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comments+xml" PartName="/ppt/comments/comment1.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129.xml"/>
  <Override ContentType="application/vnd.openxmlformats-officedocument.presentationml.slideLayout+xml" PartName="/ppt/slideLayouts/slideLayout29.xml"/>
  <Override ContentType="application/vnd.openxmlformats-officedocument.presentationml.slideLayout+xml" PartName="/ppt/slideLayouts/slideLayout137.xml"/>
  <Override ContentType="application/vnd.openxmlformats-officedocument.presentationml.slideLayout+xml" PartName="/ppt/slideLayouts/slideLayout120.xml"/>
  <Override ContentType="application/vnd.openxmlformats-officedocument.presentationml.slideLayout+xml" PartName="/ppt/slideLayouts/slideLayout96.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98.xml"/>
  <Override ContentType="application/vnd.openxmlformats-officedocument.presentationml.slideLayout+xml" PartName="/ppt/slideLayouts/slideLayout110.xml"/>
  <Override ContentType="application/vnd.openxmlformats-officedocument.presentationml.slideLayout+xml" PartName="/ppt/slideLayouts/slideLayout61.xml"/>
  <Override ContentType="application/vnd.openxmlformats-officedocument.presentationml.slideLayout+xml" PartName="/ppt/slideLayouts/slideLayout145.xml"/>
  <Override ContentType="application/vnd.openxmlformats-officedocument.presentationml.slideLayout+xml" PartName="/ppt/slideLayouts/slideLayout12.xml"/>
  <Override ContentType="application/vnd.openxmlformats-officedocument.presentationml.slideLayout+xml" PartName="/ppt/slideLayouts/slideLayout102.xml"/>
  <Override ContentType="application/vnd.openxmlformats-officedocument.presentationml.slideLayout+xml" PartName="/ppt/slideLayouts/slideLayout119.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78.xml"/>
  <Override ContentType="application/vnd.openxmlformats-officedocument.presentationml.slideLayout+xml" PartName="/ppt/slideLayouts/slideLayout65.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135.xml"/>
  <Override ContentType="application/vnd.openxmlformats-officedocument.presentationml.slideLayout+xml" PartName="/ppt/slideLayouts/slideLayout122.xml"/>
  <Override ContentType="application/vnd.openxmlformats-officedocument.presentationml.slideLayout+xml" PartName="/ppt/slideLayouts/slideLayout49.xml"/>
  <Override ContentType="application/vnd.openxmlformats-officedocument.presentationml.slideLayout+xml" PartName="/ppt/slideLayouts/slideLayout104.xml"/>
  <Override ContentType="application/vnd.openxmlformats-officedocument.presentationml.slideLayout+xml" PartName="/ppt/slideLayouts/slideLayout19.xml"/>
  <Override ContentType="application/vnd.openxmlformats-officedocument.presentationml.slideLayout+xml" PartName="/ppt/slideLayouts/slideLayout147.xml"/>
  <Override ContentType="application/vnd.openxmlformats-officedocument.presentationml.slideLayout+xml" PartName="/ppt/slideLayouts/slideLayout117.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71.xml"/>
  <Override ContentType="application/vnd.openxmlformats-officedocument.presentationml.slideLayout+xml" PartName="/ppt/slideLayouts/slideLayout41.xml"/>
  <Override ContentType="application/vnd.openxmlformats-officedocument.presentationml.slideLayout+xml" PartName="/ppt/slideLayouts/slideLayout84.xml"/>
  <Override ContentType="application/vnd.openxmlformats-officedocument.presentationml.slideLayout+xml" PartName="/ppt/slideLayouts/slideLayout24.xml"/>
  <Override ContentType="application/vnd.openxmlformats-officedocument.presentationml.slideLayout+xml" PartName="/ppt/slideLayouts/slideLayout67.xml"/>
  <Override ContentType="application/vnd.openxmlformats-officedocument.presentationml.slideLayout+xml" PartName="/ppt/slideLayouts/slideLayout92.xml"/>
  <Override ContentType="application/vnd.openxmlformats-officedocument.presentationml.slideLayout+xml" PartName="/ppt/slideLayouts/slideLayout116.xml"/>
  <Override ContentType="application/vnd.openxmlformats-officedocument.presentationml.slideLayout+xml" PartName="/ppt/slideLayouts/slideLayout83.xml"/>
  <Override ContentType="application/vnd.openxmlformats-officedocument.presentationml.slideLayout+xml" PartName="/ppt/slideLayouts/slideLayout40.xml"/>
  <Override ContentType="application/vnd.openxmlformats-officedocument.presentationml.slideLayout+xml" PartName="/ppt/slideLayouts/slideLayout133.xml"/>
  <Override ContentType="application/vnd.openxmlformats-officedocument.presentationml.slideLayout+xml" PartName="/ppt/slideLayouts/slideLayout17.xml"/>
  <Override ContentType="application/vnd.openxmlformats-officedocument.presentationml.slideLayout+xml" PartName="/ppt/slideLayouts/slideLayout140.xml"/>
  <Override ContentType="application/vnd.openxmlformats-officedocument.presentationml.slideLayout+xml" PartName="/ppt/slideLayouts/slideLayout34.xml"/>
  <Override ContentType="application/vnd.openxmlformats-officedocument.presentationml.slideLayout+xml" PartName="/ppt/slideLayouts/slideLayout90.xml"/>
  <Override ContentType="application/vnd.openxmlformats-officedocument.presentationml.slideLayout+xml" PartName="/ppt/slideLayouts/slideLayout6.xml"/>
  <Override ContentType="application/vnd.openxmlformats-officedocument.presentationml.slideLayout+xml" PartName="/ppt/slideLayouts/slideLayout106.xml"/>
  <Override ContentType="application/vnd.openxmlformats-officedocument.presentationml.slideLayout+xml" PartName="/ppt/slideLayouts/slideLayout77.xml"/>
  <Override ContentType="application/vnd.openxmlformats-officedocument.presentationml.slideLayout+xml" PartName="/ppt/slideLayouts/slideLayout30.xml"/>
  <Override ContentType="application/vnd.openxmlformats-officedocument.presentationml.slideLayout+xml" PartName="/ppt/slideLayouts/slideLayout73.xml"/>
  <Override ContentType="application/vnd.openxmlformats-officedocument.presentationml.slideLayout+xml" PartName="/ppt/slideLayouts/slideLayout123.xml"/>
  <Override ContentType="application/vnd.openxmlformats-officedocument.presentationml.slideLayout+xml" PartName="/ppt/slideLayouts/slideLayout86.xml"/>
  <Override ContentType="application/vnd.openxmlformats-officedocument.presentationml.slideLayout+xml" PartName="/ppt/slideLayouts/slideLayout56.xml"/>
  <Override ContentType="application/vnd.openxmlformats-officedocument.presentationml.slideLayout+xml" PartName="/ppt/slideLayouts/slideLayout81.xml"/>
  <Override ContentType="application/vnd.openxmlformats-officedocument.presentationml.slideLayout+xml" PartName="/ppt/slideLayouts/slideLayout127.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69.xml"/>
  <Override ContentType="application/vnd.openxmlformats-officedocument.presentationml.slideLayout+xml" PartName="/ppt/slideLayouts/slideLayout94.xml"/>
  <Override ContentType="application/vnd.openxmlformats-officedocument.presentationml.slideLayout+xml" PartName="/ppt/slideLayouts/slideLayout114.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144.xml"/>
  <Override ContentType="application/vnd.openxmlformats-officedocument.presentationml.slideLayout+xml" PartName="/ppt/slideLayouts/slideLayout131.xml"/>
  <Override ContentType="application/vnd.openxmlformats-officedocument.presentationml.slideLayout+xml" PartName="/ppt/slideLayouts/slideLayout28.xml"/>
  <Override ContentType="application/vnd.openxmlformats-officedocument.presentationml.slideLayout+xml" PartName="/ppt/slideLayouts/slideLayout142.xml"/>
  <Override ContentType="application/vnd.openxmlformats-officedocument.presentationml.slideLayout+xml" PartName="/ppt/slideLayouts/slideLayout58.xml"/>
  <Override ContentType="application/vnd.openxmlformats-officedocument.presentationml.slideLayout+xml" PartName="/ppt/slideLayouts/slideLayout125.xml"/>
  <Override ContentType="application/vnd.openxmlformats-officedocument.presentationml.slideLayout+xml" PartName="/ppt/slideLayouts/slideLayout15.xml"/>
  <Override ContentType="application/vnd.openxmlformats-officedocument.presentationml.slideLayout+xml" PartName="/ppt/slideLayouts/slideLayout88.xml"/>
  <Override ContentType="application/vnd.openxmlformats-officedocument.presentationml.slideLayout+xml" PartName="/ppt/slideLayouts/slideLayout112.xml"/>
  <Override ContentType="application/vnd.openxmlformats-officedocument.presentationml.slideLayout+xml" PartName="/ppt/slideLayouts/slideLayout8.xml"/>
  <Override ContentType="application/vnd.openxmlformats-officedocument.presentationml.slideLayout+xml" PartName="/ppt/slideLayouts/slideLayout75.xml"/>
  <Override ContentType="application/vnd.openxmlformats-officedocument.presentationml.slideLayout+xml" PartName="/ppt/slideLayouts/slideLayout108.xml"/>
  <Override ContentType="application/vnd.openxmlformats-officedocument.presentationml.slideLayout+xml" PartName="/ppt/slideLayouts/slideLayout45.xml"/>
  <Override ContentType="application/vnd.openxmlformats-officedocument.presentationml.slideLayout+xml" PartName="/ppt/slideLayouts/slideLayout138.xml"/>
  <Override ContentType="application/vnd.openxmlformats-officedocument.presentationml.slideLayout+xml" PartName="/ppt/slideLayouts/slideLayout32.xml"/>
  <Override ContentType="application/vnd.openxmlformats-officedocument.presentationml.slideLayout+xml" PartName="/ppt/slideLayouts/slideLayout97.xml"/>
  <Override ContentType="application/vnd.openxmlformats-officedocument.presentationml.slideLayout+xml" PartName="/ppt/slideLayouts/slideLayout111.xml"/>
  <Override ContentType="application/vnd.openxmlformats-officedocument.presentationml.slideLayout+xml" PartName="/ppt/slideLayouts/slideLayout62.xml"/>
  <Override ContentType="application/vnd.openxmlformats-officedocument.presentationml.slideLayout+xml" PartName="/ppt/slideLayouts/slideLayout146.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103.xml"/>
  <Override ContentType="application/vnd.openxmlformats-officedocument.presentationml.slideLayout+xml" PartName="/ppt/slideLayouts/slideLayout46.xml"/>
  <Override ContentType="application/vnd.openxmlformats-officedocument.presentationml.slideLayout+xml" PartName="/ppt/slideLayouts/slideLayout89.xml"/>
  <Override ContentType="application/vnd.openxmlformats-officedocument.presentationml.slideLayout+xml" PartName="/ppt/slideLayouts/slideLayout70.xml"/>
  <Override ContentType="application/vnd.openxmlformats-officedocument.presentationml.slideLayout+xml" PartName="/ppt/slideLayouts/slideLayout128.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52.xml"/>
  <Override ContentType="application/vnd.openxmlformats-officedocument.presentationml.slideLayout+xml" PartName="/ppt/slideLayouts/slideLayout95.xml"/>
  <Override ContentType="application/vnd.openxmlformats-officedocument.presentationml.slideLayout+xml" PartName="/ppt/slideLayouts/slideLayout101.xml"/>
  <Override ContentType="application/vnd.openxmlformats-officedocument.presentationml.slideLayout+xml" PartName="/ppt/slideLayouts/slideLayout64.xml"/>
  <Override ContentType="application/vnd.openxmlformats-officedocument.presentationml.slideLayout+xml" PartName="/ppt/slideLayouts/slideLayout99.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136.xml"/>
  <Override ContentType="application/vnd.openxmlformats-officedocument.presentationml.slideLayout+xml" PartName="/ppt/slideLayouts/slideLayout18.xml"/>
  <Override ContentType="application/vnd.openxmlformats-officedocument.presentationml.slideLayout+xml" PartName="/ppt/slideLayouts/slideLayout105.xml"/>
  <Override ContentType="application/vnd.openxmlformats-officedocument.presentationml.slideLayout+xml" PartName="/ppt/slideLayouts/slideLayout118.xml"/>
  <Override ContentType="application/vnd.openxmlformats-officedocument.presentationml.slideLayout+xml" PartName="/ppt/slideLayouts/slideLayout48.xml"/>
  <Override ContentType="application/vnd.openxmlformats-officedocument.presentationml.slideLayout+xml" PartName="/ppt/slideLayouts/slideLayout85.xml"/>
  <Override ContentType="application/vnd.openxmlformats-officedocument.presentationml.slideLayout+xml" PartName="/ppt/slideLayouts/slideLayout72.xml"/>
  <Override ContentType="application/vnd.openxmlformats-officedocument.presentationml.slideLayout+xml" PartName="/ppt/slideLayouts/slideLayout79.xml"/>
  <Override ContentType="application/vnd.openxmlformats-officedocument.presentationml.slideLayout+xml" PartName="/ppt/slideLayouts/slideLayout134.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66.xml"/>
  <Override ContentType="application/vnd.openxmlformats-officedocument.presentationml.slideLayout+xml" PartName="/ppt/slideLayouts/slideLayout23.xml"/>
  <Override ContentType="application/vnd.openxmlformats-officedocument.presentationml.slideLayout+xml" PartName="/ppt/slideLayouts/slideLayout121.xml"/>
  <Override ContentType="application/vnd.openxmlformats-officedocument.presentationml.slideLayout+xml" PartName="/ppt/slideLayouts/slideLayout14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76.xml"/>
  <Override ContentType="application/vnd.openxmlformats-officedocument.presentationml.slideLayout+xml" PartName="/ppt/slideLayouts/slideLayout107.xml"/>
  <Override ContentType="application/vnd.openxmlformats-officedocument.presentationml.slideLayout+xml" PartName="/ppt/slideLayouts/slideLayout59.xml"/>
  <Override ContentType="application/vnd.openxmlformats-officedocument.presentationml.slideLayout+xml" PartName="/ppt/slideLayouts/slideLayout124.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74.xml"/>
  <Override ContentType="application/vnd.openxmlformats-officedocument.presentationml.slideLayout+xml" PartName="/ppt/slideLayouts/slideLayout109.xml"/>
  <Override ContentType="application/vnd.openxmlformats-officedocument.presentationml.slideLayout+xml" PartName="/ppt/slideLayouts/slideLayout42.xml"/>
  <Override ContentType="application/vnd.openxmlformats-officedocument.presentationml.slideLayout+xml" PartName="/ppt/slideLayouts/slideLayout91.xml"/>
  <Override ContentType="application/vnd.openxmlformats-officedocument.presentationml.slideLayout+xml" PartName="/ppt/slideLayouts/slideLayout68.xml"/>
  <Override ContentType="application/vnd.openxmlformats-officedocument.presentationml.slideLayout+xml" PartName="/ppt/slideLayouts/slideLayout115.xml"/>
  <Override ContentType="application/vnd.openxmlformats-officedocument.presentationml.slideLayout+xml" PartName="/ppt/slideLayouts/slideLayout82.xml"/>
  <Override ContentType="application/vnd.openxmlformats-officedocument.presentationml.slideLayout+xml" PartName="/ppt/slideLayouts/slideLayout132.xml"/>
  <Override ContentType="application/vnd.openxmlformats-officedocument.presentationml.slideLayout+xml" PartName="/ppt/slideLayouts/slideLayout100.xml"/>
  <Override ContentType="application/vnd.openxmlformats-officedocument.presentationml.slideLayout+xml" PartName="/ppt/slideLayouts/slideLayout130.xml"/>
  <Override ContentType="application/vnd.openxmlformats-officedocument.presentationml.slideLayout+xml" PartName="/ppt/slideLayouts/slideLayout143.xml"/>
  <Override ContentType="application/vnd.openxmlformats-officedocument.presentationml.slideLayout+xml" PartName="/ppt/slideLayouts/slideLayout113.xml"/>
  <Override ContentType="application/vnd.openxmlformats-officedocument.presentationml.slideLayout+xml" PartName="/ppt/slideLayouts/slideLayout57.xml"/>
  <Override ContentType="application/vnd.openxmlformats-officedocument.presentationml.slideLayout+xml" PartName="/ppt/slideLayouts/slideLayout126.xml"/>
  <Override ContentType="application/vnd.openxmlformats-officedocument.presentationml.slideLayout+xml" PartName="/ppt/slideLayouts/slideLayout8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80.xml"/>
  <Override ContentType="application/vnd.openxmlformats-officedocument.presentationml.slideLayout+xml" PartName="/ppt/slideLayouts/slideLayout44.xml"/>
  <Override ContentType="application/vnd.openxmlformats-officedocument.presentationml.slideLayout+xml" PartName="/ppt/slideLayouts/slideLayout139.xml"/>
  <Override ContentType="application/vnd.openxmlformats-officedocument.presentationml.slideLayout+xml" PartName="/ppt/slideLayouts/slideLayout14.xml"/>
  <Override ContentType="application/vnd.openxmlformats-officedocument.presentationml.slideLayout+xml" PartName="/ppt/slideLayouts/slideLayout63.xml"/>
  <Override ContentType="application/vnd.openxmlformats-officedocument.presentationml.slideLayout+xml" PartName="/ppt/slideLayouts/slideLayout93.xml"/>
  <Override ContentType="application/vnd.openxmlformats-officedocument.presentationml.slideLayout+xml" PartName="/ppt/slideLayouts/slideLayout27.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Master+xml" PartName="/ppt/slideMasters/slideMaster4.xml"/>
  <Override ContentType="application/vnd.openxmlformats-officedocument.presentationml.slideMaster+xml" PartName="/ppt/slideMasters/slideMaster6.xml"/>
  <Override ContentType="application/vnd.openxmlformats-officedocument.presentationml.slideMaster+xml" PartName="/ppt/slideMasters/slideMaster5.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commentAuthors+xml" PartName="/ppt/commentAuthors.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7.xml"/>
  <Override ContentType="application/vnd.openxmlformats-officedocument.theme+xml" PartName="/ppt/theme/theme6.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theme+xml" PartName="/ppt/theme/theme5.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795" r:id="rId6"/>
    <p:sldMasterId id="2147483796" r:id="rId7"/>
    <p:sldMasterId id="2147483797" r:id="rId8"/>
    <p:sldMasterId id="2147483798" r:id="rId9"/>
    <p:sldMasterId id="2147483799" r:id="rId10"/>
    <p:sldMasterId id="2147483800" r:id="rId11"/>
  </p:sldMasterIdLst>
  <p:notesMasterIdLst>
    <p:notesMasterId r:id="rId12"/>
  </p:notesMasterIdLst>
  <p:sldIdLst>
    <p:sldId id="256" r:id="rId13"/>
    <p:sldId id="257" r:id="rId14"/>
    <p:sldId id="258" r:id="rId15"/>
    <p:sldId id="259" r:id="rId16"/>
    <p:sldId id="260" r:id="rId17"/>
    <p:sldId id="261" r:id="rId18"/>
    <p:sldId id="262" r:id="rId19"/>
    <p:sldId id="263" r:id="rId20"/>
    <p:sldId id="264" r:id="rId21"/>
    <p:sldId id="265" r:id="rId22"/>
    <p:sldId id="266" r:id="rId23"/>
    <p:sldId id="267" r:id="rId24"/>
    <p:sldId id="268" r:id="rId25"/>
    <p:sldId id="269" r:id="rId26"/>
    <p:sldId id="270" r:id="rId27"/>
    <p:sldId id="271" r:id="rId28"/>
    <p:sldId id="272" r:id="rId29"/>
    <p:sldId id="273" r:id="rId30"/>
    <p:sldId id="274" r:id="rId31"/>
    <p:sldId id="275" r:id="rId32"/>
    <p:sldId id="276" r:id="rId33"/>
  </p:sldIdLst>
  <p:sldSz cy="5143500" cx="9144000"/>
  <p:notesSz cx="6858000" cy="9144000"/>
  <p:embeddedFontLst>
    <p:embeddedFont>
      <p:font typeface="Roboto Slab"/>
      <p:regular r:id="rId34"/>
      <p:bold r:id="rId35"/>
    </p:embeddedFont>
    <p:embeddedFont>
      <p:font typeface="Raleway"/>
      <p:regular r:id="rId36"/>
      <p:bold r:id="rId37"/>
      <p:italic r:id="rId38"/>
      <p:boldItalic r:id="rId39"/>
    </p:embeddedFont>
    <p:embeddedFont>
      <p:font typeface="Helvetica Neue"/>
      <p:regular r:id="rId40"/>
      <p:bold r:id="rId41"/>
      <p:italic r:id="rId42"/>
      <p:boldItalic r:id="rId43"/>
    </p:embeddedFont>
    <p:embeddedFont>
      <p:font typeface="Kalam"/>
      <p:regular r:id="rId44"/>
      <p:bold r:id="rId45"/>
    </p:embeddedFont>
    <p:embeddedFont>
      <p:font typeface="Alfa Slab One"/>
      <p:regular r:id="rId46"/>
    </p:embeddedFont>
    <p:embeddedFont>
      <p:font typeface="Century Gothic"/>
      <p:regular r:id="rId47"/>
      <p:bold r:id="rId48"/>
      <p:italic r:id="rId49"/>
      <p:boldItalic r:id="rId50"/>
    </p:embeddedFont>
    <p:embeddedFont>
      <p:font typeface="Merriweather Sans"/>
      <p:regular r:id="rId51"/>
      <p:bold r:id="rId52"/>
      <p:italic r:id="rId53"/>
      <p:boldItalic r:id="rId54"/>
    </p:embeddedFont>
    <p:embeddedFont>
      <p:font typeface="Roboto"/>
      <p:regular r:id="rId55"/>
      <p:bold r:id="rId56"/>
      <p:italic r:id="rId57"/>
      <p:boldItalic r:id="rId58"/>
    </p:embeddedFont>
    <p:embeddedFont>
      <p:font typeface="Raleway ExtraBold"/>
      <p:bold r:id="rId59"/>
      <p:boldItalic r:id="rId60"/>
    </p:embeddedFont>
    <p:embeddedFont>
      <p:font typeface="Montserrat"/>
      <p:regular r:id="rId61"/>
      <p:bold r:id="rId62"/>
      <p:italic r:id="rId63"/>
      <p:boldItalic r:id="rId64"/>
    </p:embeddedFont>
    <p:embeddedFont>
      <p:font typeface="Arvo"/>
      <p:regular r:id="rId65"/>
      <p:bold r:id="rId66"/>
      <p:italic r:id="rId67"/>
      <p:boldItalic r:id="rId68"/>
    </p:embeddedFont>
    <p:embeddedFont>
      <p:font typeface="Bebas Neue"/>
      <p:regular r:id="rId69"/>
    </p:embeddedFont>
    <p:embeddedFont>
      <p:font typeface="Montserrat Medium"/>
      <p:regular r:id="rId70"/>
      <p:bold r:id="rId71"/>
      <p:italic r:id="rId72"/>
      <p:boldItalic r:id="rId73"/>
    </p:embeddedFont>
    <p:embeddedFont>
      <p:font typeface="Londrina Solid"/>
      <p:regular r:id="rId74"/>
    </p:embeddedFont>
    <p:embeddedFont>
      <p:font typeface="Oswald"/>
      <p:regular r:id="rId75"/>
      <p:bold r:id="rId7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Author clrIdx="0" id="0" initials="" lastIdx="1" name="Farnaz Golshani-Flechner"/>
</p:cmAuthorLst>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99B7CFBC-B028-431E-9EAC-79718654640E}">
  <a:tblStyle styleId="{99B7CFBC-B028-431E-9EAC-79718654640E}"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HelveticaNeue-regular.fntdata"/><Relationship Id="rId42" Type="http://schemas.openxmlformats.org/officeDocument/2006/relationships/font" Target="fonts/HelveticaNeue-italic.fntdata"/><Relationship Id="rId41" Type="http://schemas.openxmlformats.org/officeDocument/2006/relationships/font" Target="fonts/HelveticaNeue-bold.fntdata"/><Relationship Id="rId44" Type="http://schemas.openxmlformats.org/officeDocument/2006/relationships/font" Target="fonts/Kalam-regular.fntdata"/><Relationship Id="rId43" Type="http://schemas.openxmlformats.org/officeDocument/2006/relationships/font" Target="fonts/HelveticaNeue-boldItalic.fntdata"/><Relationship Id="rId46" Type="http://schemas.openxmlformats.org/officeDocument/2006/relationships/font" Target="fonts/AlfaSlabOne-regular.fntdata"/><Relationship Id="rId45" Type="http://schemas.openxmlformats.org/officeDocument/2006/relationships/font" Target="fonts/Kalam-bold.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Master" Target="slideMasters/slideMaster4.xml"/><Relationship Id="rId48" Type="http://schemas.openxmlformats.org/officeDocument/2006/relationships/font" Target="fonts/CenturyGothic-bold.fntdata"/><Relationship Id="rId47" Type="http://schemas.openxmlformats.org/officeDocument/2006/relationships/font" Target="fonts/CenturyGothic-regular.fntdata"/><Relationship Id="rId49" Type="http://schemas.openxmlformats.org/officeDocument/2006/relationships/font" Target="fonts/CenturyGothic-italic.fntdata"/><Relationship Id="rId5" Type="http://schemas.openxmlformats.org/officeDocument/2006/relationships/commentAuthors" Target="commentAuthors.xml"/><Relationship Id="rId6" Type="http://schemas.openxmlformats.org/officeDocument/2006/relationships/slideMaster" Target="slideMasters/slideMaster1.xml"/><Relationship Id="rId7" Type="http://schemas.openxmlformats.org/officeDocument/2006/relationships/slideMaster" Target="slideMasters/slideMaster2.xml"/><Relationship Id="rId8" Type="http://schemas.openxmlformats.org/officeDocument/2006/relationships/slideMaster" Target="slideMasters/slideMaster3.xml"/><Relationship Id="rId73" Type="http://schemas.openxmlformats.org/officeDocument/2006/relationships/font" Target="fonts/MontserratMedium-boldItalic.fntdata"/><Relationship Id="rId72" Type="http://schemas.openxmlformats.org/officeDocument/2006/relationships/font" Target="fonts/MontserratMedium-italic.fntdata"/><Relationship Id="rId31" Type="http://schemas.openxmlformats.org/officeDocument/2006/relationships/slide" Target="slides/slide19.xml"/><Relationship Id="rId75" Type="http://schemas.openxmlformats.org/officeDocument/2006/relationships/font" Target="fonts/Oswald-regular.fntdata"/><Relationship Id="rId30" Type="http://schemas.openxmlformats.org/officeDocument/2006/relationships/slide" Target="slides/slide18.xml"/><Relationship Id="rId74" Type="http://schemas.openxmlformats.org/officeDocument/2006/relationships/font" Target="fonts/LondrinaSolid-regular.fntdata"/><Relationship Id="rId33" Type="http://schemas.openxmlformats.org/officeDocument/2006/relationships/slide" Target="slides/slide21.xml"/><Relationship Id="rId32" Type="http://schemas.openxmlformats.org/officeDocument/2006/relationships/slide" Target="slides/slide20.xml"/><Relationship Id="rId76" Type="http://schemas.openxmlformats.org/officeDocument/2006/relationships/font" Target="fonts/Oswald-bold.fntdata"/><Relationship Id="rId35" Type="http://schemas.openxmlformats.org/officeDocument/2006/relationships/font" Target="fonts/RobotoSlab-bold.fntdata"/><Relationship Id="rId34" Type="http://schemas.openxmlformats.org/officeDocument/2006/relationships/font" Target="fonts/RobotoSlab-regular.fntdata"/><Relationship Id="rId71" Type="http://schemas.openxmlformats.org/officeDocument/2006/relationships/font" Target="fonts/MontserratMedium-bold.fntdata"/><Relationship Id="rId70" Type="http://schemas.openxmlformats.org/officeDocument/2006/relationships/font" Target="fonts/MontserratMedium-regular.fntdata"/><Relationship Id="rId37" Type="http://schemas.openxmlformats.org/officeDocument/2006/relationships/font" Target="fonts/Raleway-bold.fntdata"/><Relationship Id="rId36" Type="http://schemas.openxmlformats.org/officeDocument/2006/relationships/font" Target="fonts/Raleway-regular.fntdata"/><Relationship Id="rId39" Type="http://schemas.openxmlformats.org/officeDocument/2006/relationships/font" Target="fonts/Raleway-boldItalic.fntdata"/><Relationship Id="rId38" Type="http://schemas.openxmlformats.org/officeDocument/2006/relationships/font" Target="fonts/Raleway-italic.fntdata"/><Relationship Id="rId62" Type="http://schemas.openxmlformats.org/officeDocument/2006/relationships/font" Target="fonts/Montserrat-bold.fntdata"/><Relationship Id="rId61" Type="http://schemas.openxmlformats.org/officeDocument/2006/relationships/font" Target="fonts/Montserrat-regular.fntdata"/><Relationship Id="rId20" Type="http://schemas.openxmlformats.org/officeDocument/2006/relationships/slide" Target="slides/slide8.xml"/><Relationship Id="rId64" Type="http://schemas.openxmlformats.org/officeDocument/2006/relationships/font" Target="fonts/Montserrat-boldItalic.fntdata"/><Relationship Id="rId63" Type="http://schemas.openxmlformats.org/officeDocument/2006/relationships/font" Target="fonts/Montserrat-italic.fntdata"/><Relationship Id="rId22" Type="http://schemas.openxmlformats.org/officeDocument/2006/relationships/slide" Target="slides/slide10.xml"/><Relationship Id="rId66" Type="http://schemas.openxmlformats.org/officeDocument/2006/relationships/font" Target="fonts/Arvo-bold.fntdata"/><Relationship Id="rId21" Type="http://schemas.openxmlformats.org/officeDocument/2006/relationships/slide" Target="slides/slide9.xml"/><Relationship Id="rId65" Type="http://schemas.openxmlformats.org/officeDocument/2006/relationships/font" Target="fonts/Arvo-regular.fntdata"/><Relationship Id="rId24" Type="http://schemas.openxmlformats.org/officeDocument/2006/relationships/slide" Target="slides/slide12.xml"/><Relationship Id="rId68" Type="http://schemas.openxmlformats.org/officeDocument/2006/relationships/font" Target="fonts/Arvo-boldItalic.fntdata"/><Relationship Id="rId23" Type="http://schemas.openxmlformats.org/officeDocument/2006/relationships/slide" Target="slides/slide11.xml"/><Relationship Id="rId67" Type="http://schemas.openxmlformats.org/officeDocument/2006/relationships/font" Target="fonts/Arvo-italic.fntdata"/><Relationship Id="rId60" Type="http://schemas.openxmlformats.org/officeDocument/2006/relationships/font" Target="fonts/RalewayExtraBold-boldItalic.fntdata"/><Relationship Id="rId26" Type="http://schemas.openxmlformats.org/officeDocument/2006/relationships/slide" Target="slides/slide14.xml"/><Relationship Id="rId25" Type="http://schemas.openxmlformats.org/officeDocument/2006/relationships/slide" Target="slides/slide13.xml"/><Relationship Id="rId69" Type="http://schemas.openxmlformats.org/officeDocument/2006/relationships/font" Target="fonts/BebasNeue-regular.fntdata"/><Relationship Id="rId28" Type="http://schemas.openxmlformats.org/officeDocument/2006/relationships/slide" Target="slides/slide16.xml"/><Relationship Id="rId27" Type="http://schemas.openxmlformats.org/officeDocument/2006/relationships/slide" Target="slides/slide15.xml"/><Relationship Id="rId29" Type="http://schemas.openxmlformats.org/officeDocument/2006/relationships/slide" Target="slides/slide17.xml"/><Relationship Id="rId51" Type="http://schemas.openxmlformats.org/officeDocument/2006/relationships/font" Target="fonts/MerriweatherSans-regular.fntdata"/><Relationship Id="rId50" Type="http://schemas.openxmlformats.org/officeDocument/2006/relationships/font" Target="fonts/CenturyGothic-boldItalic.fntdata"/><Relationship Id="rId53" Type="http://schemas.openxmlformats.org/officeDocument/2006/relationships/font" Target="fonts/MerriweatherSans-italic.fntdata"/><Relationship Id="rId52" Type="http://schemas.openxmlformats.org/officeDocument/2006/relationships/font" Target="fonts/MerriweatherSans-bold.fntdata"/><Relationship Id="rId11" Type="http://schemas.openxmlformats.org/officeDocument/2006/relationships/slideMaster" Target="slideMasters/slideMaster6.xml"/><Relationship Id="rId55" Type="http://schemas.openxmlformats.org/officeDocument/2006/relationships/font" Target="fonts/Roboto-regular.fntdata"/><Relationship Id="rId10" Type="http://schemas.openxmlformats.org/officeDocument/2006/relationships/slideMaster" Target="slideMasters/slideMaster5.xml"/><Relationship Id="rId54" Type="http://schemas.openxmlformats.org/officeDocument/2006/relationships/font" Target="fonts/MerriweatherSans-boldItalic.fntdata"/><Relationship Id="rId13" Type="http://schemas.openxmlformats.org/officeDocument/2006/relationships/slide" Target="slides/slide1.xml"/><Relationship Id="rId57" Type="http://schemas.openxmlformats.org/officeDocument/2006/relationships/font" Target="fonts/Roboto-italic.fntdata"/><Relationship Id="rId12" Type="http://schemas.openxmlformats.org/officeDocument/2006/relationships/notesMaster" Target="notesMasters/notesMaster1.xml"/><Relationship Id="rId56" Type="http://schemas.openxmlformats.org/officeDocument/2006/relationships/font" Target="fonts/Roboto-bold.fntdata"/><Relationship Id="rId15" Type="http://schemas.openxmlformats.org/officeDocument/2006/relationships/slide" Target="slides/slide3.xml"/><Relationship Id="rId59" Type="http://schemas.openxmlformats.org/officeDocument/2006/relationships/font" Target="fonts/RalewayExtraBold-bold.fntdata"/><Relationship Id="rId14" Type="http://schemas.openxmlformats.org/officeDocument/2006/relationships/slide" Target="slides/slide2.xml"/><Relationship Id="rId58" Type="http://schemas.openxmlformats.org/officeDocument/2006/relationships/font" Target="fonts/Roboto-boldItalic.fntdata"/><Relationship Id="rId17" Type="http://schemas.openxmlformats.org/officeDocument/2006/relationships/slide" Target="slides/slide5.xml"/><Relationship Id="rId16" Type="http://schemas.openxmlformats.org/officeDocument/2006/relationships/slide" Target="slides/slide4.xml"/><Relationship Id="rId19" Type="http://schemas.openxmlformats.org/officeDocument/2006/relationships/slide" Target="slides/slide7.xml"/><Relationship Id="rId18" Type="http://schemas.openxmlformats.org/officeDocument/2006/relationships/slide" Target="slides/slide6.xml"/></Relationships>
</file>

<file path=ppt/comments/comment1.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0" idx="1" dt="2024-12-19T03:22:37.618">
    <p:pos x="6000" y="0"/>
    <p:text>@alison@ecsonline.org I like these pics more than slide 18. xo</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04" name="Shape 1404"/>
        <p:cNvGrpSpPr/>
        <p:nvPr/>
      </p:nvGrpSpPr>
      <p:grpSpPr>
        <a:xfrm>
          <a:off x="0" y="0"/>
          <a:ext cx="0" cy="0"/>
          <a:chOff x="0" y="0"/>
          <a:chExt cx="0" cy="0"/>
        </a:xfrm>
      </p:grpSpPr>
      <p:sp>
        <p:nvSpPr>
          <p:cNvPr id="1405" name="Google Shape;1405;g30d2dc7fa74_0_511:notes"/>
          <p:cNvSpPr txBox="1"/>
          <p:nvPr>
            <p:ph idx="1" type="body"/>
          </p:nvPr>
        </p:nvSpPr>
        <p:spPr>
          <a:xfrm>
            <a:off x="685800" y="4343400"/>
            <a:ext cx="5486400" cy="4114800"/>
          </a:xfrm>
          <a:prstGeom prst="rect">
            <a:avLst/>
          </a:prstGeom>
          <a:noFill/>
          <a:ln>
            <a:noFill/>
          </a:ln>
        </p:spPr>
        <p:txBody>
          <a:bodyPr anchorCtr="0" anchor="ctr" bIns="91425" lIns="91425" spcFirstLastPara="1" rIns="91425" wrap="square" tIns="91425">
            <a:noAutofit/>
          </a:bodyPr>
          <a:lstStyle/>
          <a:p>
            <a:pPr indent="0" lvl="0" marL="0" rtl="0" algn="l">
              <a:lnSpc>
                <a:spcPct val="115000"/>
              </a:lnSpc>
              <a:spcBef>
                <a:spcPts val="1200"/>
              </a:spcBef>
              <a:spcAft>
                <a:spcPts val="0"/>
              </a:spcAft>
              <a:buSzPts val="1100"/>
              <a:buNone/>
            </a:pPr>
            <a:r>
              <a:rPr b="1" lang="en">
                <a:solidFill>
                  <a:schemeClr val="dk1"/>
                </a:solidFill>
              </a:rPr>
              <a:t>ALISON </a:t>
            </a:r>
            <a:endParaRPr b="1">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
                <a:solidFill>
                  <a:schemeClr val="dk1"/>
                </a:solidFill>
              </a:rPr>
              <a:t>Good evening, Planning Commissioners:</a:t>
            </a:r>
            <a:r>
              <a:rPr lang="en">
                <a:solidFill>
                  <a:schemeClr val="dk1"/>
                </a:solidFill>
              </a:rPr>
              <a:t> Steve Sherman, Deryl Henderson, Stephen Langley, Jules Kanhan, and Ronald Wright-Scherr.</a:t>
            </a:r>
            <a:endParaRPr>
              <a:solidFill>
                <a:schemeClr val="dk1"/>
              </a:solidFill>
            </a:endParaRPr>
          </a:p>
          <a:p>
            <a:pPr indent="0" lvl="0" marL="0" rtl="0" algn="l">
              <a:lnSpc>
                <a:spcPct val="100000"/>
              </a:lnSpc>
              <a:spcBef>
                <a:spcPts val="1200"/>
              </a:spcBef>
              <a:spcAft>
                <a:spcPts val="0"/>
              </a:spcAft>
              <a:buSzPts val="1100"/>
              <a:buNone/>
            </a:pPr>
            <a:r>
              <a:t/>
            </a:r>
            <a:endParaRPr/>
          </a:p>
        </p:txBody>
      </p:sp>
      <p:sp>
        <p:nvSpPr>
          <p:cNvPr id="1406" name="Google Shape;1406;g30d2dc7fa74_0_51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92" name="Shape 1492"/>
        <p:cNvGrpSpPr/>
        <p:nvPr/>
      </p:nvGrpSpPr>
      <p:grpSpPr>
        <a:xfrm>
          <a:off x="0" y="0"/>
          <a:ext cx="0" cy="0"/>
          <a:chOff x="0" y="0"/>
          <a:chExt cx="0" cy="0"/>
        </a:xfrm>
      </p:grpSpPr>
      <p:sp>
        <p:nvSpPr>
          <p:cNvPr id="1493" name="Google Shape;1493;g3206e4051da_0_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94" name="Google Shape;1494;g3206e4051da_0_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a:p>
            <a:pPr indent="0" lvl="0" marL="0" rtl="0" algn="l">
              <a:spcBef>
                <a:spcPts val="0"/>
              </a:spcBef>
              <a:spcAft>
                <a:spcPts val="0"/>
              </a:spcAft>
              <a:buNone/>
            </a:pPr>
            <a:r>
              <a:rPr lang="en"/>
              <a:t>College readiness, a hallmark of our success is also true for FIRST graduating class.  In fact , 100% of seniors applied to California State Universities, and 92% applied to University of California campuses. Students have already begun receiving acceptances from schools like CSU Humboldt, Chico, and East Bay. Some seniors have even begun their post-secondary journeys while still in high school, taking advanced courses at El Camino College.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2" name="Shape 1502"/>
        <p:cNvGrpSpPr/>
        <p:nvPr/>
      </p:nvGrpSpPr>
      <p:grpSpPr>
        <a:xfrm>
          <a:off x="0" y="0"/>
          <a:ext cx="0" cy="0"/>
          <a:chOff x="0" y="0"/>
          <a:chExt cx="0" cy="0"/>
        </a:xfrm>
      </p:grpSpPr>
      <p:sp>
        <p:nvSpPr>
          <p:cNvPr id="1503" name="Google Shape;1503;g31ebee21d87_0_48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04" name="Google Shape;1504;g31ebee21d87_0_48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1200"/>
              </a:spcBef>
              <a:spcAft>
                <a:spcPts val="0"/>
              </a:spcAft>
              <a:buClr>
                <a:schemeClr val="dk1"/>
              </a:buClr>
              <a:buSzPts val="1100"/>
              <a:buFont typeface="Arial"/>
              <a:buNone/>
            </a:pPr>
            <a:r>
              <a:rPr lang="en">
                <a:solidFill>
                  <a:schemeClr val="dk1"/>
                </a:solidFill>
              </a:rPr>
              <a:t>These achievements are made possible through strong partnerships. Our first and most pivotal partner, CrossRoad Church, initially leased us the site and later sold it to us. We also collaborate with organizations that enrich learning and connect students to authentic, real-world experiences, including:</a:t>
            </a:r>
            <a:endParaRPr>
              <a:solidFill>
                <a:schemeClr val="dk1"/>
              </a:solidFill>
            </a:endParaRPr>
          </a:p>
          <a:p>
            <a:pPr indent="-298450" lvl="0" marL="457200" rtl="0" algn="l">
              <a:lnSpc>
                <a:spcPct val="115000"/>
              </a:lnSpc>
              <a:spcBef>
                <a:spcPts val="1200"/>
              </a:spcBef>
              <a:spcAft>
                <a:spcPts val="0"/>
              </a:spcAft>
              <a:buClr>
                <a:schemeClr val="dk1"/>
              </a:buClr>
              <a:buSzPts val="1100"/>
              <a:buChar char="●"/>
            </a:pPr>
            <a:r>
              <a:rPr b="1" lang="en">
                <a:solidFill>
                  <a:schemeClr val="dk1"/>
                </a:solidFill>
              </a:rPr>
              <a:t>El Camino College</a:t>
            </a:r>
            <a:endParaRPr b="1">
              <a:solidFill>
                <a:schemeClr val="dk1"/>
              </a:solidFill>
            </a:endParaRPr>
          </a:p>
          <a:p>
            <a:pPr indent="-298450" lvl="0" marL="457200" rtl="0" algn="l">
              <a:lnSpc>
                <a:spcPct val="115000"/>
              </a:lnSpc>
              <a:spcBef>
                <a:spcPts val="0"/>
              </a:spcBef>
              <a:spcAft>
                <a:spcPts val="0"/>
              </a:spcAft>
              <a:buClr>
                <a:schemeClr val="dk1"/>
              </a:buClr>
              <a:buSzPts val="1100"/>
              <a:buChar char="●"/>
            </a:pPr>
            <a:r>
              <a:rPr b="1" lang="en">
                <a:solidFill>
                  <a:schemeClr val="dk1"/>
                </a:solidFill>
              </a:rPr>
              <a:t>Gardena Willows Wetland</a:t>
            </a:r>
            <a:endParaRPr b="1">
              <a:solidFill>
                <a:schemeClr val="dk1"/>
              </a:solidFill>
            </a:endParaRPr>
          </a:p>
          <a:p>
            <a:pPr indent="-298450" lvl="0" marL="457200" rtl="0" algn="l">
              <a:lnSpc>
                <a:spcPct val="115000"/>
              </a:lnSpc>
              <a:spcBef>
                <a:spcPts val="0"/>
              </a:spcBef>
              <a:spcAft>
                <a:spcPts val="0"/>
              </a:spcAft>
              <a:buClr>
                <a:schemeClr val="dk1"/>
              </a:buClr>
              <a:buSzPts val="1100"/>
              <a:buChar char="●"/>
            </a:pPr>
            <a:r>
              <a:rPr b="1" lang="en">
                <a:solidFill>
                  <a:schemeClr val="dk1"/>
                </a:solidFill>
              </a:rPr>
              <a:t>South Bay Workforce Investment Board</a:t>
            </a:r>
            <a:endParaRPr b="1">
              <a:solidFill>
                <a:schemeClr val="dk1"/>
              </a:solidFill>
            </a:endParaRPr>
          </a:p>
          <a:p>
            <a:pPr indent="-298450" lvl="0" marL="457200" rtl="0" algn="l">
              <a:lnSpc>
                <a:spcPct val="115000"/>
              </a:lnSpc>
              <a:spcBef>
                <a:spcPts val="0"/>
              </a:spcBef>
              <a:spcAft>
                <a:spcPts val="0"/>
              </a:spcAft>
              <a:buClr>
                <a:schemeClr val="dk1"/>
              </a:buClr>
              <a:buSzPts val="1100"/>
              <a:buChar char="●"/>
            </a:pPr>
            <a:r>
              <a:rPr b="1" lang="en">
                <a:solidFill>
                  <a:schemeClr val="dk1"/>
                </a:solidFill>
              </a:rPr>
              <a:t>TreePeople and Generation Earth</a:t>
            </a:r>
            <a:endParaRPr b="1">
              <a:solidFill>
                <a:schemeClr val="dk1"/>
              </a:solidFill>
            </a:endParaRPr>
          </a:p>
          <a:p>
            <a:pPr indent="0" lvl="0" marL="0" rtl="0" algn="l">
              <a:lnSpc>
                <a:spcPct val="115000"/>
              </a:lnSpc>
              <a:spcBef>
                <a:spcPts val="1200"/>
              </a:spcBef>
              <a:spcAft>
                <a:spcPts val="0"/>
              </a:spcAft>
              <a:buClr>
                <a:schemeClr val="dk1"/>
              </a:buClr>
              <a:buSzPts val="1100"/>
              <a:buFont typeface="Arial"/>
              <a:buNone/>
            </a:pPr>
            <a:r>
              <a:rPr lang="en">
                <a:solidFill>
                  <a:schemeClr val="dk1"/>
                </a:solidFill>
              </a:rPr>
              <a:t>These partnerships enable us to provide a holistic, impactful education that prepares students for college, careers, and civic leadership.</a:t>
            </a:r>
            <a:endParaRPr>
              <a:solidFill>
                <a:schemeClr val="dk1"/>
              </a:solidFill>
            </a:endParaRPr>
          </a:p>
          <a:p>
            <a:pPr indent="0" lvl="0" marL="0" rtl="0" algn="l">
              <a:spcBef>
                <a:spcPts val="120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10" name="Shape 1510"/>
        <p:cNvGrpSpPr/>
        <p:nvPr/>
      </p:nvGrpSpPr>
      <p:grpSpPr>
        <a:xfrm>
          <a:off x="0" y="0"/>
          <a:ext cx="0" cy="0"/>
          <a:chOff x="0" y="0"/>
          <a:chExt cx="0" cy="0"/>
        </a:xfrm>
      </p:grpSpPr>
      <p:sp>
        <p:nvSpPr>
          <p:cNvPr id="1511" name="Google Shape;1511;g31ebee21d87_0_499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12" name="Google Shape;1512;g31ebee21d87_0_499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1200"/>
              </a:spcBef>
              <a:spcAft>
                <a:spcPts val="0"/>
              </a:spcAft>
              <a:buClr>
                <a:schemeClr val="dk1"/>
              </a:buClr>
              <a:buSzPts val="1100"/>
              <a:buFont typeface="Arial"/>
              <a:buNone/>
            </a:pPr>
            <a:r>
              <a:rPr lang="en"/>
              <a:t>We have actively collaborated with our parents, students, neighbors, and the city to address challenges as they arise and ensure our school remains a positive presence in the community.</a:t>
            </a:r>
            <a:endParaRPr/>
          </a:p>
          <a:p>
            <a:pPr indent="0" lvl="0" marL="0" rtl="0" algn="l">
              <a:lnSpc>
                <a:spcPct val="115000"/>
              </a:lnSpc>
              <a:spcBef>
                <a:spcPts val="1200"/>
              </a:spcBef>
              <a:spcAft>
                <a:spcPts val="0"/>
              </a:spcAft>
              <a:buClr>
                <a:schemeClr val="dk1"/>
              </a:buClr>
              <a:buSzPts val="1100"/>
              <a:buFont typeface="Arial"/>
              <a:buNone/>
            </a:pPr>
            <a:r>
              <a:rPr lang="en"/>
              <a:t>When neighbors identified issues with exterior lighting, we promptly adjusted and improved it. As our enrollment grew to full capacity, neighbors raised concerns about traffic during pick-up times. In response, we engaged with them to better understand their concerns and worked with experts to find effective solutions.</a:t>
            </a:r>
            <a:endParaRPr/>
          </a:p>
          <a:p>
            <a:pPr indent="0" lvl="0" marL="0" rtl="0" algn="l">
              <a:lnSpc>
                <a:spcPct val="115000"/>
              </a:lnSpc>
              <a:spcBef>
                <a:spcPts val="1200"/>
              </a:spcBef>
              <a:spcAft>
                <a:spcPts val="0"/>
              </a:spcAft>
              <a:buClr>
                <a:schemeClr val="dk1"/>
              </a:buClr>
              <a:buSzPts val="1100"/>
              <a:buFont typeface="Arial"/>
              <a:buNone/>
            </a:pPr>
            <a:r>
              <a:rPr lang="en"/>
              <a:t>Our actions included:</a:t>
            </a:r>
            <a:endParaRPr/>
          </a:p>
          <a:p>
            <a:pPr indent="-298450" lvl="0" marL="457200" rtl="0" algn="l">
              <a:lnSpc>
                <a:spcPct val="115000"/>
              </a:lnSpc>
              <a:spcBef>
                <a:spcPts val="1200"/>
              </a:spcBef>
              <a:spcAft>
                <a:spcPts val="0"/>
              </a:spcAft>
              <a:buClr>
                <a:schemeClr val="dk1"/>
              </a:buClr>
              <a:buSzPts val="1100"/>
              <a:buChar char="●"/>
            </a:pPr>
            <a:r>
              <a:rPr lang="en"/>
              <a:t>Completing traffic studies.</a:t>
            </a:r>
            <a:endParaRPr/>
          </a:p>
          <a:p>
            <a:pPr indent="-298450" lvl="0" marL="457200" rtl="0" algn="l">
              <a:lnSpc>
                <a:spcPct val="115000"/>
              </a:lnSpc>
              <a:spcBef>
                <a:spcPts val="0"/>
              </a:spcBef>
              <a:spcAft>
                <a:spcPts val="0"/>
              </a:spcAft>
              <a:buClr>
                <a:schemeClr val="dk1"/>
              </a:buClr>
              <a:buSzPts val="1100"/>
              <a:buChar char="●"/>
            </a:pPr>
            <a:r>
              <a:rPr lang="en"/>
              <a:t>Consulting with Parking Enforcement </a:t>
            </a:r>
            <a:endParaRPr/>
          </a:p>
          <a:p>
            <a:pPr indent="-298450" lvl="0" marL="457200" rtl="0" algn="l">
              <a:lnSpc>
                <a:spcPct val="115000"/>
              </a:lnSpc>
              <a:spcBef>
                <a:spcPts val="0"/>
              </a:spcBef>
              <a:spcAft>
                <a:spcPts val="0"/>
              </a:spcAft>
              <a:buClr>
                <a:schemeClr val="dk1"/>
              </a:buClr>
              <a:buSzPts val="1100"/>
              <a:buChar char="●"/>
            </a:pPr>
            <a:r>
              <a:rPr lang="en">
                <a:solidFill>
                  <a:schemeClr val="dk1"/>
                </a:solidFill>
              </a:rPr>
              <a:t>Partnering with Public Works to Limit street parking during pick-up times.</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
              <a:t>Increasing on-site supervision during peak hours.</a:t>
            </a:r>
            <a:endParaRPr/>
          </a:p>
          <a:p>
            <a:pPr indent="-298450" lvl="0" marL="457200" rtl="0" algn="l">
              <a:lnSpc>
                <a:spcPct val="115000"/>
              </a:lnSpc>
              <a:spcBef>
                <a:spcPts val="0"/>
              </a:spcBef>
              <a:spcAft>
                <a:spcPts val="0"/>
              </a:spcAft>
              <a:buClr>
                <a:schemeClr val="dk1"/>
              </a:buClr>
              <a:buSzPts val="1100"/>
              <a:buChar char="●"/>
            </a:pPr>
            <a:r>
              <a:rPr lang="en"/>
              <a:t>Posting lawn signs </a:t>
            </a:r>
            <a:endParaRPr/>
          </a:p>
          <a:p>
            <a:pPr indent="-298450" lvl="0" marL="457200" rtl="0" algn="l">
              <a:lnSpc>
                <a:spcPct val="115000"/>
              </a:lnSpc>
              <a:spcBef>
                <a:spcPts val="0"/>
              </a:spcBef>
              <a:spcAft>
                <a:spcPts val="0"/>
              </a:spcAft>
              <a:buClr>
                <a:schemeClr val="dk1"/>
              </a:buClr>
              <a:buSzPts val="1100"/>
              <a:buChar char="●"/>
            </a:pPr>
            <a:r>
              <a:rPr lang="en"/>
              <a:t>Providing parents and students with video instructions and reminders about pick-up and drop-off protocols.</a:t>
            </a:r>
            <a:endParaRPr/>
          </a:p>
          <a:p>
            <a:pPr indent="0" lvl="0" marL="0" rtl="0" algn="l">
              <a:lnSpc>
                <a:spcPct val="115000"/>
              </a:lnSpc>
              <a:spcBef>
                <a:spcPts val="1200"/>
              </a:spcBef>
              <a:spcAft>
                <a:spcPts val="0"/>
              </a:spcAft>
              <a:buNone/>
            </a:pPr>
            <a:r>
              <a:rPr lang="en">
                <a:solidFill>
                  <a:schemeClr val="dk1"/>
                </a:solidFill>
              </a:rPr>
              <a:t>These efforts have already led to noticeable improvements, with neighbors expressing appreciation and optimism about our continued efforts.</a:t>
            </a:r>
            <a:endParaRPr/>
          </a:p>
          <a:p>
            <a:pPr indent="0" lvl="0" marL="0" rtl="0" algn="l">
              <a:spcBef>
                <a:spcPts val="120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19" name="Shape 1519"/>
        <p:cNvGrpSpPr/>
        <p:nvPr/>
      </p:nvGrpSpPr>
      <p:grpSpPr>
        <a:xfrm>
          <a:off x="0" y="0"/>
          <a:ext cx="0" cy="0"/>
          <a:chOff x="0" y="0"/>
          <a:chExt cx="0" cy="0"/>
        </a:xfrm>
      </p:grpSpPr>
      <p:sp>
        <p:nvSpPr>
          <p:cNvPr id="1520" name="Google Shape;1520;g31ebee21d87_0_4779:notes"/>
          <p:cNvSpPr/>
          <p:nvPr>
            <p:ph idx="2" type="sldImg"/>
          </p:nvPr>
        </p:nvSpPr>
        <p:spPr>
          <a:xfrm>
            <a:off x="397540" y="685488"/>
            <a:ext cx="6063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
            <a:headEnd len="sm" w="sm" type="none"/>
            <a:tailEnd len="sm" w="sm" type="none"/>
          </a:ln>
        </p:spPr>
      </p:sp>
      <p:sp>
        <p:nvSpPr>
          <p:cNvPr id="1521" name="Google Shape;1521;g31ebee21d87_0_4779:notes"/>
          <p:cNvSpPr txBox="1"/>
          <p:nvPr>
            <p:ph idx="1" type="body"/>
          </p:nvPr>
        </p:nvSpPr>
        <p:spPr>
          <a:xfrm>
            <a:off x="685800" y="4343400"/>
            <a:ext cx="5486400" cy="4114800"/>
          </a:xfrm>
          <a:prstGeom prst="rect">
            <a:avLst/>
          </a:prstGeom>
          <a:noFill/>
          <a:ln>
            <a:noFill/>
          </a:ln>
        </p:spPr>
        <p:txBody>
          <a:bodyPr anchorCtr="0" anchor="t" bIns="89600" lIns="89600" spcFirstLastPara="1" rIns="89600" wrap="square" tIns="89600">
            <a:noAutofit/>
          </a:bodyPr>
          <a:lstStyle/>
          <a:p>
            <a:pPr indent="0" lvl="0" marL="0" rtl="0" algn="l">
              <a:lnSpc>
                <a:spcPct val="115000"/>
              </a:lnSpc>
              <a:spcBef>
                <a:spcPts val="1200"/>
              </a:spcBef>
              <a:spcAft>
                <a:spcPts val="0"/>
              </a:spcAft>
              <a:buClr>
                <a:schemeClr val="dk1"/>
              </a:buClr>
              <a:buSzPts val="1100"/>
              <a:buFont typeface="Arial"/>
              <a:buNone/>
            </a:pPr>
            <a:r>
              <a:rPr lang="en">
                <a:solidFill>
                  <a:schemeClr val="dk1"/>
                </a:solidFill>
              </a:rPr>
              <a:t>WE are very excited about our plans to create a </a:t>
            </a:r>
            <a:r>
              <a:rPr lang="en">
                <a:solidFill>
                  <a:schemeClr val="dk1"/>
                </a:solidFill>
              </a:rPr>
              <a:t>cohesive</a:t>
            </a:r>
            <a:r>
              <a:rPr lang="en">
                <a:solidFill>
                  <a:schemeClr val="dk1"/>
                </a:solidFill>
              </a:rPr>
              <a:t> campus that not only address site safety and circulation needs but will also embody the E in ECS.  The new building we will construct will be a Net Zero </a:t>
            </a:r>
            <a:r>
              <a:rPr lang="en">
                <a:solidFill>
                  <a:schemeClr val="dk1"/>
                </a:solidFill>
              </a:rPr>
              <a:t>building</a:t>
            </a:r>
            <a:r>
              <a:rPr lang="en">
                <a:solidFill>
                  <a:schemeClr val="dk1"/>
                </a:solidFill>
              </a:rPr>
              <a:t>, reducing our </a:t>
            </a:r>
            <a:r>
              <a:rPr lang="en">
                <a:solidFill>
                  <a:schemeClr val="dk1"/>
                </a:solidFill>
              </a:rPr>
              <a:t>environmental</a:t>
            </a:r>
            <a:r>
              <a:rPr lang="en">
                <a:solidFill>
                  <a:schemeClr val="dk1"/>
                </a:solidFill>
              </a:rPr>
              <a:t> footprint.  Futher it will join our other schools in show caseing green feature that maximize land use and provide engaging and innovate spaces…</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lang="en">
                <a:solidFill>
                  <a:schemeClr val="dk1"/>
                </a:solidFill>
              </a:rPr>
              <a:t> ----------</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lang="en">
                <a:solidFill>
                  <a:schemeClr val="dk1"/>
                </a:solidFill>
              </a:rPr>
              <a:t>FORMER: </a:t>
            </a:r>
            <a:r>
              <a:rPr lang="en">
                <a:solidFill>
                  <a:schemeClr val="dk1"/>
                </a:solidFill>
              </a:rPr>
              <a:t>One aspect we haven’t fully highlighted is our commitment to sustainability, exemplified by the Net Zero building we plan to construct on this site. This building will not only reduce our environmental footprint but also serve as a living textbook, embodying the "E" in Environmental Charter Schools.</a:t>
            </a:r>
            <a:endParaRPr>
              <a:solidFill>
                <a:schemeClr val="dk1"/>
              </a:solidFill>
            </a:endParaRPr>
          </a:p>
          <a:p>
            <a:pPr indent="0" lvl="0" marL="0" rtl="0" algn="l">
              <a:lnSpc>
                <a:spcPct val="115000"/>
              </a:lnSpc>
              <a:spcBef>
                <a:spcPts val="1200"/>
              </a:spcBef>
              <a:spcAft>
                <a:spcPts val="0"/>
              </a:spcAft>
              <a:buSzPts val="1100"/>
              <a:buNone/>
            </a:pPr>
            <a:r>
              <a:rPr lang="en">
                <a:solidFill>
                  <a:schemeClr val="dk1"/>
                </a:solidFill>
              </a:rPr>
              <a:t>This campus will join our other schools in showcasing green features that maximize land use and provide engaging, innovative spaces for students. </a:t>
            </a:r>
            <a:endParaRPr>
              <a:solidFill>
                <a:schemeClr val="dk1"/>
              </a:solidFill>
            </a:endParaRPr>
          </a:p>
          <a:p>
            <a:pPr indent="0" lvl="0" marL="0" rtl="0" algn="l">
              <a:lnSpc>
                <a:spcPct val="115000"/>
              </a:lnSpc>
              <a:spcBef>
                <a:spcPts val="1200"/>
              </a:spcBef>
              <a:spcAft>
                <a:spcPts val="1200"/>
              </a:spcAft>
              <a:buSzPts val="1100"/>
              <a:buNone/>
            </a:pPr>
            <a:r>
              <a:rPr lang="en">
                <a:solidFill>
                  <a:schemeClr val="dk1"/>
                </a:solidFill>
              </a:rPr>
              <a:t>Show slides</a:t>
            </a:r>
            <a:endParaRPr>
              <a:solidFill>
                <a:schemeClr val="dk1"/>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6" name="Shape 1526"/>
        <p:cNvGrpSpPr/>
        <p:nvPr/>
      </p:nvGrpSpPr>
      <p:grpSpPr>
        <a:xfrm>
          <a:off x="0" y="0"/>
          <a:ext cx="0" cy="0"/>
          <a:chOff x="0" y="0"/>
          <a:chExt cx="0" cy="0"/>
        </a:xfrm>
      </p:grpSpPr>
      <p:sp>
        <p:nvSpPr>
          <p:cNvPr id="1527" name="Google Shape;1527;g31ebee21d87_0_50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28" name="Google Shape;1528;g31ebee21d87_0_50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1200"/>
              </a:spcBef>
              <a:spcAft>
                <a:spcPts val="0"/>
              </a:spcAft>
              <a:buClr>
                <a:schemeClr val="dk1"/>
              </a:buClr>
              <a:buSzPts val="1100"/>
              <a:buFont typeface="Arial"/>
              <a:buNone/>
            </a:pPr>
            <a:r>
              <a:rPr lang="en">
                <a:solidFill>
                  <a:schemeClr val="dk1"/>
                </a:solidFill>
              </a:rPr>
              <a:t>Spaced that incorporate </a:t>
            </a:r>
            <a:r>
              <a:rPr lang="en">
                <a:solidFill>
                  <a:schemeClr val="dk1"/>
                </a:solidFill>
              </a:rPr>
              <a:t>incorporates energy efficient features  like </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lang="en">
                <a:solidFill>
                  <a:schemeClr val="dk1"/>
                </a:solidFill>
              </a:rPr>
              <a:t>Abundant natural light and solar energy and </a:t>
            </a:r>
            <a:endParaRPr>
              <a:solidFill>
                <a:schemeClr val="dk1"/>
              </a:solidFill>
            </a:endParaRPr>
          </a:p>
          <a:p>
            <a:pPr indent="0" lvl="0" marL="0" rtl="0" algn="l">
              <a:spcBef>
                <a:spcPts val="120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31" name="Shape 1531"/>
        <p:cNvGrpSpPr/>
        <p:nvPr/>
      </p:nvGrpSpPr>
      <p:grpSpPr>
        <a:xfrm>
          <a:off x="0" y="0"/>
          <a:ext cx="0" cy="0"/>
          <a:chOff x="0" y="0"/>
          <a:chExt cx="0" cy="0"/>
        </a:xfrm>
      </p:grpSpPr>
      <p:sp>
        <p:nvSpPr>
          <p:cNvPr id="1532" name="Google Shape;1532;g31ebee21d87_0_503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33" name="Google Shape;1533;g31ebee21d87_0_50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lnSpc>
                <a:spcPct val="115000"/>
              </a:lnSpc>
              <a:spcBef>
                <a:spcPts val="1200"/>
              </a:spcBef>
              <a:spcAft>
                <a:spcPts val="0"/>
              </a:spcAft>
              <a:buClr>
                <a:schemeClr val="dk1"/>
              </a:buClr>
              <a:buSzPts val="1100"/>
              <a:buChar char="●"/>
            </a:pPr>
            <a:r>
              <a:rPr lang="en">
                <a:solidFill>
                  <a:schemeClr val="dk1"/>
                </a:solidFill>
              </a:rPr>
              <a:t>Ways to extend learning beyond the classrooms with </a:t>
            </a:r>
            <a:r>
              <a:rPr lang="en">
                <a:solidFill>
                  <a:schemeClr val="dk1"/>
                </a:solidFill>
              </a:rPr>
              <a:t>Garage doors that open to outdoor seating and learning spaces.</a:t>
            </a:r>
            <a:endParaRPr>
              <a:solidFill>
                <a:schemeClr val="dk1"/>
              </a:solidFill>
            </a:endParaRPr>
          </a:p>
          <a:p>
            <a:pPr indent="0" lvl="0" marL="0" rtl="0" algn="l">
              <a:spcBef>
                <a:spcPts val="120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36" name="Shape 1536"/>
        <p:cNvGrpSpPr/>
        <p:nvPr/>
      </p:nvGrpSpPr>
      <p:grpSpPr>
        <a:xfrm>
          <a:off x="0" y="0"/>
          <a:ext cx="0" cy="0"/>
          <a:chOff x="0" y="0"/>
          <a:chExt cx="0" cy="0"/>
        </a:xfrm>
      </p:grpSpPr>
      <p:sp>
        <p:nvSpPr>
          <p:cNvPr id="1537" name="Google Shape;1537;g30d2dc7fa74_0_404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38" name="Google Shape;1538;g30d2dc7fa74_0_404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200"/>
              </a:spcBef>
              <a:spcAft>
                <a:spcPts val="0"/>
              </a:spcAft>
              <a:buNone/>
            </a:pPr>
            <a:r>
              <a:rPr lang="en" sz="1100">
                <a:solidFill>
                  <a:schemeClr val="dk1"/>
                </a:solidFill>
              </a:rPr>
              <a:t>In fact, ECHS G will mirror our other campuses --- </a:t>
            </a:r>
            <a:endParaRPr sz="1100">
              <a:solidFill>
                <a:schemeClr val="dk1"/>
              </a:solidFill>
            </a:endParaRPr>
          </a:p>
          <a:p>
            <a:pPr indent="0" lvl="0" marL="0" rtl="0" algn="l">
              <a:lnSpc>
                <a:spcPct val="115000"/>
              </a:lnSpc>
              <a:spcBef>
                <a:spcPts val="1200"/>
              </a:spcBef>
              <a:spcAft>
                <a:spcPts val="0"/>
              </a:spcAft>
              <a:buNone/>
            </a:pPr>
            <a:r>
              <a:rPr lang="en" sz="1100">
                <a:solidFill>
                  <a:schemeClr val="dk1"/>
                </a:solidFill>
              </a:rPr>
              <a:t>All our campus find way to </a:t>
            </a:r>
            <a:r>
              <a:rPr lang="en" sz="1100">
                <a:solidFill>
                  <a:schemeClr val="dk1"/>
                </a:solidFill>
              </a:rPr>
              <a:t>allow students to engage directly with nature and explore ecosystems, cycles, and processes.</a:t>
            </a:r>
            <a:endParaRPr sz="1100">
              <a:solidFill>
                <a:schemeClr val="dk1"/>
              </a:solidFill>
            </a:endParaRPr>
          </a:p>
          <a:p>
            <a:pPr indent="0" lvl="0" marL="0" rtl="0" algn="l">
              <a:lnSpc>
                <a:spcPct val="115000"/>
              </a:lnSpc>
              <a:spcBef>
                <a:spcPts val="1200"/>
              </a:spcBef>
              <a:spcAft>
                <a:spcPts val="0"/>
              </a:spcAft>
              <a:buNone/>
            </a:pPr>
            <a:r>
              <a:rPr lang="en" sz="1100">
                <a:solidFill>
                  <a:schemeClr val="dk1"/>
                </a:solidFill>
              </a:rPr>
              <a:t>E.g., with Fruit trees that become free vending machines and living streams that collect rainwater… and …. </a:t>
            </a:r>
            <a:endParaRPr sz="1100">
              <a:solidFill>
                <a:schemeClr val="dk1"/>
              </a:solidFill>
            </a:endParaRPr>
          </a:p>
          <a:p>
            <a:pPr indent="0" lvl="0" marL="0" marR="0" rtl="0" algn="l">
              <a:spcBef>
                <a:spcPts val="1200"/>
              </a:spcBef>
              <a:spcAft>
                <a:spcPts val="0"/>
              </a:spcAft>
              <a:buNone/>
            </a:pPr>
            <a:r>
              <a:t/>
            </a:r>
            <a:endParaRPr sz="1200"/>
          </a:p>
        </p:txBody>
      </p:sp>
      <p:sp>
        <p:nvSpPr>
          <p:cNvPr id="1539" name="Google Shape;1539;g30d2dc7fa74_0_404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46" name="Shape 1546"/>
        <p:cNvGrpSpPr/>
        <p:nvPr/>
      </p:nvGrpSpPr>
      <p:grpSpPr>
        <a:xfrm>
          <a:off x="0" y="0"/>
          <a:ext cx="0" cy="0"/>
          <a:chOff x="0" y="0"/>
          <a:chExt cx="0" cy="0"/>
        </a:xfrm>
      </p:grpSpPr>
      <p:sp>
        <p:nvSpPr>
          <p:cNvPr id="1547" name="Google Shape;1547;g30d2dc7fa74_0_354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48" name="Google Shape;1548;g30d2dc7fa74_0_35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lnSpc>
                <a:spcPct val="115000"/>
              </a:lnSpc>
              <a:spcBef>
                <a:spcPts val="1200"/>
              </a:spcBef>
              <a:spcAft>
                <a:spcPts val="0"/>
              </a:spcAft>
              <a:buClr>
                <a:schemeClr val="dk1"/>
              </a:buClr>
              <a:buSzPts val="1100"/>
              <a:buChar char="●"/>
            </a:pPr>
            <a:r>
              <a:rPr lang="en">
                <a:solidFill>
                  <a:schemeClr val="dk1"/>
                </a:solidFill>
              </a:rPr>
              <a:t>Outdoor learning spaces…</a:t>
            </a:r>
            <a:endParaRPr>
              <a:solidFill>
                <a:schemeClr val="dk1"/>
              </a:solidFill>
            </a:endParaRPr>
          </a:p>
          <a:p>
            <a:pPr indent="0" lvl="0" marL="0" rtl="0" algn="l">
              <a:spcBef>
                <a:spcPts val="1200"/>
              </a:spcBef>
              <a:spcAft>
                <a:spcPts val="0"/>
              </a:spcAft>
              <a:buClr>
                <a:schemeClr val="dk1"/>
              </a:buClr>
              <a:buSzPts val="1100"/>
              <a:buFont typeface="Arial"/>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54" name="Shape 1554"/>
        <p:cNvGrpSpPr/>
        <p:nvPr/>
      </p:nvGrpSpPr>
      <p:grpSpPr>
        <a:xfrm>
          <a:off x="0" y="0"/>
          <a:ext cx="0" cy="0"/>
          <a:chOff x="0" y="0"/>
          <a:chExt cx="0" cy="0"/>
        </a:xfrm>
      </p:grpSpPr>
      <p:sp>
        <p:nvSpPr>
          <p:cNvPr id="1555" name="Google Shape;1555;g31ebee21d87_0_50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56" name="Google Shape;1556;g31ebee21d87_0_50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1200"/>
              </a:spcBef>
              <a:spcAft>
                <a:spcPts val="0"/>
              </a:spcAft>
              <a:buClr>
                <a:schemeClr val="dk1"/>
              </a:buClr>
              <a:buSzPts val="1100"/>
              <a:buFont typeface="Arial"/>
              <a:buNone/>
            </a:pPr>
            <a:r>
              <a:rPr lang="en">
                <a:solidFill>
                  <a:schemeClr val="dk1"/>
                </a:solidFill>
              </a:rPr>
              <a:t>And we have expanded our  on-site drop-off and pick-up capabilities, which will double the length of queuing space as reflected here.  </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lang="en">
                <a:solidFill>
                  <a:schemeClr val="dk1"/>
                </a:solidFill>
              </a:rPr>
              <a:t>As you’ve heard from staff, the proposed changes to our campus are designed to further enhance circulation and safety for everyone in our community. We are confident that these updates will build on the progress we’ve already made.</a:t>
            </a:r>
            <a:endParaRPr>
              <a:solidFill>
                <a:schemeClr val="dk1"/>
              </a:solidFill>
            </a:endParaRPr>
          </a:p>
          <a:p>
            <a:pPr indent="0" lvl="0" marL="0" rtl="0" algn="l">
              <a:spcBef>
                <a:spcPts val="1200"/>
              </a:spcBef>
              <a:spcAft>
                <a:spcPts val="0"/>
              </a:spcAft>
              <a:buClr>
                <a:schemeClr val="dk1"/>
              </a:buClr>
              <a:buSzPts val="1100"/>
              <a:buFont typeface="Arial"/>
              <a:buNone/>
            </a:pPr>
            <a:r>
              <a:t/>
            </a:r>
            <a:endParaRPr>
              <a:solidFill>
                <a:schemeClr val="dk1"/>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59" name="Shape 1559"/>
        <p:cNvGrpSpPr/>
        <p:nvPr/>
      </p:nvGrpSpPr>
      <p:grpSpPr>
        <a:xfrm>
          <a:off x="0" y="0"/>
          <a:ext cx="0" cy="0"/>
          <a:chOff x="0" y="0"/>
          <a:chExt cx="0" cy="0"/>
        </a:xfrm>
      </p:grpSpPr>
      <p:sp>
        <p:nvSpPr>
          <p:cNvPr id="1560" name="Google Shape;1560;g32ddba95d05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61" name="Google Shape;1561;g32ddba95d05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0" name="Shape 1410"/>
        <p:cNvGrpSpPr/>
        <p:nvPr/>
      </p:nvGrpSpPr>
      <p:grpSpPr>
        <a:xfrm>
          <a:off x="0" y="0"/>
          <a:ext cx="0" cy="0"/>
          <a:chOff x="0" y="0"/>
          <a:chExt cx="0" cy="0"/>
        </a:xfrm>
      </p:grpSpPr>
      <p:sp>
        <p:nvSpPr>
          <p:cNvPr id="1411" name="Google Shape;1411;g3203d65130a_0_13:notes"/>
          <p:cNvSpPr/>
          <p:nvPr>
            <p:ph idx="2" type="sldImg"/>
          </p:nvPr>
        </p:nvSpPr>
        <p:spPr>
          <a:xfrm>
            <a:off x="397540" y="685487"/>
            <a:ext cx="6063300" cy="3429000"/>
          </a:xfrm>
          <a:custGeom>
            <a:rect b="b" l="l" r="r" t="t"/>
            <a:pathLst>
              <a:path extrusionOk="0" h="120000" w="120000">
                <a:moveTo>
                  <a:pt x="0" y="0"/>
                </a:moveTo>
                <a:lnTo>
                  <a:pt x="120000" y="0"/>
                </a:lnTo>
                <a:lnTo>
                  <a:pt x="120000" y="120000"/>
                </a:lnTo>
                <a:lnTo>
                  <a:pt x="0" y="120000"/>
                </a:lnTo>
                <a:close/>
              </a:path>
            </a:pathLst>
          </a:custGeom>
        </p:spPr>
      </p:sp>
      <p:sp>
        <p:nvSpPr>
          <p:cNvPr id="1412" name="Google Shape;1412;g3203d65130a_0_13:notes"/>
          <p:cNvSpPr txBox="1"/>
          <p:nvPr>
            <p:ph idx="1" type="body"/>
          </p:nvPr>
        </p:nvSpPr>
        <p:spPr>
          <a:xfrm>
            <a:off x="686421" y="4344025"/>
            <a:ext cx="5485200" cy="4114500"/>
          </a:xfrm>
          <a:prstGeom prst="rect">
            <a:avLst/>
          </a:prstGeom>
        </p:spPr>
        <p:txBody>
          <a:bodyPr anchorCtr="0" anchor="t" bIns="91425" lIns="91425" spcFirstLastPara="1" rIns="91425" wrap="square" tIns="91425">
            <a:noAutofit/>
          </a:bodyPr>
          <a:lstStyle/>
          <a:p>
            <a:pPr indent="0" lvl="0" marL="0" rtl="0" algn="l">
              <a:lnSpc>
                <a:spcPct val="115000"/>
              </a:lnSpc>
              <a:spcBef>
                <a:spcPts val="1200"/>
              </a:spcBef>
              <a:spcAft>
                <a:spcPts val="0"/>
              </a:spcAft>
              <a:buClr>
                <a:schemeClr val="dk1"/>
              </a:buClr>
              <a:buSzPts val="1100"/>
              <a:buFont typeface="Arial"/>
              <a:buNone/>
            </a:pPr>
            <a:r>
              <a:rPr lang="en">
                <a:solidFill>
                  <a:schemeClr val="dk1"/>
                </a:solidFill>
              </a:rPr>
              <a:t>My name is Alison Diaz, and I serve as the Director of Growth and Sustainability at Environmental Charter Schools. Joining me this evening are [introduce your team members].</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lang="en">
                <a:solidFill>
                  <a:schemeClr val="dk1"/>
                </a:solidFill>
              </a:rPr>
              <a:t>As you’ve heard from staff, we are here to request a modification to the Conditional Use Permit for the former Calvary Christian Church and School. Environmental Charter High School (ECHS) Gardena began leasing the site in 2021, and in 2022, we purchased it from Calvary Church and renovated the existing education building.</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lang="en">
                <a:solidFill>
                  <a:schemeClr val="dk1"/>
                </a:solidFill>
              </a:rPr>
              <a:t>This year, the C3 Church that leases a portion of our site will be relocating, allowing us to transition the property into an exclusive campus for our public charter high school. To fully realize this vision, we are requesting a CUP modification to undertake additional renovations.</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lang="en">
                <a:solidFill>
                  <a:schemeClr val="dk1"/>
                </a:solidFill>
              </a:rPr>
              <a:t>Our plans include replacing the church assembly building with a state-of-the-art, net-zero classroom and office suite. We will also enhance access and circulation for pedestrians and vehicles, significantly improving safety and traffic flow for our school community and neighbors.</a:t>
            </a:r>
            <a:endParaRPr>
              <a:solidFill>
                <a:schemeClr val="dk1"/>
              </a:solidFill>
            </a:endParaRPr>
          </a:p>
          <a:p>
            <a:pPr indent="0" lvl="0" marL="0" rtl="0" algn="l">
              <a:spcBef>
                <a:spcPts val="120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67" name="Shape 1567"/>
        <p:cNvGrpSpPr/>
        <p:nvPr/>
      </p:nvGrpSpPr>
      <p:grpSpPr>
        <a:xfrm>
          <a:off x="0" y="0"/>
          <a:ext cx="0" cy="0"/>
          <a:chOff x="0" y="0"/>
          <a:chExt cx="0" cy="0"/>
        </a:xfrm>
      </p:grpSpPr>
      <p:sp>
        <p:nvSpPr>
          <p:cNvPr id="1568" name="Google Shape;1568;g325ef694de0_0_0:notes"/>
          <p:cNvSpPr/>
          <p:nvPr>
            <p:ph idx="2" type="sldImg"/>
          </p:nvPr>
        </p:nvSpPr>
        <p:spPr>
          <a:xfrm>
            <a:off x="397540" y="685487"/>
            <a:ext cx="6063300" cy="3429000"/>
          </a:xfrm>
          <a:custGeom>
            <a:rect b="b" l="l" r="r" t="t"/>
            <a:pathLst>
              <a:path extrusionOk="0" h="120000" w="120000">
                <a:moveTo>
                  <a:pt x="0" y="0"/>
                </a:moveTo>
                <a:lnTo>
                  <a:pt x="120000" y="0"/>
                </a:lnTo>
                <a:lnTo>
                  <a:pt x="120000" y="120000"/>
                </a:lnTo>
                <a:lnTo>
                  <a:pt x="0" y="120000"/>
                </a:lnTo>
                <a:close/>
              </a:path>
            </a:pathLst>
          </a:custGeom>
        </p:spPr>
      </p:sp>
      <p:sp>
        <p:nvSpPr>
          <p:cNvPr id="1569" name="Google Shape;1569;g325ef694de0_0_0:notes"/>
          <p:cNvSpPr txBox="1"/>
          <p:nvPr>
            <p:ph idx="1" type="body"/>
          </p:nvPr>
        </p:nvSpPr>
        <p:spPr>
          <a:xfrm>
            <a:off x="686421" y="4344025"/>
            <a:ext cx="5485200" cy="4114500"/>
          </a:xfrm>
          <a:prstGeom prst="rect">
            <a:avLst/>
          </a:prstGeom>
        </p:spPr>
        <p:txBody>
          <a:bodyPr anchorCtr="0" anchor="t" bIns="91425" lIns="91425" spcFirstLastPara="1" rIns="91425" wrap="square" tIns="91425">
            <a:noAutofit/>
          </a:bodyPr>
          <a:lstStyle/>
          <a:p>
            <a:pPr indent="0" lvl="0" marL="0" rtl="0" algn="l">
              <a:lnSpc>
                <a:spcPct val="115000"/>
              </a:lnSpc>
              <a:spcBef>
                <a:spcPts val="1200"/>
              </a:spcBef>
              <a:spcAft>
                <a:spcPts val="0"/>
              </a:spcAft>
              <a:buClr>
                <a:schemeClr val="dk1"/>
              </a:buClr>
              <a:buSzPts val="1100"/>
              <a:buFont typeface="Arial"/>
              <a:buNone/>
            </a:pPr>
            <a:r>
              <a:rPr lang="en">
                <a:solidFill>
                  <a:schemeClr val="dk1"/>
                </a:solidFill>
              </a:rPr>
              <a:t>We’ve already begun the transformations of ECHS Gardena campus. We’ve removed excess concrete, installed a native garden, raised planting beds, and added trees and a small water feature—all designed to enhance the learning environment and connect students with the natural world.</a:t>
            </a:r>
            <a:endParaRPr>
              <a:solidFill>
                <a:schemeClr val="dk1"/>
              </a:solidFill>
            </a:endParaRPr>
          </a:p>
          <a:p>
            <a:pPr indent="0" lvl="0" marL="0" rtl="0" algn="l">
              <a:lnSpc>
                <a:spcPct val="115000"/>
              </a:lnSpc>
              <a:spcBef>
                <a:spcPts val="1200"/>
              </a:spcBef>
              <a:spcAft>
                <a:spcPts val="0"/>
              </a:spcAft>
              <a:buNone/>
            </a:pPr>
            <a:r>
              <a:rPr lang="en">
                <a:solidFill>
                  <a:schemeClr val="dk1"/>
                </a:solidFill>
              </a:rPr>
              <a:t>These efforts exemplify our mission to create sustainable, inspiring spaces that enrich education and reflect our values.</a:t>
            </a:r>
            <a:endParaRPr>
              <a:solidFill>
                <a:schemeClr val="dk1"/>
              </a:solidFill>
            </a:endParaRPr>
          </a:p>
          <a:p>
            <a:pPr indent="0" lvl="0" marL="0" rtl="0" algn="l">
              <a:lnSpc>
                <a:spcPct val="115000"/>
              </a:lnSpc>
              <a:spcBef>
                <a:spcPts val="1200"/>
              </a:spcBef>
              <a:spcAft>
                <a:spcPts val="0"/>
              </a:spcAft>
              <a:buNone/>
            </a:pPr>
            <a:r>
              <a:rPr lang="en">
                <a:solidFill>
                  <a:schemeClr val="dk1"/>
                </a:solidFill>
              </a:rPr>
              <a:t>--- </a:t>
            </a:r>
            <a:endParaRPr>
              <a:solidFill>
                <a:schemeClr val="dk1"/>
              </a:solidFill>
            </a:endParaRPr>
          </a:p>
          <a:p>
            <a:pPr indent="0" lvl="0" marL="0" rtl="0" algn="l">
              <a:lnSpc>
                <a:spcPct val="115000"/>
              </a:lnSpc>
              <a:spcBef>
                <a:spcPts val="1200"/>
              </a:spcBef>
              <a:spcAft>
                <a:spcPts val="0"/>
              </a:spcAft>
              <a:buNone/>
            </a:pPr>
            <a:r>
              <a:rPr lang="en">
                <a:solidFill>
                  <a:schemeClr val="dk1"/>
                </a:solidFill>
              </a:rPr>
              <a:t>WE ARE proud to serve the Gardena community and beyond, providing a high-quality, sustainable education that prepares students for college, careers, and a lifetime of conscious, impactful citizenship.</a:t>
            </a:r>
            <a:endParaRPr>
              <a:solidFill>
                <a:schemeClr val="dk1"/>
              </a:solidFill>
            </a:endParaRPr>
          </a:p>
          <a:p>
            <a:pPr indent="0" lvl="0" marL="0" rtl="0" algn="l">
              <a:lnSpc>
                <a:spcPct val="115000"/>
              </a:lnSpc>
              <a:spcBef>
                <a:spcPts val="1200"/>
              </a:spcBef>
              <a:spcAft>
                <a:spcPts val="0"/>
              </a:spcAft>
              <a:buNone/>
            </a:pPr>
            <a:r>
              <a:rPr lang="en">
                <a:solidFill>
                  <a:schemeClr val="dk1"/>
                </a:solidFill>
              </a:rPr>
              <a:t>The modifications we are proposing will allow us to fully realize the potential of this site as a vibrant, innovative, and sustainable high school campus. These updates will enhance safety, improve traffic circulation, and create a dynamic learning environment that reflects our mission and values.</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t/>
            </a:r>
            <a:endParaRPr>
              <a:solidFill>
                <a:schemeClr val="dk1"/>
              </a:solidFill>
            </a:endParaRPr>
          </a:p>
          <a:p>
            <a:pPr indent="0" lvl="0" marL="0" rtl="0" algn="l">
              <a:spcBef>
                <a:spcPts val="120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77" name="Shape 1577"/>
        <p:cNvGrpSpPr/>
        <p:nvPr/>
      </p:nvGrpSpPr>
      <p:grpSpPr>
        <a:xfrm>
          <a:off x="0" y="0"/>
          <a:ext cx="0" cy="0"/>
          <a:chOff x="0" y="0"/>
          <a:chExt cx="0" cy="0"/>
        </a:xfrm>
      </p:grpSpPr>
      <p:sp>
        <p:nvSpPr>
          <p:cNvPr id="1578" name="Google Shape;1578;g31ebee21d87_0_5121:notes"/>
          <p:cNvSpPr/>
          <p:nvPr>
            <p:ph idx="2" type="sldImg"/>
          </p:nvPr>
        </p:nvSpPr>
        <p:spPr>
          <a:xfrm>
            <a:off x="397540" y="685487"/>
            <a:ext cx="6063300" cy="3429000"/>
          </a:xfrm>
          <a:custGeom>
            <a:rect b="b" l="l" r="r" t="t"/>
            <a:pathLst>
              <a:path extrusionOk="0" h="120000" w="120000">
                <a:moveTo>
                  <a:pt x="0" y="0"/>
                </a:moveTo>
                <a:lnTo>
                  <a:pt x="120000" y="0"/>
                </a:lnTo>
                <a:lnTo>
                  <a:pt x="120000" y="120000"/>
                </a:lnTo>
                <a:lnTo>
                  <a:pt x="0" y="120000"/>
                </a:lnTo>
                <a:close/>
              </a:path>
            </a:pathLst>
          </a:custGeom>
        </p:spPr>
      </p:sp>
      <p:sp>
        <p:nvSpPr>
          <p:cNvPr id="1579" name="Google Shape;1579;g31ebee21d87_0_5121:notes"/>
          <p:cNvSpPr txBox="1"/>
          <p:nvPr>
            <p:ph idx="1" type="body"/>
          </p:nvPr>
        </p:nvSpPr>
        <p:spPr>
          <a:xfrm>
            <a:off x="686421" y="4344025"/>
            <a:ext cx="5485200" cy="4114500"/>
          </a:xfrm>
          <a:prstGeom prst="rect">
            <a:avLst/>
          </a:prstGeom>
        </p:spPr>
        <p:txBody>
          <a:bodyPr anchorCtr="0" anchor="t" bIns="91425" lIns="91425" spcFirstLastPara="1" rIns="91425" wrap="square" tIns="91425">
            <a:noAutofit/>
          </a:bodyPr>
          <a:lstStyle/>
          <a:p>
            <a:pPr indent="0" lvl="0" marL="0" rtl="0" algn="l">
              <a:lnSpc>
                <a:spcPct val="115000"/>
              </a:lnSpc>
              <a:spcBef>
                <a:spcPts val="1200"/>
              </a:spcBef>
              <a:spcAft>
                <a:spcPts val="0"/>
              </a:spcAft>
              <a:buClr>
                <a:schemeClr val="dk1"/>
              </a:buClr>
              <a:buSzPts val="1100"/>
              <a:buFont typeface="Arial"/>
              <a:buNone/>
            </a:pPr>
            <a:r>
              <a:rPr lang="en">
                <a:solidFill>
                  <a:schemeClr val="dk1"/>
                </a:solidFill>
              </a:rPr>
              <a:t>Thank you for your time and consideration of our request. We are happy to answer any questions you may have.</a:t>
            </a:r>
            <a:endParaRPr>
              <a:solidFill>
                <a:schemeClr val="dk1"/>
              </a:solidFill>
            </a:endParaRPr>
          </a:p>
          <a:p>
            <a:pPr indent="0" lvl="0" marL="0" rtl="0" algn="l">
              <a:spcBef>
                <a:spcPts val="1200"/>
              </a:spcBef>
              <a:spcAft>
                <a:spcPts val="0"/>
              </a:spcAft>
              <a:buNone/>
            </a:pPr>
            <a:r>
              <a:t/>
            </a:r>
            <a:endParaRPr>
              <a:solidFill>
                <a:schemeClr val="dk1"/>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7" name="Shape 1427"/>
        <p:cNvGrpSpPr/>
        <p:nvPr/>
      </p:nvGrpSpPr>
      <p:grpSpPr>
        <a:xfrm>
          <a:off x="0" y="0"/>
          <a:ext cx="0" cy="0"/>
          <a:chOff x="0" y="0"/>
          <a:chExt cx="0" cy="0"/>
        </a:xfrm>
      </p:grpSpPr>
      <p:sp>
        <p:nvSpPr>
          <p:cNvPr id="1428" name="Google Shape;1428;g31ebee21d87_0_3211:notes"/>
          <p:cNvSpPr txBox="1"/>
          <p:nvPr>
            <p:ph idx="1" type="body"/>
          </p:nvPr>
        </p:nvSpPr>
        <p:spPr>
          <a:xfrm>
            <a:off x="686421" y="4344025"/>
            <a:ext cx="5485200" cy="4114500"/>
          </a:xfrm>
          <a:prstGeom prst="rect">
            <a:avLst/>
          </a:prstGeom>
          <a:noFill/>
          <a:ln>
            <a:noFill/>
          </a:ln>
        </p:spPr>
        <p:txBody>
          <a:bodyPr anchorCtr="0" anchor="ctr" bIns="89600" lIns="89600" spcFirstLastPara="1" rIns="89600" wrap="square" tIns="89600">
            <a:noAutofit/>
          </a:bodyPr>
          <a:lstStyle/>
          <a:p>
            <a:pPr indent="0" lvl="0" marL="0" rtl="0" algn="l">
              <a:lnSpc>
                <a:spcPct val="100000"/>
              </a:lnSpc>
              <a:spcBef>
                <a:spcPts val="0"/>
              </a:spcBef>
              <a:spcAft>
                <a:spcPts val="0"/>
              </a:spcAft>
              <a:buClr>
                <a:schemeClr val="dk1"/>
              </a:buClr>
              <a:buSzPts val="1100"/>
              <a:buFont typeface="Arial"/>
              <a:buNone/>
            </a:pPr>
            <a:r>
              <a:rPr lang="en" sz="1200">
                <a:latin typeface="Century Gothic"/>
                <a:ea typeface="Century Gothic"/>
                <a:cs typeface="Century Gothic"/>
                <a:sym typeface="Century Gothic"/>
              </a:rPr>
              <a:t>Environmental Charter Schools (ECS) is a 501(c)(3) nonprofit organization committed to reimagining public education in low-income communities of color. Our mission is to prepare conscious, critical thinkers who are equipped to graduate from college and create a more equitable and sustainable world.</a:t>
            </a:r>
            <a:endParaRPr>
              <a:solidFill>
                <a:schemeClr val="dk1"/>
              </a:solidFill>
            </a:endParaRPr>
          </a:p>
        </p:txBody>
      </p:sp>
      <p:sp>
        <p:nvSpPr>
          <p:cNvPr id="1429" name="Google Shape;1429;g31ebee21d87_0_3211:notes"/>
          <p:cNvSpPr/>
          <p:nvPr>
            <p:ph idx="2" type="sldImg"/>
          </p:nvPr>
        </p:nvSpPr>
        <p:spPr>
          <a:xfrm>
            <a:off x="397574" y="685487"/>
            <a:ext cx="60627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37" name="Shape 1437"/>
        <p:cNvGrpSpPr/>
        <p:nvPr/>
      </p:nvGrpSpPr>
      <p:grpSpPr>
        <a:xfrm>
          <a:off x="0" y="0"/>
          <a:ext cx="0" cy="0"/>
          <a:chOff x="0" y="0"/>
          <a:chExt cx="0" cy="0"/>
        </a:xfrm>
      </p:grpSpPr>
      <p:sp>
        <p:nvSpPr>
          <p:cNvPr id="1438" name="Google Shape;1438;g30d2dc7fa74_0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39" name="Google Shape;1439;g30d2dc7fa74_0_0:notes"/>
          <p:cNvSpPr txBox="1"/>
          <p:nvPr>
            <p:ph idx="1" type="body"/>
          </p:nvPr>
        </p:nvSpPr>
        <p:spPr>
          <a:xfrm>
            <a:off x="685800" y="4343400"/>
            <a:ext cx="5486400" cy="41148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1100">
                <a:solidFill>
                  <a:schemeClr val="dk1"/>
                </a:solidFill>
              </a:rPr>
              <a:t>ECS opened its doors in 2001 with one high school in Lawndale. Over the years, driven by strong community demand, we have expanded to four campuses: two middle schools and two high schools. Our newest campus, located at 2818 Manhattan Beach Boulevard in Gardena.</a:t>
            </a:r>
            <a:endParaRPr/>
          </a:p>
        </p:txBody>
      </p:sp>
      <p:sp>
        <p:nvSpPr>
          <p:cNvPr id="1440" name="Google Shape;1440;g30d2dc7fa74_0_0:notes"/>
          <p:cNvSpPr txBox="1"/>
          <p:nvPr>
            <p:ph idx="12" type="sldNum"/>
          </p:nvPr>
        </p:nvSpPr>
        <p:spPr>
          <a:xfrm>
            <a:off x="3884613" y="8685213"/>
            <a:ext cx="2971800" cy="4572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rgbClr val="000000"/>
              </a:buClr>
              <a:buFont typeface="Arial"/>
              <a:buNone/>
            </a:pPr>
            <a:fld id="{00000000-1234-1234-1234-123412341234}" type="slidenum">
              <a:rPr lang="en"/>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47" name="Shape 1447"/>
        <p:cNvGrpSpPr/>
        <p:nvPr/>
      </p:nvGrpSpPr>
      <p:grpSpPr>
        <a:xfrm>
          <a:off x="0" y="0"/>
          <a:ext cx="0" cy="0"/>
          <a:chOff x="0" y="0"/>
          <a:chExt cx="0" cy="0"/>
        </a:xfrm>
      </p:grpSpPr>
      <p:sp>
        <p:nvSpPr>
          <p:cNvPr id="1448" name="Google Shape;1448;g30d2dc7fa74_0_1530:notes"/>
          <p:cNvSpPr txBox="1"/>
          <p:nvPr>
            <p:ph idx="1" type="body"/>
          </p:nvPr>
        </p:nvSpPr>
        <p:spPr>
          <a:xfrm>
            <a:off x="685800" y="4343400"/>
            <a:ext cx="5486400" cy="41148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t>Today, we serve 1,720 students across our four campuses. Our student population is approximately 70% Latino, 11% African American, and 3% Asian. Many of our students face significant barriers: over 80% are economically disadvantaged, 92% will be the first in their families to attend college, and a substantial number are English Language Learners or students with exceptionalities.</a:t>
            </a:r>
            <a:endParaRPr/>
          </a:p>
        </p:txBody>
      </p:sp>
      <p:sp>
        <p:nvSpPr>
          <p:cNvPr id="1449" name="Google Shape;1449;g30d2dc7fa74_0_153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61" name="Shape 1461"/>
        <p:cNvGrpSpPr/>
        <p:nvPr/>
      </p:nvGrpSpPr>
      <p:grpSpPr>
        <a:xfrm>
          <a:off x="0" y="0"/>
          <a:ext cx="0" cy="0"/>
          <a:chOff x="0" y="0"/>
          <a:chExt cx="0" cy="0"/>
        </a:xfrm>
      </p:grpSpPr>
      <p:sp>
        <p:nvSpPr>
          <p:cNvPr id="1462" name="Google Shape;1462;g30d2dc7fa74_0_2256:notes"/>
          <p:cNvSpPr txBox="1"/>
          <p:nvPr>
            <p:ph idx="1" type="body"/>
          </p:nvPr>
        </p:nvSpPr>
        <p:spPr>
          <a:xfrm>
            <a:off x="686421" y="4344025"/>
            <a:ext cx="5485200" cy="4114500"/>
          </a:xfrm>
          <a:prstGeom prst="rect">
            <a:avLst/>
          </a:prstGeom>
          <a:noFill/>
          <a:ln>
            <a:noFill/>
          </a:ln>
        </p:spPr>
        <p:txBody>
          <a:bodyPr anchorCtr="0" anchor="ctr" bIns="89600" lIns="89600" spcFirstLastPara="1" rIns="89600" wrap="square" tIns="89600">
            <a:noAutofit/>
          </a:bodyPr>
          <a:lstStyle/>
          <a:p>
            <a:pPr indent="0" lvl="0" marL="0" rtl="0" algn="l">
              <a:lnSpc>
                <a:spcPct val="115000"/>
              </a:lnSpc>
              <a:spcBef>
                <a:spcPts val="1200"/>
              </a:spcBef>
              <a:spcAft>
                <a:spcPts val="0"/>
              </a:spcAft>
              <a:buClr>
                <a:schemeClr val="dk1"/>
              </a:buClr>
              <a:buSzPts val="1100"/>
              <a:buFont typeface="Arial"/>
              <a:buNone/>
            </a:pPr>
            <a:r>
              <a:rPr lang="en">
                <a:solidFill>
                  <a:srgbClr val="5D5C5F"/>
                </a:solidFill>
              </a:rPr>
              <a:t>Despite these challenges, ECS students achieve remarkable success. At our flagship high school in Lawndale, 98% of students graduate having completed the coursework needed to meet A-G requirements—far exceeding the state average of 45%. Impressively, 100% of our students apply to college and 96% receive acceptance. </a:t>
            </a:r>
            <a:endParaRPr>
              <a:solidFill>
                <a:srgbClr val="5D5C5F"/>
              </a:solidFill>
            </a:endParaRPr>
          </a:p>
          <a:p>
            <a:pPr indent="0" lvl="0" marL="0" rtl="0" algn="l">
              <a:lnSpc>
                <a:spcPct val="100000"/>
              </a:lnSpc>
              <a:spcBef>
                <a:spcPts val="1200"/>
              </a:spcBef>
              <a:spcAft>
                <a:spcPts val="0"/>
              </a:spcAft>
              <a:buClr>
                <a:schemeClr val="dk1"/>
              </a:buClr>
              <a:buSzPts val="1100"/>
              <a:buFont typeface="Arial"/>
              <a:buNone/>
            </a:pPr>
            <a:r>
              <a:t/>
            </a:r>
            <a:endParaRPr>
              <a:solidFill>
                <a:srgbClr val="5D5C5F"/>
              </a:solidFill>
            </a:endParaRPr>
          </a:p>
        </p:txBody>
      </p:sp>
      <p:sp>
        <p:nvSpPr>
          <p:cNvPr id="1463" name="Google Shape;1463;g30d2dc7fa74_0_2256:notes"/>
          <p:cNvSpPr/>
          <p:nvPr>
            <p:ph idx="2" type="sldImg"/>
          </p:nvPr>
        </p:nvSpPr>
        <p:spPr>
          <a:xfrm>
            <a:off x="397574" y="685487"/>
            <a:ext cx="60627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68" name="Shape 1468"/>
        <p:cNvGrpSpPr/>
        <p:nvPr/>
      </p:nvGrpSpPr>
      <p:grpSpPr>
        <a:xfrm>
          <a:off x="0" y="0"/>
          <a:ext cx="0" cy="0"/>
          <a:chOff x="0" y="0"/>
          <a:chExt cx="0" cy="0"/>
        </a:xfrm>
      </p:grpSpPr>
      <p:sp>
        <p:nvSpPr>
          <p:cNvPr id="1469" name="Google Shape;1469;g3203d65130a_0_29:notes"/>
          <p:cNvSpPr/>
          <p:nvPr>
            <p:ph idx="2" type="sldImg"/>
          </p:nvPr>
        </p:nvSpPr>
        <p:spPr>
          <a:xfrm>
            <a:off x="397540" y="685487"/>
            <a:ext cx="6063300" cy="3429000"/>
          </a:xfrm>
          <a:custGeom>
            <a:rect b="b" l="l" r="r" t="t"/>
            <a:pathLst>
              <a:path extrusionOk="0" h="120000" w="120000">
                <a:moveTo>
                  <a:pt x="0" y="0"/>
                </a:moveTo>
                <a:lnTo>
                  <a:pt x="120000" y="0"/>
                </a:lnTo>
                <a:lnTo>
                  <a:pt x="120000" y="120000"/>
                </a:lnTo>
                <a:lnTo>
                  <a:pt x="0" y="120000"/>
                </a:lnTo>
                <a:close/>
              </a:path>
            </a:pathLst>
          </a:custGeom>
        </p:spPr>
      </p:sp>
      <p:sp>
        <p:nvSpPr>
          <p:cNvPr id="1470" name="Google Shape;1470;g3203d65130a_0_29:notes"/>
          <p:cNvSpPr txBox="1"/>
          <p:nvPr>
            <p:ph idx="1" type="body"/>
          </p:nvPr>
        </p:nvSpPr>
        <p:spPr>
          <a:xfrm>
            <a:off x="686421" y="4344025"/>
            <a:ext cx="5485200" cy="4114500"/>
          </a:xfrm>
          <a:prstGeom prst="rect">
            <a:avLst/>
          </a:prstGeom>
        </p:spPr>
        <p:txBody>
          <a:bodyPr anchorCtr="0" anchor="t" bIns="91425" lIns="91425" spcFirstLastPara="1" rIns="91425" wrap="square" tIns="91425">
            <a:noAutofit/>
          </a:bodyPr>
          <a:lstStyle/>
          <a:p>
            <a:pPr indent="0" lvl="0" marL="0" rtl="0" algn="l">
              <a:lnSpc>
                <a:spcPct val="115000"/>
              </a:lnSpc>
              <a:spcBef>
                <a:spcPts val="1200"/>
              </a:spcBef>
              <a:spcAft>
                <a:spcPts val="0"/>
              </a:spcAft>
              <a:buNone/>
            </a:pPr>
            <a:r>
              <a:rPr b="1" lang="en">
                <a:solidFill>
                  <a:schemeClr val="dk1"/>
                </a:solidFill>
              </a:rPr>
              <a:t>CINDY </a:t>
            </a:r>
            <a:endParaRPr b="1">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
                <a:solidFill>
                  <a:schemeClr val="dk1"/>
                </a:solidFill>
              </a:rPr>
              <a:t>Good evening… Dr. Cindy Guardado, Principal of ECHS G</a:t>
            </a:r>
            <a:endParaRPr b="1">
              <a:solidFill>
                <a:schemeClr val="dk1"/>
              </a:solidFill>
            </a:endParaRPr>
          </a:p>
          <a:p>
            <a:pPr indent="0" lvl="0" marL="0" rtl="0" algn="l">
              <a:lnSpc>
                <a:spcPct val="115000"/>
              </a:lnSpc>
              <a:spcBef>
                <a:spcPts val="1200"/>
              </a:spcBef>
              <a:spcAft>
                <a:spcPts val="0"/>
              </a:spcAft>
              <a:buClr>
                <a:schemeClr val="dk1"/>
              </a:buClr>
              <a:buSzPts val="1100"/>
              <a:buFont typeface="Arial"/>
              <a:buNone/>
            </a:pPr>
            <a:r>
              <a:rPr lang="en">
                <a:solidFill>
                  <a:schemeClr val="dk1"/>
                </a:solidFill>
              </a:rPr>
              <a:t>Environmental Charter High School (ECHS) Gardena opened its doors in 2021 with just 110 ninth graders and has grown steadily by one grade level each year. Today, the school serves approximately 400 students in grades 9 through 12. This June, we are proud to celebrate the graduation of our first senior class.</a:t>
            </a:r>
            <a:endParaRPr>
              <a:solidFill>
                <a:schemeClr val="dk1"/>
              </a:solidFill>
            </a:endParaRPr>
          </a:p>
          <a:p>
            <a:pPr indent="0" lvl="0" marL="0" rtl="0" algn="l">
              <a:spcBef>
                <a:spcPts val="120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None/>
            </a:pPr>
            <a:r>
              <a:rPr lang="en"/>
              <a:t>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73" name="Shape 1473"/>
        <p:cNvGrpSpPr/>
        <p:nvPr/>
      </p:nvGrpSpPr>
      <p:grpSpPr>
        <a:xfrm>
          <a:off x="0" y="0"/>
          <a:ext cx="0" cy="0"/>
          <a:chOff x="0" y="0"/>
          <a:chExt cx="0" cy="0"/>
        </a:xfrm>
      </p:grpSpPr>
      <p:sp>
        <p:nvSpPr>
          <p:cNvPr id="1474" name="Google Shape;1474;g31ebee21d87_0_445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75" name="Google Shape;1475;g31ebee21d87_0_445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100"/>
              <a:buNone/>
            </a:pPr>
            <a:r>
              <a:rPr lang="en" sz="1200">
                <a:solidFill>
                  <a:schemeClr val="dk1"/>
                </a:solidFill>
                <a:latin typeface="Roboto"/>
                <a:ea typeface="Roboto"/>
                <a:cs typeface="Roboto"/>
                <a:sym typeface="Roboto"/>
              </a:rPr>
              <a:t>Early indicators point to a bright future for our students. With 95% daily attendance, our students show strong engagement, exceeding the state average of 92%.</a:t>
            </a:r>
            <a:endParaRPr b="0" i="0" sz="1200" u="none" cap="none" strike="noStrike">
              <a:solidFill>
                <a:schemeClr val="dk1"/>
              </a:solidFill>
              <a:latin typeface="Calibri"/>
              <a:ea typeface="Calibri"/>
              <a:cs typeface="Calibri"/>
              <a:sym typeface="Calibri"/>
            </a:endParaRPr>
          </a:p>
        </p:txBody>
      </p:sp>
      <p:sp>
        <p:nvSpPr>
          <p:cNvPr id="1476" name="Google Shape;1476;g31ebee21d87_0_4459: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83" name="Shape 1483"/>
        <p:cNvGrpSpPr/>
        <p:nvPr/>
      </p:nvGrpSpPr>
      <p:grpSpPr>
        <a:xfrm>
          <a:off x="0" y="0"/>
          <a:ext cx="0" cy="0"/>
          <a:chOff x="0" y="0"/>
          <a:chExt cx="0" cy="0"/>
        </a:xfrm>
      </p:grpSpPr>
      <p:sp>
        <p:nvSpPr>
          <p:cNvPr id="1484" name="Google Shape;1484;g31ebee21d87_0_4675:notes"/>
          <p:cNvSpPr txBox="1"/>
          <p:nvPr>
            <p:ph idx="1" type="body"/>
          </p:nvPr>
        </p:nvSpPr>
        <p:spPr>
          <a:xfrm>
            <a:off x="685800" y="4343400"/>
            <a:ext cx="5486400" cy="41148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1100"/>
              <a:buNone/>
            </a:pPr>
            <a:r>
              <a:rPr lang="en"/>
              <a:t>On state assessments, our 11th graders have already outperformed local traditional public schools and state averages in English Language Arts. In math, our students are performing as well as or better than comparable peers.</a:t>
            </a:r>
            <a:endParaRPr/>
          </a:p>
        </p:txBody>
      </p:sp>
      <p:sp>
        <p:nvSpPr>
          <p:cNvPr id="1485" name="Google Shape;1485;g31ebee21d87_0_467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4.png"/><Relationship Id="rId3" Type="http://schemas.openxmlformats.org/officeDocument/2006/relationships/image" Target="../media/image8.png"/><Relationship Id="rId4" Type="http://schemas.openxmlformats.org/officeDocument/2006/relationships/image" Target="../media/image3.png"/><Relationship Id="rId5" Type="http://schemas.openxmlformats.org/officeDocument/2006/relationships/image" Target="../media/image1.png"/><Relationship Id="rId6" Type="http://schemas.openxmlformats.org/officeDocument/2006/relationships/image" Target="../media/image16.png"/></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8.png"/><Relationship Id="rId3" Type="http://schemas.openxmlformats.org/officeDocument/2006/relationships/image" Target="../media/image1.png"/></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4.png"/><Relationship Id="rId3" Type="http://schemas.openxmlformats.org/officeDocument/2006/relationships/image" Target="../media/image8.png"/></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10.png"/><Relationship Id="rId3" Type="http://schemas.openxmlformats.org/officeDocument/2006/relationships/image" Target="../media/image9.png"/><Relationship Id="rId4" Type="http://schemas.openxmlformats.org/officeDocument/2006/relationships/image" Target="../media/image15.png"/><Relationship Id="rId5" Type="http://schemas.openxmlformats.org/officeDocument/2006/relationships/image" Target="../media/image16.png"/></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4.png"/><Relationship Id="rId3" Type="http://schemas.openxmlformats.org/officeDocument/2006/relationships/image" Target="../media/image8.png"/></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8.png"/><Relationship Id="rId3" Type="http://schemas.openxmlformats.org/officeDocument/2006/relationships/image" Target="../media/image4.png"/><Relationship Id="rId4" Type="http://schemas.openxmlformats.org/officeDocument/2006/relationships/image" Target="../media/image1.png"/></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8.png"/><Relationship Id="rId3" Type="http://schemas.openxmlformats.org/officeDocument/2006/relationships/image" Target="../media/image1.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6.png"/><Relationship Id="rId3" Type="http://schemas.openxmlformats.org/officeDocument/2006/relationships/image" Target="../media/image8.png"/><Relationship Id="rId4" Type="http://schemas.openxmlformats.org/officeDocument/2006/relationships/image" Target="../media/image3.png"/><Relationship Id="rId5" Type="http://schemas.openxmlformats.org/officeDocument/2006/relationships/image" Target="../media/image16.png"/><Relationship Id="rId6" Type="http://schemas.openxmlformats.org/officeDocument/2006/relationships/image" Target="../media/image13.png"/></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11.png"/><Relationship Id="rId3" Type="http://schemas.openxmlformats.org/officeDocument/2006/relationships/image" Target="../media/image6.png"/><Relationship Id="rId4" Type="http://schemas.openxmlformats.org/officeDocument/2006/relationships/image" Target="../media/image1.png"/><Relationship Id="rId5" Type="http://schemas.openxmlformats.org/officeDocument/2006/relationships/image" Target="../media/image16.png"/></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8.png"/><Relationship Id="rId3" Type="http://schemas.openxmlformats.org/officeDocument/2006/relationships/image" Target="../media/image16.png"/></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20.png"/><Relationship Id="rId3" Type="http://schemas.openxmlformats.org/officeDocument/2006/relationships/image" Target="../media/image8.png"/></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16.png"/><Relationship Id="rId3" Type="http://schemas.openxmlformats.org/officeDocument/2006/relationships/image" Target="../media/image20.png"/><Relationship Id="rId4" Type="http://schemas.openxmlformats.org/officeDocument/2006/relationships/image" Target="../media/image14.png"/></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8.png"/><Relationship Id="rId3" Type="http://schemas.openxmlformats.org/officeDocument/2006/relationships/image" Target="../media/image4.png"/></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19.png"/><Relationship Id="rId3" Type="http://schemas.openxmlformats.org/officeDocument/2006/relationships/image" Target="../media/image17.png"/><Relationship Id="rId4" Type="http://schemas.openxmlformats.org/officeDocument/2006/relationships/image" Target="../media/image16.png"/></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16.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16.png"/><Relationship Id="rId3" Type="http://schemas.openxmlformats.org/officeDocument/2006/relationships/image" Target="../media/image8.png"/><Relationship Id="rId4" Type="http://schemas.openxmlformats.org/officeDocument/2006/relationships/image" Target="../media/image4.png"/></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16.png"/></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16.png"/></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4.png"/><Relationship Id="rId3" Type="http://schemas.openxmlformats.org/officeDocument/2006/relationships/image" Target="../media/image8.png"/></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8.png"/><Relationship Id="rId3" Type="http://schemas.openxmlformats.org/officeDocument/2006/relationships/image" Target="../media/image4.png"/><Relationship Id="rId4" Type="http://schemas.openxmlformats.org/officeDocument/2006/relationships/image" Target="../media/image19.png"/><Relationship Id="rId5" Type="http://schemas.openxmlformats.org/officeDocument/2006/relationships/image" Target="../media/image17.png"/><Relationship Id="rId6" Type="http://schemas.openxmlformats.org/officeDocument/2006/relationships/image" Target="../media/image1.png"/></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8.png"/><Relationship Id="rId3" Type="http://schemas.openxmlformats.org/officeDocument/2006/relationships/image" Target="../media/image4.png"/><Relationship Id="rId4" Type="http://schemas.openxmlformats.org/officeDocument/2006/relationships/image" Target="../media/image10.png"/><Relationship Id="rId5" Type="http://schemas.openxmlformats.org/officeDocument/2006/relationships/image" Target="../media/image9.png"/><Relationship Id="rId6" Type="http://schemas.openxmlformats.org/officeDocument/2006/relationships/image" Target="../media/image15.png"/><Relationship Id="rId7" Type="http://schemas.openxmlformats.org/officeDocument/2006/relationships/image" Target="../media/image1.png"/></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14.png"/><Relationship Id="rId3" Type="http://schemas.openxmlformats.org/officeDocument/2006/relationships/image" Target="../media/image22.png"/><Relationship Id="rId4" Type="http://schemas.openxmlformats.org/officeDocument/2006/relationships/image" Target="../media/image8.png"/><Relationship Id="rId5" Type="http://schemas.openxmlformats.org/officeDocument/2006/relationships/image" Target="../media/image4.png"/></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1.png"/><Relationship Id="rId3" Type="http://schemas.openxmlformats.org/officeDocument/2006/relationships/image" Target="../media/image4.png"/><Relationship Id="rId4" Type="http://schemas.openxmlformats.org/officeDocument/2006/relationships/image" Target="../media/image11.png"/><Relationship Id="rId5" Type="http://schemas.openxmlformats.org/officeDocument/2006/relationships/image" Target="../media/image6.png"/><Relationship Id="rId6" Type="http://schemas.openxmlformats.org/officeDocument/2006/relationships/image" Target="../media/image3.png"/></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21.png"/><Relationship Id="rId3" Type="http://schemas.openxmlformats.org/officeDocument/2006/relationships/image" Target="../media/image16.png"/></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hyperlink" Target="https://bit.ly/3A1uf1Q" TargetMode="External"/><Relationship Id="rId3" Type="http://schemas.openxmlformats.org/officeDocument/2006/relationships/hyperlink" Target="http://bit.ly/2TyoMsr" TargetMode="External"/><Relationship Id="rId4" Type="http://schemas.openxmlformats.org/officeDocument/2006/relationships/hyperlink" Target="http://bit.ly/2TtBDfr" TargetMode="External"/><Relationship Id="rId9" Type="http://schemas.openxmlformats.org/officeDocument/2006/relationships/image" Target="../media/image8.png"/><Relationship Id="rId5" Type="http://schemas.openxmlformats.org/officeDocument/2006/relationships/image" Target="../media/image16.png"/><Relationship Id="rId6" Type="http://schemas.openxmlformats.org/officeDocument/2006/relationships/image" Target="../media/image4.png"/><Relationship Id="rId7" Type="http://schemas.openxmlformats.org/officeDocument/2006/relationships/image" Target="../media/image6.png"/><Relationship Id="rId8"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4.png"/><Relationship Id="rId3" Type="http://schemas.openxmlformats.org/officeDocument/2006/relationships/image" Target="../media/image8.png"/><Relationship Id="rId4" Type="http://schemas.openxmlformats.org/officeDocument/2006/relationships/image" Target="../media/image11.png"/><Relationship Id="rId5" Type="http://schemas.openxmlformats.org/officeDocument/2006/relationships/image" Target="../media/image6.png"/><Relationship Id="rId6" Type="http://schemas.openxmlformats.org/officeDocument/2006/relationships/image" Target="../media/image3.png"/></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16.png"/></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5.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2.png"/></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7.jp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png"/><Relationship Id="rId3" Type="http://schemas.openxmlformats.org/officeDocument/2006/relationships/image" Target="../media/image4.png"/><Relationship Id="rId4" Type="http://schemas.openxmlformats.org/officeDocument/2006/relationships/image" Target="../media/image11.png"/><Relationship Id="rId5" Type="http://schemas.openxmlformats.org/officeDocument/2006/relationships/image" Target="../media/image6.png"/><Relationship Id="rId6" Type="http://schemas.openxmlformats.org/officeDocument/2006/relationships/image" Target="../media/image3.png"/></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5.png"/></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2.png"/></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7.jpg"/></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983" name="Shape 983"/>
        <p:cNvGrpSpPr/>
        <p:nvPr/>
      </p:nvGrpSpPr>
      <p:grpSpPr>
        <a:xfrm>
          <a:off x="0" y="0"/>
          <a:ext cx="0" cy="0"/>
          <a:chOff x="0" y="0"/>
          <a:chExt cx="0" cy="0"/>
        </a:xfrm>
      </p:grpSpPr>
      <p:sp>
        <p:nvSpPr>
          <p:cNvPr id="984" name="Google Shape;984;p104"/>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a:lnSpc>
                <a:spcPct val="100000"/>
              </a:lnSpc>
              <a:spcBef>
                <a:spcPts val="2000"/>
              </a:spcBef>
              <a:spcAft>
                <a:spcPts val="0"/>
              </a:spcAft>
              <a:buSzPts val="1500"/>
              <a:buNone/>
              <a:defRPr/>
            </a:lvl1pPr>
          </a:lstStyle>
          <a:p/>
        </p:txBody>
      </p:sp>
      <p:sp>
        <p:nvSpPr>
          <p:cNvPr id="985" name="Google Shape;985;p104"/>
          <p:cNvSpPr txBox="1"/>
          <p:nvPr>
            <p:ph idx="12" type="sldNum"/>
          </p:nvPr>
        </p:nvSpPr>
        <p:spPr>
          <a:xfrm>
            <a:off x="8472458" y="4663217"/>
            <a:ext cx="548700" cy="393600"/>
          </a:xfrm>
          <a:prstGeom prst="rect">
            <a:avLst/>
          </a:prstGeom>
        </p:spPr>
        <p:txBody>
          <a:bodyPr anchorCtr="0" anchor="ctr" bIns="45700" lIns="91425" spcFirstLastPara="1" rIns="91425" wrap="square" tIns="4570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big image">
  <p:cSld name="TITLE_1_2_1">
    <p:spTree>
      <p:nvGrpSpPr>
        <p:cNvPr id="986" name="Shape 986"/>
        <p:cNvGrpSpPr/>
        <p:nvPr/>
      </p:nvGrpSpPr>
      <p:grpSpPr>
        <a:xfrm>
          <a:off x="0" y="0"/>
          <a:ext cx="0" cy="0"/>
          <a:chOff x="0" y="0"/>
          <a:chExt cx="0" cy="0"/>
        </a:xfrm>
      </p:grpSpPr>
      <p:sp>
        <p:nvSpPr>
          <p:cNvPr id="987" name="Google Shape;987;p105"/>
          <p:cNvSpPr/>
          <p:nvPr/>
        </p:nvSpPr>
        <p:spPr>
          <a:xfrm>
            <a:off x="209250" y="-9675"/>
            <a:ext cx="3076750" cy="5167075"/>
          </a:xfrm>
          <a:custGeom>
            <a:rect b="b" l="l" r="r" t="t"/>
            <a:pathLst>
              <a:path extrusionOk="0" h="206683" w="123070">
                <a:moveTo>
                  <a:pt x="0" y="0"/>
                </a:moveTo>
                <a:lnTo>
                  <a:pt x="0" y="206683"/>
                </a:lnTo>
                <a:lnTo>
                  <a:pt x="123070" y="206545"/>
                </a:lnTo>
                <a:lnTo>
                  <a:pt x="67807" y="301"/>
                </a:lnTo>
                <a:close/>
              </a:path>
            </a:pathLst>
          </a:custGeom>
          <a:solidFill>
            <a:srgbClr val="000000">
              <a:alpha val="7310"/>
            </a:srgbClr>
          </a:solidFill>
          <a:ln>
            <a:noFill/>
          </a:ln>
        </p:spPr>
      </p:sp>
      <p:sp>
        <p:nvSpPr>
          <p:cNvPr id="988" name="Google Shape;988;p105"/>
          <p:cNvSpPr/>
          <p:nvPr/>
        </p:nvSpPr>
        <p:spPr>
          <a:xfrm>
            <a:off x="-19350" y="-9675"/>
            <a:ext cx="3076750" cy="5167075"/>
          </a:xfrm>
          <a:custGeom>
            <a:rect b="b" l="l" r="r" t="t"/>
            <a:pathLst>
              <a:path extrusionOk="0" h="206683" w="123070">
                <a:moveTo>
                  <a:pt x="0" y="0"/>
                </a:moveTo>
                <a:lnTo>
                  <a:pt x="0" y="206683"/>
                </a:lnTo>
                <a:lnTo>
                  <a:pt x="123070" y="206545"/>
                </a:lnTo>
                <a:lnTo>
                  <a:pt x="67807" y="301"/>
                </a:lnTo>
                <a:close/>
              </a:path>
            </a:pathLst>
          </a:custGeom>
          <a:solidFill>
            <a:srgbClr val="FFFFFF"/>
          </a:solidFill>
          <a:ln>
            <a:noFill/>
          </a:ln>
        </p:spPr>
      </p:sp>
      <p:sp>
        <p:nvSpPr>
          <p:cNvPr id="989" name="Google Shape;989;p105"/>
          <p:cNvSpPr txBox="1"/>
          <p:nvPr>
            <p:ph type="title"/>
          </p:nvPr>
        </p:nvSpPr>
        <p:spPr>
          <a:xfrm>
            <a:off x="609704" y="4116875"/>
            <a:ext cx="1609800" cy="485700"/>
          </a:xfrm>
          <a:prstGeom prst="rect">
            <a:avLst/>
          </a:prstGeom>
        </p:spPr>
        <p:txBody>
          <a:bodyPr anchorCtr="0" anchor="b" bIns="91425" lIns="91425" spcFirstLastPara="1" rIns="91425" wrap="square" tIns="91425">
            <a:noAutofit/>
          </a:bodyPr>
          <a:lstStyle>
            <a:lvl1pPr lvl="0">
              <a:spcBef>
                <a:spcPts val="0"/>
              </a:spcBef>
              <a:spcAft>
                <a:spcPts val="0"/>
              </a:spcAft>
              <a:buSzPts val="14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93" name="Shape 993"/>
        <p:cNvGrpSpPr/>
        <p:nvPr/>
      </p:nvGrpSpPr>
      <p:grpSpPr>
        <a:xfrm>
          <a:off x="0" y="0"/>
          <a:ext cx="0" cy="0"/>
          <a:chOff x="0" y="0"/>
          <a:chExt cx="0" cy="0"/>
        </a:xfrm>
      </p:grpSpPr>
      <p:sp>
        <p:nvSpPr>
          <p:cNvPr id="994" name="Google Shape;994;p107"/>
          <p:cNvSpPr txBox="1"/>
          <p:nvPr>
            <p:ph type="ctrTitle"/>
          </p:nvPr>
        </p:nvSpPr>
        <p:spPr>
          <a:xfrm>
            <a:off x="3559925" y="672350"/>
            <a:ext cx="5482500" cy="2674800"/>
          </a:xfrm>
          <a:prstGeom prst="rect">
            <a:avLst/>
          </a:prstGeom>
        </p:spPr>
        <p:txBody>
          <a:bodyPr anchorCtr="0" anchor="b" bIns="91425" lIns="91425" spcFirstLastPara="1" rIns="91425" wrap="square" tIns="91425">
            <a:noAutofit/>
          </a:bodyPr>
          <a:lstStyle>
            <a:lvl1pPr lvl="0" algn="ctr">
              <a:lnSpc>
                <a:spcPct val="80000"/>
              </a:lnSpc>
              <a:spcBef>
                <a:spcPts val="0"/>
              </a:spcBef>
              <a:spcAft>
                <a:spcPts val="0"/>
              </a:spcAft>
              <a:buSzPts val="6600"/>
              <a:buNone/>
              <a:defRPr sz="6600"/>
            </a:lvl1pPr>
            <a:lvl2pPr lvl="1" algn="ctr">
              <a:lnSpc>
                <a:spcPct val="80000"/>
              </a:lnSpc>
              <a:spcBef>
                <a:spcPts val="0"/>
              </a:spcBef>
              <a:spcAft>
                <a:spcPts val="0"/>
              </a:spcAft>
              <a:buClr>
                <a:schemeClr val="lt1"/>
              </a:buClr>
              <a:buSzPts val="5200"/>
              <a:buNone/>
              <a:defRPr sz="5200">
                <a:solidFill>
                  <a:schemeClr val="lt1"/>
                </a:solidFill>
              </a:defRPr>
            </a:lvl2pPr>
            <a:lvl3pPr lvl="2" algn="ctr">
              <a:lnSpc>
                <a:spcPct val="80000"/>
              </a:lnSpc>
              <a:spcBef>
                <a:spcPts val="0"/>
              </a:spcBef>
              <a:spcAft>
                <a:spcPts val="0"/>
              </a:spcAft>
              <a:buClr>
                <a:schemeClr val="lt1"/>
              </a:buClr>
              <a:buSzPts val="5200"/>
              <a:buNone/>
              <a:defRPr sz="5200">
                <a:solidFill>
                  <a:schemeClr val="lt1"/>
                </a:solidFill>
              </a:defRPr>
            </a:lvl3pPr>
            <a:lvl4pPr lvl="3" algn="ctr">
              <a:lnSpc>
                <a:spcPct val="80000"/>
              </a:lnSpc>
              <a:spcBef>
                <a:spcPts val="0"/>
              </a:spcBef>
              <a:spcAft>
                <a:spcPts val="0"/>
              </a:spcAft>
              <a:buClr>
                <a:schemeClr val="lt1"/>
              </a:buClr>
              <a:buSzPts val="5200"/>
              <a:buNone/>
              <a:defRPr sz="5200">
                <a:solidFill>
                  <a:schemeClr val="lt1"/>
                </a:solidFill>
              </a:defRPr>
            </a:lvl4pPr>
            <a:lvl5pPr lvl="4" algn="ctr">
              <a:lnSpc>
                <a:spcPct val="80000"/>
              </a:lnSpc>
              <a:spcBef>
                <a:spcPts val="0"/>
              </a:spcBef>
              <a:spcAft>
                <a:spcPts val="0"/>
              </a:spcAft>
              <a:buClr>
                <a:schemeClr val="lt1"/>
              </a:buClr>
              <a:buSzPts val="5200"/>
              <a:buNone/>
              <a:defRPr sz="5200">
                <a:solidFill>
                  <a:schemeClr val="lt1"/>
                </a:solidFill>
              </a:defRPr>
            </a:lvl5pPr>
            <a:lvl6pPr lvl="5" algn="ctr">
              <a:lnSpc>
                <a:spcPct val="80000"/>
              </a:lnSpc>
              <a:spcBef>
                <a:spcPts val="0"/>
              </a:spcBef>
              <a:spcAft>
                <a:spcPts val="0"/>
              </a:spcAft>
              <a:buClr>
                <a:schemeClr val="lt1"/>
              </a:buClr>
              <a:buSzPts val="5200"/>
              <a:buNone/>
              <a:defRPr sz="5200">
                <a:solidFill>
                  <a:schemeClr val="lt1"/>
                </a:solidFill>
              </a:defRPr>
            </a:lvl6pPr>
            <a:lvl7pPr lvl="6" algn="ctr">
              <a:lnSpc>
                <a:spcPct val="80000"/>
              </a:lnSpc>
              <a:spcBef>
                <a:spcPts val="0"/>
              </a:spcBef>
              <a:spcAft>
                <a:spcPts val="0"/>
              </a:spcAft>
              <a:buClr>
                <a:schemeClr val="lt1"/>
              </a:buClr>
              <a:buSzPts val="5200"/>
              <a:buNone/>
              <a:defRPr sz="5200">
                <a:solidFill>
                  <a:schemeClr val="lt1"/>
                </a:solidFill>
              </a:defRPr>
            </a:lvl7pPr>
            <a:lvl8pPr lvl="7" algn="ctr">
              <a:lnSpc>
                <a:spcPct val="80000"/>
              </a:lnSpc>
              <a:spcBef>
                <a:spcPts val="0"/>
              </a:spcBef>
              <a:spcAft>
                <a:spcPts val="0"/>
              </a:spcAft>
              <a:buClr>
                <a:schemeClr val="lt1"/>
              </a:buClr>
              <a:buSzPts val="5200"/>
              <a:buNone/>
              <a:defRPr sz="5200">
                <a:solidFill>
                  <a:schemeClr val="lt1"/>
                </a:solidFill>
              </a:defRPr>
            </a:lvl8pPr>
            <a:lvl9pPr lvl="8" algn="ctr">
              <a:lnSpc>
                <a:spcPct val="80000"/>
              </a:lnSpc>
              <a:spcBef>
                <a:spcPts val="0"/>
              </a:spcBef>
              <a:spcAft>
                <a:spcPts val="0"/>
              </a:spcAft>
              <a:buClr>
                <a:schemeClr val="lt1"/>
              </a:buClr>
              <a:buSzPts val="5200"/>
              <a:buNone/>
              <a:defRPr sz="5200">
                <a:solidFill>
                  <a:schemeClr val="lt1"/>
                </a:solidFill>
              </a:defRPr>
            </a:lvl9pPr>
          </a:lstStyle>
          <a:p/>
        </p:txBody>
      </p:sp>
      <p:sp>
        <p:nvSpPr>
          <p:cNvPr id="995" name="Google Shape;995;p107"/>
          <p:cNvSpPr txBox="1"/>
          <p:nvPr>
            <p:ph idx="1" type="subTitle"/>
          </p:nvPr>
        </p:nvSpPr>
        <p:spPr>
          <a:xfrm>
            <a:off x="4068425" y="3448150"/>
            <a:ext cx="4465500" cy="6348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1400"/>
              <a:buFont typeface="Montserrat Medium"/>
              <a:buNone/>
              <a:defRPr sz="1600">
                <a:latin typeface="Montserrat Medium"/>
                <a:ea typeface="Montserrat Medium"/>
                <a:cs typeface="Montserrat Medium"/>
                <a:sym typeface="Montserrat Medium"/>
              </a:defRPr>
            </a:lvl1pPr>
            <a:lvl2pPr lvl="1" algn="ctr">
              <a:lnSpc>
                <a:spcPct val="100000"/>
              </a:lnSpc>
              <a:spcBef>
                <a:spcPts val="0"/>
              </a:spcBef>
              <a:spcAft>
                <a:spcPts val="0"/>
              </a:spcAft>
              <a:buSzPts val="1800"/>
              <a:buNone/>
              <a:defRPr sz="1800"/>
            </a:lvl2pPr>
            <a:lvl3pPr lvl="2" algn="ctr">
              <a:lnSpc>
                <a:spcPct val="100000"/>
              </a:lnSpc>
              <a:spcBef>
                <a:spcPts val="0"/>
              </a:spcBef>
              <a:spcAft>
                <a:spcPts val="0"/>
              </a:spcAft>
              <a:buSzPts val="1800"/>
              <a:buNone/>
              <a:defRPr sz="1800"/>
            </a:lvl3pPr>
            <a:lvl4pPr lvl="3" algn="ctr">
              <a:lnSpc>
                <a:spcPct val="100000"/>
              </a:lnSpc>
              <a:spcBef>
                <a:spcPts val="0"/>
              </a:spcBef>
              <a:spcAft>
                <a:spcPts val="0"/>
              </a:spcAft>
              <a:buSzPts val="1800"/>
              <a:buNone/>
              <a:defRPr sz="1800"/>
            </a:lvl4pPr>
            <a:lvl5pPr lvl="4" algn="ctr">
              <a:lnSpc>
                <a:spcPct val="100000"/>
              </a:lnSpc>
              <a:spcBef>
                <a:spcPts val="0"/>
              </a:spcBef>
              <a:spcAft>
                <a:spcPts val="0"/>
              </a:spcAft>
              <a:buSzPts val="1800"/>
              <a:buNone/>
              <a:defRPr sz="1800"/>
            </a:lvl5pPr>
            <a:lvl6pPr lvl="5" algn="ctr">
              <a:lnSpc>
                <a:spcPct val="100000"/>
              </a:lnSpc>
              <a:spcBef>
                <a:spcPts val="0"/>
              </a:spcBef>
              <a:spcAft>
                <a:spcPts val="0"/>
              </a:spcAft>
              <a:buSzPts val="1800"/>
              <a:buNone/>
              <a:defRPr sz="1800"/>
            </a:lvl6pPr>
            <a:lvl7pPr lvl="6" algn="ctr">
              <a:lnSpc>
                <a:spcPct val="100000"/>
              </a:lnSpc>
              <a:spcBef>
                <a:spcPts val="0"/>
              </a:spcBef>
              <a:spcAft>
                <a:spcPts val="0"/>
              </a:spcAft>
              <a:buSzPts val="1800"/>
              <a:buNone/>
              <a:defRPr sz="1800"/>
            </a:lvl7pPr>
            <a:lvl8pPr lvl="7" algn="ctr">
              <a:lnSpc>
                <a:spcPct val="100000"/>
              </a:lnSpc>
              <a:spcBef>
                <a:spcPts val="0"/>
              </a:spcBef>
              <a:spcAft>
                <a:spcPts val="0"/>
              </a:spcAft>
              <a:buSzPts val="1800"/>
              <a:buNone/>
              <a:defRPr sz="1800"/>
            </a:lvl8pPr>
            <a:lvl9pPr lvl="8" algn="ctr">
              <a:lnSpc>
                <a:spcPct val="100000"/>
              </a:lnSpc>
              <a:spcBef>
                <a:spcPts val="0"/>
              </a:spcBef>
              <a:spcAft>
                <a:spcPts val="0"/>
              </a:spcAft>
              <a:buSzPts val="1800"/>
              <a:buNone/>
              <a:defRPr sz="1800"/>
            </a:lvl9pPr>
          </a:lstStyle>
          <a:p/>
        </p:txBody>
      </p:sp>
      <p:pic>
        <p:nvPicPr>
          <p:cNvPr id="996" name="Google Shape;996;p107"/>
          <p:cNvPicPr preferRelativeResize="0"/>
          <p:nvPr/>
        </p:nvPicPr>
        <p:blipFill>
          <a:blip r:embed="rId2">
            <a:alphaModFix/>
          </a:blip>
          <a:stretch>
            <a:fillRect/>
          </a:stretch>
        </p:blipFill>
        <p:spPr>
          <a:xfrm flipH="1">
            <a:off x="7196175" y="258037"/>
            <a:ext cx="1093450" cy="354690"/>
          </a:xfrm>
          <a:prstGeom prst="rect">
            <a:avLst/>
          </a:prstGeom>
          <a:noFill/>
          <a:ln>
            <a:noFill/>
          </a:ln>
        </p:spPr>
      </p:pic>
      <p:pic>
        <p:nvPicPr>
          <p:cNvPr id="997" name="Google Shape;997;p107"/>
          <p:cNvPicPr preferRelativeResize="0"/>
          <p:nvPr/>
        </p:nvPicPr>
        <p:blipFill>
          <a:blip r:embed="rId3">
            <a:alphaModFix/>
          </a:blip>
          <a:stretch>
            <a:fillRect/>
          </a:stretch>
        </p:blipFill>
        <p:spPr>
          <a:xfrm flipH="1">
            <a:off x="8289619" y="4354971"/>
            <a:ext cx="1093450" cy="354690"/>
          </a:xfrm>
          <a:prstGeom prst="rect">
            <a:avLst/>
          </a:prstGeom>
          <a:noFill/>
          <a:ln>
            <a:noFill/>
          </a:ln>
        </p:spPr>
      </p:pic>
      <p:pic>
        <p:nvPicPr>
          <p:cNvPr id="998" name="Google Shape;998;p107"/>
          <p:cNvPicPr preferRelativeResize="0"/>
          <p:nvPr/>
        </p:nvPicPr>
        <p:blipFill>
          <a:blip r:embed="rId2">
            <a:alphaModFix/>
          </a:blip>
          <a:stretch>
            <a:fillRect/>
          </a:stretch>
        </p:blipFill>
        <p:spPr>
          <a:xfrm>
            <a:off x="-380225" y="4510149"/>
            <a:ext cx="1093450" cy="354690"/>
          </a:xfrm>
          <a:prstGeom prst="rect">
            <a:avLst/>
          </a:prstGeom>
          <a:noFill/>
          <a:ln>
            <a:noFill/>
          </a:ln>
        </p:spPr>
      </p:pic>
      <p:pic>
        <p:nvPicPr>
          <p:cNvPr id="999" name="Google Shape;999;p107"/>
          <p:cNvPicPr preferRelativeResize="0"/>
          <p:nvPr/>
        </p:nvPicPr>
        <p:blipFill>
          <a:blip r:embed="rId4">
            <a:alphaModFix/>
          </a:blip>
          <a:stretch>
            <a:fillRect/>
          </a:stretch>
        </p:blipFill>
        <p:spPr>
          <a:xfrm>
            <a:off x="4087750" y="232595"/>
            <a:ext cx="252750" cy="246673"/>
          </a:xfrm>
          <a:prstGeom prst="rect">
            <a:avLst/>
          </a:prstGeom>
          <a:noFill/>
          <a:ln>
            <a:noFill/>
          </a:ln>
        </p:spPr>
      </p:pic>
      <p:pic>
        <p:nvPicPr>
          <p:cNvPr id="1000" name="Google Shape;1000;p107"/>
          <p:cNvPicPr preferRelativeResize="0"/>
          <p:nvPr/>
        </p:nvPicPr>
        <p:blipFill>
          <a:blip r:embed="rId5">
            <a:alphaModFix amt="11000"/>
          </a:blip>
          <a:stretch>
            <a:fillRect/>
          </a:stretch>
        </p:blipFill>
        <p:spPr>
          <a:xfrm>
            <a:off x="0" y="1964525"/>
            <a:ext cx="9302152" cy="5445927"/>
          </a:xfrm>
          <a:prstGeom prst="rect">
            <a:avLst/>
          </a:prstGeom>
          <a:noFill/>
          <a:ln>
            <a:noFill/>
          </a:ln>
        </p:spPr>
      </p:pic>
      <p:pic>
        <p:nvPicPr>
          <p:cNvPr id="1001" name="Google Shape;1001;p107"/>
          <p:cNvPicPr preferRelativeResize="0"/>
          <p:nvPr/>
        </p:nvPicPr>
        <p:blipFill>
          <a:blip r:embed="rId6">
            <a:alphaModFix amt="11000"/>
          </a:blip>
          <a:stretch>
            <a:fillRect/>
          </a:stretch>
        </p:blipFill>
        <p:spPr>
          <a:xfrm>
            <a:off x="0" y="-285146"/>
            <a:ext cx="9144001" cy="4697793"/>
          </a:xfrm>
          <a:prstGeom prst="rect">
            <a:avLst/>
          </a:prstGeom>
          <a:noFill/>
          <a:ln>
            <a:noFill/>
          </a:ln>
        </p:spPr>
      </p:pic>
    </p:spTree>
  </p:cSld>
  <p:clrMapOvr>
    <a:masterClrMapping/>
  </p:clrMapOvr>
</p:sldLayout>
</file>

<file path=ppt/slideLayouts/slideLayout10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002" name="Shape 1002"/>
        <p:cNvGrpSpPr/>
        <p:nvPr/>
      </p:nvGrpSpPr>
      <p:grpSpPr>
        <a:xfrm>
          <a:off x="0" y="0"/>
          <a:ext cx="0" cy="0"/>
          <a:chOff x="0" y="0"/>
          <a:chExt cx="0" cy="0"/>
        </a:xfrm>
      </p:grpSpPr>
      <p:sp>
        <p:nvSpPr>
          <p:cNvPr id="1003" name="Google Shape;1003;p108"/>
          <p:cNvSpPr txBox="1"/>
          <p:nvPr>
            <p:ph type="title"/>
          </p:nvPr>
        </p:nvSpPr>
        <p:spPr>
          <a:xfrm>
            <a:off x="720000" y="2744625"/>
            <a:ext cx="3424500" cy="841800"/>
          </a:xfrm>
          <a:prstGeom prst="rect">
            <a:avLst/>
          </a:prstGeom>
        </p:spPr>
        <p:txBody>
          <a:bodyPr anchorCtr="0" anchor="b" bIns="91425" lIns="91425" spcFirstLastPara="1" rIns="91425" wrap="square" tIns="91425">
            <a:noAutofit/>
          </a:bodyPr>
          <a:lstStyle>
            <a:lvl1pPr lvl="0">
              <a:lnSpc>
                <a:spcPct val="90000"/>
              </a:lnSpc>
              <a:spcBef>
                <a:spcPts val="0"/>
              </a:spcBef>
              <a:spcAft>
                <a:spcPts val="0"/>
              </a:spcAft>
              <a:buSzPts val="3600"/>
              <a:buNone/>
              <a:defRPr sz="5000"/>
            </a:lvl1pPr>
            <a:lvl2pPr lvl="1" algn="ctr">
              <a:lnSpc>
                <a:spcPct val="90000"/>
              </a:lnSpc>
              <a:spcBef>
                <a:spcPts val="0"/>
              </a:spcBef>
              <a:spcAft>
                <a:spcPts val="0"/>
              </a:spcAft>
              <a:buSzPts val="3600"/>
              <a:buNone/>
              <a:defRPr sz="3600"/>
            </a:lvl2pPr>
            <a:lvl3pPr lvl="2" algn="ctr">
              <a:lnSpc>
                <a:spcPct val="90000"/>
              </a:lnSpc>
              <a:spcBef>
                <a:spcPts val="0"/>
              </a:spcBef>
              <a:spcAft>
                <a:spcPts val="0"/>
              </a:spcAft>
              <a:buSzPts val="3600"/>
              <a:buNone/>
              <a:defRPr sz="3600"/>
            </a:lvl3pPr>
            <a:lvl4pPr lvl="3" algn="ctr">
              <a:lnSpc>
                <a:spcPct val="90000"/>
              </a:lnSpc>
              <a:spcBef>
                <a:spcPts val="0"/>
              </a:spcBef>
              <a:spcAft>
                <a:spcPts val="0"/>
              </a:spcAft>
              <a:buSzPts val="3600"/>
              <a:buNone/>
              <a:defRPr sz="3600"/>
            </a:lvl4pPr>
            <a:lvl5pPr lvl="4" algn="ctr">
              <a:lnSpc>
                <a:spcPct val="90000"/>
              </a:lnSpc>
              <a:spcBef>
                <a:spcPts val="0"/>
              </a:spcBef>
              <a:spcAft>
                <a:spcPts val="0"/>
              </a:spcAft>
              <a:buSzPts val="3600"/>
              <a:buNone/>
              <a:defRPr sz="3600"/>
            </a:lvl5pPr>
            <a:lvl6pPr lvl="5" algn="ctr">
              <a:lnSpc>
                <a:spcPct val="90000"/>
              </a:lnSpc>
              <a:spcBef>
                <a:spcPts val="0"/>
              </a:spcBef>
              <a:spcAft>
                <a:spcPts val="0"/>
              </a:spcAft>
              <a:buSzPts val="3600"/>
              <a:buNone/>
              <a:defRPr sz="3600"/>
            </a:lvl6pPr>
            <a:lvl7pPr lvl="6" algn="ctr">
              <a:lnSpc>
                <a:spcPct val="90000"/>
              </a:lnSpc>
              <a:spcBef>
                <a:spcPts val="0"/>
              </a:spcBef>
              <a:spcAft>
                <a:spcPts val="0"/>
              </a:spcAft>
              <a:buSzPts val="3600"/>
              <a:buNone/>
              <a:defRPr sz="3600"/>
            </a:lvl7pPr>
            <a:lvl8pPr lvl="7" algn="ctr">
              <a:lnSpc>
                <a:spcPct val="90000"/>
              </a:lnSpc>
              <a:spcBef>
                <a:spcPts val="0"/>
              </a:spcBef>
              <a:spcAft>
                <a:spcPts val="0"/>
              </a:spcAft>
              <a:buSzPts val="3600"/>
              <a:buNone/>
              <a:defRPr sz="3600"/>
            </a:lvl8pPr>
            <a:lvl9pPr lvl="8" algn="ctr">
              <a:lnSpc>
                <a:spcPct val="90000"/>
              </a:lnSpc>
              <a:spcBef>
                <a:spcPts val="0"/>
              </a:spcBef>
              <a:spcAft>
                <a:spcPts val="0"/>
              </a:spcAft>
              <a:buSzPts val="3600"/>
              <a:buNone/>
              <a:defRPr sz="3600"/>
            </a:lvl9pPr>
          </a:lstStyle>
          <a:p/>
        </p:txBody>
      </p:sp>
      <p:sp>
        <p:nvSpPr>
          <p:cNvPr id="1004" name="Google Shape;1004;p108"/>
          <p:cNvSpPr txBox="1"/>
          <p:nvPr>
            <p:ph hasCustomPrompt="1" idx="2" type="title"/>
          </p:nvPr>
        </p:nvSpPr>
        <p:spPr>
          <a:xfrm>
            <a:off x="690401" y="1209475"/>
            <a:ext cx="1202400" cy="841800"/>
          </a:xfrm>
          <a:prstGeom prst="rect">
            <a:avLst/>
          </a:prstGeom>
          <a:noFill/>
        </p:spPr>
        <p:txBody>
          <a:bodyPr anchorCtr="0" anchor="ctr" bIns="91425" lIns="91425" spcFirstLastPara="1" rIns="91425" wrap="square" tIns="91425">
            <a:noAutofit/>
          </a:bodyPr>
          <a:lstStyle>
            <a:lvl1pPr lvl="0">
              <a:spcBef>
                <a:spcPts val="0"/>
              </a:spcBef>
              <a:spcAft>
                <a:spcPts val="0"/>
              </a:spcAft>
              <a:buSzPts val="7000"/>
              <a:buNone/>
              <a:defRPr sz="7000"/>
            </a:lvl1pPr>
            <a:lvl2pPr lvl="1">
              <a:spcBef>
                <a:spcPts val="0"/>
              </a:spcBef>
              <a:spcAft>
                <a:spcPts val="0"/>
              </a:spcAft>
              <a:buClr>
                <a:schemeClr val="accent3"/>
              </a:buClr>
              <a:buSzPts val="7000"/>
              <a:buNone/>
              <a:defRPr sz="7000">
                <a:solidFill>
                  <a:schemeClr val="accent3"/>
                </a:solidFill>
              </a:defRPr>
            </a:lvl2pPr>
            <a:lvl3pPr lvl="2">
              <a:spcBef>
                <a:spcPts val="0"/>
              </a:spcBef>
              <a:spcAft>
                <a:spcPts val="0"/>
              </a:spcAft>
              <a:buClr>
                <a:schemeClr val="accent3"/>
              </a:buClr>
              <a:buSzPts val="7000"/>
              <a:buNone/>
              <a:defRPr sz="7000">
                <a:solidFill>
                  <a:schemeClr val="accent3"/>
                </a:solidFill>
              </a:defRPr>
            </a:lvl3pPr>
            <a:lvl4pPr lvl="3">
              <a:spcBef>
                <a:spcPts val="0"/>
              </a:spcBef>
              <a:spcAft>
                <a:spcPts val="0"/>
              </a:spcAft>
              <a:buClr>
                <a:schemeClr val="accent3"/>
              </a:buClr>
              <a:buSzPts val="7000"/>
              <a:buNone/>
              <a:defRPr sz="7000">
                <a:solidFill>
                  <a:schemeClr val="accent3"/>
                </a:solidFill>
              </a:defRPr>
            </a:lvl4pPr>
            <a:lvl5pPr lvl="4">
              <a:spcBef>
                <a:spcPts val="0"/>
              </a:spcBef>
              <a:spcAft>
                <a:spcPts val="0"/>
              </a:spcAft>
              <a:buClr>
                <a:schemeClr val="accent3"/>
              </a:buClr>
              <a:buSzPts val="7000"/>
              <a:buNone/>
              <a:defRPr sz="7000">
                <a:solidFill>
                  <a:schemeClr val="accent3"/>
                </a:solidFill>
              </a:defRPr>
            </a:lvl5pPr>
            <a:lvl6pPr lvl="5">
              <a:spcBef>
                <a:spcPts val="0"/>
              </a:spcBef>
              <a:spcAft>
                <a:spcPts val="0"/>
              </a:spcAft>
              <a:buClr>
                <a:schemeClr val="accent3"/>
              </a:buClr>
              <a:buSzPts val="7000"/>
              <a:buNone/>
              <a:defRPr sz="7000">
                <a:solidFill>
                  <a:schemeClr val="accent3"/>
                </a:solidFill>
              </a:defRPr>
            </a:lvl6pPr>
            <a:lvl7pPr lvl="6">
              <a:spcBef>
                <a:spcPts val="0"/>
              </a:spcBef>
              <a:spcAft>
                <a:spcPts val="0"/>
              </a:spcAft>
              <a:buClr>
                <a:schemeClr val="accent3"/>
              </a:buClr>
              <a:buSzPts val="7000"/>
              <a:buNone/>
              <a:defRPr sz="7000">
                <a:solidFill>
                  <a:schemeClr val="accent3"/>
                </a:solidFill>
              </a:defRPr>
            </a:lvl7pPr>
            <a:lvl8pPr lvl="7">
              <a:spcBef>
                <a:spcPts val="0"/>
              </a:spcBef>
              <a:spcAft>
                <a:spcPts val="0"/>
              </a:spcAft>
              <a:buClr>
                <a:schemeClr val="accent3"/>
              </a:buClr>
              <a:buSzPts val="7000"/>
              <a:buNone/>
              <a:defRPr sz="7000">
                <a:solidFill>
                  <a:schemeClr val="accent3"/>
                </a:solidFill>
              </a:defRPr>
            </a:lvl8pPr>
            <a:lvl9pPr lvl="8">
              <a:spcBef>
                <a:spcPts val="0"/>
              </a:spcBef>
              <a:spcAft>
                <a:spcPts val="0"/>
              </a:spcAft>
              <a:buClr>
                <a:schemeClr val="accent3"/>
              </a:buClr>
              <a:buSzPts val="7000"/>
              <a:buNone/>
              <a:defRPr sz="7000">
                <a:solidFill>
                  <a:schemeClr val="accent3"/>
                </a:solidFill>
              </a:defRPr>
            </a:lvl9pPr>
          </a:lstStyle>
          <a:p>
            <a:r>
              <a:t>xx%</a:t>
            </a:r>
          </a:p>
        </p:txBody>
      </p:sp>
      <p:sp>
        <p:nvSpPr>
          <p:cNvPr id="1005" name="Google Shape;1005;p108"/>
          <p:cNvSpPr txBox="1"/>
          <p:nvPr>
            <p:ph idx="1" type="subTitle"/>
          </p:nvPr>
        </p:nvSpPr>
        <p:spPr>
          <a:xfrm>
            <a:off x="720000" y="3497350"/>
            <a:ext cx="3229500" cy="375000"/>
          </a:xfrm>
          <a:prstGeom prst="rect">
            <a:avLst/>
          </a:prstGeom>
        </p:spPr>
        <p:txBody>
          <a:bodyPr anchorCtr="0" anchor="t" bIns="91425" lIns="91425" spcFirstLastPara="1" rIns="91425" wrap="square" tIns="91425">
            <a:noAutofit/>
          </a:bodyPr>
          <a:lstStyle>
            <a:lvl1pPr lvl="0">
              <a:lnSpc>
                <a:spcPct val="100000"/>
              </a:lnSpc>
              <a:spcBef>
                <a:spcPts val="0"/>
              </a:spcBef>
              <a:spcAft>
                <a:spcPts val="0"/>
              </a:spcAft>
              <a:buSzPts val="1400"/>
              <a:buNone/>
              <a:defRPr sz="1600"/>
            </a:lvl1pPr>
            <a:lvl2pPr lvl="1" algn="ctr">
              <a:lnSpc>
                <a:spcPct val="100000"/>
              </a:lnSpc>
              <a:spcBef>
                <a:spcPts val="0"/>
              </a:spcBef>
              <a:spcAft>
                <a:spcPts val="0"/>
              </a:spcAft>
              <a:buSzPts val="1400"/>
              <a:buNone/>
              <a:defRPr/>
            </a:lvl2pPr>
            <a:lvl3pPr lvl="2" algn="ctr">
              <a:lnSpc>
                <a:spcPct val="100000"/>
              </a:lnSpc>
              <a:spcBef>
                <a:spcPts val="1600"/>
              </a:spcBef>
              <a:spcAft>
                <a:spcPts val="0"/>
              </a:spcAft>
              <a:buSzPts val="1400"/>
              <a:buNone/>
              <a:defRPr/>
            </a:lvl3pPr>
            <a:lvl4pPr lvl="3" algn="ctr">
              <a:lnSpc>
                <a:spcPct val="100000"/>
              </a:lnSpc>
              <a:spcBef>
                <a:spcPts val="1600"/>
              </a:spcBef>
              <a:spcAft>
                <a:spcPts val="0"/>
              </a:spcAft>
              <a:buSzPts val="1400"/>
              <a:buNone/>
              <a:defRPr/>
            </a:lvl4pPr>
            <a:lvl5pPr lvl="4" algn="ctr">
              <a:lnSpc>
                <a:spcPct val="100000"/>
              </a:lnSpc>
              <a:spcBef>
                <a:spcPts val="1600"/>
              </a:spcBef>
              <a:spcAft>
                <a:spcPts val="0"/>
              </a:spcAft>
              <a:buSzPts val="1400"/>
              <a:buNone/>
              <a:defRPr/>
            </a:lvl5pPr>
            <a:lvl6pPr lvl="5" algn="ctr">
              <a:lnSpc>
                <a:spcPct val="100000"/>
              </a:lnSpc>
              <a:spcBef>
                <a:spcPts val="1600"/>
              </a:spcBef>
              <a:spcAft>
                <a:spcPts val="0"/>
              </a:spcAft>
              <a:buSzPts val="1400"/>
              <a:buNone/>
              <a:defRPr/>
            </a:lvl6pPr>
            <a:lvl7pPr lvl="6" algn="ctr">
              <a:lnSpc>
                <a:spcPct val="100000"/>
              </a:lnSpc>
              <a:spcBef>
                <a:spcPts val="1600"/>
              </a:spcBef>
              <a:spcAft>
                <a:spcPts val="0"/>
              </a:spcAft>
              <a:buSzPts val="1400"/>
              <a:buNone/>
              <a:defRPr/>
            </a:lvl7pPr>
            <a:lvl8pPr lvl="7" algn="ctr">
              <a:lnSpc>
                <a:spcPct val="100000"/>
              </a:lnSpc>
              <a:spcBef>
                <a:spcPts val="1600"/>
              </a:spcBef>
              <a:spcAft>
                <a:spcPts val="0"/>
              </a:spcAft>
              <a:buSzPts val="1400"/>
              <a:buNone/>
              <a:defRPr/>
            </a:lvl8pPr>
            <a:lvl9pPr lvl="8" algn="ctr">
              <a:lnSpc>
                <a:spcPct val="100000"/>
              </a:lnSpc>
              <a:spcBef>
                <a:spcPts val="1600"/>
              </a:spcBef>
              <a:spcAft>
                <a:spcPts val="1600"/>
              </a:spcAft>
              <a:buSzPts val="1400"/>
              <a:buNone/>
              <a:defRPr/>
            </a:lvl9pPr>
          </a:lstStyle>
          <a:p/>
        </p:txBody>
      </p:sp>
      <p:pic>
        <p:nvPicPr>
          <p:cNvPr id="1006" name="Google Shape;1006;p108"/>
          <p:cNvPicPr preferRelativeResize="0"/>
          <p:nvPr/>
        </p:nvPicPr>
        <p:blipFill>
          <a:blip r:embed="rId2">
            <a:alphaModFix/>
          </a:blip>
          <a:stretch>
            <a:fillRect/>
          </a:stretch>
        </p:blipFill>
        <p:spPr>
          <a:xfrm>
            <a:off x="8136797" y="-123726"/>
            <a:ext cx="1433525" cy="465011"/>
          </a:xfrm>
          <a:prstGeom prst="rect">
            <a:avLst/>
          </a:prstGeom>
          <a:noFill/>
          <a:ln>
            <a:noFill/>
          </a:ln>
        </p:spPr>
      </p:pic>
      <p:pic>
        <p:nvPicPr>
          <p:cNvPr id="1007" name="Google Shape;1007;p108"/>
          <p:cNvPicPr preferRelativeResize="0"/>
          <p:nvPr/>
        </p:nvPicPr>
        <p:blipFill>
          <a:blip r:embed="rId3">
            <a:alphaModFix amt="11000"/>
          </a:blip>
          <a:stretch>
            <a:fillRect/>
          </a:stretch>
        </p:blipFill>
        <p:spPr>
          <a:xfrm rot="3599991">
            <a:off x="1878113" y="105599"/>
            <a:ext cx="9115348" cy="3527128"/>
          </a:xfrm>
          <a:prstGeom prst="rect">
            <a:avLst/>
          </a:prstGeom>
          <a:noFill/>
          <a:ln>
            <a:noFill/>
          </a:ln>
        </p:spPr>
      </p:pic>
    </p:spTree>
  </p:cSld>
  <p:clrMapOvr>
    <a:masterClrMapping/>
  </p:clrMapOvr>
</p:sldLayout>
</file>

<file path=ppt/slideLayouts/slideLayout10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008" name="Shape 1008"/>
        <p:cNvGrpSpPr/>
        <p:nvPr/>
      </p:nvGrpSpPr>
      <p:grpSpPr>
        <a:xfrm>
          <a:off x="0" y="0"/>
          <a:ext cx="0" cy="0"/>
          <a:chOff x="0" y="0"/>
          <a:chExt cx="0" cy="0"/>
        </a:xfrm>
      </p:grpSpPr>
      <p:sp>
        <p:nvSpPr>
          <p:cNvPr id="1009" name="Google Shape;1009;p109"/>
          <p:cNvSpPr txBox="1"/>
          <p:nvPr>
            <p:ph type="title"/>
          </p:nvPr>
        </p:nvSpPr>
        <p:spPr>
          <a:xfrm>
            <a:off x="720000" y="445025"/>
            <a:ext cx="7704000" cy="572700"/>
          </a:xfrm>
          <a:prstGeom prst="rect">
            <a:avLst/>
          </a:prstGeom>
        </p:spPr>
        <p:txBody>
          <a:bodyPr anchorCtr="0" anchor="t" bIns="91425" lIns="91425" spcFirstLastPara="1" rIns="91425" wrap="square" tIns="91425">
            <a:noAutofit/>
          </a:bodyPr>
          <a:lstStyle>
            <a:lvl1pPr lvl="0">
              <a:spcBef>
                <a:spcPts val="0"/>
              </a:spcBef>
              <a:spcAft>
                <a:spcPts val="0"/>
              </a:spcAft>
              <a:buSzPts val="3500"/>
              <a:buNone/>
              <a:defRPr/>
            </a:lvl1pPr>
            <a:lvl2pPr lvl="1">
              <a:spcBef>
                <a:spcPts val="0"/>
              </a:spcBef>
              <a:spcAft>
                <a:spcPts val="0"/>
              </a:spcAft>
              <a:buSzPts val="3500"/>
              <a:buNone/>
              <a:defRPr/>
            </a:lvl2pPr>
            <a:lvl3pPr lvl="2">
              <a:spcBef>
                <a:spcPts val="0"/>
              </a:spcBef>
              <a:spcAft>
                <a:spcPts val="0"/>
              </a:spcAft>
              <a:buSzPts val="3500"/>
              <a:buNone/>
              <a:defRPr/>
            </a:lvl3pPr>
            <a:lvl4pPr lvl="3">
              <a:spcBef>
                <a:spcPts val="0"/>
              </a:spcBef>
              <a:spcAft>
                <a:spcPts val="0"/>
              </a:spcAft>
              <a:buSzPts val="3500"/>
              <a:buNone/>
              <a:defRPr/>
            </a:lvl4pPr>
            <a:lvl5pPr lvl="4">
              <a:spcBef>
                <a:spcPts val="0"/>
              </a:spcBef>
              <a:spcAft>
                <a:spcPts val="0"/>
              </a:spcAft>
              <a:buSzPts val="3500"/>
              <a:buNone/>
              <a:defRPr/>
            </a:lvl5pPr>
            <a:lvl6pPr lvl="5">
              <a:spcBef>
                <a:spcPts val="0"/>
              </a:spcBef>
              <a:spcAft>
                <a:spcPts val="0"/>
              </a:spcAft>
              <a:buSzPts val="3500"/>
              <a:buNone/>
              <a:defRPr/>
            </a:lvl6pPr>
            <a:lvl7pPr lvl="6">
              <a:spcBef>
                <a:spcPts val="0"/>
              </a:spcBef>
              <a:spcAft>
                <a:spcPts val="0"/>
              </a:spcAft>
              <a:buSzPts val="3500"/>
              <a:buNone/>
              <a:defRPr/>
            </a:lvl7pPr>
            <a:lvl8pPr lvl="7">
              <a:spcBef>
                <a:spcPts val="0"/>
              </a:spcBef>
              <a:spcAft>
                <a:spcPts val="0"/>
              </a:spcAft>
              <a:buSzPts val="3500"/>
              <a:buNone/>
              <a:defRPr/>
            </a:lvl8pPr>
            <a:lvl9pPr lvl="8">
              <a:spcBef>
                <a:spcPts val="0"/>
              </a:spcBef>
              <a:spcAft>
                <a:spcPts val="0"/>
              </a:spcAft>
              <a:buSzPts val="3500"/>
              <a:buNone/>
              <a:defRPr/>
            </a:lvl9pPr>
          </a:lstStyle>
          <a:p/>
        </p:txBody>
      </p:sp>
      <p:sp>
        <p:nvSpPr>
          <p:cNvPr id="1010" name="Google Shape;1010;p109"/>
          <p:cNvSpPr txBox="1"/>
          <p:nvPr>
            <p:ph idx="1" type="body"/>
          </p:nvPr>
        </p:nvSpPr>
        <p:spPr>
          <a:xfrm>
            <a:off x="720000" y="1215752"/>
            <a:ext cx="7704000" cy="3416400"/>
          </a:xfrm>
          <a:prstGeom prst="rect">
            <a:avLst/>
          </a:prstGeom>
        </p:spPr>
        <p:txBody>
          <a:bodyPr anchorCtr="0" anchor="t" bIns="91425" lIns="91425" spcFirstLastPara="1" rIns="91425" wrap="square" tIns="91425">
            <a:noAutofit/>
          </a:bodyPr>
          <a:lstStyle>
            <a:lvl1pPr indent="-317500" lvl="0" marL="457200">
              <a:lnSpc>
                <a:spcPct val="100000"/>
              </a:lnSpc>
              <a:spcBef>
                <a:spcPts val="0"/>
              </a:spcBef>
              <a:spcAft>
                <a:spcPts val="0"/>
              </a:spcAft>
              <a:buSzPts val="1400"/>
              <a:buFont typeface="Nunito Light"/>
              <a:buChar char="●"/>
              <a:defRPr/>
            </a:lvl1pPr>
            <a:lvl2pPr indent="-317500" lvl="1" marL="914400">
              <a:lnSpc>
                <a:spcPct val="100000"/>
              </a:lnSpc>
              <a:spcBef>
                <a:spcPts val="0"/>
              </a:spcBef>
              <a:spcAft>
                <a:spcPts val="0"/>
              </a:spcAft>
              <a:buSzPts val="1400"/>
              <a:buFont typeface="Nunito Light"/>
              <a:buChar char="○"/>
              <a:defRPr/>
            </a:lvl2pPr>
            <a:lvl3pPr indent="-317500" lvl="2" marL="1371600">
              <a:lnSpc>
                <a:spcPct val="100000"/>
              </a:lnSpc>
              <a:spcBef>
                <a:spcPts val="0"/>
              </a:spcBef>
              <a:spcAft>
                <a:spcPts val="0"/>
              </a:spcAft>
              <a:buSzPts val="1400"/>
              <a:buFont typeface="Nunito Light"/>
              <a:buChar char="■"/>
              <a:defRPr/>
            </a:lvl3pPr>
            <a:lvl4pPr indent="-317500" lvl="3" marL="1828800">
              <a:lnSpc>
                <a:spcPct val="100000"/>
              </a:lnSpc>
              <a:spcBef>
                <a:spcPts val="0"/>
              </a:spcBef>
              <a:spcAft>
                <a:spcPts val="0"/>
              </a:spcAft>
              <a:buSzPts val="1400"/>
              <a:buFont typeface="Nunito Light"/>
              <a:buChar char="●"/>
              <a:defRPr/>
            </a:lvl4pPr>
            <a:lvl5pPr indent="-317500" lvl="4" marL="2286000">
              <a:lnSpc>
                <a:spcPct val="100000"/>
              </a:lnSpc>
              <a:spcBef>
                <a:spcPts val="0"/>
              </a:spcBef>
              <a:spcAft>
                <a:spcPts val="0"/>
              </a:spcAft>
              <a:buSzPts val="1400"/>
              <a:buFont typeface="Nunito Light"/>
              <a:buChar char="○"/>
              <a:defRPr/>
            </a:lvl5pPr>
            <a:lvl6pPr indent="-317500" lvl="5" marL="2743200">
              <a:lnSpc>
                <a:spcPct val="100000"/>
              </a:lnSpc>
              <a:spcBef>
                <a:spcPts val="0"/>
              </a:spcBef>
              <a:spcAft>
                <a:spcPts val="0"/>
              </a:spcAft>
              <a:buSzPts val="1400"/>
              <a:buFont typeface="Nunito Light"/>
              <a:buChar char="■"/>
              <a:defRPr/>
            </a:lvl6pPr>
            <a:lvl7pPr indent="-317500" lvl="6" marL="3200400">
              <a:lnSpc>
                <a:spcPct val="100000"/>
              </a:lnSpc>
              <a:spcBef>
                <a:spcPts val="0"/>
              </a:spcBef>
              <a:spcAft>
                <a:spcPts val="0"/>
              </a:spcAft>
              <a:buSzPts val="1400"/>
              <a:buFont typeface="Nunito Light"/>
              <a:buChar char="●"/>
              <a:defRPr/>
            </a:lvl7pPr>
            <a:lvl8pPr indent="-317500" lvl="7" marL="3657600">
              <a:lnSpc>
                <a:spcPct val="100000"/>
              </a:lnSpc>
              <a:spcBef>
                <a:spcPts val="0"/>
              </a:spcBef>
              <a:spcAft>
                <a:spcPts val="0"/>
              </a:spcAft>
              <a:buSzPts val="1400"/>
              <a:buFont typeface="Nunito Light"/>
              <a:buChar char="○"/>
              <a:defRPr/>
            </a:lvl8pPr>
            <a:lvl9pPr indent="-317500" lvl="8" marL="4114800">
              <a:lnSpc>
                <a:spcPct val="100000"/>
              </a:lnSpc>
              <a:spcBef>
                <a:spcPts val="0"/>
              </a:spcBef>
              <a:spcAft>
                <a:spcPts val="0"/>
              </a:spcAft>
              <a:buSzPts val="1400"/>
              <a:buFont typeface="Nunito Light"/>
              <a:buChar char="■"/>
              <a:defRPr/>
            </a:lvl9pPr>
          </a:lstStyle>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1011" name="Shape 1011"/>
        <p:cNvGrpSpPr/>
        <p:nvPr/>
      </p:nvGrpSpPr>
      <p:grpSpPr>
        <a:xfrm>
          <a:off x="0" y="0"/>
          <a:ext cx="0" cy="0"/>
          <a:chOff x="0" y="0"/>
          <a:chExt cx="0" cy="0"/>
        </a:xfrm>
      </p:grpSpPr>
      <p:sp>
        <p:nvSpPr>
          <p:cNvPr id="1012" name="Google Shape;1012;p110"/>
          <p:cNvSpPr txBox="1"/>
          <p:nvPr>
            <p:ph type="title"/>
          </p:nvPr>
        </p:nvSpPr>
        <p:spPr>
          <a:xfrm>
            <a:off x="720000" y="445025"/>
            <a:ext cx="7704000" cy="572700"/>
          </a:xfrm>
          <a:prstGeom prst="rect">
            <a:avLst/>
          </a:prstGeom>
        </p:spPr>
        <p:txBody>
          <a:bodyPr anchorCtr="0" anchor="t" bIns="91425" lIns="91425" spcFirstLastPara="1" rIns="91425" wrap="square" tIns="91425">
            <a:noAutofit/>
          </a:bodyPr>
          <a:lstStyle>
            <a:lvl1pPr lvl="0">
              <a:spcBef>
                <a:spcPts val="0"/>
              </a:spcBef>
              <a:spcAft>
                <a:spcPts val="0"/>
              </a:spcAft>
              <a:buSzPts val="3500"/>
              <a:buNone/>
              <a:defRPr/>
            </a:lvl1pPr>
            <a:lvl2pPr lvl="1">
              <a:spcBef>
                <a:spcPts val="0"/>
              </a:spcBef>
              <a:spcAft>
                <a:spcPts val="0"/>
              </a:spcAft>
              <a:buSzPts val="3500"/>
              <a:buNone/>
              <a:defRPr/>
            </a:lvl2pPr>
            <a:lvl3pPr lvl="2">
              <a:spcBef>
                <a:spcPts val="0"/>
              </a:spcBef>
              <a:spcAft>
                <a:spcPts val="0"/>
              </a:spcAft>
              <a:buSzPts val="3500"/>
              <a:buNone/>
              <a:defRPr/>
            </a:lvl3pPr>
            <a:lvl4pPr lvl="3">
              <a:spcBef>
                <a:spcPts val="0"/>
              </a:spcBef>
              <a:spcAft>
                <a:spcPts val="0"/>
              </a:spcAft>
              <a:buSzPts val="3500"/>
              <a:buNone/>
              <a:defRPr/>
            </a:lvl4pPr>
            <a:lvl5pPr lvl="4">
              <a:spcBef>
                <a:spcPts val="0"/>
              </a:spcBef>
              <a:spcAft>
                <a:spcPts val="0"/>
              </a:spcAft>
              <a:buSzPts val="3500"/>
              <a:buNone/>
              <a:defRPr/>
            </a:lvl5pPr>
            <a:lvl6pPr lvl="5">
              <a:spcBef>
                <a:spcPts val="0"/>
              </a:spcBef>
              <a:spcAft>
                <a:spcPts val="0"/>
              </a:spcAft>
              <a:buSzPts val="3500"/>
              <a:buNone/>
              <a:defRPr/>
            </a:lvl6pPr>
            <a:lvl7pPr lvl="6">
              <a:spcBef>
                <a:spcPts val="0"/>
              </a:spcBef>
              <a:spcAft>
                <a:spcPts val="0"/>
              </a:spcAft>
              <a:buSzPts val="3500"/>
              <a:buNone/>
              <a:defRPr/>
            </a:lvl7pPr>
            <a:lvl8pPr lvl="7">
              <a:spcBef>
                <a:spcPts val="0"/>
              </a:spcBef>
              <a:spcAft>
                <a:spcPts val="0"/>
              </a:spcAft>
              <a:buSzPts val="3500"/>
              <a:buNone/>
              <a:defRPr/>
            </a:lvl8pPr>
            <a:lvl9pPr lvl="8">
              <a:spcBef>
                <a:spcPts val="0"/>
              </a:spcBef>
              <a:spcAft>
                <a:spcPts val="0"/>
              </a:spcAft>
              <a:buSzPts val="3500"/>
              <a:buNone/>
              <a:defRPr/>
            </a:lvl9pPr>
          </a:lstStyle>
          <a:p/>
        </p:txBody>
      </p:sp>
      <p:sp>
        <p:nvSpPr>
          <p:cNvPr id="1013" name="Google Shape;1013;p110"/>
          <p:cNvSpPr txBox="1"/>
          <p:nvPr>
            <p:ph idx="1" type="subTitle"/>
          </p:nvPr>
        </p:nvSpPr>
        <p:spPr>
          <a:xfrm>
            <a:off x="5055284" y="3608749"/>
            <a:ext cx="2505600" cy="5727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b="0" sz="14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014" name="Google Shape;1014;p110"/>
          <p:cNvSpPr txBox="1"/>
          <p:nvPr>
            <p:ph idx="2" type="subTitle"/>
          </p:nvPr>
        </p:nvSpPr>
        <p:spPr>
          <a:xfrm>
            <a:off x="1583300" y="3608749"/>
            <a:ext cx="2505600" cy="5727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b="0" sz="14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015" name="Google Shape;1015;p110"/>
          <p:cNvSpPr txBox="1"/>
          <p:nvPr>
            <p:ph idx="3" type="subTitle"/>
          </p:nvPr>
        </p:nvSpPr>
        <p:spPr>
          <a:xfrm>
            <a:off x="5055275" y="3300725"/>
            <a:ext cx="2505600" cy="394500"/>
          </a:xfrm>
          <a:prstGeom prst="rect">
            <a:avLst/>
          </a:prstGeom>
        </p:spPr>
        <p:txBody>
          <a:bodyPr anchorCtr="0" anchor="b" bIns="91425" lIns="91425" spcFirstLastPara="1" rIns="91425" wrap="square" tIns="91425">
            <a:noAutofit/>
          </a:bodyPr>
          <a:lstStyle>
            <a:lvl1pPr lvl="0" algn="ctr">
              <a:lnSpc>
                <a:spcPct val="100000"/>
              </a:lnSpc>
              <a:spcBef>
                <a:spcPts val="0"/>
              </a:spcBef>
              <a:spcAft>
                <a:spcPts val="0"/>
              </a:spcAft>
              <a:buSzPts val="2400"/>
              <a:buFont typeface="Kalam"/>
              <a:buNone/>
              <a:defRPr b="1" sz="2400">
                <a:latin typeface="Kalam"/>
                <a:ea typeface="Kalam"/>
                <a:cs typeface="Kalam"/>
                <a:sym typeface="Kalam"/>
              </a:defRPr>
            </a:lvl1pPr>
            <a:lvl2pPr lvl="1" algn="ctr">
              <a:lnSpc>
                <a:spcPct val="100000"/>
              </a:lnSpc>
              <a:spcBef>
                <a:spcPts val="0"/>
              </a:spcBef>
              <a:spcAft>
                <a:spcPts val="0"/>
              </a:spcAft>
              <a:buSzPts val="2400"/>
              <a:buFont typeface="Kalam"/>
              <a:buNone/>
              <a:defRPr b="1" sz="2400">
                <a:latin typeface="Kalam"/>
                <a:ea typeface="Kalam"/>
                <a:cs typeface="Kalam"/>
                <a:sym typeface="Kalam"/>
              </a:defRPr>
            </a:lvl2pPr>
            <a:lvl3pPr lvl="2" algn="ctr">
              <a:lnSpc>
                <a:spcPct val="100000"/>
              </a:lnSpc>
              <a:spcBef>
                <a:spcPts val="0"/>
              </a:spcBef>
              <a:spcAft>
                <a:spcPts val="0"/>
              </a:spcAft>
              <a:buSzPts val="2400"/>
              <a:buFont typeface="Kalam"/>
              <a:buNone/>
              <a:defRPr b="1" sz="2400">
                <a:latin typeface="Kalam"/>
                <a:ea typeface="Kalam"/>
                <a:cs typeface="Kalam"/>
                <a:sym typeface="Kalam"/>
              </a:defRPr>
            </a:lvl3pPr>
            <a:lvl4pPr lvl="3" algn="ctr">
              <a:lnSpc>
                <a:spcPct val="100000"/>
              </a:lnSpc>
              <a:spcBef>
                <a:spcPts val="0"/>
              </a:spcBef>
              <a:spcAft>
                <a:spcPts val="0"/>
              </a:spcAft>
              <a:buSzPts val="2400"/>
              <a:buFont typeface="Kalam"/>
              <a:buNone/>
              <a:defRPr b="1" sz="2400">
                <a:latin typeface="Kalam"/>
                <a:ea typeface="Kalam"/>
                <a:cs typeface="Kalam"/>
                <a:sym typeface="Kalam"/>
              </a:defRPr>
            </a:lvl4pPr>
            <a:lvl5pPr lvl="4" algn="ctr">
              <a:lnSpc>
                <a:spcPct val="100000"/>
              </a:lnSpc>
              <a:spcBef>
                <a:spcPts val="0"/>
              </a:spcBef>
              <a:spcAft>
                <a:spcPts val="0"/>
              </a:spcAft>
              <a:buSzPts val="2400"/>
              <a:buFont typeface="Kalam"/>
              <a:buNone/>
              <a:defRPr b="1" sz="2400">
                <a:latin typeface="Kalam"/>
                <a:ea typeface="Kalam"/>
                <a:cs typeface="Kalam"/>
                <a:sym typeface="Kalam"/>
              </a:defRPr>
            </a:lvl5pPr>
            <a:lvl6pPr lvl="5" algn="ctr">
              <a:lnSpc>
                <a:spcPct val="100000"/>
              </a:lnSpc>
              <a:spcBef>
                <a:spcPts val="0"/>
              </a:spcBef>
              <a:spcAft>
                <a:spcPts val="0"/>
              </a:spcAft>
              <a:buSzPts val="2400"/>
              <a:buFont typeface="Kalam"/>
              <a:buNone/>
              <a:defRPr b="1" sz="2400">
                <a:latin typeface="Kalam"/>
                <a:ea typeface="Kalam"/>
                <a:cs typeface="Kalam"/>
                <a:sym typeface="Kalam"/>
              </a:defRPr>
            </a:lvl6pPr>
            <a:lvl7pPr lvl="6" algn="ctr">
              <a:lnSpc>
                <a:spcPct val="100000"/>
              </a:lnSpc>
              <a:spcBef>
                <a:spcPts val="0"/>
              </a:spcBef>
              <a:spcAft>
                <a:spcPts val="0"/>
              </a:spcAft>
              <a:buSzPts val="2400"/>
              <a:buFont typeface="Kalam"/>
              <a:buNone/>
              <a:defRPr b="1" sz="2400">
                <a:latin typeface="Kalam"/>
                <a:ea typeface="Kalam"/>
                <a:cs typeface="Kalam"/>
                <a:sym typeface="Kalam"/>
              </a:defRPr>
            </a:lvl7pPr>
            <a:lvl8pPr lvl="7" algn="ctr">
              <a:lnSpc>
                <a:spcPct val="100000"/>
              </a:lnSpc>
              <a:spcBef>
                <a:spcPts val="0"/>
              </a:spcBef>
              <a:spcAft>
                <a:spcPts val="0"/>
              </a:spcAft>
              <a:buSzPts val="2400"/>
              <a:buFont typeface="Kalam"/>
              <a:buNone/>
              <a:defRPr b="1" sz="2400">
                <a:latin typeface="Kalam"/>
                <a:ea typeface="Kalam"/>
                <a:cs typeface="Kalam"/>
                <a:sym typeface="Kalam"/>
              </a:defRPr>
            </a:lvl8pPr>
            <a:lvl9pPr lvl="8" algn="ctr">
              <a:lnSpc>
                <a:spcPct val="100000"/>
              </a:lnSpc>
              <a:spcBef>
                <a:spcPts val="0"/>
              </a:spcBef>
              <a:spcAft>
                <a:spcPts val="0"/>
              </a:spcAft>
              <a:buSzPts val="2400"/>
              <a:buFont typeface="Kalam"/>
              <a:buNone/>
              <a:defRPr b="1" sz="2400">
                <a:latin typeface="Kalam"/>
                <a:ea typeface="Kalam"/>
                <a:cs typeface="Kalam"/>
                <a:sym typeface="Kalam"/>
              </a:defRPr>
            </a:lvl9pPr>
          </a:lstStyle>
          <a:p/>
        </p:txBody>
      </p:sp>
      <p:sp>
        <p:nvSpPr>
          <p:cNvPr id="1016" name="Google Shape;1016;p110"/>
          <p:cNvSpPr txBox="1"/>
          <p:nvPr>
            <p:ph idx="4" type="subTitle"/>
          </p:nvPr>
        </p:nvSpPr>
        <p:spPr>
          <a:xfrm>
            <a:off x="1583300" y="3300725"/>
            <a:ext cx="2505600" cy="394500"/>
          </a:xfrm>
          <a:prstGeom prst="rect">
            <a:avLst/>
          </a:prstGeom>
        </p:spPr>
        <p:txBody>
          <a:bodyPr anchorCtr="0" anchor="b" bIns="91425" lIns="91425" spcFirstLastPara="1" rIns="91425" wrap="square" tIns="91425">
            <a:noAutofit/>
          </a:bodyPr>
          <a:lstStyle>
            <a:lvl1pPr lvl="0" algn="ctr">
              <a:lnSpc>
                <a:spcPct val="100000"/>
              </a:lnSpc>
              <a:spcBef>
                <a:spcPts val="0"/>
              </a:spcBef>
              <a:spcAft>
                <a:spcPts val="0"/>
              </a:spcAft>
              <a:buSzPts val="2400"/>
              <a:buFont typeface="Kalam"/>
              <a:buNone/>
              <a:defRPr b="1" sz="2400">
                <a:latin typeface="Kalam"/>
                <a:ea typeface="Kalam"/>
                <a:cs typeface="Kalam"/>
                <a:sym typeface="Kalam"/>
              </a:defRPr>
            </a:lvl1pPr>
            <a:lvl2pPr lvl="1" algn="ctr">
              <a:lnSpc>
                <a:spcPct val="100000"/>
              </a:lnSpc>
              <a:spcBef>
                <a:spcPts val="0"/>
              </a:spcBef>
              <a:spcAft>
                <a:spcPts val="0"/>
              </a:spcAft>
              <a:buSzPts val="2400"/>
              <a:buFont typeface="Kalam"/>
              <a:buNone/>
              <a:defRPr b="1" sz="2400">
                <a:latin typeface="Kalam"/>
                <a:ea typeface="Kalam"/>
                <a:cs typeface="Kalam"/>
                <a:sym typeface="Kalam"/>
              </a:defRPr>
            </a:lvl2pPr>
            <a:lvl3pPr lvl="2" algn="ctr">
              <a:lnSpc>
                <a:spcPct val="100000"/>
              </a:lnSpc>
              <a:spcBef>
                <a:spcPts val="0"/>
              </a:spcBef>
              <a:spcAft>
                <a:spcPts val="0"/>
              </a:spcAft>
              <a:buSzPts val="2400"/>
              <a:buFont typeface="Kalam"/>
              <a:buNone/>
              <a:defRPr b="1" sz="2400">
                <a:latin typeface="Kalam"/>
                <a:ea typeface="Kalam"/>
                <a:cs typeface="Kalam"/>
                <a:sym typeface="Kalam"/>
              </a:defRPr>
            </a:lvl3pPr>
            <a:lvl4pPr lvl="3" algn="ctr">
              <a:lnSpc>
                <a:spcPct val="100000"/>
              </a:lnSpc>
              <a:spcBef>
                <a:spcPts val="0"/>
              </a:spcBef>
              <a:spcAft>
                <a:spcPts val="0"/>
              </a:spcAft>
              <a:buSzPts val="2400"/>
              <a:buFont typeface="Kalam"/>
              <a:buNone/>
              <a:defRPr b="1" sz="2400">
                <a:latin typeface="Kalam"/>
                <a:ea typeface="Kalam"/>
                <a:cs typeface="Kalam"/>
                <a:sym typeface="Kalam"/>
              </a:defRPr>
            </a:lvl4pPr>
            <a:lvl5pPr lvl="4" algn="ctr">
              <a:lnSpc>
                <a:spcPct val="100000"/>
              </a:lnSpc>
              <a:spcBef>
                <a:spcPts val="0"/>
              </a:spcBef>
              <a:spcAft>
                <a:spcPts val="0"/>
              </a:spcAft>
              <a:buSzPts val="2400"/>
              <a:buFont typeface="Kalam"/>
              <a:buNone/>
              <a:defRPr b="1" sz="2400">
                <a:latin typeface="Kalam"/>
                <a:ea typeface="Kalam"/>
                <a:cs typeface="Kalam"/>
                <a:sym typeface="Kalam"/>
              </a:defRPr>
            </a:lvl5pPr>
            <a:lvl6pPr lvl="5" algn="ctr">
              <a:lnSpc>
                <a:spcPct val="100000"/>
              </a:lnSpc>
              <a:spcBef>
                <a:spcPts val="0"/>
              </a:spcBef>
              <a:spcAft>
                <a:spcPts val="0"/>
              </a:spcAft>
              <a:buSzPts val="2400"/>
              <a:buFont typeface="Kalam"/>
              <a:buNone/>
              <a:defRPr b="1" sz="2400">
                <a:latin typeface="Kalam"/>
                <a:ea typeface="Kalam"/>
                <a:cs typeface="Kalam"/>
                <a:sym typeface="Kalam"/>
              </a:defRPr>
            </a:lvl6pPr>
            <a:lvl7pPr lvl="6" algn="ctr">
              <a:lnSpc>
                <a:spcPct val="100000"/>
              </a:lnSpc>
              <a:spcBef>
                <a:spcPts val="0"/>
              </a:spcBef>
              <a:spcAft>
                <a:spcPts val="0"/>
              </a:spcAft>
              <a:buSzPts val="2400"/>
              <a:buFont typeface="Kalam"/>
              <a:buNone/>
              <a:defRPr b="1" sz="2400">
                <a:latin typeface="Kalam"/>
                <a:ea typeface="Kalam"/>
                <a:cs typeface="Kalam"/>
                <a:sym typeface="Kalam"/>
              </a:defRPr>
            </a:lvl7pPr>
            <a:lvl8pPr lvl="7" algn="ctr">
              <a:lnSpc>
                <a:spcPct val="100000"/>
              </a:lnSpc>
              <a:spcBef>
                <a:spcPts val="0"/>
              </a:spcBef>
              <a:spcAft>
                <a:spcPts val="0"/>
              </a:spcAft>
              <a:buSzPts val="2400"/>
              <a:buFont typeface="Kalam"/>
              <a:buNone/>
              <a:defRPr b="1" sz="2400">
                <a:latin typeface="Kalam"/>
                <a:ea typeface="Kalam"/>
                <a:cs typeface="Kalam"/>
                <a:sym typeface="Kalam"/>
              </a:defRPr>
            </a:lvl8pPr>
            <a:lvl9pPr lvl="8" algn="ctr">
              <a:lnSpc>
                <a:spcPct val="100000"/>
              </a:lnSpc>
              <a:spcBef>
                <a:spcPts val="0"/>
              </a:spcBef>
              <a:spcAft>
                <a:spcPts val="0"/>
              </a:spcAft>
              <a:buSzPts val="2400"/>
              <a:buFont typeface="Kalam"/>
              <a:buNone/>
              <a:defRPr b="1" sz="2400">
                <a:latin typeface="Kalam"/>
                <a:ea typeface="Kalam"/>
                <a:cs typeface="Kalam"/>
                <a:sym typeface="Kalam"/>
              </a:defRPr>
            </a:lvl9pPr>
          </a:lstStyle>
          <a:p/>
        </p:txBody>
      </p:sp>
      <p:pic>
        <p:nvPicPr>
          <p:cNvPr id="1017" name="Google Shape;1017;p110"/>
          <p:cNvPicPr preferRelativeResize="0"/>
          <p:nvPr/>
        </p:nvPicPr>
        <p:blipFill>
          <a:blip r:embed="rId2">
            <a:alphaModFix/>
          </a:blip>
          <a:stretch>
            <a:fillRect/>
          </a:stretch>
        </p:blipFill>
        <p:spPr>
          <a:xfrm>
            <a:off x="8289475" y="4527798"/>
            <a:ext cx="1148663" cy="372600"/>
          </a:xfrm>
          <a:prstGeom prst="rect">
            <a:avLst/>
          </a:prstGeom>
          <a:noFill/>
          <a:ln>
            <a:noFill/>
          </a:ln>
        </p:spPr>
      </p:pic>
      <p:pic>
        <p:nvPicPr>
          <p:cNvPr id="1018" name="Google Shape;1018;p110"/>
          <p:cNvPicPr preferRelativeResize="0"/>
          <p:nvPr/>
        </p:nvPicPr>
        <p:blipFill>
          <a:blip r:embed="rId3">
            <a:alphaModFix/>
          </a:blip>
          <a:stretch>
            <a:fillRect/>
          </a:stretch>
        </p:blipFill>
        <p:spPr>
          <a:xfrm>
            <a:off x="-267175" y="119353"/>
            <a:ext cx="1530174" cy="496350"/>
          </a:xfrm>
          <a:prstGeom prst="rect">
            <a:avLst/>
          </a:prstGeom>
          <a:noFill/>
          <a:ln>
            <a:noFill/>
          </a:ln>
        </p:spPr>
      </p:pic>
    </p:spTree>
  </p:cSld>
  <p:clrMapOvr>
    <a:masterClrMapping/>
  </p:clrMapOvr>
</p:sldLayout>
</file>

<file path=ppt/slideLayouts/slideLayout10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019" name="Shape 1019"/>
        <p:cNvGrpSpPr/>
        <p:nvPr/>
      </p:nvGrpSpPr>
      <p:grpSpPr>
        <a:xfrm>
          <a:off x="0" y="0"/>
          <a:ext cx="0" cy="0"/>
          <a:chOff x="0" y="0"/>
          <a:chExt cx="0" cy="0"/>
        </a:xfrm>
      </p:grpSpPr>
      <p:sp>
        <p:nvSpPr>
          <p:cNvPr id="1020" name="Google Shape;1020;p111"/>
          <p:cNvSpPr txBox="1"/>
          <p:nvPr>
            <p:ph type="title"/>
          </p:nvPr>
        </p:nvSpPr>
        <p:spPr>
          <a:xfrm>
            <a:off x="720000" y="445025"/>
            <a:ext cx="7704000" cy="572700"/>
          </a:xfrm>
          <a:prstGeom prst="rect">
            <a:avLst/>
          </a:prstGeom>
        </p:spPr>
        <p:txBody>
          <a:bodyPr anchorCtr="0" anchor="t" bIns="91425" lIns="91425" spcFirstLastPara="1" rIns="91425" wrap="square" tIns="91425">
            <a:noAutofit/>
          </a:bodyPr>
          <a:lstStyle>
            <a:lvl1pPr lvl="0">
              <a:spcBef>
                <a:spcPts val="0"/>
              </a:spcBef>
              <a:spcAft>
                <a:spcPts val="0"/>
              </a:spcAft>
              <a:buSzPts val="3500"/>
              <a:buNone/>
              <a:defRPr/>
            </a:lvl1pPr>
            <a:lvl2pPr lvl="1">
              <a:spcBef>
                <a:spcPts val="0"/>
              </a:spcBef>
              <a:spcAft>
                <a:spcPts val="0"/>
              </a:spcAft>
              <a:buSzPts val="3500"/>
              <a:buNone/>
              <a:defRPr/>
            </a:lvl2pPr>
            <a:lvl3pPr lvl="2">
              <a:spcBef>
                <a:spcPts val="0"/>
              </a:spcBef>
              <a:spcAft>
                <a:spcPts val="0"/>
              </a:spcAft>
              <a:buSzPts val="3500"/>
              <a:buNone/>
              <a:defRPr/>
            </a:lvl3pPr>
            <a:lvl4pPr lvl="3">
              <a:spcBef>
                <a:spcPts val="0"/>
              </a:spcBef>
              <a:spcAft>
                <a:spcPts val="0"/>
              </a:spcAft>
              <a:buSzPts val="3500"/>
              <a:buNone/>
              <a:defRPr/>
            </a:lvl4pPr>
            <a:lvl5pPr lvl="4">
              <a:spcBef>
                <a:spcPts val="0"/>
              </a:spcBef>
              <a:spcAft>
                <a:spcPts val="0"/>
              </a:spcAft>
              <a:buSzPts val="3500"/>
              <a:buNone/>
              <a:defRPr/>
            </a:lvl5pPr>
            <a:lvl6pPr lvl="5">
              <a:spcBef>
                <a:spcPts val="0"/>
              </a:spcBef>
              <a:spcAft>
                <a:spcPts val="0"/>
              </a:spcAft>
              <a:buSzPts val="3500"/>
              <a:buNone/>
              <a:defRPr/>
            </a:lvl6pPr>
            <a:lvl7pPr lvl="6">
              <a:spcBef>
                <a:spcPts val="0"/>
              </a:spcBef>
              <a:spcAft>
                <a:spcPts val="0"/>
              </a:spcAft>
              <a:buSzPts val="3500"/>
              <a:buNone/>
              <a:defRPr/>
            </a:lvl7pPr>
            <a:lvl8pPr lvl="7">
              <a:spcBef>
                <a:spcPts val="0"/>
              </a:spcBef>
              <a:spcAft>
                <a:spcPts val="0"/>
              </a:spcAft>
              <a:buSzPts val="3500"/>
              <a:buNone/>
              <a:defRPr/>
            </a:lvl8pPr>
            <a:lvl9pPr lvl="8">
              <a:spcBef>
                <a:spcPts val="0"/>
              </a:spcBef>
              <a:spcAft>
                <a:spcPts val="0"/>
              </a:spcAft>
              <a:buSzPts val="3500"/>
              <a:buNone/>
              <a:defRPr/>
            </a:lvl9pPr>
          </a:lstStyle>
          <a:p/>
        </p:txBody>
      </p:sp>
      <p:grpSp>
        <p:nvGrpSpPr>
          <p:cNvPr id="1021" name="Google Shape;1021;p111"/>
          <p:cNvGrpSpPr/>
          <p:nvPr/>
        </p:nvGrpSpPr>
        <p:grpSpPr>
          <a:xfrm flipH="1" rot="1597285">
            <a:off x="-132764" y="4005416"/>
            <a:ext cx="1167518" cy="1516372"/>
            <a:chOff x="3988237" y="1467300"/>
            <a:chExt cx="1167500" cy="1516350"/>
          </a:xfrm>
        </p:grpSpPr>
        <p:pic>
          <p:nvPicPr>
            <p:cNvPr id="1022" name="Google Shape;1022;p111"/>
            <p:cNvPicPr preferRelativeResize="0"/>
            <p:nvPr/>
          </p:nvPicPr>
          <p:blipFill>
            <a:blip r:embed="rId2">
              <a:alphaModFix/>
            </a:blip>
            <a:stretch>
              <a:fillRect/>
            </a:stretch>
          </p:blipFill>
          <p:spPr>
            <a:xfrm>
              <a:off x="4555287" y="2022380"/>
              <a:ext cx="600450" cy="558600"/>
            </a:xfrm>
            <a:prstGeom prst="rect">
              <a:avLst/>
            </a:prstGeom>
            <a:noFill/>
            <a:ln>
              <a:noFill/>
            </a:ln>
          </p:spPr>
        </p:pic>
        <p:pic>
          <p:nvPicPr>
            <p:cNvPr id="1023" name="Google Shape;1023;p111"/>
            <p:cNvPicPr preferRelativeResize="0"/>
            <p:nvPr/>
          </p:nvPicPr>
          <p:blipFill>
            <a:blip r:embed="rId3">
              <a:alphaModFix/>
            </a:blip>
            <a:stretch>
              <a:fillRect/>
            </a:stretch>
          </p:blipFill>
          <p:spPr>
            <a:xfrm rot="899998">
              <a:off x="4160338" y="1521000"/>
              <a:ext cx="600450" cy="1408951"/>
            </a:xfrm>
            <a:prstGeom prst="rect">
              <a:avLst/>
            </a:prstGeom>
            <a:noFill/>
            <a:ln>
              <a:noFill/>
            </a:ln>
          </p:spPr>
        </p:pic>
        <p:pic>
          <p:nvPicPr>
            <p:cNvPr id="1024" name="Google Shape;1024;p111"/>
            <p:cNvPicPr preferRelativeResize="0"/>
            <p:nvPr/>
          </p:nvPicPr>
          <p:blipFill>
            <a:blip r:embed="rId4">
              <a:alphaModFix/>
            </a:blip>
            <a:stretch>
              <a:fillRect/>
            </a:stretch>
          </p:blipFill>
          <p:spPr>
            <a:xfrm rot="10800000">
              <a:off x="4062900" y="1847794"/>
              <a:ext cx="527054" cy="755350"/>
            </a:xfrm>
            <a:prstGeom prst="rect">
              <a:avLst/>
            </a:prstGeom>
            <a:noFill/>
            <a:ln>
              <a:noFill/>
            </a:ln>
          </p:spPr>
        </p:pic>
      </p:grpSp>
      <p:grpSp>
        <p:nvGrpSpPr>
          <p:cNvPr id="1025" name="Google Shape;1025;p111"/>
          <p:cNvGrpSpPr/>
          <p:nvPr/>
        </p:nvGrpSpPr>
        <p:grpSpPr>
          <a:xfrm rot="-2946211">
            <a:off x="8221599" y="543917"/>
            <a:ext cx="1167510" cy="1516363"/>
            <a:chOff x="3988237" y="1467300"/>
            <a:chExt cx="1167500" cy="1516350"/>
          </a:xfrm>
        </p:grpSpPr>
        <p:pic>
          <p:nvPicPr>
            <p:cNvPr id="1026" name="Google Shape;1026;p111"/>
            <p:cNvPicPr preferRelativeResize="0"/>
            <p:nvPr/>
          </p:nvPicPr>
          <p:blipFill>
            <a:blip r:embed="rId2">
              <a:alphaModFix/>
            </a:blip>
            <a:stretch>
              <a:fillRect/>
            </a:stretch>
          </p:blipFill>
          <p:spPr>
            <a:xfrm>
              <a:off x="4555287" y="2022380"/>
              <a:ext cx="600450" cy="558600"/>
            </a:xfrm>
            <a:prstGeom prst="rect">
              <a:avLst/>
            </a:prstGeom>
            <a:noFill/>
            <a:ln>
              <a:noFill/>
            </a:ln>
          </p:spPr>
        </p:pic>
        <p:pic>
          <p:nvPicPr>
            <p:cNvPr id="1027" name="Google Shape;1027;p111"/>
            <p:cNvPicPr preferRelativeResize="0"/>
            <p:nvPr/>
          </p:nvPicPr>
          <p:blipFill>
            <a:blip r:embed="rId3">
              <a:alphaModFix/>
            </a:blip>
            <a:stretch>
              <a:fillRect/>
            </a:stretch>
          </p:blipFill>
          <p:spPr>
            <a:xfrm rot="899998">
              <a:off x="4160338" y="1521000"/>
              <a:ext cx="600450" cy="1408951"/>
            </a:xfrm>
            <a:prstGeom prst="rect">
              <a:avLst/>
            </a:prstGeom>
            <a:noFill/>
            <a:ln>
              <a:noFill/>
            </a:ln>
          </p:spPr>
        </p:pic>
        <p:pic>
          <p:nvPicPr>
            <p:cNvPr id="1028" name="Google Shape;1028;p111"/>
            <p:cNvPicPr preferRelativeResize="0"/>
            <p:nvPr/>
          </p:nvPicPr>
          <p:blipFill>
            <a:blip r:embed="rId4">
              <a:alphaModFix/>
            </a:blip>
            <a:stretch>
              <a:fillRect/>
            </a:stretch>
          </p:blipFill>
          <p:spPr>
            <a:xfrm rot="10800000">
              <a:off x="4062900" y="1847794"/>
              <a:ext cx="527054" cy="755350"/>
            </a:xfrm>
            <a:prstGeom prst="rect">
              <a:avLst/>
            </a:prstGeom>
            <a:noFill/>
            <a:ln>
              <a:noFill/>
            </a:ln>
          </p:spPr>
        </p:pic>
      </p:grpSp>
      <p:pic>
        <p:nvPicPr>
          <p:cNvPr id="1029" name="Google Shape;1029;p111"/>
          <p:cNvPicPr preferRelativeResize="0"/>
          <p:nvPr/>
        </p:nvPicPr>
        <p:blipFill>
          <a:blip r:embed="rId5">
            <a:alphaModFix amt="11000"/>
          </a:blip>
          <a:stretch>
            <a:fillRect/>
          </a:stretch>
        </p:blipFill>
        <p:spPr>
          <a:xfrm flipH="1" rot="10800000">
            <a:off x="-1459950" y="1112054"/>
            <a:ext cx="9144001" cy="4697793"/>
          </a:xfrm>
          <a:prstGeom prst="rect">
            <a:avLst/>
          </a:prstGeom>
          <a:noFill/>
          <a:ln>
            <a:noFill/>
          </a:ln>
        </p:spPr>
      </p:pic>
    </p:spTree>
  </p:cSld>
  <p:clrMapOvr>
    <a:masterClrMapping/>
  </p:clrMapOvr>
</p:sldLayout>
</file>

<file path=ppt/slideLayouts/slideLayout10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1030" name="Shape 1030"/>
        <p:cNvGrpSpPr/>
        <p:nvPr/>
      </p:nvGrpSpPr>
      <p:grpSpPr>
        <a:xfrm>
          <a:off x="0" y="0"/>
          <a:ext cx="0" cy="0"/>
          <a:chOff x="0" y="0"/>
          <a:chExt cx="0" cy="0"/>
        </a:xfrm>
      </p:grpSpPr>
      <p:sp>
        <p:nvSpPr>
          <p:cNvPr id="1031" name="Google Shape;1031;p112"/>
          <p:cNvSpPr txBox="1"/>
          <p:nvPr>
            <p:ph type="title"/>
          </p:nvPr>
        </p:nvSpPr>
        <p:spPr>
          <a:xfrm>
            <a:off x="720000" y="445025"/>
            <a:ext cx="7710900" cy="572700"/>
          </a:xfrm>
          <a:prstGeom prst="rect">
            <a:avLst/>
          </a:prstGeom>
        </p:spPr>
        <p:txBody>
          <a:bodyPr anchorCtr="0" anchor="t" bIns="91425" lIns="91425" spcFirstLastPara="1" rIns="91425" wrap="square" tIns="91425">
            <a:noAutofit/>
          </a:bodyPr>
          <a:lstStyle>
            <a:lvl1pPr lvl="0">
              <a:spcBef>
                <a:spcPts val="0"/>
              </a:spcBef>
              <a:spcAft>
                <a:spcPts val="0"/>
              </a:spcAft>
              <a:buSzPts val="3500"/>
              <a:buNone/>
              <a:defRPr/>
            </a:lvl1pPr>
            <a:lvl2pPr lvl="1">
              <a:spcBef>
                <a:spcPts val="0"/>
              </a:spcBef>
              <a:spcAft>
                <a:spcPts val="0"/>
              </a:spcAft>
              <a:buSzPts val="3500"/>
              <a:buNone/>
              <a:defRPr/>
            </a:lvl2pPr>
            <a:lvl3pPr lvl="2">
              <a:spcBef>
                <a:spcPts val="0"/>
              </a:spcBef>
              <a:spcAft>
                <a:spcPts val="0"/>
              </a:spcAft>
              <a:buSzPts val="3500"/>
              <a:buNone/>
              <a:defRPr/>
            </a:lvl3pPr>
            <a:lvl4pPr lvl="3">
              <a:spcBef>
                <a:spcPts val="0"/>
              </a:spcBef>
              <a:spcAft>
                <a:spcPts val="0"/>
              </a:spcAft>
              <a:buSzPts val="3500"/>
              <a:buNone/>
              <a:defRPr/>
            </a:lvl4pPr>
            <a:lvl5pPr lvl="4">
              <a:spcBef>
                <a:spcPts val="0"/>
              </a:spcBef>
              <a:spcAft>
                <a:spcPts val="0"/>
              </a:spcAft>
              <a:buSzPts val="3500"/>
              <a:buNone/>
              <a:defRPr/>
            </a:lvl5pPr>
            <a:lvl6pPr lvl="5">
              <a:spcBef>
                <a:spcPts val="0"/>
              </a:spcBef>
              <a:spcAft>
                <a:spcPts val="0"/>
              </a:spcAft>
              <a:buSzPts val="3500"/>
              <a:buNone/>
              <a:defRPr/>
            </a:lvl6pPr>
            <a:lvl7pPr lvl="6">
              <a:spcBef>
                <a:spcPts val="0"/>
              </a:spcBef>
              <a:spcAft>
                <a:spcPts val="0"/>
              </a:spcAft>
              <a:buSzPts val="3500"/>
              <a:buNone/>
              <a:defRPr/>
            </a:lvl7pPr>
            <a:lvl8pPr lvl="7">
              <a:spcBef>
                <a:spcPts val="0"/>
              </a:spcBef>
              <a:spcAft>
                <a:spcPts val="0"/>
              </a:spcAft>
              <a:buSzPts val="3500"/>
              <a:buNone/>
              <a:defRPr/>
            </a:lvl8pPr>
            <a:lvl9pPr lvl="8">
              <a:spcBef>
                <a:spcPts val="0"/>
              </a:spcBef>
              <a:spcAft>
                <a:spcPts val="0"/>
              </a:spcAft>
              <a:buSzPts val="3500"/>
              <a:buNone/>
              <a:defRPr/>
            </a:lvl9pPr>
          </a:lstStyle>
          <a:p/>
        </p:txBody>
      </p:sp>
      <p:sp>
        <p:nvSpPr>
          <p:cNvPr id="1032" name="Google Shape;1032;p112"/>
          <p:cNvSpPr txBox="1"/>
          <p:nvPr>
            <p:ph idx="1" type="subTitle"/>
          </p:nvPr>
        </p:nvSpPr>
        <p:spPr>
          <a:xfrm>
            <a:off x="720000" y="1898375"/>
            <a:ext cx="4819500" cy="2203500"/>
          </a:xfrm>
          <a:prstGeom prst="rect">
            <a:avLst/>
          </a:prstGeom>
        </p:spPr>
        <p:txBody>
          <a:bodyPr anchorCtr="0" anchor="t" bIns="91425" lIns="91425" spcFirstLastPara="1" rIns="91425" wrap="square" tIns="91425">
            <a:noAutofit/>
          </a:bodyPr>
          <a:lstStyle>
            <a:lvl1pPr lvl="0">
              <a:lnSpc>
                <a:spcPct val="100000"/>
              </a:lnSpc>
              <a:spcBef>
                <a:spcPts val="0"/>
              </a:spcBef>
              <a:spcAft>
                <a:spcPts val="0"/>
              </a:spcAft>
              <a:buSzPts val="1600"/>
              <a:buChar char="●"/>
              <a:defRPr sz="1600"/>
            </a:lvl1pPr>
            <a:lvl2pPr lvl="1" algn="ctr">
              <a:lnSpc>
                <a:spcPct val="100000"/>
              </a:lnSpc>
              <a:spcBef>
                <a:spcPts val="0"/>
              </a:spcBef>
              <a:spcAft>
                <a:spcPts val="0"/>
              </a:spcAft>
              <a:buClr>
                <a:srgbClr val="E76A28"/>
              </a:buClr>
              <a:buSzPts val="1600"/>
              <a:buFont typeface="Nunito Light"/>
              <a:buChar char="○"/>
              <a:defRPr/>
            </a:lvl2pPr>
            <a:lvl3pPr lvl="2" algn="ctr">
              <a:lnSpc>
                <a:spcPct val="100000"/>
              </a:lnSpc>
              <a:spcBef>
                <a:spcPts val="1600"/>
              </a:spcBef>
              <a:spcAft>
                <a:spcPts val="0"/>
              </a:spcAft>
              <a:buClr>
                <a:srgbClr val="E76A28"/>
              </a:buClr>
              <a:buSzPts val="1500"/>
              <a:buFont typeface="Nunito Light"/>
              <a:buChar char="■"/>
              <a:defRPr/>
            </a:lvl3pPr>
            <a:lvl4pPr lvl="3" algn="ctr">
              <a:lnSpc>
                <a:spcPct val="100000"/>
              </a:lnSpc>
              <a:spcBef>
                <a:spcPts val="1600"/>
              </a:spcBef>
              <a:spcAft>
                <a:spcPts val="0"/>
              </a:spcAft>
              <a:buClr>
                <a:srgbClr val="E76A28"/>
              </a:buClr>
              <a:buSzPts val="1500"/>
              <a:buFont typeface="Nunito Light"/>
              <a:buChar char="●"/>
              <a:defRPr/>
            </a:lvl4pPr>
            <a:lvl5pPr lvl="4" algn="ctr">
              <a:lnSpc>
                <a:spcPct val="100000"/>
              </a:lnSpc>
              <a:spcBef>
                <a:spcPts val="1600"/>
              </a:spcBef>
              <a:spcAft>
                <a:spcPts val="0"/>
              </a:spcAft>
              <a:buClr>
                <a:srgbClr val="E76A28"/>
              </a:buClr>
              <a:buSzPts val="1400"/>
              <a:buFont typeface="Nunito Light"/>
              <a:buChar char="○"/>
              <a:defRPr/>
            </a:lvl5pPr>
            <a:lvl6pPr lvl="5" algn="ctr">
              <a:lnSpc>
                <a:spcPct val="100000"/>
              </a:lnSpc>
              <a:spcBef>
                <a:spcPts val="1600"/>
              </a:spcBef>
              <a:spcAft>
                <a:spcPts val="0"/>
              </a:spcAft>
              <a:buClr>
                <a:srgbClr val="999999"/>
              </a:buClr>
              <a:buSzPts val="1400"/>
              <a:buFont typeface="Nunito Light"/>
              <a:buChar char="■"/>
              <a:defRPr/>
            </a:lvl6pPr>
            <a:lvl7pPr lvl="6" algn="ctr">
              <a:lnSpc>
                <a:spcPct val="100000"/>
              </a:lnSpc>
              <a:spcBef>
                <a:spcPts val="1600"/>
              </a:spcBef>
              <a:spcAft>
                <a:spcPts val="0"/>
              </a:spcAft>
              <a:buClr>
                <a:srgbClr val="999999"/>
              </a:buClr>
              <a:buSzPts val="1300"/>
              <a:buFont typeface="Nunito Light"/>
              <a:buChar char="●"/>
              <a:defRPr/>
            </a:lvl7pPr>
            <a:lvl8pPr lvl="7" algn="ctr">
              <a:lnSpc>
                <a:spcPct val="100000"/>
              </a:lnSpc>
              <a:spcBef>
                <a:spcPts val="1600"/>
              </a:spcBef>
              <a:spcAft>
                <a:spcPts val="0"/>
              </a:spcAft>
              <a:buClr>
                <a:srgbClr val="999999"/>
              </a:buClr>
              <a:buSzPts val="1300"/>
              <a:buFont typeface="Nunito Light"/>
              <a:buChar char="○"/>
              <a:defRPr/>
            </a:lvl8pPr>
            <a:lvl9pPr lvl="8" algn="ctr">
              <a:lnSpc>
                <a:spcPct val="100000"/>
              </a:lnSpc>
              <a:spcBef>
                <a:spcPts val="1600"/>
              </a:spcBef>
              <a:spcAft>
                <a:spcPts val="1600"/>
              </a:spcAft>
              <a:buClr>
                <a:srgbClr val="999999"/>
              </a:buClr>
              <a:buSzPts val="1400"/>
              <a:buFont typeface="Nunito Light"/>
              <a:buChar char="■"/>
              <a:defRPr/>
            </a:lvl9pPr>
          </a:lstStyle>
          <a:p/>
        </p:txBody>
      </p:sp>
      <p:pic>
        <p:nvPicPr>
          <p:cNvPr id="1033" name="Google Shape;1033;p112"/>
          <p:cNvPicPr preferRelativeResize="0"/>
          <p:nvPr/>
        </p:nvPicPr>
        <p:blipFill>
          <a:blip r:embed="rId2">
            <a:alphaModFix/>
          </a:blip>
          <a:stretch>
            <a:fillRect/>
          </a:stretch>
        </p:blipFill>
        <p:spPr>
          <a:xfrm>
            <a:off x="6740684" y="-266300"/>
            <a:ext cx="1765517" cy="572700"/>
          </a:xfrm>
          <a:prstGeom prst="rect">
            <a:avLst/>
          </a:prstGeom>
          <a:noFill/>
          <a:ln>
            <a:noFill/>
          </a:ln>
        </p:spPr>
      </p:pic>
      <p:pic>
        <p:nvPicPr>
          <p:cNvPr id="1034" name="Google Shape;1034;p112"/>
          <p:cNvPicPr preferRelativeResize="0"/>
          <p:nvPr/>
        </p:nvPicPr>
        <p:blipFill>
          <a:blip r:embed="rId3">
            <a:alphaModFix/>
          </a:blip>
          <a:stretch>
            <a:fillRect/>
          </a:stretch>
        </p:blipFill>
        <p:spPr>
          <a:xfrm>
            <a:off x="8646326" y="1017725"/>
            <a:ext cx="2045198" cy="663425"/>
          </a:xfrm>
          <a:prstGeom prst="rect">
            <a:avLst/>
          </a:prstGeom>
          <a:noFill/>
          <a:ln>
            <a:noFill/>
          </a:ln>
        </p:spPr>
      </p:pic>
      <p:pic>
        <p:nvPicPr>
          <p:cNvPr id="1035" name="Google Shape;1035;p112"/>
          <p:cNvPicPr preferRelativeResize="0"/>
          <p:nvPr/>
        </p:nvPicPr>
        <p:blipFill>
          <a:blip r:embed="rId3">
            <a:alphaModFix/>
          </a:blip>
          <a:stretch>
            <a:fillRect/>
          </a:stretch>
        </p:blipFill>
        <p:spPr>
          <a:xfrm flipH="1">
            <a:off x="-900459" y="4552475"/>
            <a:ext cx="2175234" cy="705600"/>
          </a:xfrm>
          <a:prstGeom prst="rect">
            <a:avLst/>
          </a:prstGeom>
          <a:noFill/>
          <a:ln>
            <a:noFill/>
          </a:ln>
        </p:spPr>
      </p:pic>
      <p:pic>
        <p:nvPicPr>
          <p:cNvPr id="1036" name="Google Shape;1036;p112"/>
          <p:cNvPicPr preferRelativeResize="0"/>
          <p:nvPr/>
        </p:nvPicPr>
        <p:blipFill>
          <a:blip r:embed="rId3">
            <a:alphaModFix/>
          </a:blip>
          <a:stretch>
            <a:fillRect/>
          </a:stretch>
        </p:blipFill>
        <p:spPr>
          <a:xfrm>
            <a:off x="-1652574" y="691900"/>
            <a:ext cx="2045198" cy="663425"/>
          </a:xfrm>
          <a:prstGeom prst="rect">
            <a:avLst/>
          </a:prstGeom>
          <a:noFill/>
          <a:ln>
            <a:noFill/>
          </a:ln>
        </p:spPr>
      </p:pic>
      <p:pic>
        <p:nvPicPr>
          <p:cNvPr id="1037" name="Google Shape;1037;p112"/>
          <p:cNvPicPr preferRelativeResize="0"/>
          <p:nvPr/>
        </p:nvPicPr>
        <p:blipFill>
          <a:blip r:embed="rId2">
            <a:alphaModFix/>
          </a:blip>
          <a:stretch>
            <a:fillRect/>
          </a:stretch>
        </p:blipFill>
        <p:spPr>
          <a:xfrm>
            <a:off x="8040834" y="4774025"/>
            <a:ext cx="1765517" cy="572700"/>
          </a:xfrm>
          <a:prstGeom prst="rect">
            <a:avLst/>
          </a:prstGeom>
          <a:noFill/>
          <a:ln>
            <a:noFill/>
          </a:ln>
        </p:spPr>
      </p:pic>
    </p:spTree>
  </p:cSld>
  <p:clrMapOvr>
    <a:masterClrMapping/>
  </p:clrMapOvr>
</p:sldLayout>
</file>

<file path=ppt/slideLayouts/slideLayout10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1038" name="Shape 1038"/>
        <p:cNvGrpSpPr/>
        <p:nvPr/>
      </p:nvGrpSpPr>
      <p:grpSpPr>
        <a:xfrm>
          <a:off x="0" y="0"/>
          <a:ext cx="0" cy="0"/>
          <a:chOff x="0" y="0"/>
          <a:chExt cx="0" cy="0"/>
        </a:xfrm>
      </p:grpSpPr>
      <p:sp>
        <p:nvSpPr>
          <p:cNvPr id="1039" name="Google Shape;1039;p113"/>
          <p:cNvSpPr txBox="1"/>
          <p:nvPr>
            <p:ph type="title"/>
          </p:nvPr>
        </p:nvSpPr>
        <p:spPr>
          <a:xfrm>
            <a:off x="1434300" y="1327250"/>
            <a:ext cx="6275400" cy="1612500"/>
          </a:xfrm>
          <a:prstGeom prst="rect">
            <a:avLst/>
          </a:prstGeom>
        </p:spPr>
        <p:txBody>
          <a:bodyPr anchorCtr="0" anchor="ctr" bIns="91425" lIns="91425" spcFirstLastPara="1" rIns="91425" wrap="square" tIns="91425">
            <a:noAutofit/>
          </a:bodyPr>
          <a:lstStyle>
            <a:lvl1pPr lvl="0" algn="ctr">
              <a:lnSpc>
                <a:spcPct val="80000"/>
              </a:lnSpc>
              <a:spcBef>
                <a:spcPts val="0"/>
              </a:spcBef>
              <a:spcAft>
                <a:spcPts val="0"/>
              </a:spcAft>
              <a:buSzPts val="4800"/>
              <a:buNone/>
              <a:defRPr sz="60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pic>
        <p:nvPicPr>
          <p:cNvPr id="1040" name="Google Shape;1040;p113"/>
          <p:cNvPicPr preferRelativeResize="0"/>
          <p:nvPr/>
        </p:nvPicPr>
        <p:blipFill>
          <a:blip r:embed="rId2">
            <a:alphaModFix/>
          </a:blip>
          <a:stretch>
            <a:fillRect/>
          </a:stretch>
        </p:blipFill>
        <p:spPr>
          <a:xfrm>
            <a:off x="-677900" y="691900"/>
            <a:ext cx="1747837" cy="566975"/>
          </a:xfrm>
          <a:prstGeom prst="rect">
            <a:avLst/>
          </a:prstGeom>
          <a:noFill/>
          <a:ln>
            <a:noFill/>
          </a:ln>
        </p:spPr>
      </p:pic>
      <p:pic>
        <p:nvPicPr>
          <p:cNvPr id="1041" name="Google Shape;1041;p113"/>
          <p:cNvPicPr preferRelativeResize="0"/>
          <p:nvPr/>
        </p:nvPicPr>
        <p:blipFill>
          <a:blip r:embed="rId2">
            <a:alphaModFix/>
          </a:blip>
          <a:stretch>
            <a:fillRect/>
          </a:stretch>
        </p:blipFill>
        <p:spPr>
          <a:xfrm flipH="1">
            <a:off x="8285550" y="1121063"/>
            <a:ext cx="1747837" cy="566975"/>
          </a:xfrm>
          <a:prstGeom prst="rect">
            <a:avLst/>
          </a:prstGeom>
          <a:noFill/>
          <a:ln>
            <a:noFill/>
          </a:ln>
        </p:spPr>
      </p:pic>
      <p:pic>
        <p:nvPicPr>
          <p:cNvPr id="1042" name="Google Shape;1042;p113"/>
          <p:cNvPicPr preferRelativeResize="0"/>
          <p:nvPr/>
        </p:nvPicPr>
        <p:blipFill>
          <a:blip r:embed="rId3">
            <a:alphaModFix/>
          </a:blip>
          <a:stretch>
            <a:fillRect/>
          </a:stretch>
        </p:blipFill>
        <p:spPr>
          <a:xfrm flipH="1">
            <a:off x="2779509" y="-261450"/>
            <a:ext cx="1765517" cy="572700"/>
          </a:xfrm>
          <a:prstGeom prst="rect">
            <a:avLst/>
          </a:prstGeom>
          <a:noFill/>
          <a:ln>
            <a:noFill/>
          </a:ln>
        </p:spPr>
      </p:pic>
      <p:pic>
        <p:nvPicPr>
          <p:cNvPr id="1043" name="Google Shape;1043;p113"/>
          <p:cNvPicPr preferRelativeResize="0"/>
          <p:nvPr/>
        </p:nvPicPr>
        <p:blipFill>
          <a:blip r:embed="rId4">
            <a:alphaModFix amt="11000"/>
          </a:blip>
          <a:stretch>
            <a:fillRect/>
          </a:stretch>
        </p:blipFill>
        <p:spPr>
          <a:xfrm rot="2699986">
            <a:off x="5421057" y="-250296"/>
            <a:ext cx="6919510" cy="2677466"/>
          </a:xfrm>
          <a:prstGeom prst="rect">
            <a:avLst/>
          </a:prstGeom>
          <a:noFill/>
          <a:ln>
            <a:noFill/>
          </a:ln>
        </p:spPr>
      </p:pic>
      <p:pic>
        <p:nvPicPr>
          <p:cNvPr id="1044" name="Google Shape;1044;p113"/>
          <p:cNvPicPr preferRelativeResize="0"/>
          <p:nvPr/>
        </p:nvPicPr>
        <p:blipFill>
          <a:blip r:embed="rId4">
            <a:alphaModFix amt="11000"/>
          </a:blip>
          <a:stretch>
            <a:fillRect/>
          </a:stretch>
        </p:blipFill>
        <p:spPr>
          <a:xfrm rot="2699986">
            <a:off x="-1699293" y="3381554"/>
            <a:ext cx="6919510" cy="2677466"/>
          </a:xfrm>
          <a:prstGeom prst="rect">
            <a:avLst/>
          </a:prstGeom>
          <a:noFill/>
          <a:ln>
            <a:noFill/>
          </a:ln>
        </p:spPr>
      </p:pic>
    </p:spTree>
  </p:cSld>
  <p:clrMapOvr>
    <a:masterClrMapping/>
  </p:clrMapOvr>
</p:sldLayout>
</file>

<file path=ppt/slideLayouts/slideLayout10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1045" name="Shape 1045"/>
        <p:cNvGrpSpPr/>
        <p:nvPr/>
      </p:nvGrpSpPr>
      <p:grpSpPr>
        <a:xfrm>
          <a:off x="0" y="0"/>
          <a:ext cx="0" cy="0"/>
          <a:chOff x="0" y="0"/>
          <a:chExt cx="0" cy="0"/>
        </a:xfrm>
      </p:grpSpPr>
      <p:sp>
        <p:nvSpPr>
          <p:cNvPr id="1046" name="Google Shape;1046;p114"/>
          <p:cNvSpPr txBox="1"/>
          <p:nvPr>
            <p:ph type="title"/>
          </p:nvPr>
        </p:nvSpPr>
        <p:spPr>
          <a:xfrm>
            <a:off x="1734450" y="674200"/>
            <a:ext cx="5675100" cy="1460700"/>
          </a:xfrm>
          <a:prstGeom prst="rect">
            <a:avLst/>
          </a:prstGeom>
        </p:spPr>
        <p:txBody>
          <a:bodyPr anchorCtr="0" anchor="b" bIns="91425" lIns="91425" spcFirstLastPara="1" rIns="91425" wrap="square" tIns="91425">
            <a:noAutofit/>
          </a:bodyPr>
          <a:lstStyle>
            <a:lvl1pPr lvl="0" algn="ctr">
              <a:spcBef>
                <a:spcPts val="0"/>
              </a:spcBef>
              <a:spcAft>
                <a:spcPts val="0"/>
              </a:spcAft>
              <a:buSzPts val="3500"/>
              <a:buNone/>
              <a:defRPr sz="9600"/>
            </a:lvl1pPr>
            <a:lvl2pPr lvl="1" algn="ctr">
              <a:spcBef>
                <a:spcPts val="0"/>
              </a:spcBef>
              <a:spcAft>
                <a:spcPts val="0"/>
              </a:spcAft>
              <a:buSzPts val="3500"/>
              <a:buNone/>
              <a:defRPr/>
            </a:lvl2pPr>
            <a:lvl3pPr lvl="2" algn="ctr">
              <a:spcBef>
                <a:spcPts val="0"/>
              </a:spcBef>
              <a:spcAft>
                <a:spcPts val="0"/>
              </a:spcAft>
              <a:buSzPts val="3500"/>
              <a:buNone/>
              <a:defRPr/>
            </a:lvl3pPr>
            <a:lvl4pPr lvl="3" algn="ctr">
              <a:spcBef>
                <a:spcPts val="0"/>
              </a:spcBef>
              <a:spcAft>
                <a:spcPts val="0"/>
              </a:spcAft>
              <a:buSzPts val="3500"/>
              <a:buNone/>
              <a:defRPr/>
            </a:lvl4pPr>
            <a:lvl5pPr lvl="4" algn="ctr">
              <a:spcBef>
                <a:spcPts val="0"/>
              </a:spcBef>
              <a:spcAft>
                <a:spcPts val="0"/>
              </a:spcAft>
              <a:buSzPts val="3500"/>
              <a:buNone/>
              <a:defRPr/>
            </a:lvl5pPr>
            <a:lvl6pPr lvl="5" algn="ctr">
              <a:spcBef>
                <a:spcPts val="0"/>
              </a:spcBef>
              <a:spcAft>
                <a:spcPts val="0"/>
              </a:spcAft>
              <a:buSzPts val="3500"/>
              <a:buNone/>
              <a:defRPr/>
            </a:lvl6pPr>
            <a:lvl7pPr lvl="6" algn="ctr">
              <a:spcBef>
                <a:spcPts val="0"/>
              </a:spcBef>
              <a:spcAft>
                <a:spcPts val="0"/>
              </a:spcAft>
              <a:buSzPts val="3500"/>
              <a:buNone/>
              <a:defRPr/>
            </a:lvl7pPr>
            <a:lvl8pPr lvl="7" algn="ctr">
              <a:spcBef>
                <a:spcPts val="0"/>
              </a:spcBef>
              <a:spcAft>
                <a:spcPts val="0"/>
              </a:spcAft>
              <a:buSzPts val="3500"/>
              <a:buNone/>
              <a:defRPr/>
            </a:lvl8pPr>
            <a:lvl9pPr lvl="8" algn="ctr">
              <a:spcBef>
                <a:spcPts val="0"/>
              </a:spcBef>
              <a:spcAft>
                <a:spcPts val="0"/>
              </a:spcAft>
              <a:buSzPts val="3500"/>
              <a:buNone/>
              <a:defRPr/>
            </a:lvl9pPr>
          </a:lstStyle>
          <a:p/>
        </p:txBody>
      </p:sp>
      <p:sp>
        <p:nvSpPr>
          <p:cNvPr id="1047" name="Google Shape;1047;p114"/>
          <p:cNvSpPr txBox="1"/>
          <p:nvPr>
            <p:ph idx="1" type="subTitle"/>
          </p:nvPr>
        </p:nvSpPr>
        <p:spPr>
          <a:xfrm>
            <a:off x="1734450" y="1994525"/>
            <a:ext cx="5675100" cy="6711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1400"/>
              <a:buNone/>
              <a:defRPr sz="1600"/>
            </a:lvl1pPr>
            <a:lvl2pPr lvl="1" algn="ctr">
              <a:lnSpc>
                <a:spcPct val="100000"/>
              </a:lnSpc>
              <a:spcBef>
                <a:spcPts val="0"/>
              </a:spcBef>
              <a:spcAft>
                <a:spcPts val="0"/>
              </a:spcAft>
              <a:buSzPts val="1400"/>
              <a:buNone/>
              <a:defRPr/>
            </a:lvl2pPr>
            <a:lvl3pPr lvl="2" algn="ctr">
              <a:lnSpc>
                <a:spcPct val="100000"/>
              </a:lnSpc>
              <a:spcBef>
                <a:spcPts val="1600"/>
              </a:spcBef>
              <a:spcAft>
                <a:spcPts val="0"/>
              </a:spcAft>
              <a:buSzPts val="1400"/>
              <a:buNone/>
              <a:defRPr/>
            </a:lvl3pPr>
            <a:lvl4pPr lvl="3" algn="ctr">
              <a:lnSpc>
                <a:spcPct val="100000"/>
              </a:lnSpc>
              <a:spcBef>
                <a:spcPts val="1600"/>
              </a:spcBef>
              <a:spcAft>
                <a:spcPts val="0"/>
              </a:spcAft>
              <a:buSzPts val="1400"/>
              <a:buNone/>
              <a:defRPr/>
            </a:lvl4pPr>
            <a:lvl5pPr lvl="4" algn="ctr">
              <a:lnSpc>
                <a:spcPct val="100000"/>
              </a:lnSpc>
              <a:spcBef>
                <a:spcPts val="1600"/>
              </a:spcBef>
              <a:spcAft>
                <a:spcPts val="0"/>
              </a:spcAft>
              <a:buSzPts val="1400"/>
              <a:buNone/>
              <a:defRPr/>
            </a:lvl5pPr>
            <a:lvl6pPr lvl="5" algn="ctr">
              <a:lnSpc>
                <a:spcPct val="100000"/>
              </a:lnSpc>
              <a:spcBef>
                <a:spcPts val="1600"/>
              </a:spcBef>
              <a:spcAft>
                <a:spcPts val="0"/>
              </a:spcAft>
              <a:buSzPts val="1400"/>
              <a:buNone/>
              <a:defRPr/>
            </a:lvl6pPr>
            <a:lvl7pPr lvl="6" algn="ctr">
              <a:lnSpc>
                <a:spcPct val="100000"/>
              </a:lnSpc>
              <a:spcBef>
                <a:spcPts val="1600"/>
              </a:spcBef>
              <a:spcAft>
                <a:spcPts val="0"/>
              </a:spcAft>
              <a:buSzPts val="1400"/>
              <a:buNone/>
              <a:defRPr/>
            </a:lvl7pPr>
            <a:lvl8pPr lvl="7" algn="ctr">
              <a:lnSpc>
                <a:spcPct val="100000"/>
              </a:lnSpc>
              <a:spcBef>
                <a:spcPts val="1600"/>
              </a:spcBef>
              <a:spcAft>
                <a:spcPts val="0"/>
              </a:spcAft>
              <a:buSzPts val="1400"/>
              <a:buNone/>
              <a:defRPr/>
            </a:lvl8pPr>
            <a:lvl9pPr lvl="8" algn="ctr">
              <a:lnSpc>
                <a:spcPct val="100000"/>
              </a:lnSpc>
              <a:spcBef>
                <a:spcPts val="1600"/>
              </a:spcBef>
              <a:spcAft>
                <a:spcPts val="1600"/>
              </a:spcAft>
              <a:buSzPts val="1400"/>
              <a:buNone/>
              <a:defRPr/>
            </a:lvl9pPr>
          </a:lstStyle>
          <a:p/>
        </p:txBody>
      </p:sp>
      <p:pic>
        <p:nvPicPr>
          <p:cNvPr id="1048" name="Google Shape;1048;p114"/>
          <p:cNvPicPr preferRelativeResize="0"/>
          <p:nvPr/>
        </p:nvPicPr>
        <p:blipFill>
          <a:blip r:embed="rId2">
            <a:alphaModFix/>
          </a:blip>
          <a:stretch>
            <a:fillRect/>
          </a:stretch>
        </p:blipFill>
        <p:spPr>
          <a:xfrm>
            <a:off x="-927725" y="3239050"/>
            <a:ext cx="1747837" cy="566975"/>
          </a:xfrm>
          <a:prstGeom prst="rect">
            <a:avLst/>
          </a:prstGeom>
          <a:noFill/>
          <a:ln>
            <a:noFill/>
          </a:ln>
        </p:spPr>
      </p:pic>
      <p:pic>
        <p:nvPicPr>
          <p:cNvPr id="1049" name="Google Shape;1049;p114"/>
          <p:cNvPicPr preferRelativeResize="0"/>
          <p:nvPr/>
        </p:nvPicPr>
        <p:blipFill>
          <a:blip r:embed="rId2">
            <a:alphaModFix/>
          </a:blip>
          <a:stretch>
            <a:fillRect/>
          </a:stretch>
        </p:blipFill>
        <p:spPr>
          <a:xfrm flipH="1">
            <a:off x="8285550" y="1121063"/>
            <a:ext cx="1747837" cy="566975"/>
          </a:xfrm>
          <a:prstGeom prst="rect">
            <a:avLst/>
          </a:prstGeom>
          <a:noFill/>
          <a:ln>
            <a:noFill/>
          </a:ln>
        </p:spPr>
      </p:pic>
      <p:pic>
        <p:nvPicPr>
          <p:cNvPr id="1050" name="Google Shape;1050;p114"/>
          <p:cNvPicPr preferRelativeResize="0"/>
          <p:nvPr/>
        </p:nvPicPr>
        <p:blipFill>
          <a:blip r:embed="rId2">
            <a:alphaModFix/>
          </a:blip>
          <a:stretch>
            <a:fillRect/>
          </a:stretch>
        </p:blipFill>
        <p:spPr>
          <a:xfrm flipH="1">
            <a:off x="2677425" y="139504"/>
            <a:ext cx="661825" cy="214689"/>
          </a:xfrm>
          <a:prstGeom prst="rect">
            <a:avLst/>
          </a:prstGeom>
          <a:noFill/>
          <a:ln>
            <a:noFill/>
          </a:ln>
        </p:spPr>
      </p:pic>
      <p:pic>
        <p:nvPicPr>
          <p:cNvPr id="1051" name="Google Shape;1051;p114"/>
          <p:cNvPicPr preferRelativeResize="0"/>
          <p:nvPr/>
        </p:nvPicPr>
        <p:blipFill>
          <a:blip r:embed="rId3">
            <a:alphaModFix amt="11000"/>
          </a:blip>
          <a:stretch>
            <a:fillRect/>
          </a:stretch>
        </p:blipFill>
        <p:spPr>
          <a:xfrm rot="948292">
            <a:off x="3894480" y="-1836670"/>
            <a:ext cx="6919513" cy="2677467"/>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1052" name="Shape 1052"/>
        <p:cNvGrpSpPr/>
        <p:nvPr/>
      </p:nvGrpSpPr>
      <p:grpSpPr>
        <a:xfrm>
          <a:off x="0" y="0"/>
          <a:ext cx="0" cy="0"/>
          <a:chOff x="0" y="0"/>
          <a:chExt cx="0" cy="0"/>
        </a:xfrm>
      </p:grpSpPr>
      <p:sp>
        <p:nvSpPr>
          <p:cNvPr id="1053" name="Google Shape;1053;p115"/>
          <p:cNvSpPr/>
          <p:nvPr>
            <p:ph idx="2" type="pic"/>
          </p:nvPr>
        </p:nvSpPr>
        <p:spPr>
          <a:xfrm>
            <a:off x="-6650" y="-6650"/>
            <a:ext cx="9150600" cy="5143500"/>
          </a:xfrm>
          <a:prstGeom prst="rect">
            <a:avLst/>
          </a:prstGeom>
          <a:noFill/>
          <a:ln>
            <a:noFill/>
          </a:ln>
        </p:spPr>
      </p:sp>
      <p:sp>
        <p:nvSpPr>
          <p:cNvPr id="1054" name="Google Shape;1054;p115"/>
          <p:cNvSpPr txBox="1"/>
          <p:nvPr>
            <p:ph type="title"/>
          </p:nvPr>
        </p:nvSpPr>
        <p:spPr>
          <a:xfrm>
            <a:off x="720000" y="3950525"/>
            <a:ext cx="7704000" cy="636600"/>
          </a:xfrm>
          <a:prstGeom prst="rect">
            <a:avLst/>
          </a:prstGeom>
          <a:solidFill>
            <a:schemeClr val="dk2"/>
          </a:solidFill>
          <a:ln cap="flat" cmpd="sng" w="9525">
            <a:solidFill>
              <a:schemeClr val="accent3"/>
            </a:solidFill>
            <a:prstDash val="solid"/>
            <a:round/>
            <a:headEnd len="sm" w="sm" type="none"/>
            <a:tailEnd len="sm" w="sm" type="none"/>
          </a:ln>
        </p:spPr>
        <p:txBody>
          <a:bodyPr anchorCtr="0" anchor="ctr" bIns="91425" lIns="91425" spcFirstLastPara="1" rIns="91425" wrap="square" tIns="91425">
            <a:noAutofit/>
          </a:bodyPr>
          <a:lstStyle>
            <a:lvl1pPr lvl="0" algn="ctr">
              <a:spcBef>
                <a:spcPts val="0"/>
              </a:spcBef>
              <a:spcAft>
                <a:spcPts val="0"/>
              </a:spcAft>
              <a:buSzPts val="2400"/>
              <a:buNone/>
              <a:defRPr sz="2400">
                <a:solidFill>
                  <a:schemeClr val="lt1"/>
                </a:solidFill>
              </a:defRPr>
            </a:lvl1pPr>
            <a:lvl2pPr lvl="1" algn="ctr">
              <a:spcBef>
                <a:spcPts val="0"/>
              </a:spcBef>
              <a:spcAft>
                <a:spcPts val="0"/>
              </a:spcAft>
              <a:buSzPts val="2400"/>
              <a:buNone/>
              <a:defRPr sz="2400"/>
            </a:lvl2pPr>
            <a:lvl3pPr lvl="2" algn="ctr">
              <a:spcBef>
                <a:spcPts val="0"/>
              </a:spcBef>
              <a:spcAft>
                <a:spcPts val="0"/>
              </a:spcAft>
              <a:buSzPts val="2400"/>
              <a:buNone/>
              <a:defRPr sz="2400"/>
            </a:lvl3pPr>
            <a:lvl4pPr lvl="3" algn="ctr">
              <a:spcBef>
                <a:spcPts val="0"/>
              </a:spcBef>
              <a:spcAft>
                <a:spcPts val="0"/>
              </a:spcAft>
              <a:buSzPts val="2400"/>
              <a:buNone/>
              <a:defRPr sz="2400"/>
            </a:lvl4pPr>
            <a:lvl5pPr lvl="4" algn="ctr">
              <a:spcBef>
                <a:spcPts val="0"/>
              </a:spcBef>
              <a:spcAft>
                <a:spcPts val="0"/>
              </a:spcAft>
              <a:buSzPts val="2400"/>
              <a:buNone/>
              <a:defRPr sz="2400"/>
            </a:lvl5pPr>
            <a:lvl6pPr lvl="5" algn="ctr">
              <a:spcBef>
                <a:spcPts val="0"/>
              </a:spcBef>
              <a:spcAft>
                <a:spcPts val="0"/>
              </a:spcAft>
              <a:buSzPts val="2400"/>
              <a:buNone/>
              <a:defRPr sz="2400"/>
            </a:lvl6pPr>
            <a:lvl7pPr lvl="6" algn="ctr">
              <a:spcBef>
                <a:spcPts val="0"/>
              </a:spcBef>
              <a:spcAft>
                <a:spcPts val="0"/>
              </a:spcAft>
              <a:buSzPts val="2400"/>
              <a:buNone/>
              <a:defRPr sz="2400"/>
            </a:lvl7pPr>
            <a:lvl8pPr lvl="7" algn="ctr">
              <a:spcBef>
                <a:spcPts val="0"/>
              </a:spcBef>
              <a:spcAft>
                <a:spcPts val="0"/>
              </a:spcAft>
              <a:buSzPts val="2400"/>
              <a:buNone/>
              <a:defRPr sz="2400"/>
            </a:lvl8pPr>
            <a:lvl9pPr lvl="8" algn="ctr">
              <a:spcBef>
                <a:spcPts val="0"/>
              </a:spcBef>
              <a:spcAft>
                <a:spcPts val="0"/>
              </a:spcAft>
              <a:buSzPts val="2400"/>
              <a:buNone/>
              <a:defRPr sz="2400"/>
            </a:lvl9pPr>
          </a:lstStyle>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1055" name="Shape 1055"/>
        <p:cNvGrpSpPr/>
        <p:nvPr/>
      </p:nvGrpSpPr>
      <p:grpSpPr>
        <a:xfrm>
          <a:off x="0" y="0"/>
          <a:ext cx="0" cy="0"/>
          <a:chOff x="0" y="0"/>
          <a:chExt cx="0" cy="0"/>
        </a:xfrm>
      </p:grpSpPr>
      <p:sp>
        <p:nvSpPr>
          <p:cNvPr id="1056" name="Google Shape;1056;p116"/>
          <p:cNvSpPr txBox="1"/>
          <p:nvPr>
            <p:ph hasCustomPrompt="1" type="title"/>
          </p:nvPr>
        </p:nvSpPr>
        <p:spPr>
          <a:xfrm>
            <a:off x="1284000" y="1401413"/>
            <a:ext cx="6576000" cy="1650000"/>
          </a:xfrm>
          <a:prstGeom prst="rect">
            <a:avLst/>
          </a:prstGeom>
        </p:spPr>
        <p:txBody>
          <a:bodyPr anchorCtr="0" anchor="b" bIns="91425" lIns="91425" spcFirstLastPara="1" rIns="91425" wrap="square" tIns="91425">
            <a:noAutofit/>
          </a:bodyPr>
          <a:lstStyle>
            <a:lvl1pPr lvl="0" algn="ctr">
              <a:spcBef>
                <a:spcPts val="0"/>
              </a:spcBef>
              <a:spcAft>
                <a:spcPts val="0"/>
              </a:spcAft>
              <a:buSzPts val="9600"/>
              <a:buNone/>
              <a:defRPr sz="9600"/>
            </a:lvl1pPr>
            <a:lvl2pPr lvl="1" algn="ctr">
              <a:spcBef>
                <a:spcPts val="0"/>
              </a:spcBef>
              <a:spcAft>
                <a:spcPts val="0"/>
              </a:spcAft>
              <a:buSzPts val="9600"/>
              <a:buNone/>
              <a:defRPr sz="9600"/>
            </a:lvl2pPr>
            <a:lvl3pPr lvl="2" algn="ctr">
              <a:spcBef>
                <a:spcPts val="0"/>
              </a:spcBef>
              <a:spcAft>
                <a:spcPts val="0"/>
              </a:spcAft>
              <a:buSzPts val="9600"/>
              <a:buNone/>
              <a:defRPr sz="9600"/>
            </a:lvl3pPr>
            <a:lvl4pPr lvl="3" algn="ctr">
              <a:spcBef>
                <a:spcPts val="0"/>
              </a:spcBef>
              <a:spcAft>
                <a:spcPts val="0"/>
              </a:spcAft>
              <a:buSzPts val="9600"/>
              <a:buNone/>
              <a:defRPr sz="9600"/>
            </a:lvl4pPr>
            <a:lvl5pPr lvl="4" algn="ctr">
              <a:spcBef>
                <a:spcPts val="0"/>
              </a:spcBef>
              <a:spcAft>
                <a:spcPts val="0"/>
              </a:spcAft>
              <a:buSzPts val="9600"/>
              <a:buNone/>
              <a:defRPr sz="9600"/>
            </a:lvl5pPr>
            <a:lvl6pPr lvl="5" algn="ctr">
              <a:spcBef>
                <a:spcPts val="0"/>
              </a:spcBef>
              <a:spcAft>
                <a:spcPts val="0"/>
              </a:spcAft>
              <a:buSzPts val="9600"/>
              <a:buNone/>
              <a:defRPr sz="9600"/>
            </a:lvl6pPr>
            <a:lvl7pPr lvl="6" algn="ctr">
              <a:spcBef>
                <a:spcPts val="0"/>
              </a:spcBef>
              <a:spcAft>
                <a:spcPts val="0"/>
              </a:spcAft>
              <a:buSzPts val="9600"/>
              <a:buNone/>
              <a:defRPr sz="9600"/>
            </a:lvl7pPr>
            <a:lvl8pPr lvl="7" algn="ctr">
              <a:spcBef>
                <a:spcPts val="0"/>
              </a:spcBef>
              <a:spcAft>
                <a:spcPts val="0"/>
              </a:spcAft>
              <a:buSzPts val="9600"/>
              <a:buNone/>
              <a:defRPr sz="9600"/>
            </a:lvl8pPr>
            <a:lvl9pPr lvl="8" algn="ctr">
              <a:spcBef>
                <a:spcPts val="0"/>
              </a:spcBef>
              <a:spcAft>
                <a:spcPts val="0"/>
              </a:spcAft>
              <a:buSzPts val="9600"/>
              <a:buNone/>
              <a:defRPr sz="9600"/>
            </a:lvl9pPr>
          </a:lstStyle>
          <a:p>
            <a:r>
              <a:t>xx%</a:t>
            </a:r>
          </a:p>
        </p:txBody>
      </p:sp>
      <p:sp>
        <p:nvSpPr>
          <p:cNvPr id="1057" name="Google Shape;1057;p116"/>
          <p:cNvSpPr txBox="1"/>
          <p:nvPr>
            <p:ph idx="1" type="subTitle"/>
          </p:nvPr>
        </p:nvSpPr>
        <p:spPr>
          <a:xfrm>
            <a:off x="1284000" y="3148188"/>
            <a:ext cx="6576000" cy="4971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1600"/>
              <a:buNone/>
              <a:defRPr sz="1800"/>
            </a:lvl1pPr>
            <a:lvl2pPr lvl="1" algn="ctr">
              <a:lnSpc>
                <a:spcPct val="100000"/>
              </a:lnSpc>
              <a:spcBef>
                <a:spcPts val="0"/>
              </a:spcBef>
              <a:spcAft>
                <a:spcPts val="0"/>
              </a:spcAft>
              <a:buSzPts val="1600"/>
              <a:buNone/>
              <a:defRPr sz="1600"/>
            </a:lvl2pPr>
            <a:lvl3pPr lvl="2" algn="ctr">
              <a:lnSpc>
                <a:spcPct val="100000"/>
              </a:lnSpc>
              <a:spcBef>
                <a:spcPts val="1600"/>
              </a:spcBef>
              <a:spcAft>
                <a:spcPts val="0"/>
              </a:spcAft>
              <a:buSzPts val="1600"/>
              <a:buNone/>
              <a:defRPr sz="1600"/>
            </a:lvl3pPr>
            <a:lvl4pPr lvl="3" algn="ctr">
              <a:lnSpc>
                <a:spcPct val="100000"/>
              </a:lnSpc>
              <a:spcBef>
                <a:spcPts val="1600"/>
              </a:spcBef>
              <a:spcAft>
                <a:spcPts val="0"/>
              </a:spcAft>
              <a:buSzPts val="1600"/>
              <a:buNone/>
              <a:defRPr sz="1600"/>
            </a:lvl4pPr>
            <a:lvl5pPr lvl="4" algn="ctr">
              <a:lnSpc>
                <a:spcPct val="100000"/>
              </a:lnSpc>
              <a:spcBef>
                <a:spcPts val="1600"/>
              </a:spcBef>
              <a:spcAft>
                <a:spcPts val="0"/>
              </a:spcAft>
              <a:buSzPts val="1600"/>
              <a:buNone/>
              <a:defRPr sz="1600"/>
            </a:lvl5pPr>
            <a:lvl6pPr lvl="5" algn="ctr">
              <a:lnSpc>
                <a:spcPct val="100000"/>
              </a:lnSpc>
              <a:spcBef>
                <a:spcPts val="1600"/>
              </a:spcBef>
              <a:spcAft>
                <a:spcPts val="0"/>
              </a:spcAft>
              <a:buSzPts val="1600"/>
              <a:buNone/>
              <a:defRPr sz="1600"/>
            </a:lvl6pPr>
            <a:lvl7pPr lvl="6" algn="ctr">
              <a:lnSpc>
                <a:spcPct val="100000"/>
              </a:lnSpc>
              <a:spcBef>
                <a:spcPts val="1600"/>
              </a:spcBef>
              <a:spcAft>
                <a:spcPts val="0"/>
              </a:spcAft>
              <a:buSzPts val="1600"/>
              <a:buNone/>
              <a:defRPr sz="1600"/>
            </a:lvl7pPr>
            <a:lvl8pPr lvl="7" algn="ctr">
              <a:lnSpc>
                <a:spcPct val="100000"/>
              </a:lnSpc>
              <a:spcBef>
                <a:spcPts val="1600"/>
              </a:spcBef>
              <a:spcAft>
                <a:spcPts val="0"/>
              </a:spcAft>
              <a:buSzPts val="1600"/>
              <a:buNone/>
              <a:defRPr sz="1600"/>
            </a:lvl8pPr>
            <a:lvl9pPr lvl="8" algn="ctr">
              <a:lnSpc>
                <a:spcPct val="100000"/>
              </a:lnSpc>
              <a:spcBef>
                <a:spcPts val="1600"/>
              </a:spcBef>
              <a:spcAft>
                <a:spcPts val="1600"/>
              </a:spcAft>
              <a:buSzPts val="1600"/>
              <a:buNone/>
              <a:defRPr sz="1600"/>
            </a:lvl9pPr>
          </a:lstStyle>
          <a:p/>
        </p:txBody>
      </p:sp>
      <p:pic>
        <p:nvPicPr>
          <p:cNvPr id="1058" name="Google Shape;1058;p116"/>
          <p:cNvPicPr preferRelativeResize="0"/>
          <p:nvPr/>
        </p:nvPicPr>
        <p:blipFill>
          <a:blip r:embed="rId2">
            <a:alphaModFix/>
          </a:blip>
          <a:stretch>
            <a:fillRect/>
          </a:stretch>
        </p:blipFill>
        <p:spPr>
          <a:xfrm>
            <a:off x="133951" y="3051000"/>
            <a:ext cx="659475" cy="670503"/>
          </a:xfrm>
          <a:prstGeom prst="rect">
            <a:avLst/>
          </a:prstGeom>
          <a:noFill/>
          <a:ln>
            <a:noFill/>
          </a:ln>
        </p:spPr>
      </p:pic>
      <p:pic>
        <p:nvPicPr>
          <p:cNvPr id="1059" name="Google Shape;1059;p116"/>
          <p:cNvPicPr preferRelativeResize="0"/>
          <p:nvPr/>
        </p:nvPicPr>
        <p:blipFill>
          <a:blip r:embed="rId3">
            <a:alphaModFix/>
          </a:blip>
          <a:stretch>
            <a:fillRect/>
          </a:stretch>
        </p:blipFill>
        <p:spPr>
          <a:xfrm>
            <a:off x="8285988" y="1924141"/>
            <a:ext cx="1863725" cy="604559"/>
          </a:xfrm>
          <a:prstGeom prst="rect">
            <a:avLst/>
          </a:prstGeom>
          <a:noFill/>
          <a:ln>
            <a:noFill/>
          </a:ln>
        </p:spPr>
      </p:pic>
      <p:pic>
        <p:nvPicPr>
          <p:cNvPr id="1060" name="Google Shape;1060;p116"/>
          <p:cNvPicPr preferRelativeResize="0"/>
          <p:nvPr/>
        </p:nvPicPr>
        <p:blipFill>
          <a:blip r:embed="rId4">
            <a:alphaModFix/>
          </a:blip>
          <a:stretch>
            <a:fillRect/>
          </a:stretch>
        </p:blipFill>
        <p:spPr>
          <a:xfrm rot="1800000">
            <a:off x="-33200" y="3264025"/>
            <a:ext cx="271976" cy="265450"/>
          </a:xfrm>
          <a:prstGeom prst="rect">
            <a:avLst/>
          </a:prstGeom>
          <a:noFill/>
          <a:ln>
            <a:noFill/>
          </a:ln>
        </p:spPr>
      </p:pic>
      <p:pic>
        <p:nvPicPr>
          <p:cNvPr id="1061" name="Google Shape;1061;p116"/>
          <p:cNvPicPr preferRelativeResize="0"/>
          <p:nvPr/>
        </p:nvPicPr>
        <p:blipFill>
          <a:blip r:embed="rId5">
            <a:alphaModFix amt="11000"/>
          </a:blip>
          <a:stretch>
            <a:fillRect/>
          </a:stretch>
        </p:blipFill>
        <p:spPr>
          <a:xfrm rot="-900000">
            <a:off x="-1846700" y="-1101571"/>
            <a:ext cx="9144001" cy="4697793"/>
          </a:xfrm>
          <a:prstGeom prst="rect">
            <a:avLst/>
          </a:prstGeom>
          <a:noFill/>
          <a:ln>
            <a:noFill/>
          </a:ln>
        </p:spPr>
      </p:pic>
      <p:pic>
        <p:nvPicPr>
          <p:cNvPr id="1062" name="Google Shape;1062;p116"/>
          <p:cNvPicPr preferRelativeResize="0"/>
          <p:nvPr/>
        </p:nvPicPr>
        <p:blipFill>
          <a:blip r:embed="rId6">
            <a:alphaModFix/>
          </a:blip>
          <a:stretch>
            <a:fillRect/>
          </a:stretch>
        </p:blipFill>
        <p:spPr>
          <a:xfrm>
            <a:off x="6933100" y="3148200"/>
            <a:ext cx="2210902" cy="2027774"/>
          </a:xfrm>
          <a:prstGeom prst="rect">
            <a:avLst/>
          </a:prstGeom>
          <a:noFill/>
          <a:ln>
            <a:noFill/>
          </a:ln>
        </p:spPr>
      </p:pic>
    </p:spTree>
  </p:cSld>
  <p:clrMapOvr>
    <a:masterClrMapping/>
  </p:clrMapOvr>
</p:sldLayout>
</file>

<file path=ppt/slideLayouts/slideLayout1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bg>
      <p:bgPr>
        <a:solidFill>
          <a:schemeClr val="lt1"/>
        </a:solidFill>
      </p:bgPr>
    </p:bg>
    <p:spTree>
      <p:nvGrpSpPr>
        <p:cNvPr id="1063" name="Shape 1063"/>
        <p:cNvGrpSpPr/>
        <p:nvPr/>
      </p:nvGrpSpPr>
      <p:grpSpPr>
        <a:xfrm>
          <a:off x="0" y="0"/>
          <a:ext cx="0" cy="0"/>
          <a:chOff x="0" y="0"/>
          <a:chExt cx="0" cy="0"/>
        </a:xfrm>
      </p:grpSpPr>
    </p:spTree>
  </p:cSld>
  <p:clrMapOvr>
    <a:masterClrMapping/>
  </p:clrMapOvr>
</p:sldLayout>
</file>

<file path=ppt/slideLayouts/slideLayout1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1">
  <p:cSld name="TITLE_ONLY_1">
    <p:spTree>
      <p:nvGrpSpPr>
        <p:cNvPr id="1064" name="Shape 1064"/>
        <p:cNvGrpSpPr/>
        <p:nvPr/>
      </p:nvGrpSpPr>
      <p:grpSpPr>
        <a:xfrm>
          <a:off x="0" y="0"/>
          <a:ext cx="0" cy="0"/>
          <a:chOff x="0" y="0"/>
          <a:chExt cx="0" cy="0"/>
        </a:xfrm>
      </p:grpSpPr>
      <p:sp>
        <p:nvSpPr>
          <p:cNvPr id="1065" name="Google Shape;1065;p118"/>
          <p:cNvSpPr txBox="1"/>
          <p:nvPr>
            <p:ph type="title"/>
          </p:nvPr>
        </p:nvSpPr>
        <p:spPr>
          <a:xfrm>
            <a:off x="720000" y="445025"/>
            <a:ext cx="7704000" cy="572700"/>
          </a:xfrm>
          <a:prstGeom prst="rect">
            <a:avLst/>
          </a:prstGeom>
        </p:spPr>
        <p:txBody>
          <a:bodyPr anchorCtr="0" anchor="t" bIns="91425" lIns="91425" spcFirstLastPara="1" rIns="91425" wrap="square" tIns="91425">
            <a:noAutofit/>
          </a:bodyPr>
          <a:lstStyle>
            <a:lvl1pPr lvl="0">
              <a:spcBef>
                <a:spcPts val="0"/>
              </a:spcBef>
              <a:spcAft>
                <a:spcPts val="0"/>
              </a:spcAft>
              <a:buSzPts val="3500"/>
              <a:buNone/>
              <a:defRPr/>
            </a:lvl1pPr>
            <a:lvl2pPr lvl="1">
              <a:spcBef>
                <a:spcPts val="0"/>
              </a:spcBef>
              <a:spcAft>
                <a:spcPts val="0"/>
              </a:spcAft>
              <a:buSzPts val="3500"/>
              <a:buNone/>
              <a:defRPr/>
            </a:lvl2pPr>
            <a:lvl3pPr lvl="2">
              <a:spcBef>
                <a:spcPts val="0"/>
              </a:spcBef>
              <a:spcAft>
                <a:spcPts val="0"/>
              </a:spcAft>
              <a:buSzPts val="3500"/>
              <a:buNone/>
              <a:defRPr/>
            </a:lvl3pPr>
            <a:lvl4pPr lvl="3">
              <a:spcBef>
                <a:spcPts val="0"/>
              </a:spcBef>
              <a:spcAft>
                <a:spcPts val="0"/>
              </a:spcAft>
              <a:buSzPts val="3500"/>
              <a:buNone/>
              <a:defRPr/>
            </a:lvl4pPr>
            <a:lvl5pPr lvl="4">
              <a:spcBef>
                <a:spcPts val="0"/>
              </a:spcBef>
              <a:spcAft>
                <a:spcPts val="0"/>
              </a:spcAft>
              <a:buSzPts val="3500"/>
              <a:buNone/>
              <a:defRPr/>
            </a:lvl5pPr>
            <a:lvl6pPr lvl="5">
              <a:spcBef>
                <a:spcPts val="0"/>
              </a:spcBef>
              <a:spcAft>
                <a:spcPts val="0"/>
              </a:spcAft>
              <a:buSzPts val="3500"/>
              <a:buNone/>
              <a:defRPr/>
            </a:lvl6pPr>
            <a:lvl7pPr lvl="6">
              <a:spcBef>
                <a:spcPts val="0"/>
              </a:spcBef>
              <a:spcAft>
                <a:spcPts val="0"/>
              </a:spcAft>
              <a:buSzPts val="3500"/>
              <a:buNone/>
              <a:defRPr/>
            </a:lvl7pPr>
            <a:lvl8pPr lvl="7">
              <a:spcBef>
                <a:spcPts val="0"/>
              </a:spcBef>
              <a:spcAft>
                <a:spcPts val="0"/>
              </a:spcAft>
              <a:buSzPts val="3500"/>
              <a:buNone/>
              <a:defRPr/>
            </a:lvl8pPr>
            <a:lvl9pPr lvl="8">
              <a:spcBef>
                <a:spcPts val="0"/>
              </a:spcBef>
              <a:spcAft>
                <a:spcPts val="0"/>
              </a:spcAft>
              <a:buSzPts val="3500"/>
              <a:buNone/>
              <a:defRPr/>
            </a:lvl9pPr>
          </a:lstStyle>
          <a:p/>
        </p:txBody>
      </p:sp>
      <p:pic>
        <p:nvPicPr>
          <p:cNvPr id="1066" name="Google Shape;1066;p118"/>
          <p:cNvPicPr preferRelativeResize="0"/>
          <p:nvPr/>
        </p:nvPicPr>
        <p:blipFill>
          <a:blip r:embed="rId2">
            <a:alphaModFix/>
          </a:blip>
          <a:stretch>
            <a:fillRect/>
          </a:stretch>
        </p:blipFill>
        <p:spPr>
          <a:xfrm>
            <a:off x="-405525" y="1874200"/>
            <a:ext cx="831675" cy="952575"/>
          </a:xfrm>
          <a:prstGeom prst="rect">
            <a:avLst/>
          </a:prstGeom>
          <a:noFill/>
          <a:ln>
            <a:noFill/>
          </a:ln>
        </p:spPr>
      </p:pic>
      <p:pic>
        <p:nvPicPr>
          <p:cNvPr id="1067" name="Google Shape;1067;p118"/>
          <p:cNvPicPr preferRelativeResize="0"/>
          <p:nvPr/>
        </p:nvPicPr>
        <p:blipFill>
          <a:blip r:embed="rId3">
            <a:alphaModFix/>
          </a:blip>
          <a:stretch>
            <a:fillRect/>
          </a:stretch>
        </p:blipFill>
        <p:spPr>
          <a:xfrm>
            <a:off x="8605251" y="-131000"/>
            <a:ext cx="659475" cy="670503"/>
          </a:xfrm>
          <a:prstGeom prst="rect">
            <a:avLst/>
          </a:prstGeom>
          <a:noFill/>
          <a:ln>
            <a:noFill/>
          </a:ln>
        </p:spPr>
      </p:pic>
      <p:pic>
        <p:nvPicPr>
          <p:cNvPr id="1068" name="Google Shape;1068;p118"/>
          <p:cNvPicPr preferRelativeResize="0"/>
          <p:nvPr/>
        </p:nvPicPr>
        <p:blipFill>
          <a:blip r:embed="rId4">
            <a:alphaModFix amt="11000"/>
          </a:blip>
          <a:stretch>
            <a:fillRect/>
          </a:stretch>
        </p:blipFill>
        <p:spPr>
          <a:xfrm rot="-800707">
            <a:off x="4904374" y="1749411"/>
            <a:ext cx="9302150" cy="5445925"/>
          </a:xfrm>
          <a:prstGeom prst="rect">
            <a:avLst/>
          </a:prstGeom>
          <a:noFill/>
          <a:ln>
            <a:noFill/>
          </a:ln>
        </p:spPr>
      </p:pic>
      <p:pic>
        <p:nvPicPr>
          <p:cNvPr id="1069" name="Google Shape;1069;p118"/>
          <p:cNvPicPr preferRelativeResize="0"/>
          <p:nvPr/>
        </p:nvPicPr>
        <p:blipFill>
          <a:blip r:embed="rId5">
            <a:alphaModFix amt="11000"/>
          </a:blip>
          <a:stretch>
            <a:fillRect/>
          </a:stretch>
        </p:blipFill>
        <p:spPr>
          <a:xfrm rot="9">
            <a:off x="4893151" y="4073486"/>
            <a:ext cx="10011547" cy="2227386"/>
          </a:xfrm>
          <a:prstGeom prst="rect">
            <a:avLst/>
          </a:prstGeom>
          <a:noFill/>
          <a:ln>
            <a:noFill/>
          </a:ln>
        </p:spPr>
      </p:pic>
    </p:spTree>
  </p:cSld>
  <p:clrMapOvr>
    <a:masterClrMapping/>
  </p:clrMapOvr>
</p:sldLayout>
</file>

<file path=ppt/slideLayouts/slideLayout1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2">
  <p:cSld name="TITLE_ONLY_1_1">
    <p:spTree>
      <p:nvGrpSpPr>
        <p:cNvPr id="1070" name="Shape 1070"/>
        <p:cNvGrpSpPr/>
        <p:nvPr/>
      </p:nvGrpSpPr>
      <p:grpSpPr>
        <a:xfrm>
          <a:off x="0" y="0"/>
          <a:ext cx="0" cy="0"/>
          <a:chOff x="0" y="0"/>
          <a:chExt cx="0" cy="0"/>
        </a:xfrm>
      </p:grpSpPr>
      <p:sp>
        <p:nvSpPr>
          <p:cNvPr id="1071" name="Google Shape;1071;p119"/>
          <p:cNvSpPr txBox="1"/>
          <p:nvPr>
            <p:ph type="title"/>
          </p:nvPr>
        </p:nvSpPr>
        <p:spPr>
          <a:xfrm>
            <a:off x="720000" y="445025"/>
            <a:ext cx="7704000" cy="572700"/>
          </a:xfrm>
          <a:prstGeom prst="rect">
            <a:avLst/>
          </a:prstGeom>
        </p:spPr>
        <p:txBody>
          <a:bodyPr anchorCtr="0" anchor="t" bIns="91425" lIns="91425" spcFirstLastPara="1" rIns="91425" wrap="square" tIns="91425">
            <a:noAutofit/>
          </a:bodyPr>
          <a:lstStyle>
            <a:lvl1pPr lvl="0">
              <a:spcBef>
                <a:spcPts val="0"/>
              </a:spcBef>
              <a:spcAft>
                <a:spcPts val="0"/>
              </a:spcAft>
              <a:buSzPts val="3500"/>
              <a:buNone/>
              <a:defRPr/>
            </a:lvl1pPr>
            <a:lvl2pPr lvl="1">
              <a:spcBef>
                <a:spcPts val="0"/>
              </a:spcBef>
              <a:spcAft>
                <a:spcPts val="0"/>
              </a:spcAft>
              <a:buSzPts val="3500"/>
              <a:buNone/>
              <a:defRPr/>
            </a:lvl2pPr>
            <a:lvl3pPr lvl="2">
              <a:spcBef>
                <a:spcPts val="0"/>
              </a:spcBef>
              <a:spcAft>
                <a:spcPts val="0"/>
              </a:spcAft>
              <a:buSzPts val="3500"/>
              <a:buNone/>
              <a:defRPr/>
            </a:lvl3pPr>
            <a:lvl4pPr lvl="3">
              <a:spcBef>
                <a:spcPts val="0"/>
              </a:spcBef>
              <a:spcAft>
                <a:spcPts val="0"/>
              </a:spcAft>
              <a:buSzPts val="3500"/>
              <a:buNone/>
              <a:defRPr/>
            </a:lvl4pPr>
            <a:lvl5pPr lvl="4">
              <a:spcBef>
                <a:spcPts val="0"/>
              </a:spcBef>
              <a:spcAft>
                <a:spcPts val="0"/>
              </a:spcAft>
              <a:buSzPts val="3500"/>
              <a:buNone/>
              <a:defRPr/>
            </a:lvl5pPr>
            <a:lvl6pPr lvl="5">
              <a:spcBef>
                <a:spcPts val="0"/>
              </a:spcBef>
              <a:spcAft>
                <a:spcPts val="0"/>
              </a:spcAft>
              <a:buSzPts val="3500"/>
              <a:buNone/>
              <a:defRPr/>
            </a:lvl6pPr>
            <a:lvl7pPr lvl="6">
              <a:spcBef>
                <a:spcPts val="0"/>
              </a:spcBef>
              <a:spcAft>
                <a:spcPts val="0"/>
              </a:spcAft>
              <a:buSzPts val="3500"/>
              <a:buNone/>
              <a:defRPr/>
            </a:lvl7pPr>
            <a:lvl8pPr lvl="7">
              <a:spcBef>
                <a:spcPts val="0"/>
              </a:spcBef>
              <a:spcAft>
                <a:spcPts val="0"/>
              </a:spcAft>
              <a:buSzPts val="3500"/>
              <a:buNone/>
              <a:defRPr/>
            </a:lvl8pPr>
            <a:lvl9pPr lvl="8">
              <a:spcBef>
                <a:spcPts val="0"/>
              </a:spcBef>
              <a:spcAft>
                <a:spcPts val="0"/>
              </a:spcAft>
              <a:buSzPts val="3500"/>
              <a:buNone/>
              <a:defRPr/>
            </a:lvl9pPr>
          </a:lstStyle>
          <a:p/>
        </p:txBody>
      </p:sp>
      <p:pic>
        <p:nvPicPr>
          <p:cNvPr id="1072" name="Google Shape;1072;p119"/>
          <p:cNvPicPr preferRelativeResize="0"/>
          <p:nvPr/>
        </p:nvPicPr>
        <p:blipFill>
          <a:blip r:embed="rId2">
            <a:alphaModFix/>
          </a:blip>
          <a:stretch>
            <a:fillRect/>
          </a:stretch>
        </p:blipFill>
        <p:spPr>
          <a:xfrm>
            <a:off x="8312563" y="105028"/>
            <a:ext cx="1530174" cy="496350"/>
          </a:xfrm>
          <a:prstGeom prst="rect">
            <a:avLst/>
          </a:prstGeom>
          <a:noFill/>
          <a:ln>
            <a:noFill/>
          </a:ln>
        </p:spPr>
      </p:pic>
      <p:pic>
        <p:nvPicPr>
          <p:cNvPr id="1073" name="Google Shape;1073;p119"/>
          <p:cNvPicPr preferRelativeResize="0"/>
          <p:nvPr/>
        </p:nvPicPr>
        <p:blipFill>
          <a:blip r:embed="rId2">
            <a:alphaModFix/>
          </a:blip>
          <a:stretch>
            <a:fillRect/>
          </a:stretch>
        </p:blipFill>
        <p:spPr>
          <a:xfrm flipH="1">
            <a:off x="-947862" y="4267803"/>
            <a:ext cx="1530174" cy="496350"/>
          </a:xfrm>
          <a:prstGeom prst="rect">
            <a:avLst/>
          </a:prstGeom>
          <a:noFill/>
          <a:ln>
            <a:noFill/>
          </a:ln>
        </p:spPr>
      </p:pic>
      <p:pic>
        <p:nvPicPr>
          <p:cNvPr id="1074" name="Google Shape;1074;p119"/>
          <p:cNvPicPr preferRelativeResize="0"/>
          <p:nvPr/>
        </p:nvPicPr>
        <p:blipFill>
          <a:blip r:embed="rId2">
            <a:alphaModFix/>
          </a:blip>
          <a:stretch>
            <a:fillRect/>
          </a:stretch>
        </p:blipFill>
        <p:spPr>
          <a:xfrm flipH="1">
            <a:off x="6900613" y="4764153"/>
            <a:ext cx="1530174" cy="496350"/>
          </a:xfrm>
          <a:prstGeom prst="rect">
            <a:avLst/>
          </a:prstGeom>
          <a:noFill/>
          <a:ln>
            <a:noFill/>
          </a:ln>
        </p:spPr>
      </p:pic>
      <p:pic>
        <p:nvPicPr>
          <p:cNvPr id="1075" name="Google Shape;1075;p119"/>
          <p:cNvPicPr preferRelativeResize="0"/>
          <p:nvPr/>
        </p:nvPicPr>
        <p:blipFill>
          <a:blip r:embed="rId3">
            <a:alphaModFix amt="11000"/>
          </a:blip>
          <a:stretch>
            <a:fillRect/>
          </a:stretch>
        </p:blipFill>
        <p:spPr>
          <a:xfrm rot="9">
            <a:off x="-433774" y="-981064"/>
            <a:ext cx="10011547" cy="2227386"/>
          </a:xfrm>
          <a:prstGeom prst="rect">
            <a:avLst/>
          </a:prstGeom>
          <a:noFill/>
          <a:ln>
            <a:noFill/>
          </a:ln>
        </p:spPr>
      </p:pic>
    </p:spTree>
  </p:cSld>
  <p:clrMapOvr>
    <a:masterClrMapping/>
  </p:clrMapOvr>
</p:sldLayout>
</file>

<file path=ppt/slideLayouts/slideLayout1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3">
  <p:cSld name="TITLE_ONLY_1_1_1">
    <p:spTree>
      <p:nvGrpSpPr>
        <p:cNvPr id="1076" name="Shape 1076"/>
        <p:cNvGrpSpPr/>
        <p:nvPr/>
      </p:nvGrpSpPr>
      <p:grpSpPr>
        <a:xfrm>
          <a:off x="0" y="0"/>
          <a:ext cx="0" cy="0"/>
          <a:chOff x="0" y="0"/>
          <a:chExt cx="0" cy="0"/>
        </a:xfrm>
      </p:grpSpPr>
      <p:sp>
        <p:nvSpPr>
          <p:cNvPr id="1077" name="Google Shape;1077;p120"/>
          <p:cNvSpPr txBox="1"/>
          <p:nvPr>
            <p:ph type="title"/>
          </p:nvPr>
        </p:nvSpPr>
        <p:spPr>
          <a:xfrm>
            <a:off x="720000" y="445025"/>
            <a:ext cx="7704000" cy="572700"/>
          </a:xfrm>
          <a:prstGeom prst="rect">
            <a:avLst/>
          </a:prstGeom>
        </p:spPr>
        <p:txBody>
          <a:bodyPr anchorCtr="0" anchor="t" bIns="91425" lIns="91425" spcFirstLastPara="1" rIns="91425" wrap="square" tIns="91425">
            <a:noAutofit/>
          </a:bodyPr>
          <a:lstStyle>
            <a:lvl1pPr lvl="0">
              <a:spcBef>
                <a:spcPts val="0"/>
              </a:spcBef>
              <a:spcAft>
                <a:spcPts val="0"/>
              </a:spcAft>
              <a:buSzPts val="3500"/>
              <a:buNone/>
              <a:defRPr/>
            </a:lvl1pPr>
            <a:lvl2pPr lvl="1">
              <a:spcBef>
                <a:spcPts val="0"/>
              </a:spcBef>
              <a:spcAft>
                <a:spcPts val="0"/>
              </a:spcAft>
              <a:buSzPts val="3500"/>
              <a:buNone/>
              <a:defRPr/>
            </a:lvl2pPr>
            <a:lvl3pPr lvl="2">
              <a:spcBef>
                <a:spcPts val="0"/>
              </a:spcBef>
              <a:spcAft>
                <a:spcPts val="0"/>
              </a:spcAft>
              <a:buSzPts val="3500"/>
              <a:buNone/>
              <a:defRPr/>
            </a:lvl3pPr>
            <a:lvl4pPr lvl="3">
              <a:spcBef>
                <a:spcPts val="0"/>
              </a:spcBef>
              <a:spcAft>
                <a:spcPts val="0"/>
              </a:spcAft>
              <a:buSzPts val="3500"/>
              <a:buNone/>
              <a:defRPr/>
            </a:lvl4pPr>
            <a:lvl5pPr lvl="4">
              <a:spcBef>
                <a:spcPts val="0"/>
              </a:spcBef>
              <a:spcAft>
                <a:spcPts val="0"/>
              </a:spcAft>
              <a:buSzPts val="3500"/>
              <a:buNone/>
              <a:defRPr/>
            </a:lvl5pPr>
            <a:lvl6pPr lvl="5">
              <a:spcBef>
                <a:spcPts val="0"/>
              </a:spcBef>
              <a:spcAft>
                <a:spcPts val="0"/>
              </a:spcAft>
              <a:buSzPts val="3500"/>
              <a:buNone/>
              <a:defRPr/>
            </a:lvl6pPr>
            <a:lvl7pPr lvl="6">
              <a:spcBef>
                <a:spcPts val="0"/>
              </a:spcBef>
              <a:spcAft>
                <a:spcPts val="0"/>
              </a:spcAft>
              <a:buSzPts val="3500"/>
              <a:buNone/>
              <a:defRPr/>
            </a:lvl7pPr>
            <a:lvl8pPr lvl="7">
              <a:spcBef>
                <a:spcPts val="0"/>
              </a:spcBef>
              <a:spcAft>
                <a:spcPts val="0"/>
              </a:spcAft>
              <a:buSzPts val="3500"/>
              <a:buNone/>
              <a:defRPr/>
            </a:lvl8pPr>
            <a:lvl9pPr lvl="8">
              <a:spcBef>
                <a:spcPts val="0"/>
              </a:spcBef>
              <a:spcAft>
                <a:spcPts val="0"/>
              </a:spcAft>
              <a:buSzPts val="3500"/>
              <a:buNone/>
              <a:defRPr/>
            </a:lvl9pPr>
          </a:lstStyle>
          <a:p/>
        </p:txBody>
      </p:sp>
      <p:pic>
        <p:nvPicPr>
          <p:cNvPr id="1078" name="Google Shape;1078;p120"/>
          <p:cNvPicPr preferRelativeResize="0"/>
          <p:nvPr/>
        </p:nvPicPr>
        <p:blipFill>
          <a:blip r:embed="rId2">
            <a:alphaModFix/>
          </a:blip>
          <a:stretch>
            <a:fillRect/>
          </a:stretch>
        </p:blipFill>
        <p:spPr>
          <a:xfrm rot="-1800000">
            <a:off x="8581800" y="2793125"/>
            <a:ext cx="961672" cy="1040700"/>
          </a:xfrm>
          <a:prstGeom prst="rect">
            <a:avLst/>
          </a:prstGeom>
          <a:noFill/>
          <a:ln>
            <a:noFill/>
          </a:ln>
        </p:spPr>
      </p:pic>
      <p:pic>
        <p:nvPicPr>
          <p:cNvPr id="1079" name="Google Shape;1079;p120"/>
          <p:cNvPicPr preferRelativeResize="0"/>
          <p:nvPr/>
        </p:nvPicPr>
        <p:blipFill>
          <a:blip r:embed="rId3">
            <a:alphaModFix/>
          </a:blip>
          <a:stretch>
            <a:fillRect/>
          </a:stretch>
        </p:blipFill>
        <p:spPr>
          <a:xfrm>
            <a:off x="-427650" y="4508228"/>
            <a:ext cx="1530174" cy="496350"/>
          </a:xfrm>
          <a:prstGeom prst="rect">
            <a:avLst/>
          </a:prstGeom>
          <a:noFill/>
          <a:ln>
            <a:noFill/>
          </a:ln>
        </p:spPr>
      </p:pic>
    </p:spTree>
  </p:cSld>
  <p:clrMapOvr>
    <a:masterClrMapping/>
  </p:clrMapOvr>
</p:sldLayout>
</file>

<file path=ppt/slideLayouts/slideLayout1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4">
  <p:cSld name="TITLE_ONLY_1_1_1_1">
    <p:spTree>
      <p:nvGrpSpPr>
        <p:cNvPr id="1080" name="Shape 1080"/>
        <p:cNvGrpSpPr/>
        <p:nvPr/>
      </p:nvGrpSpPr>
      <p:grpSpPr>
        <a:xfrm>
          <a:off x="0" y="0"/>
          <a:ext cx="0" cy="0"/>
          <a:chOff x="0" y="0"/>
          <a:chExt cx="0" cy="0"/>
        </a:xfrm>
      </p:grpSpPr>
      <p:sp>
        <p:nvSpPr>
          <p:cNvPr id="1081" name="Google Shape;1081;p121"/>
          <p:cNvSpPr txBox="1"/>
          <p:nvPr>
            <p:ph type="title"/>
          </p:nvPr>
        </p:nvSpPr>
        <p:spPr>
          <a:xfrm>
            <a:off x="720000" y="445025"/>
            <a:ext cx="7704000" cy="572700"/>
          </a:xfrm>
          <a:prstGeom prst="rect">
            <a:avLst/>
          </a:prstGeom>
        </p:spPr>
        <p:txBody>
          <a:bodyPr anchorCtr="0" anchor="t" bIns="91425" lIns="91425" spcFirstLastPara="1" rIns="91425" wrap="square" tIns="91425">
            <a:noAutofit/>
          </a:bodyPr>
          <a:lstStyle>
            <a:lvl1pPr lvl="0">
              <a:spcBef>
                <a:spcPts val="0"/>
              </a:spcBef>
              <a:spcAft>
                <a:spcPts val="0"/>
              </a:spcAft>
              <a:buSzPts val="3500"/>
              <a:buNone/>
              <a:defRPr/>
            </a:lvl1pPr>
            <a:lvl2pPr lvl="1">
              <a:spcBef>
                <a:spcPts val="0"/>
              </a:spcBef>
              <a:spcAft>
                <a:spcPts val="0"/>
              </a:spcAft>
              <a:buSzPts val="3500"/>
              <a:buNone/>
              <a:defRPr/>
            </a:lvl2pPr>
            <a:lvl3pPr lvl="2">
              <a:spcBef>
                <a:spcPts val="0"/>
              </a:spcBef>
              <a:spcAft>
                <a:spcPts val="0"/>
              </a:spcAft>
              <a:buSzPts val="3500"/>
              <a:buNone/>
              <a:defRPr/>
            </a:lvl3pPr>
            <a:lvl4pPr lvl="3">
              <a:spcBef>
                <a:spcPts val="0"/>
              </a:spcBef>
              <a:spcAft>
                <a:spcPts val="0"/>
              </a:spcAft>
              <a:buSzPts val="3500"/>
              <a:buNone/>
              <a:defRPr/>
            </a:lvl4pPr>
            <a:lvl5pPr lvl="4">
              <a:spcBef>
                <a:spcPts val="0"/>
              </a:spcBef>
              <a:spcAft>
                <a:spcPts val="0"/>
              </a:spcAft>
              <a:buSzPts val="3500"/>
              <a:buNone/>
              <a:defRPr/>
            </a:lvl5pPr>
            <a:lvl6pPr lvl="5">
              <a:spcBef>
                <a:spcPts val="0"/>
              </a:spcBef>
              <a:spcAft>
                <a:spcPts val="0"/>
              </a:spcAft>
              <a:buSzPts val="3500"/>
              <a:buNone/>
              <a:defRPr/>
            </a:lvl6pPr>
            <a:lvl7pPr lvl="6">
              <a:spcBef>
                <a:spcPts val="0"/>
              </a:spcBef>
              <a:spcAft>
                <a:spcPts val="0"/>
              </a:spcAft>
              <a:buSzPts val="3500"/>
              <a:buNone/>
              <a:defRPr/>
            </a:lvl7pPr>
            <a:lvl8pPr lvl="7">
              <a:spcBef>
                <a:spcPts val="0"/>
              </a:spcBef>
              <a:spcAft>
                <a:spcPts val="0"/>
              </a:spcAft>
              <a:buSzPts val="3500"/>
              <a:buNone/>
              <a:defRPr/>
            </a:lvl8pPr>
            <a:lvl9pPr lvl="8">
              <a:spcBef>
                <a:spcPts val="0"/>
              </a:spcBef>
              <a:spcAft>
                <a:spcPts val="0"/>
              </a:spcAft>
              <a:buSzPts val="3500"/>
              <a:buNone/>
              <a:defRPr/>
            </a:lvl9pPr>
          </a:lstStyle>
          <a:p/>
        </p:txBody>
      </p:sp>
      <p:pic>
        <p:nvPicPr>
          <p:cNvPr id="1082" name="Google Shape;1082;p121"/>
          <p:cNvPicPr preferRelativeResize="0"/>
          <p:nvPr/>
        </p:nvPicPr>
        <p:blipFill>
          <a:blip r:embed="rId2">
            <a:alphaModFix amt="11000"/>
          </a:blip>
          <a:stretch>
            <a:fillRect/>
          </a:stretch>
        </p:blipFill>
        <p:spPr>
          <a:xfrm rot="138736">
            <a:off x="5284951" y="3521274"/>
            <a:ext cx="10011542" cy="5143501"/>
          </a:xfrm>
          <a:prstGeom prst="rect">
            <a:avLst/>
          </a:prstGeom>
          <a:noFill/>
          <a:ln>
            <a:noFill/>
          </a:ln>
        </p:spPr>
      </p:pic>
      <p:pic>
        <p:nvPicPr>
          <p:cNvPr id="1083" name="Google Shape;1083;p121"/>
          <p:cNvPicPr preferRelativeResize="0"/>
          <p:nvPr/>
        </p:nvPicPr>
        <p:blipFill>
          <a:blip r:embed="rId2">
            <a:alphaModFix amt="11000"/>
          </a:blip>
          <a:stretch>
            <a:fillRect/>
          </a:stretch>
        </p:blipFill>
        <p:spPr>
          <a:xfrm rot="138736">
            <a:off x="-6223824" y="-1124526"/>
            <a:ext cx="10011542" cy="5143501"/>
          </a:xfrm>
          <a:prstGeom prst="rect">
            <a:avLst/>
          </a:prstGeom>
          <a:noFill/>
          <a:ln>
            <a:noFill/>
          </a:ln>
        </p:spPr>
      </p:pic>
      <p:pic>
        <p:nvPicPr>
          <p:cNvPr id="1084" name="Google Shape;1084;p121"/>
          <p:cNvPicPr preferRelativeResize="0"/>
          <p:nvPr/>
        </p:nvPicPr>
        <p:blipFill>
          <a:blip r:embed="rId3">
            <a:alphaModFix/>
          </a:blip>
          <a:stretch>
            <a:fillRect/>
          </a:stretch>
        </p:blipFill>
        <p:spPr>
          <a:xfrm>
            <a:off x="8739800" y="3248025"/>
            <a:ext cx="562198" cy="608410"/>
          </a:xfrm>
          <a:prstGeom prst="rect">
            <a:avLst/>
          </a:prstGeom>
          <a:noFill/>
          <a:ln>
            <a:noFill/>
          </a:ln>
        </p:spPr>
      </p:pic>
      <p:pic>
        <p:nvPicPr>
          <p:cNvPr id="1085" name="Google Shape;1085;p121"/>
          <p:cNvPicPr preferRelativeResize="0"/>
          <p:nvPr/>
        </p:nvPicPr>
        <p:blipFill>
          <a:blip r:embed="rId4">
            <a:alphaModFix/>
          </a:blip>
          <a:stretch>
            <a:fillRect/>
          </a:stretch>
        </p:blipFill>
        <p:spPr>
          <a:xfrm rot="-2951980">
            <a:off x="-457839" y="1611548"/>
            <a:ext cx="1181631" cy="694252"/>
          </a:xfrm>
          <a:prstGeom prst="rect">
            <a:avLst/>
          </a:prstGeom>
          <a:noFill/>
          <a:ln>
            <a:noFill/>
          </a:ln>
        </p:spPr>
      </p:pic>
    </p:spTree>
  </p:cSld>
  <p:clrMapOvr>
    <a:masterClrMapping/>
  </p:clrMapOvr>
</p:sldLayout>
</file>

<file path=ppt/slideLayouts/slideLayout1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able of contents">
  <p:cSld name="BLANK_1_1_1_1_1_1">
    <p:spTree>
      <p:nvGrpSpPr>
        <p:cNvPr id="1086" name="Shape 1086"/>
        <p:cNvGrpSpPr/>
        <p:nvPr/>
      </p:nvGrpSpPr>
      <p:grpSpPr>
        <a:xfrm>
          <a:off x="0" y="0"/>
          <a:ext cx="0" cy="0"/>
          <a:chOff x="0" y="0"/>
          <a:chExt cx="0" cy="0"/>
        </a:xfrm>
      </p:grpSpPr>
      <p:sp>
        <p:nvSpPr>
          <p:cNvPr id="1087" name="Google Shape;1087;p122"/>
          <p:cNvSpPr txBox="1"/>
          <p:nvPr>
            <p:ph type="title"/>
          </p:nvPr>
        </p:nvSpPr>
        <p:spPr>
          <a:xfrm>
            <a:off x="720000" y="445025"/>
            <a:ext cx="7704000" cy="572700"/>
          </a:xfrm>
          <a:prstGeom prst="rect">
            <a:avLst/>
          </a:prstGeom>
        </p:spPr>
        <p:txBody>
          <a:bodyPr anchorCtr="0" anchor="t" bIns="91425" lIns="91425" spcFirstLastPara="1" rIns="91425" wrap="square" tIns="91425">
            <a:noAutofit/>
          </a:bodyPr>
          <a:lstStyle>
            <a:lvl1pPr lvl="0">
              <a:spcBef>
                <a:spcPts val="0"/>
              </a:spcBef>
              <a:spcAft>
                <a:spcPts val="0"/>
              </a:spcAft>
              <a:buSzPts val="3500"/>
              <a:buNone/>
              <a:defRPr/>
            </a:lvl1pPr>
            <a:lvl2pPr lvl="1">
              <a:spcBef>
                <a:spcPts val="0"/>
              </a:spcBef>
              <a:spcAft>
                <a:spcPts val="0"/>
              </a:spcAft>
              <a:buSzPts val="3500"/>
              <a:buNone/>
              <a:defRPr/>
            </a:lvl2pPr>
            <a:lvl3pPr lvl="2">
              <a:spcBef>
                <a:spcPts val="0"/>
              </a:spcBef>
              <a:spcAft>
                <a:spcPts val="0"/>
              </a:spcAft>
              <a:buSzPts val="3500"/>
              <a:buNone/>
              <a:defRPr/>
            </a:lvl3pPr>
            <a:lvl4pPr lvl="3">
              <a:spcBef>
                <a:spcPts val="0"/>
              </a:spcBef>
              <a:spcAft>
                <a:spcPts val="0"/>
              </a:spcAft>
              <a:buSzPts val="3500"/>
              <a:buNone/>
              <a:defRPr/>
            </a:lvl4pPr>
            <a:lvl5pPr lvl="4">
              <a:spcBef>
                <a:spcPts val="0"/>
              </a:spcBef>
              <a:spcAft>
                <a:spcPts val="0"/>
              </a:spcAft>
              <a:buSzPts val="3500"/>
              <a:buNone/>
              <a:defRPr/>
            </a:lvl5pPr>
            <a:lvl6pPr lvl="5">
              <a:spcBef>
                <a:spcPts val="0"/>
              </a:spcBef>
              <a:spcAft>
                <a:spcPts val="0"/>
              </a:spcAft>
              <a:buSzPts val="3500"/>
              <a:buNone/>
              <a:defRPr/>
            </a:lvl6pPr>
            <a:lvl7pPr lvl="6">
              <a:spcBef>
                <a:spcPts val="0"/>
              </a:spcBef>
              <a:spcAft>
                <a:spcPts val="0"/>
              </a:spcAft>
              <a:buSzPts val="3500"/>
              <a:buNone/>
              <a:defRPr/>
            </a:lvl7pPr>
            <a:lvl8pPr lvl="7">
              <a:spcBef>
                <a:spcPts val="0"/>
              </a:spcBef>
              <a:spcAft>
                <a:spcPts val="0"/>
              </a:spcAft>
              <a:buSzPts val="3500"/>
              <a:buNone/>
              <a:defRPr/>
            </a:lvl8pPr>
            <a:lvl9pPr lvl="8">
              <a:spcBef>
                <a:spcPts val="0"/>
              </a:spcBef>
              <a:spcAft>
                <a:spcPts val="0"/>
              </a:spcAft>
              <a:buSzPts val="3500"/>
              <a:buNone/>
              <a:defRPr/>
            </a:lvl9pPr>
          </a:lstStyle>
          <a:p/>
        </p:txBody>
      </p:sp>
      <p:sp>
        <p:nvSpPr>
          <p:cNvPr id="1088" name="Google Shape;1088;p122"/>
          <p:cNvSpPr txBox="1"/>
          <p:nvPr>
            <p:ph idx="1" type="subTitle"/>
          </p:nvPr>
        </p:nvSpPr>
        <p:spPr>
          <a:xfrm>
            <a:off x="720000" y="2113375"/>
            <a:ext cx="2501700" cy="625800"/>
          </a:xfrm>
          <a:prstGeom prst="rect">
            <a:avLst/>
          </a:prstGeom>
        </p:spPr>
        <p:txBody>
          <a:bodyPr anchorCtr="0" anchor="t" bIns="91425" lIns="91425" spcFirstLastPara="1" rIns="91425" wrap="square" tIns="91425">
            <a:noAutofit/>
          </a:bodyPr>
          <a:lstStyle>
            <a:lvl1pPr lvl="0">
              <a:lnSpc>
                <a:spcPct val="100000"/>
              </a:lnSpc>
              <a:spcBef>
                <a:spcPts val="0"/>
              </a:spcBef>
              <a:spcAft>
                <a:spcPts val="0"/>
              </a:spcAft>
              <a:buSzPts val="1400"/>
              <a:buNone/>
              <a:defRPr sz="1400"/>
            </a:lvl1pPr>
            <a:lvl2pPr lvl="1" algn="ctr">
              <a:lnSpc>
                <a:spcPct val="100000"/>
              </a:lnSpc>
              <a:spcBef>
                <a:spcPts val="0"/>
              </a:spcBef>
              <a:spcAft>
                <a:spcPts val="0"/>
              </a:spcAft>
              <a:buSzPts val="1400"/>
              <a:buNone/>
              <a:defRPr/>
            </a:lvl2pPr>
            <a:lvl3pPr lvl="2" algn="ctr">
              <a:lnSpc>
                <a:spcPct val="100000"/>
              </a:lnSpc>
              <a:spcBef>
                <a:spcPts val="1600"/>
              </a:spcBef>
              <a:spcAft>
                <a:spcPts val="0"/>
              </a:spcAft>
              <a:buSzPts val="1400"/>
              <a:buNone/>
              <a:defRPr/>
            </a:lvl3pPr>
            <a:lvl4pPr lvl="3" algn="ctr">
              <a:lnSpc>
                <a:spcPct val="100000"/>
              </a:lnSpc>
              <a:spcBef>
                <a:spcPts val="1600"/>
              </a:spcBef>
              <a:spcAft>
                <a:spcPts val="0"/>
              </a:spcAft>
              <a:buSzPts val="1400"/>
              <a:buNone/>
              <a:defRPr/>
            </a:lvl4pPr>
            <a:lvl5pPr lvl="4" algn="ctr">
              <a:lnSpc>
                <a:spcPct val="100000"/>
              </a:lnSpc>
              <a:spcBef>
                <a:spcPts val="1600"/>
              </a:spcBef>
              <a:spcAft>
                <a:spcPts val="0"/>
              </a:spcAft>
              <a:buSzPts val="1400"/>
              <a:buNone/>
              <a:defRPr/>
            </a:lvl5pPr>
            <a:lvl6pPr lvl="5" algn="ctr">
              <a:lnSpc>
                <a:spcPct val="100000"/>
              </a:lnSpc>
              <a:spcBef>
                <a:spcPts val="1600"/>
              </a:spcBef>
              <a:spcAft>
                <a:spcPts val="0"/>
              </a:spcAft>
              <a:buSzPts val="1400"/>
              <a:buNone/>
              <a:defRPr/>
            </a:lvl6pPr>
            <a:lvl7pPr lvl="6" algn="ctr">
              <a:lnSpc>
                <a:spcPct val="100000"/>
              </a:lnSpc>
              <a:spcBef>
                <a:spcPts val="1600"/>
              </a:spcBef>
              <a:spcAft>
                <a:spcPts val="0"/>
              </a:spcAft>
              <a:buSzPts val="1400"/>
              <a:buNone/>
              <a:defRPr/>
            </a:lvl7pPr>
            <a:lvl8pPr lvl="7" algn="ctr">
              <a:lnSpc>
                <a:spcPct val="100000"/>
              </a:lnSpc>
              <a:spcBef>
                <a:spcPts val="1600"/>
              </a:spcBef>
              <a:spcAft>
                <a:spcPts val="0"/>
              </a:spcAft>
              <a:buSzPts val="1400"/>
              <a:buNone/>
              <a:defRPr/>
            </a:lvl8pPr>
            <a:lvl9pPr lvl="8" algn="ctr">
              <a:lnSpc>
                <a:spcPct val="100000"/>
              </a:lnSpc>
              <a:spcBef>
                <a:spcPts val="1600"/>
              </a:spcBef>
              <a:spcAft>
                <a:spcPts val="1600"/>
              </a:spcAft>
              <a:buSzPts val="1400"/>
              <a:buNone/>
              <a:defRPr/>
            </a:lvl9pPr>
          </a:lstStyle>
          <a:p/>
        </p:txBody>
      </p:sp>
      <p:sp>
        <p:nvSpPr>
          <p:cNvPr id="1089" name="Google Shape;1089;p122"/>
          <p:cNvSpPr txBox="1"/>
          <p:nvPr>
            <p:ph idx="2" type="subTitle"/>
          </p:nvPr>
        </p:nvSpPr>
        <p:spPr>
          <a:xfrm>
            <a:off x="3266875" y="2113375"/>
            <a:ext cx="2501700" cy="625800"/>
          </a:xfrm>
          <a:prstGeom prst="rect">
            <a:avLst/>
          </a:prstGeom>
        </p:spPr>
        <p:txBody>
          <a:bodyPr anchorCtr="0" anchor="t" bIns="91425" lIns="91425" spcFirstLastPara="1" rIns="91425" wrap="square" tIns="91425">
            <a:noAutofit/>
          </a:bodyPr>
          <a:lstStyle>
            <a:lvl1pPr lvl="0">
              <a:lnSpc>
                <a:spcPct val="100000"/>
              </a:lnSpc>
              <a:spcBef>
                <a:spcPts val="0"/>
              </a:spcBef>
              <a:spcAft>
                <a:spcPts val="0"/>
              </a:spcAft>
              <a:buSzPts val="1400"/>
              <a:buNone/>
              <a:defRPr sz="1400"/>
            </a:lvl1pPr>
            <a:lvl2pPr lvl="1" algn="ctr">
              <a:lnSpc>
                <a:spcPct val="100000"/>
              </a:lnSpc>
              <a:spcBef>
                <a:spcPts val="0"/>
              </a:spcBef>
              <a:spcAft>
                <a:spcPts val="0"/>
              </a:spcAft>
              <a:buSzPts val="1400"/>
              <a:buNone/>
              <a:defRPr/>
            </a:lvl2pPr>
            <a:lvl3pPr lvl="2" algn="ctr">
              <a:lnSpc>
                <a:spcPct val="100000"/>
              </a:lnSpc>
              <a:spcBef>
                <a:spcPts val="1600"/>
              </a:spcBef>
              <a:spcAft>
                <a:spcPts val="0"/>
              </a:spcAft>
              <a:buSzPts val="1400"/>
              <a:buNone/>
              <a:defRPr/>
            </a:lvl3pPr>
            <a:lvl4pPr lvl="3" algn="ctr">
              <a:lnSpc>
                <a:spcPct val="100000"/>
              </a:lnSpc>
              <a:spcBef>
                <a:spcPts val="1600"/>
              </a:spcBef>
              <a:spcAft>
                <a:spcPts val="0"/>
              </a:spcAft>
              <a:buSzPts val="1400"/>
              <a:buNone/>
              <a:defRPr/>
            </a:lvl4pPr>
            <a:lvl5pPr lvl="4" algn="ctr">
              <a:lnSpc>
                <a:spcPct val="100000"/>
              </a:lnSpc>
              <a:spcBef>
                <a:spcPts val="1600"/>
              </a:spcBef>
              <a:spcAft>
                <a:spcPts val="0"/>
              </a:spcAft>
              <a:buSzPts val="1400"/>
              <a:buNone/>
              <a:defRPr/>
            </a:lvl5pPr>
            <a:lvl6pPr lvl="5" algn="ctr">
              <a:lnSpc>
                <a:spcPct val="100000"/>
              </a:lnSpc>
              <a:spcBef>
                <a:spcPts val="1600"/>
              </a:spcBef>
              <a:spcAft>
                <a:spcPts val="0"/>
              </a:spcAft>
              <a:buSzPts val="1400"/>
              <a:buNone/>
              <a:defRPr/>
            </a:lvl6pPr>
            <a:lvl7pPr lvl="6" algn="ctr">
              <a:lnSpc>
                <a:spcPct val="100000"/>
              </a:lnSpc>
              <a:spcBef>
                <a:spcPts val="1600"/>
              </a:spcBef>
              <a:spcAft>
                <a:spcPts val="0"/>
              </a:spcAft>
              <a:buSzPts val="1400"/>
              <a:buNone/>
              <a:defRPr/>
            </a:lvl7pPr>
            <a:lvl8pPr lvl="7" algn="ctr">
              <a:lnSpc>
                <a:spcPct val="100000"/>
              </a:lnSpc>
              <a:spcBef>
                <a:spcPts val="1600"/>
              </a:spcBef>
              <a:spcAft>
                <a:spcPts val="0"/>
              </a:spcAft>
              <a:buSzPts val="1400"/>
              <a:buNone/>
              <a:defRPr/>
            </a:lvl8pPr>
            <a:lvl9pPr lvl="8" algn="ctr">
              <a:lnSpc>
                <a:spcPct val="100000"/>
              </a:lnSpc>
              <a:spcBef>
                <a:spcPts val="1600"/>
              </a:spcBef>
              <a:spcAft>
                <a:spcPts val="1600"/>
              </a:spcAft>
              <a:buSzPts val="1400"/>
              <a:buNone/>
              <a:defRPr/>
            </a:lvl9pPr>
          </a:lstStyle>
          <a:p/>
        </p:txBody>
      </p:sp>
      <p:sp>
        <p:nvSpPr>
          <p:cNvPr id="1090" name="Google Shape;1090;p122"/>
          <p:cNvSpPr txBox="1"/>
          <p:nvPr>
            <p:ph idx="3" type="subTitle"/>
          </p:nvPr>
        </p:nvSpPr>
        <p:spPr>
          <a:xfrm>
            <a:off x="720000" y="3850400"/>
            <a:ext cx="2501700" cy="625800"/>
          </a:xfrm>
          <a:prstGeom prst="rect">
            <a:avLst/>
          </a:prstGeom>
        </p:spPr>
        <p:txBody>
          <a:bodyPr anchorCtr="0" anchor="t" bIns="91425" lIns="91425" spcFirstLastPara="1" rIns="91425" wrap="square" tIns="91425">
            <a:noAutofit/>
          </a:bodyPr>
          <a:lstStyle>
            <a:lvl1pPr lvl="0">
              <a:lnSpc>
                <a:spcPct val="100000"/>
              </a:lnSpc>
              <a:spcBef>
                <a:spcPts val="0"/>
              </a:spcBef>
              <a:spcAft>
                <a:spcPts val="0"/>
              </a:spcAft>
              <a:buSzPts val="1400"/>
              <a:buNone/>
              <a:defRPr sz="1400"/>
            </a:lvl1pPr>
            <a:lvl2pPr lvl="1" algn="ctr">
              <a:lnSpc>
                <a:spcPct val="100000"/>
              </a:lnSpc>
              <a:spcBef>
                <a:spcPts val="0"/>
              </a:spcBef>
              <a:spcAft>
                <a:spcPts val="0"/>
              </a:spcAft>
              <a:buSzPts val="1400"/>
              <a:buNone/>
              <a:defRPr/>
            </a:lvl2pPr>
            <a:lvl3pPr lvl="2" algn="ctr">
              <a:lnSpc>
                <a:spcPct val="100000"/>
              </a:lnSpc>
              <a:spcBef>
                <a:spcPts val="1600"/>
              </a:spcBef>
              <a:spcAft>
                <a:spcPts val="0"/>
              </a:spcAft>
              <a:buSzPts val="1400"/>
              <a:buNone/>
              <a:defRPr/>
            </a:lvl3pPr>
            <a:lvl4pPr lvl="3" algn="ctr">
              <a:lnSpc>
                <a:spcPct val="100000"/>
              </a:lnSpc>
              <a:spcBef>
                <a:spcPts val="1600"/>
              </a:spcBef>
              <a:spcAft>
                <a:spcPts val="0"/>
              </a:spcAft>
              <a:buSzPts val="1400"/>
              <a:buNone/>
              <a:defRPr/>
            </a:lvl4pPr>
            <a:lvl5pPr lvl="4" algn="ctr">
              <a:lnSpc>
                <a:spcPct val="100000"/>
              </a:lnSpc>
              <a:spcBef>
                <a:spcPts val="1600"/>
              </a:spcBef>
              <a:spcAft>
                <a:spcPts val="0"/>
              </a:spcAft>
              <a:buSzPts val="1400"/>
              <a:buNone/>
              <a:defRPr/>
            </a:lvl5pPr>
            <a:lvl6pPr lvl="5" algn="ctr">
              <a:lnSpc>
                <a:spcPct val="100000"/>
              </a:lnSpc>
              <a:spcBef>
                <a:spcPts val="1600"/>
              </a:spcBef>
              <a:spcAft>
                <a:spcPts val="0"/>
              </a:spcAft>
              <a:buSzPts val="1400"/>
              <a:buNone/>
              <a:defRPr/>
            </a:lvl6pPr>
            <a:lvl7pPr lvl="6" algn="ctr">
              <a:lnSpc>
                <a:spcPct val="100000"/>
              </a:lnSpc>
              <a:spcBef>
                <a:spcPts val="1600"/>
              </a:spcBef>
              <a:spcAft>
                <a:spcPts val="0"/>
              </a:spcAft>
              <a:buSzPts val="1400"/>
              <a:buNone/>
              <a:defRPr/>
            </a:lvl7pPr>
            <a:lvl8pPr lvl="7" algn="ctr">
              <a:lnSpc>
                <a:spcPct val="100000"/>
              </a:lnSpc>
              <a:spcBef>
                <a:spcPts val="1600"/>
              </a:spcBef>
              <a:spcAft>
                <a:spcPts val="0"/>
              </a:spcAft>
              <a:buSzPts val="1400"/>
              <a:buNone/>
              <a:defRPr/>
            </a:lvl8pPr>
            <a:lvl9pPr lvl="8" algn="ctr">
              <a:lnSpc>
                <a:spcPct val="100000"/>
              </a:lnSpc>
              <a:spcBef>
                <a:spcPts val="1600"/>
              </a:spcBef>
              <a:spcAft>
                <a:spcPts val="1600"/>
              </a:spcAft>
              <a:buSzPts val="1400"/>
              <a:buNone/>
              <a:defRPr/>
            </a:lvl9pPr>
          </a:lstStyle>
          <a:p/>
        </p:txBody>
      </p:sp>
      <p:sp>
        <p:nvSpPr>
          <p:cNvPr id="1091" name="Google Shape;1091;p122"/>
          <p:cNvSpPr txBox="1"/>
          <p:nvPr>
            <p:ph idx="4" type="subTitle"/>
          </p:nvPr>
        </p:nvSpPr>
        <p:spPr>
          <a:xfrm>
            <a:off x="3266875" y="3850400"/>
            <a:ext cx="2501700" cy="625800"/>
          </a:xfrm>
          <a:prstGeom prst="rect">
            <a:avLst/>
          </a:prstGeom>
        </p:spPr>
        <p:txBody>
          <a:bodyPr anchorCtr="0" anchor="t" bIns="91425" lIns="91425" spcFirstLastPara="1" rIns="91425" wrap="square" tIns="91425">
            <a:noAutofit/>
          </a:bodyPr>
          <a:lstStyle>
            <a:lvl1pPr lvl="0">
              <a:lnSpc>
                <a:spcPct val="100000"/>
              </a:lnSpc>
              <a:spcBef>
                <a:spcPts val="0"/>
              </a:spcBef>
              <a:spcAft>
                <a:spcPts val="0"/>
              </a:spcAft>
              <a:buSzPts val="1400"/>
              <a:buNone/>
              <a:defRPr sz="1400"/>
            </a:lvl1pPr>
            <a:lvl2pPr lvl="1" algn="ctr">
              <a:lnSpc>
                <a:spcPct val="100000"/>
              </a:lnSpc>
              <a:spcBef>
                <a:spcPts val="0"/>
              </a:spcBef>
              <a:spcAft>
                <a:spcPts val="0"/>
              </a:spcAft>
              <a:buSzPts val="1400"/>
              <a:buNone/>
              <a:defRPr/>
            </a:lvl2pPr>
            <a:lvl3pPr lvl="2" algn="ctr">
              <a:lnSpc>
                <a:spcPct val="100000"/>
              </a:lnSpc>
              <a:spcBef>
                <a:spcPts val="1600"/>
              </a:spcBef>
              <a:spcAft>
                <a:spcPts val="0"/>
              </a:spcAft>
              <a:buSzPts val="1400"/>
              <a:buNone/>
              <a:defRPr/>
            </a:lvl3pPr>
            <a:lvl4pPr lvl="3" algn="ctr">
              <a:lnSpc>
                <a:spcPct val="100000"/>
              </a:lnSpc>
              <a:spcBef>
                <a:spcPts val="1600"/>
              </a:spcBef>
              <a:spcAft>
                <a:spcPts val="0"/>
              </a:spcAft>
              <a:buSzPts val="1400"/>
              <a:buNone/>
              <a:defRPr/>
            </a:lvl4pPr>
            <a:lvl5pPr lvl="4" algn="ctr">
              <a:lnSpc>
                <a:spcPct val="100000"/>
              </a:lnSpc>
              <a:spcBef>
                <a:spcPts val="1600"/>
              </a:spcBef>
              <a:spcAft>
                <a:spcPts val="0"/>
              </a:spcAft>
              <a:buSzPts val="1400"/>
              <a:buNone/>
              <a:defRPr/>
            </a:lvl5pPr>
            <a:lvl6pPr lvl="5" algn="ctr">
              <a:lnSpc>
                <a:spcPct val="100000"/>
              </a:lnSpc>
              <a:spcBef>
                <a:spcPts val="1600"/>
              </a:spcBef>
              <a:spcAft>
                <a:spcPts val="0"/>
              </a:spcAft>
              <a:buSzPts val="1400"/>
              <a:buNone/>
              <a:defRPr/>
            </a:lvl6pPr>
            <a:lvl7pPr lvl="6" algn="ctr">
              <a:lnSpc>
                <a:spcPct val="100000"/>
              </a:lnSpc>
              <a:spcBef>
                <a:spcPts val="1600"/>
              </a:spcBef>
              <a:spcAft>
                <a:spcPts val="0"/>
              </a:spcAft>
              <a:buSzPts val="1400"/>
              <a:buNone/>
              <a:defRPr/>
            </a:lvl7pPr>
            <a:lvl8pPr lvl="7" algn="ctr">
              <a:lnSpc>
                <a:spcPct val="100000"/>
              </a:lnSpc>
              <a:spcBef>
                <a:spcPts val="1600"/>
              </a:spcBef>
              <a:spcAft>
                <a:spcPts val="0"/>
              </a:spcAft>
              <a:buSzPts val="1400"/>
              <a:buNone/>
              <a:defRPr/>
            </a:lvl8pPr>
            <a:lvl9pPr lvl="8" algn="ctr">
              <a:lnSpc>
                <a:spcPct val="100000"/>
              </a:lnSpc>
              <a:spcBef>
                <a:spcPts val="1600"/>
              </a:spcBef>
              <a:spcAft>
                <a:spcPts val="1600"/>
              </a:spcAft>
              <a:buSzPts val="1400"/>
              <a:buNone/>
              <a:defRPr/>
            </a:lvl9pPr>
          </a:lstStyle>
          <a:p/>
        </p:txBody>
      </p:sp>
      <p:sp>
        <p:nvSpPr>
          <p:cNvPr id="1092" name="Google Shape;1092;p122"/>
          <p:cNvSpPr txBox="1"/>
          <p:nvPr>
            <p:ph idx="5" type="subTitle"/>
          </p:nvPr>
        </p:nvSpPr>
        <p:spPr>
          <a:xfrm>
            <a:off x="5813750" y="2113375"/>
            <a:ext cx="2501700" cy="625800"/>
          </a:xfrm>
          <a:prstGeom prst="rect">
            <a:avLst/>
          </a:prstGeom>
        </p:spPr>
        <p:txBody>
          <a:bodyPr anchorCtr="0" anchor="t" bIns="91425" lIns="91425" spcFirstLastPara="1" rIns="91425" wrap="square" tIns="91425">
            <a:noAutofit/>
          </a:bodyPr>
          <a:lstStyle>
            <a:lvl1pPr lvl="0">
              <a:lnSpc>
                <a:spcPct val="100000"/>
              </a:lnSpc>
              <a:spcBef>
                <a:spcPts val="0"/>
              </a:spcBef>
              <a:spcAft>
                <a:spcPts val="0"/>
              </a:spcAft>
              <a:buSzPts val="1400"/>
              <a:buNone/>
              <a:defRPr sz="1400"/>
            </a:lvl1pPr>
            <a:lvl2pPr lvl="1" algn="ctr">
              <a:lnSpc>
                <a:spcPct val="100000"/>
              </a:lnSpc>
              <a:spcBef>
                <a:spcPts val="0"/>
              </a:spcBef>
              <a:spcAft>
                <a:spcPts val="0"/>
              </a:spcAft>
              <a:buSzPts val="1400"/>
              <a:buNone/>
              <a:defRPr/>
            </a:lvl2pPr>
            <a:lvl3pPr lvl="2" algn="ctr">
              <a:lnSpc>
                <a:spcPct val="100000"/>
              </a:lnSpc>
              <a:spcBef>
                <a:spcPts val="1600"/>
              </a:spcBef>
              <a:spcAft>
                <a:spcPts val="0"/>
              </a:spcAft>
              <a:buSzPts val="1400"/>
              <a:buNone/>
              <a:defRPr/>
            </a:lvl3pPr>
            <a:lvl4pPr lvl="3" algn="ctr">
              <a:lnSpc>
                <a:spcPct val="100000"/>
              </a:lnSpc>
              <a:spcBef>
                <a:spcPts val="1600"/>
              </a:spcBef>
              <a:spcAft>
                <a:spcPts val="0"/>
              </a:spcAft>
              <a:buSzPts val="1400"/>
              <a:buNone/>
              <a:defRPr/>
            </a:lvl4pPr>
            <a:lvl5pPr lvl="4" algn="ctr">
              <a:lnSpc>
                <a:spcPct val="100000"/>
              </a:lnSpc>
              <a:spcBef>
                <a:spcPts val="1600"/>
              </a:spcBef>
              <a:spcAft>
                <a:spcPts val="0"/>
              </a:spcAft>
              <a:buSzPts val="1400"/>
              <a:buNone/>
              <a:defRPr/>
            </a:lvl5pPr>
            <a:lvl6pPr lvl="5" algn="ctr">
              <a:lnSpc>
                <a:spcPct val="100000"/>
              </a:lnSpc>
              <a:spcBef>
                <a:spcPts val="1600"/>
              </a:spcBef>
              <a:spcAft>
                <a:spcPts val="0"/>
              </a:spcAft>
              <a:buSzPts val="1400"/>
              <a:buNone/>
              <a:defRPr/>
            </a:lvl6pPr>
            <a:lvl7pPr lvl="6" algn="ctr">
              <a:lnSpc>
                <a:spcPct val="100000"/>
              </a:lnSpc>
              <a:spcBef>
                <a:spcPts val="1600"/>
              </a:spcBef>
              <a:spcAft>
                <a:spcPts val="0"/>
              </a:spcAft>
              <a:buSzPts val="1400"/>
              <a:buNone/>
              <a:defRPr/>
            </a:lvl7pPr>
            <a:lvl8pPr lvl="7" algn="ctr">
              <a:lnSpc>
                <a:spcPct val="100000"/>
              </a:lnSpc>
              <a:spcBef>
                <a:spcPts val="1600"/>
              </a:spcBef>
              <a:spcAft>
                <a:spcPts val="0"/>
              </a:spcAft>
              <a:buSzPts val="1400"/>
              <a:buNone/>
              <a:defRPr/>
            </a:lvl8pPr>
            <a:lvl9pPr lvl="8" algn="ctr">
              <a:lnSpc>
                <a:spcPct val="100000"/>
              </a:lnSpc>
              <a:spcBef>
                <a:spcPts val="1600"/>
              </a:spcBef>
              <a:spcAft>
                <a:spcPts val="1600"/>
              </a:spcAft>
              <a:buSzPts val="1400"/>
              <a:buNone/>
              <a:defRPr/>
            </a:lvl9pPr>
          </a:lstStyle>
          <a:p/>
        </p:txBody>
      </p:sp>
      <p:sp>
        <p:nvSpPr>
          <p:cNvPr id="1093" name="Google Shape;1093;p122"/>
          <p:cNvSpPr txBox="1"/>
          <p:nvPr>
            <p:ph idx="6" type="subTitle"/>
          </p:nvPr>
        </p:nvSpPr>
        <p:spPr>
          <a:xfrm>
            <a:off x="5813750" y="3850400"/>
            <a:ext cx="2501700" cy="625800"/>
          </a:xfrm>
          <a:prstGeom prst="rect">
            <a:avLst/>
          </a:prstGeom>
        </p:spPr>
        <p:txBody>
          <a:bodyPr anchorCtr="0" anchor="t" bIns="91425" lIns="91425" spcFirstLastPara="1" rIns="91425" wrap="square" tIns="91425">
            <a:noAutofit/>
          </a:bodyPr>
          <a:lstStyle>
            <a:lvl1pPr lvl="0">
              <a:lnSpc>
                <a:spcPct val="100000"/>
              </a:lnSpc>
              <a:spcBef>
                <a:spcPts val="0"/>
              </a:spcBef>
              <a:spcAft>
                <a:spcPts val="0"/>
              </a:spcAft>
              <a:buSzPts val="1400"/>
              <a:buNone/>
              <a:defRPr sz="1400"/>
            </a:lvl1pPr>
            <a:lvl2pPr lvl="1" algn="ctr">
              <a:lnSpc>
                <a:spcPct val="100000"/>
              </a:lnSpc>
              <a:spcBef>
                <a:spcPts val="0"/>
              </a:spcBef>
              <a:spcAft>
                <a:spcPts val="0"/>
              </a:spcAft>
              <a:buSzPts val="1400"/>
              <a:buNone/>
              <a:defRPr/>
            </a:lvl2pPr>
            <a:lvl3pPr lvl="2" algn="ctr">
              <a:lnSpc>
                <a:spcPct val="100000"/>
              </a:lnSpc>
              <a:spcBef>
                <a:spcPts val="1600"/>
              </a:spcBef>
              <a:spcAft>
                <a:spcPts val="0"/>
              </a:spcAft>
              <a:buSzPts val="1400"/>
              <a:buNone/>
              <a:defRPr/>
            </a:lvl3pPr>
            <a:lvl4pPr lvl="3" algn="ctr">
              <a:lnSpc>
                <a:spcPct val="100000"/>
              </a:lnSpc>
              <a:spcBef>
                <a:spcPts val="1600"/>
              </a:spcBef>
              <a:spcAft>
                <a:spcPts val="0"/>
              </a:spcAft>
              <a:buSzPts val="1400"/>
              <a:buNone/>
              <a:defRPr/>
            </a:lvl4pPr>
            <a:lvl5pPr lvl="4" algn="ctr">
              <a:lnSpc>
                <a:spcPct val="100000"/>
              </a:lnSpc>
              <a:spcBef>
                <a:spcPts val="1600"/>
              </a:spcBef>
              <a:spcAft>
                <a:spcPts val="0"/>
              </a:spcAft>
              <a:buSzPts val="1400"/>
              <a:buNone/>
              <a:defRPr/>
            </a:lvl5pPr>
            <a:lvl6pPr lvl="5" algn="ctr">
              <a:lnSpc>
                <a:spcPct val="100000"/>
              </a:lnSpc>
              <a:spcBef>
                <a:spcPts val="1600"/>
              </a:spcBef>
              <a:spcAft>
                <a:spcPts val="0"/>
              </a:spcAft>
              <a:buSzPts val="1400"/>
              <a:buNone/>
              <a:defRPr/>
            </a:lvl6pPr>
            <a:lvl7pPr lvl="6" algn="ctr">
              <a:lnSpc>
                <a:spcPct val="100000"/>
              </a:lnSpc>
              <a:spcBef>
                <a:spcPts val="1600"/>
              </a:spcBef>
              <a:spcAft>
                <a:spcPts val="0"/>
              </a:spcAft>
              <a:buSzPts val="1400"/>
              <a:buNone/>
              <a:defRPr/>
            </a:lvl7pPr>
            <a:lvl8pPr lvl="7" algn="ctr">
              <a:lnSpc>
                <a:spcPct val="100000"/>
              </a:lnSpc>
              <a:spcBef>
                <a:spcPts val="1600"/>
              </a:spcBef>
              <a:spcAft>
                <a:spcPts val="0"/>
              </a:spcAft>
              <a:buSzPts val="1400"/>
              <a:buNone/>
              <a:defRPr/>
            </a:lvl8pPr>
            <a:lvl9pPr lvl="8" algn="ctr">
              <a:lnSpc>
                <a:spcPct val="100000"/>
              </a:lnSpc>
              <a:spcBef>
                <a:spcPts val="1600"/>
              </a:spcBef>
              <a:spcAft>
                <a:spcPts val="1600"/>
              </a:spcAft>
              <a:buSzPts val="1400"/>
              <a:buNone/>
              <a:defRPr/>
            </a:lvl9pPr>
          </a:lstStyle>
          <a:p/>
        </p:txBody>
      </p:sp>
      <p:sp>
        <p:nvSpPr>
          <p:cNvPr id="1094" name="Google Shape;1094;p122"/>
          <p:cNvSpPr txBox="1"/>
          <p:nvPr>
            <p:ph hasCustomPrompt="1" idx="7" type="title"/>
          </p:nvPr>
        </p:nvSpPr>
        <p:spPr>
          <a:xfrm>
            <a:off x="818402" y="1272208"/>
            <a:ext cx="734700" cy="447600"/>
          </a:xfrm>
          <a:prstGeom prst="rect">
            <a:avLst/>
          </a:prstGeom>
          <a:noFill/>
        </p:spPr>
        <p:txBody>
          <a:bodyPr anchorCtr="0" anchor="ctr" bIns="91425" lIns="91425" spcFirstLastPara="1" rIns="91425" wrap="square" tIns="91425">
            <a:noAutofit/>
          </a:bodyPr>
          <a:lstStyle>
            <a:lvl1pPr lvl="0">
              <a:spcBef>
                <a:spcPts val="0"/>
              </a:spcBef>
              <a:spcAft>
                <a:spcPts val="0"/>
              </a:spcAft>
              <a:buSzPts val="3000"/>
              <a:buNone/>
              <a:defRPr sz="3000"/>
            </a:lvl1pPr>
            <a:lvl2pPr lvl="1">
              <a:spcBef>
                <a:spcPts val="0"/>
              </a:spcBef>
              <a:spcAft>
                <a:spcPts val="0"/>
              </a:spcAft>
              <a:buSzPts val="3000"/>
              <a:buNone/>
              <a:defRPr sz="3000"/>
            </a:lvl2pPr>
            <a:lvl3pPr lvl="2">
              <a:spcBef>
                <a:spcPts val="0"/>
              </a:spcBef>
              <a:spcAft>
                <a:spcPts val="0"/>
              </a:spcAft>
              <a:buSzPts val="3000"/>
              <a:buNone/>
              <a:defRPr sz="3000"/>
            </a:lvl3pPr>
            <a:lvl4pPr lvl="3">
              <a:spcBef>
                <a:spcPts val="0"/>
              </a:spcBef>
              <a:spcAft>
                <a:spcPts val="0"/>
              </a:spcAft>
              <a:buSzPts val="3000"/>
              <a:buNone/>
              <a:defRPr sz="3000"/>
            </a:lvl4pPr>
            <a:lvl5pPr lvl="4">
              <a:spcBef>
                <a:spcPts val="0"/>
              </a:spcBef>
              <a:spcAft>
                <a:spcPts val="0"/>
              </a:spcAft>
              <a:buSzPts val="3000"/>
              <a:buNone/>
              <a:defRPr sz="3000"/>
            </a:lvl5pPr>
            <a:lvl6pPr lvl="5">
              <a:spcBef>
                <a:spcPts val="0"/>
              </a:spcBef>
              <a:spcAft>
                <a:spcPts val="0"/>
              </a:spcAft>
              <a:buSzPts val="3000"/>
              <a:buNone/>
              <a:defRPr sz="3000"/>
            </a:lvl6pPr>
            <a:lvl7pPr lvl="6">
              <a:spcBef>
                <a:spcPts val="0"/>
              </a:spcBef>
              <a:spcAft>
                <a:spcPts val="0"/>
              </a:spcAft>
              <a:buSzPts val="3000"/>
              <a:buNone/>
              <a:defRPr sz="3000"/>
            </a:lvl7pPr>
            <a:lvl8pPr lvl="7">
              <a:spcBef>
                <a:spcPts val="0"/>
              </a:spcBef>
              <a:spcAft>
                <a:spcPts val="0"/>
              </a:spcAft>
              <a:buSzPts val="3000"/>
              <a:buNone/>
              <a:defRPr sz="3000"/>
            </a:lvl8pPr>
            <a:lvl9pPr lvl="8">
              <a:spcBef>
                <a:spcPts val="0"/>
              </a:spcBef>
              <a:spcAft>
                <a:spcPts val="0"/>
              </a:spcAft>
              <a:buSzPts val="3000"/>
              <a:buNone/>
              <a:defRPr sz="3000"/>
            </a:lvl9pPr>
          </a:lstStyle>
          <a:p>
            <a:r>
              <a:t>xx%</a:t>
            </a:r>
          </a:p>
        </p:txBody>
      </p:sp>
      <p:sp>
        <p:nvSpPr>
          <p:cNvPr id="1095" name="Google Shape;1095;p122"/>
          <p:cNvSpPr txBox="1"/>
          <p:nvPr>
            <p:ph hasCustomPrompt="1" idx="8" type="title"/>
          </p:nvPr>
        </p:nvSpPr>
        <p:spPr>
          <a:xfrm>
            <a:off x="818402" y="3009241"/>
            <a:ext cx="734700" cy="447600"/>
          </a:xfrm>
          <a:prstGeom prst="rect">
            <a:avLst/>
          </a:prstGeom>
          <a:noFill/>
        </p:spPr>
        <p:txBody>
          <a:bodyPr anchorCtr="0" anchor="ctr" bIns="91425" lIns="91425" spcFirstLastPara="1" rIns="91425" wrap="square" tIns="91425">
            <a:noAutofit/>
          </a:bodyPr>
          <a:lstStyle>
            <a:lvl1pPr lvl="0">
              <a:spcBef>
                <a:spcPts val="0"/>
              </a:spcBef>
              <a:spcAft>
                <a:spcPts val="0"/>
              </a:spcAft>
              <a:buSzPts val="3000"/>
              <a:buNone/>
              <a:defRPr sz="3000"/>
            </a:lvl1pPr>
            <a:lvl2pPr lvl="1">
              <a:spcBef>
                <a:spcPts val="0"/>
              </a:spcBef>
              <a:spcAft>
                <a:spcPts val="0"/>
              </a:spcAft>
              <a:buSzPts val="3000"/>
              <a:buNone/>
              <a:defRPr sz="3000"/>
            </a:lvl2pPr>
            <a:lvl3pPr lvl="2">
              <a:spcBef>
                <a:spcPts val="0"/>
              </a:spcBef>
              <a:spcAft>
                <a:spcPts val="0"/>
              </a:spcAft>
              <a:buSzPts val="3000"/>
              <a:buNone/>
              <a:defRPr sz="3000"/>
            </a:lvl3pPr>
            <a:lvl4pPr lvl="3">
              <a:spcBef>
                <a:spcPts val="0"/>
              </a:spcBef>
              <a:spcAft>
                <a:spcPts val="0"/>
              </a:spcAft>
              <a:buSzPts val="3000"/>
              <a:buNone/>
              <a:defRPr sz="3000"/>
            </a:lvl4pPr>
            <a:lvl5pPr lvl="4">
              <a:spcBef>
                <a:spcPts val="0"/>
              </a:spcBef>
              <a:spcAft>
                <a:spcPts val="0"/>
              </a:spcAft>
              <a:buSzPts val="3000"/>
              <a:buNone/>
              <a:defRPr sz="3000"/>
            </a:lvl5pPr>
            <a:lvl6pPr lvl="5">
              <a:spcBef>
                <a:spcPts val="0"/>
              </a:spcBef>
              <a:spcAft>
                <a:spcPts val="0"/>
              </a:spcAft>
              <a:buSzPts val="3000"/>
              <a:buNone/>
              <a:defRPr sz="3000"/>
            </a:lvl6pPr>
            <a:lvl7pPr lvl="6">
              <a:spcBef>
                <a:spcPts val="0"/>
              </a:spcBef>
              <a:spcAft>
                <a:spcPts val="0"/>
              </a:spcAft>
              <a:buSzPts val="3000"/>
              <a:buNone/>
              <a:defRPr sz="3000"/>
            </a:lvl7pPr>
            <a:lvl8pPr lvl="7">
              <a:spcBef>
                <a:spcPts val="0"/>
              </a:spcBef>
              <a:spcAft>
                <a:spcPts val="0"/>
              </a:spcAft>
              <a:buSzPts val="3000"/>
              <a:buNone/>
              <a:defRPr sz="3000"/>
            </a:lvl8pPr>
            <a:lvl9pPr lvl="8">
              <a:spcBef>
                <a:spcPts val="0"/>
              </a:spcBef>
              <a:spcAft>
                <a:spcPts val="0"/>
              </a:spcAft>
              <a:buSzPts val="3000"/>
              <a:buNone/>
              <a:defRPr sz="3000"/>
            </a:lvl9pPr>
          </a:lstStyle>
          <a:p>
            <a:r>
              <a:t>xx%</a:t>
            </a:r>
          </a:p>
        </p:txBody>
      </p:sp>
      <p:sp>
        <p:nvSpPr>
          <p:cNvPr id="1096" name="Google Shape;1096;p122"/>
          <p:cNvSpPr txBox="1"/>
          <p:nvPr>
            <p:ph hasCustomPrompt="1" idx="9" type="title"/>
          </p:nvPr>
        </p:nvSpPr>
        <p:spPr>
          <a:xfrm>
            <a:off x="3365277" y="1272208"/>
            <a:ext cx="734700" cy="447600"/>
          </a:xfrm>
          <a:prstGeom prst="rect">
            <a:avLst/>
          </a:prstGeom>
          <a:noFill/>
        </p:spPr>
        <p:txBody>
          <a:bodyPr anchorCtr="0" anchor="ctr" bIns="91425" lIns="91425" spcFirstLastPara="1" rIns="91425" wrap="square" tIns="91425">
            <a:noAutofit/>
          </a:bodyPr>
          <a:lstStyle>
            <a:lvl1pPr lvl="0">
              <a:spcBef>
                <a:spcPts val="0"/>
              </a:spcBef>
              <a:spcAft>
                <a:spcPts val="0"/>
              </a:spcAft>
              <a:buSzPts val="3000"/>
              <a:buNone/>
              <a:defRPr sz="3000"/>
            </a:lvl1pPr>
            <a:lvl2pPr lvl="1">
              <a:spcBef>
                <a:spcPts val="0"/>
              </a:spcBef>
              <a:spcAft>
                <a:spcPts val="0"/>
              </a:spcAft>
              <a:buSzPts val="3000"/>
              <a:buNone/>
              <a:defRPr sz="3000"/>
            </a:lvl2pPr>
            <a:lvl3pPr lvl="2">
              <a:spcBef>
                <a:spcPts val="0"/>
              </a:spcBef>
              <a:spcAft>
                <a:spcPts val="0"/>
              </a:spcAft>
              <a:buSzPts val="3000"/>
              <a:buNone/>
              <a:defRPr sz="3000"/>
            </a:lvl3pPr>
            <a:lvl4pPr lvl="3">
              <a:spcBef>
                <a:spcPts val="0"/>
              </a:spcBef>
              <a:spcAft>
                <a:spcPts val="0"/>
              </a:spcAft>
              <a:buSzPts val="3000"/>
              <a:buNone/>
              <a:defRPr sz="3000"/>
            </a:lvl4pPr>
            <a:lvl5pPr lvl="4">
              <a:spcBef>
                <a:spcPts val="0"/>
              </a:spcBef>
              <a:spcAft>
                <a:spcPts val="0"/>
              </a:spcAft>
              <a:buSzPts val="3000"/>
              <a:buNone/>
              <a:defRPr sz="3000"/>
            </a:lvl5pPr>
            <a:lvl6pPr lvl="5">
              <a:spcBef>
                <a:spcPts val="0"/>
              </a:spcBef>
              <a:spcAft>
                <a:spcPts val="0"/>
              </a:spcAft>
              <a:buSzPts val="3000"/>
              <a:buNone/>
              <a:defRPr sz="3000"/>
            </a:lvl6pPr>
            <a:lvl7pPr lvl="6">
              <a:spcBef>
                <a:spcPts val="0"/>
              </a:spcBef>
              <a:spcAft>
                <a:spcPts val="0"/>
              </a:spcAft>
              <a:buSzPts val="3000"/>
              <a:buNone/>
              <a:defRPr sz="3000"/>
            </a:lvl7pPr>
            <a:lvl8pPr lvl="7">
              <a:spcBef>
                <a:spcPts val="0"/>
              </a:spcBef>
              <a:spcAft>
                <a:spcPts val="0"/>
              </a:spcAft>
              <a:buSzPts val="3000"/>
              <a:buNone/>
              <a:defRPr sz="3000"/>
            </a:lvl8pPr>
            <a:lvl9pPr lvl="8">
              <a:spcBef>
                <a:spcPts val="0"/>
              </a:spcBef>
              <a:spcAft>
                <a:spcPts val="0"/>
              </a:spcAft>
              <a:buSzPts val="3000"/>
              <a:buNone/>
              <a:defRPr sz="3000"/>
            </a:lvl9pPr>
          </a:lstStyle>
          <a:p>
            <a:r>
              <a:t>xx%</a:t>
            </a:r>
          </a:p>
        </p:txBody>
      </p:sp>
      <p:sp>
        <p:nvSpPr>
          <p:cNvPr id="1097" name="Google Shape;1097;p122"/>
          <p:cNvSpPr txBox="1"/>
          <p:nvPr>
            <p:ph hasCustomPrompt="1" idx="13" type="title"/>
          </p:nvPr>
        </p:nvSpPr>
        <p:spPr>
          <a:xfrm>
            <a:off x="3365277" y="3009241"/>
            <a:ext cx="734700" cy="447600"/>
          </a:xfrm>
          <a:prstGeom prst="rect">
            <a:avLst/>
          </a:prstGeom>
          <a:noFill/>
        </p:spPr>
        <p:txBody>
          <a:bodyPr anchorCtr="0" anchor="ctr" bIns="91425" lIns="91425" spcFirstLastPara="1" rIns="91425" wrap="square" tIns="91425">
            <a:noAutofit/>
          </a:bodyPr>
          <a:lstStyle>
            <a:lvl1pPr lvl="0">
              <a:spcBef>
                <a:spcPts val="0"/>
              </a:spcBef>
              <a:spcAft>
                <a:spcPts val="0"/>
              </a:spcAft>
              <a:buSzPts val="3000"/>
              <a:buNone/>
              <a:defRPr sz="3000"/>
            </a:lvl1pPr>
            <a:lvl2pPr lvl="1">
              <a:spcBef>
                <a:spcPts val="0"/>
              </a:spcBef>
              <a:spcAft>
                <a:spcPts val="0"/>
              </a:spcAft>
              <a:buSzPts val="3000"/>
              <a:buNone/>
              <a:defRPr sz="3000"/>
            </a:lvl2pPr>
            <a:lvl3pPr lvl="2">
              <a:spcBef>
                <a:spcPts val="0"/>
              </a:spcBef>
              <a:spcAft>
                <a:spcPts val="0"/>
              </a:spcAft>
              <a:buSzPts val="3000"/>
              <a:buNone/>
              <a:defRPr sz="3000"/>
            </a:lvl3pPr>
            <a:lvl4pPr lvl="3">
              <a:spcBef>
                <a:spcPts val="0"/>
              </a:spcBef>
              <a:spcAft>
                <a:spcPts val="0"/>
              </a:spcAft>
              <a:buSzPts val="3000"/>
              <a:buNone/>
              <a:defRPr sz="3000"/>
            </a:lvl4pPr>
            <a:lvl5pPr lvl="4">
              <a:spcBef>
                <a:spcPts val="0"/>
              </a:spcBef>
              <a:spcAft>
                <a:spcPts val="0"/>
              </a:spcAft>
              <a:buSzPts val="3000"/>
              <a:buNone/>
              <a:defRPr sz="3000"/>
            </a:lvl5pPr>
            <a:lvl6pPr lvl="5">
              <a:spcBef>
                <a:spcPts val="0"/>
              </a:spcBef>
              <a:spcAft>
                <a:spcPts val="0"/>
              </a:spcAft>
              <a:buSzPts val="3000"/>
              <a:buNone/>
              <a:defRPr sz="3000"/>
            </a:lvl6pPr>
            <a:lvl7pPr lvl="6">
              <a:spcBef>
                <a:spcPts val="0"/>
              </a:spcBef>
              <a:spcAft>
                <a:spcPts val="0"/>
              </a:spcAft>
              <a:buSzPts val="3000"/>
              <a:buNone/>
              <a:defRPr sz="3000"/>
            </a:lvl7pPr>
            <a:lvl8pPr lvl="7">
              <a:spcBef>
                <a:spcPts val="0"/>
              </a:spcBef>
              <a:spcAft>
                <a:spcPts val="0"/>
              </a:spcAft>
              <a:buSzPts val="3000"/>
              <a:buNone/>
              <a:defRPr sz="3000"/>
            </a:lvl8pPr>
            <a:lvl9pPr lvl="8">
              <a:spcBef>
                <a:spcPts val="0"/>
              </a:spcBef>
              <a:spcAft>
                <a:spcPts val="0"/>
              </a:spcAft>
              <a:buSzPts val="3000"/>
              <a:buNone/>
              <a:defRPr sz="3000"/>
            </a:lvl9pPr>
          </a:lstStyle>
          <a:p>
            <a:r>
              <a:t>xx%</a:t>
            </a:r>
          </a:p>
        </p:txBody>
      </p:sp>
      <p:sp>
        <p:nvSpPr>
          <p:cNvPr id="1098" name="Google Shape;1098;p122"/>
          <p:cNvSpPr txBox="1"/>
          <p:nvPr>
            <p:ph hasCustomPrompt="1" idx="14" type="title"/>
          </p:nvPr>
        </p:nvSpPr>
        <p:spPr>
          <a:xfrm>
            <a:off x="5912152" y="1272208"/>
            <a:ext cx="734700" cy="447600"/>
          </a:xfrm>
          <a:prstGeom prst="rect">
            <a:avLst/>
          </a:prstGeom>
          <a:noFill/>
        </p:spPr>
        <p:txBody>
          <a:bodyPr anchorCtr="0" anchor="ctr" bIns="91425" lIns="91425" spcFirstLastPara="1" rIns="91425" wrap="square" tIns="91425">
            <a:noAutofit/>
          </a:bodyPr>
          <a:lstStyle>
            <a:lvl1pPr lvl="0">
              <a:spcBef>
                <a:spcPts val="0"/>
              </a:spcBef>
              <a:spcAft>
                <a:spcPts val="0"/>
              </a:spcAft>
              <a:buSzPts val="3000"/>
              <a:buNone/>
              <a:defRPr sz="3000"/>
            </a:lvl1pPr>
            <a:lvl2pPr lvl="1">
              <a:spcBef>
                <a:spcPts val="0"/>
              </a:spcBef>
              <a:spcAft>
                <a:spcPts val="0"/>
              </a:spcAft>
              <a:buSzPts val="3000"/>
              <a:buNone/>
              <a:defRPr sz="3000"/>
            </a:lvl2pPr>
            <a:lvl3pPr lvl="2">
              <a:spcBef>
                <a:spcPts val="0"/>
              </a:spcBef>
              <a:spcAft>
                <a:spcPts val="0"/>
              </a:spcAft>
              <a:buSzPts val="3000"/>
              <a:buNone/>
              <a:defRPr sz="3000"/>
            </a:lvl3pPr>
            <a:lvl4pPr lvl="3">
              <a:spcBef>
                <a:spcPts val="0"/>
              </a:spcBef>
              <a:spcAft>
                <a:spcPts val="0"/>
              </a:spcAft>
              <a:buSzPts val="3000"/>
              <a:buNone/>
              <a:defRPr sz="3000"/>
            </a:lvl4pPr>
            <a:lvl5pPr lvl="4">
              <a:spcBef>
                <a:spcPts val="0"/>
              </a:spcBef>
              <a:spcAft>
                <a:spcPts val="0"/>
              </a:spcAft>
              <a:buSzPts val="3000"/>
              <a:buNone/>
              <a:defRPr sz="3000"/>
            </a:lvl5pPr>
            <a:lvl6pPr lvl="5">
              <a:spcBef>
                <a:spcPts val="0"/>
              </a:spcBef>
              <a:spcAft>
                <a:spcPts val="0"/>
              </a:spcAft>
              <a:buSzPts val="3000"/>
              <a:buNone/>
              <a:defRPr sz="3000"/>
            </a:lvl6pPr>
            <a:lvl7pPr lvl="6">
              <a:spcBef>
                <a:spcPts val="0"/>
              </a:spcBef>
              <a:spcAft>
                <a:spcPts val="0"/>
              </a:spcAft>
              <a:buSzPts val="3000"/>
              <a:buNone/>
              <a:defRPr sz="3000"/>
            </a:lvl7pPr>
            <a:lvl8pPr lvl="7">
              <a:spcBef>
                <a:spcPts val="0"/>
              </a:spcBef>
              <a:spcAft>
                <a:spcPts val="0"/>
              </a:spcAft>
              <a:buSzPts val="3000"/>
              <a:buNone/>
              <a:defRPr sz="3000"/>
            </a:lvl8pPr>
            <a:lvl9pPr lvl="8">
              <a:spcBef>
                <a:spcPts val="0"/>
              </a:spcBef>
              <a:spcAft>
                <a:spcPts val="0"/>
              </a:spcAft>
              <a:buSzPts val="3000"/>
              <a:buNone/>
              <a:defRPr sz="3000"/>
            </a:lvl9pPr>
          </a:lstStyle>
          <a:p>
            <a:r>
              <a:t>xx%</a:t>
            </a:r>
          </a:p>
        </p:txBody>
      </p:sp>
      <p:sp>
        <p:nvSpPr>
          <p:cNvPr id="1099" name="Google Shape;1099;p122"/>
          <p:cNvSpPr txBox="1"/>
          <p:nvPr>
            <p:ph hasCustomPrompt="1" idx="15" type="title"/>
          </p:nvPr>
        </p:nvSpPr>
        <p:spPr>
          <a:xfrm>
            <a:off x="5912152" y="3009241"/>
            <a:ext cx="734700" cy="447600"/>
          </a:xfrm>
          <a:prstGeom prst="rect">
            <a:avLst/>
          </a:prstGeom>
          <a:noFill/>
        </p:spPr>
        <p:txBody>
          <a:bodyPr anchorCtr="0" anchor="ctr" bIns="91425" lIns="91425" spcFirstLastPara="1" rIns="91425" wrap="square" tIns="91425">
            <a:noAutofit/>
          </a:bodyPr>
          <a:lstStyle>
            <a:lvl1pPr lvl="0">
              <a:spcBef>
                <a:spcPts val="0"/>
              </a:spcBef>
              <a:spcAft>
                <a:spcPts val="0"/>
              </a:spcAft>
              <a:buSzPts val="3000"/>
              <a:buNone/>
              <a:defRPr sz="3000"/>
            </a:lvl1pPr>
            <a:lvl2pPr lvl="1">
              <a:spcBef>
                <a:spcPts val="0"/>
              </a:spcBef>
              <a:spcAft>
                <a:spcPts val="0"/>
              </a:spcAft>
              <a:buSzPts val="3000"/>
              <a:buNone/>
              <a:defRPr sz="3000"/>
            </a:lvl2pPr>
            <a:lvl3pPr lvl="2">
              <a:spcBef>
                <a:spcPts val="0"/>
              </a:spcBef>
              <a:spcAft>
                <a:spcPts val="0"/>
              </a:spcAft>
              <a:buSzPts val="3000"/>
              <a:buNone/>
              <a:defRPr sz="3000"/>
            </a:lvl3pPr>
            <a:lvl4pPr lvl="3">
              <a:spcBef>
                <a:spcPts val="0"/>
              </a:spcBef>
              <a:spcAft>
                <a:spcPts val="0"/>
              </a:spcAft>
              <a:buSzPts val="3000"/>
              <a:buNone/>
              <a:defRPr sz="3000"/>
            </a:lvl4pPr>
            <a:lvl5pPr lvl="4">
              <a:spcBef>
                <a:spcPts val="0"/>
              </a:spcBef>
              <a:spcAft>
                <a:spcPts val="0"/>
              </a:spcAft>
              <a:buSzPts val="3000"/>
              <a:buNone/>
              <a:defRPr sz="3000"/>
            </a:lvl5pPr>
            <a:lvl6pPr lvl="5">
              <a:spcBef>
                <a:spcPts val="0"/>
              </a:spcBef>
              <a:spcAft>
                <a:spcPts val="0"/>
              </a:spcAft>
              <a:buSzPts val="3000"/>
              <a:buNone/>
              <a:defRPr sz="3000"/>
            </a:lvl6pPr>
            <a:lvl7pPr lvl="6">
              <a:spcBef>
                <a:spcPts val="0"/>
              </a:spcBef>
              <a:spcAft>
                <a:spcPts val="0"/>
              </a:spcAft>
              <a:buSzPts val="3000"/>
              <a:buNone/>
              <a:defRPr sz="3000"/>
            </a:lvl7pPr>
            <a:lvl8pPr lvl="7">
              <a:spcBef>
                <a:spcPts val="0"/>
              </a:spcBef>
              <a:spcAft>
                <a:spcPts val="0"/>
              </a:spcAft>
              <a:buSzPts val="3000"/>
              <a:buNone/>
              <a:defRPr sz="3000"/>
            </a:lvl8pPr>
            <a:lvl9pPr lvl="8">
              <a:spcBef>
                <a:spcPts val="0"/>
              </a:spcBef>
              <a:spcAft>
                <a:spcPts val="0"/>
              </a:spcAft>
              <a:buSzPts val="3000"/>
              <a:buNone/>
              <a:defRPr sz="3000"/>
            </a:lvl9pPr>
          </a:lstStyle>
          <a:p>
            <a:r>
              <a:t>xx%</a:t>
            </a:r>
          </a:p>
        </p:txBody>
      </p:sp>
      <p:sp>
        <p:nvSpPr>
          <p:cNvPr id="1100" name="Google Shape;1100;p122"/>
          <p:cNvSpPr txBox="1"/>
          <p:nvPr>
            <p:ph idx="16" type="subTitle"/>
          </p:nvPr>
        </p:nvSpPr>
        <p:spPr>
          <a:xfrm>
            <a:off x="720000" y="1767650"/>
            <a:ext cx="2501700" cy="483900"/>
          </a:xfrm>
          <a:prstGeom prst="rect">
            <a:avLst/>
          </a:prstGeom>
        </p:spPr>
        <p:txBody>
          <a:bodyPr anchorCtr="0" anchor="b" bIns="91425" lIns="91425" spcFirstLastPara="1" rIns="91425" wrap="square" tIns="91425">
            <a:noAutofit/>
          </a:bodyPr>
          <a:lstStyle>
            <a:lvl1pPr lvl="0">
              <a:lnSpc>
                <a:spcPct val="100000"/>
              </a:lnSpc>
              <a:spcBef>
                <a:spcPts val="0"/>
              </a:spcBef>
              <a:spcAft>
                <a:spcPts val="0"/>
              </a:spcAft>
              <a:buSzPts val="2400"/>
              <a:buFont typeface="Kalam"/>
              <a:buNone/>
              <a:defRPr b="1" sz="2400">
                <a:latin typeface="Kalam"/>
                <a:ea typeface="Kalam"/>
                <a:cs typeface="Kalam"/>
                <a:sym typeface="Kalam"/>
              </a:defRPr>
            </a:lvl1pPr>
            <a:lvl2pPr lvl="1">
              <a:lnSpc>
                <a:spcPct val="100000"/>
              </a:lnSpc>
              <a:spcBef>
                <a:spcPts val="0"/>
              </a:spcBef>
              <a:spcAft>
                <a:spcPts val="0"/>
              </a:spcAft>
              <a:buSzPts val="2400"/>
              <a:buFont typeface="Kalam"/>
              <a:buNone/>
              <a:defRPr b="1" sz="2400">
                <a:latin typeface="Kalam"/>
                <a:ea typeface="Kalam"/>
                <a:cs typeface="Kalam"/>
                <a:sym typeface="Kalam"/>
              </a:defRPr>
            </a:lvl2pPr>
            <a:lvl3pPr lvl="2">
              <a:lnSpc>
                <a:spcPct val="100000"/>
              </a:lnSpc>
              <a:spcBef>
                <a:spcPts val="0"/>
              </a:spcBef>
              <a:spcAft>
                <a:spcPts val="0"/>
              </a:spcAft>
              <a:buSzPts val="2400"/>
              <a:buFont typeface="Kalam"/>
              <a:buNone/>
              <a:defRPr b="1" sz="2400">
                <a:latin typeface="Kalam"/>
                <a:ea typeface="Kalam"/>
                <a:cs typeface="Kalam"/>
                <a:sym typeface="Kalam"/>
              </a:defRPr>
            </a:lvl3pPr>
            <a:lvl4pPr lvl="3">
              <a:lnSpc>
                <a:spcPct val="100000"/>
              </a:lnSpc>
              <a:spcBef>
                <a:spcPts val="0"/>
              </a:spcBef>
              <a:spcAft>
                <a:spcPts val="0"/>
              </a:spcAft>
              <a:buSzPts val="2400"/>
              <a:buFont typeface="Kalam"/>
              <a:buNone/>
              <a:defRPr b="1" sz="2400">
                <a:latin typeface="Kalam"/>
                <a:ea typeface="Kalam"/>
                <a:cs typeface="Kalam"/>
                <a:sym typeface="Kalam"/>
              </a:defRPr>
            </a:lvl4pPr>
            <a:lvl5pPr lvl="4">
              <a:lnSpc>
                <a:spcPct val="100000"/>
              </a:lnSpc>
              <a:spcBef>
                <a:spcPts val="0"/>
              </a:spcBef>
              <a:spcAft>
                <a:spcPts val="0"/>
              </a:spcAft>
              <a:buSzPts val="2400"/>
              <a:buFont typeface="Kalam"/>
              <a:buNone/>
              <a:defRPr b="1" sz="2400">
                <a:latin typeface="Kalam"/>
                <a:ea typeface="Kalam"/>
                <a:cs typeface="Kalam"/>
                <a:sym typeface="Kalam"/>
              </a:defRPr>
            </a:lvl5pPr>
            <a:lvl6pPr lvl="5">
              <a:lnSpc>
                <a:spcPct val="100000"/>
              </a:lnSpc>
              <a:spcBef>
                <a:spcPts val="0"/>
              </a:spcBef>
              <a:spcAft>
                <a:spcPts val="0"/>
              </a:spcAft>
              <a:buSzPts val="2400"/>
              <a:buFont typeface="Kalam"/>
              <a:buNone/>
              <a:defRPr b="1" sz="2400">
                <a:latin typeface="Kalam"/>
                <a:ea typeface="Kalam"/>
                <a:cs typeface="Kalam"/>
                <a:sym typeface="Kalam"/>
              </a:defRPr>
            </a:lvl6pPr>
            <a:lvl7pPr lvl="6">
              <a:lnSpc>
                <a:spcPct val="100000"/>
              </a:lnSpc>
              <a:spcBef>
                <a:spcPts val="0"/>
              </a:spcBef>
              <a:spcAft>
                <a:spcPts val="0"/>
              </a:spcAft>
              <a:buSzPts val="2400"/>
              <a:buFont typeface="Kalam"/>
              <a:buNone/>
              <a:defRPr b="1" sz="2400">
                <a:latin typeface="Kalam"/>
                <a:ea typeface="Kalam"/>
                <a:cs typeface="Kalam"/>
                <a:sym typeface="Kalam"/>
              </a:defRPr>
            </a:lvl7pPr>
            <a:lvl8pPr lvl="7">
              <a:lnSpc>
                <a:spcPct val="100000"/>
              </a:lnSpc>
              <a:spcBef>
                <a:spcPts val="0"/>
              </a:spcBef>
              <a:spcAft>
                <a:spcPts val="0"/>
              </a:spcAft>
              <a:buSzPts val="2400"/>
              <a:buFont typeface="Kalam"/>
              <a:buNone/>
              <a:defRPr b="1" sz="2400">
                <a:latin typeface="Kalam"/>
                <a:ea typeface="Kalam"/>
                <a:cs typeface="Kalam"/>
                <a:sym typeface="Kalam"/>
              </a:defRPr>
            </a:lvl8pPr>
            <a:lvl9pPr lvl="8">
              <a:lnSpc>
                <a:spcPct val="100000"/>
              </a:lnSpc>
              <a:spcBef>
                <a:spcPts val="0"/>
              </a:spcBef>
              <a:spcAft>
                <a:spcPts val="0"/>
              </a:spcAft>
              <a:buSzPts val="2400"/>
              <a:buFont typeface="Kalam"/>
              <a:buNone/>
              <a:defRPr b="1" sz="2400">
                <a:latin typeface="Kalam"/>
                <a:ea typeface="Kalam"/>
                <a:cs typeface="Kalam"/>
                <a:sym typeface="Kalam"/>
              </a:defRPr>
            </a:lvl9pPr>
          </a:lstStyle>
          <a:p/>
        </p:txBody>
      </p:sp>
      <p:sp>
        <p:nvSpPr>
          <p:cNvPr id="1101" name="Google Shape;1101;p122"/>
          <p:cNvSpPr txBox="1"/>
          <p:nvPr>
            <p:ph idx="17" type="subTitle"/>
          </p:nvPr>
        </p:nvSpPr>
        <p:spPr>
          <a:xfrm>
            <a:off x="3266875" y="1767650"/>
            <a:ext cx="2501700" cy="483900"/>
          </a:xfrm>
          <a:prstGeom prst="rect">
            <a:avLst/>
          </a:prstGeom>
        </p:spPr>
        <p:txBody>
          <a:bodyPr anchorCtr="0" anchor="b" bIns="91425" lIns="91425" spcFirstLastPara="1" rIns="91425" wrap="square" tIns="91425">
            <a:noAutofit/>
          </a:bodyPr>
          <a:lstStyle>
            <a:lvl1pPr lvl="0">
              <a:lnSpc>
                <a:spcPct val="100000"/>
              </a:lnSpc>
              <a:spcBef>
                <a:spcPts val="0"/>
              </a:spcBef>
              <a:spcAft>
                <a:spcPts val="0"/>
              </a:spcAft>
              <a:buSzPts val="2400"/>
              <a:buFont typeface="Kalam"/>
              <a:buNone/>
              <a:defRPr b="1" sz="2400">
                <a:latin typeface="Kalam"/>
                <a:ea typeface="Kalam"/>
                <a:cs typeface="Kalam"/>
                <a:sym typeface="Kalam"/>
              </a:defRPr>
            </a:lvl1pPr>
            <a:lvl2pPr lvl="1">
              <a:lnSpc>
                <a:spcPct val="100000"/>
              </a:lnSpc>
              <a:spcBef>
                <a:spcPts val="0"/>
              </a:spcBef>
              <a:spcAft>
                <a:spcPts val="0"/>
              </a:spcAft>
              <a:buSzPts val="2400"/>
              <a:buFont typeface="Kalam"/>
              <a:buNone/>
              <a:defRPr b="1" sz="2400">
                <a:latin typeface="Kalam"/>
                <a:ea typeface="Kalam"/>
                <a:cs typeface="Kalam"/>
                <a:sym typeface="Kalam"/>
              </a:defRPr>
            </a:lvl2pPr>
            <a:lvl3pPr lvl="2">
              <a:lnSpc>
                <a:spcPct val="100000"/>
              </a:lnSpc>
              <a:spcBef>
                <a:spcPts val="0"/>
              </a:spcBef>
              <a:spcAft>
                <a:spcPts val="0"/>
              </a:spcAft>
              <a:buSzPts val="2400"/>
              <a:buFont typeface="Kalam"/>
              <a:buNone/>
              <a:defRPr b="1" sz="2400">
                <a:latin typeface="Kalam"/>
                <a:ea typeface="Kalam"/>
                <a:cs typeface="Kalam"/>
                <a:sym typeface="Kalam"/>
              </a:defRPr>
            </a:lvl3pPr>
            <a:lvl4pPr lvl="3">
              <a:lnSpc>
                <a:spcPct val="100000"/>
              </a:lnSpc>
              <a:spcBef>
                <a:spcPts val="0"/>
              </a:spcBef>
              <a:spcAft>
                <a:spcPts val="0"/>
              </a:spcAft>
              <a:buSzPts val="2400"/>
              <a:buFont typeface="Kalam"/>
              <a:buNone/>
              <a:defRPr b="1" sz="2400">
                <a:latin typeface="Kalam"/>
                <a:ea typeface="Kalam"/>
                <a:cs typeface="Kalam"/>
                <a:sym typeface="Kalam"/>
              </a:defRPr>
            </a:lvl4pPr>
            <a:lvl5pPr lvl="4">
              <a:lnSpc>
                <a:spcPct val="100000"/>
              </a:lnSpc>
              <a:spcBef>
                <a:spcPts val="0"/>
              </a:spcBef>
              <a:spcAft>
                <a:spcPts val="0"/>
              </a:spcAft>
              <a:buSzPts val="2400"/>
              <a:buFont typeface="Kalam"/>
              <a:buNone/>
              <a:defRPr b="1" sz="2400">
                <a:latin typeface="Kalam"/>
                <a:ea typeface="Kalam"/>
                <a:cs typeface="Kalam"/>
                <a:sym typeface="Kalam"/>
              </a:defRPr>
            </a:lvl5pPr>
            <a:lvl6pPr lvl="5">
              <a:lnSpc>
                <a:spcPct val="100000"/>
              </a:lnSpc>
              <a:spcBef>
                <a:spcPts val="0"/>
              </a:spcBef>
              <a:spcAft>
                <a:spcPts val="0"/>
              </a:spcAft>
              <a:buSzPts val="2400"/>
              <a:buFont typeface="Kalam"/>
              <a:buNone/>
              <a:defRPr b="1" sz="2400">
                <a:latin typeface="Kalam"/>
                <a:ea typeface="Kalam"/>
                <a:cs typeface="Kalam"/>
                <a:sym typeface="Kalam"/>
              </a:defRPr>
            </a:lvl6pPr>
            <a:lvl7pPr lvl="6">
              <a:lnSpc>
                <a:spcPct val="100000"/>
              </a:lnSpc>
              <a:spcBef>
                <a:spcPts val="0"/>
              </a:spcBef>
              <a:spcAft>
                <a:spcPts val="0"/>
              </a:spcAft>
              <a:buSzPts val="2400"/>
              <a:buFont typeface="Kalam"/>
              <a:buNone/>
              <a:defRPr b="1" sz="2400">
                <a:latin typeface="Kalam"/>
                <a:ea typeface="Kalam"/>
                <a:cs typeface="Kalam"/>
                <a:sym typeface="Kalam"/>
              </a:defRPr>
            </a:lvl7pPr>
            <a:lvl8pPr lvl="7">
              <a:lnSpc>
                <a:spcPct val="100000"/>
              </a:lnSpc>
              <a:spcBef>
                <a:spcPts val="0"/>
              </a:spcBef>
              <a:spcAft>
                <a:spcPts val="0"/>
              </a:spcAft>
              <a:buSzPts val="2400"/>
              <a:buFont typeface="Kalam"/>
              <a:buNone/>
              <a:defRPr b="1" sz="2400">
                <a:latin typeface="Kalam"/>
                <a:ea typeface="Kalam"/>
                <a:cs typeface="Kalam"/>
                <a:sym typeface="Kalam"/>
              </a:defRPr>
            </a:lvl8pPr>
            <a:lvl9pPr lvl="8">
              <a:lnSpc>
                <a:spcPct val="100000"/>
              </a:lnSpc>
              <a:spcBef>
                <a:spcPts val="0"/>
              </a:spcBef>
              <a:spcAft>
                <a:spcPts val="0"/>
              </a:spcAft>
              <a:buSzPts val="2400"/>
              <a:buFont typeface="Kalam"/>
              <a:buNone/>
              <a:defRPr b="1" sz="2400">
                <a:latin typeface="Kalam"/>
                <a:ea typeface="Kalam"/>
                <a:cs typeface="Kalam"/>
                <a:sym typeface="Kalam"/>
              </a:defRPr>
            </a:lvl9pPr>
          </a:lstStyle>
          <a:p/>
        </p:txBody>
      </p:sp>
      <p:sp>
        <p:nvSpPr>
          <p:cNvPr id="1102" name="Google Shape;1102;p122"/>
          <p:cNvSpPr txBox="1"/>
          <p:nvPr>
            <p:ph idx="18" type="subTitle"/>
          </p:nvPr>
        </p:nvSpPr>
        <p:spPr>
          <a:xfrm>
            <a:off x="5813750" y="1767650"/>
            <a:ext cx="2501700" cy="483900"/>
          </a:xfrm>
          <a:prstGeom prst="rect">
            <a:avLst/>
          </a:prstGeom>
        </p:spPr>
        <p:txBody>
          <a:bodyPr anchorCtr="0" anchor="b" bIns="91425" lIns="91425" spcFirstLastPara="1" rIns="91425" wrap="square" tIns="91425">
            <a:noAutofit/>
          </a:bodyPr>
          <a:lstStyle>
            <a:lvl1pPr lvl="0">
              <a:lnSpc>
                <a:spcPct val="100000"/>
              </a:lnSpc>
              <a:spcBef>
                <a:spcPts val="0"/>
              </a:spcBef>
              <a:spcAft>
                <a:spcPts val="0"/>
              </a:spcAft>
              <a:buSzPts val="2400"/>
              <a:buFont typeface="Kalam"/>
              <a:buNone/>
              <a:defRPr b="1" sz="2400">
                <a:latin typeface="Kalam"/>
                <a:ea typeface="Kalam"/>
                <a:cs typeface="Kalam"/>
                <a:sym typeface="Kalam"/>
              </a:defRPr>
            </a:lvl1pPr>
            <a:lvl2pPr lvl="1">
              <a:lnSpc>
                <a:spcPct val="100000"/>
              </a:lnSpc>
              <a:spcBef>
                <a:spcPts val="0"/>
              </a:spcBef>
              <a:spcAft>
                <a:spcPts val="0"/>
              </a:spcAft>
              <a:buSzPts val="2400"/>
              <a:buFont typeface="Kalam"/>
              <a:buNone/>
              <a:defRPr b="1" sz="2400">
                <a:latin typeface="Kalam"/>
                <a:ea typeface="Kalam"/>
                <a:cs typeface="Kalam"/>
                <a:sym typeface="Kalam"/>
              </a:defRPr>
            </a:lvl2pPr>
            <a:lvl3pPr lvl="2">
              <a:lnSpc>
                <a:spcPct val="100000"/>
              </a:lnSpc>
              <a:spcBef>
                <a:spcPts val="0"/>
              </a:spcBef>
              <a:spcAft>
                <a:spcPts val="0"/>
              </a:spcAft>
              <a:buSzPts val="2400"/>
              <a:buFont typeface="Kalam"/>
              <a:buNone/>
              <a:defRPr b="1" sz="2400">
                <a:latin typeface="Kalam"/>
                <a:ea typeface="Kalam"/>
                <a:cs typeface="Kalam"/>
                <a:sym typeface="Kalam"/>
              </a:defRPr>
            </a:lvl3pPr>
            <a:lvl4pPr lvl="3">
              <a:lnSpc>
                <a:spcPct val="100000"/>
              </a:lnSpc>
              <a:spcBef>
                <a:spcPts val="0"/>
              </a:spcBef>
              <a:spcAft>
                <a:spcPts val="0"/>
              </a:spcAft>
              <a:buSzPts val="2400"/>
              <a:buFont typeface="Kalam"/>
              <a:buNone/>
              <a:defRPr b="1" sz="2400">
                <a:latin typeface="Kalam"/>
                <a:ea typeface="Kalam"/>
                <a:cs typeface="Kalam"/>
                <a:sym typeface="Kalam"/>
              </a:defRPr>
            </a:lvl4pPr>
            <a:lvl5pPr lvl="4">
              <a:lnSpc>
                <a:spcPct val="100000"/>
              </a:lnSpc>
              <a:spcBef>
                <a:spcPts val="0"/>
              </a:spcBef>
              <a:spcAft>
                <a:spcPts val="0"/>
              </a:spcAft>
              <a:buSzPts val="2400"/>
              <a:buFont typeface="Kalam"/>
              <a:buNone/>
              <a:defRPr b="1" sz="2400">
                <a:latin typeface="Kalam"/>
                <a:ea typeface="Kalam"/>
                <a:cs typeface="Kalam"/>
                <a:sym typeface="Kalam"/>
              </a:defRPr>
            </a:lvl5pPr>
            <a:lvl6pPr lvl="5">
              <a:lnSpc>
                <a:spcPct val="100000"/>
              </a:lnSpc>
              <a:spcBef>
                <a:spcPts val="0"/>
              </a:spcBef>
              <a:spcAft>
                <a:spcPts val="0"/>
              </a:spcAft>
              <a:buSzPts val="2400"/>
              <a:buFont typeface="Kalam"/>
              <a:buNone/>
              <a:defRPr b="1" sz="2400">
                <a:latin typeface="Kalam"/>
                <a:ea typeface="Kalam"/>
                <a:cs typeface="Kalam"/>
                <a:sym typeface="Kalam"/>
              </a:defRPr>
            </a:lvl6pPr>
            <a:lvl7pPr lvl="6">
              <a:lnSpc>
                <a:spcPct val="100000"/>
              </a:lnSpc>
              <a:spcBef>
                <a:spcPts val="0"/>
              </a:spcBef>
              <a:spcAft>
                <a:spcPts val="0"/>
              </a:spcAft>
              <a:buSzPts val="2400"/>
              <a:buFont typeface="Kalam"/>
              <a:buNone/>
              <a:defRPr b="1" sz="2400">
                <a:latin typeface="Kalam"/>
                <a:ea typeface="Kalam"/>
                <a:cs typeface="Kalam"/>
                <a:sym typeface="Kalam"/>
              </a:defRPr>
            </a:lvl7pPr>
            <a:lvl8pPr lvl="7">
              <a:lnSpc>
                <a:spcPct val="100000"/>
              </a:lnSpc>
              <a:spcBef>
                <a:spcPts val="0"/>
              </a:spcBef>
              <a:spcAft>
                <a:spcPts val="0"/>
              </a:spcAft>
              <a:buSzPts val="2400"/>
              <a:buFont typeface="Kalam"/>
              <a:buNone/>
              <a:defRPr b="1" sz="2400">
                <a:latin typeface="Kalam"/>
                <a:ea typeface="Kalam"/>
                <a:cs typeface="Kalam"/>
                <a:sym typeface="Kalam"/>
              </a:defRPr>
            </a:lvl8pPr>
            <a:lvl9pPr lvl="8">
              <a:lnSpc>
                <a:spcPct val="100000"/>
              </a:lnSpc>
              <a:spcBef>
                <a:spcPts val="0"/>
              </a:spcBef>
              <a:spcAft>
                <a:spcPts val="0"/>
              </a:spcAft>
              <a:buSzPts val="2400"/>
              <a:buFont typeface="Kalam"/>
              <a:buNone/>
              <a:defRPr b="1" sz="2400">
                <a:latin typeface="Kalam"/>
                <a:ea typeface="Kalam"/>
                <a:cs typeface="Kalam"/>
                <a:sym typeface="Kalam"/>
              </a:defRPr>
            </a:lvl9pPr>
          </a:lstStyle>
          <a:p/>
        </p:txBody>
      </p:sp>
      <p:sp>
        <p:nvSpPr>
          <p:cNvPr id="1103" name="Google Shape;1103;p122"/>
          <p:cNvSpPr txBox="1"/>
          <p:nvPr>
            <p:ph idx="19" type="subTitle"/>
          </p:nvPr>
        </p:nvSpPr>
        <p:spPr>
          <a:xfrm>
            <a:off x="720000" y="3504725"/>
            <a:ext cx="2501700" cy="483900"/>
          </a:xfrm>
          <a:prstGeom prst="rect">
            <a:avLst/>
          </a:prstGeom>
        </p:spPr>
        <p:txBody>
          <a:bodyPr anchorCtr="0" anchor="b" bIns="91425" lIns="91425" spcFirstLastPara="1" rIns="91425" wrap="square" tIns="91425">
            <a:noAutofit/>
          </a:bodyPr>
          <a:lstStyle>
            <a:lvl1pPr lvl="0">
              <a:lnSpc>
                <a:spcPct val="100000"/>
              </a:lnSpc>
              <a:spcBef>
                <a:spcPts val="0"/>
              </a:spcBef>
              <a:spcAft>
                <a:spcPts val="0"/>
              </a:spcAft>
              <a:buSzPts val="2400"/>
              <a:buFont typeface="Kalam"/>
              <a:buNone/>
              <a:defRPr b="1" sz="2400">
                <a:latin typeface="Kalam"/>
                <a:ea typeface="Kalam"/>
                <a:cs typeface="Kalam"/>
                <a:sym typeface="Kalam"/>
              </a:defRPr>
            </a:lvl1pPr>
            <a:lvl2pPr lvl="1">
              <a:lnSpc>
                <a:spcPct val="100000"/>
              </a:lnSpc>
              <a:spcBef>
                <a:spcPts val="0"/>
              </a:spcBef>
              <a:spcAft>
                <a:spcPts val="0"/>
              </a:spcAft>
              <a:buSzPts val="2400"/>
              <a:buFont typeface="Kalam"/>
              <a:buNone/>
              <a:defRPr b="1" sz="2400">
                <a:latin typeface="Kalam"/>
                <a:ea typeface="Kalam"/>
                <a:cs typeface="Kalam"/>
                <a:sym typeface="Kalam"/>
              </a:defRPr>
            </a:lvl2pPr>
            <a:lvl3pPr lvl="2">
              <a:lnSpc>
                <a:spcPct val="100000"/>
              </a:lnSpc>
              <a:spcBef>
                <a:spcPts val="0"/>
              </a:spcBef>
              <a:spcAft>
                <a:spcPts val="0"/>
              </a:spcAft>
              <a:buSzPts val="2400"/>
              <a:buFont typeface="Kalam"/>
              <a:buNone/>
              <a:defRPr b="1" sz="2400">
                <a:latin typeface="Kalam"/>
                <a:ea typeface="Kalam"/>
                <a:cs typeface="Kalam"/>
                <a:sym typeface="Kalam"/>
              </a:defRPr>
            </a:lvl3pPr>
            <a:lvl4pPr lvl="3">
              <a:lnSpc>
                <a:spcPct val="100000"/>
              </a:lnSpc>
              <a:spcBef>
                <a:spcPts val="0"/>
              </a:spcBef>
              <a:spcAft>
                <a:spcPts val="0"/>
              </a:spcAft>
              <a:buSzPts val="2400"/>
              <a:buFont typeface="Kalam"/>
              <a:buNone/>
              <a:defRPr b="1" sz="2400">
                <a:latin typeface="Kalam"/>
                <a:ea typeface="Kalam"/>
                <a:cs typeface="Kalam"/>
                <a:sym typeface="Kalam"/>
              </a:defRPr>
            </a:lvl4pPr>
            <a:lvl5pPr lvl="4">
              <a:lnSpc>
                <a:spcPct val="100000"/>
              </a:lnSpc>
              <a:spcBef>
                <a:spcPts val="0"/>
              </a:spcBef>
              <a:spcAft>
                <a:spcPts val="0"/>
              </a:spcAft>
              <a:buSzPts val="2400"/>
              <a:buFont typeface="Kalam"/>
              <a:buNone/>
              <a:defRPr b="1" sz="2400">
                <a:latin typeface="Kalam"/>
                <a:ea typeface="Kalam"/>
                <a:cs typeface="Kalam"/>
                <a:sym typeface="Kalam"/>
              </a:defRPr>
            </a:lvl5pPr>
            <a:lvl6pPr lvl="5">
              <a:lnSpc>
                <a:spcPct val="100000"/>
              </a:lnSpc>
              <a:spcBef>
                <a:spcPts val="0"/>
              </a:spcBef>
              <a:spcAft>
                <a:spcPts val="0"/>
              </a:spcAft>
              <a:buSzPts val="2400"/>
              <a:buFont typeface="Kalam"/>
              <a:buNone/>
              <a:defRPr b="1" sz="2400">
                <a:latin typeface="Kalam"/>
                <a:ea typeface="Kalam"/>
                <a:cs typeface="Kalam"/>
                <a:sym typeface="Kalam"/>
              </a:defRPr>
            </a:lvl6pPr>
            <a:lvl7pPr lvl="6">
              <a:lnSpc>
                <a:spcPct val="100000"/>
              </a:lnSpc>
              <a:spcBef>
                <a:spcPts val="0"/>
              </a:spcBef>
              <a:spcAft>
                <a:spcPts val="0"/>
              </a:spcAft>
              <a:buSzPts val="2400"/>
              <a:buFont typeface="Kalam"/>
              <a:buNone/>
              <a:defRPr b="1" sz="2400">
                <a:latin typeface="Kalam"/>
                <a:ea typeface="Kalam"/>
                <a:cs typeface="Kalam"/>
                <a:sym typeface="Kalam"/>
              </a:defRPr>
            </a:lvl7pPr>
            <a:lvl8pPr lvl="7">
              <a:lnSpc>
                <a:spcPct val="100000"/>
              </a:lnSpc>
              <a:spcBef>
                <a:spcPts val="0"/>
              </a:spcBef>
              <a:spcAft>
                <a:spcPts val="0"/>
              </a:spcAft>
              <a:buSzPts val="2400"/>
              <a:buFont typeface="Kalam"/>
              <a:buNone/>
              <a:defRPr b="1" sz="2400">
                <a:latin typeface="Kalam"/>
                <a:ea typeface="Kalam"/>
                <a:cs typeface="Kalam"/>
                <a:sym typeface="Kalam"/>
              </a:defRPr>
            </a:lvl8pPr>
            <a:lvl9pPr lvl="8">
              <a:lnSpc>
                <a:spcPct val="100000"/>
              </a:lnSpc>
              <a:spcBef>
                <a:spcPts val="0"/>
              </a:spcBef>
              <a:spcAft>
                <a:spcPts val="0"/>
              </a:spcAft>
              <a:buSzPts val="2400"/>
              <a:buFont typeface="Kalam"/>
              <a:buNone/>
              <a:defRPr b="1" sz="2400">
                <a:latin typeface="Kalam"/>
                <a:ea typeface="Kalam"/>
                <a:cs typeface="Kalam"/>
                <a:sym typeface="Kalam"/>
              </a:defRPr>
            </a:lvl9pPr>
          </a:lstStyle>
          <a:p/>
        </p:txBody>
      </p:sp>
      <p:sp>
        <p:nvSpPr>
          <p:cNvPr id="1104" name="Google Shape;1104;p122"/>
          <p:cNvSpPr txBox="1"/>
          <p:nvPr>
            <p:ph idx="20" type="subTitle"/>
          </p:nvPr>
        </p:nvSpPr>
        <p:spPr>
          <a:xfrm>
            <a:off x="3266875" y="3504725"/>
            <a:ext cx="2501700" cy="483900"/>
          </a:xfrm>
          <a:prstGeom prst="rect">
            <a:avLst/>
          </a:prstGeom>
        </p:spPr>
        <p:txBody>
          <a:bodyPr anchorCtr="0" anchor="b" bIns="91425" lIns="91425" spcFirstLastPara="1" rIns="91425" wrap="square" tIns="91425">
            <a:noAutofit/>
          </a:bodyPr>
          <a:lstStyle>
            <a:lvl1pPr lvl="0">
              <a:lnSpc>
                <a:spcPct val="100000"/>
              </a:lnSpc>
              <a:spcBef>
                <a:spcPts val="0"/>
              </a:spcBef>
              <a:spcAft>
                <a:spcPts val="0"/>
              </a:spcAft>
              <a:buSzPts val="2400"/>
              <a:buFont typeface="Kalam"/>
              <a:buNone/>
              <a:defRPr b="1" sz="2400">
                <a:latin typeface="Kalam"/>
                <a:ea typeface="Kalam"/>
                <a:cs typeface="Kalam"/>
                <a:sym typeface="Kalam"/>
              </a:defRPr>
            </a:lvl1pPr>
            <a:lvl2pPr lvl="1">
              <a:lnSpc>
                <a:spcPct val="100000"/>
              </a:lnSpc>
              <a:spcBef>
                <a:spcPts val="0"/>
              </a:spcBef>
              <a:spcAft>
                <a:spcPts val="0"/>
              </a:spcAft>
              <a:buSzPts val="2400"/>
              <a:buFont typeface="Kalam"/>
              <a:buNone/>
              <a:defRPr b="1" sz="2400">
                <a:latin typeface="Kalam"/>
                <a:ea typeface="Kalam"/>
                <a:cs typeface="Kalam"/>
                <a:sym typeface="Kalam"/>
              </a:defRPr>
            </a:lvl2pPr>
            <a:lvl3pPr lvl="2">
              <a:lnSpc>
                <a:spcPct val="100000"/>
              </a:lnSpc>
              <a:spcBef>
                <a:spcPts val="0"/>
              </a:spcBef>
              <a:spcAft>
                <a:spcPts val="0"/>
              </a:spcAft>
              <a:buSzPts val="2400"/>
              <a:buFont typeface="Kalam"/>
              <a:buNone/>
              <a:defRPr b="1" sz="2400">
                <a:latin typeface="Kalam"/>
                <a:ea typeface="Kalam"/>
                <a:cs typeface="Kalam"/>
                <a:sym typeface="Kalam"/>
              </a:defRPr>
            </a:lvl3pPr>
            <a:lvl4pPr lvl="3">
              <a:lnSpc>
                <a:spcPct val="100000"/>
              </a:lnSpc>
              <a:spcBef>
                <a:spcPts val="0"/>
              </a:spcBef>
              <a:spcAft>
                <a:spcPts val="0"/>
              </a:spcAft>
              <a:buSzPts val="2400"/>
              <a:buFont typeface="Kalam"/>
              <a:buNone/>
              <a:defRPr b="1" sz="2400">
                <a:latin typeface="Kalam"/>
                <a:ea typeface="Kalam"/>
                <a:cs typeface="Kalam"/>
                <a:sym typeface="Kalam"/>
              </a:defRPr>
            </a:lvl4pPr>
            <a:lvl5pPr lvl="4">
              <a:lnSpc>
                <a:spcPct val="100000"/>
              </a:lnSpc>
              <a:spcBef>
                <a:spcPts val="0"/>
              </a:spcBef>
              <a:spcAft>
                <a:spcPts val="0"/>
              </a:spcAft>
              <a:buSzPts val="2400"/>
              <a:buFont typeface="Kalam"/>
              <a:buNone/>
              <a:defRPr b="1" sz="2400">
                <a:latin typeface="Kalam"/>
                <a:ea typeface="Kalam"/>
                <a:cs typeface="Kalam"/>
                <a:sym typeface="Kalam"/>
              </a:defRPr>
            </a:lvl5pPr>
            <a:lvl6pPr lvl="5">
              <a:lnSpc>
                <a:spcPct val="100000"/>
              </a:lnSpc>
              <a:spcBef>
                <a:spcPts val="0"/>
              </a:spcBef>
              <a:spcAft>
                <a:spcPts val="0"/>
              </a:spcAft>
              <a:buSzPts val="2400"/>
              <a:buFont typeface="Kalam"/>
              <a:buNone/>
              <a:defRPr b="1" sz="2400">
                <a:latin typeface="Kalam"/>
                <a:ea typeface="Kalam"/>
                <a:cs typeface="Kalam"/>
                <a:sym typeface="Kalam"/>
              </a:defRPr>
            </a:lvl6pPr>
            <a:lvl7pPr lvl="6">
              <a:lnSpc>
                <a:spcPct val="100000"/>
              </a:lnSpc>
              <a:spcBef>
                <a:spcPts val="0"/>
              </a:spcBef>
              <a:spcAft>
                <a:spcPts val="0"/>
              </a:spcAft>
              <a:buSzPts val="2400"/>
              <a:buFont typeface="Kalam"/>
              <a:buNone/>
              <a:defRPr b="1" sz="2400">
                <a:latin typeface="Kalam"/>
                <a:ea typeface="Kalam"/>
                <a:cs typeface="Kalam"/>
                <a:sym typeface="Kalam"/>
              </a:defRPr>
            </a:lvl7pPr>
            <a:lvl8pPr lvl="7">
              <a:lnSpc>
                <a:spcPct val="100000"/>
              </a:lnSpc>
              <a:spcBef>
                <a:spcPts val="0"/>
              </a:spcBef>
              <a:spcAft>
                <a:spcPts val="0"/>
              </a:spcAft>
              <a:buSzPts val="2400"/>
              <a:buFont typeface="Kalam"/>
              <a:buNone/>
              <a:defRPr b="1" sz="2400">
                <a:latin typeface="Kalam"/>
                <a:ea typeface="Kalam"/>
                <a:cs typeface="Kalam"/>
                <a:sym typeface="Kalam"/>
              </a:defRPr>
            </a:lvl8pPr>
            <a:lvl9pPr lvl="8">
              <a:lnSpc>
                <a:spcPct val="100000"/>
              </a:lnSpc>
              <a:spcBef>
                <a:spcPts val="0"/>
              </a:spcBef>
              <a:spcAft>
                <a:spcPts val="0"/>
              </a:spcAft>
              <a:buSzPts val="2400"/>
              <a:buFont typeface="Kalam"/>
              <a:buNone/>
              <a:defRPr b="1" sz="2400">
                <a:latin typeface="Kalam"/>
                <a:ea typeface="Kalam"/>
                <a:cs typeface="Kalam"/>
                <a:sym typeface="Kalam"/>
              </a:defRPr>
            </a:lvl9pPr>
          </a:lstStyle>
          <a:p/>
        </p:txBody>
      </p:sp>
      <p:sp>
        <p:nvSpPr>
          <p:cNvPr id="1105" name="Google Shape;1105;p122"/>
          <p:cNvSpPr txBox="1"/>
          <p:nvPr>
            <p:ph idx="21" type="subTitle"/>
          </p:nvPr>
        </p:nvSpPr>
        <p:spPr>
          <a:xfrm>
            <a:off x="5813750" y="3504725"/>
            <a:ext cx="2501700" cy="483900"/>
          </a:xfrm>
          <a:prstGeom prst="rect">
            <a:avLst/>
          </a:prstGeom>
        </p:spPr>
        <p:txBody>
          <a:bodyPr anchorCtr="0" anchor="b" bIns="91425" lIns="91425" spcFirstLastPara="1" rIns="91425" wrap="square" tIns="91425">
            <a:noAutofit/>
          </a:bodyPr>
          <a:lstStyle>
            <a:lvl1pPr lvl="0">
              <a:lnSpc>
                <a:spcPct val="100000"/>
              </a:lnSpc>
              <a:spcBef>
                <a:spcPts val="0"/>
              </a:spcBef>
              <a:spcAft>
                <a:spcPts val="0"/>
              </a:spcAft>
              <a:buSzPts val="2400"/>
              <a:buFont typeface="Kalam"/>
              <a:buNone/>
              <a:defRPr b="1" sz="2400">
                <a:latin typeface="Kalam"/>
                <a:ea typeface="Kalam"/>
                <a:cs typeface="Kalam"/>
                <a:sym typeface="Kalam"/>
              </a:defRPr>
            </a:lvl1pPr>
            <a:lvl2pPr lvl="1">
              <a:lnSpc>
                <a:spcPct val="100000"/>
              </a:lnSpc>
              <a:spcBef>
                <a:spcPts val="0"/>
              </a:spcBef>
              <a:spcAft>
                <a:spcPts val="0"/>
              </a:spcAft>
              <a:buSzPts val="2400"/>
              <a:buFont typeface="Kalam"/>
              <a:buNone/>
              <a:defRPr b="1" sz="2400">
                <a:latin typeface="Kalam"/>
                <a:ea typeface="Kalam"/>
                <a:cs typeface="Kalam"/>
                <a:sym typeface="Kalam"/>
              </a:defRPr>
            </a:lvl2pPr>
            <a:lvl3pPr lvl="2">
              <a:lnSpc>
                <a:spcPct val="100000"/>
              </a:lnSpc>
              <a:spcBef>
                <a:spcPts val="0"/>
              </a:spcBef>
              <a:spcAft>
                <a:spcPts val="0"/>
              </a:spcAft>
              <a:buSzPts val="2400"/>
              <a:buFont typeface="Kalam"/>
              <a:buNone/>
              <a:defRPr b="1" sz="2400">
                <a:latin typeface="Kalam"/>
                <a:ea typeface="Kalam"/>
                <a:cs typeface="Kalam"/>
                <a:sym typeface="Kalam"/>
              </a:defRPr>
            </a:lvl3pPr>
            <a:lvl4pPr lvl="3">
              <a:lnSpc>
                <a:spcPct val="100000"/>
              </a:lnSpc>
              <a:spcBef>
                <a:spcPts val="0"/>
              </a:spcBef>
              <a:spcAft>
                <a:spcPts val="0"/>
              </a:spcAft>
              <a:buSzPts val="2400"/>
              <a:buFont typeface="Kalam"/>
              <a:buNone/>
              <a:defRPr b="1" sz="2400">
                <a:latin typeface="Kalam"/>
                <a:ea typeface="Kalam"/>
                <a:cs typeface="Kalam"/>
                <a:sym typeface="Kalam"/>
              </a:defRPr>
            </a:lvl4pPr>
            <a:lvl5pPr lvl="4">
              <a:lnSpc>
                <a:spcPct val="100000"/>
              </a:lnSpc>
              <a:spcBef>
                <a:spcPts val="0"/>
              </a:spcBef>
              <a:spcAft>
                <a:spcPts val="0"/>
              </a:spcAft>
              <a:buSzPts val="2400"/>
              <a:buFont typeface="Kalam"/>
              <a:buNone/>
              <a:defRPr b="1" sz="2400">
                <a:latin typeface="Kalam"/>
                <a:ea typeface="Kalam"/>
                <a:cs typeface="Kalam"/>
                <a:sym typeface="Kalam"/>
              </a:defRPr>
            </a:lvl5pPr>
            <a:lvl6pPr lvl="5">
              <a:lnSpc>
                <a:spcPct val="100000"/>
              </a:lnSpc>
              <a:spcBef>
                <a:spcPts val="0"/>
              </a:spcBef>
              <a:spcAft>
                <a:spcPts val="0"/>
              </a:spcAft>
              <a:buSzPts val="2400"/>
              <a:buFont typeface="Kalam"/>
              <a:buNone/>
              <a:defRPr b="1" sz="2400">
                <a:latin typeface="Kalam"/>
                <a:ea typeface="Kalam"/>
                <a:cs typeface="Kalam"/>
                <a:sym typeface="Kalam"/>
              </a:defRPr>
            </a:lvl6pPr>
            <a:lvl7pPr lvl="6">
              <a:lnSpc>
                <a:spcPct val="100000"/>
              </a:lnSpc>
              <a:spcBef>
                <a:spcPts val="0"/>
              </a:spcBef>
              <a:spcAft>
                <a:spcPts val="0"/>
              </a:spcAft>
              <a:buSzPts val="2400"/>
              <a:buFont typeface="Kalam"/>
              <a:buNone/>
              <a:defRPr b="1" sz="2400">
                <a:latin typeface="Kalam"/>
                <a:ea typeface="Kalam"/>
                <a:cs typeface="Kalam"/>
                <a:sym typeface="Kalam"/>
              </a:defRPr>
            </a:lvl7pPr>
            <a:lvl8pPr lvl="7">
              <a:lnSpc>
                <a:spcPct val="100000"/>
              </a:lnSpc>
              <a:spcBef>
                <a:spcPts val="0"/>
              </a:spcBef>
              <a:spcAft>
                <a:spcPts val="0"/>
              </a:spcAft>
              <a:buSzPts val="2400"/>
              <a:buFont typeface="Kalam"/>
              <a:buNone/>
              <a:defRPr b="1" sz="2400">
                <a:latin typeface="Kalam"/>
                <a:ea typeface="Kalam"/>
                <a:cs typeface="Kalam"/>
                <a:sym typeface="Kalam"/>
              </a:defRPr>
            </a:lvl8pPr>
            <a:lvl9pPr lvl="8">
              <a:lnSpc>
                <a:spcPct val="100000"/>
              </a:lnSpc>
              <a:spcBef>
                <a:spcPts val="0"/>
              </a:spcBef>
              <a:spcAft>
                <a:spcPts val="0"/>
              </a:spcAft>
              <a:buSzPts val="2400"/>
              <a:buFont typeface="Kalam"/>
              <a:buNone/>
              <a:defRPr b="1" sz="2400">
                <a:latin typeface="Kalam"/>
                <a:ea typeface="Kalam"/>
                <a:cs typeface="Kalam"/>
                <a:sym typeface="Kalam"/>
              </a:defRPr>
            </a:lvl9pPr>
          </a:lstStyle>
          <a:p/>
        </p:txBody>
      </p:sp>
      <p:pic>
        <p:nvPicPr>
          <p:cNvPr id="1106" name="Google Shape;1106;p122"/>
          <p:cNvPicPr preferRelativeResize="0"/>
          <p:nvPr/>
        </p:nvPicPr>
        <p:blipFill>
          <a:blip r:embed="rId2">
            <a:alphaModFix/>
          </a:blip>
          <a:stretch>
            <a:fillRect/>
          </a:stretch>
        </p:blipFill>
        <p:spPr>
          <a:xfrm flipH="1">
            <a:off x="-383224" y="-76102"/>
            <a:ext cx="1287278" cy="417575"/>
          </a:xfrm>
          <a:prstGeom prst="rect">
            <a:avLst/>
          </a:prstGeom>
          <a:noFill/>
          <a:ln>
            <a:noFill/>
          </a:ln>
        </p:spPr>
      </p:pic>
      <p:pic>
        <p:nvPicPr>
          <p:cNvPr id="1107" name="Google Shape;1107;p122"/>
          <p:cNvPicPr preferRelativeResize="0"/>
          <p:nvPr/>
        </p:nvPicPr>
        <p:blipFill>
          <a:blip r:embed="rId2">
            <a:alphaModFix/>
          </a:blip>
          <a:stretch>
            <a:fillRect/>
          </a:stretch>
        </p:blipFill>
        <p:spPr>
          <a:xfrm flipH="1">
            <a:off x="3444100" y="4754168"/>
            <a:ext cx="1929178" cy="625800"/>
          </a:xfrm>
          <a:prstGeom prst="rect">
            <a:avLst/>
          </a:prstGeom>
          <a:noFill/>
          <a:ln>
            <a:noFill/>
          </a:ln>
        </p:spPr>
      </p:pic>
      <p:pic>
        <p:nvPicPr>
          <p:cNvPr id="1108" name="Google Shape;1108;p122"/>
          <p:cNvPicPr preferRelativeResize="0"/>
          <p:nvPr/>
        </p:nvPicPr>
        <p:blipFill>
          <a:blip r:embed="rId3">
            <a:alphaModFix/>
          </a:blip>
          <a:stretch>
            <a:fillRect/>
          </a:stretch>
        </p:blipFill>
        <p:spPr>
          <a:xfrm>
            <a:off x="8789450" y="1518312"/>
            <a:ext cx="1093450" cy="354690"/>
          </a:xfrm>
          <a:prstGeom prst="rect">
            <a:avLst/>
          </a:prstGeom>
          <a:noFill/>
          <a:ln>
            <a:noFill/>
          </a:ln>
        </p:spPr>
      </p:pic>
      <p:pic>
        <p:nvPicPr>
          <p:cNvPr id="1109" name="Google Shape;1109;p122"/>
          <p:cNvPicPr preferRelativeResize="0"/>
          <p:nvPr/>
        </p:nvPicPr>
        <p:blipFill>
          <a:blip r:embed="rId3">
            <a:alphaModFix/>
          </a:blip>
          <a:stretch>
            <a:fillRect/>
          </a:stretch>
        </p:blipFill>
        <p:spPr>
          <a:xfrm>
            <a:off x="5732759" y="-87950"/>
            <a:ext cx="1093471" cy="354700"/>
          </a:xfrm>
          <a:prstGeom prst="rect">
            <a:avLst/>
          </a:prstGeom>
          <a:noFill/>
          <a:ln>
            <a:noFill/>
          </a:ln>
        </p:spPr>
      </p:pic>
      <p:pic>
        <p:nvPicPr>
          <p:cNvPr id="1110" name="Google Shape;1110;p122"/>
          <p:cNvPicPr preferRelativeResize="0"/>
          <p:nvPr/>
        </p:nvPicPr>
        <p:blipFill>
          <a:blip r:embed="rId3">
            <a:alphaModFix/>
          </a:blip>
          <a:stretch>
            <a:fillRect/>
          </a:stretch>
        </p:blipFill>
        <p:spPr>
          <a:xfrm>
            <a:off x="359562" y="4754175"/>
            <a:ext cx="707336" cy="229450"/>
          </a:xfrm>
          <a:prstGeom prst="rect">
            <a:avLst/>
          </a:prstGeom>
          <a:noFill/>
          <a:ln>
            <a:noFill/>
          </a:ln>
        </p:spPr>
      </p:pic>
      <p:pic>
        <p:nvPicPr>
          <p:cNvPr id="1111" name="Google Shape;1111;p122"/>
          <p:cNvPicPr preferRelativeResize="0"/>
          <p:nvPr/>
        </p:nvPicPr>
        <p:blipFill>
          <a:blip r:embed="rId2">
            <a:alphaModFix/>
          </a:blip>
          <a:stretch>
            <a:fillRect/>
          </a:stretch>
        </p:blipFill>
        <p:spPr>
          <a:xfrm>
            <a:off x="8159599" y="4417014"/>
            <a:ext cx="2786102" cy="903775"/>
          </a:xfrm>
          <a:prstGeom prst="rect">
            <a:avLst/>
          </a:prstGeom>
          <a:noFill/>
          <a:ln>
            <a:noFill/>
          </a:ln>
        </p:spPr>
      </p:pic>
      <p:pic>
        <p:nvPicPr>
          <p:cNvPr id="1112" name="Google Shape;1112;p122"/>
          <p:cNvPicPr preferRelativeResize="0"/>
          <p:nvPr/>
        </p:nvPicPr>
        <p:blipFill>
          <a:blip r:embed="rId2">
            <a:alphaModFix/>
          </a:blip>
          <a:stretch>
            <a:fillRect/>
          </a:stretch>
        </p:blipFill>
        <p:spPr>
          <a:xfrm>
            <a:off x="-927724" y="2858048"/>
            <a:ext cx="1287278" cy="417575"/>
          </a:xfrm>
          <a:prstGeom prst="rect">
            <a:avLst/>
          </a:prstGeom>
          <a:noFill/>
          <a:ln>
            <a:noFill/>
          </a:ln>
        </p:spPr>
      </p:pic>
      <p:pic>
        <p:nvPicPr>
          <p:cNvPr id="1113" name="Google Shape;1113;p122"/>
          <p:cNvPicPr preferRelativeResize="0"/>
          <p:nvPr/>
        </p:nvPicPr>
        <p:blipFill>
          <a:blip r:embed="rId2">
            <a:alphaModFix/>
          </a:blip>
          <a:stretch>
            <a:fillRect/>
          </a:stretch>
        </p:blipFill>
        <p:spPr>
          <a:xfrm>
            <a:off x="8163051" y="342948"/>
            <a:ext cx="1287278" cy="417575"/>
          </a:xfrm>
          <a:prstGeom prst="rect">
            <a:avLst/>
          </a:prstGeom>
          <a:noFill/>
          <a:ln>
            <a:noFill/>
          </a:ln>
        </p:spPr>
      </p:pic>
    </p:spTree>
  </p:cSld>
  <p:clrMapOvr>
    <a:masterClrMapping/>
  </p:clrMapOvr>
</p:sldLayout>
</file>

<file path=ppt/slideLayouts/slideLayout1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p:cSld name="BLANK_1_1">
    <p:spTree>
      <p:nvGrpSpPr>
        <p:cNvPr id="1114" name="Shape 1114"/>
        <p:cNvGrpSpPr/>
        <p:nvPr/>
      </p:nvGrpSpPr>
      <p:grpSpPr>
        <a:xfrm>
          <a:off x="0" y="0"/>
          <a:ext cx="0" cy="0"/>
          <a:chOff x="0" y="0"/>
          <a:chExt cx="0" cy="0"/>
        </a:xfrm>
      </p:grpSpPr>
      <p:sp>
        <p:nvSpPr>
          <p:cNvPr id="1115" name="Google Shape;1115;p123"/>
          <p:cNvSpPr txBox="1"/>
          <p:nvPr>
            <p:ph type="title"/>
          </p:nvPr>
        </p:nvSpPr>
        <p:spPr>
          <a:xfrm>
            <a:off x="2391900" y="3544675"/>
            <a:ext cx="4360200" cy="531900"/>
          </a:xfrm>
          <a:prstGeom prst="rect">
            <a:avLst/>
          </a:prstGeom>
        </p:spPr>
        <p:txBody>
          <a:bodyPr anchorCtr="0" anchor="t" bIns="91425" lIns="91425" spcFirstLastPara="1" rIns="91425" wrap="square" tIns="91425">
            <a:noAutofit/>
          </a:bodyPr>
          <a:lstStyle>
            <a:lvl1pPr lvl="0" algn="ctr">
              <a:spcBef>
                <a:spcPts val="0"/>
              </a:spcBef>
              <a:spcAft>
                <a:spcPts val="0"/>
              </a:spcAft>
              <a:buSzPts val="3000"/>
              <a:buNone/>
              <a:defRPr sz="3000"/>
            </a:lvl1pPr>
            <a:lvl2pPr lvl="1" algn="ctr">
              <a:spcBef>
                <a:spcPts val="0"/>
              </a:spcBef>
              <a:spcAft>
                <a:spcPts val="0"/>
              </a:spcAft>
              <a:buSzPts val="3000"/>
              <a:buNone/>
              <a:defRPr sz="3000"/>
            </a:lvl2pPr>
            <a:lvl3pPr lvl="2" algn="ctr">
              <a:spcBef>
                <a:spcPts val="0"/>
              </a:spcBef>
              <a:spcAft>
                <a:spcPts val="0"/>
              </a:spcAft>
              <a:buSzPts val="3000"/>
              <a:buNone/>
              <a:defRPr sz="3000"/>
            </a:lvl3pPr>
            <a:lvl4pPr lvl="3" algn="ctr">
              <a:spcBef>
                <a:spcPts val="0"/>
              </a:spcBef>
              <a:spcAft>
                <a:spcPts val="0"/>
              </a:spcAft>
              <a:buSzPts val="3000"/>
              <a:buNone/>
              <a:defRPr sz="3000"/>
            </a:lvl4pPr>
            <a:lvl5pPr lvl="4" algn="ctr">
              <a:spcBef>
                <a:spcPts val="0"/>
              </a:spcBef>
              <a:spcAft>
                <a:spcPts val="0"/>
              </a:spcAft>
              <a:buSzPts val="3000"/>
              <a:buNone/>
              <a:defRPr sz="3000"/>
            </a:lvl5pPr>
            <a:lvl6pPr lvl="5" algn="ctr">
              <a:spcBef>
                <a:spcPts val="0"/>
              </a:spcBef>
              <a:spcAft>
                <a:spcPts val="0"/>
              </a:spcAft>
              <a:buSzPts val="3000"/>
              <a:buNone/>
              <a:defRPr sz="3000"/>
            </a:lvl6pPr>
            <a:lvl7pPr lvl="6" algn="ctr">
              <a:spcBef>
                <a:spcPts val="0"/>
              </a:spcBef>
              <a:spcAft>
                <a:spcPts val="0"/>
              </a:spcAft>
              <a:buSzPts val="3000"/>
              <a:buNone/>
              <a:defRPr sz="3000"/>
            </a:lvl7pPr>
            <a:lvl8pPr lvl="7" algn="ctr">
              <a:spcBef>
                <a:spcPts val="0"/>
              </a:spcBef>
              <a:spcAft>
                <a:spcPts val="0"/>
              </a:spcAft>
              <a:buSzPts val="3000"/>
              <a:buNone/>
              <a:defRPr sz="3000"/>
            </a:lvl8pPr>
            <a:lvl9pPr lvl="8" algn="ctr">
              <a:spcBef>
                <a:spcPts val="0"/>
              </a:spcBef>
              <a:spcAft>
                <a:spcPts val="0"/>
              </a:spcAft>
              <a:buSzPts val="3000"/>
              <a:buNone/>
              <a:defRPr sz="3000"/>
            </a:lvl9pPr>
          </a:lstStyle>
          <a:p/>
        </p:txBody>
      </p:sp>
      <p:sp>
        <p:nvSpPr>
          <p:cNvPr id="1116" name="Google Shape;1116;p123"/>
          <p:cNvSpPr txBox="1"/>
          <p:nvPr>
            <p:ph idx="1" type="subTitle"/>
          </p:nvPr>
        </p:nvSpPr>
        <p:spPr>
          <a:xfrm>
            <a:off x="1226400" y="1407550"/>
            <a:ext cx="6691200" cy="2026500"/>
          </a:xfrm>
          <a:prstGeom prst="rect">
            <a:avLst/>
          </a:prstGeom>
        </p:spPr>
        <p:txBody>
          <a:bodyPr anchorCtr="0" anchor="b" bIns="91425" lIns="91425" spcFirstLastPara="1" rIns="91425" wrap="square" tIns="91425">
            <a:noAutofit/>
          </a:bodyPr>
          <a:lstStyle>
            <a:lvl1pPr lvl="0" algn="ctr">
              <a:lnSpc>
                <a:spcPct val="100000"/>
              </a:lnSpc>
              <a:spcBef>
                <a:spcPts val="0"/>
              </a:spcBef>
              <a:spcAft>
                <a:spcPts val="0"/>
              </a:spcAft>
              <a:buSzPts val="3000"/>
              <a:buNone/>
              <a:defRPr sz="3000"/>
            </a:lvl1pPr>
            <a:lvl2pPr lvl="1" algn="ctr">
              <a:lnSpc>
                <a:spcPct val="100000"/>
              </a:lnSpc>
              <a:spcBef>
                <a:spcPts val="0"/>
              </a:spcBef>
              <a:spcAft>
                <a:spcPts val="0"/>
              </a:spcAft>
              <a:buSzPts val="3000"/>
              <a:buNone/>
              <a:defRPr sz="3000"/>
            </a:lvl2pPr>
            <a:lvl3pPr lvl="2" algn="ctr">
              <a:lnSpc>
                <a:spcPct val="100000"/>
              </a:lnSpc>
              <a:spcBef>
                <a:spcPts val="1600"/>
              </a:spcBef>
              <a:spcAft>
                <a:spcPts val="0"/>
              </a:spcAft>
              <a:buSzPts val="3000"/>
              <a:buNone/>
              <a:defRPr sz="3000"/>
            </a:lvl3pPr>
            <a:lvl4pPr lvl="3" algn="ctr">
              <a:lnSpc>
                <a:spcPct val="100000"/>
              </a:lnSpc>
              <a:spcBef>
                <a:spcPts val="1600"/>
              </a:spcBef>
              <a:spcAft>
                <a:spcPts val="0"/>
              </a:spcAft>
              <a:buSzPts val="3000"/>
              <a:buNone/>
              <a:defRPr sz="3000"/>
            </a:lvl4pPr>
            <a:lvl5pPr lvl="4" algn="ctr">
              <a:lnSpc>
                <a:spcPct val="100000"/>
              </a:lnSpc>
              <a:spcBef>
                <a:spcPts val="1600"/>
              </a:spcBef>
              <a:spcAft>
                <a:spcPts val="0"/>
              </a:spcAft>
              <a:buSzPts val="3000"/>
              <a:buNone/>
              <a:defRPr sz="3000"/>
            </a:lvl5pPr>
            <a:lvl6pPr lvl="5" algn="ctr">
              <a:lnSpc>
                <a:spcPct val="100000"/>
              </a:lnSpc>
              <a:spcBef>
                <a:spcPts val="1600"/>
              </a:spcBef>
              <a:spcAft>
                <a:spcPts val="0"/>
              </a:spcAft>
              <a:buSzPts val="3000"/>
              <a:buNone/>
              <a:defRPr sz="3000"/>
            </a:lvl6pPr>
            <a:lvl7pPr lvl="6" algn="ctr">
              <a:lnSpc>
                <a:spcPct val="100000"/>
              </a:lnSpc>
              <a:spcBef>
                <a:spcPts val="1600"/>
              </a:spcBef>
              <a:spcAft>
                <a:spcPts val="0"/>
              </a:spcAft>
              <a:buSzPts val="3000"/>
              <a:buNone/>
              <a:defRPr sz="3000"/>
            </a:lvl7pPr>
            <a:lvl8pPr lvl="7" algn="ctr">
              <a:lnSpc>
                <a:spcPct val="100000"/>
              </a:lnSpc>
              <a:spcBef>
                <a:spcPts val="1600"/>
              </a:spcBef>
              <a:spcAft>
                <a:spcPts val="0"/>
              </a:spcAft>
              <a:buSzPts val="3000"/>
              <a:buNone/>
              <a:defRPr sz="3000"/>
            </a:lvl8pPr>
            <a:lvl9pPr lvl="8" algn="ctr">
              <a:lnSpc>
                <a:spcPct val="100000"/>
              </a:lnSpc>
              <a:spcBef>
                <a:spcPts val="1600"/>
              </a:spcBef>
              <a:spcAft>
                <a:spcPts val="1600"/>
              </a:spcAft>
              <a:buSzPts val="3000"/>
              <a:buNone/>
              <a:defRPr sz="3000"/>
            </a:lvl9pPr>
          </a:lstStyle>
          <a:p/>
        </p:txBody>
      </p:sp>
      <p:grpSp>
        <p:nvGrpSpPr>
          <p:cNvPr id="1117" name="Google Shape;1117;p123"/>
          <p:cNvGrpSpPr/>
          <p:nvPr/>
        </p:nvGrpSpPr>
        <p:grpSpPr>
          <a:xfrm>
            <a:off x="-1575017" y="1410009"/>
            <a:ext cx="2487000" cy="2374276"/>
            <a:chOff x="-1575017" y="880865"/>
            <a:chExt cx="2487000" cy="2374276"/>
          </a:xfrm>
        </p:grpSpPr>
        <p:pic>
          <p:nvPicPr>
            <p:cNvPr id="1118" name="Google Shape;1118;p123"/>
            <p:cNvPicPr preferRelativeResize="0"/>
            <p:nvPr/>
          </p:nvPicPr>
          <p:blipFill>
            <a:blip r:embed="rId2">
              <a:alphaModFix/>
            </a:blip>
            <a:stretch>
              <a:fillRect/>
            </a:stretch>
          </p:blipFill>
          <p:spPr>
            <a:xfrm rot="2700000">
              <a:off x="-1203525" y="1232850"/>
              <a:ext cx="1591600" cy="1709999"/>
            </a:xfrm>
            <a:prstGeom prst="rect">
              <a:avLst/>
            </a:prstGeom>
            <a:noFill/>
            <a:ln>
              <a:noFill/>
            </a:ln>
          </p:spPr>
        </p:pic>
        <p:pic>
          <p:nvPicPr>
            <p:cNvPr id="1119" name="Google Shape;1119;p123"/>
            <p:cNvPicPr preferRelativeResize="0"/>
            <p:nvPr/>
          </p:nvPicPr>
          <p:blipFill>
            <a:blip r:embed="rId3">
              <a:alphaModFix/>
            </a:blip>
            <a:stretch>
              <a:fillRect/>
            </a:stretch>
          </p:blipFill>
          <p:spPr>
            <a:xfrm rot="-4500001">
              <a:off x="-883034" y="1500429"/>
              <a:ext cx="2067374" cy="1022425"/>
            </a:xfrm>
            <a:prstGeom prst="rect">
              <a:avLst/>
            </a:prstGeom>
            <a:noFill/>
            <a:ln>
              <a:noFill/>
            </a:ln>
          </p:spPr>
        </p:pic>
      </p:grpSp>
      <p:grpSp>
        <p:nvGrpSpPr>
          <p:cNvPr id="1120" name="Google Shape;1120;p123"/>
          <p:cNvGrpSpPr/>
          <p:nvPr/>
        </p:nvGrpSpPr>
        <p:grpSpPr>
          <a:xfrm flipH="1">
            <a:off x="8232033" y="1410009"/>
            <a:ext cx="2487000" cy="2374276"/>
            <a:chOff x="-1575017" y="880865"/>
            <a:chExt cx="2487000" cy="2374276"/>
          </a:xfrm>
        </p:grpSpPr>
        <p:pic>
          <p:nvPicPr>
            <p:cNvPr id="1121" name="Google Shape;1121;p123"/>
            <p:cNvPicPr preferRelativeResize="0"/>
            <p:nvPr/>
          </p:nvPicPr>
          <p:blipFill>
            <a:blip r:embed="rId2">
              <a:alphaModFix/>
            </a:blip>
            <a:stretch>
              <a:fillRect/>
            </a:stretch>
          </p:blipFill>
          <p:spPr>
            <a:xfrm rot="2700000">
              <a:off x="-1203525" y="1232850"/>
              <a:ext cx="1591600" cy="1709999"/>
            </a:xfrm>
            <a:prstGeom prst="rect">
              <a:avLst/>
            </a:prstGeom>
            <a:noFill/>
            <a:ln>
              <a:noFill/>
            </a:ln>
          </p:spPr>
        </p:pic>
        <p:pic>
          <p:nvPicPr>
            <p:cNvPr id="1122" name="Google Shape;1122;p123"/>
            <p:cNvPicPr preferRelativeResize="0"/>
            <p:nvPr/>
          </p:nvPicPr>
          <p:blipFill>
            <a:blip r:embed="rId3">
              <a:alphaModFix/>
            </a:blip>
            <a:stretch>
              <a:fillRect/>
            </a:stretch>
          </p:blipFill>
          <p:spPr>
            <a:xfrm rot="-4500001">
              <a:off x="-883034" y="1500429"/>
              <a:ext cx="2067374" cy="1022425"/>
            </a:xfrm>
            <a:prstGeom prst="rect">
              <a:avLst/>
            </a:prstGeom>
            <a:noFill/>
            <a:ln>
              <a:noFill/>
            </a:ln>
          </p:spPr>
        </p:pic>
      </p:grpSp>
      <p:pic>
        <p:nvPicPr>
          <p:cNvPr id="1123" name="Google Shape;1123;p123"/>
          <p:cNvPicPr preferRelativeResize="0"/>
          <p:nvPr/>
        </p:nvPicPr>
        <p:blipFill>
          <a:blip r:embed="rId4">
            <a:alphaModFix amt="11000"/>
          </a:blip>
          <a:stretch>
            <a:fillRect/>
          </a:stretch>
        </p:blipFill>
        <p:spPr>
          <a:xfrm>
            <a:off x="0" y="-285146"/>
            <a:ext cx="9144001" cy="4697793"/>
          </a:xfrm>
          <a:prstGeom prst="rect">
            <a:avLst/>
          </a:prstGeom>
          <a:noFill/>
          <a:ln>
            <a:noFill/>
          </a:ln>
        </p:spPr>
      </p:pic>
    </p:spTree>
  </p:cSld>
  <p:clrMapOvr>
    <a:masterClrMapping/>
  </p:clrMapOvr>
</p:sldLayout>
</file>

<file path=ppt/slideLayouts/slideLayout1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p:cSld name="CUSTOM">
    <p:spTree>
      <p:nvGrpSpPr>
        <p:cNvPr id="1124" name="Shape 1124"/>
        <p:cNvGrpSpPr/>
        <p:nvPr/>
      </p:nvGrpSpPr>
      <p:grpSpPr>
        <a:xfrm>
          <a:off x="0" y="0"/>
          <a:ext cx="0" cy="0"/>
          <a:chOff x="0" y="0"/>
          <a:chExt cx="0" cy="0"/>
        </a:xfrm>
      </p:grpSpPr>
      <p:sp>
        <p:nvSpPr>
          <p:cNvPr id="1125" name="Google Shape;1125;p124"/>
          <p:cNvSpPr txBox="1"/>
          <p:nvPr>
            <p:ph type="title"/>
          </p:nvPr>
        </p:nvSpPr>
        <p:spPr>
          <a:xfrm>
            <a:off x="660100" y="917900"/>
            <a:ext cx="2984100" cy="2191200"/>
          </a:xfrm>
          <a:prstGeom prst="rect">
            <a:avLst/>
          </a:prstGeom>
        </p:spPr>
        <p:txBody>
          <a:bodyPr anchorCtr="0" anchor="b" bIns="91425" lIns="91425" spcFirstLastPara="1" rIns="91425" wrap="square" tIns="91425">
            <a:noAutofit/>
          </a:bodyPr>
          <a:lstStyle>
            <a:lvl1pPr lvl="0">
              <a:spcBef>
                <a:spcPts val="0"/>
              </a:spcBef>
              <a:spcAft>
                <a:spcPts val="0"/>
              </a:spcAft>
              <a:buSzPts val="3500"/>
              <a:buNone/>
              <a:defRPr/>
            </a:lvl1pPr>
            <a:lvl2pPr lvl="1">
              <a:spcBef>
                <a:spcPts val="0"/>
              </a:spcBef>
              <a:spcAft>
                <a:spcPts val="0"/>
              </a:spcAft>
              <a:buSzPts val="3500"/>
              <a:buNone/>
              <a:defRPr/>
            </a:lvl2pPr>
            <a:lvl3pPr lvl="2">
              <a:spcBef>
                <a:spcPts val="0"/>
              </a:spcBef>
              <a:spcAft>
                <a:spcPts val="0"/>
              </a:spcAft>
              <a:buSzPts val="3500"/>
              <a:buNone/>
              <a:defRPr/>
            </a:lvl3pPr>
            <a:lvl4pPr lvl="3">
              <a:spcBef>
                <a:spcPts val="0"/>
              </a:spcBef>
              <a:spcAft>
                <a:spcPts val="0"/>
              </a:spcAft>
              <a:buSzPts val="3500"/>
              <a:buNone/>
              <a:defRPr/>
            </a:lvl4pPr>
            <a:lvl5pPr lvl="4">
              <a:spcBef>
                <a:spcPts val="0"/>
              </a:spcBef>
              <a:spcAft>
                <a:spcPts val="0"/>
              </a:spcAft>
              <a:buSzPts val="3500"/>
              <a:buNone/>
              <a:defRPr/>
            </a:lvl5pPr>
            <a:lvl6pPr lvl="5">
              <a:spcBef>
                <a:spcPts val="0"/>
              </a:spcBef>
              <a:spcAft>
                <a:spcPts val="0"/>
              </a:spcAft>
              <a:buSzPts val="3500"/>
              <a:buNone/>
              <a:defRPr/>
            </a:lvl6pPr>
            <a:lvl7pPr lvl="6">
              <a:spcBef>
                <a:spcPts val="0"/>
              </a:spcBef>
              <a:spcAft>
                <a:spcPts val="0"/>
              </a:spcAft>
              <a:buSzPts val="3500"/>
              <a:buNone/>
              <a:defRPr/>
            </a:lvl7pPr>
            <a:lvl8pPr lvl="7">
              <a:spcBef>
                <a:spcPts val="0"/>
              </a:spcBef>
              <a:spcAft>
                <a:spcPts val="0"/>
              </a:spcAft>
              <a:buSzPts val="3500"/>
              <a:buNone/>
              <a:defRPr/>
            </a:lvl8pPr>
            <a:lvl9pPr lvl="8">
              <a:spcBef>
                <a:spcPts val="0"/>
              </a:spcBef>
              <a:spcAft>
                <a:spcPts val="0"/>
              </a:spcAft>
              <a:buSzPts val="3500"/>
              <a:buNone/>
              <a:defRPr/>
            </a:lvl9pPr>
          </a:lstStyle>
          <a:p/>
        </p:txBody>
      </p:sp>
      <p:sp>
        <p:nvSpPr>
          <p:cNvPr id="1126" name="Google Shape;1126;p124"/>
          <p:cNvSpPr txBox="1"/>
          <p:nvPr>
            <p:ph idx="1" type="subTitle"/>
          </p:nvPr>
        </p:nvSpPr>
        <p:spPr>
          <a:xfrm>
            <a:off x="660100" y="3109300"/>
            <a:ext cx="2984100" cy="1116300"/>
          </a:xfrm>
          <a:prstGeom prst="rect">
            <a:avLst/>
          </a:prstGeom>
        </p:spPr>
        <p:txBody>
          <a:bodyPr anchorCtr="0" anchor="t" bIns="91425" lIns="91425" spcFirstLastPara="1" rIns="91425" wrap="square" tIns="91425">
            <a:noAutofit/>
          </a:bodyPr>
          <a:lstStyle>
            <a:lvl1pPr lvl="0">
              <a:lnSpc>
                <a:spcPct val="100000"/>
              </a:lnSpc>
              <a:spcBef>
                <a:spcPts val="0"/>
              </a:spcBef>
              <a:spcAft>
                <a:spcPts val="0"/>
              </a:spcAft>
              <a:buSzPts val="1400"/>
              <a:buNone/>
              <a:defRPr/>
            </a:lvl1pPr>
            <a:lvl2pPr lvl="1" algn="ctr">
              <a:lnSpc>
                <a:spcPct val="100000"/>
              </a:lnSpc>
              <a:spcBef>
                <a:spcPts val="1600"/>
              </a:spcBef>
              <a:spcAft>
                <a:spcPts val="0"/>
              </a:spcAft>
              <a:buSzPts val="1400"/>
              <a:buNone/>
              <a:defRPr/>
            </a:lvl2pPr>
            <a:lvl3pPr lvl="2" algn="ctr">
              <a:lnSpc>
                <a:spcPct val="100000"/>
              </a:lnSpc>
              <a:spcBef>
                <a:spcPts val="1600"/>
              </a:spcBef>
              <a:spcAft>
                <a:spcPts val="0"/>
              </a:spcAft>
              <a:buSzPts val="1400"/>
              <a:buNone/>
              <a:defRPr/>
            </a:lvl3pPr>
            <a:lvl4pPr lvl="3" algn="ctr">
              <a:lnSpc>
                <a:spcPct val="100000"/>
              </a:lnSpc>
              <a:spcBef>
                <a:spcPts val="1600"/>
              </a:spcBef>
              <a:spcAft>
                <a:spcPts val="0"/>
              </a:spcAft>
              <a:buSzPts val="1400"/>
              <a:buNone/>
              <a:defRPr/>
            </a:lvl4pPr>
            <a:lvl5pPr lvl="4" algn="ctr">
              <a:lnSpc>
                <a:spcPct val="100000"/>
              </a:lnSpc>
              <a:spcBef>
                <a:spcPts val="1600"/>
              </a:spcBef>
              <a:spcAft>
                <a:spcPts val="0"/>
              </a:spcAft>
              <a:buSzPts val="1400"/>
              <a:buNone/>
              <a:defRPr/>
            </a:lvl5pPr>
            <a:lvl6pPr lvl="5" algn="ctr">
              <a:lnSpc>
                <a:spcPct val="100000"/>
              </a:lnSpc>
              <a:spcBef>
                <a:spcPts val="1600"/>
              </a:spcBef>
              <a:spcAft>
                <a:spcPts val="0"/>
              </a:spcAft>
              <a:buSzPts val="1400"/>
              <a:buNone/>
              <a:defRPr/>
            </a:lvl6pPr>
            <a:lvl7pPr lvl="6" algn="ctr">
              <a:lnSpc>
                <a:spcPct val="100000"/>
              </a:lnSpc>
              <a:spcBef>
                <a:spcPts val="1600"/>
              </a:spcBef>
              <a:spcAft>
                <a:spcPts val="0"/>
              </a:spcAft>
              <a:buSzPts val="1400"/>
              <a:buNone/>
              <a:defRPr/>
            </a:lvl7pPr>
            <a:lvl8pPr lvl="7" algn="ctr">
              <a:lnSpc>
                <a:spcPct val="100000"/>
              </a:lnSpc>
              <a:spcBef>
                <a:spcPts val="1600"/>
              </a:spcBef>
              <a:spcAft>
                <a:spcPts val="0"/>
              </a:spcAft>
              <a:buSzPts val="1400"/>
              <a:buNone/>
              <a:defRPr/>
            </a:lvl8pPr>
            <a:lvl9pPr lvl="8" algn="ctr">
              <a:lnSpc>
                <a:spcPct val="100000"/>
              </a:lnSpc>
              <a:spcBef>
                <a:spcPts val="1600"/>
              </a:spcBef>
              <a:spcAft>
                <a:spcPts val="1600"/>
              </a:spcAft>
              <a:buSzPts val="1400"/>
              <a:buNone/>
              <a:defRPr/>
            </a:lvl9pPr>
          </a:lstStyle>
          <a:p/>
        </p:txBody>
      </p:sp>
      <p:sp>
        <p:nvSpPr>
          <p:cNvPr id="1127" name="Google Shape;1127;p124"/>
          <p:cNvSpPr/>
          <p:nvPr>
            <p:ph idx="2" type="pic"/>
          </p:nvPr>
        </p:nvSpPr>
        <p:spPr>
          <a:xfrm>
            <a:off x="4239450" y="690300"/>
            <a:ext cx="4191300" cy="3762900"/>
          </a:xfrm>
          <a:prstGeom prst="rect">
            <a:avLst/>
          </a:prstGeom>
          <a:noFill/>
          <a:ln>
            <a:noFill/>
          </a:ln>
        </p:spPr>
      </p:sp>
      <p:pic>
        <p:nvPicPr>
          <p:cNvPr id="1128" name="Google Shape;1128;p124"/>
          <p:cNvPicPr preferRelativeResize="0"/>
          <p:nvPr/>
        </p:nvPicPr>
        <p:blipFill>
          <a:blip r:embed="rId2">
            <a:alphaModFix amt="11000"/>
          </a:blip>
          <a:stretch>
            <a:fillRect/>
          </a:stretch>
        </p:blipFill>
        <p:spPr>
          <a:xfrm>
            <a:off x="0" y="-285146"/>
            <a:ext cx="9144001" cy="4697793"/>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p:cSld name="Title and Content">
    <p:spTree>
      <p:nvGrpSpPr>
        <p:cNvPr id="50" name="Shape 50"/>
        <p:cNvGrpSpPr/>
        <p:nvPr/>
      </p:nvGrpSpPr>
      <p:grpSpPr>
        <a:xfrm>
          <a:off x="0" y="0"/>
          <a:ext cx="0" cy="0"/>
          <a:chOff x="0" y="0"/>
          <a:chExt cx="0" cy="0"/>
        </a:xfrm>
      </p:grpSpPr>
      <p:sp>
        <p:nvSpPr>
          <p:cNvPr id="51" name="Google Shape;51;p13"/>
          <p:cNvSpPr txBox="1"/>
          <p:nvPr/>
        </p:nvSpPr>
        <p:spPr>
          <a:xfrm>
            <a:off x="6251575" y="866775"/>
            <a:ext cx="185700" cy="2775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0" i="0" sz="1800" u="none" cap="none" strike="noStrike">
              <a:solidFill>
                <a:srgbClr val="5D5C5F"/>
              </a:solidFill>
              <a:latin typeface="Arial"/>
              <a:ea typeface="Arial"/>
              <a:cs typeface="Arial"/>
              <a:sym typeface="Arial"/>
            </a:endParaRPr>
          </a:p>
        </p:txBody>
      </p:sp>
      <p:sp>
        <p:nvSpPr>
          <p:cNvPr id="52" name="Google Shape;52;p13"/>
          <p:cNvSpPr txBox="1"/>
          <p:nvPr>
            <p:ph type="title"/>
          </p:nvPr>
        </p:nvSpPr>
        <p:spPr>
          <a:xfrm>
            <a:off x="498474" y="363141"/>
            <a:ext cx="8251800" cy="837000"/>
          </a:xfrm>
          <a:prstGeom prst="rect">
            <a:avLst/>
          </a:prstGeom>
          <a:noFill/>
          <a:ln>
            <a:noFill/>
          </a:ln>
        </p:spPr>
        <p:txBody>
          <a:bodyPr anchorCtr="0" anchor="t" bIns="91425" lIns="91425" spcFirstLastPara="1" rIns="91425" wrap="square" tIns="91425">
            <a:normAutofit/>
          </a:bodyPr>
          <a:lstStyle>
            <a:lvl1pPr lvl="0" rtl="0" algn="l">
              <a:spcBef>
                <a:spcPts val="0"/>
              </a:spcBef>
              <a:spcAft>
                <a:spcPts val="0"/>
              </a:spcAft>
              <a:buSzPts val="2800"/>
              <a:buNone/>
              <a:defRPr/>
            </a:lvl1pPr>
            <a:lvl2pPr lvl="1" rtl="0" algn="l">
              <a:spcBef>
                <a:spcPts val="0"/>
              </a:spcBef>
              <a:spcAft>
                <a:spcPts val="0"/>
              </a:spcAft>
              <a:buSzPts val="2800"/>
              <a:buNone/>
              <a:defRPr/>
            </a:lvl2pPr>
            <a:lvl3pPr lvl="2" rtl="0" algn="l">
              <a:spcBef>
                <a:spcPts val="0"/>
              </a:spcBef>
              <a:spcAft>
                <a:spcPts val="0"/>
              </a:spcAft>
              <a:buSzPts val="2800"/>
              <a:buNone/>
              <a:defRPr/>
            </a:lvl3pPr>
            <a:lvl4pPr lvl="3" rtl="0" algn="l">
              <a:spcBef>
                <a:spcPts val="0"/>
              </a:spcBef>
              <a:spcAft>
                <a:spcPts val="0"/>
              </a:spcAft>
              <a:buSzPts val="2800"/>
              <a:buNone/>
              <a:defRPr/>
            </a:lvl4pPr>
            <a:lvl5pPr lvl="4" rtl="0" algn="l">
              <a:spcBef>
                <a:spcPts val="0"/>
              </a:spcBef>
              <a:spcAft>
                <a:spcPts val="0"/>
              </a:spcAft>
              <a:buSzPts val="2800"/>
              <a:buNone/>
              <a:defRPr/>
            </a:lvl5pPr>
            <a:lvl6pPr lvl="5" marL="457200" rtl="0" algn="l">
              <a:spcBef>
                <a:spcPts val="0"/>
              </a:spcBef>
              <a:spcAft>
                <a:spcPts val="0"/>
              </a:spcAft>
              <a:buSzPts val="2800"/>
              <a:buNone/>
              <a:defRPr/>
            </a:lvl6pPr>
            <a:lvl7pPr lvl="6" marL="914400" rtl="0" algn="l">
              <a:spcBef>
                <a:spcPts val="0"/>
              </a:spcBef>
              <a:spcAft>
                <a:spcPts val="0"/>
              </a:spcAft>
              <a:buSzPts val="2800"/>
              <a:buNone/>
              <a:defRPr/>
            </a:lvl7pPr>
            <a:lvl8pPr lvl="7" marL="1371600" rtl="0" algn="l">
              <a:spcBef>
                <a:spcPts val="0"/>
              </a:spcBef>
              <a:spcAft>
                <a:spcPts val="0"/>
              </a:spcAft>
              <a:buSzPts val="2800"/>
              <a:buNone/>
              <a:defRPr/>
            </a:lvl8pPr>
            <a:lvl9pPr lvl="8" marL="1828800" rtl="0" algn="l">
              <a:spcBef>
                <a:spcPts val="0"/>
              </a:spcBef>
              <a:spcAft>
                <a:spcPts val="0"/>
              </a:spcAft>
              <a:buSzPts val="2800"/>
              <a:buNone/>
              <a:defRPr/>
            </a:lvl9pPr>
          </a:lstStyle>
          <a:p/>
        </p:txBody>
      </p:sp>
      <p:sp>
        <p:nvSpPr>
          <p:cNvPr id="53" name="Google Shape;53;p13"/>
          <p:cNvSpPr txBox="1"/>
          <p:nvPr>
            <p:ph idx="1" type="body"/>
          </p:nvPr>
        </p:nvSpPr>
        <p:spPr>
          <a:xfrm>
            <a:off x="498474" y="1485900"/>
            <a:ext cx="8251800" cy="3108900"/>
          </a:xfrm>
          <a:prstGeom prst="rect">
            <a:avLst/>
          </a:prstGeom>
          <a:noFill/>
          <a:ln>
            <a:noFill/>
          </a:ln>
        </p:spPr>
        <p:txBody>
          <a:bodyPr anchorCtr="0" anchor="t" bIns="91425" lIns="91425" spcFirstLastPara="1" rIns="91425" wrap="square" tIns="91425">
            <a:normAutofit/>
          </a:bodyPr>
          <a:lstStyle>
            <a:lvl1pPr indent="-342900" lvl="0" marL="457200" rtl="0">
              <a:spcBef>
                <a:spcPts val="0"/>
              </a:spcBef>
              <a:spcAft>
                <a:spcPts val="0"/>
              </a:spcAft>
              <a:buSzPts val="1800"/>
              <a:buFont typeface="Arial"/>
              <a:buChar char="•"/>
              <a:defRPr/>
            </a:lvl1pPr>
            <a:lvl2pPr indent="-317500" lvl="1" marL="914400" rtl="0">
              <a:spcBef>
                <a:spcPts val="1200"/>
              </a:spcBef>
              <a:spcAft>
                <a:spcPts val="0"/>
              </a:spcAft>
              <a:buSzPts val="1400"/>
              <a:buFont typeface="Arial"/>
              <a:buChar char="•"/>
              <a:defRPr/>
            </a:lvl2pPr>
            <a:lvl3pPr indent="-317500" lvl="2" marL="1371600" rtl="0">
              <a:spcBef>
                <a:spcPts val="1200"/>
              </a:spcBef>
              <a:spcAft>
                <a:spcPts val="0"/>
              </a:spcAft>
              <a:buSzPts val="1400"/>
              <a:buFont typeface="Arial"/>
              <a:buChar char="•"/>
              <a:defRPr/>
            </a:lvl3pPr>
            <a:lvl4pPr indent="-317500" lvl="3" marL="1828800" rtl="0">
              <a:spcBef>
                <a:spcPts val="1200"/>
              </a:spcBef>
              <a:spcAft>
                <a:spcPts val="0"/>
              </a:spcAft>
              <a:buSzPts val="1400"/>
              <a:buFont typeface="Arial"/>
              <a:buChar char="•"/>
              <a:defRPr/>
            </a:lvl4pPr>
            <a:lvl5pPr indent="-317500" lvl="4" marL="2286000" rtl="0">
              <a:spcBef>
                <a:spcPts val="1200"/>
              </a:spcBef>
              <a:spcAft>
                <a:spcPts val="0"/>
              </a:spcAft>
              <a:buSzPts val="1400"/>
              <a:buFont typeface="Arial"/>
              <a:buChar char="•"/>
              <a:defRPr/>
            </a:lvl5pPr>
            <a:lvl6pPr indent="-317500" lvl="5" marL="2743200" rtl="0">
              <a:spcBef>
                <a:spcPts val="1200"/>
              </a:spcBef>
              <a:spcAft>
                <a:spcPts val="0"/>
              </a:spcAft>
              <a:buSzPts val="1400"/>
              <a:buChar char="■"/>
              <a:defRPr/>
            </a:lvl6pPr>
            <a:lvl7pPr indent="-317500" lvl="6" marL="3200400" rtl="0">
              <a:spcBef>
                <a:spcPts val="1200"/>
              </a:spcBef>
              <a:spcAft>
                <a:spcPts val="0"/>
              </a:spcAft>
              <a:buSzPts val="1400"/>
              <a:buChar char="●"/>
              <a:defRPr/>
            </a:lvl7pPr>
            <a:lvl8pPr indent="-317500" lvl="7" marL="3657600" rtl="0">
              <a:spcBef>
                <a:spcPts val="1200"/>
              </a:spcBef>
              <a:spcAft>
                <a:spcPts val="0"/>
              </a:spcAft>
              <a:buSzPts val="1400"/>
              <a:buChar char="○"/>
              <a:defRPr/>
            </a:lvl8pPr>
            <a:lvl9pPr indent="-317500" lvl="8" marL="4114800" rtl="0">
              <a:spcBef>
                <a:spcPts val="1200"/>
              </a:spcBef>
              <a:spcAft>
                <a:spcPts val="1200"/>
              </a:spcAft>
              <a:buSzPts val="1400"/>
              <a:buChar char="■"/>
              <a:defRPr/>
            </a:lvl9pPr>
          </a:lstStyle>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1">
  <p:cSld name="CUSTOM_4">
    <p:spTree>
      <p:nvGrpSpPr>
        <p:cNvPr id="1129" name="Shape 1129"/>
        <p:cNvGrpSpPr/>
        <p:nvPr/>
      </p:nvGrpSpPr>
      <p:grpSpPr>
        <a:xfrm>
          <a:off x="0" y="0"/>
          <a:ext cx="0" cy="0"/>
          <a:chOff x="0" y="0"/>
          <a:chExt cx="0" cy="0"/>
        </a:xfrm>
      </p:grpSpPr>
      <p:sp>
        <p:nvSpPr>
          <p:cNvPr id="1130" name="Google Shape;1130;p125"/>
          <p:cNvSpPr txBox="1"/>
          <p:nvPr>
            <p:ph type="title"/>
          </p:nvPr>
        </p:nvSpPr>
        <p:spPr>
          <a:xfrm>
            <a:off x="675075" y="1527313"/>
            <a:ext cx="3233100" cy="1123500"/>
          </a:xfrm>
          <a:prstGeom prst="rect">
            <a:avLst/>
          </a:prstGeom>
        </p:spPr>
        <p:txBody>
          <a:bodyPr anchorCtr="0" anchor="b" bIns="91425" lIns="91425" spcFirstLastPara="1" rIns="91425" wrap="square" tIns="91425">
            <a:noAutofit/>
          </a:bodyPr>
          <a:lstStyle>
            <a:lvl1pPr lvl="0">
              <a:spcBef>
                <a:spcPts val="0"/>
              </a:spcBef>
              <a:spcAft>
                <a:spcPts val="0"/>
              </a:spcAft>
              <a:buSzPts val="3500"/>
              <a:buNone/>
              <a:defRPr/>
            </a:lvl1pPr>
            <a:lvl2pPr lvl="1">
              <a:spcBef>
                <a:spcPts val="0"/>
              </a:spcBef>
              <a:spcAft>
                <a:spcPts val="0"/>
              </a:spcAft>
              <a:buSzPts val="3500"/>
              <a:buNone/>
              <a:defRPr/>
            </a:lvl2pPr>
            <a:lvl3pPr lvl="2">
              <a:spcBef>
                <a:spcPts val="0"/>
              </a:spcBef>
              <a:spcAft>
                <a:spcPts val="0"/>
              </a:spcAft>
              <a:buSzPts val="3500"/>
              <a:buNone/>
              <a:defRPr/>
            </a:lvl3pPr>
            <a:lvl4pPr lvl="3">
              <a:spcBef>
                <a:spcPts val="0"/>
              </a:spcBef>
              <a:spcAft>
                <a:spcPts val="0"/>
              </a:spcAft>
              <a:buSzPts val="3500"/>
              <a:buNone/>
              <a:defRPr/>
            </a:lvl4pPr>
            <a:lvl5pPr lvl="4">
              <a:spcBef>
                <a:spcPts val="0"/>
              </a:spcBef>
              <a:spcAft>
                <a:spcPts val="0"/>
              </a:spcAft>
              <a:buSzPts val="3500"/>
              <a:buNone/>
              <a:defRPr/>
            </a:lvl5pPr>
            <a:lvl6pPr lvl="5">
              <a:spcBef>
                <a:spcPts val="0"/>
              </a:spcBef>
              <a:spcAft>
                <a:spcPts val="0"/>
              </a:spcAft>
              <a:buSzPts val="3500"/>
              <a:buNone/>
              <a:defRPr/>
            </a:lvl6pPr>
            <a:lvl7pPr lvl="6">
              <a:spcBef>
                <a:spcPts val="0"/>
              </a:spcBef>
              <a:spcAft>
                <a:spcPts val="0"/>
              </a:spcAft>
              <a:buSzPts val="3500"/>
              <a:buNone/>
              <a:defRPr/>
            </a:lvl7pPr>
            <a:lvl8pPr lvl="7">
              <a:spcBef>
                <a:spcPts val="0"/>
              </a:spcBef>
              <a:spcAft>
                <a:spcPts val="0"/>
              </a:spcAft>
              <a:buSzPts val="3500"/>
              <a:buNone/>
              <a:defRPr/>
            </a:lvl8pPr>
            <a:lvl9pPr lvl="8">
              <a:spcBef>
                <a:spcPts val="0"/>
              </a:spcBef>
              <a:spcAft>
                <a:spcPts val="0"/>
              </a:spcAft>
              <a:buSzPts val="3500"/>
              <a:buNone/>
              <a:defRPr/>
            </a:lvl9pPr>
          </a:lstStyle>
          <a:p/>
        </p:txBody>
      </p:sp>
      <p:sp>
        <p:nvSpPr>
          <p:cNvPr id="1131" name="Google Shape;1131;p125"/>
          <p:cNvSpPr txBox="1"/>
          <p:nvPr>
            <p:ph idx="1" type="subTitle"/>
          </p:nvPr>
        </p:nvSpPr>
        <p:spPr>
          <a:xfrm>
            <a:off x="675075" y="2574588"/>
            <a:ext cx="3233100" cy="1041600"/>
          </a:xfrm>
          <a:prstGeom prst="rect">
            <a:avLst/>
          </a:prstGeom>
        </p:spPr>
        <p:txBody>
          <a:bodyPr anchorCtr="0" anchor="t" bIns="91425" lIns="91425" spcFirstLastPara="1" rIns="91425" wrap="square" tIns="91425">
            <a:noAutofit/>
          </a:bodyPr>
          <a:lstStyle>
            <a:lvl1pPr lvl="0">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1600"/>
              </a:spcBef>
              <a:spcAft>
                <a:spcPts val="0"/>
              </a:spcAft>
              <a:buSzPts val="1400"/>
              <a:buNone/>
              <a:defRPr/>
            </a:lvl3pPr>
            <a:lvl4pPr lvl="3" algn="ctr">
              <a:lnSpc>
                <a:spcPct val="100000"/>
              </a:lnSpc>
              <a:spcBef>
                <a:spcPts val="1600"/>
              </a:spcBef>
              <a:spcAft>
                <a:spcPts val="0"/>
              </a:spcAft>
              <a:buSzPts val="1400"/>
              <a:buNone/>
              <a:defRPr/>
            </a:lvl4pPr>
            <a:lvl5pPr lvl="4" algn="ctr">
              <a:lnSpc>
                <a:spcPct val="100000"/>
              </a:lnSpc>
              <a:spcBef>
                <a:spcPts val="1600"/>
              </a:spcBef>
              <a:spcAft>
                <a:spcPts val="0"/>
              </a:spcAft>
              <a:buSzPts val="1400"/>
              <a:buNone/>
              <a:defRPr/>
            </a:lvl5pPr>
            <a:lvl6pPr lvl="5" algn="ctr">
              <a:lnSpc>
                <a:spcPct val="100000"/>
              </a:lnSpc>
              <a:spcBef>
                <a:spcPts val="1600"/>
              </a:spcBef>
              <a:spcAft>
                <a:spcPts val="0"/>
              </a:spcAft>
              <a:buSzPts val="1400"/>
              <a:buNone/>
              <a:defRPr/>
            </a:lvl6pPr>
            <a:lvl7pPr lvl="6" algn="ctr">
              <a:lnSpc>
                <a:spcPct val="100000"/>
              </a:lnSpc>
              <a:spcBef>
                <a:spcPts val="1600"/>
              </a:spcBef>
              <a:spcAft>
                <a:spcPts val="0"/>
              </a:spcAft>
              <a:buSzPts val="1400"/>
              <a:buNone/>
              <a:defRPr/>
            </a:lvl7pPr>
            <a:lvl8pPr lvl="7" algn="ctr">
              <a:lnSpc>
                <a:spcPct val="100000"/>
              </a:lnSpc>
              <a:spcBef>
                <a:spcPts val="1600"/>
              </a:spcBef>
              <a:spcAft>
                <a:spcPts val="0"/>
              </a:spcAft>
              <a:buSzPts val="1400"/>
              <a:buNone/>
              <a:defRPr/>
            </a:lvl8pPr>
            <a:lvl9pPr lvl="8" algn="ctr">
              <a:lnSpc>
                <a:spcPct val="100000"/>
              </a:lnSpc>
              <a:spcBef>
                <a:spcPts val="1600"/>
              </a:spcBef>
              <a:spcAft>
                <a:spcPts val="1600"/>
              </a:spcAft>
              <a:buSzPts val="1400"/>
              <a:buNone/>
              <a:defRPr/>
            </a:lvl9pPr>
          </a:lstStyle>
          <a:p/>
        </p:txBody>
      </p:sp>
      <p:pic>
        <p:nvPicPr>
          <p:cNvPr id="1132" name="Google Shape;1132;p125"/>
          <p:cNvPicPr preferRelativeResize="0"/>
          <p:nvPr/>
        </p:nvPicPr>
        <p:blipFill>
          <a:blip r:embed="rId2">
            <a:alphaModFix amt="11000"/>
          </a:blip>
          <a:stretch>
            <a:fillRect/>
          </a:stretch>
        </p:blipFill>
        <p:spPr>
          <a:xfrm flipH="1" rot="10800000">
            <a:off x="-152400" y="0"/>
            <a:ext cx="10011542" cy="5143501"/>
          </a:xfrm>
          <a:prstGeom prst="rect">
            <a:avLst/>
          </a:prstGeom>
          <a:noFill/>
          <a:ln>
            <a:noFill/>
          </a:ln>
        </p:spPr>
      </p:pic>
      <p:pic>
        <p:nvPicPr>
          <p:cNvPr id="1133" name="Google Shape;1133;p125"/>
          <p:cNvPicPr preferRelativeResize="0"/>
          <p:nvPr/>
        </p:nvPicPr>
        <p:blipFill>
          <a:blip r:embed="rId3">
            <a:alphaModFix/>
          </a:blip>
          <a:stretch>
            <a:fillRect/>
          </a:stretch>
        </p:blipFill>
        <p:spPr>
          <a:xfrm>
            <a:off x="1433275" y="4626645"/>
            <a:ext cx="931862" cy="302275"/>
          </a:xfrm>
          <a:prstGeom prst="rect">
            <a:avLst/>
          </a:prstGeom>
          <a:noFill/>
          <a:ln>
            <a:noFill/>
          </a:ln>
        </p:spPr>
      </p:pic>
      <p:pic>
        <p:nvPicPr>
          <p:cNvPr id="1134" name="Google Shape;1134;p125"/>
          <p:cNvPicPr preferRelativeResize="0"/>
          <p:nvPr/>
        </p:nvPicPr>
        <p:blipFill>
          <a:blip r:embed="rId4">
            <a:alphaModFix/>
          </a:blip>
          <a:stretch>
            <a:fillRect/>
          </a:stretch>
        </p:blipFill>
        <p:spPr>
          <a:xfrm>
            <a:off x="5625325" y="175298"/>
            <a:ext cx="1148663" cy="372600"/>
          </a:xfrm>
          <a:prstGeom prst="rect">
            <a:avLst/>
          </a:prstGeom>
          <a:noFill/>
          <a:ln>
            <a:noFill/>
          </a:ln>
        </p:spPr>
      </p:pic>
    </p:spTree>
  </p:cSld>
  <p:clrMapOvr>
    <a:masterClrMapping/>
  </p:clrMapOvr>
</p:sldLayout>
</file>

<file path=ppt/slideLayouts/slideLayout1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2">
  <p:cSld name="CUSTOM_4_1">
    <p:spTree>
      <p:nvGrpSpPr>
        <p:cNvPr id="1135" name="Shape 1135"/>
        <p:cNvGrpSpPr/>
        <p:nvPr/>
      </p:nvGrpSpPr>
      <p:grpSpPr>
        <a:xfrm>
          <a:off x="0" y="0"/>
          <a:ext cx="0" cy="0"/>
          <a:chOff x="0" y="0"/>
          <a:chExt cx="0" cy="0"/>
        </a:xfrm>
      </p:grpSpPr>
      <p:sp>
        <p:nvSpPr>
          <p:cNvPr id="1136" name="Google Shape;1136;p126"/>
          <p:cNvSpPr txBox="1"/>
          <p:nvPr>
            <p:ph type="title"/>
          </p:nvPr>
        </p:nvSpPr>
        <p:spPr>
          <a:xfrm>
            <a:off x="5333450" y="1490300"/>
            <a:ext cx="2858400" cy="1158900"/>
          </a:xfrm>
          <a:prstGeom prst="rect">
            <a:avLst/>
          </a:prstGeom>
        </p:spPr>
        <p:txBody>
          <a:bodyPr anchorCtr="0" anchor="b" bIns="91425" lIns="91425" spcFirstLastPara="1" rIns="91425" wrap="square" tIns="91425">
            <a:noAutofit/>
          </a:bodyPr>
          <a:lstStyle>
            <a:lvl1pPr lvl="0">
              <a:spcBef>
                <a:spcPts val="0"/>
              </a:spcBef>
              <a:spcAft>
                <a:spcPts val="0"/>
              </a:spcAft>
              <a:buSzPts val="3500"/>
              <a:buNone/>
              <a:defRPr/>
            </a:lvl1pPr>
            <a:lvl2pPr lvl="1">
              <a:spcBef>
                <a:spcPts val="0"/>
              </a:spcBef>
              <a:spcAft>
                <a:spcPts val="0"/>
              </a:spcAft>
              <a:buSzPts val="3500"/>
              <a:buNone/>
              <a:defRPr/>
            </a:lvl2pPr>
            <a:lvl3pPr lvl="2">
              <a:spcBef>
                <a:spcPts val="0"/>
              </a:spcBef>
              <a:spcAft>
                <a:spcPts val="0"/>
              </a:spcAft>
              <a:buSzPts val="3500"/>
              <a:buNone/>
              <a:defRPr/>
            </a:lvl3pPr>
            <a:lvl4pPr lvl="3">
              <a:spcBef>
                <a:spcPts val="0"/>
              </a:spcBef>
              <a:spcAft>
                <a:spcPts val="0"/>
              </a:spcAft>
              <a:buSzPts val="3500"/>
              <a:buNone/>
              <a:defRPr/>
            </a:lvl4pPr>
            <a:lvl5pPr lvl="4">
              <a:spcBef>
                <a:spcPts val="0"/>
              </a:spcBef>
              <a:spcAft>
                <a:spcPts val="0"/>
              </a:spcAft>
              <a:buSzPts val="3500"/>
              <a:buNone/>
              <a:defRPr/>
            </a:lvl5pPr>
            <a:lvl6pPr lvl="5">
              <a:spcBef>
                <a:spcPts val="0"/>
              </a:spcBef>
              <a:spcAft>
                <a:spcPts val="0"/>
              </a:spcAft>
              <a:buSzPts val="3500"/>
              <a:buNone/>
              <a:defRPr/>
            </a:lvl6pPr>
            <a:lvl7pPr lvl="6">
              <a:spcBef>
                <a:spcPts val="0"/>
              </a:spcBef>
              <a:spcAft>
                <a:spcPts val="0"/>
              </a:spcAft>
              <a:buSzPts val="3500"/>
              <a:buNone/>
              <a:defRPr/>
            </a:lvl7pPr>
            <a:lvl8pPr lvl="7">
              <a:spcBef>
                <a:spcPts val="0"/>
              </a:spcBef>
              <a:spcAft>
                <a:spcPts val="0"/>
              </a:spcAft>
              <a:buSzPts val="3500"/>
              <a:buNone/>
              <a:defRPr/>
            </a:lvl8pPr>
            <a:lvl9pPr lvl="8">
              <a:spcBef>
                <a:spcPts val="0"/>
              </a:spcBef>
              <a:spcAft>
                <a:spcPts val="0"/>
              </a:spcAft>
              <a:buSzPts val="3500"/>
              <a:buNone/>
              <a:defRPr/>
            </a:lvl9pPr>
          </a:lstStyle>
          <a:p/>
        </p:txBody>
      </p:sp>
      <p:sp>
        <p:nvSpPr>
          <p:cNvPr id="1137" name="Google Shape;1137;p126"/>
          <p:cNvSpPr txBox="1"/>
          <p:nvPr>
            <p:ph idx="1" type="subTitle"/>
          </p:nvPr>
        </p:nvSpPr>
        <p:spPr>
          <a:xfrm>
            <a:off x="5333586" y="2572900"/>
            <a:ext cx="2858400" cy="1080300"/>
          </a:xfrm>
          <a:prstGeom prst="rect">
            <a:avLst/>
          </a:prstGeom>
        </p:spPr>
        <p:txBody>
          <a:bodyPr anchorCtr="0" anchor="t" bIns="91425" lIns="91425" spcFirstLastPara="1" rIns="91425" wrap="square" tIns="91425">
            <a:noAutofit/>
          </a:bodyPr>
          <a:lstStyle>
            <a:lvl1pPr lvl="0">
              <a:lnSpc>
                <a:spcPct val="100000"/>
              </a:lnSpc>
              <a:spcBef>
                <a:spcPts val="0"/>
              </a:spcBef>
              <a:spcAft>
                <a:spcPts val="0"/>
              </a:spcAft>
              <a:buSzPts val="1400"/>
              <a:buNone/>
              <a:defRPr/>
            </a:lvl1pPr>
            <a:lvl2pPr lvl="1">
              <a:lnSpc>
                <a:spcPct val="100000"/>
              </a:lnSpc>
              <a:spcBef>
                <a:spcPts val="0"/>
              </a:spcBef>
              <a:spcAft>
                <a:spcPts val="0"/>
              </a:spcAft>
              <a:buSzPts val="1400"/>
              <a:buNone/>
              <a:defRPr/>
            </a:lvl2pPr>
            <a:lvl3pPr lvl="2">
              <a:lnSpc>
                <a:spcPct val="100000"/>
              </a:lnSpc>
              <a:spcBef>
                <a:spcPts val="1600"/>
              </a:spcBef>
              <a:spcAft>
                <a:spcPts val="0"/>
              </a:spcAft>
              <a:buSzPts val="1400"/>
              <a:buNone/>
              <a:defRPr/>
            </a:lvl3pPr>
            <a:lvl4pPr lvl="3">
              <a:lnSpc>
                <a:spcPct val="100000"/>
              </a:lnSpc>
              <a:spcBef>
                <a:spcPts val="1600"/>
              </a:spcBef>
              <a:spcAft>
                <a:spcPts val="0"/>
              </a:spcAft>
              <a:buSzPts val="1400"/>
              <a:buNone/>
              <a:defRPr/>
            </a:lvl4pPr>
            <a:lvl5pPr lvl="4">
              <a:lnSpc>
                <a:spcPct val="100000"/>
              </a:lnSpc>
              <a:spcBef>
                <a:spcPts val="1600"/>
              </a:spcBef>
              <a:spcAft>
                <a:spcPts val="0"/>
              </a:spcAft>
              <a:buSzPts val="1400"/>
              <a:buNone/>
              <a:defRPr/>
            </a:lvl5pPr>
            <a:lvl6pPr lvl="5">
              <a:lnSpc>
                <a:spcPct val="100000"/>
              </a:lnSpc>
              <a:spcBef>
                <a:spcPts val="1600"/>
              </a:spcBef>
              <a:spcAft>
                <a:spcPts val="0"/>
              </a:spcAft>
              <a:buSzPts val="1400"/>
              <a:buNone/>
              <a:defRPr/>
            </a:lvl6pPr>
            <a:lvl7pPr lvl="6">
              <a:lnSpc>
                <a:spcPct val="100000"/>
              </a:lnSpc>
              <a:spcBef>
                <a:spcPts val="1600"/>
              </a:spcBef>
              <a:spcAft>
                <a:spcPts val="0"/>
              </a:spcAft>
              <a:buSzPts val="1400"/>
              <a:buNone/>
              <a:defRPr/>
            </a:lvl7pPr>
            <a:lvl8pPr lvl="7">
              <a:lnSpc>
                <a:spcPct val="100000"/>
              </a:lnSpc>
              <a:spcBef>
                <a:spcPts val="1600"/>
              </a:spcBef>
              <a:spcAft>
                <a:spcPts val="0"/>
              </a:spcAft>
              <a:buSzPts val="1400"/>
              <a:buNone/>
              <a:defRPr/>
            </a:lvl8pPr>
            <a:lvl9pPr lvl="8">
              <a:lnSpc>
                <a:spcPct val="100000"/>
              </a:lnSpc>
              <a:spcBef>
                <a:spcPts val="1600"/>
              </a:spcBef>
              <a:spcAft>
                <a:spcPts val="1600"/>
              </a:spcAft>
              <a:buSzPts val="1400"/>
              <a:buNone/>
              <a:defRPr/>
            </a:lvl9pPr>
          </a:lstStyle>
          <a:p/>
        </p:txBody>
      </p:sp>
      <p:pic>
        <p:nvPicPr>
          <p:cNvPr id="1138" name="Google Shape;1138;p126"/>
          <p:cNvPicPr preferRelativeResize="0"/>
          <p:nvPr/>
        </p:nvPicPr>
        <p:blipFill>
          <a:blip r:embed="rId2">
            <a:alphaModFix amt="11000"/>
          </a:blip>
          <a:stretch>
            <a:fillRect/>
          </a:stretch>
        </p:blipFill>
        <p:spPr>
          <a:xfrm>
            <a:off x="-174850" y="0"/>
            <a:ext cx="10011542" cy="5143501"/>
          </a:xfrm>
          <a:prstGeom prst="rect">
            <a:avLst/>
          </a:prstGeom>
          <a:noFill/>
          <a:ln>
            <a:noFill/>
          </a:ln>
        </p:spPr>
      </p:pic>
    </p:spTree>
  </p:cSld>
  <p:clrMapOvr>
    <a:masterClrMapping/>
  </p:clrMapOvr>
</p:sldLayout>
</file>

<file path=ppt/slideLayouts/slideLayout1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3">
  <p:cSld name="CUSTOM_4_2">
    <p:spTree>
      <p:nvGrpSpPr>
        <p:cNvPr id="1139" name="Shape 1139"/>
        <p:cNvGrpSpPr/>
        <p:nvPr/>
      </p:nvGrpSpPr>
      <p:grpSpPr>
        <a:xfrm>
          <a:off x="0" y="0"/>
          <a:ext cx="0" cy="0"/>
          <a:chOff x="0" y="0"/>
          <a:chExt cx="0" cy="0"/>
        </a:xfrm>
      </p:grpSpPr>
      <p:sp>
        <p:nvSpPr>
          <p:cNvPr id="1140" name="Google Shape;1140;p127"/>
          <p:cNvSpPr txBox="1"/>
          <p:nvPr>
            <p:ph type="title"/>
          </p:nvPr>
        </p:nvSpPr>
        <p:spPr>
          <a:xfrm>
            <a:off x="720000" y="1816650"/>
            <a:ext cx="3233100" cy="572700"/>
          </a:xfrm>
          <a:prstGeom prst="rect">
            <a:avLst/>
          </a:prstGeom>
        </p:spPr>
        <p:txBody>
          <a:bodyPr anchorCtr="0" anchor="b" bIns="91425" lIns="91425" spcFirstLastPara="1" rIns="91425" wrap="square" tIns="91425">
            <a:noAutofit/>
          </a:bodyPr>
          <a:lstStyle>
            <a:lvl1pPr lvl="0">
              <a:spcBef>
                <a:spcPts val="0"/>
              </a:spcBef>
              <a:spcAft>
                <a:spcPts val="0"/>
              </a:spcAft>
              <a:buSzPts val="3500"/>
              <a:buNone/>
              <a:defRPr/>
            </a:lvl1pPr>
            <a:lvl2pPr lvl="1">
              <a:spcBef>
                <a:spcPts val="0"/>
              </a:spcBef>
              <a:spcAft>
                <a:spcPts val="0"/>
              </a:spcAft>
              <a:buSzPts val="3500"/>
              <a:buNone/>
              <a:defRPr/>
            </a:lvl2pPr>
            <a:lvl3pPr lvl="2">
              <a:spcBef>
                <a:spcPts val="0"/>
              </a:spcBef>
              <a:spcAft>
                <a:spcPts val="0"/>
              </a:spcAft>
              <a:buSzPts val="3500"/>
              <a:buNone/>
              <a:defRPr/>
            </a:lvl3pPr>
            <a:lvl4pPr lvl="3">
              <a:spcBef>
                <a:spcPts val="0"/>
              </a:spcBef>
              <a:spcAft>
                <a:spcPts val="0"/>
              </a:spcAft>
              <a:buSzPts val="3500"/>
              <a:buNone/>
              <a:defRPr/>
            </a:lvl4pPr>
            <a:lvl5pPr lvl="4">
              <a:spcBef>
                <a:spcPts val="0"/>
              </a:spcBef>
              <a:spcAft>
                <a:spcPts val="0"/>
              </a:spcAft>
              <a:buSzPts val="3500"/>
              <a:buNone/>
              <a:defRPr/>
            </a:lvl5pPr>
            <a:lvl6pPr lvl="5">
              <a:spcBef>
                <a:spcPts val="0"/>
              </a:spcBef>
              <a:spcAft>
                <a:spcPts val="0"/>
              </a:spcAft>
              <a:buSzPts val="3500"/>
              <a:buNone/>
              <a:defRPr/>
            </a:lvl6pPr>
            <a:lvl7pPr lvl="6">
              <a:spcBef>
                <a:spcPts val="0"/>
              </a:spcBef>
              <a:spcAft>
                <a:spcPts val="0"/>
              </a:spcAft>
              <a:buSzPts val="3500"/>
              <a:buNone/>
              <a:defRPr/>
            </a:lvl7pPr>
            <a:lvl8pPr lvl="7">
              <a:spcBef>
                <a:spcPts val="0"/>
              </a:spcBef>
              <a:spcAft>
                <a:spcPts val="0"/>
              </a:spcAft>
              <a:buSzPts val="3500"/>
              <a:buNone/>
              <a:defRPr/>
            </a:lvl8pPr>
            <a:lvl9pPr lvl="8">
              <a:spcBef>
                <a:spcPts val="0"/>
              </a:spcBef>
              <a:spcAft>
                <a:spcPts val="0"/>
              </a:spcAft>
              <a:buSzPts val="3500"/>
              <a:buNone/>
              <a:defRPr/>
            </a:lvl9pPr>
          </a:lstStyle>
          <a:p/>
        </p:txBody>
      </p:sp>
      <p:sp>
        <p:nvSpPr>
          <p:cNvPr id="1141" name="Google Shape;1141;p127"/>
          <p:cNvSpPr txBox="1"/>
          <p:nvPr>
            <p:ph idx="1" type="subTitle"/>
          </p:nvPr>
        </p:nvSpPr>
        <p:spPr>
          <a:xfrm>
            <a:off x="720000" y="2313150"/>
            <a:ext cx="3233100" cy="1013700"/>
          </a:xfrm>
          <a:prstGeom prst="rect">
            <a:avLst/>
          </a:prstGeom>
        </p:spPr>
        <p:txBody>
          <a:bodyPr anchorCtr="0" anchor="t" bIns="91425" lIns="91425" spcFirstLastPara="1" rIns="91425" wrap="square" tIns="91425">
            <a:noAutofit/>
          </a:bodyPr>
          <a:lstStyle>
            <a:lvl1pPr lvl="0">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1600"/>
              </a:spcBef>
              <a:spcAft>
                <a:spcPts val="0"/>
              </a:spcAft>
              <a:buSzPts val="1400"/>
              <a:buNone/>
              <a:defRPr/>
            </a:lvl3pPr>
            <a:lvl4pPr lvl="3" algn="ctr">
              <a:lnSpc>
                <a:spcPct val="100000"/>
              </a:lnSpc>
              <a:spcBef>
                <a:spcPts val="1600"/>
              </a:spcBef>
              <a:spcAft>
                <a:spcPts val="0"/>
              </a:spcAft>
              <a:buSzPts val="1400"/>
              <a:buNone/>
              <a:defRPr/>
            </a:lvl4pPr>
            <a:lvl5pPr lvl="4" algn="ctr">
              <a:lnSpc>
                <a:spcPct val="100000"/>
              </a:lnSpc>
              <a:spcBef>
                <a:spcPts val="1600"/>
              </a:spcBef>
              <a:spcAft>
                <a:spcPts val="0"/>
              </a:spcAft>
              <a:buSzPts val="1400"/>
              <a:buNone/>
              <a:defRPr/>
            </a:lvl5pPr>
            <a:lvl6pPr lvl="5" algn="ctr">
              <a:lnSpc>
                <a:spcPct val="100000"/>
              </a:lnSpc>
              <a:spcBef>
                <a:spcPts val="1600"/>
              </a:spcBef>
              <a:spcAft>
                <a:spcPts val="0"/>
              </a:spcAft>
              <a:buSzPts val="1400"/>
              <a:buNone/>
              <a:defRPr/>
            </a:lvl6pPr>
            <a:lvl7pPr lvl="6" algn="ctr">
              <a:lnSpc>
                <a:spcPct val="100000"/>
              </a:lnSpc>
              <a:spcBef>
                <a:spcPts val="1600"/>
              </a:spcBef>
              <a:spcAft>
                <a:spcPts val="0"/>
              </a:spcAft>
              <a:buSzPts val="1400"/>
              <a:buNone/>
              <a:defRPr/>
            </a:lvl7pPr>
            <a:lvl8pPr lvl="7" algn="ctr">
              <a:lnSpc>
                <a:spcPct val="100000"/>
              </a:lnSpc>
              <a:spcBef>
                <a:spcPts val="1600"/>
              </a:spcBef>
              <a:spcAft>
                <a:spcPts val="0"/>
              </a:spcAft>
              <a:buSzPts val="1400"/>
              <a:buNone/>
              <a:defRPr/>
            </a:lvl8pPr>
            <a:lvl9pPr lvl="8" algn="ctr">
              <a:lnSpc>
                <a:spcPct val="100000"/>
              </a:lnSpc>
              <a:spcBef>
                <a:spcPts val="1600"/>
              </a:spcBef>
              <a:spcAft>
                <a:spcPts val="1600"/>
              </a:spcAft>
              <a:buSzPts val="1400"/>
              <a:buNone/>
              <a:defRPr/>
            </a:lvl9pPr>
          </a:lstStyle>
          <a:p/>
        </p:txBody>
      </p:sp>
      <p:pic>
        <p:nvPicPr>
          <p:cNvPr id="1142" name="Google Shape;1142;p127"/>
          <p:cNvPicPr preferRelativeResize="0"/>
          <p:nvPr/>
        </p:nvPicPr>
        <p:blipFill>
          <a:blip r:embed="rId2">
            <a:alphaModFix amt="11000"/>
          </a:blip>
          <a:stretch>
            <a:fillRect/>
          </a:stretch>
        </p:blipFill>
        <p:spPr>
          <a:xfrm flipH="1">
            <a:off x="-152400" y="0"/>
            <a:ext cx="10011542" cy="5143501"/>
          </a:xfrm>
          <a:prstGeom prst="rect">
            <a:avLst/>
          </a:prstGeom>
          <a:noFill/>
          <a:ln>
            <a:noFill/>
          </a:ln>
        </p:spPr>
      </p:pic>
    </p:spTree>
  </p:cSld>
  <p:clrMapOvr>
    <a:masterClrMapping/>
  </p:clrMapOvr>
</p:sldLayout>
</file>

<file path=ppt/slideLayouts/slideLayout1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1">
  <p:cSld name="TITLE_AND_TWO_COLUMNS_1">
    <p:spTree>
      <p:nvGrpSpPr>
        <p:cNvPr id="1143" name="Shape 1143"/>
        <p:cNvGrpSpPr/>
        <p:nvPr/>
      </p:nvGrpSpPr>
      <p:grpSpPr>
        <a:xfrm>
          <a:off x="0" y="0"/>
          <a:ext cx="0" cy="0"/>
          <a:chOff x="0" y="0"/>
          <a:chExt cx="0" cy="0"/>
        </a:xfrm>
      </p:grpSpPr>
      <p:sp>
        <p:nvSpPr>
          <p:cNvPr id="1144" name="Google Shape;1144;p128"/>
          <p:cNvSpPr txBox="1"/>
          <p:nvPr>
            <p:ph type="title"/>
          </p:nvPr>
        </p:nvSpPr>
        <p:spPr>
          <a:xfrm>
            <a:off x="720000" y="445025"/>
            <a:ext cx="7704000" cy="572700"/>
          </a:xfrm>
          <a:prstGeom prst="rect">
            <a:avLst/>
          </a:prstGeom>
        </p:spPr>
        <p:txBody>
          <a:bodyPr anchorCtr="0" anchor="t" bIns="91425" lIns="91425" spcFirstLastPara="1" rIns="91425" wrap="square" tIns="91425">
            <a:noAutofit/>
          </a:bodyPr>
          <a:lstStyle>
            <a:lvl1pPr lvl="0">
              <a:spcBef>
                <a:spcPts val="0"/>
              </a:spcBef>
              <a:spcAft>
                <a:spcPts val="0"/>
              </a:spcAft>
              <a:buSzPts val="3500"/>
              <a:buNone/>
              <a:defRPr/>
            </a:lvl1pPr>
            <a:lvl2pPr lvl="1">
              <a:spcBef>
                <a:spcPts val="0"/>
              </a:spcBef>
              <a:spcAft>
                <a:spcPts val="0"/>
              </a:spcAft>
              <a:buSzPts val="3500"/>
              <a:buNone/>
              <a:defRPr/>
            </a:lvl2pPr>
            <a:lvl3pPr lvl="2">
              <a:spcBef>
                <a:spcPts val="0"/>
              </a:spcBef>
              <a:spcAft>
                <a:spcPts val="0"/>
              </a:spcAft>
              <a:buSzPts val="3500"/>
              <a:buNone/>
              <a:defRPr/>
            </a:lvl3pPr>
            <a:lvl4pPr lvl="3">
              <a:spcBef>
                <a:spcPts val="0"/>
              </a:spcBef>
              <a:spcAft>
                <a:spcPts val="0"/>
              </a:spcAft>
              <a:buSzPts val="3500"/>
              <a:buNone/>
              <a:defRPr/>
            </a:lvl4pPr>
            <a:lvl5pPr lvl="4">
              <a:spcBef>
                <a:spcPts val="0"/>
              </a:spcBef>
              <a:spcAft>
                <a:spcPts val="0"/>
              </a:spcAft>
              <a:buSzPts val="3500"/>
              <a:buNone/>
              <a:defRPr/>
            </a:lvl5pPr>
            <a:lvl6pPr lvl="5">
              <a:spcBef>
                <a:spcPts val="0"/>
              </a:spcBef>
              <a:spcAft>
                <a:spcPts val="0"/>
              </a:spcAft>
              <a:buSzPts val="3500"/>
              <a:buNone/>
              <a:defRPr/>
            </a:lvl6pPr>
            <a:lvl7pPr lvl="6">
              <a:spcBef>
                <a:spcPts val="0"/>
              </a:spcBef>
              <a:spcAft>
                <a:spcPts val="0"/>
              </a:spcAft>
              <a:buSzPts val="3500"/>
              <a:buNone/>
              <a:defRPr/>
            </a:lvl7pPr>
            <a:lvl8pPr lvl="7">
              <a:spcBef>
                <a:spcPts val="0"/>
              </a:spcBef>
              <a:spcAft>
                <a:spcPts val="0"/>
              </a:spcAft>
              <a:buSzPts val="3500"/>
              <a:buNone/>
              <a:defRPr/>
            </a:lvl8pPr>
            <a:lvl9pPr lvl="8">
              <a:spcBef>
                <a:spcPts val="0"/>
              </a:spcBef>
              <a:spcAft>
                <a:spcPts val="0"/>
              </a:spcAft>
              <a:buSzPts val="3500"/>
              <a:buNone/>
              <a:defRPr/>
            </a:lvl9pPr>
          </a:lstStyle>
          <a:p/>
        </p:txBody>
      </p:sp>
      <p:sp>
        <p:nvSpPr>
          <p:cNvPr id="1145" name="Google Shape;1145;p128"/>
          <p:cNvSpPr txBox="1"/>
          <p:nvPr>
            <p:ph idx="1" type="subTitle"/>
          </p:nvPr>
        </p:nvSpPr>
        <p:spPr>
          <a:xfrm>
            <a:off x="4920595" y="2918225"/>
            <a:ext cx="2973000" cy="10107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1400"/>
              <a:buNone/>
              <a:defRPr b="0"/>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1146" name="Google Shape;1146;p128"/>
          <p:cNvSpPr txBox="1"/>
          <p:nvPr>
            <p:ph idx="2" type="subTitle"/>
          </p:nvPr>
        </p:nvSpPr>
        <p:spPr>
          <a:xfrm>
            <a:off x="1250425" y="2918225"/>
            <a:ext cx="2973000" cy="10107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1400"/>
              <a:buNone/>
              <a:defRPr b="0"/>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1147" name="Google Shape;1147;p128"/>
          <p:cNvSpPr txBox="1"/>
          <p:nvPr>
            <p:ph idx="3" type="subTitle"/>
          </p:nvPr>
        </p:nvSpPr>
        <p:spPr>
          <a:xfrm>
            <a:off x="1250413" y="2417000"/>
            <a:ext cx="2973000" cy="558900"/>
          </a:xfrm>
          <a:prstGeom prst="rect">
            <a:avLst/>
          </a:prstGeom>
        </p:spPr>
        <p:txBody>
          <a:bodyPr anchorCtr="0" anchor="b" bIns="91425" lIns="91425" spcFirstLastPara="1" rIns="91425" wrap="square" tIns="91425">
            <a:noAutofit/>
          </a:bodyPr>
          <a:lstStyle>
            <a:lvl1pPr lvl="0" algn="ctr">
              <a:lnSpc>
                <a:spcPct val="100000"/>
              </a:lnSpc>
              <a:spcBef>
                <a:spcPts val="0"/>
              </a:spcBef>
              <a:spcAft>
                <a:spcPts val="0"/>
              </a:spcAft>
              <a:buSzPts val="2400"/>
              <a:buFont typeface="Kalam"/>
              <a:buNone/>
              <a:defRPr b="1" sz="2400">
                <a:latin typeface="Kalam"/>
                <a:ea typeface="Kalam"/>
                <a:cs typeface="Kalam"/>
                <a:sym typeface="Kalam"/>
              </a:defRPr>
            </a:lvl1pPr>
            <a:lvl2pPr lvl="1" algn="ctr">
              <a:lnSpc>
                <a:spcPct val="100000"/>
              </a:lnSpc>
              <a:spcBef>
                <a:spcPts val="0"/>
              </a:spcBef>
              <a:spcAft>
                <a:spcPts val="0"/>
              </a:spcAft>
              <a:buSzPts val="2400"/>
              <a:buFont typeface="Kalam"/>
              <a:buNone/>
              <a:defRPr b="1" sz="2400">
                <a:latin typeface="Kalam"/>
                <a:ea typeface="Kalam"/>
                <a:cs typeface="Kalam"/>
                <a:sym typeface="Kalam"/>
              </a:defRPr>
            </a:lvl2pPr>
            <a:lvl3pPr lvl="2" algn="ctr">
              <a:lnSpc>
                <a:spcPct val="100000"/>
              </a:lnSpc>
              <a:spcBef>
                <a:spcPts val="0"/>
              </a:spcBef>
              <a:spcAft>
                <a:spcPts val="0"/>
              </a:spcAft>
              <a:buSzPts val="2400"/>
              <a:buFont typeface="Kalam"/>
              <a:buNone/>
              <a:defRPr b="1" sz="2400">
                <a:latin typeface="Kalam"/>
                <a:ea typeface="Kalam"/>
                <a:cs typeface="Kalam"/>
                <a:sym typeface="Kalam"/>
              </a:defRPr>
            </a:lvl3pPr>
            <a:lvl4pPr lvl="3" algn="ctr">
              <a:lnSpc>
                <a:spcPct val="100000"/>
              </a:lnSpc>
              <a:spcBef>
                <a:spcPts val="0"/>
              </a:spcBef>
              <a:spcAft>
                <a:spcPts val="0"/>
              </a:spcAft>
              <a:buSzPts val="2400"/>
              <a:buFont typeface="Kalam"/>
              <a:buNone/>
              <a:defRPr b="1" sz="2400">
                <a:latin typeface="Kalam"/>
                <a:ea typeface="Kalam"/>
                <a:cs typeface="Kalam"/>
                <a:sym typeface="Kalam"/>
              </a:defRPr>
            </a:lvl4pPr>
            <a:lvl5pPr lvl="4" algn="ctr">
              <a:lnSpc>
                <a:spcPct val="100000"/>
              </a:lnSpc>
              <a:spcBef>
                <a:spcPts val="0"/>
              </a:spcBef>
              <a:spcAft>
                <a:spcPts val="0"/>
              </a:spcAft>
              <a:buSzPts val="2400"/>
              <a:buFont typeface="Kalam"/>
              <a:buNone/>
              <a:defRPr b="1" sz="2400">
                <a:latin typeface="Kalam"/>
                <a:ea typeface="Kalam"/>
                <a:cs typeface="Kalam"/>
                <a:sym typeface="Kalam"/>
              </a:defRPr>
            </a:lvl5pPr>
            <a:lvl6pPr lvl="5" algn="ctr">
              <a:lnSpc>
                <a:spcPct val="100000"/>
              </a:lnSpc>
              <a:spcBef>
                <a:spcPts val="0"/>
              </a:spcBef>
              <a:spcAft>
                <a:spcPts val="0"/>
              </a:spcAft>
              <a:buSzPts val="2400"/>
              <a:buFont typeface="Kalam"/>
              <a:buNone/>
              <a:defRPr b="1" sz="2400">
                <a:latin typeface="Kalam"/>
                <a:ea typeface="Kalam"/>
                <a:cs typeface="Kalam"/>
                <a:sym typeface="Kalam"/>
              </a:defRPr>
            </a:lvl6pPr>
            <a:lvl7pPr lvl="6" algn="ctr">
              <a:lnSpc>
                <a:spcPct val="100000"/>
              </a:lnSpc>
              <a:spcBef>
                <a:spcPts val="0"/>
              </a:spcBef>
              <a:spcAft>
                <a:spcPts val="0"/>
              </a:spcAft>
              <a:buSzPts val="2400"/>
              <a:buFont typeface="Kalam"/>
              <a:buNone/>
              <a:defRPr b="1" sz="2400">
                <a:latin typeface="Kalam"/>
                <a:ea typeface="Kalam"/>
                <a:cs typeface="Kalam"/>
                <a:sym typeface="Kalam"/>
              </a:defRPr>
            </a:lvl7pPr>
            <a:lvl8pPr lvl="7" algn="ctr">
              <a:lnSpc>
                <a:spcPct val="100000"/>
              </a:lnSpc>
              <a:spcBef>
                <a:spcPts val="0"/>
              </a:spcBef>
              <a:spcAft>
                <a:spcPts val="0"/>
              </a:spcAft>
              <a:buSzPts val="2400"/>
              <a:buFont typeface="Kalam"/>
              <a:buNone/>
              <a:defRPr b="1" sz="2400">
                <a:latin typeface="Kalam"/>
                <a:ea typeface="Kalam"/>
                <a:cs typeface="Kalam"/>
                <a:sym typeface="Kalam"/>
              </a:defRPr>
            </a:lvl8pPr>
            <a:lvl9pPr lvl="8" algn="ctr">
              <a:lnSpc>
                <a:spcPct val="100000"/>
              </a:lnSpc>
              <a:spcBef>
                <a:spcPts val="0"/>
              </a:spcBef>
              <a:spcAft>
                <a:spcPts val="0"/>
              </a:spcAft>
              <a:buSzPts val="2400"/>
              <a:buFont typeface="Kalam"/>
              <a:buNone/>
              <a:defRPr b="1" sz="2400">
                <a:latin typeface="Kalam"/>
                <a:ea typeface="Kalam"/>
                <a:cs typeface="Kalam"/>
                <a:sym typeface="Kalam"/>
              </a:defRPr>
            </a:lvl9pPr>
          </a:lstStyle>
          <a:p/>
        </p:txBody>
      </p:sp>
      <p:sp>
        <p:nvSpPr>
          <p:cNvPr id="1148" name="Google Shape;1148;p128"/>
          <p:cNvSpPr txBox="1"/>
          <p:nvPr>
            <p:ph idx="4" type="subTitle"/>
          </p:nvPr>
        </p:nvSpPr>
        <p:spPr>
          <a:xfrm>
            <a:off x="4920588" y="2417000"/>
            <a:ext cx="2973000" cy="558900"/>
          </a:xfrm>
          <a:prstGeom prst="rect">
            <a:avLst/>
          </a:prstGeom>
        </p:spPr>
        <p:txBody>
          <a:bodyPr anchorCtr="0" anchor="b" bIns="91425" lIns="91425" spcFirstLastPara="1" rIns="91425" wrap="square" tIns="91425">
            <a:noAutofit/>
          </a:bodyPr>
          <a:lstStyle>
            <a:lvl1pPr lvl="0" algn="ctr">
              <a:lnSpc>
                <a:spcPct val="100000"/>
              </a:lnSpc>
              <a:spcBef>
                <a:spcPts val="0"/>
              </a:spcBef>
              <a:spcAft>
                <a:spcPts val="0"/>
              </a:spcAft>
              <a:buSzPts val="2400"/>
              <a:buFont typeface="Kalam"/>
              <a:buNone/>
              <a:defRPr b="1" sz="2400">
                <a:latin typeface="Kalam"/>
                <a:ea typeface="Kalam"/>
                <a:cs typeface="Kalam"/>
                <a:sym typeface="Kalam"/>
              </a:defRPr>
            </a:lvl1pPr>
            <a:lvl2pPr lvl="1" algn="ctr">
              <a:lnSpc>
                <a:spcPct val="100000"/>
              </a:lnSpc>
              <a:spcBef>
                <a:spcPts val="0"/>
              </a:spcBef>
              <a:spcAft>
                <a:spcPts val="0"/>
              </a:spcAft>
              <a:buSzPts val="2400"/>
              <a:buFont typeface="Kalam"/>
              <a:buNone/>
              <a:defRPr b="1" sz="2400">
                <a:latin typeface="Kalam"/>
                <a:ea typeface="Kalam"/>
                <a:cs typeface="Kalam"/>
                <a:sym typeface="Kalam"/>
              </a:defRPr>
            </a:lvl2pPr>
            <a:lvl3pPr lvl="2" algn="ctr">
              <a:lnSpc>
                <a:spcPct val="100000"/>
              </a:lnSpc>
              <a:spcBef>
                <a:spcPts val="0"/>
              </a:spcBef>
              <a:spcAft>
                <a:spcPts val="0"/>
              </a:spcAft>
              <a:buSzPts val="2400"/>
              <a:buFont typeface="Kalam"/>
              <a:buNone/>
              <a:defRPr b="1" sz="2400">
                <a:latin typeface="Kalam"/>
                <a:ea typeface="Kalam"/>
                <a:cs typeface="Kalam"/>
                <a:sym typeface="Kalam"/>
              </a:defRPr>
            </a:lvl3pPr>
            <a:lvl4pPr lvl="3" algn="ctr">
              <a:lnSpc>
                <a:spcPct val="100000"/>
              </a:lnSpc>
              <a:spcBef>
                <a:spcPts val="0"/>
              </a:spcBef>
              <a:spcAft>
                <a:spcPts val="0"/>
              </a:spcAft>
              <a:buSzPts val="2400"/>
              <a:buFont typeface="Kalam"/>
              <a:buNone/>
              <a:defRPr b="1" sz="2400">
                <a:latin typeface="Kalam"/>
                <a:ea typeface="Kalam"/>
                <a:cs typeface="Kalam"/>
                <a:sym typeface="Kalam"/>
              </a:defRPr>
            </a:lvl4pPr>
            <a:lvl5pPr lvl="4" algn="ctr">
              <a:lnSpc>
                <a:spcPct val="100000"/>
              </a:lnSpc>
              <a:spcBef>
                <a:spcPts val="0"/>
              </a:spcBef>
              <a:spcAft>
                <a:spcPts val="0"/>
              </a:spcAft>
              <a:buSzPts val="2400"/>
              <a:buFont typeface="Kalam"/>
              <a:buNone/>
              <a:defRPr b="1" sz="2400">
                <a:latin typeface="Kalam"/>
                <a:ea typeface="Kalam"/>
                <a:cs typeface="Kalam"/>
                <a:sym typeface="Kalam"/>
              </a:defRPr>
            </a:lvl5pPr>
            <a:lvl6pPr lvl="5" algn="ctr">
              <a:lnSpc>
                <a:spcPct val="100000"/>
              </a:lnSpc>
              <a:spcBef>
                <a:spcPts val="0"/>
              </a:spcBef>
              <a:spcAft>
                <a:spcPts val="0"/>
              </a:spcAft>
              <a:buSzPts val="2400"/>
              <a:buFont typeface="Kalam"/>
              <a:buNone/>
              <a:defRPr b="1" sz="2400">
                <a:latin typeface="Kalam"/>
                <a:ea typeface="Kalam"/>
                <a:cs typeface="Kalam"/>
                <a:sym typeface="Kalam"/>
              </a:defRPr>
            </a:lvl6pPr>
            <a:lvl7pPr lvl="6" algn="ctr">
              <a:lnSpc>
                <a:spcPct val="100000"/>
              </a:lnSpc>
              <a:spcBef>
                <a:spcPts val="0"/>
              </a:spcBef>
              <a:spcAft>
                <a:spcPts val="0"/>
              </a:spcAft>
              <a:buSzPts val="2400"/>
              <a:buFont typeface="Kalam"/>
              <a:buNone/>
              <a:defRPr b="1" sz="2400">
                <a:latin typeface="Kalam"/>
                <a:ea typeface="Kalam"/>
                <a:cs typeface="Kalam"/>
                <a:sym typeface="Kalam"/>
              </a:defRPr>
            </a:lvl7pPr>
            <a:lvl8pPr lvl="7" algn="ctr">
              <a:lnSpc>
                <a:spcPct val="100000"/>
              </a:lnSpc>
              <a:spcBef>
                <a:spcPts val="0"/>
              </a:spcBef>
              <a:spcAft>
                <a:spcPts val="0"/>
              </a:spcAft>
              <a:buSzPts val="2400"/>
              <a:buFont typeface="Kalam"/>
              <a:buNone/>
              <a:defRPr b="1" sz="2400">
                <a:latin typeface="Kalam"/>
                <a:ea typeface="Kalam"/>
                <a:cs typeface="Kalam"/>
                <a:sym typeface="Kalam"/>
              </a:defRPr>
            </a:lvl8pPr>
            <a:lvl9pPr lvl="8" algn="ctr">
              <a:lnSpc>
                <a:spcPct val="100000"/>
              </a:lnSpc>
              <a:spcBef>
                <a:spcPts val="0"/>
              </a:spcBef>
              <a:spcAft>
                <a:spcPts val="0"/>
              </a:spcAft>
              <a:buSzPts val="2400"/>
              <a:buFont typeface="Kalam"/>
              <a:buNone/>
              <a:defRPr b="1" sz="2400">
                <a:latin typeface="Kalam"/>
                <a:ea typeface="Kalam"/>
                <a:cs typeface="Kalam"/>
                <a:sym typeface="Kalam"/>
              </a:defRPr>
            </a:lvl9pPr>
          </a:lstStyle>
          <a:p/>
        </p:txBody>
      </p:sp>
      <p:pic>
        <p:nvPicPr>
          <p:cNvPr id="1149" name="Google Shape;1149;p128"/>
          <p:cNvPicPr preferRelativeResize="0"/>
          <p:nvPr/>
        </p:nvPicPr>
        <p:blipFill>
          <a:blip r:embed="rId2">
            <a:alphaModFix/>
          </a:blip>
          <a:stretch>
            <a:fillRect/>
          </a:stretch>
        </p:blipFill>
        <p:spPr>
          <a:xfrm>
            <a:off x="-1414741" y="110750"/>
            <a:ext cx="1765517" cy="572700"/>
          </a:xfrm>
          <a:prstGeom prst="rect">
            <a:avLst/>
          </a:prstGeom>
          <a:noFill/>
          <a:ln>
            <a:noFill/>
          </a:ln>
        </p:spPr>
      </p:pic>
      <p:pic>
        <p:nvPicPr>
          <p:cNvPr id="1150" name="Google Shape;1150;p128"/>
          <p:cNvPicPr preferRelativeResize="0"/>
          <p:nvPr/>
        </p:nvPicPr>
        <p:blipFill>
          <a:blip r:embed="rId3">
            <a:alphaModFix/>
          </a:blip>
          <a:stretch>
            <a:fillRect/>
          </a:stretch>
        </p:blipFill>
        <p:spPr>
          <a:xfrm flipH="1">
            <a:off x="3595823" y="4604002"/>
            <a:ext cx="1952352" cy="633300"/>
          </a:xfrm>
          <a:prstGeom prst="rect">
            <a:avLst/>
          </a:prstGeom>
          <a:noFill/>
          <a:ln>
            <a:noFill/>
          </a:ln>
        </p:spPr>
      </p:pic>
      <p:pic>
        <p:nvPicPr>
          <p:cNvPr id="1151" name="Google Shape;1151;p128"/>
          <p:cNvPicPr preferRelativeResize="0"/>
          <p:nvPr/>
        </p:nvPicPr>
        <p:blipFill>
          <a:blip r:embed="rId3">
            <a:alphaModFix/>
          </a:blip>
          <a:stretch>
            <a:fillRect/>
          </a:stretch>
        </p:blipFill>
        <p:spPr>
          <a:xfrm flipH="1">
            <a:off x="8430775" y="1017732"/>
            <a:ext cx="3162900" cy="1025975"/>
          </a:xfrm>
          <a:prstGeom prst="rect">
            <a:avLst/>
          </a:prstGeom>
          <a:noFill/>
          <a:ln>
            <a:noFill/>
          </a:ln>
        </p:spPr>
      </p:pic>
      <p:pic>
        <p:nvPicPr>
          <p:cNvPr id="1152" name="Google Shape;1152;p128"/>
          <p:cNvPicPr preferRelativeResize="0"/>
          <p:nvPr/>
        </p:nvPicPr>
        <p:blipFill>
          <a:blip r:embed="rId3">
            <a:alphaModFix/>
          </a:blip>
          <a:stretch>
            <a:fillRect/>
          </a:stretch>
        </p:blipFill>
        <p:spPr>
          <a:xfrm>
            <a:off x="-1399100" y="3852727"/>
            <a:ext cx="1952352" cy="633300"/>
          </a:xfrm>
          <a:prstGeom prst="rect">
            <a:avLst/>
          </a:prstGeom>
          <a:noFill/>
          <a:ln>
            <a:noFill/>
          </a:ln>
        </p:spPr>
      </p:pic>
      <p:pic>
        <p:nvPicPr>
          <p:cNvPr id="1153" name="Google Shape;1153;p128"/>
          <p:cNvPicPr preferRelativeResize="0"/>
          <p:nvPr/>
        </p:nvPicPr>
        <p:blipFill>
          <a:blip r:embed="rId2">
            <a:alphaModFix/>
          </a:blip>
          <a:stretch>
            <a:fillRect/>
          </a:stretch>
        </p:blipFill>
        <p:spPr>
          <a:xfrm>
            <a:off x="8586509" y="4119175"/>
            <a:ext cx="1765517" cy="572700"/>
          </a:xfrm>
          <a:prstGeom prst="rect">
            <a:avLst/>
          </a:prstGeom>
          <a:noFill/>
          <a:ln>
            <a:noFill/>
          </a:ln>
        </p:spPr>
      </p:pic>
    </p:spTree>
  </p:cSld>
  <p:clrMapOvr>
    <a:masterClrMapping/>
  </p:clrMapOvr>
</p:sldLayout>
</file>

<file path=ppt/slideLayouts/slideLayout1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2">
  <p:cSld name="TITLE_AND_TWO_COLUMNS_1_1">
    <p:spTree>
      <p:nvGrpSpPr>
        <p:cNvPr id="1154" name="Shape 1154"/>
        <p:cNvGrpSpPr/>
        <p:nvPr/>
      </p:nvGrpSpPr>
      <p:grpSpPr>
        <a:xfrm>
          <a:off x="0" y="0"/>
          <a:ext cx="0" cy="0"/>
          <a:chOff x="0" y="0"/>
          <a:chExt cx="0" cy="0"/>
        </a:xfrm>
      </p:grpSpPr>
      <p:sp>
        <p:nvSpPr>
          <p:cNvPr id="1155" name="Google Shape;1155;p129"/>
          <p:cNvSpPr txBox="1"/>
          <p:nvPr>
            <p:ph type="title"/>
          </p:nvPr>
        </p:nvSpPr>
        <p:spPr>
          <a:xfrm>
            <a:off x="720000" y="445025"/>
            <a:ext cx="7704000" cy="572700"/>
          </a:xfrm>
          <a:prstGeom prst="rect">
            <a:avLst/>
          </a:prstGeom>
        </p:spPr>
        <p:txBody>
          <a:bodyPr anchorCtr="0" anchor="t" bIns="91425" lIns="91425" spcFirstLastPara="1" rIns="91425" wrap="square" tIns="91425">
            <a:noAutofit/>
          </a:bodyPr>
          <a:lstStyle>
            <a:lvl1pPr lvl="0">
              <a:spcBef>
                <a:spcPts val="0"/>
              </a:spcBef>
              <a:spcAft>
                <a:spcPts val="0"/>
              </a:spcAft>
              <a:buSzPts val="3500"/>
              <a:buNone/>
              <a:defRPr/>
            </a:lvl1pPr>
            <a:lvl2pPr lvl="1">
              <a:spcBef>
                <a:spcPts val="0"/>
              </a:spcBef>
              <a:spcAft>
                <a:spcPts val="0"/>
              </a:spcAft>
              <a:buSzPts val="3500"/>
              <a:buNone/>
              <a:defRPr/>
            </a:lvl2pPr>
            <a:lvl3pPr lvl="2">
              <a:spcBef>
                <a:spcPts val="0"/>
              </a:spcBef>
              <a:spcAft>
                <a:spcPts val="0"/>
              </a:spcAft>
              <a:buSzPts val="3500"/>
              <a:buNone/>
              <a:defRPr/>
            </a:lvl3pPr>
            <a:lvl4pPr lvl="3">
              <a:spcBef>
                <a:spcPts val="0"/>
              </a:spcBef>
              <a:spcAft>
                <a:spcPts val="0"/>
              </a:spcAft>
              <a:buSzPts val="3500"/>
              <a:buNone/>
              <a:defRPr/>
            </a:lvl4pPr>
            <a:lvl5pPr lvl="4">
              <a:spcBef>
                <a:spcPts val="0"/>
              </a:spcBef>
              <a:spcAft>
                <a:spcPts val="0"/>
              </a:spcAft>
              <a:buSzPts val="3500"/>
              <a:buNone/>
              <a:defRPr/>
            </a:lvl5pPr>
            <a:lvl6pPr lvl="5">
              <a:spcBef>
                <a:spcPts val="0"/>
              </a:spcBef>
              <a:spcAft>
                <a:spcPts val="0"/>
              </a:spcAft>
              <a:buSzPts val="3500"/>
              <a:buNone/>
              <a:defRPr/>
            </a:lvl6pPr>
            <a:lvl7pPr lvl="6">
              <a:spcBef>
                <a:spcPts val="0"/>
              </a:spcBef>
              <a:spcAft>
                <a:spcPts val="0"/>
              </a:spcAft>
              <a:buSzPts val="3500"/>
              <a:buNone/>
              <a:defRPr/>
            </a:lvl7pPr>
            <a:lvl8pPr lvl="7">
              <a:spcBef>
                <a:spcPts val="0"/>
              </a:spcBef>
              <a:spcAft>
                <a:spcPts val="0"/>
              </a:spcAft>
              <a:buSzPts val="3500"/>
              <a:buNone/>
              <a:defRPr/>
            </a:lvl8pPr>
            <a:lvl9pPr lvl="8">
              <a:spcBef>
                <a:spcPts val="0"/>
              </a:spcBef>
              <a:spcAft>
                <a:spcPts val="0"/>
              </a:spcAft>
              <a:buSzPts val="3500"/>
              <a:buNone/>
              <a:defRPr/>
            </a:lvl9pPr>
          </a:lstStyle>
          <a:p/>
        </p:txBody>
      </p:sp>
      <p:sp>
        <p:nvSpPr>
          <p:cNvPr id="1156" name="Google Shape;1156;p129"/>
          <p:cNvSpPr txBox="1"/>
          <p:nvPr>
            <p:ph idx="1" type="subTitle"/>
          </p:nvPr>
        </p:nvSpPr>
        <p:spPr>
          <a:xfrm>
            <a:off x="4866220" y="1406325"/>
            <a:ext cx="3323700" cy="2875200"/>
          </a:xfrm>
          <a:prstGeom prst="rect">
            <a:avLst/>
          </a:prstGeom>
        </p:spPr>
        <p:txBody>
          <a:bodyPr anchorCtr="0" anchor="t" bIns="91425" lIns="91425" spcFirstLastPara="1" rIns="91425" wrap="square" tIns="91425">
            <a:noAutofit/>
          </a:bodyPr>
          <a:lstStyle>
            <a:lvl1pPr lvl="0">
              <a:lnSpc>
                <a:spcPct val="100000"/>
              </a:lnSpc>
              <a:spcBef>
                <a:spcPts val="0"/>
              </a:spcBef>
              <a:spcAft>
                <a:spcPts val="0"/>
              </a:spcAft>
              <a:buSzPts val="1400"/>
              <a:buNone/>
              <a:defRPr b="0"/>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1157" name="Google Shape;1157;p129"/>
          <p:cNvSpPr txBox="1"/>
          <p:nvPr>
            <p:ph idx="2" type="subTitle"/>
          </p:nvPr>
        </p:nvSpPr>
        <p:spPr>
          <a:xfrm>
            <a:off x="954075" y="1406325"/>
            <a:ext cx="3323700" cy="2875200"/>
          </a:xfrm>
          <a:prstGeom prst="rect">
            <a:avLst/>
          </a:prstGeom>
        </p:spPr>
        <p:txBody>
          <a:bodyPr anchorCtr="0" anchor="t" bIns="91425" lIns="91425" spcFirstLastPara="1" rIns="91425" wrap="square" tIns="91425">
            <a:noAutofit/>
          </a:bodyPr>
          <a:lstStyle>
            <a:lvl1pPr lvl="0">
              <a:lnSpc>
                <a:spcPct val="100000"/>
              </a:lnSpc>
              <a:spcBef>
                <a:spcPts val="0"/>
              </a:spcBef>
              <a:spcAft>
                <a:spcPts val="0"/>
              </a:spcAft>
              <a:buSzPts val="1400"/>
              <a:buNone/>
              <a:defRPr b="0"/>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pic>
        <p:nvPicPr>
          <p:cNvPr id="1158" name="Google Shape;1158;p129"/>
          <p:cNvPicPr preferRelativeResize="0"/>
          <p:nvPr/>
        </p:nvPicPr>
        <p:blipFill>
          <a:blip r:embed="rId2">
            <a:alphaModFix/>
          </a:blip>
          <a:stretch>
            <a:fillRect/>
          </a:stretch>
        </p:blipFill>
        <p:spPr>
          <a:xfrm>
            <a:off x="8189922" y="74499"/>
            <a:ext cx="1433525" cy="465011"/>
          </a:xfrm>
          <a:prstGeom prst="rect">
            <a:avLst/>
          </a:prstGeom>
          <a:noFill/>
          <a:ln>
            <a:noFill/>
          </a:ln>
        </p:spPr>
      </p:pic>
      <p:pic>
        <p:nvPicPr>
          <p:cNvPr id="1159" name="Google Shape;1159;p129"/>
          <p:cNvPicPr preferRelativeResize="0"/>
          <p:nvPr/>
        </p:nvPicPr>
        <p:blipFill>
          <a:blip r:embed="rId2">
            <a:alphaModFix/>
          </a:blip>
          <a:stretch>
            <a:fillRect/>
          </a:stretch>
        </p:blipFill>
        <p:spPr>
          <a:xfrm>
            <a:off x="-977903" y="3935499"/>
            <a:ext cx="1433525" cy="465011"/>
          </a:xfrm>
          <a:prstGeom prst="rect">
            <a:avLst/>
          </a:prstGeom>
          <a:noFill/>
          <a:ln>
            <a:noFill/>
          </a:ln>
        </p:spPr>
      </p:pic>
      <p:pic>
        <p:nvPicPr>
          <p:cNvPr id="1160" name="Google Shape;1160;p129"/>
          <p:cNvPicPr preferRelativeResize="0"/>
          <p:nvPr/>
        </p:nvPicPr>
        <p:blipFill>
          <a:blip r:embed="rId3">
            <a:alphaModFix/>
          </a:blip>
          <a:stretch>
            <a:fillRect/>
          </a:stretch>
        </p:blipFill>
        <p:spPr>
          <a:xfrm>
            <a:off x="3855241" y="4774025"/>
            <a:ext cx="1433505" cy="465000"/>
          </a:xfrm>
          <a:prstGeom prst="rect">
            <a:avLst/>
          </a:prstGeom>
          <a:noFill/>
          <a:ln>
            <a:noFill/>
          </a:ln>
        </p:spPr>
      </p:pic>
      <p:pic>
        <p:nvPicPr>
          <p:cNvPr id="1161" name="Google Shape;1161;p129"/>
          <p:cNvPicPr preferRelativeResize="0"/>
          <p:nvPr/>
        </p:nvPicPr>
        <p:blipFill>
          <a:blip r:embed="rId3">
            <a:alphaModFix/>
          </a:blip>
          <a:stretch>
            <a:fillRect/>
          </a:stretch>
        </p:blipFill>
        <p:spPr>
          <a:xfrm flipH="1">
            <a:off x="-811441" y="-158750"/>
            <a:ext cx="1765517" cy="572700"/>
          </a:xfrm>
          <a:prstGeom prst="rect">
            <a:avLst/>
          </a:prstGeom>
          <a:noFill/>
          <a:ln>
            <a:noFill/>
          </a:ln>
        </p:spPr>
      </p:pic>
      <p:pic>
        <p:nvPicPr>
          <p:cNvPr id="1162" name="Google Shape;1162;p129"/>
          <p:cNvPicPr preferRelativeResize="0"/>
          <p:nvPr/>
        </p:nvPicPr>
        <p:blipFill>
          <a:blip r:embed="rId3">
            <a:alphaModFix/>
          </a:blip>
          <a:stretch>
            <a:fillRect/>
          </a:stretch>
        </p:blipFill>
        <p:spPr>
          <a:xfrm flipH="1">
            <a:off x="8778384" y="2285400"/>
            <a:ext cx="1765517" cy="572700"/>
          </a:xfrm>
          <a:prstGeom prst="rect">
            <a:avLst/>
          </a:prstGeom>
          <a:noFill/>
          <a:ln>
            <a:noFill/>
          </a:ln>
        </p:spPr>
      </p:pic>
      <p:pic>
        <p:nvPicPr>
          <p:cNvPr id="1163" name="Google Shape;1163;p129"/>
          <p:cNvPicPr preferRelativeResize="0"/>
          <p:nvPr/>
        </p:nvPicPr>
        <p:blipFill>
          <a:blip r:embed="rId4">
            <a:alphaModFix/>
          </a:blip>
          <a:stretch>
            <a:fillRect/>
          </a:stretch>
        </p:blipFill>
        <p:spPr>
          <a:xfrm rot="2700000">
            <a:off x="7011750" y="4447875"/>
            <a:ext cx="1591600" cy="1709999"/>
          </a:xfrm>
          <a:prstGeom prst="rect">
            <a:avLst/>
          </a:prstGeom>
          <a:noFill/>
          <a:ln>
            <a:noFill/>
          </a:ln>
        </p:spPr>
      </p:pic>
      <p:pic>
        <p:nvPicPr>
          <p:cNvPr id="1164" name="Google Shape;1164;p129"/>
          <p:cNvPicPr preferRelativeResize="0"/>
          <p:nvPr/>
        </p:nvPicPr>
        <p:blipFill>
          <a:blip r:embed="rId5">
            <a:alphaModFix/>
          </a:blip>
          <a:stretch>
            <a:fillRect/>
          </a:stretch>
        </p:blipFill>
        <p:spPr>
          <a:xfrm rot="-4500001">
            <a:off x="7377166" y="4715454"/>
            <a:ext cx="2067374" cy="1022425"/>
          </a:xfrm>
          <a:prstGeom prst="rect">
            <a:avLst/>
          </a:prstGeom>
          <a:noFill/>
          <a:ln>
            <a:noFill/>
          </a:ln>
        </p:spPr>
      </p:pic>
      <p:pic>
        <p:nvPicPr>
          <p:cNvPr id="1165" name="Google Shape;1165;p129"/>
          <p:cNvPicPr preferRelativeResize="0"/>
          <p:nvPr/>
        </p:nvPicPr>
        <p:blipFill>
          <a:blip r:embed="rId6">
            <a:alphaModFix amt="11000"/>
          </a:blip>
          <a:stretch>
            <a:fillRect/>
          </a:stretch>
        </p:blipFill>
        <p:spPr>
          <a:xfrm rot="-800707">
            <a:off x="4904374" y="1445036"/>
            <a:ext cx="9302150" cy="5445925"/>
          </a:xfrm>
          <a:prstGeom prst="rect">
            <a:avLst/>
          </a:prstGeom>
          <a:noFill/>
          <a:ln>
            <a:noFill/>
          </a:ln>
        </p:spPr>
      </p:pic>
    </p:spTree>
  </p:cSld>
  <p:clrMapOvr>
    <a:masterClrMapping/>
  </p:clrMapOvr>
</p:sldLayout>
</file>

<file path=ppt/slideLayouts/slideLayout1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hree columns">
  <p:cSld name="CUSTOM_6">
    <p:spTree>
      <p:nvGrpSpPr>
        <p:cNvPr id="1166" name="Shape 1166"/>
        <p:cNvGrpSpPr/>
        <p:nvPr/>
      </p:nvGrpSpPr>
      <p:grpSpPr>
        <a:xfrm>
          <a:off x="0" y="0"/>
          <a:ext cx="0" cy="0"/>
          <a:chOff x="0" y="0"/>
          <a:chExt cx="0" cy="0"/>
        </a:xfrm>
      </p:grpSpPr>
      <p:sp>
        <p:nvSpPr>
          <p:cNvPr id="1167" name="Google Shape;1167;p130"/>
          <p:cNvSpPr txBox="1"/>
          <p:nvPr>
            <p:ph type="title"/>
          </p:nvPr>
        </p:nvSpPr>
        <p:spPr>
          <a:xfrm>
            <a:off x="720000" y="445025"/>
            <a:ext cx="7704000" cy="572700"/>
          </a:xfrm>
          <a:prstGeom prst="rect">
            <a:avLst/>
          </a:prstGeom>
        </p:spPr>
        <p:txBody>
          <a:bodyPr anchorCtr="0" anchor="t" bIns="91425" lIns="91425" spcFirstLastPara="1" rIns="91425" wrap="square" tIns="91425">
            <a:noAutofit/>
          </a:bodyPr>
          <a:lstStyle>
            <a:lvl1pPr lvl="0" algn="ctr">
              <a:spcBef>
                <a:spcPts val="0"/>
              </a:spcBef>
              <a:spcAft>
                <a:spcPts val="0"/>
              </a:spcAft>
              <a:buSzPts val="3500"/>
              <a:buNone/>
              <a:defRPr/>
            </a:lvl1pPr>
            <a:lvl2pPr lvl="1">
              <a:spcBef>
                <a:spcPts val="0"/>
              </a:spcBef>
              <a:spcAft>
                <a:spcPts val="0"/>
              </a:spcAft>
              <a:buSzPts val="3500"/>
              <a:buNone/>
              <a:defRPr/>
            </a:lvl2pPr>
            <a:lvl3pPr lvl="2">
              <a:spcBef>
                <a:spcPts val="0"/>
              </a:spcBef>
              <a:spcAft>
                <a:spcPts val="0"/>
              </a:spcAft>
              <a:buSzPts val="3500"/>
              <a:buNone/>
              <a:defRPr/>
            </a:lvl3pPr>
            <a:lvl4pPr lvl="3">
              <a:spcBef>
                <a:spcPts val="0"/>
              </a:spcBef>
              <a:spcAft>
                <a:spcPts val="0"/>
              </a:spcAft>
              <a:buSzPts val="3500"/>
              <a:buNone/>
              <a:defRPr/>
            </a:lvl4pPr>
            <a:lvl5pPr lvl="4">
              <a:spcBef>
                <a:spcPts val="0"/>
              </a:spcBef>
              <a:spcAft>
                <a:spcPts val="0"/>
              </a:spcAft>
              <a:buSzPts val="3500"/>
              <a:buNone/>
              <a:defRPr/>
            </a:lvl5pPr>
            <a:lvl6pPr lvl="5">
              <a:spcBef>
                <a:spcPts val="0"/>
              </a:spcBef>
              <a:spcAft>
                <a:spcPts val="0"/>
              </a:spcAft>
              <a:buSzPts val="3500"/>
              <a:buNone/>
              <a:defRPr/>
            </a:lvl6pPr>
            <a:lvl7pPr lvl="6">
              <a:spcBef>
                <a:spcPts val="0"/>
              </a:spcBef>
              <a:spcAft>
                <a:spcPts val="0"/>
              </a:spcAft>
              <a:buSzPts val="3500"/>
              <a:buNone/>
              <a:defRPr/>
            </a:lvl7pPr>
            <a:lvl8pPr lvl="7">
              <a:spcBef>
                <a:spcPts val="0"/>
              </a:spcBef>
              <a:spcAft>
                <a:spcPts val="0"/>
              </a:spcAft>
              <a:buSzPts val="3500"/>
              <a:buNone/>
              <a:defRPr/>
            </a:lvl8pPr>
            <a:lvl9pPr lvl="8">
              <a:spcBef>
                <a:spcPts val="0"/>
              </a:spcBef>
              <a:spcAft>
                <a:spcPts val="0"/>
              </a:spcAft>
              <a:buSzPts val="3500"/>
              <a:buNone/>
              <a:defRPr/>
            </a:lvl9pPr>
          </a:lstStyle>
          <a:p/>
        </p:txBody>
      </p:sp>
      <p:sp>
        <p:nvSpPr>
          <p:cNvPr id="1168" name="Google Shape;1168;p130"/>
          <p:cNvSpPr txBox="1"/>
          <p:nvPr>
            <p:ph idx="1" type="subTitle"/>
          </p:nvPr>
        </p:nvSpPr>
        <p:spPr>
          <a:xfrm>
            <a:off x="853275" y="2915450"/>
            <a:ext cx="2374500" cy="8694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1400"/>
              <a:buNone/>
              <a:defRPr sz="1400"/>
            </a:lvl1pPr>
            <a:lvl2pPr lvl="1" algn="ctr">
              <a:lnSpc>
                <a:spcPct val="100000"/>
              </a:lnSpc>
              <a:spcBef>
                <a:spcPts val="0"/>
              </a:spcBef>
              <a:spcAft>
                <a:spcPts val="0"/>
              </a:spcAft>
              <a:buSzPts val="1400"/>
              <a:buNone/>
              <a:defRPr/>
            </a:lvl2pPr>
            <a:lvl3pPr lvl="2" algn="ctr">
              <a:lnSpc>
                <a:spcPct val="100000"/>
              </a:lnSpc>
              <a:spcBef>
                <a:spcPts val="1600"/>
              </a:spcBef>
              <a:spcAft>
                <a:spcPts val="0"/>
              </a:spcAft>
              <a:buSzPts val="1400"/>
              <a:buNone/>
              <a:defRPr/>
            </a:lvl3pPr>
            <a:lvl4pPr lvl="3" algn="ctr">
              <a:lnSpc>
                <a:spcPct val="100000"/>
              </a:lnSpc>
              <a:spcBef>
                <a:spcPts val="1600"/>
              </a:spcBef>
              <a:spcAft>
                <a:spcPts val="0"/>
              </a:spcAft>
              <a:buSzPts val="1400"/>
              <a:buNone/>
              <a:defRPr/>
            </a:lvl4pPr>
            <a:lvl5pPr lvl="4" algn="ctr">
              <a:lnSpc>
                <a:spcPct val="100000"/>
              </a:lnSpc>
              <a:spcBef>
                <a:spcPts val="1600"/>
              </a:spcBef>
              <a:spcAft>
                <a:spcPts val="0"/>
              </a:spcAft>
              <a:buSzPts val="1400"/>
              <a:buNone/>
              <a:defRPr/>
            </a:lvl5pPr>
            <a:lvl6pPr lvl="5" algn="ctr">
              <a:lnSpc>
                <a:spcPct val="100000"/>
              </a:lnSpc>
              <a:spcBef>
                <a:spcPts val="1600"/>
              </a:spcBef>
              <a:spcAft>
                <a:spcPts val="0"/>
              </a:spcAft>
              <a:buSzPts val="1400"/>
              <a:buNone/>
              <a:defRPr/>
            </a:lvl6pPr>
            <a:lvl7pPr lvl="6" algn="ctr">
              <a:lnSpc>
                <a:spcPct val="100000"/>
              </a:lnSpc>
              <a:spcBef>
                <a:spcPts val="1600"/>
              </a:spcBef>
              <a:spcAft>
                <a:spcPts val="0"/>
              </a:spcAft>
              <a:buSzPts val="1400"/>
              <a:buNone/>
              <a:defRPr/>
            </a:lvl7pPr>
            <a:lvl8pPr lvl="7" algn="ctr">
              <a:lnSpc>
                <a:spcPct val="100000"/>
              </a:lnSpc>
              <a:spcBef>
                <a:spcPts val="1600"/>
              </a:spcBef>
              <a:spcAft>
                <a:spcPts val="0"/>
              </a:spcAft>
              <a:buSzPts val="1400"/>
              <a:buNone/>
              <a:defRPr/>
            </a:lvl8pPr>
            <a:lvl9pPr lvl="8" algn="ctr">
              <a:lnSpc>
                <a:spcPct val="100000"/>
              </a:lnSpc>
              <a:spcBef>
                <a:spcPts val="1600"/>
              </a:spcBef>
              <a:spcAft>
                <a:spcPts val="1600"/>
              </a:spcAft>
              <a:buSzPts val="1400"/>
              <a:buNone/>
              <a:defRPr/>
            </a:lvl9pPr>
          </a:lstStyle>
          <a:p/>
        </p:txBody>
      </p:sp>
      <p:sp>
        <p:nvSpPr>
          <p:cNvPr id="1169" name="Google Shape;1169;p130"/>
          <p:cNvSpPr txBox="1"/>
          <p:nvPr>
            <p:ph idx="2" type="subTitle"/>
          </p:nvPr>
        </p:nvSpPr>
        <p:spPr>
          <a:xfrm>
            <a:off x="3384743" y="2915450"/>
            <a:ext cx="2374500" cy="8694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1400"/>
              <a:buNone/>
              <a:defRPr sz="1400"/>
            </a:lvl1pPr>
            <a:lvl2pPr lvl="1" algn="ctr">
              <a:lnSpc>
                <a:spcPct val="100000"/>
              </a:lnSpc>
              <a:spcBef>
                <a:spcPts val="0"/>
              </a:spcBef>
              <a:spcAft>
                <a:spcPts val="0"/>
              </a:spcAft>
              <a:buSzPts val="1400"/>
              <a:buNone/>
              <a:defRPr/>
            </a:lvl2pPr>
            <a:lvl3pPr lvl="2" algn="ctr">
              <a:lnSpc>
                <a:spcPct val="100000"/>
              </a:lnSpc>
              <a:spcBef>
                <a:spcPts val="1600"/>
              </a:spcBef>
              <a:spcAft>
                <a:spcPts val="0"/>
              </a:spcAft>
              <a:buSzPts val="1400"/>
              <a:buNone/>
              <a:defRPr/>
            </a:lvl3pPr>
            <a:lvl4pPr lvl="3" algn="ctr">
              <a:lnSpc>
                <a:spcPct val="100000"/>
              </a:lnSpc>
              <a:spcBef>
                <a:spcPts val="1600"/>
              </a:spcBef>
              <a:spcAft>
                <a:spcPts val="0"/>
              </a:spcAft>
              <a:buSzPts val="1400"/>
              <a:buNone/>
              <a:defRPr/>
            </a:lvl4pPr>
            <a:lvl5pPr lvl="4" algn="ctr">
              <a:lnSpc>
                <a:spcPct val="100000"/>
              </a:lnSpc>
              <a:spcBef>
                <a:spcPts val="1600"/>
              </a:spcBef>
              <a:spcAft>
                <a:spcPts val="0"/>
              </a:spcAft>
              <a:buSzPts val="1400"/>
              <a:buNone/>
              <a:defRPr/>
            </a:lvl5pPr>
            <a:lvl6pPr lvl="5" algn="ctr">
              <a:lnSpc>
                <a:spcPct val="100000"/>
              </a:lnSpc>
              <a:spcBef>
                <a:spcPts val="1600"/>
              </a:spcBef>
              <a:spcAft>
                <a:spcPts val="0"/>
              </a:spcAft>
              <a:buSzPts val="1400"/>
              <a:buNone/>
              <a:defRPr/>
            </a:lvl6pPr>
            <a:lvl7pPr lvl="6" algn="ctr">
              <a:lnSpc>
                <a:spcPct val="100000"/>
              </a:lnSpc>
              <a:spcBef>
                <a:spcPts val="1600"/>
              </a:spcBef>
              <a:spcAft>
                <a:spcPts val="0"/>
              </a:spcAft>
              <a:buSzPts val="1400"/>
              <a:buNone/>
              <a:defRPr/>
            </a:lvl7pPr>
            <a:lvl8pPr lvl="7" algn="ctr">
              <a:lnSpc>
                <a:spcPct val="100000"/>
              </a:lnSpc>
              <a:spcBef>
                <a:spcPts val="1600"/>
              </a:spcBef>
              <a:spcAft>
                <a:spcPts val="0"/>
              </a:spcAft>
              <a:buSzPts val="1400"/>
              <a:buNone/>
              <a:defRPr/>
            </a:lvl8pPr>
            <a:lvl9pPr lvl="8" algn="ctr">
              <a:lnSpc>
                <a:spcPct val="100000"/>
              </a:lnSpc>
              <a:spcBef>
                <a:spcPts val="1600"/>
              </a:spcBef>
              <a:spcAft>
                <a:spcPts val="1600"/>
              </a:spcAft>
              <a:buSzPts val="1400"/>
              <a:buNone/>
              <a:defRPr/>
            </a:lvl9pPr>
          </a:lstStyle>
          <a:p/>
        </p:txBody>
      </p:sp>
      <p:sp>
        <p:nvSpPr>
          <p:cNvPr id="1170" name="Google Shape;1170;p130"/>
          <p:cNvSpPr txBox="1"/>
          <p:nvPr>
            <p:ph idx="3" type="subTitle"/>
          </p:nvPr>
        </p:nvSpPr>
        <p:spPr>
          <a:xfrm>
            <a:off x="5916218" y="2915450"/>
            <a:ext cx="2374500" cy="8694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1400"/>
              <a:buNone/>
              <a:defRPr sz="1400"/>
            </a:lvl1pPr>
            <a:lvl2pPr lvl="1" algn="ctr">
              <a:lnSpc>
                <a:spcPct val="100000"/>
              </a:lnSpc>
              <a:spcBef>
                <a:spcPts val="0"/>
              </a:spcBef>
              <a:spcAft>
                <a:spcPts val="0"/>
              </a:spcAft>
              <a:buSzPts val="1400"/>
              <a:buNone/>
              <a:defRPr/>
            </a:lvl2pPr>
            <a:lvl3pPr lvl="2" algn="ctr">
              <a:lnSpc>
                <a:spcPct val="100000"/>
              </a:lnSpc>
              <a:spcBef>
                <a:spcPts val="1600"/>
              </a:spcBef>
              <a:spcAft>
                <a:spcPts val="0"/>
              </a:spcAft>
              <a:buSzPts val="1400"/>
              <a:buNone/>
              <a:defRPr/>
            </a:lvl3pPr>
            <a:lvl4pPr lvl="3" algn="ctr">
              <a:lnSpc>
                <a:spcPct val="100000"/>
              </a:lnSpc>
              <a:spcBef>
                <a:spcPts val="1600"/>
              </a:spcBef>
              <a:spcAft>
                <a:spcPts val="0"/>
              </a:spcAft>
              <a:buSzPts val="1400"/>
              <a:buNone/>
              <a:defRPr/>
            </a:lvl4pPr>
            <a:lvl5pPr lvl="4" algn="ctr">
              <a:lnSpc>
                <a:spcPct val="100000"/>
              </a:lnSpc>
              <a:spcBef>
                <a:spcPts val="1600"/>
              </a:spcBef>
              <a:spcAft>
                <a:spcPts val="0"/>
              </a:spcAft>
              <a:buSzPts val="1400"/>
              <a:buNone/>
              <a:defRPr/>
            </a:lvl5pPr>
            <a:lvl6pPr lvl="5" algn="ctr">
              <a:lnSpc>
                <a:spcPct val="100000"/>
              </a:lnSpc>
              <a:spcBef>
                <a:spcPts val="1600"/>
              </a:spcBef>
              <a:spcAft>
                <a:spcPts val="0"/>
              </a:spcAft>
              <a:buSzPts val="1400"/>
              <a:buNone/>
              <a:defRPr/>
            </a:lvl6pPr>
            <a:lvl7pPr lvl="6" algn="ctr">
              <a:lnSpc>
                <a:spcPct val="100000"/>
              </a:lnSpc>
              <a:spcBef>
                <a:spcPts val="1600"/>
              </a:spcBef>
              <a:spcAft>
                <a:spcPts val="0"/>
              </a:spcAft>
              <a:buSzPts val="1400"/>
              <a:buNone/>
              <a:defRPr/>
            </a:lvl7pPr>
            <a:lvl8pPr lvl="7" algn="ctr">
              <a:lnSpc>
                <a:spcPct val="100000"/>
              </a:lnSpc>
              <a:spcBef>
                <a:spcPts val="1600"/>
              </a:spcBef>
              <a:spcAft>
                <a:spcPts val="0"/>
              </a:spcAft>
              <a:buSzPts val="1400"/>
              <a:buNone/>
              <a:defRPr/>
            </a:lvl8pPr>
            <a:lvl9pPr lvl="8" algn="ctr">
              <a:lnSpc>
                <a:spcPct val="100000"/>
              </a:lnSpc>
              <a:spcBef>
                <a:spcPts val="1600"/>
              </a:spcBef>
              <a:spcAft>
                <a:spcPts val="1600"/>
              </a:spcAft>
              <a:buSzPts val="1400"/>
              <a:buNone/>
              <a:defRPr/>
            </a:lvl9pPr>
          </a:lstStyle>
          <a:p/>
        </p:txBody>
      </p:sp>
      <p:sp>
        <p:nvSpPr>
          <p:cNvPr id="1171" name="Google Shape;1171;p130"/>
          <p:cNvSpPr txBox="1"/>
          <p:nvPr>
            <p:ph idx="4" type="subTitle"/>
          </p:nvPr>
        </p:nvSpPr>
        <p:spPr>
          <a:xfrm>
            <a:off x="853275" y="2387750"/>
            <a:ext cx="2374500" cy="527700"/>
          </a:xfrm>
          <a:prstGeom prst="rect">
            <a:avLst/>
          </a:prstGeom>
        </p:spPr>
        <p:txBody>
          <a:bodyPr anchorCtr="0" anchor="b" bIns="91425" lIns="91425" spcFirstLastPara="1" rIns="91425" wrap="square" tIns="91425">
            <a:noAutofit/>
          </a:bodyPr>
          <a:lstStyle>
            <a:lvl1pPr lvl="0" algn="ctr">
              <a:lnSpc>
                <a:spcPct val="100000"/>
              </a:lnSpc>
              <a:spcBef>
                <a:spcPts val="0"/>
              </a:spcBef>
              <a:spcAft>
                <a:spcPts val="0"/>
              </a:spcAft>
              <a:buSzPts val="2400"/>
              <a:buFont typeface="Kalam"/>
              <a:buNone/>
              <a:defRPr b="1" sz="2400">
                <a:latin typeface="Kalam"/>
                <a:ea typeface="Kalam"/>
                <a:cs typeface="Kalam"/>
                <a:sym typeface="Kalam"/>
              </a:defRPr>
            </a:lvl1pPr>
            <a:lvl2pPr lvl="1" algn="ctr">
              <a:lnSpc>
                <a:spcPct val="100000"/>
              </a:lnSpc>
              <a:spcBef>
                <a:spcPts val="0"/>
              </a:spcBef>
              <a:spcAft>
                <a:spcPts val="0"/>
              </a:spcAft>
              <a:buSzPts val="2400"/>
              <a:buFont typeface="Kalam"/>
              <a:buNone/>
              <a:defRPr b="1" sz="2400">
                <a:latin typeface="Kalam"/>
                <a:ea typeface="Kalam"/>
                <a:cs typeface="Kalam"/>
                <a:sym typeface="Kalam"/>
              </a:defRPr>
            </a:lvl2pPr>
            <a:lvl3pPr lvl="2" algn="ctr">
              <a:lnSpc>
                <a:spcPct val="100000"/>
              </a:lnSpc>
              <a:spcBef>
                <a:spcPts val="0"/>
              </a:spcBef>
              <a:spcAft>
                <a:spcPts val="0"/>
              </a:spcAft>
              <a:buSzPts val="2400"/>
              <a:buFont typeface="Kalam"/>
              <a:buNone/>
              <a:defRPr b="1" sz="2400">
                <a:latin typeface="Kalam"/>
                <a:ea typeface="Kalam"/>
                <a:cs typeface="Kalam"/>
                <a:sym typeface="Kalam"/>
              </a:defRPr>
            </a:lvl3pPr>
            <a:lvl4pPr lvl="3" algn="ctr">
              <a:lnSpc>
                <a:spcPct val="100000"/>
              </a:lnSpc>
              <a:spcBef>
                <a:spcPts val="0"/>
              </a:spcBef>
              <a:spcAft>
                <a:spcPts val="0"/>
              </a:spcAft>
              <a:buSzPts val="2400"/>
              <a:buFont typeface="Kalam"/>
              <a:buNone/>
              <a:defRPr b="1" sz="2400">
                <a:latin typeface="Kalam"/>
                <a:ea typeface="Kalam"/>
                <a:cs typeface="Kalam"/>
                <a:sym typeface="Kalam"/>
              </a:defRPr>
            </a:lvl4pPr>
            <a:lvl5pPr lvl="4" algn="ctr">
              <a:lnSpc>
                <a:spcPct val="100000"/>
              </a:lnSpc>
              <a:spcBef>
                <a:spcPts val="0"/>
              </a:spcBef>
              <a:spcAft>
                <a:spcPts val="0"/>
              </a:spcAft>
              <a:buSzPts val="2400"/>
              <a:buFont typeface="Kalam"/>
              <a:buNone/>
              <a:defRPr b="1" sz="2400">
                <a:latin typeface="Kalam"/>
                <a:ea typeface="Kalam"/>
                <a:cs typeface="Kalam"/>
                <a:sym typeface="Kalam"/>
              </a:defRPr>
            </a:lvl5pPr>
            <a:lvl6pPr lvl="5" algn="ctr">
              <a:lnSpc>
                <a:spcPct val="100000"/>
              </a:lnSpc>
              <a:spcBef>
                <a:spcPts val="0"/>
              </a:spcBef>
              <a:spcAft>
                <a:spcPts val="0"/>
              </a:spcAft>
              <a:buSzPts val="2400"/>
              <a:buFont typeface="Kalam"/>
              <a:buNone/>
              <a:defRPr b="1" sz="2400">
                <a:latin typeface="Kalam"/>
                <a:ea typeface="Kalam"/>
                <a:cs typeface="Kalam"/>
                <a:sym typeface="Kalam"/>
              </a:defRPr>
            </a:lvl6pPr>
            <a:lvl7pPr lvl="6" algn="ctr">
              <a:lnSpc>
                <a:spcPct val="100000"/>
              </a:lnSpc>
              <a:spcBef>
                <a:spcPts val="0"/>
              </a:spcBef>
              <a:spcAft>
                <a:spcPts val="0"/>
              </a:spcAft>
              <a:buSzPts val="2400"/>
              <a:buFont typeface="Kalam"/>
              <a:buNone/>
              <a:defRPr b="1" sz="2400">
                <a:latin typeface="Kalam"/>
                <a:ea typeface="Kalam"/>
                <a:cs typeface="Kalam"/>
                <a:sym typeface="Kalam"/>
              </a:defRPr>
            </a:lvl7pPr>
            <a:lvl8pPr lvl="7" algn="ctr">
              <a:lnSpc>
                <a:spcPct val="100000"/>
              </a:lnSpc>
              <a:spcBef>
                <a:spcPts val="0"/>
              </a:spcBef>
              <a:spcAft>
                <a:spcPts val="0"/>
              </a:spcAft>
              <a:buSzPts val="2400"/>
              <a:buFont typeface="Kalam"/>
              <a:buNone/>
              <a:defRPr b="1" sz="2400">
                <a:latin typeface="Kalam"/>
                <a:ea typeface="Kalam"/>
                <a:cs typeface="Kalam"/>
                <a:sym typeface="Kalam"/>
              </a:defRPr>
            </a:lvl8pPr>
            <a:lvl9pPr lvl="8" algn="ctr">
              <a:lnSpc>
                <a:spcPct val="100000"/>
              </a:lnSpc>
              <a:spcBef>
                <a:spcPts val="0"/>
              </a:spcBef>
              <a:spcAft>
                <a:spcPts val="0"/>
              </a:spcAft>
              <a:buSzPts val="2400"/>
              <a:buFont typeface="Kalam"/>
              <a:buNone/>
              <a:defRPr b="1" sz="2400">
                <a:latin typeface="Kalam"/>
                <a:ea typeface="Kalam"/>
                <a:cs typeface="Kalam"/>
                <a:sym typeface="Kalam"/>
              </a:defRPr>
            </a:lvl9pPr>
          </a:lstStyle>
          <a:p/>
        </p:txBody>
      </p:sp>
      <p:sp>
        <p:nvSpPr>
          <p:cNvPr id="1172" name="Google Shape;1172;p130"/>
          <p:cNvSpPr txBox="1"/>
          <p:nvPr>
            <p:ph idx="5" type="subTitle"/>
          </p:nvPr>
        </p:nvSpPr>
        <p:spPr>
          <a:xfrm>
            <a:off x="3384750" y="2387750"/>
            <a:ext cx="2374500" cy="527700"/>
          </a:xfrm>
          <a:prstGeom prst="rect">
            <a:avLst/>
          </a:prstGeom>
        </p:spPr>
        <p:txBody>
          <a:bodyPr anchorCtr="0" anchor="b" bIns="91425" lIns="91425" spcFirstLastPara="1" rIns="91425" wrap="square" tIns="91425">
            <a:noAutofit/>
          </a:bodyPr>
          <a:lstStyle>
            <a:lvl1pPr lvl="0" algn="ctr">
              <a:lnSpc>
                <a:spcPct val="100000"/>
              </a:lnSpc>
              <a:spcBef>
                <a:spcPts val="0"/>
              </a:spcBef>
              <a:spcAft>
                <a:spcPts val="0"/>
              </a:spcAft>
              <a:buSzPts val="2400"/>
              <a:buFont typeface="Kalam"/>
              <a:buNone/>
              <a:defRPr b="1" sz="2400">
                <a:latin typeface="Kalam"/>
                <a:ea typeface="Kalam"/>
                <a:cs typeface="Kalam"/>
                <a:sym typeface="Kalam"/>
              </a:defRPr>
            </a:lvl1pPr>
            <a:lvl2pPr lvl="1" algn="ctr">
              <a:lnSpc>
                <a:spcPct val="100000"/>
              </a:lnSpc>
              <a:spcBef>
                <a:spcPts val="0"/>
              </a:spcBef>
              <a:spcAft>
                <a:spcPts val="0"/>
              </a:spcAft>
              <a:buSzPts val="2400"/>
              <a:buFont typeface="Kalam"/>
              <a:buNone/>
              <a:defRPr b="1" sz="2400">
                <a:latin typeface="Kalam"/>
                <a:ea typeface="Kalam"/>
                <a:cs typeface="Kalam"/>
                <a:sym typeface="Kalam"/>
              </a:defRPr>
            </a:lvl2pPr>
            <a:lvl3pPr lvl="2" algn="ctr">
              <a:lnSpc>
                <a:spcPct val="100000"/>
              </a:lnSpc>
              <a:spcBef>
                <a:spcPts val="0"/>
              </a:spcBef>
              <a:spcAft>
                <a:spcPts val="0"/>
              </a:spcAft>
              <a:buSzPts val="2400"/>
              <a:buFont typeface="Kalam"/>
              <a:buNone/>
              <a:defRPr b="1" sz="2400">
                <a:latin typeface="Kalam"/>
                <a:ea typeface="Kalam"/>
                <a:cs typeface="Kalam"/>
                <a:sym typeface="Kalam"/>
              </a:defRPr>
            </a:lvl3pPr>
            <a:lvl4pPr lvl="3" algn="ctr">
              <a:lnSpc>
                <a:spcPct val="100000"/>
              </a:lnSpc>
              <a:spcBef>
                <a:spcPts val="0"/>
              </a:spcBef>
              <a:spcAft>
                <a:spcPts val="0"/>
              </a:spcAft>
              <a:buSzPts val="2400"/>
              <a:buFont typeface="Kalam"/>
              <a:buNone/>
              <a:defRPr b="1" sz="2400">
                <a:latin typeface="Kalam"/>
                <a:ea typeface="Kalam"/>
                <a:cs typeface="Kalam"/>
                <a:sym typeface="Kalam"/>
              </a:defRPr>
            </a:lvl4pPr>
            <a:lvl5pPr lvl="4" algn="ctr">
              <a:lnSpc>
                <a:spcPct val="100000"/>
              </a:lnSpc>
              <a:spcBef>
                <a:spcPts val="0"/>
              </a:spcBef>
              <a:spcAft>
                <a:spcPts val="0"/>
              </a:spcAft>
              <a:buSzPts val="2400"/>
              <a:buFont typeface="Kalam"/>
              <a:buNone/>
              <a:defRPr b="1" sz="2400">
                <a:latin typeface="Kalam"/>
                <a:ea typeface="Kalam"/>
                <a:cs typeface="Kalam"/>
                <a:sym typeface="Kalam"/>
              </a:defRPr>
            </a:lvl5pPr>
            <a:lvl6pPr lvl="5" algn="ctr">
              <a:lnSpc>
                <a:spcPct val="100000"/>
              </a:lnSpc>
              <a:spcBef>
                <a:spcPts val="0"/>
              </a:spcBef>
              <a:spcAft>
                <a:spcPts val="0"/>
              </a:spcAft>
              <a:buSzPts val="2400"/>
              <a:buFont typeface="Kalam"/>
              <a:buNone/>
              <a:defRPr b="1" sz="2400">
                <a:latin typeface="Kalam"/>
                <a:ea typeface="Kalam"/>
                <a:cs typeface="Kalam"/>
                <a:sym typeface="Kalam"/>
              </a:defRPr>
            </a:lvl6pPr>
            <a:lvl7pPr lvl="6" algn="ctr">
              <a:lnSpc>
                <a:spcPct val="100000"/>
              </a:lnSpc>
              <a:spcBef>
                <a:spcPts val="0"/>
              </a:spcBef>
              <a:spcAft>
                <a:spcPts val="0"/>
              </a:spcAft>
              <a:buSzPts val="2400"/>
              <a:buFont typeface="Kalam"/>
              <a:buNone/>
              <a:defRPr b="1" sz="2400">
                <a:latin typeface="Kalam"/>
                <a:ea typeface="Kalam"/>
                <a:cs typeface="Kalam"/>
                <a:sym typeface="Kalam"/>
              </a:defRPr>
            </a:lvl7pPr>
            <a:lvl8pPr lvl="7" algn="ctr">
              <a:lnSpc>
                <a:spcPct val="100000"/>
              </a:lnSpc>
              <a:spcBef>
                <a:spcPts val="0"/>
              </a:spcBef>
              <a:spcAft>
                <a:spcPts val="0"/>
              </a:spcAft>
              <a:buSzPts val="2400"/>
              <a:buFont typeface="Kalam"/>
              <a:buNone/>
              <a:defRPr b="1" sz="2400">
                <a:latin typeface="Kalam"/>
                <a:ea typeface="Kalam"/>
                <a:cs typeface="Kalam"/>
                <a:sym typeface="Kalam"/>
              </a:defRPr>
            </a:lvl8pPr>
            <a:lvl9pPr lvl="8" algn="ctr">
              <a:lnSpc>
                <a:spcPct val="100000"/>
              </a:lnSpc>
              <a:spcBef>
                <a:spcPts val="0"/>
              </a:spcBef>
              <a:spcAft>
                <a:spcPts val="0"/>
              </a:spcAft>
              <a:buSzPts val="2400"/>
              <a:buFont typeface="Kalam"/>
              <a:buNone/>
              <a:defRPr b="1" sz="2400">
                <a:latin typeface="Kalam"/>
                <a:ea typeface="Kalam"/>
                <a:cs typeface="Kalam"/>
                <a:sym typeface="Kalam"/>
              </a:defRPr>
            </a:lvl9pPr>
          </a:lstStyle>
          <a:p/>
        </p:txBody>
      </p:sp>
      <p:sp>
        <p:nvSpPr>
          <p:cNvPr id="1173" name="Google Shape;1173;p130"/>
          <p:cNvSpPr txBox="1"/>
          <p:nvPr>
            <p:ph idx="6" type="subTitle"/>
          </p:nvPr>
        </p:nvSpPr>
        <p:spPr>
          <a:xfrm>
            <a:off x="5916225" y="2387750"/>
            <a:ext cx="2374500" cy="527700"/>
          </a:xfrm>
          <a:prstGeom prst="rect">
            <a:avLst/>
          </a:prstGeom>
        </p:spPr>
        <p:txBody>
          <a:bodyPr anchorCtr="0" anchor="b" bIns="91425" lIns="91425" spcFirstLastPara="1" rIns="91425" wrap="square" tIns="91425">
            <a:noAutofit/>
          </a:bodyPr>
          <a:lstStyle>
            <a:lvl1pPr lvl="0" algn="ctr">
              <a:lnSpc>
                <a:spcPct val="100000"/>
              </a:lnSpc>
              <a:spcBef>
                <a:spcPts val="0"/>
              </a:spcBef>
              <a:spcAft>
                <a:spcPts val="0"/>
              </a:spcAft>
              <a:buSzPts val="2400"/>
              <a:buFont typeface="Kalam"/>
              <a:buNone/>
              <a:defRPr b="1" sz="2400">
                <a:latin typeface="Kalam"/>
                <a:ea typeface="Kalam"/>
                <a:cs typeface="Kalam"/>
                <a:sym typeface="Kalam"/>
              </a:defRPr>
            </a:lvl1pPr>
            <a:lvl2pPr lvl="1" algn="ctr">
              <a:lnSpc>
                <a:spcPct val="100000"/>
              </a:lnSpc>
              <a:spcBef>
                <a:spcPts val="0"/>
              </a:spcBef>
              <a:spcAft>
                <a:spcPts val="0"/>
              </a:spcAft>
              <a:buSzPts val="2400"/>
              <a:buFont typeface="Kalam"/>
              <a:buNone/>
              <a:defRPr b="1" sz="2400">
                <a:latin typeface="Kalam"/>
                <a:ea typeface="Kalam"/>
                <a:cs typeface="Kalam"/>
                <a:sym typeface="Kalam"/>
              </a:defRPr>
            </a:lvl2pPr>
            <a:lvl3pPr lvl="2" algn="ctr">
              <a:lnSpc>
                <a:spcPct val="100000"/>
              </a:lnSpc>
              <a:spcBef>
                <a:spcPts val="0"/>
              </a:spcBef>
              <a:spcAft>
                <a:spcPts val="0"/>
              </a:spcAft>
              <a:buSzPts val="2400"/>
              <a:buFont typeface="Kalam"/>
              <a:buNone/>
              <a:defRPr b="1" sz="2400">
                <a:latin typeface="Kalam"/>
                <a:ea typeface="Kalam"/>
                <a:cs typeface="Kalam"/>
                <a:sym typeface="Kalam"/>
              </a:defRPr>
            </a:lvl3pPr>
            <a:lvl4pPr lvl="3" algn="ctr">
              <a:lnSpc>
                <a:spcPct val="100000"/>
              </a:lnSpc>
              <a:spcBef>
                <a:spcPts val="0"/>
              </a:spcBef>
              <a:spcAft>
                <a:spcPts val="0"/>
              </a:spcAft>
              <a:buSzPts val="2400"/>
              <a:buFont typeface="Kalam"/>
              <a:buNone/>
              <a:defRPr b="1" sz="2400">
                <a:latin typeface="Kalam"/>
                <a:ea typeface="Kalam"/>
                <a:cs typeface="Kalam"/>
                <a:sym typeface="Kalam"/>
              </a:defRPr>
            </a:lvl4pPr>
            <a:lvl5pPr lvl="4" algn="ctr">
              <a:lnSpc>
                <a:spcPct val="100000"/>
              </a:lnSpc>
              <a:spcBef>
                <a:spcPts val="0"/>
              </a:spcBef>
              <a:spcAft>
                <a:spcPts val="0"/>
              </a:spcAft>
              <a:buSzPts val="2400"/>
              <a:buFont typeface="Kalam"/>
              <a:buNone/>
              <a:defRPr b="1" sz="2400">
                <a:latin typeface="Kalam"/>
                <a:ea typeface="Kalam"/>
                <a:cs typeface="Kalam"/>
                <a:sym typeface="Kalam"/>
              </a:defRPr>
            </a:lvl5pPr>
            <a:lvl6pPr lvl="5" algn="ctr">
              <a:lnSpc>
                <a:spcPct val="100000"/>
              </a:lnSpc>
              <a:spcBef>
                <a:spcPts val="0"/>
              </a:spcBef>
              <a:spcAft>
                <a:spcPts val="0"/>
              </a:spcAft>
              <a:buSzPts val="2400"/>
              <a:buFont typeface="Kalam"/>
              <a:buNone/>
              <a:defRPr b="1" sz="2400">
                <a:latin typeface="Kalam"/>
                <a:ea typeface="Kalam"/>
                <a:cs typeface="Kalam"/>
                <a:sym typeface="Kalam"/>
              </a:defRPr>
            </a:lvl6pPr>
            <a:lvl7pPr lvl="6" algn="ctr">
              <a:lnSpc>
                <a:spcPct val="100000"/>
              </a:lnSpc>
              <a:spcBef>
                <a:spcPts val="0"/>
              </a:spcBef>
              <a:spcAft>
                <a:spcPts val="0"/>
              </a:spcAft>
              <a:buSzPts val="2400"/>
              <a:buFont typeface="Kalam"/>
              <a:buNone/>
              <a:defRPr b="1" sz="2400">
                <a:latin typeface="Kalam"/>
                <a:ea typeface="Kalam"/>
                <a:cs typeface="Kalam"/>
                <a:sym typeface="Kalam"/>
              </a:defRPr>
            </a:lvl7pPr>
            <a:lvl8pPr lvl="7" algn="ctr">
              <a:lnSpc>
                <a:spcPct val="100000"/>
              </a:lnSpc>
              <a:spcBef>
                <a:spcPts val="0"/>
              </a:spcBef>
              <a:spcAft>
                <a:spcPts val="0"/>
              </a:spcAft>
              <a:buSzPts val="2400"/>
              <a:buFont typeface="Kalam"/>
              <a:buNone/>
              <a:defRPr b="1" sz="2400">
                <a:latin typeface="Kalam"/>
                <a:ea typeface="Kalam"/>
                <a:cs typeface="Kalam"/>
                <a:sym typeface="Kalam"/>
              </a:defRPr>
            </a:lvl8pPr>
            <a:lvl9pPr lvl="8" algn="ctr">
              <a:lnSpc>
                <a:spcPct val="100000"/>
              </a:lnSpc>
              <a:spcBef>
                <a:spcPts val="0"/>
              </a:spcBef>
              <a:spcAft>
                <a:spcPts val="0"/>
              </a:spcAft>
              <a:buSzPts val="2400"/>
              <a:buFont typeface="Kalam"/>
              <a:buNone/>
              <a:defRPr b="1" sz="2400">
                <a:latin typeface="Kalam"/>
                <a:ea typeface="Kalam"/>
                <a:cs typeface="Kalam"/>
                <a:sym typeface="Kalam"/>
              </a:defRPr>
            </a:lvl9pPr>
          </a:lstStyle>
          <a:p/>
        </p:txBody>
      </p:sp>
      <p:pic>
        <p:nvPicPr>
          <p:cNvPr id="1174" name="Google Shape;1174;p130"/>
          <p:cNvPicPr preferRelativeResize="0"/>
          <p:nvPr/>
        </p:nvPicPr>
        <p:blipFill>
          <a:blip r:embed="rId2">
            <a:alphaModFix/>
          </a:blip>
          <a:stretch>
            <a:fillRect/>
          </a:stretch>
        </p:blipFill>
        <p:spPr>
          <a:xfrm>
            <a:off x="-1063203" y="2736649"/>
            <a:ext cx="1433525" cy="465011"/>
          </a:xfrm>
          <a:prstGeom prst="rect">
            <a:avLst/>
          </a:prstGeom>
          <a:noFill/>
          <a:ln>
            <a:noFill/>
          </a:ln>
        </p:spPr>
      </p:pic>
      <p:pic>
        <p:nvPicPr>
          <p:cNvPr id="1175" name="Google Shape;1175;p130"/>
          <p:cNvPicPr preferRelativeResize="0"/>
          <p:nvPr/>
        </p:nvPicPr>
        <p:blipFill>
          <a:blip r:embed="rId3">
            <a:alphaModFix/>
          </a:blip>
          <a:stretch>
            <a:fillRect/>
          </a:stretch>
        </p:blipFill>
        <p:spPr>
          <a:xfrm flipH="1">
            <a:off x="8437984" y="4349450"/>
            <a:ext cx="1765517" cy="572700"/>
          </a:xfrm>
          <a:prstGeom prst="rect">
            <a:avLst/>
          </a:prstGeom>
          <a:noFill/>
          <a:ln>
            <a:noFill/>
          </a:ln>
        </p:spPr>
      </p:pic>
      <p:pic>
        <p:nvPicPr>
          <p:cNvPr id="1176" name="Google Shape;1176;p130"/>
          <p:cNvPicPr preferRelativeResize="0"/>
          <p:nvPr/>
        </p:nvPicPr>
        <p:blipFill>
          <a:blip r:embed="rId2">
            <a:alphaModFix/>
          </a:blip>
          <a:stretch>
            <a:fillRect/>
          </a:stretch>
        </p:blipFill>
        <p:spPr>
          <a:xfrm>
            <a:off x="8603972" y="591649"/>
            <a:ext cx="1433525" cy="465011"/>
          </a:xfrm>
          <a:prstGeom prst="rect">
            <a:avLst/>
          </a:prstGeom>
          <a:noFill/>
          <a:ln>
            <a:noFill/>
          </a:ln>
        </p:spPr>
      </p:pic>
      <p:pic>
        <p:nvPicPr>
          <p:cNvPr id="1177" name="Google Shape;1177;p130"/>
          <p:cNvPicPr preferRelativeResize="0"/>
          <p:nvPr/>
        </p:nvPicPr>
        <p:blipFill>
          <a:blip r:embed="rId4">
            <a:alphaModFix/>
          </a:blip>
          <a:stretch>
            <a:fillRect/>
          </a:stretch>
        </p:blipFill>
        <p:spPr>
          <a:xfrm>
            <a:off x="1249625" y="4761930"/>
            <a:ext cx="600450" cy="558600"/>
          </a:xfrm>
          <a:prstGeom prst="rect">
            <a:avLst/>
          </a:prstGeom>
          <a:noFill/>
          <a:ln>
            <a:noFill/>
          </a:ln>
        </p:spPr>
      </p:pic>
      <p:pic>
        <p:nvPicPr>
          <p:cNvPr id="1178" name="Google Shape;1178;p130"/>
          <p:cNvPicPr preferRelativeResize="0"/>
          <p:nvPr/>
        </p:nvPicPr>
        <p:blipFill>
          <a:blip r:embed="rId5">
            <a:alphaModFix/>
          </a:blip>
          <a:stretch>
            <a:fillRect/>
          </a:stretch>
        </p:blipFill>
        <p:spPr>
          <a:xfrm rot="899998">
            <a:off x="854676" y="4260550"/>
            <a:ext cx="600450" cy="1408951"/>
          </a:xfrm>
          <a:prstGeom prst="rect">
            <a:avLst/>
          </a:prstGeom>
          <a:noFill/>
          <a:ln>
            <a:noFill/>
          </a:ln>
        </p:spPr>
      </p:pic>
      <p:pic>
        <p:nvPicPr>
          <p:cNvPr id="1179" name="Google Shape;1179;p130"/>
          <p:cNvPicPr preferRelativeResize="0"/>
          <p:nvPr/>
        </p:nvPicPr>
        <p:blipFill>
          <a:blip r:embed="rId6">
            <a:alphaModFix/>
          </a:blip>
          <a:stretch>
            <a:fillRect/>
          </a:stretch>
        </p:blipFill>
        <p:spPr>
          <a:xfrm rot="10800000">
            <a:off x="757238" y="4587344"/>
            <a:ext cx="527054" cy="755350"/>
          </a:xfrm>
          <a:prstGeom prst="rect">
            <a:avLst/>
          </a:prstGeom>
          <a:noFill/>
          <a:ln>
            <a:noFill/>
          </a:ln>
        </p:spPr>
      </p:pic>
      <p:pic>
        <p:nvPicPr>
          <p:cNvPr id="1180" name="Google Shape;1180;p130"/>
          <p:cNvPicPr preferRelativeResize="0"/>
          <p:nvPr/>
        </p:nvPicPr>
        <p:blipFill>
          <a:blip r:embed="rId7">
            <a:alphaModFix amt="11000"/>
          </a:blip>
          <a:stretch>
            <a:fillRect/>
          </a:stretch>
        </p:blipFill>
        <p:spPr>
          <a:xfrm flipH="1">
            <a:off x="-307525" y="4390400"/>
            <a:ext cx="9302152" cy="5445927"/>
          </a:xfrm>
          <a:prstGeom prst="rect">
            <a:avLst/>
          </a:prstGeom>
          <a:noFill/>
          <a:ln>
            <a:noFill/>
          </a:ln>
        </p:spPr>
      </p:pic>
    </p:spTree>
  </p:cSld>
  <p:clrMapOvr>
    <a:masterClrMapping/>
  </p:clrMapOvr>
</p:sldLayout>
</file>

<file path=ppt/slideLayouts/slideLayout1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four columns">
  <p:cSld name="CUSTOM_5">
    <p:spTree>
      <p:nvGrpSpPr>
        <p:cNvPr id="1181" name="Shape 1181"/>
        <p:cNvGrpSpPr/>
        <p:nvPr/>
      </p:nvGrpSpPr>
      <p:grpSpPr>
        <a:xfrm>
          <a:off x="0" y="0"/>
          <a:ext cx="0" cy="0"/>
          <a:chOff x="0" y="0"/>
          <a:chExt cx="0" cy="0"/>
        </a:xfrm>
      </p:grpSpPr>
      <p:sp>
        <p:nvSpPr>
          <p:cNvPr id="1182" name="Google Shape;1182;p131"/>
          <p:cNvSpPr txBox="1"/>
          <p:nvPr>
            <p:ph type="title"/>
          </p:nvPr>
        </p:nvSpPr>
        <p:spPr>
          <a:xfrm>
            <a:off x="720000" y="445025"/>
            <a:ext cx="7704000" cy="572700"/>
          </a:xfrm>
          <a:prstGeom prst="rect">
            <a:avLst/>
          </a:prstGeom>
        </p:spPr>
        <p:txBody>
          <a:bodyPr anchorCtr="0" anchor="t" bIns="91425" lIns="91425" spcFirstLastPara="1" rIns="91425" wrap="square" tIns="91425">
            <a:noAutofit/>
          </a:bodyPr>
          <a:lstStyle>
            <a:lvl1pPr lvl="0">
              <a:spcBef>
                <a:spcPts val="0"/>
              </a:spcBef>
              <a:spcAft>
                <a:spcPts val="0"/>
              </a:spcAft>
              <a:buSzPts val="3500"/>
              <a:buNone/>
              <a:defRPr/>
            </a:lvl1pPr>
            <a:lvl2pPr lvl="1">
              <a:spcBef>
                <a:spcPts val="0"/>
              </a:spcBef>
              <a:spcAft>
                <a:spcPts val="0"/>
              </a:spcAft>
              <a:buSzPts val="3500"/>
              <a:buNone/>
              <a:defRPr/>
            </a:lvl2pPr>
            <a:lvl3pPr lvl="2">
              <a:spcBef>
                <a:spcPts val="0"/>
              </a:spcBef>
              <a:spcAft>
                <a:spcPts val="0"/>
              </a:spcAft>
              <a:buSzPts val="3500"/>
              <a:buNone/>
              <a:defRPr/>
            </a:lvl3pPr>
            <a:lvl4pPr lvl="3">
              <a:spcBef>
                <a:spcPts val="0"/>
              </a:spcBef>
              <a:spcAft>
                <a:spcPts val="0"/>
              </a:spcAft>
              <a:buSzPts val="3500"/>
              <a:buNone/>
              <a:defRPr/>
            </a:lvl4pPr>
            <a:lvl5pPr lvl="4">
              <a:spcBef>
                <a:spcPts val="0"/>
              </a:spcBef>
              <a:spcAft>
                <a:spcPts val="0"/>
              </a:spcAft>
              <a:buSzPts val="3500"/>
              <a:buNone/>
              <a:defRPr/>
            </a:lvl5pPr>
            <a:lvl6pPr lvl="5">
              <a:spcBef>
                <a:spcPts val="0"/>
              </a:spcBef>
              <a:spcAft>
                <a:spcPts val="0"/>
              </a:spcAft>
              <a:buSzPts val="3500"/>
              <a:buNone/>
              <a:defRPr/>
            </a:lvl6pPr>
            <a:lvl7pPr lvl="6">
              <a:spcBef>
                <a:spcPts val="0"/>
              </a:spcBef>
              <a:spcAft>
                <a:spcPts val="0"/>
              </a:spcAft>
              <a:buSzPts val="3500"/>
              <a:buNone/>
              <a:defRPr/>
            </a:lvl7pPr>
            <a:lvl8pPr lvl="7">
              <a:spcBef>
                <a:spcPts val="0"/>
              </a:spcBef>
              <a:spcAft>
                <a:spcPts val="0"/>
              </a:spcAft>
              <a:buSzPts val="3500"/>
              <a:buNone/>
              <a:defRPr/>
            </a:lvl8pPr>
            <a:lvl9pPr lvl="8">
              <a:spcBef>
                <a:spcPts val="0"/>
              </a:spcBef>
              <a:spcAft>
                <a:spcPts val="0"/>
              </a:spcAft>
              <a:buSzPts val="3500"/>
              <a:buNone/>
              <a:defRPr/>
            </a:lvl9pPr>
          </a:lstStyle>
          <a:p/>
        </p:txBody>
      </p:sp>
      <p:sp>
        <p:nvSpPr>
          <p:cNvPr id="1183" name="Google Shape;1183;p131"/>
          <p:cNvSpPr txBox="1"/>
          <p:nvPr>
            <p:ph idx="1" type="subTitle"/>
          </p:nvPr>
        </p:nvSpPr>
        <p:spPr>
          <a:xfrm>
            <a:off x="1630277" y="2093500"/>
            <a:ext cx="2337300" cy="6654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1400"/>
              <a:buNone/>
              <a:defRPr sz="1400"/>
            </a:lvl1pPr>
            <a:lvl2pPr lvl="1" algn="ctr">
              <a:lnSpc>
                <a:spcPct val="100000"/>
              </a:lnSpc>
              <a:spcBef>
                <a:spcPts val="0"/>
              </a:spcBef>
              <a:spcAft>
                <a:spcPts val="0"/>
              </a:spcAft>
              <a:buSzPts val="1400"/>
              <a:buNone/>
              <a:defRPr/>
            </a:lvl2pPr>
            <a:lvl3pPr lvl="2" algn="ctr">
              <a:lnSpc>
                <a:spcPct val="100000"/>
              </a:lnSpc>
              <a:spcBef>
                <a:spcPts val="1600"/>
              </a:spcBef>
              <a:spcAft>
                <a:spcPts val="0"/>
              </a:spcAft>
              <a:buSzPts val="1400"/>
              <a:buNone/>
              <a:defRPr/>
            </a:lvl3pPr>
            <a:lvl4pPr lvl="3" algn="ctr">
              <a:lnSpc>
                <a:spcPct val="100000"/>
              </a:lnSpc>
              <a:spcBef>
                <a:spcPts val="1600"/>
              </a:spcBef>
              <a:spcAft>
                <a:spcPts val="0"/>
              </a:spcAft>
              <a:buSzPts val="1400"/>
              <a:buNone/>
              <a:defRPr/>
            </a:lvl4pPr>
            <a:lvl5pPr lvl="4" algn="ctr">
              <a:lnSpc>
                <a:spcPct val="100000"/>
              </a:lnSpc>
              <a:spcBef>
                <a:spcPts val="1600"/>
              </a:spcBef>
              <a:spcAft>
                <a:spcPts val="0"/>
              </a:spcAft>
              <a:buSzPts val="1400"/>
              <a:buNone/>
              <a:defRPr/>
            </a:lvl5pPr>
            <a:lvl6pPr lvl="5" algn="ctr">
              <a:lnSpc>
                <a:spcPct val="100000"/>
              </a:lnSpc>
              <a:spcBef>
                <a:spcPts val="1600"/>
              </a:spcBef>
              <a:spcAft>
                <a:spcPts val="0"/>
              </a:spcAft>
              <a:buSzPts val="1400"/>
              <a:buNone/>
              <a:defRPr/>
            </a:lvl6pPr>
            <a:lvl7pPr lvl="6" algn="ctr">
              <a:lnSpc>
                <a:spcPct val="100000"/>
              </a:lnSpc>
              <a:spcBef>
                <a:spcPts val="1600"/>
              </a:spcBef>
              <a:spcAft>
                <a:spcPts val="0"/>
              </a:spcAft>
              <a:buSzPts val="1400"/>
              <a:buNone/>
              <a:defRPr/>
            </a:lvl7pPr>
            <a:lvl8pPr lvl="7" algn="ctr">
              <a:lnSpc>
                <a:spcPct val="100000"/>
              </a:lnSpc>
              <a:spcBef>
                <a:spcPts val="1600"/>
              </a:spcBef>
              <a:spcAft>
                <a:spcPts val="0"/>
              </a:spcAft>
              <a:buSzPts val="1400"/>
              <a:buNone/>
              <a:defRPr/>
            </a:lvl8pPr>
            <a:lvl9pPr lvl="8" algn="ctr">
              <a:lnSpc>
                <a:spcPct val="100000"/>
              </a:lnSpc>
              <a:spcBef>
                <a:spcPts val="1600"/>
              </a:spcBef>
              <a:spcAft>
                <a:spcPts val="1600"/>
              </a:spcAft>
              <a:buSzPts val="1400"/>
              <a:buNone/>
              <a:defRPr/>
            </a:lvl9pPr>
          </a:lstStyle>
          <a:p/>
        </p:txBody>
      </p:sp>
      <p:sp>
        <p:nvSpPr>
          <p:cNvPr id="1184" name="Google Shape;1184;p131"/>
          <p:cNvSpPr txBox="1"/>
          <p:nvPr>
            <p:ph idx="2" type="subTitle"/>
          </p:nvPr>
        </p:nvSpPr>
        <p:spPr>
          <a:xfrm>
            <a:off x="4817408" y="2093500"/>
            <a:ext cx="2337300" cy="6654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1400"/>
              <a:buNone/>
              <a:defRPr sz="1400"/>
            </a:lvl1pPr>
            <a:lvl2pPr lvl="1" algn="ctr">
              <a:lnSpc>
                <a:spcPct val="100000"/>
              </a:lnSpc>
              <a:spcBef>
                <a:spcPts val="0"/>
              </a:spcBef>
              <a:spcAft>
                <a:spcPts val="0"/>
              </a:spcAft>
              <a:buSzPts val="1400"/>
              <a:buNone/>
              <a:defRPr/>
            </a:lvl2pPr>
            <a:lvl3pPr lvl="2" algn="ctr">
              <a:lnSpc>
                <a:spcPct val="100000"/>
              </a:lnSpc>
              <a:spcBef>
                <a:spcPts val="1600"/>
              </a:spcBef>
              <a:spcAft>
                <a:spcPts val="0"/>
              </a:spcAft>
              <a:buSzPts val="1400"/>
              <a:buNone/>
              <a:defRPr/>
            </a:lvl3pPr>
            <a:lvl4pPr lvl="3" algn="ctr">
              <a:lnSpc>
                <a:spcPct val="100000"/>
              </a:lnSpc>
              <a:spcBef>
                <a:spcPts val="1600"/>
              </a:spcBef>
              <a:spcAft>
                <a:spcPts val="0"/>
              </a:spcAft>
              <a:buSzPts val="1400"/>
              <a:buNone/>
              <a:defRPr/>
            </a:lvl4pPr>
            <a:lvl5pPr lvl="4" algn="ctr">
              <a:lnSpc>
                <a:spcPct val="100000"/>
              </a:lnSpc>
              <a:spcBef>
                <a:spcPts val="1600"/>
              </a:spcBef>
              <a:spcAft>
                <a:spcPts val="0"/>
              </a:spcAft>
              <a:buSzPts val="1400"/>
              <a:buNone/>
              <a:defRPr/>
            </a:lvl5pPr>
            <a:lvl6pPr lvl="5" algn="ctr">
              <a:lnSpc>
                <a:spcPct val="100000"/>
              </a:lnSpc>
              <a:spcBef>
                <a:spcPts val="1600"/>
              </a:spcBef>
              <a:spcAft>
                <a:spcPts val="0"/>
              </a:spcAft>
              <a:buSzPts val="1400"/>
              <a:buNone/>
              <a:defRPr/>
            </a:lvl6pPr>
            <a:lvl7pPr lvl="6" algn="ctr">
              <a:lnSpc>
                <a:spcPct val="100000"/>
              </a:lnSpc>
              <a:spcBef>
                <a:spcPts val="1600"/>
              </a:spcBef>
              <a:spcAft>
                <a:spcPts val="0"/>
              </a:spcAft>
              <a:buSzPts val="1400"/>
              <a:buNone/>
              <a:defRPr/>
            </a:lvl7pPr>
            <a:lvl8pPr lvl="7" algn="ctr">
              <a:lnSpc>
                <a:spcPct val="100000"/>
              </a:lnSpc>
              <a:spcBef>
                <a:spcPts val="1600"/>
              </a:spcBef>
              <a:spcAft>
                <a:spcPts val="0"/>
              </a:spcAft>
              <a:buSzPts val="1400"/>
              <a:buNone/>
              <a:defRPr/>
            </a:lvl8pPr>
            <a:lvl9pPr lvl="8" algn="ctr">
              <a:lnSpc>
                <a:spcPct val="100000"/>
              </a:lnSpc>
              <a:spcBef>
                <a:spcPts val="1600"/>
              </a:spcBef>
              <a:spcAft>
                <a:spcPts val="1600"/>
              </a:spcAft>
              <a:buSzPts val="1400"/>
              <a:buNone/>
              <a:defRPr/>
            </a:lvl9pPr>
          </a:lstStyle>
          <a:p/>
        </p:txBody>
      </p:sp>
      <p:sp>
        <p:nvSpPr>
          <p:cNvPr id="1185" name="Google Shape;1185;p131"/>
          <p:cNvSpPr txBox="1"/>
          <p:nvPr>
            <p:ph idx="3" type="subTitle"/>
          </p:nvPr>
        </p:nvSpPr>
        <p:spPr>
          <a:xfrm>
            <a:off x="1630277" y="3679300"/>
            <a:ext cx="2337300" cy="6654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1400"/>
              <a:buNone/>
              <a:defRPr sz="1400"/>
            </a:lvl1pPr>
            <a:lvl2pPr lvl="1" algn="ctr">
              <a:lnSpc>
                <a:spcPct val="100000"/>
              </a:lnSpc>
              <a:spcBef>
                <a:spcPts val="0"/>
              </a:spcBef>
              <a:spcAft>
                <a:spcPts val="0"/>
              </a:spcAft>
              <a:buSzPts val="1400"/>
              <a:buNone/>
              <a:defRPr/>
            </a:lvl2pPr>
            <a:lvl3pPr lvl="2" algn="ctr">
              <a:lnSpc>
                <a:spcPct val="100000"/>
              </a:lnSpc>
              <a:spcBef>
                <a:spcPts val="1600"/>
              </a:spcBef>
              <a:spcAft>
                <a:spcPts val="0"/>
              </a:spcAft>
              <a:buSzPts val="1400"/>
              <a:buNone/>
              <a:defRPr/>
            </a:lvl3pPr>
            <a:lvl4pPr lvl="3" algn="ctr">
              <a:lnSpc>
                <a:spcPct val="100000"/>
              </a:lnSpc>
              <a:spcBef>
                <a:spcPts val="1600"/>
              </a:spcBef>
              <a:spcAft>
                <a:spcPts val="0"/>
              </a:spcAft>
              <a:buSzPts val="1400"/>
              <a:buNone/>
              <a:defRPr/>
            </a:lvl4pPr>
            <a:lvl5pPr lvl="4" algn="ctr">
              <a:lnSpc>
                <a:spcPct val="100000"/>
              </a:lnSpc>
              <a:spcBef>
                <a:spcPts val="1600"/>
              </a:spcBef>
              <a:spcAft>
                <a:spcPts val="0"/>
              </a:spcAft>
              <a:buSzPts val="1400"/>
              <a:buNone/>
              <a:defRPr/>
            </a:lvl5pPr>
            <a:lvl6pPr lvl="5" algn="ctr">
              <a:lnSpc>
                <a:spcPct val="100000"/>
              </a:lnSpc>
              <a:spcBef>
                <a:spcPts val="1600"/>
              </a:spcBef>
              <a:spcAft>
                <a:spcPts val="0"/>
              </a:spcAft>
              <a:buSzPts val="1400"/>
              <a:buNone/>
              <a:defRPr/>
            </a:lvl6pPr>
            <a:lvl7pPr lvl="6" algn="ctr">
              <a:lnSpc>
                <a:spcPct val="100000"/>
              </a:lnSpc>
              <a:spcBef>
                <a:spcPts val="1600"/>
              </a:spcBef>
              <a:spcAft>
                <a:spcPts val="0"/>
              </a:spcAft>
              <a:buSzPts val="1400"/>
              <a:buNone/>
              <a:defRPr/>
            </a:lvl7pPr>
            <a:lvl8pPr lvl="7" algn="ctr">
              <a:lnSpc>
                <a:spcPct val="100000"/>
              </a:lnSpc>
              <a:spcBef>
                <a:spcPts val="1600"/>
              </a:spcBef>
              <a:spcAft>
                <a:spcPts val="0"/>
              </a:spcAft>
              <a:buSzPts val="1400"/>
              <a:buNone/>
              <a:defRPr/>
            </a:lvl8pPr>
            <a:lvl9pPr lvl="8" algn="ctr">
              <a:lnSpc>
                <a:spcPct val="100000"/>
              </a:lnSpc>
              <a:spcBef>
                <a:spcPts val="1600"/>
              </a:spcBef>
              <a:spcAft>
                <a:spcPts val="1600"/>
              </a:spcAft>
              <a:buSzPts val="1400"/>
              <a:buNone/>
              <a:defRPr/>
            </a:lvl9pPr>
          </a:lstStyle>
          <a:p/>
        </p:txBody>
      </p:sp>
      <p:sp>
        <p:nvSpPr>
          <p:cNvPr id="1186" name="Google Shape;1186;p131"/>
          <p:cNvSpPr txBox="1"/>
          <p:nvPr>
            <p:ph idx="4" type="subTitle"/>
          </p:nvPr>
        </p:nvSpPr>
        <p:spPr>
          <a:xfrm>
            <a:off x="4817408" y="3679300"/>
            <a:ext cx="2337300" cy="6654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1400"/>
              <a:buNone/>
              <a:defRPr sz="1400"/>
            </a:lvl1pPr>
            <a:lvl2pPr lvl="1" algn="ctr">
              <a:lnSpc>
                <a:spcPct val="100000"/>
              </a:lnSpc>
              <a:spcBef>
                <a:spcPts val="0"/>
              </a:spcBef>
              <a:spcAft>
                <a:spcPts val="0"/>
              </a:spcAft>
              <a:buSzPts val="1400"/>
              <a:buNone/>
              <a:defRPr/>
            </a:lvl2pPr>
            <a:lvl3pPr lvl="2" algn="ctr">
              <a:lnSpc>
                <a:spcPct val="100000"/>
              </a:lnSpc>
              <a:spcBef>
                <a:spcPts val="1600"/>
              </a:spcBef>
              <a:spcAft>
                <a:spcPts val="0"/>
              </a:spcAft>
              <a:buSzPts val="1400"/>
              <a:buNone/>
              <a:defRPr/>
            </a:lvl3pPr>
            <a:lvl4pPr lvl="3" algn="ctr">
              <a:lnSpc>
                <a:spcPct val="100000"/>
              </a:lnSpc>
              <a:spcBef>
                <a:spcPts val="1600"/>
              </a:spcBef>
              <a:spcAft>
                <a:spcPts val="0"/>
              </a:spcAft>
              <a:buSzPts val="1400"/>
              <a:buNone/>
              <a:defRPr/>
            </a:lvl4pPr>
            <a:lvl5pPr lvl="4" algn="ctr">
              <a:lnSpc>
                <a:spcPct val="100000"/>
              </a:lnSpc>
              <a:spcBef>
                <a:spcPts val="1600"/>
              </a:spcBef>
              <a:spcAft>
                <a:spcPts val="0"/>
              </a:spcAft>
              <a:buSzPts val="1400"/>
              <a:buNone/>
              <a:defRPr/>
            </a:lvl5pPr>
            <a:lvl6pPr lvl="5" algn="ctr">
              <a:lnSpc>
                <a:spcPct val="100000"/>
              </a:lnSpc>
              <a:spcBef>
                <a:spcPts val="1600"/>
              </a:spcBef>
              <a:spcAft>
                <a:spcPts val="0"/>
              </a:spcAft>
              <a:buSzPts val="1400"/>
              <a:buNone/>
              <a:defRPr/>
            </a:lvl6pPr>
            <a:lvl7pPr lvl="6" algn="ctr">
              <a:lnSpc>
                <a:spcPct val="100000"/>
              </a:lnSpc>
              <a:spcBef>
                <a:spcPts val="1600"/>
              </a:spcBef>
              <a:spcAft>
                <a:spcPts val="0"/>
              </a:spcAft>
              <a:buSzPts val="1400"/>
              <a:buNone/>
              <a:defRPr/>
            </a:lvl7pPr>
            <a:lvl8pPr lvl="7" algn="ctr">
              <a:lnSpc>
                <a:spcPct val="100000"/>
              </a:lnSpc>
              <a:spcBef>
                <a:spcPts val="1600"/>
              </a:spcBef>
              <a:spcAft>
                <a:spcPts val="0"/>
              </a:spcAft>
              <a:buSzPts val="1400"/>
              <a:buNone/>
              <a:defRPr/>
            </a:lvl8pPr>
            <a:lvl9pPr lvl="8" algn="ctr">
              <a:lnSpc>
                <a:spcPct val="100000"/>
              </a:lnSpc>
              <a:spcBef>
                <a:spcPts val="1600"/>
              </a:spcBef>
              <a:spcAft>
                <a:spcPts val="1600"/>
              </a:spcAft>
              <a:buSzPts val="1400"/>
              <a:buNone/>
              <a:defRPr/>
            </a:lvl9pPr>
          </a:lstStyle>
          <a:p/>
        </p:txBody>
      </p:sp>
      <p:sp>
        <p:nvSpPr>
          <p:cNvPr id="1187" name="Google Shape;1187;p131"/>
          <p:cNvSpPr txBox="1"/>
          <p:nvPr>
            <p:ph idx="5" type="subTitle"/>
          </p:nvPr>
        </p:nvSpPr>
        <p:spPr>
          <a:xfrm>
            <a:off x="1630275" y="1698675"/>
            <a:ext cx="2337300" cy="488400"/>
          </a:xfrm>
          <a:prstGeom prst="rect">
            <a:avLst/>
          </a:prstGeom>
        </p:spPr>
        <p:txBody>
          <a:bodyPr anchorCtr="0" anchor="b" bIns="91425" lIns="91425" spcFirstLastPara="1" rIns="91425" wrap="square" tIns="91425">
            <a:noAutofit/>
          </a:bodyPr>
          <a:lstStyle>
            <a:lvl1pPr lvl="0" algn="ctr">
              <a:lnSpc>
                <a:spcPct val="100000"/>
              </a:lnSpc>
              <a:spcBef>
                <a:spcPts val="0"/>
              </a:spcBef>
              <a:spcAft>
                <a:spcPts val="0"/>
              </a:spcAft>
              <a:buSzPts val="2400"/>
              <a:buFont typeface="Kalam"/>
              <a:buNone/>
              <a:defRPr b="1" sz="2400">
                <a:latin typeface="Kalam"/>
                <a:ea typeface="Kalam"/>
                <a:cs typeface="Kalam"/>
                <a:sym typeface="Kalam"/>
              </a:defRPr>
            </a:lvl1pPr>
            <a:lvl2pPr lvl="1" algn="ctr">
              <a:lnSpc>
                <a:spcPct val="100000"/>
              </a:lnSpc>
              <a:spcBef>
                <a:spcPts val="0"/>
              </a:spcBef>
              <a:spcAft>
                <a:spcPts val="0"/>
              </a:spcAft>
              <a:buSzPts val="2400"/>
              <a:buFont typeface="Kalam"/>
              <a:buNone/>
              <a:defRPr b="1" sz="2400">
                <a:latin typeface="Kalam"/>
                <a:ea typeface="Kalam"/>
                <a:cs typeface="Kalam"/>
                <a:sym typeface="Kalam"/>
              </a:defRPr>
            </a:lvl2pPr>
            <a:lvl3pPr lvl="2" algn="ctr">
              <a:lnSpc>
                <a:spcPct val="100000"/>
              </a:lnSpc>
              <a:spcBef>
                <a:spcPts val="0"/>
              </a:spcBef>
              <a:spcAft>
                <a:spcPts val="0"/>
              </a:spcAft>
              <a:buSzPts val="2400"/>
              <a:buFont typeface="Kalam"/>
              <a:buNone/>
              <a:defRPr b="1" sz="2400">
                <a:latin typeface="Kalam"/>
                <a:ea typeface="Kalam"/>
                <a:cs typeface="Kalam"/>
                <a:sym typeface="Kalam"/>
              </a:defRPr>
            </a:lvl3pPr>
            <a:lvl4pPr lvl="3" algn="ctr">
              <a:lnSpc>
                <a:spcPct val="100000"/>
              </a:lnSpc>
              <a:spcBef>
                <a:spcPts val="0"/>
              </a:spcBef>
              <a:spcAft>
                <a:spcPts val="0"/>
              </a:spcAft>
              <a:buSzPts val="2400"/>
              <a:buFont typeface="Kalam"/>
              <a:buNone/>
              <a:defRPr b="1" sz="2400">
                <a:latin typeface="Kalam"/>
                <a:ea typeface="Kalam"/>
                <a:cs typeface="Kalam"/>
                <a:sym typeface="Kalam"/>
              </a:defRPr>
            </a:lvl4pPr>
            <a:lvl5pPr lvl="4" algn="ctr">
              <a:lnSpc>
                <a:spcPct val="100000"/>
              </a:lnSpc>
              <a:spcBef>
                <a:spcPts val="0"/>
              </a:spcBef>
              <a:spcAft>
                <a:spcPts val="0"/>
              </a:spcAft>
              <a:buSzPts val="2400"/>
              <a:buFont typeface="Kalam"/>
              <a:buNone/>
              <a:defRPr b="1" sz="2400">
                <a:latin typeface="Kalam"/>
                <a:ea typeface="Kalam"/>
                <a:cs typeface="Kalam"/>
                <a:sym typeface="Kalam"/>
              </a:defRPr>
            </a:lvl5pPr>
            <a:lvl6pPr lvl="5" algn="ctr">
              <a:lnSpc>
                <a:spcPct val="100000"/>
              </a:lnSpc>
              <a:spcBef>
                <a:spcPts val="0"/>
              </a:spcBef>
              <a:spcAft>
                <a:spcPts val="0"/>
              </a:spcAft>
              <a:buSzPts val="2400"/>
              <a:buFont typeface="Kalam"/>
              <a:buNone/>
              <a:defRPr b="1" sz="2400">
                <a:latin typeface="Kalam"/>
                <a:ea typeface="Kalam"/>
                <a:cs typeface="Kalam"/>
                <a:sym typeface="Kalam"/>
              </a:defRPr>
            </a:lvl6pPr>
            <a:lvl7pPr lvl="6" algn="ctr">
              <a:lnSpc>
                <a:spcPct val="100000"/>
              </a:lnSpc>
              <a:spcBef>
                <a:spcPts val="0"/>
              </a:spcBef>
              <a:spcAft>
                <a:spcPts val="0"/>
              </a:spcAft>
              <a:buSzPts val="2400"/>
              <a:buFont typeface="Kalam"/>
              <a:buNone/>
              <a:defRPr b="1" sz="2400">
                <a:latin typeface="Kalam"/>
                <a:ea typeface="Kalam"/>
                <a:cs typeface="Kalam"/>
                <a:sym typeface="Kalam"/>
              </a:defRPr>
            </a:lvl7pPr>
            <a:lvl8pPr lvl="7" algn="ctr">
              <a:lnSpc>
                <a:spcPct val="100000"/>
              </a:lnSpc>
              <a:spcBef>
                <a:spcPts val="0"/>
              </a:spcBef>
              <a:spcAft>
                <a:spcPts val="0"/>
              </a:spcAft>
              <a:buSzPts val="2400"/>
              <a:buFont typeface="Kalam"/>
              <a:buNone/>
              <a:defRPr b="1" sz="2400">
                <a:latin typeface="Kalam"/>
                <a:ea typeface="Kalam"/>
                <a:cs typeface="Kalam"/>
                <a:sym typeface="Kalam"/>
              </a:defRPr>
            </a:lvl8pPr>
            <a:lvl9pPr lvl="8" algn="ctr">
              <a:lnSpc>
                <a:spcPct val="100000"/>
              </a:lnSpc>
              <a:spcBef>
                <a:spcPts val="0"/>
              </a:spcBef>
              <a:spcAft>
                <a:spcPts val="0"/>
              </a:spcAft>
              <a:buSzPts val="2400"/>
              <a:buFont typeface="Kalam"/>
              <a:buNone/>
              <a:defRPr b="1" sz="2400">
                <a:latin typeface="Kalam"/>
                <a:ea typeface="Kalam"/>
                <a:cs typeface="Kalam"/>
                <a:sym typeface="Kalam"/>
              </a:defRPr>
            </a:lvl9pPr>
          </a:lstStyle>
          <a:p/>
        </p:txBody>
      </p:sp>
      <p:sp>
        <p:nvSpPr>
          <p:cNvPr id="1188" name="Google Shape;1188;p131"/>
          <p:cNvSpPr txBox="1"/>
          <p:nvPr>
            <p:ph idx="6" type="subTitle"/>
          </p:nvPr>
        </p:nvSpPr>
        <p:spPr>
          <a:xfrm>
            <a:off x="1630275" y="3284475"/>
            <a:ext cx="2337300" cy="488400"/>
          </a:xfrm>
          <a:prstGeom prst="rect">
            <a:avLst/>
          </a:prstGeom>
        </p:spPr>
        <p:txBody>
          <a:bodyPr anchorCtr="0" anchor="b" bIns="91425" lIns="91425" spcFirstLastPara="1" rIns="91425" wrap="square" tIns="91425">
            <a:noAutofit/>
          </a:bodyPr>
          <a:lstStyle>
            <a:lvl1pPr lvl="0" algn="ctr">
              <a:lnSpc>
                <a:spcPct val="100000"/>
              </a:lnSpc>
              <a:spcBef>
                <a:spcPts val="0"/>
              </a:spcBef>
              <a:spcAft>
                <a:spcPts val="0"/>
              </a:spcAft>
              <a:buSzPts val="2400"/>
              <a:buFont typeface="Kalam"/>
              <a:buNone/>
              <a:defRPr b="1" sz="2400">
                <a:latin typeface="Kalam"/>
                <a:ea typeface="Kalam"/>
                <a:cs typeface="Kalam"/>
                <a:sym typeface="Kalam"/>
              </a:defRPr>
            </a:lvl1pPr>
            <a:lvl2pPr lvl="1" algn="ctr">
              <a:lnSpc>
                <a:spcPct val="100000"/>
              </a:lnSpc>
              <a:spcBef>
                <a:spcPts val="0"/>
              </a:spcBef>
              <a:spcAft>
                <a:spcPts val="0"/>
              </a:spcAft>
              <a:buSzPts val="2400"/>
              <a:buFont typeface="Kalam"/>
              <a:buNone/>
              <a:defRPr b="1" sz="2400">
                <a:latin typeface="Kalam"/>
                <a:ea typeface="Kalam"/>
                <a:cs typeface="Kalam"/>
                <a:sym typeface="Kalam"/>
              </a:defRPr>
            </a:lvl2pPr>
            <a:lvl3pPr lvl="2" algn="ctr">
              <a:lnSpc>
                <a:spcPct val="100000"/>
              </a:lnSpc>
              <a:spcBef>
                <a:spcPts val="0"/>
              </a:spcBef>
              <a:spcAft>
                <a:spcPts val="0"/>
              </a:spcAft>
              <a:buSzPts val="2400"/>
              <a:buFont typeface="Kalam"/>
              <a:buNone/>
              <a:defRPr b="1" sz="2400">
                <a:latin typeface="Kalam"/>
                <a:ea typeface="Kalam"/>
                <a:cs typeface="Kalam"/>
                <a:sym typeface="Kalam"/>
              </a:defRPr>
            </a:lvl3pPr>
            <a:lvl4pPr lvl="3" algn="ctr">
              <a:lnSpc>
                <a:spcPct val="100000"/>
              </a:lnSpc>
              <a:spcBef>
                <a:spcPts val="0"/>
              </a:spcBef>
              <a:spcAft>
                <a:spcPts val="0"/>
              </a:spcAft>
              <a:buSzPts val="2400"/>
              <a:buFont typeface="Kalam"/>
              <a:buNone/>
              <a:defRPr b="1" sz="2400">
                <a:latin typeface="Kalam"/>
                <a:ea typeface="Kalam"/>
                <a:cs typeface="Kalam"/>
                <a:sym typeface="Kalam"/>
              </a:defRPr>
            </a:lvl4pPr>
            <a:lvl5pPr lvl="4" algn="ctr">
              <a:lnSpc>
                <a:spcPct val="100000"/>
              </a:lnSpc>
              <a:spcBef>
                <a:spcPts val="0"/>
              </a:spcBef>
              <a:spcAft>
                <a:spcPts val="0"/>
              </a:spcAft>
              <a:buSzPts val="2400"/>
              <a:buFont typeface="Kalam"/>
              <a:buNone/>
              <a:defRPr b="1" sz="2400">
                <a:latin typeface="Kalam"/>
                <a:ea typeface="Kalam"/>
                <a:cs typeface="Kalam"/>
                <a:sym typeface="Kalam"/>
              </a:defRPr>
            </a:lvl5pPr>
            <a:lvl6pPr lvl="5" algn="ctr">
              <a:lnSpc>
                <a:spcPct val="100000"/>
              </a:lnSpc>
              <a:spcBef>
                <a:spcPts val="0"/>
              </a:spcBef>
              <a:spcAft>
                <a:spcPts val="0"/>
              </a:spcAft>
              <a:buSzPts val="2400"/>
              <a:buFont typeface="Kalam"/>
              <a:buNone/>
              <a:defRPr b="1" sz="2400">
                <a:latin typeface="Kalam"/>
                <a:ea typeface="Kalam"/>
                <a:cs typeface="Kalam"/>
                <a:sym typeface="Kalam"/>
              </a:defRPr>
            </a:lvl6pPr>
            <a:lvl7pPr lvl="6" algn="ctr">
              <a:lnSpc>
                <a:spcPct val="100000"/>
              </a:lnSpc>
              <a:spcBef>
                <a:spcPts val="0"/>
              </a:spcBef>
              <a:spcAft>
                <a:spcPts val="0"/>
              </a:spcAft>
              <a:buSzPts val="2400"/>
              <a:buFont typeface="Kalam"/>
              <a:buNone/>
              <a:defRPr b="1" sz="2400">
                <a:latin typeface="Kalam"/>
                <a:ea typeface="Kalam"/>
                <a:cs typeface="Kalam"/>
                <a:sym typeface="Kalam"/>
              </a:defRPr>
            </a:lvl7pPr>
            <a:lvl8pPr lvl="7" algn="ctr">
              <a:lnSpc>
                <a:spcPct val="100000"/>
              </a:lnSpc>
              <a:spcBef>
                <a:spcPts val="0"/>
              </a:spcBef>
              <a:spcAft>
                <a:spcPts val="0"/>
              </a:spcAft>
              <a:buSzPts val="2400"/>
              <a:buFont typeface="Kalam"/>
              <a:buNone/>
              <a:defRPr b="1" sz="2400">
                <a:latin typeface="Kalam"/>
                <a:ea typeface="Kalam"/>
                <a:cs typeface="Kalam"/>
                <a:sym typeface="Kalam"/>
              </a:defRPr>
            </a:lvl8pPr>
            <a:lvl9pPr lvl="8" algn="ctr">
              <a:lnSpc>
                <a:spcPct val="100000"/>
              </a:lnSpc>
              <a:spcBef>
                <a:spcPts val="0"/>
              </a:spcBef>
              <a:spcAft>
                <a:spcPts val="0"/>
              </a:spcAft>
              <a:buSzPts val="2400"/>
              <a:buFont typeface="Kalam"/>
              <a:buNone/>
              <a:defRPr b="1" sz="2400">
                <a:latin typeface="Kalam"/>
                <a:ea typeface="Kalam"/>
                <a:cs typeface="Kalam"/>
                <a:sym typeface="Kalam"/>
              </a:defRPr>
            </a:lvl9pPr>
          </a:lstStyle>
          <a:p/>
        </p:txBody>
      </p:sp>
      <p:sp>
        <p:nvSpPr>
          <p:cNvPr id="1189" name="Google Shape;1189;p131"/>
          <p:cNvSpPr txBox="1"/>
          <p:nvPr>
            <p:ph idx="7" type="subTitle"/>
          </p:nvPr>
        </p:nvSpPr>
        <p:spPr>
          <a:xfrm>
            <a:off x="4817408" y="1698675"/>
            <a:ext cx="2337300" cy="488400"/>
          </a:xfrm>
          <a:prstGeom prst="rect">
            <a:avLst/>
          </a:prstGeom>
        </p:spPr>
        <p:txBody>
          <a:bodyPr anchorCtr="0" anchor="b" bIns="91425" lIns="91425" spcFirstLastPara="1" rIns="91425" wrap="square" tIns="91425">
            <a:noAutofit/>
          </a:bodyPr>
          <a:lstStyle>
            <a:lvl1pPr lvl="0" algn="ctr">
              <a:lnSpc>
                <a:spcPct val="100000"/>
              </a:lnSpc>
              <a:spcBef>
                <a:spcPts val="0"/>
              </a:spcBef>
              <a:spcAft>
                <a:spcPts val="0"/>
              </a:spcAft>
              <a:buSzPts val="2400"/>
              <a:buFont typeface="Kalam"/>
              <a:buNone/>
              <a:defRPr b="1" sz="2400">
                <a:latin typeface="Kalam"/>
                <a:ea typeface="Kalam"/>
                <a:cs typeface="Kalam"/>
                <a:sym typeface="Kalam"/>
              </a:defRPr>
            </a:lvl1pPr>
            <a:lvl2pPr lvl="1" algn="ctr">
              <a:lnSpc>
                <a:spcPct val="100000"/>
              </a:lnSpc>
              <a:spcBef>
                <a:spcPts val="0"/>
              </a:spcBef>
              <a:spcAft>
                <a:spcPts val="0"/>
              </a:spcAft>
              <a:buSzPts val="2400"/>
              <a:buFont typeface="Kalam"/>
              <a:buNone/>
              <a:defRPr b="1" sz="2400">
                <a:latin typeface="Kalam"/>
                <a:ea typeface="Kalam"/>
                <a:cs typeface="Kalam"/>
                <a:sym typeface="Kalam"/>
              </a:defRPr>
            </a:lvl2pPr>
            <a:lvl3pPr lvl="2" algn="ctr">
              <a:lnSpc>
                <a:spcPct val="100000"/>
              </a:lnSpc>
              <a:spcBef>
                <a:spcPts val="0"/>
              </a:spcBef>
              <a:spcAft>
                <a:spcPts val="0"/>
              </a:spcAft>
              <a:buSzPts val="2400"/>
              <a:buFont typeface="Kalam"/>
              <a:buNone/>
              <a:defRPr b="1" sz="2400">
                <a:latin typeface="Kalam"/>
                <a:ea typeface="Kalam"/>
                <a:cs typeface="Kalam"/>
                <a:sym typeface="Kalam"/>
              </a:defRPr>
            </a:lvl3pPr>
            <a:lvl4pPr lvl="3" algn="ctr">
              <a:lnSpc>
                <a:spcPct val="100000"/>
              </a:lnSpc>
              <a:spcBef>
                <a:spcPts val="0"/>
              </a:spcBef>
              <a:spcAft>
                <a:spcPts val="0"/>
              </a:spcAft>
              <a:buSzPts val="2400"/>
              <a:buFont typeface="Kalam"/>
              <a:buNone/>
              <a:defRPr b="1" sz="2400">
                <a:latin typeface="Kalam"/>
                <a:ea typeface="Kalam"/>
                <a:cs typeface="Kalam"/>
                <a:sym typeface="Kalam"/>
              </a:defRPr>
            </a:lvl4pPr>
            <a:lvl5pPr lvl="4" algn="ctr">
              <a:lnSpc>
                <a:spcPct val="100000"/>
              </a:lnSpc>
              <a:spcBef>
                <a:spcPts val="0"/>
              </a:spcBef>
              <a:spcAft>
                <a:spcPts val="0"/>
              </a:spcAft>
              <a:buSzPts val="2400"/>
              <a:buFont typeface="Kalam"/>
              <a:buNone/>
              <a:defRPr b="1" sz="2400">
                <a:latin typeface="Kalam"/>
                <a:ea typeface="Kalam"/>
                <a:cs typeface="Kalam"/>
                <a:sym typeface="Kalam"/>
              </a:defRPr>
            </a:lvl5pPr>
            <a:lvl6pPr lvl="5" algn="ctr">
              <a:lnSpc>
                <a:spcPct val="100000"/>
              </a:lnSpc>
              <a:spcBef>
                <a:spcPts val="0"/>
              </a:spcBef>
              <a:spcAft>
                <a:spcPts val="0"/>
              </a:spcAft>
              <a:buSzPts val="2400"/>
              <a:buFont typeface="Kalam"/>
              <a:buNone/>
              <a:defRPr b="1" sz="2400">
                <a:latin typeface="Kalam"/>
                <a:ea typeface="Kalam"/>
                <a:cs typeface="Kalam"/>
                <a:sym typeface="Kalam"/>
              </a:defRPr>
            </a:lvl6pPr>
            <a:lvl7pPr lvl="6" algn="ctr">
              <a:lnSpc>
                <a:spcPct val="100000"/>
              </a:lnSpc>
              <a:spcBef>
                <a:spcPts val="0"/>
              </a:spcBef>
              <a:spcAft>
                <a:spcPts val="0"/>
              </a:spcAft>
              <a:buSzPts val="2400"/>
              <a:buFont typeface="Kalam"/>
              <a:buNone/>
              <a:defRPr b="1" sz="2400">
                <a:latin typeface="Kalam"/>
                <a:ea typeface="Kalam"/>
                <a:cs typeface="Kalam"/>
                <a:sym typeface="Kalam"/>
              </a:defRPr>
            </a:lvl7pPr>
            <a:lvl8pPr lvl="7" algn="ctr">
              <a:lnSpc>
                <a:spcPct val="100000"/>
              </a:lnSpc>
              <a:spcBef>
                <a:spcPts val="0"/>
              </a:spcBef>
              <a:spcAft>
                <a:spcPts val="0"/>
              </a:spcAft>
              <a:buSzPts val="2400"/>
              <a:buFont typeface="Kalam"/>
              <a:buNone/>
              <a:defRPr b="1" sz="2400">
                <a:latin typeface="Kalam"/>
                <a:ea typeface="Kalam"/>
                <a:cs typeface="Kalam"/>
                <a:sym typeface="Kalam"/>
              </a:defRPr>
            </a:lvl8pPr>
            <a:lvl9pPr lvl="8" algn="ctr">
              <a:lnSpc>
                <a:spcPct val="100000"/>
              </a:lnSpc>
              <a:spcBef>
                <a:spcPts val="0"/>
              </a:spcBef>
              <a:spcAft>
                <a:spcPts val="0"/>
              </a:spcAft>
              <a:buSzPts val="2400"/>
              <a:buFont typeface="Kalam"/>
              <a:buNone/>
              <a:defRPr b="1" sz="2400">
                <a:latin typeface="Kalam"/>
                <a:ea typeface="Kalam"/>
                <a:cs typeface="Kalam"/>
                <a:sym typeface="Kalam"/>
              </a:defRPr>
            </a:lvl9pPr>
          </a:lstStyle>
          <a:p/>
        </p:txBody>
      </p:sp>
      <p:sp>
        <p:nvSpPr>
          <p:cNvPr id="1190" name="Google Shape;1190;p131"/>
          <p:cNvSpPr txBox="1"/>
          <p:nvPr>
            <p:ph idx="8" type="subTitle"/>
          </p:nvPr>
        </p:nvSpPr>
        <p:spPr>
          <a:xfrm>
            <a:off x="4817408" y="3284475"/>
            <a:ext cx="2337300" cy="488400"/>
          </a:xfrm>
          <a:prstGeom prst="rect">
            <a:avLst/>
          </a:prstGeom>
        </p:spPr>
        <p:txBody>
          <a:bodyPr anchorCtr="0" anchor="b" bIns="91425" lIns="91425" spcFirstLastPara="1" rIns="91425" wrap="square" tIns="91425">
            <a:noAutofit/>
          </a:bodyPr>
          <a:lstStyle>
            <a:lvl1pPr lvl="0" algn="ctr">
              <a:lnSpc>
                <a:spcPct val="100000"/>
              </a:lnSpc>
              <a:spcBef>
                <a:spcPts val="0"/>
              </a:spcBef>
              <a:spcAft>
                <a:spcPts val="0"/>
              </a:spcAft>
              <a:buSzPts val="2400"/>
              <a:buFont typeface="Kalam"/>
              <a:buNone/>
              <a:defRPr b="1" sz="2400">
                <a:latin typeface="Kalam"/>
                <a:ea typeface="Kalam"/>
                <a:cs typeface="Kalam"/>
                <a:sym typeface="Kalam"/>
              </a:defRPr>
            </a:lvl1pPr>
            <a:lvl2pPr lvl="1" algn="ctr">
              <a:lnSpc>
                <a:spcPct val="100000"/>
              </a:lnSpc>
              <a:spcBef>
                <a:spcPts val="0"/>
              </a:spcBef>
              <a:spcAft>
                <a:spcPts val="0"/>
              </a:spcAft>
              <a:buSzPts val="2400"/>
              <a:buFont typeface="Kalam"/>
              <a:buNone/>
              <a:defRPr b="1" sz="2400">
                <a:latin typeface="Kalam"/>
                <a:ea typeface="Kalam"/>
                <a:cs typeface="Kalam"/>
                <a:sym typeface="Kalam"/>
              </a:defRPr>
            </a:lvl2pPr>
            <a:lvl3pPr lvl="2" algn="ctr">
              <a:lnSpc>
                <a:spcPct val="100000"/>
              </a:lnSpc>
              <a:spcBef>
                <a:spcPts val="0"/>
              </a:spcBef>
              <a:spcAft>
                <a:spcPts val="0"/>
              </a:spcAft>
              <a:buSzPts val="2400"/>
              <a:buFont typeface="Kalam"/>
              <a:buNone/>
              <a:defRPr b="1" sz="2400">
                <a:latin typeface="Kalam"/>
                <a:ea typeface="Kalam"/>
                <a:cs typeface="Kalam"/>
                <a:sym typeface="Kalam"/>
              </a:defRPr>
            </a:lvl3pPr>
            <a:lvl4pPr lvl="3" algn="ctr">
              <a:lnSpc>
                <a:spcPct val="100000"/>
              </a:lnSpc>
              <a:spcBef>
                <a:spcPts val="0"/>
              </a:spcBef>
              <a:spcAft>
                <a:spcPts val="0"/>
              </a:spcAft>
              <a:buSzPts val="2400"/>
              <a:buFont typeface="Kalam"/>
              <a:buNone/>
              <a:defRPr b="1" sz="2400">
                <a:latin typeface="Kalam"/>
                <a:ea typeface="Kalam"/>
                <a:cs typeface="Kalam"/>
                <a:sym typeface="Kalam"/>
              </a:defRPr>
            </a:lvl4pPr>
            <a:lvl5pPr lvl="4" algn="ctr">
              <a:lnSpc>
                <a:spcPct val="100000"/>
              </a:lnSpc>
              <a:spcBef>
                <a:spcPts val="0"/>
              </a:spcBef>
              <a:spcAft>
                <a:spcPts val="0"/>
              </a:spcAft>
              <a:buSzPts val="2400"/>
              <a:buFont typeface="Kalam"/>
              <a:buNone/>
              <a:defRPr b="1" sz="2400">
                <a:latin typeface="Kalam"/>
                <a:ea typeface="Kalam"/>
                <a:cs typeface="Kalam"/>
                <a:sym typeface="Kalam"/>
              </a:defRPr>
            </a:lvl5pPr>
            <a:lvl6pPr lvl="5" algn="ctr">
              <a:lnSpc>
                <a:spcPct val="100000"/>
              </a:lnSpc>
              <a:spcBef>
                <a:spcPts val="0"/>
              </a:spcBef>
              <a:spcAft>
                <a:spcPts val="0"/>
              </a:spcAft>
              <a:buSzPts val="2400"/>
              <a:buFont typeface="Kalam"/>
              <a:buNone/>
              <a:defRPr b="1" sz="2400">
                <a:latin typeface="Kalam"/>
                <a:ea typeface="Kalam"/>
                <a:cs typeface="Kalam"/>
                <a:sym typeface="Kalam"/>
              </a:defRPr>
            </a:lvl6pPr>
            <a:lvl7pPr lvl="6" algn="ctr">
              <a:lnSpc>
                <a:spcPct val="100000"/>
              </a:lnSpc>
              <a:spcBef>
                <a:spcPts val="0"/>
              </a:spcBef>
              <a:spcAft>
                <a:spcPts val="0"/>
              </a:spcAft>
              <a:buSzPts val="2400"/>
              <a:buFont typeface="Kalam"/>
              <a:buNone/>
              <a:defRPr b="1" sz="2400">
                <a:latin typeface="Kalam"/>
                <a:ea typeface="Kalam"/>
                <a:cs typeface="Kalam"/>
                <a:sym typeface="Kalam"/>
              </a:defRPr>
            </a:lvl7pPr>
            <a:lvl8pPr lvl="7" algn="ctr">
              <a:lnSpc>
                <a:spcPct val="100000"/>
              </a:lnSpc>
              <a:spcBef>
                <a:spcPts val="0"/>
              </a:spcBef>
              <a:spcAft>
                <a:spcPts val="0"/>
              </a:spcAft>
              <a:buSzPts val="2400"/>
              <a:buFont typeface="Kalam"/>
              <a:buNone/>
              <a:defRPr b="1" sz="2400">
                <a:latin typeface="Kalam"/>
                <a:ea typeface="Kalam"/>
                <a:cs typeface="Kalam"/>
                <a:sym typeface="Kalam"/>
              </a:defRPr>
            </a:lvl8pPr>
            <a:lvl9pPr lvl="8" algn="ctr">
              <a:lnSpc>
                <a:spcPct val="100000"/>
              </a:lnSpc>
              <a:spcBef>
                <a:spcPts val="0"/>
              </a:spcBef>
              <a:spcAft>
                <a:spcPts val="0"/>
              </a:spcAft>
              <a:buSzPts val="2400"/>
              <a:buFont typeface="Kalam"/>
              <a:buNone/>
              <a:defRPr b="1" sz="2400">
                <a:latin typeface="Kalam"/>
                <a:ea typeface="Kalam"/>
                <a:cs typeface="Kalam"/>
                <a:sym typeface="Kalam"/>
              </a:defRPr>
            </a:lvl9pPr>
          </a:lstStyle>
          <a:p/>
        </p:txBody>
      </p:sp>
      <p:pic>
        <p:nvPicPr>
          <p:cNvPr id="1191" name="Google Shape;1191;p131"/>
          <p:cNvPicPr preferRelativeResize="0"/>
          <p:nvPr/>
        </p:nvPicPr>
        <p:blipFill>
          <a:blip r:embed="rId2">
            <a:alphaModFix/>
          </a:blip>
          <a:stretch>
            <a:fillRect/>
          </a:stretch>
        </p:blipFill>
        <p:spPr>
          <a:xfrm rot="-2700000">
            <a:off x="8076936" y="4520449"/>
            <a:ext cx="1181631" cy="694252"/>
          </a:xfrm>
          <a:prstGeom prst="rect">
            <a:avLst/>
          </a:prstGeom>
          <a:noFill/>
          <a:ln>
            <a:noFill/>
          </a:ln>
        </p:spPr>
      </p:pic>
      <p:pic>
        <p:nvPicPr>
          <p:cNvPr id="1192" name="Google Shape;1192;p131"/>
          <p:cNvPicPr preferRelativeResize="0"/>
          <p:nvPr/>
        </p:nvPicPr>
        <p:blipFill>
          <a:blip r:embed="rId3">
            <a:alphaModFix/>
          </a:blip>
          <a:stretch>
            <a:fillRect/>
          </a:stretch>
        </p:blipFill>
        <p:spPr>
          <a:xfrm rot="4121993">
            <a:off x="8722976" y="4712251"/>
            <a:ext cx="276575" cy="828325"/>
          </a:xfrm>
          <a:prstGeom prst="rect">
            <a:avLst/>
          </a:prstGeom>
          <a:noFill/>
          <a:ln>
            <a:noFill/>
          </a:ln>
        </p:spPr>
      </p:pic>
      <p:pic>
        <p:nvPicPr>
          <p:cNvPr id="1193" name="Google Shape;1193;p131"/>
          <p:cNvPicPr preferRelativeResize="0"/>
          <p:nvPr/>
        </p:nvPicPr>
        <p:blipFill>
          <a:blip r:embed="rId4">
            <a:alphaModFix/>
          </a:blip>
          <a:stretch>
            <a:fillRect/>
          </a:stretch>
        </p:blipFill>
        <p:spPr>
          <a:xfrm flipH="1">
            <a:off x="-1001078" y="1233674"/>
            <a:ext cx="1433525" cy="465011"/>
          </a:xfrm>
          <a:prstGeom prst="rect">
            <a:avLst/>
          </a:prstGeom>
          <a:noFill/>
          <a:ln>
            <a:noFill/>
          </a:ln>
        </p:spPr>
      </p:pic>
      <p:pic>
        <p:nvPicPr>
          <p:cNvPr id="1194" name="Google Shape;1194;p131"/>
          <p:cNvPicPr preferRelativeResize="0"/>
          <p:nvPr/>
        </p:nvPicPr>
        <p:blipFill>
          <a:blip r:embed="rId4">
            <a:alphaModFix/>
          </a:blip>
          <a:stretch>
            <a:fillRect/>
          </a:stretch>
        </p:blipFill>
        <p:spPr>
          <a:xfrm flipH="1">
            <a:off x="7343647" y="-257201"/>
            <a:ext cx="1433525" cy="465011"/>
          </a:xfrm>
          <a:prstGeom prst="rect">
            <a:avLst/>
          </a:prstGeom>
          <a:noFill/>
          <a:ln>
            <a:noFill/>
          </a:ln>
        </p:spPr>
      </p:pic>
      <p:pic>
        <p:nvPicPr>
          <p:cNvPr id="1195" name="Google Shape;1195;p131"/>
          <p:cNvPicPr preferRelativeResize="0"/>
          <p:nvPr/>
        </p:nvPicPr>
        <p:blipFill>
          <a:blip r:embed="rId5">
            <a:alphaModFix/>
          </a:blip>
          <a:stretch>
            <a:fillRect/>
          </a:stretch>
        </p:blipFill>
        <p:spPr>
          <a:xfrm flipH="1">
            <a:off x="432459" y="4870275"/>
            <a:ext cx="1765517" cy="572700"/>
          </a:xfrm>
          <a:prstGeom prst="rect">
            <a:avLst/>
          </a:prstGeom>
          <a:noFill/>
          <a:ln>
            <a:noFill/>
          </a:ln>
        </p:spPr>
      </p:pic>
    </p:spTree>
  </p:cSld>
  <p:clrMapOvr>
    <a:masterClrMapping/>
  </p:clrMapOvr>
</p:sldLayout>
</file>

<file path=ppt/slideLayouts/slideLayout1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six columns">
  <p:cSld name="CUSTOM_7">
    <p:spTree>
      <p:nvGrpSpPr>
        <p:cNvPr id="1196" name="Shape 1196"/>
        <p:cNvGrpSpPr/>
        <p:nvPr/>
      </p:nvGrpSpPr>
      <p:grpSpPr>
        <a:xfrm>
          <a:off x="0" y="0"/>
          <a:ext cx="0" cy="0"/>
          <a:chOff x="0" y="0"/>
          <a:chExt cx="0" cy="0"/>
        </a:xfrm>
      </p:grpSpPr>
      <p:sp>
        <p:nvSpPr>
          <p:cNvPr id="1197" name="Google Shape;1197;p132"/>
          <p:cNvSpPr txBox="1"/>
          <p:nvPr>
            <p:ph type="title"/>
          </p:nvPr>
        </p:nvSpPr>
        <p:spPr>
          <a:xfrm>
            <a:off x="720000" y="445025"/>
            <a:ext cx="7704000" cy="572700"/>
          </a:xfrm>
          <a:prstGeom prst="rect">
            <a:avLst/>
          </a:prstGeom>
        </p:spPr>
        <p:txBody>
          <a:bodyPr anchorCtr="0" anchor="t" bIns="91425" lIns="91425" spcFirstLastPara="1" rIns="91425" wrap="square" tIns="91425">
            <a:noAutofit/>
          </a:bodyPr>
          <a:lstStyle>
            <a:lvl1pPr lvl="0">
              <a:spcBef>
                <a:spcPts val="0"/>
              </a:spcBef>
              <a:spcAft>
                <a:spcPts val="0"/>
              </a:spcAft>
              <a:buSzPts val="3500"/>
              <a:buNone/>
              <a:defRPr/>
            </a:lvl1pPr>
            <a:lvl2pPr lvl="1">
              <a:spcBef>
                <a:spcPts val="0"/>
              </a:spcBef>
              <a:spcAft>
                <a:spcPts val="0"/>
              </a:spcAft>
              <a:buSzPts val="3500"/>
              <a:buNone/>
              <a:defRPr/>
            </a:lvl2pPr>
            <a:lvl3pPr lvl="2">
              <a:spcBef>
                <a:spcPts val="0"/>
              </a:spcBef>
              <a:spcAft>
                <a:spcPts val="0"/>
              </a:spcAft>
              <a:buSzPts val="3500"/>
              <a:buNone/>
              <a:defRPr/>
            </a:lvl3pPr>
            <a:lvl4pPr lvl="3">
              <a:spcBef>
                <a:spcPts val="0"/>
              </a:spcBef>
              <a:spcAft>
                <a:spcPts val="0"/>
              </a:spcAft>
              <a:buSzPts val="3500"/>
              <a:buNone/>
              <a:defRPr/>
            </a:lvl4pPr>
            <a:lvl5pPr lvl="4">
              <a:spcBef>
                <a:spcPts val="0"/>
              </a:spcBef>
              <a:spcAft>
                <a:spcPts val="0"/>
              </a:spcAft>
              <a:buSzPts val="3500"/>
              <a:buNone/>
              <a:defRPr/>
            </a:lvl5pPr>
            <a:lvl6pPr lvl="5">
              <a:spcBef>
                <a:spcPts val="0"/>
              </a:spcBef>
              <a:spcAft>
                <a:spcPts val="0"/>
              </a:spcAft>
              <a:buSzPts val="3500"/>
              <a:buNone/>
              <a:defRPr/>
            </a:lvl6pPr>
            <a:lvl7pPr lvl="6">
              <a:spcBef>
                <a:spcPts val="0"/>
              </a:spcBef>
              <a:spcAft>
                <a:spcPts val="0"/>
              </a:spcAft>
              <a:buSzPts val="3500"/>
              <a:buNone/>
              <a:defRPr/>
            </a:lvl7pPr>
            <a:lvl8pPr lvl="7">
              <a:spcBef>
                <a:spcPts val="0"/>
              </a:spcBef>
              <a:spcAft>
                <a:spcPts val="0"/>
              </a:spcAft>
              <a:buSzPts val="3500"/>
              <a:buNone/>
              <a:defRPr/>
            </a:lvl8pPr>
            <a:lvl9pPr lvl="8">
              <a:spcBef>
                <a:spcPts val="0"/>
              </a:spcBef>
              <a:spcAft>
                <a:spcPts val="0"/>
              </a:spcAft>
              <a:buSzPts val="3500"/>
              <a:buNone/>
              <a:defRPr/>
            </a:lvl9pPr>
          </a:lstStyle>
          <a:p/>
        </p:txBody>
      </p:sp>
      <p:sp>
        <p:nvSpPr>
          <p:cNvPr id="1198" name="Google Shape;1198;p132"/>
          <p:cNvSpPr txBox="1"/>
          <p:nvPr>
            <p:ph idx="1" type="subTitle"/>
          </p:nvPr>
        </p:nvSpPr>
        <p:spPr>
          <a:xfrm>
            <a:off x="924169" y="2213725"/>
            <a:ext cx="2144400" cy="6309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1400"/>
              <a:buNone/>
              <a:defRPr sz="1400"/>
            </a:lvl1pPr>
            <a:lvl2pPr lvl="1" algn="ctr">
              <a:lnSpc>
                <a:spcPct val="100000"/>
              </a:lnSpc>
              <a:spcBef>
                <a:spcPts val="0"/>
              </a:spcBef>
              <a:spcAft>
                <a:spcPts val="0"/>
              </a:spcAft>
              <a:buSzPts val="1400"/>
              <a:buNone/>
              <a:defRPr/>
            </a:lvl2pPr>
            <a:lvl3pPr lvl="2" algn="ctr">
              <a:lnSpc>
                <a:spcPct val="100000"/>
              </a:lnSpc>
              <a:spcBef>
                <a:spcPts val="1600"/>
              </a:spcBef>
              <a:spcAft>
                <a:spcPts val="0"/>
              </a:spcAft>
              <a:buSzPts val="1400"/>
              <a:buNone/>
              <a:defRPr/>
            </a:lvl3pPr>
            <a:lvl4pPr lvl="3" algn="ctr">
              <a:lnSpc>
                <a:spcPct val="100000"/>
              </a:lnSpc>
              <a:spcBef>
                <a:spcPts val="1600"/>
              </a:spcBef>
              <a:spcAft>
                <a:spcPts val="0"/>
              </a:spcAft>
              <a:buSzPts val="1400"/>
              <a:buNone/>
              <a:defRPr/>
            </a:lvl4pPr>
            <a:lvl5pPr lvl="4" algn="ctr">
              <a:lnSpc>
                <a:spcPct val="100000"/>
              </a:lnSpc>
              <a:spcBef>
                <a:spcPts val="1600"/>
              </a:spcBef>
              <a:spcAft>
                <a:spcPts val="0"/>
              </a:spcAft>
              <a:buSzPts val="1400"/>
              <a:buNone/>
              <a:defRPr/>
            </a:lvl5pPr>
            <a:lvl6pPr lvl="5" algn="ctr">
              <a:lnSpc>
                <a:spcPct val="100000"/>
              </a:lnSpc>
              <a:spcBef>
                <a:spcPts val="1600"/>
              </a:spcBef>
              <a:spcAft>
                <a:spcPts val="0"/>
              </a:spcAft>
              <a:buSzPts val="1400"/>
              <a:buNone/>
              <a:defRPr/>
            </a:lvl6pPr>
            <a:lvl7pPr lvl="6" algn="ctr">
              <a:lnSpc>
                <a:spcPct val="100000"/>
              </a:lnSpc>
              <a:spcBef>
                <a:spcPts val="1600"/>
              </a:spcBef>
              <a:spcAft>
                <a:spcPts val="0"/>
              </a:spcAft>
              <a:buSzPts val="1400"/>
              <a:buNone/>
              <a:defRPr/>
            </a:lvl7pPr>
            <a:lvl8pPr lvl="7" algn="ctr">
              <a:lnSpc>
                <a:spcPct val="100000"/>
              </a:lnSpc>
              <a:spcBef>
                <a:spcPts val="1600"/>
              </a:spcBef>
              <a:spcAft>
                <a:spcPts val="0"/>
              </a:spcAft>
              <a:buSzPts val="1400"/>
              <a:buNone/>
              <a:defRPr/>
            </a:lvl8pPr>
            <a:lvl9pPr lvl="8" algn="ctr">
              <a:lnSpc>
                <a:spcPct val="100000"/>
              </a:lnSpc>
              <a:spcBef>
                <a:spcPts val="1600"/>
              </a:spcBef>
              <a:spcAft>
                <a:spcPts val="1600"/>
              </a:spcAft>
              <a:buSzPts val="1400"/>
              <a:buNone/>
              <a:defRPr/>
            </a:lvl9pPr>
          </a:lstStyle>
          <a:p/>
        </p:txBody>
      </p:sp>
      <p:sp>
        <p:nvSpPr>
          <p:cNvPr id="1199" name="Google Shape;1199;p132"/>
          <p:cNvSpPr txBox="1"/>
          <p:nvPr>
            <p:ph idx="2" type="subTitle"/>
          </p:nvPr>
        </p:nvSpPr>
        <p:spPr>
          <a:xfrm>
            <a:off x="3499796" y="2213725"/>
            <a:ext cx="2144400" cy="6309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1400"/>
              <a:buNone/>
              <a:defRPr sz="1400"/>
            </a:lvl1pPr>
            <a:lvl2pPr lvl="1" algn="ctr">
              <a:lnSpc>
                <a:spcPct val="100000"/>
              </a:lnSpc>
              <a:spcBef>
                <a:spcPts val="0"/>
              </a:spcBef>
              <a:spcAft>
                <a:spcPts val="0"/>
              </a:spcAft>
              <a:buSzPts val="1400"/>
              <a:buNone/>
              <a:defRPr/>
            </a:lvl2pPr>
            <a:lvl3pPr lvl="2" algn="ctr">
              <a:lnSpc>
                <a:spcPct val="100000"/>
              </a:lnSpc>
              <a:spcBef>
                <a:spcPts val="1600"/>
              </a:spcBef>
              <a:spcAft>
                <a:spcPts val="0"/>
              </a:spcAft>
              <a:buSzPts val="1400"/>
              <a:buNone/>
              <a:defRPr/>
            </a:lvl3pPr>
            <a:lvl4pPr lvl="3" algn="ctr">
              <a:lnSpc>
                <a:spcPct val="100000"/>
              </a:lnSpc>
              <a:spcBef>
                <a:spcPts val="1600"/>
              </a:spcBef>
              <a:spcAft>
                <a:spcPts val="0"/>
              </a:spcAft>
              <a:buSzPts val="1400"/>
              <a:buNone/>
              <a:defRPr/>
            </a:lvl4pPr>
            <a:lvl5pPr lvl="4" algn="ctr">
              <a:lnSpc>
                <a:spcPct val="100000"/>
              </a:lnSpc>
              <a:spcBef>
                <a:spcPts val="1600"/>
              </a:spcBef>
              <a:spcAft>
                <a:spcPts val="0"/>
              </a:spcAft>
              <a:buSzPts val="1400"/>
              <a:buNone/>
              <a:defRPr/>
            </a:lvl5pPr>
            <a:lvl6pPr lvl="5" algn="ctr">
              <a:lnSpc>
                <a:spcPct val="100000"/>
              </a:lnSpc>
              <a:spcBef>
                <a:spcPts val="1600"/>
              </a:spcBef>
              <a:spcAft>
                <a:spcPts val="0"/>
              </a:spcAft>
              <a:buSzPts val="1400"/>
              <a:buNone/>
              <a:defRPr/>
            </a:lvl6pPr>
            <a:lvl7pPr lvl="6" algn="ctr">
              <a:lnSpc>
                <a:spcPct val="100000"/>
              </a:lnSpc>
              <a:spcBef>
                <a:spcPts val="1600"/>
              </a:spcBef>
              <a:spcAft>
                <a:spcPts val="0"/>
              </a:spcAft>
              <a:buSzPts val="1400"/>
              <a:buNone/>
              <a:defRPr/>
            </a:lvl7pPr>
            <a:lvl8pPr lvl="7" algn="ctr">
              <a:lnSpc>
                <a:spcPct val="100000"/>
              </a:lnSpc>
              <a:spcBef>
                <a:spcPts val="1600"/>
              </a:spcBef>
              <a:spcAft>
                <a:spcPts val="0"/>
              </a:spcAft>
              <a:buSzPts val="1400"/>
              <a:buNone/>
              <a:defRPr/>
            </a:lvl8pPr>
            <a:lvl9pPr lvl="8" algn="ctr">
              <a:lnSpc>
                <a:spcPct val="100000"/>
              </a:lnSpc>
              <a:spcBef>
                <a:spcPts val="1600"/>
              </a:spcBef>
              <a:spcAft>
                <a:spcPts val="1600"/>
              </a:spcAft>
              <a:buSzPts val="1400"/>
              <a:buNone/>
              <a:defRPr/>
            </a:lvl9pPr>
          </a:lstStyle>
          <a:p/>
        </p:txBody>
      </p:sp>
      <p:sp>
        <p:nvSpPr>
          <p:cNvPr id="1200" name="Google Shape;1200;p132"/>
          <p:cNvSpPr txBox="1"/>
          <p:nvPr>
            <p:ph idx="3" type="subTitle"/>
          </p:nvPr>
        </p:nvSpPr>
        <p:spPr>
          <a:xfrm>
            <a:off x="924169" y="3799525"/>
            <a:ext cx="2144400" cy="6309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1400"/>
              <a:buNone/>
              <a:defRPr sz="1400"/>
            </a:lvl1pPr>
            <a:lvl2pPr lvl="1" algn="ctr">
              <a:lnSpc>
                <a:spcPct val="100000"/>
              </a:lnSpc>
              <a:spcBef>
                <a:spcPts val="0"/>
              </a:spcBef>
              <a:spcAft>
                <a:spcPts val="0"/>
              </a:spcAft>
              <a:buSzPts val="1400"/>
              <a:buNone/>
              <a:defRPr/>
            </a:lvl2pPr>
            <a:lvl3pPr lvl="2" algn="ctr">
              <a:lnSpc>
                <a:spcPct val="100000"/>
              </a:lnSpc>
              <a:spcBef>
                <a:spcPts val="1600"/>
              </a:spcBef>
              <a:spcAft>
                <a:spcPts val="0"/>
              </a:spcAft>
              <a:buSzPts val="1400"/>
              <a:buNone/>
              <a:defRPr/>
            </a:lvl3pPr>
            <a:lvl4pPr lvl="3" algn="ctr">
              <a:lnSpc>
                <a:spcPct val="100000"/>
              </a:lnSpc>
              <a:spcBef>
                <a:spcPts val="1600"/>
              </a:spcBef>
              <a:spcAft>
                <a:spcPts val="0"/>
              </a:spcAft>
              <a:buSzPts val="1400"/>
              <a:buNone/>
              <a:defRPr/>
            </a:lvl4pPr>
            <a:lvl5pPr lvl="4" algn="ctr">
              <a:lnSpc>
                <a:spcPct val="100000"/>
              </a:lnSpc>
              <a:spcBef>
                <a:spcPts val="1600"/>
              </a:spcBef>
              <a:spcAft>
                <a:spcPts val="0"/>
              </a:spcAft>
              <a:buSzPts val="1400"/>
              <a:buNone/>
              <a:defRPr/>
            </a:lvl5pPr>
            <a:lvl6pPr lvl="5" algn="ctr">
              <a:lnSpc>
                <a:spcPct val="100000"/>
              </a:lnSpc>
              <a:spcBef>
                <a:spcPts val="1600"/>
              </a:spcBef>
              <a:spcAft>
                <a:spcPts val="0"/>
              </a:spcAft>
              <a:buSzPts val="1400"/>
              <a:buNone/>
              <a:defRPr/>
            </a:lvl6pPr>
            <a:lvl7pPr lvl="6" algn="ctr">
              <a:lnSpc>
                <a:spcPct val="100000"/>
              </a:lnSpc>
              <a:spcBef>
                <a:spcPts val="1600"/>
              </a:spcBef>
              <a:spcAft>
                <a:spcPts val="0"/>
              </a:spcAft>
              <a:buSzPts val="1400"/>
              <a:buNone/>
              <a:defRPr/>
            </a:lvl7pPr>
            <a:lvl8pPr lvl="7" algn="ctr">
              <a:lnSpc>
                <a:spcPct val="100000"/>
              </a:lnSpc>
              <a:spcBef>
                <a:spcPts val="1600"/>
              </a:spcBef>
              <a:spcAft>
                <a:spcPts val="0"/>
              </a:spcAft>
              <a:buSzPts val="1400"/>
              <a:buNone/>
              <a:defRPr/>
            </a:lvl8pPr>
            <a:lvl9pPr lvl="8" algn="ctr">
              <a:lnSpc>
                <a:spcPct val="100000"/>
              </a:lnSpc>
              <a:spcBef>
                <a:spcPts val="1600"/>
              </a:spcBef>
              <a:spcAft>
                <a:spcPts val="1600"/>
              </a:spcAft>
              <a:buSzPts val="1400"/>
              <a:buNone/>
              <a:defRPr/>
            </a:lvl9pPr>
          </a:lstStyle>
          <a:p/>
        </p:txBody>
      </p:sp>
      <p:sp>
        <p:nvSpPr>
          <p:cNvPr id="1201" name="Google Shape;1201;p132"/>
          <p:cNvSpPr txBox="1"/>
          <p:nvPr>
            <p:ph idx="4" type="subTitle"/>
          </p:nvPr>
        </p:nvSpPr>
        <p:spPr>
          <a:xfrm>
            <a:off x="3499796" y="3799525"/>
            <a:ext cx="2144400" cy="6309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1400"/>
              <a:buNone/>
              <a:defRPr sz="1400"/>
            </a:lvl1pPr>
            <a:lvl2pPr lvl="1" algn="ctr">
              <a:lnSpc>
                <a:spcPct val="100000"/>
              </a:lnSpc>
              <a:spcBef>
                <a:spcPts val="0"/>
              </a:spcBef>
              <a:spcAft>
                <a:spcPts val="0"/>
              </a:spcAft>
              <a:buSzPts val="1400"/>
              <a:buNone/>
              <a:defRPr/>
            </a:lvl2pPr>
            <a:lvl3pPr lvl="2" algn="ctr">
              <a:lnSpc>
                <a:spcPct val="100000"/>
              </a:lnSpc>
              <a:spcBef>
                <a:spcPts val="1600"/>
              </a:spcBef>
              <a:spcAft>
                <a:spcPts val="0"/>
              </a:spcAft>
              <a:buSzPts val="1400"/>
              <a:buNone/>
              <a:defRPr/>
            </a:lvl3pPr>
            <a:lvl4pPr lvl="3" algn="ctr">
              <a:lnSpc>
                <a:spcPct val="100000"/>
              </a:lnSpc>
              <a:spcBef>
                <a:spcPts val="1600"/>
              </a:spcBef>
              <a:spcAft>
                <a:spcPts val="0"/>
              </a:spcAft>
              <a:buSzPts val="1400"/>
              <a:buNone/>
              <a:defRPr/>
            </a:lvl4pPr>
            <a:lvl5pPr lvl="4" algn="ctr">
              <a:lnSpc>
                <a:spcPct val="100000"/>
              </a:lnSpc>
              <a:spcBef>
                <a:spcPts val="1600"/>
              </a:spcBef>
              <a:spcAft>
                <a:spcPts val="0"/>
              </a:spcAft>
              <a:buSzPts val="1400"/>
              <a:buNone/>
              <a:defRPr/>
            </a:lvl5pPr>
            <a:lvl6pPr lvl="5" algn="ctr">
              <a:lnSpc>
                <a:spcPct val="100000"/>
              </a:lnSpc>
              <a:spcBef>
                <a:spcPts val="1600"/>
              </a:spcBef>
              <a:spcAft>
                <a:spcPts val="0"/>
              </a:spcAft>
              <a:buSzPts val="1400"/>
              <a:buNone/>
              <a:defRPr/>
            </a:lvl6pPr>
            <a:lvl7pPr lvl="6" algn="ctr">
              <a:lnSpc>
                <a:spcPct val="100000"/>
              </a:lnSpc>
              <a:spcBef>
                <a:spcPts val="1600"/>
              </a:spcBef>
              <a:spcAft>
                <a:spcPts val="0"/>
              </a:spcAft>
              <a:buSzPts val="1400"/>
              <a:buNone/>
              <a:defRPr/>
            </a:lvl7pPr>
            <a:lvl8pPr lvl="7" algn="ctr">
              <a:lnSpc>
                <a:spcPct val="100000"/>
              </a:lnSpc>
              <a:spcBef>
                <a:spcPts val="1600"/>
              </a:spcBef>
              <a:spcAft>
                <a:spcPts val="0"/>
              </a:spcAft>
              <a:buSzPts val="1400"/>
              <a:buNone/>
              <a:defRPr/>
            </a:lvl8pPr>
            <a:lvl9pPr lvl="8" algn="ctr">
              <a:lnSpc>
                <a:spcPct val="100000"/>
              </a:lnSpc>
              <a:spcBef>
                <a:spcPts val="1600"/>
              </a:spcBef>
              <a:spcAft>
                <a:spcPts val="1600"/>
              </a:spcAft>
              <a:buSzPts val="1400"/>
              <a:buNone/>
              <a:defRPr/>
            </a:lvl9pPr>
          </a:lstStyle>
          <a:p/>
        </p:txBody>
      </p:sp>
      <p:sp>
        <p:nvSpPr>
          <p:cNvPr id="1202" name="Google Shape;1202;p132"/>
          <p:cNvSpPr txBox="1"/>
          <p:nvPr>
            <p:ph idx="5" type="subTitle"/>
          </p:nvPr>
        </p:nvSpPr>
        <p:spPr>
          <a:xfrm>
            <a:off x="6075425" y="2213725"/>
            <a:ext cx="2144400" cy="6309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1400"/>
              <a:buNone/>
              <a:defRPr sz="1400"/>
            </a:lvl1pPr>
            <a:lvl2pPr lvl="1" algn="ctr">
              <a:lnSpc>
                <a:spcPct val="100000"/>
              </a:lnSpc>
              <a:spcBef>
                <a:spcPts val="0"/>
              </a:spcBef>
              <a:spcAft>
                <a:spcPts val="0"/>
              </a:spcAft>
              <a:buSzPts val="1400"/>
              <a:buNone/>
              <a:defRPr/>
            </a:lvl2pPr>
            <a:lvl3pPr lvl="2" algn="ctr">
              <a:lnSpc>
                <a:spcPct val="100000"/>
              </a:lnSpc>
              <a:spcBef>
                <a:spcPts val="1600"/>
              </a:spcBef>
              <a:spcAft>
                <a:spcPts val="0"/>
              </a:spcAft>
              <a:buSzPts val="1400"/>
              <a:buNone/>
              <a:defRPr/>
            </a:lvl3pPr>
            <a:lvl4pPr lvl="3" algn="ctr">
              <a:lnSpc>
                <a:spcPct val="100000"/>
              </a:lnSpc>
              <a:spcBef>
                <a:spcPts val="1600"/>
              </a:spcBef>
              <a:spcAft>
                <a:spcPts val="0"/>
              </a:spcAft>
              <a:buSzPts val="1400"/>
              <a:buNone/>
              <a:defRPr/>
            </a:lvl4pPr>
            <a:lvl5pPr lvl="4" algn="ctr">
              <a:lnSpc>
                <a:spcPct val="100000"/>
              </a:lnSpc>
              <a:spcBef>
                <a:spcPts val="1600"/>
              </a:spcBef>
              <a:spcAft>
                <a:spcPts val="0"/>
              </a:spcAft>
              <a:buSzPts val="1400"/>
              <a:buNone/>
              <a:defRPr/>
            </a:lvl5pPr>
            <a:lvl6pPr lvl="5" algn="ctr">
              <a:lnSpc>
                <a:spcPct val="100000"/>
              </a:lnSpc>
              <a:spcBef>
                <a:spcPts val="1600"/>
              </a:spcBef>
              <a:spcAft>
                <a:spcPts val="0"/>
              </a:spcAft>
              <a:buSzPts val="1400"/>
              <a:buNone/>
              <a:defRPr/>
            </a:lvl6pPr>
            <a:lvl7pPr lvl="6" algn="ctr">
              <a:lnSpc>
                <a:spcPct val="100000"/>
              </a:lnSpc>
              <a:spcBef>
                <a:spcPts val="1600"/>
              </a:spcBef>
              <a:spcAft>
                <a:spcPts val="0"/>
              </a:spcAft>
              <a:buSzPts val="1400"/>
              <a:buNone/>
              <a:defRPr/>
            </a:lvl7pPr>
            <a:lvl8pPr lvl="7" algn="ctr">
              <a:lnSpc>
                <a:spcPct val="100000"/>
              </a:lnSpc>
              <a:spcBef>
                <a:spcPts val="1600"/>
              </a:spcBef>
              <a:spcAft>
                <a:spcPts val="0"/>
              </a:spcAft>
              <a:buSzPts val="1400"/>
              <a:buNone/>
              <a:defRPr/>
            </a:lvl8pPr>
            <a:lvl9pPr lvl="8" algn="ctr">
              <a:lnSpc>
                <a:spcPct val="100000"/>
              </a:lnSpc>
              <a:spcBef>
                <a:spcPts val="1600"/>
              </a:spcBef>
              <a:spcAft>
                <a:spcPts val="1600"/>
              </a:spcAft>
              <a:buSzPts val="1400"/>
              <a:buNone/>
              <a:defRPr/>
            </a:lvl9pPr>
          </a:lstStyle>
          <a:p/>
        </p:txBody>
      </p:sp>
      <p:sp>
        <p:nvSpPr>
          <p:cNvPr id="1203" name="Google Shape;1203;p132"/>
          <p:cNvSpPr txBox="1"/>
          <p:nvPr>
            <p:ph idx="6" type="subTitle"/>
          </p:nvPr>
        </p:nvSpPr>
        <p:spPr>
          <a:xfrm>
            <a:off x="6075425" y="3799525"/>
            <a:ext cx="2144400" cy="6309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1400"/>
              <a:buNone/>
              <a:defRPr sz="1400"/>
            </a:lvl1pPr>
            <a:lvl2pPr lvl="1" algn="ctr">
              <a:lnSpc>
                <a:spcPct val="100000"/>
              </a:lnSpc>
              <a:spcBef>
                <a:spcPts val="0"/>
              </a:spcBef>
              <a:spcAft>
                <a:spcPts val="0"/>
              </a:spcAft>
              <a:buSzPts val="1400"/>
              <a:buNone/>
              <a:defRPr/>
            </a:lvl2pPr>
            <a:lvl3pPr lvl="2" algn="ctr">
              <a:lnSpc>
                <a:spcPct val="100000"/>
              </a:lnSpc>
              <a:spcBef>
                <a:spcPts val="1600"/>
              </a:spcBef>
              <a:spcAft>
                <a:spcPts val="0"/>
              </a:spcAft>
              <a:buSzPts val="1400"/>
              <a:buNone/>
              <a:defRPr/>
            </a:lvl3pPr>
            <a:lvl4pPr lvl="3" algn="ctr">
              <a:lnSpc>
                <a:spcPct val="100000"/>
              </a:lnSpc>
              <a:spcBef>
                <a:spcPts val="1600"/>
              </a:spcBef>
              <a:spcAft>
                <a:spcPts val="0"/>
              </a:spcAft>
              <a:buSzPts val="1400"/>
              <a:buNone/>
              <a:defRPr/>
            </a:lvl4pPr>
            <a:lvl5pPr lvl="4" algn="ctr">
              <a:lnSpc>
                <a:spcPct val="100000"/>
              </a:lnSpc>
              <a:spcBef>
                <a:spcPts val="1600"/>
              </a:spcBef>
              <a:spcAft>
                <a:spcPts val="0"/>
              </a:spcAft>
              <a:buSzPts val="1400"/>
              <a:buNone/>
              <a:defRPr/>
            </a:lvl5pPr>
            <a:lvl6pPr lvl="5" algn="ctr">
              <a:lnSpc>
                <a:spcPct val="100000"/>
              </a:lnSpc>
              <a:spcBef>
                <a:spcPts val="1600"/>
              </a:spcBef>
              <a:spcAft>
                <a:spcPts val="0"/>
              </a:spcAft>
              <a:buSzPts val="1400"/>
              <a:buNone/>
              <a:defRPr/>
            </a:lvl6pPr>
            <a:lvl7pPr lvl="6" algn="ctr">
              <a:lnSpc>
                <a:spcPct val="100000"/>
              </a:lnSpc>
              <a:spcBef>
                <a:spcPts val="1600"/>
              </a:spcBef>
              <a:spcAft>
                <a:spcPts val="0"/>
              </a:spcAft>
              <a:buSzPts val="1400"/>
              <a:buNone/>
              <a:defRPr/>
            </a:lvl7pPr>
            <a:lvl8pPr lvl="7" algn="ctr">
              <a:lnSpc>
                <a:spcPct val="100000"/>
              </a:lnSpc>
              <a:spcBef>
                <a:spcPts val="1600"/>
              </a:spcBef>
              <a:spcAft>
                <a:spcPts val="0"/>
              </a:spcAft>
              <a:buSzPts val="1400"/>
              <a:buNone/>
              <a:defRPr/>
            </a:lvl8pPr>
            <a:lvl9pPr lvl="8" algn="ctr">
              <a:lnSpc>
                <a:spcPct val="100000"/>
              </a:lnSpc>
              <a:spcBef>
                <a:spcPts val="1600"/>
              </a:spcBef>
              <a:spcAft>
                <a:spcPts val="1600"/>
              </a:spcAft>
              <a:buSzPts val="1400"/>
              <a:buNone/>
              <a:defRPr/>
            </a:lvl9pPr>
          </a:lstStyle>
          <a:p/>
        </p:txBody>
      </p:sp>
      <p:sp>
        <p:nvSpPr>
          <p:cNvPr id="1204" name="Google Shape;1204;p132"/>
          <p:cNvSpPr txBox="1"/>
          <p:nvPr>
            <p:ph idx="7" type="subTitle"/>
          </p:nvPr>
        </p:nvSpPr>
        <p:spPr>
          <a:xfrm>
            <a:off x="924169" y="1841500"/>
            <a:ext cx="2144400" cy="445200"/>
          </a:xfrm>
          <a:prstGeom prst="rect">
            <a:avLst/>
          </a:prstGeom>
        </p:spPr>
        <p:txBody>
          <a:bodyPr anchorCtr="0" anchor="b" bIns="91425" lIns="91425" spcFirstLastPara="1" rIns="91425" wrap="square" tIns="91425">
            <a:noAutofit/>
          </a:bodyPr>
          <a:lstStyle>
            <a:lvl1pPr lvl="0" algn="ctr">
              <a:lnSpc>
                <a:spcPct val="100000"/>
              </a:lnSpc>
              <a:spcBef>
                <a:spcPts val="0"/>
              </a:spcBef>
              <a:spcAft>
                <a:spcPts val="0"/>
              </a:spcAft>
              <a:buSzPts val="2400"/>
              <a:buFont typeface="Kalam"/>
              <a:buNone/>
              <a:defRPr b="1" sz="2400">
                <a:latin typeface="Kalam"/>
                <a:ea typeface="Kalam"/>
                <a:cs typeface="Kalam"/>
                <a:sym typeface="Kalam"/>
              </a:defRPr>
            </a:lvl1pPr>
            <a:lvl2pPr lvl="1" algn="ctr">
              <a:lnSpc>
                <a:spcPct val="100000"/>
              </a:lnSpc>
              <a:spcBef>
                <a:spcPts val="0"/>
              </a:spcBef>
              <a:spcAft>
                <a:spcPts val="0"/>
              </a:spcAft>
              <a:buSzPts val="2400"/>
              <a:buFont typeface="Kalam"/>
              <a:buNone/>
              <a:defRPr b="1" sz="2400">
                <a:latin typeface="Kalam"/>
                <a:ea typeface="Kalam"/>
                <a:cs typeface="Kalam"/>
                <a:sym typeface="Kalam"/>
              </a:defRPr>
            </a:lvl2pPr>
            <a:lvl3pPr lvl="2" algn="ctr">
              <a:lnSpc>
                <a:spcPct val="100000"/>
              </a:lnSpc>
              <a:spcBef>
                <a:spcPts val="0"/>
              </a:spcBef>
              <a:spcAft>
                <a:spcPts val="0"/>
              </a:spcAft>
              <a:buSzPts val="2400"/>
              <a:buFont typeface="Kalam"/>
              <a:buNone/>
              <a:defRPr b="1" sz="2400">
                <a:latin typeface="Kalam"/>
                <a:ea typeface="Kalam"/>
                <a:cs typeface="Kalam"/>
                <a:sym typeface="Kalam"/>
              </a:defRPr>
            </a:lvl3pPr>
            <a:lvl4pPr lvl="3" algn="ctr">
              <a:lnSpc>
                <a:spcPct val="100000"/>
              </a:lnSpc>
              <a:spcBef>
                <a:spcPts val="0"/>
              </a:spcBef>
              <a:spcAft>
                <a:spcPts val="0"/>
              </a:spcAft>
              <a:buSzPts val="2400"/>
              <a:buFont typeface="Kalam"/>
              <a:buNone/>
              <a:defRPr b="1" sz="2400">
                <a:latin typeface="Kalam"/>
                <a:ea typeface="Kalam"/>
                <a:cs typeface="Kalam"/>
                <a:sym typeface="Kalam"/>
              </a:defRPr>
            </a:lvl4pPr>
            <a:lvl5pPr lvl="4" algn="ctr">
              <a:lnSpc>
                <a:spcPct val="100000"/>
              </a:lnSpc>
              <a:spcBef>
                <a:spcPts val="0"/>
              </a:spcBef>
              <a:spcAft>
                <a:spcPts val="0"/>
              </a:spcAft>
              <a:buSzPts val="2400"/>
              <a:buFont typeface="Kalam"/>
              <a:buNone/>
              <a:defRPr b="1" sz="2400">
                <a:latin typeface="Kalam"/>
                <a:ea typeface="Kalam"/>
                <a:cs typeface="Kalam"/>
                <a:sym typeface="Kalam"/>
              </a:defRPr>
            </a:lvl5pPr>
            <a:lvl6pPr lvl="5" algn="ctr">
              <a:lnSpc>
                <a:spcPct val="100000"/>
              </a:lnSpc>
              <a:spcBef>
                <a:spcPts val="0"/>
              </a:spcBef>
              <a:spcAft>
                <a:spcPts val="0"/>
              </a:spcAft>
              <a:buSzPts val="2400"/>
              <a:buFont typeface="Kalam"/>
              <a:buNone/>
              <a:defRPr b="1" sz="2400">
                <a:latin typeface="Kalam"/>
                <a:ea typeface="Kalam"/>
                <a:cs typeface="Kalam"/>
                <a:sym typeface="Kalam"/>
              </a:defRPr>
            </a:lvl6pPr>
            <a:lvl7pPr lvl="6" algn="ctr">
              <a:lnSpc>
                <a:spcPct val="100000"/>
              </a:lnSpc>
              <a:spcBef>
                <a:spcPts val="0"/>
              </a:spcBef>
              <a:spcAft>
                <a:spcPts val="0"/>
              </a:spcAft>
              <a:buSzPts val="2400"/>
              <a:buFont typeface="Kalam"/>
              <a:buNone/>
              <a:defRPr b="1" sz="2400">
                <a:latin typeface="Kalam"/>
                <a:ea typeface="Kalam"/>
                <a:cs typeface="Kalam"/>
                <a:sym typeface="Kalam"/>
              </a:defRPr>
            </a:lvl7pPr>
            <a:lvl8pPr lvl="7" algn="ctr">
              <a:lnSpc>
                <a:spcPct val="100000"/>
              </a:lnSpc>
              <a:spcBef>
                <a:spcPts val="0"/>
              </a:spcBef>
              <a:spcAft>
                <a:spcPts val="0"/>
              </a:spcAft>
              <a:buSzPts val="2400"/>
              <a:buFont typeface="Kalam"/>
              <a:buNone/>
              <a:defRPr b="1" sz="2400">
                <a:latin typeface="Kalam"/>
                <a:ea typeface="Kalam"/>
                <a:cs typeface="Kalam"/>
                <a:sym typeface="Kalam"/>
              </a:defRPr>
            </a:lvl8pPr>
            <a:lvl9pPr lvl="8" algn="ctr">
              <a:lnSpc>
                <a:spcPct val="100000"/>
              </a:lnSpc>
              <a:spcBef>
                <a:spcPts val="0"/>
              </a:spcBef>
              <a:spcAft>
                <a:spcPts val="0"/>
              </a:spcAft>
              <a:buSzPts val="2400"/>
              <a:buFont typeface="Kalam"/>
              <a:buNone/>
              <a:defRPr b="1" sz="2400">
                <a:latin typeface="Kalam"/>
                <a:ea typeface="Kalam"/>
                <a:cs typeface="Kalam"/>
                <a:sym typeface="Kalam"/>
              </a:defRPr>
            </a:lvl9pPr>
          </a:lstStyle>
          <a:p/>
        </p:txBody>
      </p:sp>
      <p:sp>
        <p:nvSpPr>
          <p:cNvPr id="1205" name="Google Shape;1205;p132"/>
          <p:cNvSpPr txBox="1"/>
          <p:nvPr>
            <p:ph idx="8" type="subTitle"/>
          </p:nvPr>
        </p:nvSpPr>
        <p:spPr>
          <a:xfrm>
            <a:off x="3499796" y="1841500"/>
            <a:ext cx="2144400" cy="445200"/>
          </a:xfrm>
          <a:prstGeom prst="rect">
            <a:avLst/>
          </a:prstGeom>
        </p:spPr>
        <p:txBody>
          <a:bodyPr anchorCtr="0" anchor="b" bIns="91425" lIns="91425" spcFirstLastPara="1" rIns="91425" wrap="square" tIns="91425">
            <a:noAutofit/>
          </a:bodyPr>
          <a:lstStyle>
            <a:lvl1pPr lvl="0" algn="ctr">
              <a:lnSpc>
                <a:spcPct val="100000"/>
              </a:lnSpc>
              <a:spcBef>
                <a:spcPts val="0"/>
              </a:spcBef>
              <a:spcAft>
                <a:spcPts val="0"/>
              </a:spcAft>
              <a:buSzPts val="2400"/>
              <a:buFont typeface="Kalam"/>
              <a:buNone/>
              <a:defRPr b="1" sz="2400">
                <a:latin typeface="Kalam"/>
                <a:ea typeface="Kalam"/>
                <a:cs typeface="Kalam"/>
                <a:sym typeface="Kalam"/>
              </a:defRPr>
            </a:lvl1pPr>
            <a:lvl2pPr lvl="1" algn="ctr">
              <a:lnSpc>
                <a:spcPct val="100000"/>
              </a:lnSpc>
              <a:spcBef>
                <a:spcPts val="0"/>
              </a:spcBef>
              <a:spcAft>
                <a:spcPts val="0"/>
              </a:spcAft>
              <a:buSzPts val="2400"/>
              <a:buFont typeface="Kalam"/>
              <a:buNone/>
              <a:defRPr b="1" sz="2400">
                <a:latin typeface="Kalam"/>
                <a:ea typeface="Kalam"/>
                <a:cs typeface="Kalam"/>
                <a:sym typeface="Kalam"/>
              </a:defRPr>
            </a:lvl2pPr>
            <a:lvl3pPr lvl="2" algn="ctr">
              <a:lnSpc>
                <a:spcPct val="100000"/>
              </a:lnSpc>
              <a:spcBef>
                <a:spcPts val="0"/>
              </a:spcBef>
              <a:spcAft>
                <a:spcPts val="0"/>
              </a:spcAft>
              <a:buSzPts val="2400"/>
              <a:buFont typeface="Kalam"/>
              <a:buNone/>
              <a:defRPr b="1" sz="2400">
                <a:latin typeface="Kalam"/>
                <a:ea typeface="Kalam"/>
                <a:cs typeface="Kalam"/>
                <a:sym typeface="Kalam"/>
              </a:defRPr>
            </a:lvl3pPr>
            <a:lvl4pPr lvl="3" algn="ctr">
              <a:lnSpc>
                <a:spcPct val="100000"/>
              </a:lnSpc>
              <a:spcBef>
                <a:spcPts val="0"/>
              </a:spcBef>
              <a:spcAft>
                <a:spcPts val="0"/>
              </a:spcAft>
              <a:buSzPts val="2400"/>
              <a:buFont typeface="Kalam"/>
              <a:buNone/>
              <a:defRPr b="1" sz="2400">
                <a:latin typeface="Kalam"/>
                <a:ea typeface="Kalam"/>
                <a:cs typeface="Kalam"/>
                <a:sym typeface="Kalam"/>
              </a:defRPr>
            </a:lvl4pPr>
            <a:lvl5pPr lvl="4" algn="ctr">
              <a:lnSpc>
                <a:spcPct val="100000"/>
              </a:lnSpc>
              <a:spcBef>
                <a:spcPts val="0"/>
              </a:spcBef>
              <a:spcAft>
                <a:spcPts val="0"/>
              </a:spcAft>
              <a:buSzPts val="2400"/>
              <a:buFont typeface="Kalam"/>
              <a:buNone/>
              <a:defRPr b="1" sz="2400">
                <a:latin typeface="Kalam"/>
                <a:ea typeface="Kalam"/>
                <a:cs typeface="Kalam"/>
                <a:sym typeface="Kalam"/>
              </a:defRPr>
            </a:lvl5pPr>
            <a:lvl6pPr lvl="5" algn="ctr">
              <a:lnSpc>
                <a:spcPct val="100000"/>
              </a:lnSpc>
              <a:spcBef>
                <a:spcPts val="0"/>
              </a:spcBef>
              <a:spcAft>
                <a:spcPts val="0"/>
              </a:spcAft>
              <a:buSzPts val="2400"/>
              <a:buFont typeface="Kalam"/>
              <a:buNone/>
              <a:defRPr b="1" sz="2400">
                <a:latin typeface="Kalam"/>
                <a:ea typeface="Kalam"/>
                <a:cs typeface="Kalam"/>
                <a:sym typeface="Kalam"/>
              </a:defRPr>
            </a:lvl6pPr>
            <a:lvl7pPr lvl="6" algn="ctr">
              <a:lnSpc>
                <a:spcPct val="100000"/>
              </a:lnSpc>
              <a:spcBef>
                <a:spcPts val="0"/>
              </a:spcBef>
              <a:spcAft>
                <a:spcPts val="0"/>
              </a:spcAft>
              <a:buSzPts val="2400"/>
              <a:buFont typeface="Kalam"/>
              <a:buNone/>
              <a:defRPr b="1" sz="2400">
                <a:latin typeface="Kalam"/>
                <a:ea typeface="Kalam"/>
                <a:cs typeface="Kalam"/>
                <a:sym typeface="Kalam"/>
              </a:defRPr>
            </a:lvl7pPr>
            <a:lvl8pPr lvl="7" algn="ctr">
              <a:lnSpc>
                <a:spcPct val="100000"/>
              </a:lnSpc>
              <a:spcBef>
                <a:spcPts val="0"/>
              </a:spcBef>
              <a:spcAft>
                <a:spcPts val="0"/>
              </a:spcAft>
              <a:buSzPts val="2400"/>
              <a:buFont typeface="Kalam"/>
              <a:buNone/>
              <a:defRPr b="1" sz="2400">
                <a:latin typeface="Kalam"/>
                <a:ea typeface="Kalam"/>
                <a:cs typeface="Kalam"/>
                <a:sym typeface="Kalam"/>
              </a:defRPr>
            </a:lvl8pPr>
            <a:lvl9pPr lvl="8" algn="ctr">
              <a:lnSpc>
                <a:spcPct val="100000"/>
              </a:lnSpc>
              <a:spcBef>
                <a:spcPts val="0"/>
              </a:spcBef>
              <a:spcAft>
                <a:spcPts val="0"/>
              </a:spcAft>
              <a:buSzPts val="2400"/>
              <a:buFont typeface="Kalam"/>
              <a:buNone/>
              <a:defRPr b="1" sz="2400">
                <a:latin typeface="Kalam"/>
                <a:ea typeface="Kalam"/>
                <a:cs typeface="Kalam"/>
                <a:sym typeface="Kalam"/>
              </a:defRPr>
            </a:lvl9pPr>
          </a:lstStyle>
          <a:p/>
        </p:txBody>
      </p:sp>
      <p:sp>
        <p:nvSpPr>
          <p:cNvPr id="1206" name="Google Shape;1206;p132"/>
          <p:cNvSpPr txBox="1"/>
          <p:nvPr>
            <p:ph idx="9" type="subTitle"/>
          </p:nvPr>
        </p:nvSpPr>
        <p:spPr>
          <a:xfrm>
            <a:off x="6075425" y="1841500"/>
            <a:ext cx="2144400" cy="445200"/>
          </a:xfrm>
          <a:prstGeom prst="rect">
            <a:avLst/>
          </a:prstGeom>
        </p:spPr>
        <p:txBody>
          <a:bodyPr anchorCtr="0" anchor="b" bIns="91425" lIns="91425" spcFirstLastPara="1" rIns="91425" wrap="square" tIns="91425">
            <a:noAutofit/>
          </a:bodyPr>
          <a:lstStyle>
            <a:lvl1pPr lvl="0" algn="ctr">
              <a:lnSpc>
                <a:spcPct val="100000"/>
              </a:lnSpc>
              <a:spcBef>
                <a:spcPts val="0"/>
              </a:spcBef>
              <a:spcAft>
                <a:spcPts val="0"/>
              </a:spcAft>
              <a:buSzPts val="2400"/>
              <a:buFont typeface="Kalam"/>
              <a:buNone/>
              <a:defRPr b="1" sz="2400">
                <a:latin typeface="Kalam"/>
                <a:ea typeface="Kalam"/>
                <a:cs typeface="Kalam"/>
                <a:sym typeface="Kalam"/>
              </a:defRPr>
            </a:lvl1pPr>
            <a:lvl2pPr lvl="1" algn="ctr">
              <a:lnSpc>
                <a:spcPct val="100000"/>
              </a:lnSpc>
              <a:spcBef>
                <a:spcPts val="0"/>
              </a:spcBef>
              <a:spcAft>
                <a:spcPts val="0"/>
              </a:spcAft>
              <a:buSzPts val="2400"/>
              <a:buFont typeface="Kalam"/>
              <a:buNone/>
              <a:defRPr b="1" sz="2400">
                <a:latin typeface="Kalam"/>
                <a:ea typeface="Kalam"/>
                <a:cs typeface="Kalam"/>
                <a:sym typeface="Kalam"/>
              </a:defRPr>
            </a:lvl2pPr>
            <a:lvl3pPr lvl="2" algn="ctr">
              <a:lnSpc>
                <a:spcPct val="100000"/>
              </a:lnSpc>
              <a:spcBef>
                <a:spcPts val="0"/>
              </a:spcBef>
              <a:spcAft>
                <a:spcPts val="0"/>
              </a:spcAft>
              <a:buSzPts val="2400"/>
              <a:buFont typeface="Kalam"/>
              <a:buNone/>
              <a:defRPr b="1" sz="2400">
                <a:latin typeface="Kalam"/>
                <a:ea typeface="Kalam"/>
                <a:cs typeface="Kalam"/>
                <a:sym typeface="Kalam"/>
              </a:defRPr>
            </a:lvl3pPr>
            <a:lvl4pPr lvl="3" algn="ctr">
              <a:lnSpc>
                <a:spcPct val="100000"/>
              </a:lnSpc>
              <a:spcBef>
                <a:spcPts val="0"/>
              </a:spcBef>
              <a:spcAft>
                <a:spcPts val="0"/>
              </a:spcAft>
              <a:buSzPts val="2400"/>
              <a:buFont typeface="Kalam"/>
              <a:buNone/>
              <a:defRPr b="1" sz="2400">
                <a:latin typeface="Kalam"/>
                <a:ea typeface="Kalam"/>
                <a:cs typeface="Kalam"/>
                <a:sym typeface="Kalam"/>
              </a:defRPr>
            </a:lvl4pPr>
            <a:lvl5pPr lvl="4" algn="ctr">
              <a:lnSpc>
                <a:spcPct val="100000"/>
              </a:lnSpc>
              <a:spcBef>
                <a:spcPts val="0"/>
              </a:spcBef>
              <a:spcAft>
                <a:spcPts val="0"/>
              </a:spcAft>
              <a:buSzPts val="2400"/>
              <a:buFont typeface="Kalam"/>
              <a:buNone/>
              <a:defRPr b="1" sz="2400">
                <a:latin typeface="Kalam"/>
                <a:ea typeface="Kalam"/>
                <a:cs typeface="Kalam"/>
                <a:sym typeface="Kalam"/>
              </a:defRPr>
            </a:lvl5pPr>
            <a:lvl6pPr lvl="5" algn="ctr">
              <a:lnSpc>
                <a:spcPct val="100000"/>
              </a:lnSpc>
              <a:spcBef>
                <a:spcPts val="0"/>
              </a:spcBef>
              <a:spcAft>
                <a:spcPts val="0"/>
              </a:spcAft>
              <a:buSzPts val="2400"/>
              <a:buFont typeface="Kalam"/>
              <a:buNone/>
              <a:defRPr b="1" sz="2400">
                <a:latin typeface="Kalam"/>
                <a:ea typeface="Kalam"/>
                <a:cs typeface="Kalam"/>
                <a:sym typeface="Kalam"/>
              </a:defRPr>
            </a:lvl6pPr>
            <a:lvl7pPr lvl="6" algn="ctr">
              <a:lnSpc>
                <a:spcPct val="100000"/>
              </a:lnSpc>
              <a:spcBef>
                <a:spcPts val="0"/>
              </a:spcBef>
              <a:spcAft>
                <a:spcPts val="0"/>
              </a:spcAft>
              <a:buSzPts val="2400"/>
              <a:buFont typeface="Kalam"/>
              <a:buNone/>
              <a:defRPr b="1" sz="2400">
                <a:latin typeface="Kalam"/>
                <a:ea typeface="Kalam"/>
                <a:cs typeface="Kalam"/>
                <a:sym typeface="Kalam"/>
              </a:defRPr>
            </a:lvl7pPr>
            <a:lvl8pPr lvl="7" algn="ctr">
              <a:lnSpc>
                <a:spcPct val="100000"/>
              </a:lnSpc>
              <a:spcBef>
                <a:spcPts val="0"/>
              </a:spcBef>
              <a:spcAft>
                <a:spcPts val="0"/>
              </a:spcAft>
              <a:buSzPts val="2400"/>
              <a:buFont typeface="Kalam"/>
              <a:buNone/>
              <a:defRPr b="1" sz="2400">
                <a:latin typeface="Kalam"/>
                <a:ea typeface="Kalam"/>
                <a:cs typeface="Kalam"/>
                <a:sym typeface="Kalam"/>
              </a:defRPr>
            </a:lvl8pPr>
            <a:lvl9pPr lvl="8" algn="ctr">
              <a:lnSpc>
                <a:spcPct val="100000"/>
              </a:lnSpc>
              <a:spcBef>
                <a:spcPts val="0"/>
              </a:spcBef>
              <a:spcAft>
                <a:spcPts val="0"/>
              </a:spcAft>
              <a:buSzPts val="2400"/>
              <a:buFont typeface="Kalam"/>
              <a:buNone/>
              <a:defRPr b="1" sz="2400">
                <a:latin typeface="Kalam"/>
                <a:ea typeface="Kalam"/>
                <a:cs typeface="Kalam"/>
                <a:sym typeface="Kalam"/>
              </a:defRPr>
            </a:lvl9pPr>
          </a:lstStyle>
          <a:p/>
        </p:txBody>
      </p:sp>
      <p:sp>
        <p:nvSpPr>
          <p:cNvPr id="1207" name="Google Shape;1207;p132"/>
          <p:cNvSpPr txBox="1"/>
          <p:nvPr>
            <p:ph idx="13" type="subTitle"/>
          </p:nvPr>
        </p:nvSpPr>
        <p:spPr>
          <a:xfrm>
            <a:off x="924169" y="3426075"/>
            <a:ext cx="2144400" cy="445200"/>
          </a:xfrm>
          <a:prstGeom prst="rect">
            <a:avLst/>
          </a:prstGeom>
        </p:spPr>
        <p:txBody>
          <a:bodyPr anchorCtr="0" anchor="b" bIns="91425" lIns="91425" spcFirstLastPara="1" rIns="91425" wrap="square" tIns="91425">
            <a:noAutofit/>
          </a:bodyPr>
          <a:lstStyle>
            <a:lvl1pPr lvl="0" algn="ctr">
              <a:lnSpc>
                <a:spcPct val="100000"/>
              </a:lnSpc>
              <a:spcBef>
                <a:spcPts val="0"/>
              </a:spcBef>
              <a:spcAft>
                <a:spcPts val="0"/>
              </a:spcAft>
              <a:buSzPts val="2400"/>
              <a:buFont typeface="Kalam"/>
              <a:buNone/>
              <a:defRPr b="1" sz="2400">
                <a:latin typeface="Kalam"/>
                <a:ea typeface="Kalam"/>
                <a:cs typeface="Kalam"/>
                <a:sym typeface="Kalam"/>
              </a:defRPr>
            </a:lvl1pPr>
            <a:lvl2pPr lvl="1" algn="ctr">
              <a:lnSpc>
                <a:spcPct val="100000"/>
              </a:lnSpc>
              <a:spcBef>
                <a:spcPts val="0"/>
              </a:spcBef>
              <a:spcAft>
                <a:spcPts val="0"/>
              </a:spcAft>
              <a:buSzPts val="2400"/>
              <a:buFont typeface="Kalam"/>
              <a:buNone/>
              <a:defRPr b="1" sz="2400">
                <a:latin typeface="Kalam"/>
                <a:ea typeface="Kalam"/>
                <a:cs typeface="Kalam"/>
                <a:sym typeface="Kalam"/>
              </a:defRPr>
            </a:lvl2pPr>
            <a:lvl3pPr lvl="2" algn="ctr">
              <a:lnSpc>
                <a:spcPct val="100000"/>
              </a:lnSpc>
              <a:spcBef>
                <a:spcPts val="0"/>
              </a:spcBef>
              <a:spcAft>
                <a:spcPts val="0"/>
              </a:spcAft>
              <a:buSzPts val="2400"/>
              <a:buFont typeface="Kalam"/>
              <a:buNone/>
              <a:defRPr b="1" sz="2400">
                <a:latin typeface="Kalam"/>
                <a:ea typeface="Kalam"/>
                <a:cs typeface="Kalam"/>
                <a:sym typeface="Kalam"/>
              </a:defRPr>
            </a:lvl3pPr>
            <a:lvl4pPr lvl="3" algn="ctr">
              <a:lnSpc>
                <a:spcPct val="100000"/>
              </a:lnSpc>
              <a:spcBef>
                <a:spcPts val="0"/>
              </a:spcBef>
              <a:spcAft>
                <a:spcPts val="0"/>
              </a:spcAft>
              <a:buSzPts val="2400"/>
              <a:buFont typeface="Kalam"/>
              <a:buNone/>
              <a:defRPr b="1" sz="2400">
                <a:latin typeface="Kalam"/>
                <a:ea typeface="Kalam"/>
                <a:cs typeface="Kalam"/>
                <a:sym typeface="Kalam"/>
              </a:defRPr>
            </a:lvl4pPr>
            <a:lvl5pPr lvl="4" algn="ctr">
              <a:lnSpc>
                <a:spcPct val="100000"/>
              </a:lnSpc>
              <a:spcBef>
                <a:spcPts val="0"/>
              </a:spcBef>
              <a:spcAft>
                <a:spcPts val="0"/>
              </a:spcAft>
              <a:buSzPts val="2400"/>
              <a:buFont typeface="Kalam"/>
              <a:buNone/>
              <a:defRPr b="1" sz="2400">
                <a:latin typeface="Kalam"/>
                <a:ea typeface="Kalam"/>
                <a:cs typeface="Kalam"/>
                <a:sym typeface="Kalam"/>
              </a:defRPr>
            </a:lvl5pPr>
            <a:lvl6pPr lvl="5" algn="ctr">
              <a:lnSpc>
                <a:spcPct val="100000"/>
              </a:lnSpc>
              <a:spcBef>
                <a:spcPts val="0"/>
              </a:spcBef>
              <a:spcAft>
                <a:spcPts val="0"/>
              </a:spcAft>
              <a:buSzPts val="2400"/>
              <a:buFont typeface="Kalam"/>
              <a:buNone/>
              <a:defRPr b="1" sz="2400">
                <a:latin typeface="Kalam"/>
                <a:ea typeface="Kalam"/>
                <a:cs typeface="Kalam"/>
                <a:sym typeface="Kalam"/>
              </a:defRPr>
            </a:lvl6pPr>
            <a:lvl7pPr lvl="6" algn="ctr">
              <a:lnSpc>
                <a:spcPct val="100000"/>
              </a:lnSpc>
              <a:spcBef>
                <a:spcPts val="0"/>
              </a:spcBef>
              <a:spcAft>
                <a:spcPts val="0"/>
              </a:spcAft>
              <a:buSzPts val="2400"/>
              <a:buFont typeface="Kalam"/>
              <a:buNone/>
              <a:defRPr b="1" sz="2400">
                <a:latin typeface="Kalam"/>
                <a:ea typeface="Kalam"/>
                <a:cs typeface="Kalam"/>
                <a:sym typeface="Kalam"/>
              </a:defRPr>
            </a:lvl7pPr>
            <a:lvl8pPr lvl="7" algn="ctr">
              <a:lnSpc>
                <a:spcPct val="100000"/>
              </a:lnSpc>
              <a:spcBef>
                <a:spcPts val="0"/>
              </a:spcBef>
              <a:spcAft>
                <a:spcPts val="0"/>
              </a:spcAft>
              <a:buSzPts val="2400"/>
              <a:buFont typeface="Kalam"/>
              <a:buNone/>
              <a:defRPr b="1" sz="2400">
                <a:latin typeface="Kalam"/>
                <a:ea typeface="Kalam"/>
                <a:cs typeface="Kalam"/>
                <a:sym typeface="Kalam"/>
              </a:defRPr>
            </a:lvl8pPr>
            <a:lvl9pPr lvl="8" algn="ctr">
              <a:lnSpc>
                <a:spcPct val="100000"/>
              </a:lnSpc>
              <a:spcBef>
                <a:spcPts val="0"/>
              </a:spcBef>
              <a:spcAft>
                <a:spcPts val="0"/>
              </a:spcAft>
              <a:buSzPts val="2400"/>
              <a:buFont typeface="Kalam"/>
              <a:buNone/>
              <a:defRPr b="1" sz="2400">
                <a:latin typeface="Kalam"/>
                <a:ea typeface="Kalam"/>
                <a:cs typeface="Kalam"/>
                <a:sym typeface="Kalam"/>
              </a:defRPr>
            </a:lvl9pPr>
          </a:lstStyle>
          <a:p/>
        </p:txBody>
      </p:sp>
      <p:sp>
        <p:nvSpPr>
          <p:cNvPr id="1208" name="Google Shape;1208;p132"/>
          <p:cNvSpPr txBox="1"/>
          <p:nvPr>
            <p:ph idx="14" type="subTitle"/>
          </p:nvPr>
        </p:nvSpPr>
        <p:spPr>
          <a:xfrm>
            <a:off x="3499796" y="3426075"/>
            <a:ext cx="2144400" cy="445200"/>
          </a:xfrm>
          <a:prstGeom prst="rect">
            <a:avLst/>
          </a:prstGeom>
        </p:spPr>
        <p:txBody>
          <a:bodyPr anchorCtr="0" anchor="b" bIns="91425" lIns="91425" spcFirstLastPara="1" rIns="91425" wrap="square" tIns="91425">
            <a:noAutofit/>
          </a:bodyPr>
          <a:lstStyle>
            <a:lvl1pPr lvl="0" algn="ctr">
              <a:lnSpc>
                <a:spcPct val="100000"/>
              </a:lnSpc>
              <a:spcBef>
                <a:spcPts val="0"/>
              </a:spcBef>
              <a:spcAft>
                <a:spcPts val="0"/>
              </a:spcAft>
              <a:buSzPts val="2400"/>
              <a:buFont typeface="Kalam"/>
              <a:buNone/>
              <a:defRPr b="1" sz="2400">
                <a:latin typeface="Kalam"/>
                <a:ea typeface="Kalam"/>
                <a:cs typeface="Kalam"/>
                <a:sym typeface="Kalam"/>
              </a:defRPr>
            </a:lvl1pPr>
            <a:lvl2pPr lvl="1" algn="ctr">
              <a:lnSpc>
                <a:spcPct val="100000"/>
              </a:lnSpc>
              <a:spcBef>
                <a:spcPts val="0"/>
              </a:spcBef>
              <a:spcAft>
                <a:spcPts val="0"/>
              </a:spcAft>
              <a:buSzPts val="2400"/>
              <a:buFont typeface="Kalam"/>
              <a:buNone/>
              <a:defRPr b="1" sz="2400">
                <a:latin typeface="Kalam"/>
                <a:ea typeface="Kalam"/>
                <a:cs typeface="Kalam"/>
                <a:sym typeface="Kalam"/>
              </a:defRPr>
            </a:lvl2pPr>
            <a:lvl3pPr lvl="2" algn="ctr">
              <a:lnSpc>
                <a:spcPct val="100000"/>
              </a:lnSpc>
              <a:spcBef>
                <a:spcPts val="0"/>
              </a:spcBef>
              <a:spcAft>
                <a:spcPts val="0"/>
              </a:spcAft>
              <a:buSzPts val="2400"/>
              <a:buFont typeface="Kalam"/>
              <a:buNone/>
              <a:defRPr b="1" sz="2400">
                <a:latin typeface="Kalam"/>
                <a:ea typeface="Kalam"/>
                <a:cs typeface="Kalam"/>
                <a:sym typeface="Kalam"/>
              </a:defRPr>
            </a:lvl3pPr>
            <a:lvl4pPr lvl="3" algn="ctr">
              <a:lnSpc>
                <a:spcPct val="100000"/>
              </a:lnSpc>
              <a:spcBef>
                <a:spcPts val="0"/>
              </a:spcBef>
              <a:spcAft>
                <a:spcPts val="0"/>
              </a:spcAft>
              <a:buSzPts val="2400"/>
              <a:buFont typeface="Kalam"/>
              <a:buNone/>
              <a:defRPr b="1" sz="2400">
                <a:latin typeface="Kalam"/>
                <a:ea typeface="Kalam"/>
                <a:cs typeface="Kalam"/>
                <a:sym typeface="Kalam"/>
              </a:defRPr>
            </a:lvl4pPr>
            <a:lvl5pPr lvl="4" algn="ctr">
              <a:lnSpc>
                <a:spcPct val="100000"/>
              </a:lnSpc>
              <a:spcBef>
                <a:spcPts val="0"/>
              </a:spcBef>
              <a:spcAft>
                <a:spcPts val="0"/>
              </a:spcAft>
              <a:buSzPts val="2400"/>
              <a:buFont typeface="Kalam"/>
              <a:buNone/>
              <a:defRPr b="1" sz="2400">
                <a:latin typeface="Kalam"/>
                <a:ea typeface="Kalam"/>
                <a:cs typeface="Kalam"/>
                <a:sym typeface="Kalam"/>
              </a:defRPr>
            </a:lvl5pPr>
            <a:lvl6pPr lvl="5" algn="ctr">
              <a:lnSpc>
                <a:spcPct val="100000"/>
              </a:lnSpc>
              <a:spcBef>
                <a:spcPts val="0"/>
              </a:spcBef>
              <a:spcAft>
                <a:spcPts val="0"/>
              </a:spcAft>
              <a:buSzPts val="2400"/>
              <a:buFont typeface="Kalam"/>
              <a:buNone/>
              <a:defRPr b="1" sz="2400">
                <a:latin typeface="Kalam"/>
                <a:ea typeface="Kalam"/>
                <a:cs typeface="Kalam"/>
                <a:sym typeface="Kalam"/>
              </a:defRPr>
            </a:lvl6pPr>
            <a:lvl7pPr lvl="6" algn="ctr">
              <a:lnSpc>
                <a:spcPct val="100000"/>
              </a:lnSpc>
              <a:spcBef>
                <a:spcPts val="0"/>
              </a:spcBef>
              <a:spcAft>
                <a:spcPts val="0"/>
              </a:spcAft>
              <a:buSzPts val="2400"/>
              <a:buFont typeface="Kalam"/>
              <a:buNone/>
              <a:defRPr b="1" sz="2400">
                <a:latin typeface="Kalam"/>
                <a:ea typeface="Kalam"/>
                <a:cs typeface="Kalam"/>
                <a:sym typeface="Kalam"/>
              </a:defRPr>
            </a:lvl7pPr>
            <a:lvl8pPr lvl="7" algn="ctr">
              <a:lnSpc>
                <a:spcPct val="100000"/>
              </a:lnSpc>
              <a:spcBef>
                <a:spcPts val="0"/>
              </a:spcBef>
              <a:spcAft>
                <a:spcPts val="0"/>
              </a:spcAft>
              <a:buSzPts val="2400"/>
              <a:buFont typeface="Kalam"/>
              <a:buNone/>
              <a:defRPr b="1" sz="2400">
                <a:latin typeface="Kalam"/>
                <a:ea typeface="Kalam"/>
                <a:cs typeface="Kalam"/>
                <a:sym typeface="Kalam"/>
              </a:defRPr>
            </a:lvl8pPr>
            <a:lvl9pPr lvl="8" algn="ctr">
              <a:lnSpc>
                <a:spcPct val="100000"/>
              </a:lnSpc>
              <a:spcBef>
                <a:spcPts val="0"/>
              </a:spcBef>
              <a:spcAft>
                <a:spcPts val="0"/>
              </a:spcAft>
              <a:buSzPts val="2400"/>
              <a:buFont typeface="Kalam"/>
              <a:buNone/>
              <a:defRPr b="1" sz="2400">
                <a:latin typeface="Kalam"/>
                <a:ea typeface="Kalam"/>
                <a:cs typeface="Kalam"/>
                <a:sym typeface="Kalam"/>
              </a:defRPr>
            </a:lvl9pPr>
          </a:lstStyle>
          <a:p/>
        </p:txBody>
      </p:sp>
      <p:sp>
        <p:nvSpPr>
          <p:cNvPr id="1209" name="Google Shape;1209;p132"/>
          <p:cNvSpPr txBox="1"/>
          <p:nvPr>
            <p:ph idx="15" type="subTitle"/>
          </p:nvPr>
        </p:nvSpPr>
        <p:spPr>
          <a:xfrm>
            <a:off x="6075425" y="3426075"/>
            <a:ext cx="2144400" cy="445200"/>
          </a:xfrm>
          <a:prstGeom prst="rect">
            <a:avLst/>
          </a:prstGeom>
        </p:spPr>
        <p:txBody>
          <a:bodyPr anchorCtr="0" anchor="b" bIns="91425" lIns="91425" spcFirstLastPara="1" rIns="91425" wrap="square" tIns="91425">
            <a:noAutofit/>
          </a:bodyPr>
          <a:lstStyle>
            <a:lvl1pPr lvl="0" algn="ctr">
              <a:lnSpc>
                <a:spcPct val="100000"/>
              </a:lnSpc>
              <a:spcBef>
                <a:spcPts val="0"/>
              </a:spcBef>
              <a:spcAft>
                <a:spcPts val="0"/>
              </a:spcAft>
              <a:buSzPts val="2400"/>
              <a:buFont typeface="Kalam"/>
              <a:buNone/>
              <a:defRPr b="1" sz="2400">
                <a:latin typeface="Kalam"/>
                <a:ea typeface="Kalam"/>
                <a:cs typeface="Kalam"/>
                <a:sym typeface="Kalam"/>
              </a:defRPr>
            </a:lvl1pPr>
            <a:lvl2pPr lvl="1" algn="ctr">
              <a:lnSpc>
                <a:spcPct val="100000"/>
              </a:lnSpc>
              <a:spcBef>
                <a:spcPts val="0"/>
              </a:spcBef>
              <a:spcAft>
                <a:spcPts val="0"/>
              </a:spcAft>
              <a:buSzPts val="2400"/>
              <a:buFont typeface="Kalam"/>
              <a:buNone/>
              <a:defRPr b="1" sz="2400">
                <a:latin typeface="Kalam"/>
                <a:ea typeface="Kalam"/>
                <a:cs typeface="Kalam"/>
                <a:sym typeface="Kalam"/>
              </a:defRPr>
            </a:lvl2pPr>
            <a:lvl3pPr lvl="2" algn="ctr">
              <a:lnSpc>
                <a:spcPct val="100000"/>
              </a:lnSpc>
              <a:spcBef>
                <a:spcPts val="0"/>
              </a:spcBef>
              <a:spcAft>
                <a:spcPts val="0"/>
              </a:spcAft>
              <a:buSzPts val="2400"/>
              <a:buFont typeface="Kalam"/>
              <a:buNone/>
              <a:defRPr b="1" sz="2400">
                <a:latin typeface="Kalam"/>
                <a:ea typeface="Kalam"/>
                <a:cs typeface="Kalam"/>
                <a:sym typeface="Kalam"/>
              </a:defRPr>
            </a:lvl3pPr>
            <a:lvl4pPr lvl="3" algn="ctr">
              <a:lnSpc>
                <a:spcPct val="100000"/>
              </a:lnSpc>
              <a:spcBef>
                <a:spcPts val="0"/>
              </a:spcBef>
              <a:spcAft>
                <a:spcPts val="0"/>
              </a:spcAft>
              <a:buSzPts val="2400"/>
              <a:buFont typeface="Kalam"/>
              <a:buNone/>
              <a:defRPr b="1" sz="2400">
                <a:latin typeface="Kalam"/>
                <a:ea typeface="Kalam"/>
                <a:cs typeface="Kalam"/>
                <a:sym typeface="Kalam"/>
              </a:defRPr>
            </a:lvl4pPr>
            <a:lvl5pPr lvl="4" algn="ctr">
              <a:lnSpc>
                <a:spcPct val="100000"/>
              </a:lnSpc>
              <a:spcBef>
                <a:spcPts val="0"/>
              </a:spcBef>
              <a:spcAft>
                <a:spcPts val="0"/>
              </a:spcAft>
              <a:buSzPts val="2400"/>
              <a:buFont typeface="Kalam"/>
              <a:buNone/>
              <a:defRPr b="1" sz="2400">
                <a:latin typeface="Kalam"/>
                <a:ea typeface="Kalam"/>
                <a:cs typeface="Kalam"/>
                <a:sym typeface="Kalam"/>
              </a:defRPr>
            </a:lvl5pPr>
            <a:lvl6pPr lvl="5" algn="ctr">
              <a:lnSpc>
                <a:spcPct val="100000"/>
              </a:lnSpc>
              <a:spcBef>
                <a:spcPts val="0"/>
              </a:spcBef>
              <a:spcAft>
                <a:spcPts val="0"/>
              </a:spcAft>
              <a:buSzPts val="2400"/>
              <a:buFont typeface="Kalam"/>
              <a:buNone/>
              <a:defRPr b="1" sz="2400">
                <a:latin typeface="Kalam"/>
                <a:ea typeface="Kalam"/>
                <a:cs typeface="Kalam"/>
                <a:sym typeface="Kalam"/>
              </a:defRPr>
            </a:lvl6pPr>
            <a:lvl7pPr lvl="6" algn="ctr">
              <a:lnSpc>
                <a:spcPct val="100000"/>
              </a:lnSpc>
              <a:spcBef>
                <a:spcPts val="0"/>
              </a:spcBef>
              <a:spcAft>
                <a:spcPts val="0"/>
              </a:spcAft>
              <a:buSzPts val="2400"/>
              <a:buFont typeface="Kalam"/>
              <a:buNone/>
              <a:defRPr b="1" sz="2400">
                <a:latin typeface="Kalam"/>
                <a:ea typeface="Kalam"/>
                <a:cs typeface="Kalam"/>
                <a:sym typeface="Kalam"/>
              </a:defRPr>
            </a:lvl7pPr>
            <a:lvl8pPr lvl="7" algn="ctr">
              <a:lnSpc>
                <a:spcPct val="100000"/>
              </a:lnSpc>
              <a:spcBef>
                <a:spcPts val="0"/>
              </a:spcBef>
              <a:spcAft>
                <a:spcPts val="0"/>
              </a:spcAft>
              <a:buSzPts val="2400"/>
              <a:buFont typeface="Kalam"/>
              <a:buNone/>
              <a:defRPr b="1" sz="2400">
                <a:latin typeface="Kalam"/>
                <a:ea typeface="Kalam"/>
                <a:cs typeface="Kalam"/>
                <a:sym typeface="Kalam"/>
              </a:defRPr>
            </a:lvl8pPr>
            <a:lvl9pPr lvl="8" algn="ctr">
              <a:lnSpc>
                <a:spcPct val="100000"/>
              </a:lnSpc>
              <a:spcBef>
                <a:spcPts val="0"/>
              </a:spcBef>
              <a:spcAft>
                <a:spcPts val="0"/>
              </a:spcAft>
              <a:buSzPts val="2400"/>
              <a:buFont typeface="Kalam"/>
              <a:buNone/>
              <a:defRPr b="1" sz="2400">
                <a:latin typeface="Kalam"/>
                <a:ea typeface="Kalam"/>
                <a:cs typeface="Kalam"/>
                <a:sym typeface="Kalam"/>
              </a:defRPr>
            </a:lvl9pPr>
          </a:lstStyle>
          <a:p/>
        </p:txBody>
      </p:sp>
      <p:pic>
        <p:nvPicPr>
          <p:cNvPr id="1210" name="Google Shape;1210;p132"/>
          <p:cNvPicPr preferRelativeResize="0"/>
          <p:nvPr/>
        </p:nvPicPr>
        <p:blipFill>
          <a:blip r:embed="rId2">
            <a:alphaModFix amt="11000"/>
          </a:blip>
          <a:stretch>
            <a:fillRect/>
          </a:stretch>
        </p:blipFill>
        <p:spPr>
          <a:xfrm flipH="1" rot="-877805">
            <a:off x="-748163" y="-3986752"/>
            <a:ext cx="8678025" cy="5080502"/>
          </a:xfrm>
          <a:prstGeom prst="rect">
            <a:avLst/>
          </a:prstGeom>
          <a:noFill/>
          <a:ln>
            <a:noFill/>
          </a:ln>
        </p:spPr>
      </p:pic>
      <p:pic>
        <p:nvPicPr>
          <p:cNvPr id="1211" name="Google Shape;1211;p132"/>
          <p:cNvPicPr preferRelativeResize="0"/>
          <p:nvPr/>
        </p:nvPicPr>
        <p:blipFill>
          <a:blip r:embed="rId3">
            <a:alphaModFix/>
          </a:blip>
          <a:stretch>
            <a:fillRect/>
          </a:stretch>
        </p:blipFill>
        <p:spPr>
          <a:xfrm flipH="1">
            <a:off x="-1249091" y="1268800"/>
            <a:ext cx="1765517" cy="572700"/>
          </a:xfrm>
          <a:prstGeom prst="rect">
            <a:avLst/>
          </a:prstGeom>
          <a:noFill/>
          <a:ln>
            <a:noFill/>
          </a:ln>
        </p:spPr>
      </p:pic>
      <p:pic>
        <p:nvPicPr>
          <p:cNvPr id="1212" name="Google Shape;1212;p132"/>
          <p:cNvPicPr preferRelativeResize="0"/>
          <p:nvPr/>
        </p:nvPicPr>
        <p:blipFill>
          <a:blip r:embed="rId3">
            <a:alphaModFix/>
          </a:blip>
          <a:stretch>
            <a:fillRect/>
          </a:stretch>
        </p:blipFill>
        <p:spPr>
          <a:xfrm flipH="1">
            <a:off x="8651059" y="3550375"/>
            <a:ext cx="1765517" cy="572700"/>
          </a:xfrm>
          <a:prstGeom prst="rect">
            <a:avLst/>
          </a:prstGeom>
          <a:noFill/>
          <a:ln>
            <a:noFill/>
          </a:ln>
        </p:spPr>
      </p:pic>
      <p:pic>
        <p:nvPicPr>
          <p:cNvPr id="1213" name="Google Shape;1213;p132"/>
          <p:cNvPicPr preferRelativeResize="0"/>
          <p:nvPr/>
        </p:nvPicPr>
        <p:blipFill>
          <a:blip r:embed="rId4">
            <a:alphaModFix/>
          </a:blip>
          <a:stretch>
            <a:fillRect/>
          </a:stretch>
        </p:blipFill>
        <p:spPr>
          <a:xfrm>
            <a:off x="3162850" y="4680200"/>
            <a:ext cx="659475" cy="755350"/>
          </a:xfrm>
          <a:prstGeom prst="rect">
            <a:avLst/>
          </a:prstGeom>
          <a:noFill/>
          <a:ln>
            <a:noFill/>
          </a:ln>
        </p:spPr>
      </p:pic>
      <p:pic>
        <p:nvPicPr>
          <p:cNvPr id="1214" name="Google Shape;1214;p132"/>
          <p:cNvPicPr preferRelativeResize="0"/>
          <p:nvPr/>
        </p:nvPicPr>
        <p:blipFill>
          <a:blip r:embed="rId5">
            <a:alphaModFix/>
          </a:blip>
          <a:stretch>
            <a:fillRect/>
          </a:stretch>
        </p:blipFill>
        <p:spPr>
          <a:xfrm rot="-1704359">
            <a:off x="2598351" y="4845125"/>
            <a:ext cx="659475" cy="670503"/>
          </a:xfrm>
          <a:prstGeom prst="rect">
            <a:avLst/>
          </a:prstGeom>
          <a:noFill/>
          <a:ln>
            <a:noFill/>
          </a:ln>
        </p:spPr>
      </p:pic>
      <p:pic>
        <p:nvPicPr>
          <p:cNvPr id="1215" name="Google Shape;1215;p132"/>
          <p:cNvPicPr preferRelativeResize="0"/>
          <p:nvPr/>
        </p:nvPicPr>
        <p:blipFill>
          <a:blip r:embed="rId6">
            <a:alphaModFix/>
          </a:blip>
          <a:stretch>
            <a:fillRect/>
          </a:stretch>
        </p:blipFill>
        <p:spPr>
          <a:xfrm>
            <a:off x="2871925" y="4623025"/>
            <a:ext cx="482425" cy="470850"/>
          </a:xfrm>
          <a:prstGeom prst="rect">
            <a:avLst/>
          </a:prstGeom>
          <a:noFill/>
          <a:ln>
            <a:noFill/>
          </a:ln>
        </p:spPr>
      </p:pic>
    </p:spTree>
  </p:cSld>
  <p:clrMapOvr>
    <a:masterClrMapping/>
  </p:clrMapOvr>
</p:sldLayout>
</file>

<file path=ppt/slideLayouts/slideLayout1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umbers and text">
  <p:cSld name="CUSTOM_8">
    <p:spTree>
      <p:nvGrpSpPr>
        <p:cNvPr id="1216" name="Shape 1216"/>
        <p:cNvGrpSpPr/>
        <p:nvPr/>
      </p:nvGrpSpPr>
      <p:grpSpPr>
        <a:xfrm>
          <a:off x="0" y="0"/>
          <a:ext cx="0" cy="0"/>
          <a:chOff x="0" y="0"/>
          <a:chExt cx="0" cy="0"/>
        </a:xfrm>
      </p:grpSpPr>
      <p:sp>
        <p:nvSpPr>
          <p:cNvPr id="1217" name="Google Shape;1217;p133"/>
          <p:cNvSpPr txBox="1"/>
          <p:nvPr>
            <p:ph hasCustomPrompt="1" type="title"/>
          </p:nvPr>
        </p:nvSpPr>
        <p:spPr>
          <a:xfrm>
            <a:off x="2223600" y="670225"/>
            <a:ext cx="4696800" cy="768900"/>
          </a:xfrm>
          <a:prstGeom prst="rect">
            <a:avLst/>
          </a:prstGeom>
          <a:noFill/>
        </p:spPr>
        <p:txBody>
          <a:bodyPr anchorCtr="0" anchor="ctr" bIns="91425" lIns="91425" spcFirstLastPara="1" rIns="91425" wrap="square" tIns="91425">
            <a:noAutofit/>
          </a:bodyPr>
          <a:lstStyle>
            <a:lvl1pPr lvl="0" algn="ctr">
              <a:spcBef>
                <a:spcPts val="0"/>
              </a:spcBef>
              <a:spcAft>
                <a:spcPts val="0"/>
              </a:spcAft>
              <a:buSzPts val="6000"/>
              <a:buNone/>
              <a:defRPr sz="4500"/>
            </a:lvl1pPr>
            <a:lvl2pPr lvl="1" algn="ctr">
              <a:spcBef>
                <a:spcPts val="0"/>
              </a:spcBef>
              <a:spcAft>
                <a:spcPts val="0"/>
              </a:spcAft>
              <a:buSzPts val="6000"/>
              <a:buNone/>
              <a:defRPr sz="6000"/>
            </a:lvl2pPr>
            <a:lvl3pPr lvl="2" algn="ctr">
              <a:spcBef>
                <a:spcPts val="0"/>
              </a:spcBef>
              <a:spcAft>
                <a:spcPts val="0"/>
              </a:spcAft>
              <a:buSzPts val="6000"/>
              <a:buNone/>
              <a:defRPr sz="6000"/>
            </a:lvl3pPr>
            <a:lvl4pPr lvl="3" algn="ctr">
              <a:spcBef>
                <a:spcPts val="0"/>
              </a:spcBef>
              <a:spcAft>
                <a:spcPts val="0"/>
              </a:spcAft>
              <a:buSzPts val="6000"/>
              <a:buNone/>
              <a:defRPr sz="6000"/>
            </a:lvl4pPr>
            <a:lvl5pPr lvl="4" algn="ctr">
              <a:spcBef>
                <a:spcPts val="0"/>
              </a:spcBef>
              <a:spcAft>
                <a:spcPts val="0"/>
              </a:spcAft>
              <a:buSzPts val="6000"/>
              <a:buNone/>
              <a:defRPr sz="6000"/>
            </a:lvl5pPr>
            <a:lvl6pPr lvl="5" algn="ctr">
              <a:spcBef>
                <a:spcPts val="0"/>
              </a:spcBef>
              <a:spcAft>
                <a:spcPts val="0"/>
              </a:spcAft>
              <a:buSzPts val="6000"/>
              <a:buNone/>
              <a:defRPr sz="6000"/>
            </a:lvl6pPr>
            <a:lvl7pPr lvl="6" algn="ctr">
              <a:spcBef>
                <a:spcPts val="0"/>
              </a:spcBef>
              <a:spcAft>
                <a:spcPts val="0"/>
              </a:spcAft>
              <a:buSzPts val="6000"/>
              <a:buNone/>
              <a:defRPr sz="6000"/>
            </a:lvl7pPr>
            <a:lvl8pPr lvl="7" algn="ctr">
              <a:spcBef>
                <a:spcPts val="0"/>
              </a:spcBef>
              <a:spcAft>
                <a:spcPts val="0"/>
              </a:spcAft>
              <a:buSzPts val="6000"/>
              <a:buNone/>
              <a:defRPr sz="6000"/>
            </a:lvl8pPr>
            <a:lvl9pPr lvl="8" algn="ctr">
              <a:spcBef>
                <a:spcPts val="0"/>
              </a:spcBef>
              <a:spcAft>
                <a:spcPts val="0"/>
              </a:spcAft>
              <a:buSzPts val="6000"/>
              <a:buNone/>
              <a:defRPr sz="6000"/>
            </a:lvl9pPr>
          </a:lstStyle>
          <a:p>
            <a:r>
              <a:t>xx%</a:t>
            </a:r>
          </a:p>
        </p:txBody>
      </p:sp>
      <p:sp>
        <p:nvSpPr>
          <p:cNvPr id="1218" name="Google Shape;1218;p133"/>
          <p:cNvSpPr txBox="1"/>
          <p:nvPr>
            <p:ph idx="1" type="subTitle"/>
          </p:nvPr>
        </p:nvSpPr>
        <p:spPr>
          <a:xfrm>
            <a:off x="2223600" y="1352026"/>
            <a:ext cx="4696800" cy="3726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400"/>
              <a:buNone/>
              <a:defRPr sz="16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1219" name="Google Shape;1219;p133"/>
          <p:cNvSpPr txBox="1"/>
          <p:nvPr>
            <p:ph hasCustomPrompt="1" idx="2" type="title"/>
          </p:nvPr>
        </p:nvSpPr>
        <p:spPr>
          <a:xfrm>
            <a:off x="2223600" y="1967931"/>
            <a:ext cx="4696800" cy="768900"/>
          </a:xfrm>
          <a:prstGeom prst="rect">
            <a:avLst/>
          </a:prstGeom>
          <a:noFill/>
        </p:spPr>
        <p:txBody>
          <a:bodyPr anchorCtr="0" anchor="ctr" bIns="91425" lIns="91425" spcFirstLastPara="1" rIns="91425" wrap="square" tIns="91425">
            <a:noAutofit/>
          </a:bodyPr>
          <a:lstStyle>
            <a:lvl1pPr lvl="0" algn="ctr">
              <a:spcBef>
                <a:spcPts val="0"/>
              </a:spcBef>
              <a:spcAft>
                <a:spcPts val="0"/>
              </a:spcAft>
              <a:buSzPts val="6000"/>
              <a:buNone/>
              <a:defRPr sz="4500"/>
            </a:lvl1pPr>
            <a:lvl2pPr lvl="1" algn="ctr">
              <a:spcBef>
                <a:spcPts val="0"/>
              </a:spcBef>
              <a:spcAft>
                <a:spcPts val="0"/>
              </a:spcAft>
              <a:buSzPts val="6000"/>
              <a:buNone/>
              <a:defRPr sz="6000"/>
            </a:lvl2pPr>
            <a:lvl3pPr lvl="2" algn="ctr">
              <a:spcBef>
                <a:spcPts val="0"/>
              </a:spcBef>
              <a:spcAft>
                <a:spcPts val="0"/>
              </a:spcAft>
              <a:buSzPts val="6000"/>
              <a:buNone/>
              <a:defRPr sz="6000"/>
            </a:lvl3pPr>
            <a:lvl4pPr lvl="3" algn="ctr">
              <a:spcBef>
                <a:spcPts val="0"/>
              </a:spcBef>
              <a:spcAft>
                <a:spcPts val="0"/>
              </a:spcAft>
              <a:buSzPts val="6000"/>
              <a:buNone/>
              <a:defRPr sz="6000"/>
            </a:lvl4pPr>
            <a:lvl5pPr lvl="4" algn="ctr">
              <a:spcBef>
                <a:spcPts val="0"/>
              </a:spcBef>
              <a:spcAft>
                <a:spcPts val="0"/>
              </a:spcAft>
              <a:buSzPts val="6000"/>
              <a:buNone/>
              <a:defRPr sz="6000"/>
            </a:lvl5pPr>
            <a:lvl6pPr lvl="5" algn="ctr">
              <a:spcBef>
                <a:spcPts val="0"/>
              </a:spcBef>
              <a:spcAft>
                <a:spcPts val="0"/>
              </a:spcAft>
              <a:buSzPts val="6000"/>
              <a:buNone/>
              <a:defRPr sz="6000"/>
            </a:lvl6pPr>
            <a:lvl7pPr lvl="6" algn="ctr">
              <a:spcBef>
                <a:spcPts val="0"/>
              </a:spcBef>
              <a:spcAft>
                <a:spcPts val="0"/>
              </a:spcAft>
              <a:buSzPts val="6000"/>
              <a:buNone/>
              <a:defRPr sz="6000"/>
            </a:lvl7pPr>
            <a:lvl8pPr lvl="7" algn="ctr">
              <a:spcBef>
                <a:spcPts val="0"/>
              </a:spcBef>
              <a:spcAft>
                <a:spcPts val="0"/>
              </a:spcAft>
              <a:buSzPts val="6000"/>
              <a:buNone/>
              <a:defRPr sz="6000"/>
            </a:lvl8pPr>
            <a:lvl9pPr lvl="8" algn="ctr">
              <a:spcBef>
                <a:spcPts val="0"/>
              </a:spcBef>
              <a:spcAft>
                <a:spcPts val="0"/>
              </a:spcAft>
              <a:buSzPts val="6000"/>
              <a:buNone/>
              <a:defRPr sz="6000"/>
            </a:lvl9pPr>
          </a:lstStyle>
          <a:p>
            <a:r>
              <a:t>xx%</a:t>
            </a:r>
          </a:p>
        </p:txBody>
      </p:sp>
      <p:sp>
        <p:nvSpPr>
          <p:cNvPr id="1220" name="Google Shape;1220;p133"/>
          <p:cNvSpPr txBox="1"/>
          <p:nvPr>
            <p:ph idx="3" type="subTitle"/>
          </p:nvPr>
        </p:nvSpPr>
        <p:spPr>
          <a:xfrm>
            <a:off x="2223600" y="2652303"/>
            <a:ext cx="4696800" cy="3726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400"/>
              <a:buNone/>
              <a:defRPr sz="16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1221" name="Google Shape;1221;p133"/>
          <p:cNvSpPr txBox="1"/>
          <p:nvPr>
            <p:ph hasCustomPrompt="1" idx="4" type="title"/>
          </p:nvPr>
        </p:nvSpPr>
        <p:spPr>
          <a:xfrm>
            <a:off x="2223600" y="3265638"/>
            <a:ext cx="4696800" cy="768900"/>
          </a:xfrm>
          <a:prstGeom prst="rect">
            <a:avLst/>
          </a:prstGeom>
          <a:noFill/>
        </p:spPr>
        <p:txBody>
          <a:bodyPr anchorCtr="0" anchor="ctr" bIns="91425" lIns="91425" spcFirstLastPara="1" rIns="91425" wrap="square" tIns="91425">
            <a:noAutofit/>
          </a:bodyPr>
          <a:lstStyle>
            <a:lvl1pPr lvl="0" algn="ctr">
              <a:spcBef>
                <a:spcPts val="0"/>
              </a:spcBef>
              <a:spcAft>
                <a:spcPts val="0"/>
              </a:spcAft>
              <a:buSzPts val="6000"/>
              <a:buNone/>
              <a:defRPr sz="4500"/>
            </a:lvl1pPr>
            <a:lvl2pPr lvl="1" algn="ctr">
              <a:spcBef>
                <a:spcPts val="0"/>
              </a:spcBef>
              <a:spcAft>
                <a:spcPts val="0"/>
              </a:spcAft>
              <a:buSzPts val="6000"/>
              <a:buNone/>
              <a:defRPr sz="6000"/>
            </a:lvl2pPr>
            <a:lvl3pPr lvl="2" algn="ctr">
              <a:spcBef>
                <a:spcPts val="0"/>
              </a:spcBef>
              <a:spcAft>
                <a:spcPts val="0"/>
              </a:spcAft>
              <a:buSzPts val="6000"/>
              <a:buNone/>
              <a:defRPr sz="6000"/>
            </a:lvl3pPr>
            <a:lvl4pPr lvl="3" algn="ctr">
              <a:spcBef>
                <a:spcPts val="0"/>
              </a:spcBef>
              <a:spcAft>
                <a:spcPts val="0"/>
              </a:spcAft>
              <a:buSzPts val="6000"/>
              <a:buNone/>
              <a:defRPr sz="6000"/>
            </a:lvl4pPr>
            <a:lvl5pPr lvl="4" algn="ctr">
              <a:spcBef>
                <a:spcPts val="0"/>
              </a:spcBef>
              <a:spcAft>
                <a:spcPts val="0"/>
              </a:spcAft>
              <a:buSzPts val="6000"/>
              <a:buNone/>
              <a:defRPr sz="6000"/>
            </a:lvl5pPr>
            <a:lvl6pPr lvl="5" algn="ctr">
              <a:spcBef>
                <a:spcPts val="0"/>
              </a:spcBef>
              <a:spcAft>
                <a:spcPts val="0"/>
              </a:spcAft>
              <a:buSzPts val="6000"/>
              <a:buNone/>
              <a:defRPr sz="6000"/>
            </a:lvl6pPr>
            <a:lvl7pPr lvl="6" algn="ctr">
              <a:spcBef>
                <a:spcPts val="0"/>
              </a:spcBef>
              <a:spcAft>
                <a:spcPts val="0"/>
              </a:spcAft>
              <a:buSzPts val="6000"/>
              <a:buNone/>
              <a:defRPr sz="6000"/>
            </a:lvl7pPr>
            <a:lvl8pPr lvl="7" algn="ctr">
              <a:spcBef>
                <a:spcPts val="0"/>
              </a:spcBef>
              <a:spcAft>
                <a:spcPts val="0"/>
              </a:spcAft>
              <a:buSzPts val="6000"/>
              <a:buNone/>
              <a:defRPr sz="6000"/>
            </a:lvl8pPr>
            <a:lvl9pPr lvl="8" algn="ctr">
              <a:spcBef>
                <a:spcPts val="0"/>
              </a:spcBef>
              <a:spcAft>
                <a:spcPts val="0"/>
              </a:spcAft>
              <a:buSzPts val="6000"/>
              <a:buNone/>
              <a:defRPr sz="6000"/>
            </a:lvl9pPr>
          </a:lstStyle>
          <a:p>
            <a:r>
              <a:t>xx%</a:t>
            </a:r>
          </a:p>
        </p:txBody>
      </p:sp>
      <p:sp>
        <p:nvSpPr>
          <p:cNvPr id="1222" name="Google Shape;1222;p133"/>
          <p:cNvSpPr txBox="1"/>
          <p:nvPr>
            <p:ph idx="5" type="subTitle"/>
          </p:nvPr>
        </p:nvSpPr>
        <p:spPr>
          <a:xfrm>
            <a:off x="2223600" y="3952581"/>
            <a:ext cx="4696800" cy="3726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400"/>
              <a:buNone/>
              <a:defRPr sz="16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pic>
        <p:nvPicPr>
          <p:cNvPr id="1223" name="Google Shape;1223;p133"/>
          <p:cNvPicPr preferRelativeResize="0"/>
          <p:nvPr/>
        </p:nvPicPr>
        <p:blipFill>
          <a:blip r:embed="rId2">
            <a:alphaModFix/>
          </a:blip>
          <a:stretch>
            <a:fillRect/>
          </a:stretch>
        </p:blipFill>
        <p:spPr>
          <a:xfrm>
            <a:off x="12" y="1698397"/>
            <a:ext cx="1594266" cy="1927548"/>
          </a:xfrm>
          <a:prstGeom prst="rect">
            <a:avLst/>
          </a:prstGeom>
          <a:noFill/>
          <a:ln>
            <a:noFill/>
          </a:ln>
        </p:spPr>
      </p:pic>
      <p:pic>
        <p:nvPicPr>
          <p:cNvPr id="1224" name="Google Shape;1224;p133"/>
          <p:cNvPicPr preferRelativeResize="0"/>
          <p:nvPr/>
        </p:nvPicPr>
        <p:blipFill>
          <a:blip r:embed="rId2">
            <a:alphaModFix/>
          </a:blip>
          <a:stretch>
            <a:fillRect/>
          </a:stretch>
        </p:blipFill>
        <p:spPr>
          <a:xfrm flipH="1">
            <a:off x="7549737" y="1607972"/>
            <a:ext cx="1594266" cy="1927548"/>
          </a:xfrm>
          <a:prstGeom prst="rect">
            <a:avLst/>
          </a:prstGeom>
          <a:noFill/>
          <a:ln>
            <a:noFill/>
          </a:ln>
        </p:spPr>
      </p:pic>
      <p:pic>
        <p:nvPicPr>
          <p:cNvPr id="1225" name="Google Shape;1225;p133"/>
          <p:cNvPicPr preferRelativeResize="0"/>
          <p:nvPr/>
        </p:nvPicPr>
        <p:blipFill>
          <a:blip r:embed="rId3">
            <a:alphaModFix amt="11000"/>
          </a:blip>
          <a:stretch>
            <a:fillRect/>
          </a:stretch>
        </p:blipFill>
        <p:spPr>
          <a:xfrm>
            <a:off x="-152400" y="0"/>
            <a:ext cx="10011542" cy="5143501"/>
          </a:xfrm>
          <a:prstGeom prst="rect">
            <a:avLst/>
          </a:prstGeom>
          <a:noFill/>
          <a:ln>
            <a:noFill/>
          </a:ln>
        </p:spPr>
      </p:pic>
    </p:spTree>
  </p:cSld>
  <p:clrMapOvr>
    <a:masterClrMapping/>
  </p:clrMapOvr>
</p:sldLayout>
</file>

<file path=ppt/slideLayouts/slideLayout1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anks">
  <p:cSld name="CUSTOM_3_1">
    <p:spTree>
      <p:nvGrpSpPr>
        <p:cNvPr id="1226" name="Shape 1226"/>
        <p:cNvGrpSpPr/>
        <p:nvPr/>
      </p:nvGrpSpPr>
      <p:grpSpPr>
        <a:xfrm>
          <a:off x="0" y="0"/>
          <a:ext cx="0" cy="0"/>
          <a:chOff x="0" y="0"/>
          <a:chExt cx="0" cy="0"/>
        </a:xfrm>
      </p:grpSpPr>
      <p:sp>
        <p:nvSpPr>
          <p:cNvPr id="1227" name="Google Shape;1227;p134"/>
          <p:cNvSpPr txBox="1"/>
          <p:nvPr>
            <p:ph type="title"/>
          </p:nvPr>
        </p:nvSpPr>
        <p:spPr>
          <a:xfrm>
            <a:off x="2347950" y="707777"/>
            <a:ext cx="4448100" cy="1225500"/>
          </a:xfrm>
          <a:prstGeom prst="rect">
            <a:avLst/>
          </a:prstGeom>
        </p:spPr>
        <p:txBody>
          <a:bodyPr anchorCtr="0" anchor="b" bIns="91425" lIns="91425" spcFirstLastPara="1" rIns="91425" wrap="square" tIns="91425">
            <a:noAutofit/>
          </a:bodyPr>
          <a:lstStyle>
            <a:lvl1pPr lvl="0" algn="ctr">
              <a:spcBef>
                <a:spcPts val="0"/>
              </a:spcBef>
              <a:spcAft>
                <a:spcPts val="0"/>
              </a:spcAft>
              <a:buSzPts val="2000"/>
              <a:buNone/>
              <a:defRPr sz="7000"/>
            </a:lvl1pPr>
            <a:lvl2pPr lvl="1">
              <a:spcBef>
                <a:spcPts val="0"/>
              </a:spcBef>
              <a:spcAft>
                <a:spcPts val="0"/>
              </a:spcAft>
              <a:buSzPts val="3500"/>
              <a:buNone/>
              <a:defRPr/>
            </a:lvl2pPr>
            <a:lvl3pPr lvl="2">
              <a:spcBef>
                <a:spcPts val="0"/>
              </a:spcBef>
              <a:spcAft>
                <a:spcPts val="0"/>
              </a:spcAft>
              <a:buSzPts val="3500"/>
              <a:buNone/>
              <a:defRPr/>
            </a:lvl3pPr>
            <a:lvl4pPr lvl="3">
              <a:spcBef>
                <a:spcPts val="0"/>
              </a:spcBef>
              <a:spcAft>
                <a:spcPts val="0"/>
              </a:spcAft>
              <a:buSzPts val="3500"/>
              <a:buNone/>
              <a:defRPr/>
            </a:lvl4pPr>
            <a:lvl5pPr lvl="4">
              <a:spcBef>
                <a:spcPts val="0"/>
              </a:spcBef>
              <a:spcAft>
                <a:spcPts val="0"/>
              </a:spcAft>
              <a:buSzPts val="3500"/>
              <a:buNone/>
              <a:defRPr/>
            </a:lvl5pPr>
            <a:lvl6pPr lvl="5">
              <a:spcBef>
                <a:spcPts val="0"/>
              </a:spcBef>
              <a:spcAft>
                <a:spcPts val="0"/>
              </a:spcAft>
              <a:buSzPts val="3500"/>
              <a:buNone/>
              <a:defRPr/>
            </a:lvl6pPr>
            <a:lvl7pPr lvl="6">
              <a:spcBef>
                <a:spcPts val="0"/>
              </a:spcBef>
              <a:spcAft>
                <a:spcPts val="0"/>
              </a:spcAft>
              <a:buSzPts val="3500"/>
              <a:buNone/>
              <a:defRPr/>
            </a:lvl7pPr>
            <a:lvl8pPr lvl="7">
              <a:spcBef>
                <a:spcPts val="0"/>
              </a:spcBef>
              <a:spcAft>
                <a:spcPts val="0"/>
              </a:spcAft>
              <a:buSzPts val="3500"/>
              <a:buNone/>
              <a:defRPr/>
            </a:lvl8pPr>
            <a:lvl9pPr lvl="8">
              <a:spcBef>
                <a:spcPts val="0"/>
              </a:spcBef>
              <a:spcAft>
                <a:spcPts val="0"/>
              </a:spcAft>
              <a:buSzPts val="3500"/>
              <a:buNone/>
              <a:defRPr/>
            </a:lvl9pPr>
          </a:lstStyle>
          <a:p/>
        </p:txBody>
      </p:sp>
      <p:sp>
        <p:nvSpPr>
          <p:cNvPr id="1228" name="Google Shape;1228;p134"/>
          <p:cNvSpPr txBox="1"/>
          <p:nvPr>
            <p:ph idx="1" type="subTitle"/>
          </p:nvPr>
        </p:nvSpPr>
        <p:spPr>
          <a:xfrm>
            <a:off x="2347900" y="1841450"/>
            <a:ext cx="4448100" cy="1058700"/>
          </a:xfrm>
          <a:prstGeom prst="rect">
            <a:avLst/>
          </a:prstGeom>
        </p:spPr>
        <p:txBody>
          <a:bodyPr anchorCtr="0" anchor="ctr" bIns="91425" lIns="91425" spcFirstLastPara="1" rIns="91425" wrap="square" tIns="91425">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1600"/>
              </a:spcBef>
              <a:spcAft>
                <a:spcPts val="0"/>
              </a:spcAft>
              <a:buSzPts val="1400"/>
              <a:buNone/>
              <a:defRPr/>
            </a:lvl3pPr>
            <a:lvl4pPr lvl="3" algn="ctr">
              <a:lnSpc>
                <a:spcPct val="100000"/>
              </a:lnSpc>
              <a:spcBef>
                <a:spcPts val="1600"/>
              </a:spcBef>
              <a:spcAft>
                <a:spcPts val="0"/>
              </a:spcAft>
              <a:buSzPts val="1400"/>
              <a:buNone/>
              <a:defRPr/>
            </a:lvl4pPr>
            <a:lvl5pPr lvl="4" algn="ctr">
              <a:lnSpc>
                <a:spcPct val="100000"/>
              </a:lnSpc>
              <a:spcBef>
                <a:spcPts val="1600"/>
              </a:spcBef>
              <a:spcAft>
                <a:spcPts val="0"/>
              </a:spcAft>
              <a:buSzPts val="1400"/>
              <a:buNone/>
              <a:defRPr/>
            </a:lvl5pPr>
            <a:lvl6pPr lvl="5" algn="ctr">
              <a:lnSpc>
                <a:spcPct val="100000"/>
              </a:lnSpc>
              <a:spcBef>
                <a:spcPts val="1600"/>
              </a:spcBef>
              <a:spcAft>
                <a:spcPts val="0"/>
              </a:spcAft>
              <a:buSzPts val="1400"/>
              <a:buNone/>
              <a:defRPr/>
            </a:lvl6pPr>
            <a:lvl7pPr lvl="6" algn="ctr">
              <a:lnSpc>
                <a:spcPct val="100000"/>
              </a:lnSpc>
              <a:spcBef>
                <a:spcPts val="1600"/>
              </a:spcBef>
              <a:spcAft>
                <a:spcPts val="0"/>
              </a:spcAft>
              <a:buSzPts val="1400"/>
              <a:buNone/>
              <a:defRPr/>
            </a:lvl7pPr>
            <a:lvl8pPr lvl="7" algn="ctr">
              <a:lnSpc>
                <a:spcPct val="100000"/>
              </a:lnSpc>
              <a:spcBef>
                <a:spcPts val="1600"/>
              </a:spcBef>
              <a:spcAft>
                <a:spcPts val="0"/>
              </a:spcAft>
              <a:buSzPts val="1400"/>
              <a:buNone/>
              <a:defRPr/>
            </a:lvl8pPr>
            <a:lvl9pPr lvl="8" algn="ctr">
              <a:lnSpc>
                <a:spcPct val="100000"/>
              </a:lnSpc>
              <a:spcBef>
                <a:spcPts val="1600"/>
              </a:spcBef>
              <a:spcAft>
                <a:spcPts val="1600"/>
              </a:spcAft>
              <a:buSzPts val="1400"/>
              <a:buNone/>
              <a:defRPr/>
            </a:lvl9pPr>
          </a:lstStyle>
          <a:p/>
        </p:txBody>
      </p:sp>
      <p:sp>
        <p:nvSpPr>
          <p:cNvPr id="1229" name="Google Shape;1229;p134"/>
          <p:cNvSpPr txBox="1"/>
          <p:nvPr/>
        </p:nvSpPr>
        <p:spPr>
          <a:xfrm>
            <a:off x="1918650" y="3611950"/>
            <a:ext cx="5306700" cy="556200"/>
          </a:xfrm>
          <a:prstGeom prst="rect">
            <a:avLst/>
          </a:prstGeom>
          <a:noFill/>
          <a:ln>
            <a:noFill/>
          </a:ln>
        </p:spPr>
        <p:txBody>
          <a:bodyPr anchorCtr="0" anchor="t" bIns="91425" lIns="91425" spcFirstLastPara="1" rIns="91425" wrap="square" tIns="91425">
            <a:noAutofit/>
          </a:bodyPr>
          <a:lstStyle/>
          <a:p>
            <a:pPr indent="0" lvl="0" marL="0" rtl="0" algn="ctr">
              <a:spcBef>
                <a:spcPts val="300"/>
              </a:spcBef>
              <a:spcAft>
                <a:spcPts val="0"/>
              </a:spcAft>
              <a:buNone/>
            </a:pPr>
            <a:r>
              <a:rPr lang="en" sz="1200">
                <a:solidFill>
                  <a:schemeClr val="lt1"/>
                </a:solidFill>
                <a:latin typeface="Montserrat"/>
                <a:ea typeface="Montserrat"/>
                <a:cs typeface="Montserrat"/>
                <a:sym typeface="Montserrat"/>
              </a:rPr>
              <a:t>CREDITS: This presentation template was created by </a:t>
            </a:r>
            <a:r>
              <a:rPr lang="en" sz="1200" u="sng">
                <a:solidFill>
                  <a:schemeClr val="lt1"/>
                </a:solidFill>
                <a:latin typeface="Montserrat"/>
                <a:ea typeface="Montserrat"/>
                <a:cs typeface="Montserrat"/>
                <a:sym typeface="Montserrat"/>
                <a:hlinkClick r:id="rId2">
                  <a:extLst>
                    <a:ext uri="{A12FA001-AC4F-418D-AE19-62706E023703}">
                      <ahyp:hlinkClr val="tx"/>
                    </a:ext>
                  </a:extLst>
                </a:hlinkClick>
              </a:rPr>
              <a:t>Slidesgo</a:t>
            </a:r>
            <a:r>
              <a:rPr lang="en" sz="1200">
                <a:solidFill>
                  <a:schemeClr val="lt1"/>
                </a:solidFill>
                <a:latin typeface="Montserrat"/>
                <a:ea typeface="Montserrat"/>
                <a:cs typeface="Montserrat"/>
                <a:sym typeface="Montserrat"/>
              </a:rPr>
              <a:t>, and includes icons by </a:t>
            </a:r>
            <a:r>
              <a:rPr lang="en" sz="1200" u="sng">
                <a:solidFill>
                  <a:schemeClr val="lt1"/>
                </a:solidFill>
                <a:latin typeface="Montserrat"/>
                <a:ea typeface="Montserrat"/>
                <a:cs typeface="Montserrat"/>
                <a:sym typeface="Montserrat"/>
                <a:hlinkClick r:id="rId3">
                  <a:extLst>
                    <a:ext uri="{A12FA001-AC4F-418D-AE19-62706E023703}">
                      <ahyp:hlinkClr val="tx"/>
                    </a:ext>
                  </a:extLst>
                </a:hlinkClick>
              </a:rPr>
              <a:t>Flaticon</a:t>
            </a:r>
            <a:r>
              <a:rPr lang="en" sz="1200">
                <a:solidFill>
                  <a:schemeClr val="lt1"/>
                </a:solidFill>
                <a:latin typeface="Montserrat"/>
                <a:ea typeface="Montserrat"/>
                <a:cs typeface="Montserrat"/>
                <a:sym typeface="Montserrat"/>
              </a:rPr>
              <a:t>, and infographics &amp; images by </a:t>
            </a:r>
            <a:r>
              <a:rPr lang="en" sz="1200" u="sng">
                <a:solidFill>
                  <a:schemeClr val="lt1"/>
                </a:solidFill>
                <a:latin typeface="Montserrat"/>
                <a:ea typeface="Montserrat"/>
                <a:cs typeface="Montserrat"/>
                <a:sym typeface="Montserrat"/>
                <a:hlinkClick r:id="rId4">
                  <a:extLst>
                    <a:ext uri="{A12FA001-AC4F-418D-AE19-62706E023703}">
                      <ahyp:hlinkClr val="tx"/>
                    </a:ext>
                  </a:extLst>
                </a:hlinkClick>
              </a:rPr>
              <a:t>Freepik</a:t>
            </a:r>
            <a:r>
              <a:rPr lang="en" sz="1200" u="sng">
                <a:solidFill>
                  <a:schemeClr val="lt1"/>
                </a:solidFill>
                <a:latin typeface="Montserrat"/>
                <a:ea typeface="Montserrat"/>
                <a:cs typeface="Montserrat"/>
                <a:sym typeface="Montserrat"/>
              </a:rPr>
              <a:t> </a:t>
            </a:r>
            <a:endParaRPr sz="1200" u="sng">
              <a:solidFill>
                <a:schemeClr val="lt1"/>
              </a:solidFill>
              <a:latin typeface="Montserrat"/>
              <a:ea typeface="Montserrat"/>
              <a:cs typeface="Montserrat"/>
              <a:sym typeface="Montserrat"/>
            </a:endParaRPr>
          </a:p>
        </p:txBody>
      </p:sp>
      <p:pic>
        <p:nvPicPr>
          <p:cNvPr id="1230" name="Google Shape;1230;p134"/>
          <p:cNvPicPr preferRelativeResize="0"/>
          <p:nvPr/>
        </p:nvPicPr>
        <p:blipFill>
          <a:blip r:embed="rId5">
            <a:alphaModFix amt="11000"/>
          </a:blip>
          <a:stretch>
            <a:fillRect/>
          </a:stretch>
        </p:blipFill>
        <p:spPr>
          <a:xfrm>
            <a:off x="0" y="-285146"/>
            <a:ext cx="9144001" cy="4697793"/>
          </a:xfrm>
          <a:prstGeom prst="rect">
            <a:avLst/>
          </a:prstGeom>
          <a:noFill/>
          <a:ln>
            <a:noFill/>
          </a:ln>
        </p:spPr>
      </p:pic>
      <p:pic>
        <p:nvPicPr>
          <p:cNvPr id="1231" name="Google Shape;1231;p134"/>
          <p:cNvPicPr preferRelativeResize="0"/>
          <p:nvPr/>
        </p:nvPicPr>
        <p:blipFill>
          <a:blip r:embed="rId6">
            <a:alphaModFix/>
          </a:blip>
          <a:stretch>
            <a:fillRect/>
          </a:stretch>
        </p:blipFill>
        <p:spPr>
          <a:xfrm>
            <a:off x="325025" y="4426662"/>
            <a:ext cx="1093450" cy="354690"/>
          </a:xfrm>
          <a:prstGeom prst="rect">
            <a:avLst/>
          </a:prstGeom>
          <a:noFill/>
          <a:ln>
            <a:noFill/>
          </a:ln>
        </p:spPr>
      </p:pic>
      <p:pic>
        <p:nvPicPr>
          <p:cNvPr id="1232" name="Google Shape;1232;p134"/>
          <p:cNvPicPr preferRelativeResize="0"/>
          <p:nvPr/>
        </p:nvPicPr>
        <p:blipFill>
          <a:blip r:embed="rId7">
            <a:alphaModFix/>
          </a:blip>
          <a:stretch>
            <a:fillRect/>
          </a:stretch>
        </p:blipFill>
        <p:spPr>
          <a:xfrm>
            <a:off x="6724050" y="354188"/>
            <a:ext cx="332150" cy="337703"/>
          </a:xfrm>
          <a:prstGeom prst="rect">
            <a:avLst/>
          </a:prstGeom>
          <a:noFill/>
          <a:ln>
            <a:noFill/>
          </a:ln>
        </p:spPr>
      </p:pic>
      <p:pic>
        <p:nvPicPr>
          <p:cNvPr id="1233" name="Google Shape;1233;p134"/>
          <p:cNvPicPr preferRelativeResize="0"/>
          <p:nvPr/>
        </p:nvPicPr>
        <p:blipFill>
          <a:blip r:embed="rId8">
            <a:alphaModFix/>
          </a:blip>
          <a:stretch>
            <a:fillRect/>
          </a:stretch>
        </p:blipFill>
        <p:spPr>
          <a:xfrm>
            <a:off x="6763750" y="4693295"/>
            <a:ext cx="252750" cy="246673"/>
          </a:xfrm>
          <a:prstGeom prst="rect">
            <a:avLst/>
          </a:prstGeom>
          <a:noFill/>
          <a:ln>
            <a:noFill/>
          </a:ln>
        </p:spPr>
      </p:pic>
      <p:pic>
        <p:nvPicPr>
          <p:cNvPr id="1234" name="Google Shape;1234;p134"/>
          <p:cNvPicPr preferRelativeResize="0"/>
          <p:nvPr/>
        </p:nvPicPr>
        <p:blipFill>
          <a:blip r:embed="rId9">
            <a:alphaModFix/>
          </a:blip>
          <a:stretch>
            <a:fillRect/>
          </a:stretch>
        </p:blipFill>
        <p:spPr>
          <a:xfrm flipH="1">
            <a:off x="713226" y="226586"/>
            <a:ext cx="1287278" cy="417575"/>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1">
  <p:cSld name="Blank">
    <p:spTree>
      <p:nvGrpSpPr>
        <p:cNvPr id="54" name="Shape 54"/>
        <p:cNvGrpSpPr/>
        <p:nvPr/>
      </p:nvGrpSpPr>
      <p:grpSpPr>
        <a:xfrm>
          <a:off x="0" y="0"/>
          <a:ext cx="0" cy="0"/>
          <a:chOff x="0" y="0"/>
          <a:chExt cx="0" cy="0"/>
        </a:xfrm>
      </p:grpSpPr>
    </p:spTree>
  </p:cSld>
  <p:clrMapOvr>
    <a:masterClrMapping/>
  </p:clrMapOvr>
</p:sldLayout>
</file>

<file path=ppt/slideLayouts/slideLayout1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ground">
  <p:cSld name="CUSTOM_9">
    <p:spTree>
      <p:nvGrpSpPr>
        <p:cNvPr id="1235" name="Shape 1235"/>
        <p:cNvGrpSpPr/>
        <p:nvPr/>
      </p:nvGrpSpPr>
      <p:grpSpPr>
        <a:xfrm>
          <a:off x="0" y="0"/>
          <a:ext cx="0" cy="0"/>
          <a:chOff x="0" y="0"/>
          <a:chExt cx="0" cy="0"/>
        </a:xfrm>
      </p:grpSpPr>
      <p:pic>
        <p:nvPicPr>
          <p:cNvPr id="1236" name="Google Shape;1236;p135"/>
          <p:cNvPicPr preferRelativeResize="0"/>
          <p:nvPr/>
        </p:nvPicPr>
        <p:blipFill>
          <a:blip r:embed="rId2">
            <a:alphaModFix/>
          </a:blip>
          <a:stretch>
            <a:fillRect/>
          </a:stretch>
        </p:blipFill>
        <p:spPr>
          <a:xfrm>
            <a:off x="-1052291" y="97325"/>
            <a:ext cx="1765517" cy="572700"/>
          </a:xfrm>
          <a:prstGeom prst="rect">
            <a:avLst/>
          </a:prstGeom>
          <a:noFill/>
          <a:ln>
            <a:noFill/>
          </a:ln>
        </p:spPr>
      </p:pic>
      <p:pic>
        <p:nvPicPr>
          <p:cNvPr id="1237" name="Google Shape;1237;p135"/>
          <p:cNvPicPr preferRelativeResize="0"/>
          <p:nvPr/>
        </p:nvPicPr>
        <p:blipFill>
          <a:blip r:embed="rId3">
            <a:alphaModFix/>
          </a:blip>
          <a:stretch>
            <a:fillRect/>
          </a:stretch>
        </p:blipFill>
        <p:spPr>
          <a:xfrm>
            <a:off x="8233225" y="4287352"/>
            <a:ext cx="1952352" cy="633300"/>
          </a:xfrm>
          <a:prstGeom prst="rect">
            <a:avLst/>
          </a:prstGeom>
          <a:noFill/>
          <a:ln>
            <a:noFill/>
          </a:ln>
        </p:spPr>
      </p:pic>
      <p:pic>
        <p:nvPicPr>
          <p:cNvPr id="1238" name="Google Shape;1238;p135"/>
          <p:cNvPicPr preferRelativeResize="0"/>
          <p:nvPr/>
        </p:nvPicPr>
        <p:blipFill>
          <a:blip r:embed="rId4">
            <a:alphaModFix/>
          </a:blip>
          <a:stretch>
            <a:fillRect/>
          </a:stretch>
        </p:blipFill>
        <p:spPr>
          <a:xfrm rot="-2700000">
            <a:off x="8847404" y="299434"/>
            <a:ext cx="659475" cy="755350"/>
          </a:xfrm>
          <a:prstGeom prst="rect">
            <a:avLst/>
          </a:prstGeom>
          <a:noFill/>
          <a:ln>
            <a:noFill/>
          </a:ln>
        </p:spPr>
      </p:pic>
      <p:pic>
        <p:nvPicPr>
          <p:cNvPr id="1239" name="Google Shape;1239;p135"/>
          <p:cNvPicPr preferRelativeResize="0"/>
          <p:nvPr/>
        </p:nvPicPr>
        <p:blipFill>
          <a:blip r:embed="rId5">
            <a:alphaModFix/>
          </a:blip>
          <a:stretch>
            <a:fillRect/>
          </a:stretch>
        </p:blipFill>
        <p:spPr>
          <a:xfrm rot="-4404357">
            <a:off x="8534864" y="827641"/>
            <a:ext cx="659475" cy="670503"/>
          </a:xfrm>
          <a:prstGeom prst="rect">
            <a:avLst/>
          </a:prstGeom>
          <a:noFill/>
          <a:ln>
            <a:noFill/>
          </a:ln>
        </p:spPr>
      </p:pic>
      <p:pic>
        <p:nvPicPr>
          <p:cNvPr id="1240" name="Google Shape;1240;p135"/>
          <p:cNvPicPr preferRelativeResize="0"/>
          <p:nvPr/>
        </p:nvPicPr>
        <p:blipFill>
          <a:blip r:embed="rId6">
            <a:alphaModFix/>
          </a:blip>
          <a:stretch>
            <a:fillRect/>
          </a:stretch>
        </p:blipFill>
        <p:spPr>
          <a:xfrm rot="-2700000">
            <a:off x="8526603" y="568981"/>
            <a:ext cx="482425" cy="470850"/>
          </a:xfrm>
          <a:prstGeom prst="rect">
            <a:avLst/>
          </a:prstGeom>
          <a:noFill/>
          <a:ln>
            <a:noFill/>
          </a:ln>
        </p:spPr>
      </p:pic>
    </p:spTree>
  </p:cSld>
  <p:clrMapOvr>
    <a:masterClrMapping/>
  </p:clrMapOvr>
</p:sldLayout>
</file>

<file path=ppt/slideLayouts/slideLayout1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ground 1">
  <p:cSld name="CUSTOM_9_1">
    <p:spTree>
      <p:nvGrpSpPr>
        <p:cNvPr id="1241" name="Shape 1241"/>
        <p:cNvGrpSpPr/>
        <p:nvPr/>
      </p:nvGrpSpPr>
      <p:grpSpPr>
        <a:xfrm>
          <a:off x="0" y="0"/>
          <a:ext cx="0" cy="0"/>
          <a:chOff x="0" y="0"/>
          <a:chExt cx="0" cy="0"/>
        </a:xfrm>
      </p:grpSpPr>
      <p:pic>
        <p:nvPicPr>
          <p:cNvPr id="1242" name="Google Shape;1242;p136"/>
          <p:cNvPicPr preferRelativeResize="0"/>
          <p:nvPr/>
        </p:nvPicPr>
        <p:blipFill>
          <a:blip r:embed="rId2">
            <a:alphaModFix amt="11000"/>
          </a:blip>
          <a:stretch>
            <a:fillRect/>
          </a:stretch>
        </p:blipFill>
        <p:spPr>
          <a:xfrm>
            <a:off x="-185624" y="-1"/>
            <a:ext cx="10011542" cy="5143501"/>
          </a:xfrm>
          <a:prstGeom prst="rect">
            <a:avLst/>
          </a:prstGeom>
          <a:noFill/>
          <a:ln>
            <a:noFill/>
          </a:ln>
        </p:spPr>
      </p:pic>
    </p:spTree>
  </p:cSld>
  <p:clrMapOvr>
    <a:masterClrMapping/>
  </p:clrMapOvr>
</p:sldLayout>
</file>

<file path=ppt/slideLayouts/slideLayout1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3">
  <p:cSld name="TITLE_AND_TWO_COLUMNS_2">
    <p:spTree>
      <p:nvGrpSpPr>
        <p:cNvPr id="1243" name="Shape 1243"/>
        <p:cNvGrpSpPr/>
        <p:nvPr/>
      </p:nvGrpSpPr>
      <p:grpSpPr>
        <a:xfrm>
          <a:off x="0" y="0"/>
          <a:ext cx="0" cy="0"/>
          <a:chOff x="0" y="0"/>
          <a:chExt cx="0" cy="0"/>
        </a:xfrm>
      </p:grpSpPr>
      <p:sp>
        <p:nvSpPr>
          <p:cNvPr id="1244" name="Google Shape;1244;p137"/>
          <p:cNvSpPr/>
          <p:nvPr/>
        </p:nvSpPr>
        <p:spPr>
          <a:xfrm>
            <a:off x="1339719" y="3344908"/>
            <a:ext cx="2416" cy="1208"/>
          </a:xfrm>
          <a:custGeom>
            <a:rect b="b" l="l" r="r" t="t"/>
            <a:pathLst>
              <a:path extrusionOk="0" h="11" w="22">
                <a:moveTo>
                  <a:pt x="1" y="0"/>
                </a:moveTo>
                <a:cubicBezTo>
                  <a:pt x="11" y="0"/>
                  <a:pt x="21" y="10"/>
                  <a:pt x="21" y="10"/>
                </a:cubicBezTo>
                <a:lnTo>
                  <a:pt x="11" y="0"/>
                </a:lnTo>
                <a:close/>
              </a:path>
            </a:pathLst>
          </a:custGeom>
          <a:solidFill>
            <a:srgbClr val="82DCB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45" name="Google Shape;1245;p137"/>
          <p:cNvSpPr/>
          <p:nvPr/>
        </p:nvSpPr>
        <p:spPr>
          <a:xfrm>
            <a:off x="7544343" y="3535034"/>
            <a:ext cx="22187" cy="6700"/>
          </a:xfrm>
          <a:custGeom>
            <a:rect b="b" l="l" r="r" t="t"/>
            <a:pathLst>
              <a:path extrusionOk="0" h="61" w="202">
                <a:moveTo>
                  <a:pt x="1" y="0"/>
                </a:moveTo>
                <a:cubicBezTo>
                  <a:pt x="81" y="31"/>
                  <a:pt x="152" y="51"/>
                  <a:pt x="202" y="61"/>
                </a:cubicBezTo>
                <a:cubicBezTo>
                  <a:pt x="152" y="41"/>
                  <a:pt x="81" y="31"/>
                  <a:pt x="1" y="0"/>
                </a:cubicBezTo>
                <a:close/>
              </a:path>
            </a:pathLst>
          </a:custGeom>
          <a:solidFill>
            <a:srgbClr val="98E9C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46" name="Google Shape;1246;p137"/>
          <p:cNvSpPr/>
          <p:nvPr/>
        </p:nvSpPr>
        <p:spPr>
          <a:xfrm>
            <a:off x="7567628" y="3541624"/>
            <a:ext cx="4503" cy="2307"/>
          </a:xfrm>
          <a:custGeom>
            <a:rect b="b" l="l" r="r" t="t"/>
            <a:pathLst>
              <a:path extrusionOk="0" h="21" w="41">
                <a:moveTo>
                  <a:pt x="0" y="1"/>
                </a:moveTo>
                <a:lnTo>
                  <a:pt x="0" y="1"/>
                </a:lnTo>
                <a:cubicBezTo>
                  <a:pt x="4" y="5"/>
                  <a:pt x="9" y="7"/>
                  <a:pt x="15" y="9"/>
                </a:cubicBezTo>
                <a:lnTo>
                  <a:pt x="15" y="9"/>
                </a:lnTo>
                <a:cubicBezTo>
                  <a:pt x="11" y="6"/>
                  <a:pt x="6" y="4"/>
                  <a:pt x="0" y="1"/>
                </a:cubicBezTo>
                <a:close/>
                <a:moveTo>
                  <a:pt x="15" y="9"/>
                </a:moveTo>
                <a:cubicBezTo>
                  <a:pt x="26" y="16"/>
                  <a:pt x="33" y="21"/>
                  <a:pt x="40" y="21"/>
                </a:cubicBezTo>
                <a:cubicBezTo>
                  <a:pt x="34" y="15"/>
                  <a:pt x="24" y="12"/>
                  <a:pt x="15" y="9"/>
                </a:cubicBezTo>
                <a:close/>
              </a:path>
            </a:pathLst>
          </a:custGeom>
          <a:solidFill>
            <a:srgbClr val="98E9C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47" name="Google Shape;1247;p137"/>
          <p:cNvSpPr/>
          <p:nvPr/>
        </p:nvSpPr>
        <p:spPr>
          <a:xfrm>
            <a:off x="7573120" y="3543821"/>
            <a:ext cx="5602" cy="3405"/>
          </a:xfrm>
          <a:custGeom>
            <a:rect b="b" l="l" r="r" t="t"/>
            <a:pathLst>
              <a:path extrusionOk="0" h="31" w="51">
                <a:moveTo>
                  <a:pt x="0" y="1"/>
                </a:moveTo>
                <a:cubicBezTo>
                  <a:pt x="0" y="11"/>
                  <a:pt x="0" y="11"/>
                  <a:pt x="0" y="11"/>
                </a:cubicBezTo>
                <a:cubicBezTo>
                  <a:pt x="20" y="11"/>
                  <a:pt x="30" y="21"/>
                  <a:pt x="50" y="31"/>
                </a:cubicBezTo>
                <a:lnTo>
                  <a:pt x="50" y="31"/>
                </a:lnTo>
                <a:cubicBezTo>
                  <a:pt x="30" y="21"/>
                  <a:pt x="20" y="11"/>
                  <a:pt x="0" y="1"/>
                </a:cubicBezTo>
                <a:close/>
              </a:path>
            </a:pathLst>
          </a:custGeom>
          <a:solidFill>
            <a:srgbClr val="98E9C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48" name="Google Shape;1248;p137"/>
          <p:cNvSpPr/>
          <p:nvPr/>
        </p:nvSpPr>
        <p:spPr>
          <a:xfrm>
            <a:off x="1339741" y="3348571"/>
            <a:ext cx="2416" cy="1208"/>
          </a:xfrm>
          <a:custGeom>
            <a:rect b="b" l="l" r="r" t="t"/>
            <a:pathLst>
              <a:path extrusionOk="0" h="11" w="22">
                <a:moveTo>
                  <a:pt x="1" y="0"/>
                </a:moveTo>
                <a:cubicBezTo>
                  <a:pt x="11" y="0"/>
                  <a:pt x="21" y="10"/>
                  <a:pt x="21" y="10"/>
                </a:cubicBezTo>
                <a:lnTo>
                  <a:pt x="11" y="0"/>
                </a:lnTo>
                <a:close/>
              </a:path>
            </a:pathLst>
          </a:custGeom>
          <a:solidFill>
            <a:srgbClr val="82DCB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49" name="Google Shape;1249;p137"/>
          <p:cNvSpPr/>
          <p:nvPr/>
        </p:nvSpPr>
        <p:spPr>
          <a:xfrm>
            <a:off x="7544355" y="3538697"/>
            <a:ext cx="22187" cy="6700"/>
          </a:xfrm>
          <a:custGeom>
            <a:rect b="b" l="l" r="r" t="t"/>
            <a:pathLst>
              <a:path extrusionOk="0" h="61" w="202">
                <a:moveTo>
                  <a:pt x="1" y="0"/>
                </a:moveTo>
                <a:cubicBezTo>
                  <a:pt x="81" y="31"/>
                  <a:pt x="152" y="51"/>
                  <a:pt x="202" y="61"/>
                </a:cubicBezTo>
                <a:cubicBezTo>
                  <a:pt x="152" y="41"/>
                  <a:pt x="81" y="31"/>
                  <a:pt x="1" y="0"/>
                </a:cubicBezTo>
                <a:close/>
              </a:path>
            </a:pathLst>
          </a:custGeom>
          <a:solidFill>
            <a:srgbClr val="98E9C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50" name="Google Shape;1250;p137"/>
          <p:cNvSpPr/>
          <p:nvPr/>
        </p:nvSpPr>
        <p:spPr>
          <a:xfrm>
            <a:off x="7567640" y="3545287"/>
            <a:ext cx="4503" cy="2307"/>
          </a:xfrm>
          <a:custGeom>
            <a:rect b="b" l="l" r="r" t="t"/>
            <a:pathLst>
              <a:path extrusionOk="0" h="21" w="41">
                <a:moveTo>
                  <a:pt x="0" y="1"/>
                </a:moveTo>
                <a:lnTo>
                  <a:pt x="0" y="1"/>
                </a:lnTo>
                <a:cubicBezTo>
                  <a:pt x="4" y="5"/>
                  <a:pt x="9" y="7"/>
                  <a:pt x="15" y="9"/>
                </a:cubicBezTo>
                <a:lnTo>
                  <a:pt x="15" y="9"/>
                </a:lnTo>
                <a:cubicBezTo>
                  <a:pt x="11" y="6"/>
                  <a:pt x="6" y="4"/>
                  <a:pt x="0" y="1"/>
                </a:cubicBezTo>
                <a:close/>
                <a:moveTo>
                  <a:pt x="15" y="9"/>
                </a:moveTo>
                <a:cubicBezTo>
                  <a:pt x="26" y="16"/>
                  <a:pt x="33" y="21"/>
                  <a:pt x="40" y="21"/>
                </a:cubicBezTo>
                <a:cubicBezTo>
                  <a:pt x="34" y="15"/>
                  <a:pt x="24" y="12"/>
                  <a:pt x="15" y="9"/>
                </a:cubicBezTo>
                <a:close/>
              </a:path>
            </a:pathLst>
          </a:custGeom>
          <a:solidFill>
            <a:srgbClr val="98E9C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51" name="Google Shape;1251;p137"/>
          <p:cNvSpPr/>
          <p:nvPr/>
        </p:nvSpPr>
        <p:spPr>
          <a:xfrm>
            <a:off x="7573132" y="3547483"/>
            <a:ext cx="5602" cy="3405"/>
          </a:xfrm>
          <a:custGeom>
            <a:rect b="b" l="l" r="r" t="t"/>
            <a:pathLst>
              <a:path extrusionOk="0" h="31" w="51">
                <a:moveTo>
                  <a:pt x="0" y="1"/>
                </a:moveTo>
                <a:cubicBezTo>
                  <a:pt x="0" y="11"/>
                  <a:pt x="0" y="11"/>
                  <a:pt x="0" y="11"/>
                </a:cubicBezTo>
                <a:cubicBezTo>
                  <a:pt x="20" y="11"/>
                  <a:pt x="30" y="21"/>
                  <a:pt x="50" y="31"/>
                </a:cubicBezTo>
                <a:lnTo>
                  <a:pt x="50" y="31"/>
                </a:lnTo>
                <a:cubicBezTo>
                  <a:pt x="30" y="21"/>
                  <a:pt x="20" y="11"/>
                  <a:pt x="0" y="1"/>
                </a:cubicBezTo>
                <a:close/>
              </a:path>
            </a:pathLst>
          </a:custGeom>
          <a:solidFill>
            <a:srgbClr val="98E9C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52" name="Google Shape;1252;p137"/>
          <p:cNvSpPr txBox="1"/>
          <p:nvPr>
            <p:ph type="title"/>
          </p:nvPr>
        </p:nvSpPr>
        <p:spPr>
          <a:xfrm>
            <a:off x="720000" y="445025"/>
            <a:ext cx="7704000" cy="572700"/>
          </a:xfrm>
          <a:prstGeom prst="rect">
            <a:avLst/>
          </a:prstGeom>
        </p:spPr>
        <p:txBody>
          <a:bodyPr anchorCtr="0" anchor="t" bIns="91425" lIns="91425" spcFirstLastPara="1" rIns="91425" wrap="square" tIns="91425">
            <a:noAutofit/>
          </a:bodyPr>
          <a:lstStyle>
            <a:lvl1pPr lvl="0" algn="ctr">
              <a:spcBef>
                <a:spcPts val="0"/>
              </a:spcBef>
              <a:spcAft>
                <a:spcPts val="0"/>
              </a:spcAft>
              <a:buSzPts val="3500"/>
              <a:buNone/>
              <a:defRPr/>
            </a:lvl1pPr>
            <a:lvl2pPr lvl="1">
              <a:spcBef>
                <a:spcPts val="0"/>
              </a:spcBef>
              <a:spcAft>
                <a:spcPts val="0"/>
              </a:spcAft>
              <a:buSzPts val="3500"/>
              <a:buNone/>
              <a:defRPr/>
            </a:lvl2pPr>
            <a:lvl3pPr lvl="2">
              <a:spcBef>
                <a:spcPts val="0"/>
              </a:spcBef>
              <a:spcAft>
                <a:spcPts val="0"/>
              </a:spcAft>
              <a:buSzPts val="3500"/>
              <a:buNone/>
              <a:defRPr/>
            </a:lvl3pPr>
            <a:lvl4pPr lvl="3">
              <a:spcBef>
                <a:spcPts val="0"/>
              </a:spcBef>
              <a:spcAft>
                <a:spcPts val="0"/>
              </a:spcAft>
              <a:buSzPts val="3500"/>
              <a:buNone/>
              <a:defRPr/>
            </a:lvl4pPr>
            <a:lvl5pPr lvl="4">
              <a:spcBef>
                <a:spcPts val="0"/>
              </a:spcBef>
              <a:spcAft>
                <a:spcPts val="0"/>
              </a:spcAft>
              <a:buSzPts val="3500"/>
              <a:buNone/>
              <a:defRPr/>
            </a:lvl5pPr>
            <a:lvl6pPr lvl="5">
              <a:spcBef>
                <a:spcPts val="0"/>
              </a:spcBef>
              <a:spcAft>
                <a:spcPts val="0"/>
              </a:spcAft>
              <a:buSzPts val="3500"/>
              <a:buNone/>
              <a:defRPr/>
            </a:lvl6pPr>
            <a:lvl7pPr lvl="6">
              <a:spcBef>
                <a:spcPts val="0"/>
              </a:spcBef>
              <a:spcAft>
                <a:spcPts val="0"/>
              </a:spcAft>
              <a:buSzPts val="3500"/>
              <a:buNone/>
              <a:defRPr/>
            </a:lvl7pPr>
            <a:lvl8pPr lvl="7">
              <a:spcBef>
                <a:spcPts val="0"/>
              </a:spcBef>
              <a:spcAft>
                <a:spcPts val="0"/>
              </a:spcAft>
              <a:buSzPts val="3500"/>
              <a:buNone/>
              <a:defRPr/>
            </a:lvl8pPr>
            <a:lvl9pPr lvl="8">
              <a:spcBef>
                <a:spcPts val="0"/>
              </a:spcBef>
              <a:spcAft>
                <a:spcPts val="0"/>
              </a:spcAft>
              <a:buSzPts val="3500"/>
              <a:buNone/>
              <a:defRPr/>
            </a:lvl9pPr>
          </a:lstStyle>
          <a:p/>
        </p:txBody>
      </p:sp>
      <p:sp>
        <p:nvSpPr>
          <p:cNvPr id="1253" name="Google Shape;1253;p137"/>
          <p:cNvSpPr txBox="1"/>
          <p:nvPr>
            <p:ph idx="1" type="subTitle"/>
          </p:nvPr>
        </p:nvSpPr>
        <p:spPr>
          <a:xfrm>
            <a:off x="4769435" y="2582850"/>
            <a:ext cx="1602600" cy="931500"/>
          </a:xfrm>
          <a:prstGeom prst="rect">
            <a:avLst/>
          </a:prstGeom>
        </p:spPr>
        <p:txBody>
          <a:bodyPr anchorCtr="0" anchor="t" bIns="91425" lIns="91425" spcFirstLastPara="1" rIns="91425" wrap="square" tIns="91425">
            <a:noAutofit/>
          </a:bodyPr>
          <a:lstStyle>
            <a:lvl1pPr lvl="0" algn="ctr">
              <a:lnSpc>
                <a:spcPct val="115000"/>
              </a:lnSpc>
              <a:spcBef>
                <a:spcPts val="0"/>
              </a:spcBef>
              <a:spcAft>
                <a:spcPts val="0"/>
              </a:spcAft>
              <a:buSzPts val="1400"/>
              <a:buNone/>
              <a:defRPr b="0"/>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1254" name="Google Shape;1254;p137"/>
          <p:cNvSpPr txBox="1"/>
          <p:nvPr>
            <p:ph idx="2" type="subTitle"/>
          </p:nvPr>
        </p:nvSpPr>
        <p:spPr>
          <a:xfrm>
            <a:off x="2772113" y="2582916"/>
            <a:ext cx="1602600" cy="931500"/>
          </a:xfrm>
          <a:prstGeom prst="rect">
            <a:avLst/>
          </a:prstGeom>
        </p:spPr>
        <p:txBody>
          <a:bodyPr anchorCtr="0" anchor="t" bIns="91425" lIns="91425" spcFirstLastPara="1" rIns="91425" wrap="square" tIns="91425">
            <a:noAutofit/>
          </a:bodyPr>
          <a:lstStyle>
            <a:lvl1pPr lvl="0" algn="ctr">
              <a:lnSpc>
                <a:spcPct val="115000"/>
              </a:lnSpc>
              <a:spcBef>
                <a:spcPts val="0"/>
              </a:spcBef>
              <a:spcAft>
                <a:spcPts val="0"/>
              </a:spcAft>
              <a:buSzPts val="1400"/>
              <a:buNone/>
              <a:defRPr b="0"/>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1255" name="Google Shape;1255;p137"/>
          <p:cNvSpPr txBox="1"/>
          <p:nvPr>
            <p:ph idx="3" type="subTitle"/>
          </p:nvPr>
        </p:nvSpPr>
        <p:spPr>
          <a:xfrm>
            <a:off x="4769437" y="1629150"/>
            <a:ext cx="1602600" cy="833700"/>
          </a:xfrm>
          <a:prstGeom prst="rect">
            <a:avLst/>
          </a:prstGeom>
          <a:solidFill>
            <a:schemeClr val="accent2"/>
          </a:solidFill>
        </p:spPr>
        <p:txBody>
          <a:bodyPr anchorCtr="0" anchor="b" bIns="91425" lIns="91425" spcFirstLastPara="1" rIns="91425" wrap="square" tIns="91425">
            <a:noAutofit/>
          </a:bodyPr>
          <a:lstStyle>
            <a:lvl1pPr lvl="0" algn="ctr">
              <a:lnSpc>
                <a:spcPct val="100000"/>
              </a:lnSpc>
              <a:spcBef>
                <a:spcPts val="0"/>
              </a:spcBef>
              <a:spcAft>
                <a:spcPts val="0"/>
              </a:spcAft>
              <a:buSzPts val="2000"/>
              <a:buNone/>
              <a:defRPr b="1" sz="2000"/>
            </a:lvl1pPr>
            <a:lvl2pPr lvl="1" algn="ctr">
              <a:lnSpc>
                <a:spcPct val="100000"/>
              </a:lnSpc>
              <a:spcBef>
                <a:spcPts val="0"/>
              </a:spcBef>
              <a:spcAft>
                <a:spcPts val="0"/>
              </a:spcAft>
              <a:buSzPts val="2000"/>
              <a:buNone/>
              <a:defRPr b="1" sz="2000"/>
            </a:lvl2pPr>
            <a:lvl3pPr lvl="2" algn="ctr">
              <a:lnSpc>
                <a:spcPct val="100000"/>
              </a:lnSpc>
              <a:spcBef>
                <a:spcPts val="0"/>
              </a:spcBef>
              <a:spcAft>
                <a:spcPts val="0"/>
              </a:spcAft>
              <a:buSzPts val="2000"/>
              <a:buNone/>
              <a:defRPr b="1" sz="2000"/>
            </a:lvl3pPr>
            <a:lvl4pPr lvl="3" algn="ctr">
              <a:lnSpc>
                <a:spcPct val="100000"/>
              </a:lnSpc>
              <a:spcBef>
                <a:spcPts val="0"/>
              </a:spcBef>
              <a:spcAft>
                <a:spcPts val="0"/>
              </a:spcAft>
              <a:buSzPts val="2000"/>
              <a:buNone/>
              <a:defRPr b="1" sz="2000"/>
            </a:lvl4pPr>
            <a:lvl5pPr lvl="4" algn="ctr">
              <a:lnSpc>
                <a:spcPct val="100000"/>
              </a:lnSpc>
              <a:spcBef>
                <a:spcPts val="0"/>
              </a:spcBef>
              <a:spcAft>
                <a:spcPts val="0"/>
              </a:spcAft>
              <a:buSzPts val="2000"/>
              <a:buNone/>
              <a:defRPr b="1" sz="2000"/>
            </a:lvl5pPr>
            <a:lvl6pPr lvl="5" algn="ctr">
              <a:lnSpc>
                <a:spcPct val="100000"/>
              </a:lnSpc>
              <a:spcBef>
                <a:spcPts val="0"/>
              </a:spcBef>
              <a:spcAft>
                <a:spcPts val="0"/>
              </a:spcAft>
              <a:buSzPts val="2000"/>
              <a:buNone/>
              <a:defRPr b="1" sz="2000"/>
            </a:lvl6pPr>
            <a:lvl7pPr lvl="6" algn="ctr">
              <a:lnSpc>
                <a:spcPct val="100000"/>
              </a:lnSpc>
              <a:spcBef>
                <a:spcPts val="0"/>
              </a:spcBef>
              <a:spcAft>
                <a:spcPts val="0"/>
              </a:spcAft>
              <a:buSzPts val="2000"/>
              <a:buNone/>
              <a:defRPr b="1" sz="2000"/>
            </a:lvl7pPr>
            <a:lvl8pPr lvl="7" algn="ctr">
              <a:lnSpc>
                <a:spcPct val="100000"/>
              </a:lnSpc>
              <a:spcBef>
                <a:spcPts val="0"/>
              </a:spcBef>
              <a:spcAft>
                <a:spcPts val="0"/>
              </a:spcAft>
              <a:buSzPts val="2000"/>
              <a:buNone/>
              <a:defRPr b="1" sz="2000"/>
            </a:lvl8pPr>
            <a:lvl9pPr lvl="8" algn="ctr">
              <a:lnSpc>
                <a:spcPct val="100000"/>
              </a:lnSpc>
              <a:spcBef>
                <a:spcPts val="0"/>
              </a:spcBef>
              <a:spcAft>
                <a:spcPts val="0"/>
              </a:spcAft>
              <a:buSzPts val="2000"/>
              <a:buNone/>
              <a:defRPr b="1" sz="2000"/>
            </a:lvl9pPr>
          </a:lstStyle>
          <a:p/>
        </p:txBody>
      </p:sp>
      <p:sp>
        <p:nvSpPr>
          <p:cNvPr id="1256" name="Google Shape;1256;p137"/>
          <p:cNvSpPr txBox="1"/>
          <p:nvPr>
            <p:ph idx="4" type="subTitle"/>
          </p:nvPr>
        </p:nvSpPr>
        <p:spPr>
          <a:xfrm>
            <a:off x="2771962" y="1629225"/>
            <a:ext cx="1602600" cy="833700"/>
          </a:xfrm>
          <a:prstGeom prst="rect">
            <a:avLst/>
          </a:prstGeom>
          <a:solidFill>
            <a:schemeClr val="accent4"/>
          </a:solidFill>
        </p:spPr>
        <p:txBody>
          <a:bodyPr anchorCtr="0" anchor="b" bIns="91425" lIns="91425" spcFirstLastPara="1" rIns="91425" wrap="square" tIns="91425">
            <a:noAutofit/>
          </a:bodyPr>
          <a:lstStyle>
            <a:lvl1pPr lvl="0" algn="ctr">
              <a:lnSpc>
                <a:spcPct val="100000"/>
              </a:lnSpc>
              <a:spcBef>
                <a:spcPts val="0"/>
              </a:spcBef>
              <a:spcAft>
                <a:spcPts val="0"/>
              </a:spcAft>
              <a:buSzPts val="2000"/>
              <a:buNone/>
              <a:defRPr b="1" sz="2000"/>
            </a:lvl1pPr>
            <a:lvl2pPr lvl="1" algn="ctr">
              <a:lnSpc>
                <a:spcPct val="100000"/>
              </a:lnSpc>
              <a:spcBef>
                <a:spcPts val="0"/>
              </a:spcBef>
              <a:spcAft>
                <a:spcPts val="0"/>
              </a:spcAft>
              <a:buSzPts val="2000"/>
              <a:buNone/>
              <a:defRPr b="1" sz="2000"/>
            </a:lvl2pPr>
            <a:lvl3pPr lvl="2" algn="ctr">
              <a:lnSpc>
                <a:spcPct val="100000"/>
              </a:lnSpc>
              <a:spcBef>
                <a:spcPts val="0"/>
              </a:spcBef>
              <a:spcAft>
                <a:spcPts val="0"/>
              </a:spcAft>
              <a:buSzPts val="2000"/>
              <a:buNone/>
              <a:defRPr b="1" sz="2000"/>
            </a:lvl3pPr>
            <a:lvl4pPr lvl="3" algn="ctr">
              <a:lnSpc>
                <a:spcPct val="100000"/>
              </a:lnSpc>
              <a:spcBef>
                <a:spcPts val="0"/>
              </a:spcBef>
              <a:spcAft>
                <a:spcPts val="0"/>
              </a:spcAft>
              <a:buSzPts val="2000"/>
              <a:buNone/>
              <a:defRPr b="1" sz="2000"/>
            </a:lvl4pPr>
            <a:lvl5pPr lvl="4" algn="ctr">
              <a:lnSpc>
                <a:spcPct val="100000"/>
              </a:lnSpc>
              <a:spcBef>
                <a:spcPts val="0"/>
              </a:spcBef>
              <a:spcAft>
                <a:spcPts val="0"/>
              </a:spcAft>
              <a:buSzPts val="2000"/>
              <a:buNone/>
              <a:defRPr b="1" sz="2000"/>
            </a:lvl5pPr>
            <a:lvl6pPr lvl="5" algn="ctr">
              <a:lnSpc>
                <a:spcPct val="100000"/>
              </a:lnSpc>
              <a:spcBef>
                <a:spcPts val="0"/>
              </a:spcBef>
              <a:spcAft>
                <a:spcPts val="0"/>
              </a:spcAft>
              <a:buSzPts val="2000"/>
              <a:buNone/>
              <a:defRPr b="1" sz="2000"/>
            </a:lvl6pPr>
            <a:lvl7pPr lvl="6" algn="ctr">
              <a:lnSpc>
                <a:spcPct val="100000"/>
              </a:lnSpc>
              <a:spcBef>
                <a:spcPts val="0"/>
              </a:spcBef>
              <a:spcAft>
                <a:spcPts val="0"/>
              </a:spcAft>
              <a:buSzPts val="2000"/>
              <a:buNone/>
              <a:defRPr b="1" sz="2000"/>
            </a:lvl7pPr>
            <a:lvl8pPr lvl="7" algn="ctr">
              <a:lnSpc>
                <a:spcPct val="100000"/>
              </a:lnSpc>
              <a:spcBef>
                <a:spcPts val="0"/>
              </a:spcBef>
              <a:spcAft>
                <a:spcPts val="0"/>
              </a:spcAft>
              <a:buSzPts val="2000"/>
              <a:buNone/>
              <a:defRPr b="1" sz="2000"/>
            </a:lvl8pPr>
            <a:lvl9pPr lvl="8" algn="ctr">
              <a:lnSpc>
                <a:spcPct val="100000"/>
              </a:lnSpc>
              <a:spcBef>
                <a:spcPts val="0"/>
              </a:spcBef>
              <a:spcAft>
                <a:spcPts val="0"/>
              </a:spcAft>
              <a:buSzPts val="2000"/>
              <a:buNone/>
              <a:defRPr b="1" sz="2000"/>
            </a:lvl9pPr>
          </a:lstStyle>
          <a:p/>
        </p:txBody>
      </p:sp>
      <p:grpSp>
        <p:nvGrpSpPr>
          <p:cNvPr id="1257" name="Google Shape;1257;p137"/>
          <p:cNvGrpSpPr/>
          <p:nvPr/>
        </p:nvGrpSpPr>
        <p:grpSpPr>
          <a:xfrm>
            <a:off x="0" y="-47"/>
            <a:ext cx="713100" cy="5143572"/>
            <a:chOff x="0" y="-47"/>
            <a:chExt cx="713100" cy="5143572"/>
          </a:xfrm>
        </p:grpSpPr>
        <p:grpSp>
          <p:nvGrpSpPr>
            <p:cNvPr id="1258" name="Google Shape;1258;p137"/>
            <p:cNvGrpSpPr/>
            <p:nvPr/>
          </p:nvGrpSpPr>
          <p:grpSpPr>
            <a:xfrm>
              <a:off x="0" y="3103463"/>
              <a:ext cx="713100" cy="535500"/>
              <a:chOff x="712900" y="0"/>
              <a:chExt cx="713100" cy="535500"/>
            </a:xfrm>
          </p:grpSpPr>
          <p:sp>
            <p:nvSpPr>
              <p:cNvPr id="1259" name="Google Shape;1259;p137"/>
              <p:cNvSpPr/>
              <p:nvPr/>
            </p:nvSpPr>
            <p:spPr>
              <a:xfrm>
                <a:off x="712900" y="0"/>
                <a:ext cx="713100" cy="535500"/>
              </a:xfrm>
              <a:prstGeom prst="rect">
                <a:avLst/>
              </a:pr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260" name="Google Shape;1260;p137"/>
              <p:cNvGrpSpPr/>
              <p:nvPr/>
            </p:nvGrpSpPr>
            <p:grpSpPr>
              <a:xfrm>
                <a:off x="861111" y="99389"/>
                <a:ext cx="416898" cy="348167"/>
                <a:chOff x="4857711" y="956173"/>
                <a:chExt cx="360545" cy="301104"/>
              </a:xfrm>
            </p:grpSpPr>
            <p:sp>
              <p:nvSpPr>
                <p:cNvPr id="1261" name="Google Shape;1261;p137"/>
                <p:cNvSpPr/>
                <p:nvPr/>
              </p:nvSpPr>
              <p:spPr>
                <a:xfrm rot="2700000">
                  <a:off x="4976045" y="980618"/>
                  <a:ext cx="116564" cy="114490"/>
                </a:xfrm>
                <a:custGeom>
                  <a:rect b="b" l="l" r="r" t="t"/>
                  <a:pathLst>
                    <a:path extrusionOk="0" h="3919" w="3990">
                      <a:moveTo>
                        <a:pt x="927" y="0"/>
                      </a:moveTo>
                      <a:cubicBezTo>
                        <a:pt x="708" y="0"/>
                        <a:pt x="489" y="84"/>
                        <a:pt x="322" y="251"/>
                      </a:cubicBezTo>
                      <a:cubicBezTo>
                        <a:pt x="0" y="586"/>
                        <a:pt x="0" y="1126"/>
                        <a:pt x="322" y="1448"/>
                      </a:cubicBezTo>
                      <a:lnTo>
                        <a:pt x="2793" y="3919"/>
                      </a:lnTo>
                      <a:lnTo>
                        <a:pt x="3990" y="2709"/>
                      </a:lnTo>
                      <a:lnTo>
                        <a:pt x="1532" y="251"/>
                      </a:lnTo>
                      <a:cubicBezTo>
                        <a:pt x="1365" y="84"/>
                        <a:pt x="1146" y="0"/>
                        <a:pt x="927"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62" name="Google Shape;1262;p137"/>
                <p:cNvSpPr/>
                <p:nvPr/>
              </p:nvSpPr>
              <p:spPr>
                <a:xfrm rot="2700000">
                  <a:off x="4879660" y="1038656"/>
                  <a:ext cx="225971" cy="155682"/>
                </a:xfrm>
                <a:custGeom>
                  <a:rect b="b" l="l" r="r" t="t"/>
                  <a:pathLst>
                    <a:path extrusionOk="0" h="5329" w="7735">
                      <a:moveTo>
                        <a:pt x="2053" y="0"/>
                      </a:moveTo>
                      <a:cubicBezTo>
                        <a:pt x="1310" y="0"/>
                        <a:pt x="567" y="283"/>
                        <a:pt x="0" y="850"/>
                      </a:cubicBezTo>
                      <a:lnTo>
                        <a:pt x="3630" y="4479"/>
                      </a:lnTo>
                      <a:cubicBezTo>
                        <a:pt x="4196" y="5045"/>
                        <a:pt x="4939" y="5328"/>
                        <a:pt x="5682" y="5328"/>
                      </a:cubicBezTo>
                      <a:cubicBezTo>
                        <a:pt x="6425" y="5328"/>
                        <a:pt x="7169" y="5045"/>
                        <a:pt x="7735" y="4479"/>
                      </a:cubicBezTo>
                      <a:lnTo>
                        <a:pt x="4106" y="850"/>
                      </a:lnTo>
                      <a:cubicBezTo>
                        <a:pt x="3539" y="283"/>
                        <a:pt x="2796" y="0"/>
                        <a:pt x="2053" y="0"/>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63" name="Google Shape;1263;p137"/>
                <p:cNvSpPr/>
                <p:nvPr/>
              </p:nvSpPr>
              <p:spPr>
                <a:xfrm rot="2700000">
                  <a:off x="4991367" y="1003511"/>
                  <a:ext cx="172217" cy="225971"/>
                </a:xfrm>
                <a:custGeom>
                  <a:rect b="b" l="l" r="r" t="t"/>
                  <a:pathLst>
                    <a:path extrusionOk="0" h="7735" w="5895">
                      <a:moveTo>
                        <a:pt x="1133" y="0"/>
                      </a:moveTo>
                      <a:cubicBezTo>
                        <a:pt x="0" y="1133"/>
                        <a:pt x="0" y="2973"/>
                        <a:pt x="1133" y="4093"/>
                      </a:cubicBezTo>
                      <a:lnTo>
                        <a:pt x="4762" y="7735"/>
                      </a:lnTo>
                      <a:cubicBezTo>
                        <a:pt x="5894" y="6602"/>
                        <a:pt x="5894" y="4762"/>
                        <a:pt x="4762" y="3629"/>
                      </a:cubicBezTo>
                      <a:lnTo>
                        <a:pt x="1133"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grpSp>
          <p:nvGrpSpPr>
            <p:cNvPr id="1264" name="Google Shape;1264;p137"/>
            <p:cNvGrpSpPr/>
            <p:nvPr/>
          </p:nvGrpSpPr>
          <p:grpSpPr>
            <a:xfrm>
              <a:off x="0" y="3638950"/>
              <a:ext cx="713100" cy="753000"/>
              <a:chOff x="0" y="0"/>
              <a:chExt cx="713100" cy="753000"/>
            </a:xfrm>
          </p:grpSpPr>
          <p:sp>
            <p:nvSpPr>
              <p:cNvPr id="1265" name="Google Shape;1265;p137"/>
              <p:cNvSpPr/>
              <p:nvPr/>
            </p:nvSpPr>
            <p:spPr>
              <a:xfrm>
                <a:off x="0" y="0"/>
                <a:ext cx="713100" cy="753000"/>
              </a:xfrm>
              <a:prstGeom prst="rect">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66" name="Google Shape;1266;p137"/>
              <p:cNvSpPr/>
              <p:nvPr/>
            </p:nvSpPr>
            <p:spPr>
              <a:xfrm>
                <a:off x="174091" y="215172"/>
                <a:ext cx="322654" cy="322666"/>
              </a:xfrm>
              <a:custGeom>
                <a:rect b="b" l="l" r="r" t="t"/>
                <a:pathLst>
                  <a:path extrusionOk="0" h="5046" w="5046">
                    <a:moveTo>
                      <a:pt x="2523" y="0"/>
                    </a:moveTo>
                    <a:lnTo>
                      <a:pt x="1596" y="1596"/>
                    </a:lnTo>
                    <a:lnTo>
                      <a:pt x="1" y="2523"/>
                    </a:lnTo>
                    <a:lnTo>
                      <a:pt x="1596" y="3449"/>
                    </a:lnTo>
                    <a:lnTo>
                      <a:pt x="2523" y="5045"/>
                    </a:lnTo>
                    <a:lnTo>
                      <a:pt x="3450" y="3449"/>
                    </a:lnTo>
                    <a:lnTo>
                      <a:pt x="5045" y="2523"/>
                    </a:lnTo>
                    <a:lnTo>
                      <a:pt x="3450" y="1596"/>
                    </a:lnTo>
                    <a:lnTo>
                      <a:pt x="2523"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267" name="Google Shape;1267;p137"/>
            <p:cNvGrpSpPr/>
            <p:nvPr/>
          </p:nvGrpSpPr>
          <p:grpSpPr>
            <a:xfrm>
              <a:off x="0" y="4390525"/>
              <a:ext cx="713100" cy="753000"/>
              <a:chOff x="0" y="751575"/>
              <a:chExt cx="713100" cy="753000"/>
            </a:xfrm>
          </p:grpSpPr>
          <p:sp>
            <p:nvSpPr>
              <p:cNvPr id="1268" name="Google Shape;1268;p137"/>
              <p:cNvSpPr/>
              <p:nvPr/>
            </p:nvSpPr>
            <p:spPr>
              <a:xfrm>
                <a:off x="0" y="751575"/>
                <a:ext cx="713100" cy="7530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269" name="Google Shape;1269;p137"/>
              <p:cNvGrpSpPr/>
              <p:nvPr/>
            </p:nvGrpSpPr>
            <p:grpSpPr>
              <a:xfrm>
                <a:off x="103205" y="903793"/>
                <a:ext cx="506725" cy="475553"/>
                <a:chOff x="117850" y="937022"/>
                <a:chExt cx="477412" cy="448043"/>
              </a:xfrm>
            </p:grpSpPr>
            <p:grpSp>
              <p:nvGrpSpPr>
                <p:cNvPr id="1270" name="Google Shape;1270;p137"/>
                <p:cNvGrpSpPr/>
                <p:nvPr/>
              </p:nvGrpSpPr>
              <p:grpSpPr>
                <a:xfrm>
                  <a:off x="117850" y="937022"/>
                  <a:ext cx="477412" cy="382097"/>
                  <a:chOff x="-2113700" y="800672"/>
                  <a:chExt cx="477412" cy="382097"/>
                </a:xfrm>
              </p:grpSpPr>
              <p:sp>
                <p:nvSpPr>
                  <p:cNvPr id="1271" name="Google Shape;1271;p137"/>
                  <p:cNvSpPr/>
                  <p:nvPr/>
                </p:nvSpPr>
                <p:spPr>
                  <a:xfrm>
                    <a:off x="-1981249" y="812831"/>
                    <a:ext cx="217921" cy="239574"/>
                  </a:xfrm>
                  <a:custGeom>
                    <a:rect b="b" l="l" r="r" t="t"/>
                    <a:pathLst>
                      <a:path extrusionOk="0" h="6211" w="5650">
                        <a:moveTo>
                          <a:pt x="2820" y="1"/>
                        </a:moveTo>
                        <a:cubicBezTo>
                          <a:pt x="2162" y="1"/>
                          <a:pt x="1506" y="252"/>
                          <a:pt x="1004" y="754"/>
                        </a:cubicBezTo>
                        <a:cubicBezTo>
                          <a:pt x="0" y="1758"/>
                          <a:pt x="0" y="3392"/>
                          <a:pt x="1004" y="4396"/>
                        </a:cubicBezTo>
                        <a:lnTo>
                          <a:pt x="2819" y="6210"/>
                        </a:lnTo>
                        <a:lnTo>
                          <a:pt x="4646" y="4396"/>
                        </a:lnTo>
                        <a:cubicBezTo>
                          <a:pt x="5650" y="3392"/>
                          <a:pt x="5650" y="1758"/>
                          <a:pt x="4646" y="754"/>
                        </a:cubicBezTo>
                        <a:cubicBezTo>
                          <a:pt x="4138" y="252"/>
                          <a:pt x="3478" y="1"/>
                          <a:pt x="2820" y="1"/>
                        </a:cubicBez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72" name="Google Shape;1272;p137"/>
                  <p:cNvSpPr/>
                  <p:nvPr/>
                </p:nvSpPr>
                <p:spPr>
                  <a:xfrm>
                    <a:off x="-1887485" y="800672"/>
                    <a:ext cx="12475" cy="382097"/>
                  </a:xfrm>
                  <a:custGeom>
                    <a:rect b="b" l="l" r="r" t="t"/>
                    <a:pathLst>
                      <a:path extrusionOk="0" fill="none" h="6526" w="1">
                        <a:moveTo>
                          <a:pt x="1" y="6525"/>
                        </a:moveTo>
                        <a:lnTo>
                          <a:pt x="1" y="1"/>
                        </a:lnTo>
                      </a:path>
                    </a:pathLst>
                  </a:custGeom>
                  <a:solidFill>
                    <a:schemeClr val="dk1"/>
                  </a:solidFill>
                  <a:ln cap="rnd" cmpd="sng" w="417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73" name="Google Shape;1273;p137"/>
                  <p:cNvSpPr/>
                  <p:nvPr/>
                </p:nvSpPr>
                <p:spPr>
                  <a:xfrm rot="2700000">
                    <a:off x="-1824585" y="977748"/>
                    <a:ext cx="151576" cy="166648"/>
                  </a:xfrm>
                  <a:custGeom>
                    <a:rect b="b" l="l" r="r" t="t"/>
                    <a:pathLst>
                      <a:path extrusionOk="0" h="6211" w="5650">
                        <a:moveTo>
                          <a:pt x="2820" y="1"/>
                        </a:moveTo>
                        <a:cubicBezTo>
                          <a:pt x="2162" y="1"/>
                          <a:pt x="1506" y="252"/>
                          <a:pt x="1004" y="754"/>
                        </a:cubicBezTo>
                        <a:cubicBezTo>
                          <a:pt x="0" y="1758"/>
                          <a:pt x="0" y="3392"/>
                          <a:pt x="1004" y="4396"/>
                        </a:cubicBezTo>
                        <a:lnTo>
                          <a:pt x="2819" y="6210"/>
                        </a:lnTo>
                        <a:lnTo>
                          <a:pt x="4646" y="4396"/>
                        </a:lnTo>
                        <a:cubicBezTo>
                          <a:pt x="5650" y="3392"/>
                          <a:pt x="5650" y="1758"/>
                          <a:pt x="4646" y="754"/>
                        </a:cubicBezTo>
                        <a:cubicBezTo>
                          <a:pt x="4138" y="252"/>
                          <a:pt x="3478" y="1"/>
                          <a:pt x="2820" y="1"/>
                        </a:cubicBez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74" name="Google Shape;1274;p137"/>
                  <p:cNvSpPr/>
                  <p:nvPr/>
                </p:nvSpPr>
                <p:spPr>
                  <a:xfrm rot="2700000">
                    <a:off x="-1786608" y="952845"/>
                    <a:ext cx="8677" cy="265777"/>
                  </a:xfrm>
                  <a:custGeom>
                    <a:rect b="b" l="l" r="r" t="t"/>
                    <a:pathLst>
                      <a:path extrusionOk="0" fill="none" h="6526" w="1">
                        <a:moveTo>
                          <a:pt x="1" y="6525"/>
                        </a:moveTo>
                        <a:lnTo>
                          <a:pt x="1" y="1"/>
                        </a:lnTo>
                      </a:path>
                    </a:pathLst>
                  </a:custGeom>
                  <a:solidFill>
                    <a:schemeClr val="dk1"/>
                  </a:solidFill>
                  <a:ln cap="rnd" cmpd="sng" w="417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75" name="Google Shape;1275;p137"/>
                  <p:cNvSpPr/>
                  <p:nvPr/>
                </p:nvSpPr>
                <p:spPr>
                  <a:xfrm flipH="1" rot="-2700000">
                    <a:off x="-2076979" y="977748"/>
                    <a:ext cx="151576" cy="166648"/>
                  </a:xfrm>
                  <a:custGeom>
                    <a:rect b="b" l="l" r="r" t="t"/>
                    <a:pathLst>
                      <a:path extrusionOk="0" h="6211" w="5650">
                        <a:moveTo>
                          <a:pt x="2820" y="1"/>
                        </a:moveTo>
                        <a:cubicBezTo>
                          <a:pt x="2162" y="1"/>
                          <a:pt x="1506" y="252"/>
                          <a:pt x="1004" y="754"/>
                        </a:cubicBezTo>
                        <a:cubicBezTo>
                          <a:pt x="0" y="1758"/>
                          <a:pt x="0" y="3392"/>
                          <a:pt x="1004" y="4396"/>
                        </a:cubicBezTo>
                        <a:lnTo>
                          <a:pt x="2819" y="6210"/>
                        </a:lnTo>
                        <a:lnTo>
                          <a:pt x="4646" y="4396"/>
                        </a:lnTo>
                        <a:cubicBezTo>
                          <a:pt x="5650" y="3392"/>
                          <a:pt x="5650" y="1758"/>
                          <a:pt x="4646" y="754"/>
                        </a:cubicBezTo>
                        <a:cubicBezTo>
                          <a:pt x="4138" y="252"/>
                          <a:pt x="3478" y="1"/>
                          <a:pt x="2820" y="1"/>
                        </a:cubicBez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76" name="Google Shape;1276;p137"/>
                  <p:cNvSpPr/>
                  <p:nvPr/>
                </p:nvSpPr>
                <p:spPr>
                  <a:xfrm flipH="1" rot="-2700000">
                    <a:off x="-1972057" y="952845"/>
                    <a:ext cx="8677" cy="265777"/>
                  </a:xfrm>
                  <a:custGeom>
                    <a:rect b="b" l="l" r="r" t="t"/>
                    <a:pathLst>
                      <a:path extrusionOk="0" fill="none" h="6526" w="1">
                        <a:moveTo>
                          <a:pt x="1" y="6525"/>
                        </a:moveTo>
                        <a:lnTo>
                          <a:pt x="1" y="1"/>
                        </a:lnTo>
                      </a:path>
                    </a:pathLst>
                  </a:custGeom>
                  <a:solidFill>
                    <a:schemeClr val="dk1"/>
                  </a:solidFill>
                  <a:ln cap="rnd" cmpd="sng" w="417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277" name="Google Shape;1277;p137"/>
                <p:cNvSpPr/>
                <p:nvPr/>
              </p:nvSpPr>
              <p:spPr>
                <a:xfrm>
                  <a:off x="314836" y="1301632"/>
                  <a:ext cx="83427" cy="83432"/>
                </a:xfrm>
                <a:custGeom>
                  <a:rect b="b" l="l" r="r" t="t"/>
                  <a:pathLst>
                    <a:path extrusionOk="0" h="2163" w="2163">
                      <a:moveTo>
                        <a:pt x="1082" y="0"/>
                      </a:moveTo>
                      <a:cubicBezTo>
                        <a:pt x="477" y="0"/>
                        <a:pt x="1" y="477"/>
                        <a:pt x="1" y="1081"/>
                      </a:cubicBezTo>
                      <a:cubicBezTo>
                        <a:pt x="1" y="1686"/>
                        <a:pt x="477" y="2162"/>
                        <a:pt x="1082" y="2162"/>
                      </a:cubicBezTo>
                      <a:cubicBezTo>
                        <a:pt x="1686" y="2162"/>
                        <a:pt x="2163" y="1686"/>
                        <a:pt x="2163" y="1081"/>
                      </a:cubicBezTo>
                      <a:cubicBezTo>
                        <a:pt x="2163" y="477"/>
                        <a:pt x="1686" y="0"/>
                        <a:pt x="1082"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grpSp>
          <p:nvGrpSpPr>
            <p:cNvPr id="1278" name="Google Shape;1278;p137"/>
            <p:cNvGrpSpPr/>
            <p:nvPr/>
          </p:nvGrpSpPr>
          <p:grpSpPr>
            <a:xfrm>
              <a:off x="0" y="-47"/>
              <a:ext cx="713100" cy="3103500"/>
              <a:chOff x="0" y="-47"/>
              <a:chExt cx="713100" cy="3103500"/>
            </a:xfrm>
          </p:grpSpPr>
          <p:sp>
            <p:nvSpPr>
              <p:cNvPr id="1279" name="Google Shape;1279;p137"/>
              <p:cNvSpPr/>
              <p:nvPr/>
            </p:nvSpPr>
            <p:spPr>
              <a:xfrm>
                <a:off x="0" y="-47"/>
                <a:ext cx="713100" cy="3103500"/>
              </a:xfrm>
              <a:prstGeom prst="rect">
                <a:avLst/>
              </a:prstGeom>
              <a:solidFill>
                <a:srgbClr val="F8DB70">
                  <a:alpha val="3563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280" name="Google Shape;1280;p137"/>
              <p:cNvGrpSpPr/>
              <p:nvPr/>
            </p:nvGrpSpPr>
            <p:grpSpPr>
              <a:xfrm>
                <a:off x="115125" y="91708"/>
                <a:ext cx="482851" cy="2887795"/>
                <a:chOff x="115125" y="91708"/>
                <a:chExt cx="482851" cy="2887795"/>
              </a:xfrm>
            </p:grpSpPr>
            <p:sp>
              <p:nvSpPr>
                <p:cNvPr id="1281" name="Google Shape;1281;p137"/>
                <p:cNvSpPr/>
                <p:nvPr/>
              </p:nvSpPr>
              <p:spPr>
                <a:xfrm>
                  <a:off x="115125" y="1882558"/>
                  <a:ext cx="482851" cy="244423"/>
                </a:xfrm>
                <a:custGeom>
                  <a:rect b="b" l="l" r="r" t="t"/>
                  <a:pathLst>
                    <a:path extrusionOk="0" h="4144" w="8186">
                      <a:moveTo>
                        <a:pt x="0" y="0"/>
                      </a:moveTo>
                      <a:lnTo>
                        <a:pt x="0" y="2896"/>
                      </a:lnTo>
                      <a:lnTo>
                        <a:pt x="8185" y="4144"/>
                      </a:lnTo>
                      <a:lnTo>
                        <a:pt x="8185" y="1248"/>
                      </a:lnTo>
                      <a:lnTo>
                        <a:pt x="0" y="0"/>
                      </a:lnTo>
                      <a:close/>
                    </a:path>
                  </a:pathLst>
                </a:custGeom>
                <a:solidFill>
                  <a:srgbClr val="EDB55B">
                    <a:alpha val="64999"/>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82" name="Google Shape;1282;p137"/>
                <p:cNvSpPr/>
                <p:nvPr/>
              </p:nvSpPr>
              <p:spPr>
                <a:xfrm>
                  <a:off x="115125" y="2195319"/>
                  <a:ext cx="482851" cy="245249"/>
                </a:xfrm>
                <a:custGeom>
                  <a:rect b="b" l="l" r="r" t="t"/>
                  <a:pathLst>
                    <a:path extrusionOk="0" h="4158" w="8186">
                      <a:moveTo>
                        <a:pt x="0" y="1"/>
                      </a:moveTo>
                      <a:lnTo>
                        <a:pt x="0" y="2909"/>
                      </a:lnTo>
                      <a:lnTo>
                        <a:pt x="8185" y="4157"/>
                      </a:lnTo>
                      <a:lnTo>
                        <a:pt x="8185" y="1249"/>
                      </a:lnTo>
                      <a:lnTo>
                        <a:pt x="0" y="1"/>
                      </a:lnTo>
                      <a:close/>
                    </a:path>
                  </a:pathLst>
                </a:custGeom>
                <a:solidFill>
                  <a:srgbClr val="F2889F">
                    <a:alpha val="7688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83" name="Google Shape;1283;p137"/>
                <p:cNvSpPr/>
                <p:nvPr/>
              </p:nvSpPr>
              <p:spPr>
                <a:xfrm>
                  <a:off x="115125" y="2465583"/>
                  <a:ext cx="482851" cy="244482"/>
                </a:xfrm>
                <a:custGeom>
                  <a:rect b="b" l="l" r="r" t="t"/>
                  <a:pathLst>
                    <a:path extrusionOk="0" h="4145" w="8186">
                      <a:moveTo>
                        <a:pt x="0" y="0"/>
                      </a:moveTo>
                      <a:lnTo>
                        <a:pt x="0" y="2896"/>
                      </a:lnTo>
                      <a:lnTo>
                        <a:pt x="8185" y="4144"/>
                      </a:lnTo>
                      <a:lnTo>
                        <a:pt x="8185" y="1248"/>
                      </a:lnTo>
                      <a:lnTo>
                        <a:pt x="0" y="0"/>
                      </a:lnTo>
                      <a:close/>
                    </a:path>
                  </a:pathLst>
                </a:custGeom>
                <a:solidFill>
                  <a:srgbClr val="58BDAE">
                    <a:alpha val="7500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84" name="Google Shape;1284;p137"/>
                <p:cNvSpPr/>
                <p:nvPr/>
              </p:nvSpPr>
              <p:spPr>
                <a:xfrm>
                  <a:off x="115125" y="2735020"/>
                  <a:ext cx="482851" cy="244482"/>
                </a:xfrm>
                <a:custGeom>
                  <a:rect b="b" l="l" r="r" t="t"/>
                  <a:pathLst>
                    <a:path extrusionOk="0" h="4145" w="8186">
                      <a:moveTo>
                        <a:pt x="0" y="1"/>
                      </a:moveTo>
                      <a:lnTo>
                        <a:pt x="0" y="2896"/>
                      </a:lnTo>
                      <a:lnTo>
                        <a:pt x="8185" y="4145"/>
                      </a:lnTo>
                      <a:lnTo>
                        <a:pt x="8185" y="1249"/>
                      </a:lnTo>
                      <a:lnTo>
                        <a:pt x="0" y="1"/>
                      </a:lnTo>
                      <a:close/>
                    </a:path>
                  </a:pathLst>
                </a:custGeom>
                <a:solidFill>
                  <a:srgbClr val="EDB55B">
                    <a:alpha val="64999"/>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85" name="Google Shape;1285;p137"/>
                <p:cNvSpPr/>
                <p:nvPr/>
              </p:nvSpPr>
              <p:spPr>
                <a:xfrm>
                  <a:off x="115125" y="717258"/>
                  <a:ext cx="482851" cy="244423"/>
                </a:xfrm>
                <a:custGeom>
                  <a:rect b="b" l="l" r="r" t="t"/>
                  <a:pathLst>
                    <a:path extrusionOk="0" h="4144" w="8186">
                      <a:moveTo>
                        <a:pt x="0" y="0"/>
                      </a:moveTo>
                      <a:lnTo>
                        <a:pt x="0" y="2896"/>
                      </a:lnTo>
                      <a:lnTo>
                        <a:pt x="8185" y="4144"/>
                      </a:lnTo>
                      <a:lnTo>
                        <a:pt x="8185" y="1248"/>
                      </a:lnTo>
                      <a:lnTo>
                        <a:pt x="0" y="0"/>
                      </a:lnTo>
                      <a:close/>
                    </a:path>
                  </a:pathLst>
                </a:custGeom>
                <a:solidFill>
                  <a:srgbClr val="58BDAE">
                    <a:alpha val="7500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86" name="Google Shape;1286;p137"/>
                <p:cNvSpPr/>
                <p:nvPr/>
              </p:nvSpPr>
              <p:spPr>
                <a:xfrm>
                  <a:off x="115125" y="1030019"/>
                  <a:ext cx="482851" cy="245249"/>
                </a:xfrm>
                <a:custGeom>
                  <a:rect b="b" l="l" r="r" t="t"/>
                  <a:pathLst>
                    <a:path extrusionOk="0" h="4158" w="8186">
                      <a:moveTo>
                        <a:pt x="0" y="1"/>
                      </a:moveTo>
                      <a:lnTo>
                        <a:pt x="0" y="2909"/>
                      </a:lnTo>
                      <a:lnTo>
                        <a:pt x="8185" y="4157"/>
                      </a:lnTo>
                      <a:lnTo>
                        <a:pt x="8185" y="1249"/>
                      </a:lnTo>
                      <a:lnTo>
                        <a:pt x="0" y="1"/>
                      </a:lnTo>
                      <a:close/>
                    </a:path>
                  </a:pathLst>
                </a:custGeom>
                <a:solidFill>
                  <a:srgbClr val="EDB55B">
                    <a:alpha val="64999"/>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87" name="Google Shape;1287;p137"/>
                <p:cNvSpPr/>
                <p:nvPr/>
              </p:nvSpPr>
              <p:spPr>
                <a:xfrm>
                  <a:off x="115125" y="1300283"/>
                  <a:ext cx="482851" cy="244482"/>
                </a:xfrm>
                <a:custGeom>
                  <a:rect b="b" l="l" r="r" t="t"/>
                  <a:pathLst>
                    <a:path extrusionOk="0" h="4145" w="8186">
                      <a:moveTo>
                        <a:pt x="0" y="0"/>
                      </a:moveTo>
                      <a:lnTo>
                        <a:pt x="0" y="2896"/>
                      </a:lnTo>
                      <a:lnTo>
                        <a:pt x="8185" y="4144"/>
                      </a:lnTo>
                      <a:lnTo>
                        <a:pt x="8185" y="1248"/>
                      </a:lnTo>
                      <a:lnTo>
                        <a:pt x="0" y="0"/>
                      </a:lnTo>
                      <a:close/>
                    </a:path>
                  </a:pathLst>
                </a:custGeom>
                <a:solidFill>
                  <a:srgbClr val="F2889F">
                    <a:alpha val="7688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88" name="Google Shape;1288;p137"/>
                <p:cNvSpPr/>
                <p:nvPr/>
              </p:nvSpPr>
              <p:spPr>
                <a:xfrm>
                  <a:off x="115125" y="1569720"/>
                  <a:ext cx="482851" cy="244482"/>
                </a:xfrm>
                <a:custGeom>
                  <a:rect b="b" l="l" r="r" t="t"/>
                  <a:pathLst>
                    <a:path extrusionOk="0" h="4145" w="8186">
                      <a:moveTo>
                        <a:pt x="0" y="1"/>
                      </a:moveTo>
                      <a:lnTo>
                        <a:pt x="0" y="2896"/>
                      </a:lnTo>
                      <a:lnTo>
                        <a:pt x="8185" y="4145"/>
                      </a:lnTo>
                      <a:lnTo>
                        <a:pt x="8185" y="1249"/>
                      </a:lnTo>
                      <a:lnTo>
                        <a:pt x="0" y="1"/>
                      </a:lnTo>
                      <a:close/>
                    </a:path>
                  </a:pathLst>
                </a:custGeom>
                <a:solidFill>
                  <a:srgbClr val="58BDAE">
                    <a:alpha val="7500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89" name="Google Shape;1289;p137"/>
                <p:cNvSpPr/>
                <p:nvPr/>
              </p:nvSpPr>
              <p:spPr>
                <a:xfrm>
                  <a:off x="115125" y="91708"/>
                  <a:ext cx="482851" cy="244423"/>
                </a:xfrm>
                <a:custGeom>
                  <a:rect b="b" l="l" r="r" t="t"/>
                  <a:pathLst>
                    <a:path extrusionOk="0" h="4144" w="8186">
                      <a:moveTo>
                        <a:pt x="0" y="0"/>
                      </a:moveTo>
                      <a:lnTo>
                        <a:pt x="0" y="2896"/>
                      </a:lnTo>
                      <a:lnTo>
                        <a:pt x="8185" y="4144"/>
                      </a:lnTo>
                      <a:lnTo>
                        <a:pt x="8185" y="1248"/>
                      </a:lnTo>
                      <a:lnTo>
                        <a:pt x="0" y="0"/>
                      </a:lnTo>
                      <a:close/>
                    </a:path>
                  </a:pathLst>
                </a:custGeom>
                <a:solidFill>
                  <a:srgbClr val="EDB55B">
                    <a:alpha val="64999"/>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90" name="Google Shape;1290;p137"/>
                <p:cNvSpPr/>
                <p:nvPr/>
              </p:nvSpPr>
              <p:spPr>
                <a:xfrm>
                  <a:off x="115125" y="404469"/>
                  <a:ext cx="482851" cy="245249"/>
                </a:xfrm>
                <a:custGeom>
                  <a:rect b="b" l="l" r="r" t="t"/>
                  <a:pathLst>
                    <a:path extrusionOk="0" h="4158" w="8186">
                      <a:moveTo>
                        <a:pt x="0" y="1"/>
                      </a:moveTo>
                      <a:lnTo>
                        <a:pt x="0" y="2909"/>
                      </a:lnTo>
                      <a:lnTo>
                        <a:pt x="8185" y="4157"/>
                      </a:lnTo>
                      <a:lnTo>
                        <a:pt x="8185" y="1249"/>
                      </a:lnTo>
                      <a:lnTo>
                        <a:pt x="0" y="1"/>
                      </a:lnTo>
                      <a:close/>
                    </a:path>
                  </a:pathLst>
                </a:custGeom>
                <a:solidFill>
                  <a:srgbClr val="F2889F">
                    <a:alpha val="7688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grpSp>
      <p:grpSp>
        <p:nvGrpSpPr>
          <p:cNvPr id="1291" name="Google Shape;1291;p137"/>
          <p:cNvGrpSpPr/>
          <p:nvPr/>
        </p:nvGrpSpPr>
        <p:grpSpPr>
          <a:xfrm>
            <a:off x="8430617" y="0"/>
            <a:ext cx="713383" cy="5143566"/>
            <a:chOff x="8430617" y="0"/>
            <a:chExt cx="713383" cy="5143566"/>
          </a:xfrm>
        </p:grpSpPr>
        <p:grpSp>
          <p:nvGrpSpPr>
            <p:cNvPr id="1292" name="Google Shape;1292;p137"/>
            <p:cNvGrpSpPr/>
            <p:nvPr/>
          </p:nvGrpSpPr>
          <p:grpSpPr>
            <a:xfrm>
              <a:off x="8430901" y="0"/>
              <a:ext cx="713100" cy="535500"/>
              <a:chOff x="7717726" y="0"/>
              <a:chExt cx="713100" cy="535500"/>
            </a:xfrm>
          </p:grpSpPr>
          <p:sp>
            <p:nvSpPr>
              <p:cNvPr id="1293" name="Google Shape;1293;p137"/>
              <p:cNvSpPr/>
              <p:nvPr/>
            </p:nvSpPr>
            <p:spPr>
              <a:xfrm>
                <a:off x="7717726" y="0"/>
                <a:ext cx="713100" cy="535500"/>
              </a:xfrm>
              <a:prstGeom prst="rect">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294" name="Google Shape;1294;p137"/>
              <p:cNvGrpSpPr/>
              <p:nvPr/>
            </p:nvGrpSpPr>
            <p:grpSpPr>
              <a:xfrm>
                <a:off x="7865924" y="99389"/>
                <a:ext cx="416898" cy="348167"/>
                <a:chOff x="4857711" y="956173"/>
                <a:chExt cx="360545" cy="301104"/>
              </a:xfrm>
            </p:grpSpPr>
            <p:sp>
              <p:nvSpPr>
                <p:cNvPr id="1295" name="Google Shape;1295;p137"/>
                <p:cNvSpPr/>
                <p:nvPr/>
              </p:nvSpPr>
              <p:spPr>
                <a:xfrm rot="2700000">
                  <a:off x="4976045" y="980618"/>
                  <a:ext cx="116564" cy="114490"/>
                </a:xfrm>
                <a:custGeom>
                  <a:rect b="b" l="l" r="r" t="t"/>
                  <a:pathLst>
                    <a:path extrusionOk="0" h="3919" w="3990">
                      <a:moveTo>
                        <a:pt x="927" y="0"/>
                      </a:moveTo>
                      <a:cubicBezTo>
                        <a:pt x="708" y="0"/>
                        <a:pt x="489" y="84"/>
                        <a:pt x="322" y="251"/>
                      </a:cubicBezTo>
                      <a:cubicBezTo>
                        <a:pt x="0" y="586"/>
                        <a:pt x="0" y="1126"/>
                        <a:pt x="322" y="1448"/>
                      </a:cubicBezTo>
                      <a:lnTo>
                        <a:pt x="2793" y="3919"/>
                      </a:lnTo>
                      <a:lnTo>
                        <a:pt x="3990" y="2709"/>
                      </a:lnTo>
                      <a:lnTo>
                        <a:pt x="1532" y="251"/>
                      </a:lnTo>
                      <a:cubicBezTo>
                        <a:pt x="1365" y="84"/>
                        <a:pt x="1146" y="0"/>
                        <a:pt x="927"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96" name="Google Shape;1296;p137"/>
                <p:cNvSpPr/>
                <p:nvPr/>
              </p:nvSpPr>
              <p:spPr>
                <a:xfrm rot="2700000">
                  <a:off x="4879660" y="1038656"/>
                  <a:ext cx="225971" cy="155682"/>
                </a:xfrm>
                <a:custGeom>
                  <a:rect b="b" l="l" r="r" t="t"/>
                  <a:pathLst>
                    <a:path extrusionOk="0" h="5329" w="7735">
                      <a:moveTo>
                        <a:pt x="2053" y="0"/>
                      </a:moveTo>
                      <a:cubicBezTo>
                        <a:pt x="1310" y="0"/>
                        <a:pt x="567" y="283"/>
                        <a:pt x="0" y="850"/>
                      </a:cubicBezTo>
                      <a:lnTo>
                        <a:pt x="3630" y="4479"/>
                      </a:lnTo>
                      <a:cubicBezTo>
                        <a:pt x="4196" y="5045"/>
                        <a:pt x="4939" y="5328"/>
                        <a:pt x="5682" y="5328"/>
                      </a:cubicBezTo>
                      <a:cubicBezTo>
                        <a:pt x="6425" y="5328"/>
                        <a:pt x="7169" y="5045"/>
                        <a:pt x="7735" y="4479"/>
                      </a:cubicBezTo>
                      <a:lnTo>
                        <a:pt x="4106" y="850"/>
                      </a:lnTo>
                      <a:cubicBezTo>
                        <a:pt x="3539" y="283"/>
                        <a:pt x="2796" y="0"/>
                        <a:pt x="2053"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97" name="Google Shape;1297;p137"/>
                <p:cNvSpPr/>
                <p:nvPr/>
              </p:nvSpPr>
              <p:spPr>
                <a:xfrm rot="2700000">
                  <a:off x="4991367" y="1003511"/>
                  <a:ext cx="172217" cy="225971"/>
                </a:xfrm>
                <a:custGeom>
                  <a:rect b="b" l="l" r="r" t="t"/>
                  <a:pathLst>
                    <a:path extrusionOk="0" h="7735" w="5895">
                      <a:moveTo>
                        <a:pt x="1133" y="0"/>
                      </a:moveTo>
                      <a:cubicBezTo>
                        <a:pt x="0" y="1133"/>
                        <a:pt x="0" y="2973"/>
                        <a:pt x="1133" y="4093"/>
                      </a:cubicBezTo>
                      <a:lnTo>
                        <a:pt x="4762" y="7735"/>
                      </a:lnTo>
                      <a:cubicBezTo>
                        <a:pt x="5894" y="6602"/>
                        <a:pt x="5894" y="4762"/>
                        <a:pt x="4762" y="3629"/>
                      </a:cubicBezTo>
                      <a:lnTo>
                        <a:pt x="1133"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grpSp>
          <p:nvGrpSpPr>
            <p:cNvPr id="1298" name="Google Shape;1298;p137"/>
            <p:cNvGrpSpPr/>
            <p:nvPr/>
          </p:nvGrpSpPr>
          <p:grpSpPr>
            <a:xfrm>
              <a:off x="8430617" y="535488"/>
              <a:ext cx="713100" cy="753000"/>
              <a:chOff x="8430617" y="0"/>
              <a:chExt cx="713100" cy="753000"/>
            </a:xfrm>
          </p:grpSpPr>
          <p:sp>
            <p:nvSpPr>
              <p:cNvPr id="1299" name="Google Shape;1299;p137"/>
              <p:cNvSpPr/>
              <p:nvPr/>
            </p:nvSpPr>
            <p:spPr>
              <a:xfrm>
                <a:off x="8430617" y="0"/>
                <a:ext cx="713100" cy="7530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300" name="Google Shape;1300;p137"/>
              <p:cNvGrpSpPr/>
              <p:nvPr/>
            </p:nvGrpSpPr>
            <p:grpSpPr>
              <a:xfrm>
                <a:off x="8459785" y="49107"/>
                <a:ext cx="654776" cy="654785"/>
                <a:chOff x="-2345535" y="617737"/>
                <a:chExt cx="1085504" cy="1085520"/>
              </a:xfrm>
            </p:grpSpPr>
            <p:sp>
              <p:nvSpPr>
                <p:cNvPr id="1301" name="Google Shape;1301;p137"/>
                <p:cNvSpPr/>
                <p:nvPr/>
              </p:nvSpPr>
              <p:spPr>
                <a:xfrm>
                  <a:off x="-2197377" y="765895"/>
                  <a:ext cx="788347" cy="788378"/>
                </a:xfrm>
                <a:custGeom>
                  <a:rect b="b" l="l" r="r" t="t"/>
                  <a:pathLst>
                    <a:path extrusionOk="0" h="12329" w="12329">
                      <a:moveTo>
                        <a:pt x="0" y="0"/>
                      </a:moveTo>
                      <a:lnTo>
                        <a:pt x="0" y="12329"/>
                      </a:lnTo>
                      <a:lnTo>
                        <a:pt x="12329" y="12329"/>
                      </a:lnTo>
                      <a:lnTo>
                        <a:pt x="12329" y="0"/>
                      </a:ln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02" name="Google Shape;1302;p137"/>
                <p:cNvSpPr/>
                <p:nvPr/>
              </p:nvSpPr>
              <p:spPr>
                <a:xfrm>
                  <a:off x="-1983420" y="637880"/>
                  <a:ext cx="361275" cy="397162"/>
                </a:xfrm>
                <a:custGeom>
                  <a:rect b="b" l="l" r="r" t="t"/>
                  <a:pathLst>
                    <a:path extrusionOk="0" h="6211" w="5650">
                      <a:moveTo>
                        <a:pt x="2825" y="1"/>
                      </a:moveTo>
                      <a:cubicBezTo>
                        <a:pt x="2165" y="1"/>
                        <a:pt x="1506" y="252"/>
                        <a:pt x="1004" y="754"/>
                      </a:cubicBezTo>
                      <a:cubicBezTo>
                        <a:pt x="0" y="1758"/>
                        <a:pt x="0" y="3392"/>
                        <a:pt x="1004" y="4396"/>
                      </a:cubicBezTo>
                      <a:lnTo>
                        <a:pt x="2819" y="6210"/>
                      </a:lnTo>
                      <a:lnTo>
                        <a:pt x="4646" y="4396"/>
                      </a:lnTo>
                      <a:cubicBezTo>
                        <a:pt x="5650" y="3392"/>
                        <a:pt x="5650" y="1758"/>
                        <a:pt x="4646" y="754"/>
                      </a:cubicBezTo>
                      <a:cubicBezTo>
                        <a:pt x="4144" y="252"/>
                        <a:pt x="3485" y="1"/>
                        <a:pt x="2825" y="1"/>
                      </a:cubicBezTo>
                      <a:close/>
                    </a:path>
                  </a:pathLst>
                </a:custGeom>
                <a:solidFill>
                  <a:srgbClr val="FF4D6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03" name="Google Shape;1303;p137"/>
                <p:cNvSpPr/>
                <p:nvPr/>
              </p:nvSpPr>
              <p:spPr>
                <a:xfrm>
                  <a:off x="-1983420" y="637880"/>
                  <a:ext cx="361275" cy="397162"/>
                </a:xfrm>
                <a:custGeom>
                  <a:rect b="b" l="l" r="r" t="t"/>
                  <a:pathLst>
                    <a:path extrusionOk="0" h="6211" w="5650">
                      <a:moveTo>
                        <a:pt x="2820" y="1"/>
                      </a:moveTo>
                      <a:cubicBezTo>
                        <a:pt x="2162" y="1"/>
                        <a:pt x="1506" y="252"/>
                        <a:pt x="1004" y="754"/>
                      </a:cubicBezTo>
                      <a:cubicBezTo>
                        <a:pt x="0" y="1758"/>
                        <a:pt x="0" y="3392"/>
                        <a:pt x="1004" y="4396"/>
                      </a:cubicBezTo>
                      <a:lnTo>
                        <a:pt x="2819" y="6210"/>
                      </a:lnTo>
                      <a:lnTo>
                        <a:pt x="4646" y="4396"/>
                      </a:lnTo>
                      <a:cubicBezTo>
                        <a:pt x="5650" y="3392"/>
                        <a:pt x="5650" y="1758"/>
                        <a:pt x="4646" y="754"/>
                      </a:cubicBezTo>
                      <a:cubicBezTo>
                        <a:pt x="4138" y="252"/>
                        <a:pt x="3478" y="1"/>
                        <a:pt x="2820" y="1"/>
                      </a:cubicBez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04" name="Google Shape;1304;p137"/>
                <p:cNvSpPr/>
                <p:nvPr/>
              </p:nvSpPr>
              <p:spPr>
                <a:xfrm>
                  <a:off x="-1678151" y="995902"/>
                  <a:ext cx="413196" cy="329189"/>
                </a:xfrm>
                <a:custGeom>
                  <a:rect b="b" l="l" r="r" t="t"/>
                  <a:pathLst>
                    <a:path extrusionOk="0" h="5148" w="6462">
                      <a:moveTo>
                        <a:pt x="3636" y="0"/>
                      </a:moveTo>
                      <a:cubicBezTo>
                        <a:pt x="2977" y="0"/>
                        <a:pt x="2317" y="251"/>
                        <a:pt x="1815" y="753"/>
                      </a:cubicBezTo>
                      <a:lnTo>
                        <a:pt x="1" y="2567"/>
                      </a:lnTo>
                      <a:lnTo>
                        <a:pt x="1815" y="4395"/>
                      </a:lnTo>
                      <a:cubicBezTo>
                        <a:pt x="2317" y="4897"/>
                        <a:pt x="2977" y="5148"/>
                        <a:pt x="3636" y="5148"/>
                      </a:cubicBezTo>
                      <a:cubicBezTo>
                        <a:pt x="4296" y="5148"/>
                        <a:pt x="4955" y="4897"/>
                        <a:pt x="5457" y="4395"/>
                      </a:cubicBezTo>
                      <a:cubicBezTo>
                        <a:pt x="6461" y="3378"/>
                        <a:pt x="6461" y="1757"/>
                        <a:pt x="5457" y="753"/>
                      </a:cubicBezTo>
                      <a:cubicBezTo>
                        <a:pt x="4955" y="251"/>
                        <a:pt x="4296" y="0"/>
                        <a:pt x="3636"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05" name="Google Shape;1305;p137"/>
                <p:cNvSpPr/>
                <p:nvPr/>
              </p:nvSpPr>
              <p:spPr>
                <a:xfrm>
                  <a:off x="-1984251" y="1285121"/>
                  <a:ext cx="361275" cy="397162"/>
                </a:xfrm>
                <a:custGeom>
                  <a:rect b="b" l="l" r="r" t="t"/>
                  <a:pathLst>
                    <a:path extrusionOk="0" h="6211" w="5650">
                      <a:moveTo>
                        <a:pt x="2832" y="1"/>
                      </a:moveTo>
                      <a:lnTo>
                        <a:pt x="1017" y="1815"/>
                      </a:lnTo>
                      <a:cubicBezTo>
                        <a:pt x="0" y="2819"/>
                        <a:pt x="0" y="4453"/>
                        <a:pt x="1017" y="5457"/>
                      </a:cubicBezTo>
                      <a:cubicBezTo>
                        <a:pt x="1519" y="5959"/>
                        <a:pt x="2175" y="6210"/>
                        <a:pt x="2832" y="6210"/>
                      </a:cubicBezTo>
                      <a:cubicBezTo>
                        <a:pt x="3488" y="6210"/>
                        <a:pt x="4144" y="5959"/>
                        <a:pt x="4646" y="5457"/>
                      </a:cubicBezTo>
                      <a:cubicBezTo>
                        <a:pt x="5650" y="4453"/>
                        <a:pt x="5650" y="2819"/>
                        <a:pt x="4646" y="1815"/>
                      </a:cubicBezTo>
                      <a:lnTo>
                        <a:pt x="2832" y="1"/>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06" name="Google Shape;1306;p137"/>
                <p:cNvSpPr/>
                <p:nvPr/>
              </p:nvSpPr>
              <p:spPr>
                <a:xfrm>
                  <a:off x="-2341379" y="995262"/>
                  <a:ext cx="413132" cy="328997"/>
                </a:xfrm>
                <a:custGeom>
                  <a:rect b="b" l="l" r="r" t="t"/>
                  <a:pathLst>
                    <a:path extrusionOk="0" h="5145" w="6461">
                      <a:moveTo>
                        <a:pt x="2825" y="0"/>
                      </a:moveTo>
                      <a:cubicBezTo>
                        <a:pt x="2165" y="0"/>
                        <a:pt x="1506" y="255"/>
                        <a:pt x="1004" y="763"/>
                      </a:cubicBezTo>
                      <a:cubicBezTo>
                        <a:pt x="0" y="1767"/>
                        <a:pt x="0" y="3388"/>
                        <a:pt x="1004" y="4392"/>
                      </a:cubicBezTo>
                      <a:cubicBezTo>
                        <a:pt x="1506" y="4894"/>
                        <a:pt x="2165" y="5145"/>
                        <a:pt x="2825" y="5145"/>
                      </a:cubicBezTo>
                      <a:cubicBezTo>
                        <a:pt x="3484" y="5145"/>
                        <a:pt x="4144" y="4894"/>
                        <a:pt x="4646" y="4392"/>
                      </a:cubicBezTo>
                      <a:lnTo>
                        <a:pt x="6460" y="2577"/>
                      </a:lnTo>
                      <a:lnTo>
                        <a:pt x="4646" y="763"/>
                      </a:lnTo>
                      <a:cubicBezTo>
                        <a:pt x="4144" y="255"/>
                        <a:pt x="3484" y="0"/>
                        <a:pt x="2825"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07" name="Google Shape;1307;p137"/>
                <p:cNvSpPr/>
                <p:nvPr/>
              </p:nvSpPr>
              <p:spPr>
                <a:xfrm>
                  <a:off x="-1872349" y="1090923"/>
                  <a:ext cx="138308" cy="138313"/>
                </a:xfrm>
                <a:custGeom>
                  <a:rect b="b" l="l" r="r" t="t"/>
                  <a:pathLst>
                    <a:path extrusionOk="0" h="2163" w="2163">
                      <a:moveTo>
                        <a:pt x="1082" y="0"/>
                      </a:moveTo>
                      <a:cubicBezTo>
                        <a:pt x="477" y="0"/>
                        <a:pt x="1" y="477"/>
                        <a:pt x="1" y="1081"/>
                      </a:cubicBezTo>
                      <a:cubicBezTo>
                        <a:pt x="1" y="1686"/>
                        <a:pt x="477" y="2162"/>
                        <a:pt x="1082" y="2162"/>
                      </a:cubicBezTo>
                      <a:cubicBezTo>
                        <a:pt x="1686" y="2162"/>
                        <a:pt x="2163" y="1686"/>
                        <a:pt x="2163" y="1081"/>
                      </a:cubicBezTo>
                      <a:cubicBezTo>
                        <a:pt x="2163" y="477"/>
                        <a:pt x="1686" y="0"/>
                        <a:pt x="1082"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308" name="Google Shape;1308;p137"/>
                <p:cNvGrpSpPr/>
                <p:nvPr/>
              </p:nvGrpSpPr>
              <p:grpSpPr>
                <a:xfrm>
                  <a:off x="-2345535" y="617737"/>
                  <a:ext cx="1085504" cy="1085520"/>
                  <a:chOff x="-2345535" y="617737"/>
                  <a:chExt cx="1085504" cy="1085520"/>
                </a:xfrm>
              </p:grpSpPr>
              <p:sp>
                <p:nvSpPr>
                  <p:cNvPr id="1309" name="Google Shape;1309;p137"/>
                  <p:cNvSpPr/>
                  <p:nvPr/>
                </p:nvSpPr>
                <p:spPr>
                  <a:xfrm>
                    <a:off x="-1678151" y="1160046"/>
                    <a:ext cx="418120" cy="64"/>
                  </a:xfrm>
                  <a:custGeom>
                    <a:rect b="b" l="l" r="r" t="t"/>
                    <a:pathLst>
                      <a:path extrusionOk="0" fill="none" h="1" w="6539">
                        <a:moveTo>
                          <a:pt x="1" y="0"/>
                        </a:moveTo>
                        <a:lnTo>
                          <a:pt x="6538" y="0"/>
                        </a:lnTo>
                      </a:path>
                    </a:pathLst>
                  </a:custGeom>
                  <a:solidFill>
                    <a:schemeClr val="dk1"/>
                  </a:solidFill>
                  <a:ln cap="rnd" cmpd="sng" w="417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10" name="Google Shape;1310;p137"/>
                  <p:cNvSpPr/>
                  <p:nvPr/>
                </p:nvSpPr>
                <p:spPr>
                  <a:xfrm>
                    <a:off x="-1803226" y="617737"/>
                    <a:ext cx="64" cy="417305"/>
                  </a:xfrm>
                  <a:custGeom>
                    <a:rect b="b" l="l" r="r" t="t"/>
                    <a:pathLst>
                      <a:path extrusionOk="0" fill="none" h="6526" w="1">
                        <a:moveTo>
                          <a:pt x="1" y="6525"/>
                        </a:moveTo>
                        <a:lnTo>
                          <a:pt x="1" y="1"/>
                        </a:lnTo>
                      </a:path>
                    </a:pathLst>
                  </a:custGeom>
                  <a:solidFill>
                    <a:schemeClr val="dk1"/>
                  </a:solidFill>
                  <a:ln cap="rnd" cmpd="sng" w="417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11" name="Google Shape;1311;p137"/>
                  <p:cNvSpPr/>
                  <p:nvPr/>
                </p:nvSpPr>
                <p:spPr>
                  <a:xfrm>
                    <a:off x="-2345535" y="1160046"/>
                    <a:ext cx="417289" cy="64"/>
                  </a:xfrm>
                  <a:custGeom>
                    <a:rect b="b" l="l" r="r" t="t"/>
                    <a:pathLst>
                      <a:path extrusionOk="0" fill="none" h="1" w="6526">
                        <a:moveTo>
                          <a:pt x="6525" y="0"/>
                        </a:moveTo>
                        <a:lnTo>
                          <a:pt x="1" y="0"/>
                        </a:lnTo>
                      </a:path>
                    </a:pathLst>
                  </a:custGeom>
                  <a:solidFill>
                    <a:schemeClr val="dk1"/>
                  </a:solidFill>
                  <a:ln cap="rnd" cmpd="sng" w="417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12" name="Google Shape;1312;p137"/>
                  <p:cNvSpPr/>
                  <p:nvPr/>
                </p:nvSpPr>
                <p:spPr>
                  <a:xfrm>
                    <a:off x="-1803226" y="1285121"/>
                    <a:ext cx="64" cy="418136"/>
                  </a:xfrm>
                  <a:custGeom>
                    <a:rect b="b" l="l" r="r" t="t"/>
                    <a:pathLst>
                      <a:path extrusionOk="0" fill="none" h="6539" w="1">
                        <a:moveTo>
                          <a:pt x="1" y="1"/>
                        </a:moveTo>
                        <a:lnTo>
                          <a:pt x="1" y="6538"/>
                        </a:lnTo>
                      </a:path>
                    </a:pathLst>
                  </a:custGeom>
                  <a:solidFill>
                    <a:schemeClr val="dk1"/>
                  </a:solidFill>
                  <a:ln cap="rnd" cmpd="sng" w="417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grpSp>
        <p:grpSp>
          <p:nvGrpSpPr>
            <p:cNvPr id="1313" name="Google Shape;1313;p137"/>
            <p:cNvGrpSpPr/>
            <p:nvPr/>
          </p:nvGrpSpPr>
          <p:grpSpPr>
            <a:xfrm>
              <a:off x="8430621" y="1287053"/>
              <a:ext cx="713100" cy="753000"/>
              <a:chOff x="8430621" y="751566"/>
              <a:chExt cx="713100" cy="753000"/>
            </a:xfrm>
          </p:grpSpPr>
          <p:sp>
            <p:nvSpPr>
              <p:cNvPr id="1314" name="Google Shape;1314;p137"/>
              <p:cNvSpPr/>
              <p:nvPr/>
            </p:nvSpPr>
            <p:spPr>
              <a:xfrm>
                <a:off x="8430621" y="751566"/>
                <a:ext cx="713100" cy="753000"/>
              </a:xfrm>
              <a:prstGeom prst="rect">
                <a:avLst/>
              </a:pr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315" name="Google Shape;1315;p137"/>
              <p:cNvGrpSpPr/>
              <p:nvPr/>
            </p:nvGrpSpPr>
            <p:grpSpPr>
              <a:xfrm flipH="1" rot="10800000">
                <a:off x="8663537" y="866980"/>
                <a:ext cx="247713" cy="549195"/>
                <a:chOff x="945712" y="101904"/>
                <a:chExt cx="247713" cy="549195"/>
              </a:xfrm>
            </p:grpSpPr>
            <p:sp>
              <p:nvSpPr>
                <p:cNvPr id="1316" name="Google Shape;1316;p137"/>
                <p:cNvSpPr/>
                <p:nvPr/>
              </p:nvSpPr>
              <p:spPr>
                <a:xfrm>
                  <a:off x="945712" y="101904"/>
                  <a:ext cx="247713" cy="247787"/>
                </a:xfrm>
                <a:custGeom>
                  <a:rect b="b" l="l" r="r" t="t"/>
                  <a:pathLst>
                    <a:path extrusionOk="0" h="3875" w="3874">
                      <a:moveTo>
                        <a:pt x="1931" y="1"/>
                      </a:moveTo>
                      <a:lnTo>
                        <a:pt x="0" y="1944"/>
                      </a:lnTo>
                      <a:lnTo>
                        <a:pt x="1931" y="3874"/>
                      </a:lnTo>
                      <a:lnTo>
                        <a:pt x="3874" y="1944"/>
                      </a:lnTo>
                      <a:lnTo>
                        <a:pt x="1931" y="1"/>
                      </a:ln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17" name="Google Shape;1317;p137"/>
                <p:cNvSpPr/>
                <p:nvPr/>
              </p:nvSpPr>
              <p:spPr>
                <a:xfrm>
                  <a:off x="945712" y="403375"/>
                  <a:ext cx="247713" cy="247723"/>
                </a:xfrm>
                <a:custGeom>
                  <a:rect b="b" l="l" r="r" t="t"/>
                  <a:pathLst>
                    <a:path extrusionOk="0" h="3874" w="3874">
                      <a:moveTo>
                        <a:pt x="1931" y="0"/>
                      </a:moveTo>
                      <a:lnTo>
                        <a:pt x="0" y="1931"/>
                      </a:lnTo>
                      <a:lnTo>
                        <a:pt x="1931" y="3874"/>
                      </a:lnTo>
                      <a:lnTo>
                        <a:pt x="3874" y="1931"/>
                      </a:lnTo>
                      <a:lnTo>
                        <a:pt x="1931"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grpSp>
          <p:nvGrpSpPr>
            <p:cNvPr id="1318" name="Google Shape;1318;p137"/>
            <p:cNvGrpSpPr/>
            <p:nvPr/>
          </p:nvGrpSpPr>
          <p:grpSpPr>
            <a:xfrm>
              <a:off x="8430625" y="2040066"/>
              <a:ext cx="713100" cy="3103500"/>
              <a:chOff x="8430625" y="2040066"/>
              <a:chExt cx="713100" cy="3103500"/>
            </a:xfrm>
          </p:grpSpPr>
          <p:sp>
            <p:nvSpPr>
              <p:cNvPr id="1319" name="Google Shape;1319;p137"/>
              <p:cNvSpPr/>
              <p:nvPr/>
            </p:nvSpPr>
            <p:spPr>
              <a:xfrm>
                <a:off x="8430625" y="2040066"/>
                <a:ext cx="713100" cy="3103500"/>
              </a:xfrm>
              <a:prstGeom prst="rect">
                <a:avLst/>
              </a:prstGeom>
              <a:solidFill>
                <a:srgbClr val="F8DB70">
                  <a:alpha val="3563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320" name="Google Shape;1320;p137"/>
              <p:cNvGrpSpPr/>
              <p:nvPr/>
            </p:nvGrpSpPr>
            <p:grpSpPr>
              <a:xfrm>
                <a:off x="8545750" y="2210908"/>
                <a:ext cx="482851" cy="2887795"/>
                <a:chOff x="115125" y="91708"/>
                <a:chExt cx="482851" cy="2887795"/>
              </a:xfrm>
            </p:grpSpPr>
            <p:sp>
              <p:nvSpPr>
                <p:cNvPr id="1321" name="Google Shape;1321;p137"/>
                <p:cNvSpPr/>
                <p:nvPr/>
              </p:nvSpPr>
              <p:spPr>
                <a:xfrm>
                  <a:off x="115125" y="1882558"/>
                  <a:ext cx="482851" cy="244423"/>
                </a:xfrm>
                <a:custGeom>
                  <a:rect b="b" l="l" r="r" t="t"/>
                  <a:pathLst>
                    <a:path extrusionOk="0" h="4144" w="8186">
                      <a:moveTo>
                        <a:pt x="0" y="0"/>
                      </a:moveTo>
                      <a:lnTo>
                        <a:pt x="0" y="2896"/>
                      </a:lnTo>
                      <a:lnTo>
                        <a:pt x="8185" y="4144"/>
                      </a:lnTo>
                      <a:lnTo>
                        <a:pt x="8185" y="1248"/>
                      </a:lnTo>
                      <a:lnTo>
                        <a:pt x="0" y="0"/>
                      </a:lnTo>
                      <a:close/>
                    </a:path>
                  </a:pathLst>
                </a:custGeom>
                <a:solidFill>
                  <a:srgbClr val="EDB55B">
                    <a:alpha val="64999"/>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22" name="Google Shape;1322;p137"/>
                <p:cNvSpPr/>
                <p:nvPr/>
              </p:nvSpPr>
              <p:spPr>
                <a:xfrm>
                  <a:off x="115125" y="2195319"/>
                  <a:ext cx="482851" cy="245249"/>
                </a:xfrm>
                <a:custGeom>
                  <a:rect b="b" l="l" r="r" t="t"/>
                  <a:pathLst>
                    <a:path extrusionOk="0" h="4158" w="8186">
                      <a:moveTo>
                        <a:pt x="0" y="1"/>
                      </a:moveTo>
                      <a:lnTo>
                        <a:pt x="0" y="2909"/>
                      </a:lnTo>
                      <a:lnTo>
                        <a:pt x="8185" y="4157"/>
                      </a:lnTo>
                      <a:lnTo>
                        <a:pt x="8185" y="1249"/>
                      </a:lnTo>
                      <a:lnTo>
                        <a:pt x="0" y="1"/>
                      </a:lnTo>
                      <a:close/>
                    </a:path>
                  </a:pathLst>
                </a:custGeom>
                <a:solidFill>
                  <a:srgbClr val="F2889F">
                    <a:alpha val="7688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23" name="Google Shape;1323;p137"/>
                <p:cNvSpPr/>
                <p:nvPr/>
              </p:nvSpPr>
              <p:spPr>
                <a:xfrm>
                  <a:off x="115125" y="2465583"/>
                  <a:ext cx="482851" cy="244482"/>
                </a:xfrm>
                <a:custGeom>
                  <a:rect b="b" l="l" r="r" t="t"/>
                  <a:pathLst>
                    <a:path extrusionOk="0" h="4145" w="8186">
                      <a:moveTo>
                        <a:pt x="0" y="0"/>
                      </a:moveTo>
                      <a:lnTo>
                        <a:pt x="0" y="2896"/>
                      </a:lnTo>
                      <a:lnTo>
                        <a:pt x="8185" y="4144"/>
                      </a:lnTo>
                      <a:lnTo>
                        <a:pt x="8185" y="1248"/>
                      </a:lnTo>
                      <a:lnTo>
                        <a:pt x="0" y="0"/>
                      </a:lnTo>
                      <a:close/>
                    </a:path>
                  </a:pathLst>
                </a:custGeom>
                <a:solidFill>
                  <a:srgbClr val="58BDAE">
                    <a:alpha val="7500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24" name="Google Shape;1324;p137"/>
                <p:cNvSpPr/>
                <p:nvPr/>
              </p:nvSpPr>
              <p:spPr>
                <a:xfrm>
                  <a:off x="115125" y="2735020"/>
                  <a:ext cx="482851" cy="244482"/>
                </a:xfrm>
                <a:custGeom>
                  <a:rect b="b" l="l" r="r" t="t"/>
                  <a:pathLst>
                    <a:path extrusionOk="0" h="4145" w="8186">
                      <a:moveTo>
                        <a:pt x="0" y="1"/>
                      </a:moveTo>
                      <a:lnTo>
                        <a:pt x="0" y="2896"/>
                      </a:lnTo>
                      <a:lnTo>
                        <a:pt x="8185" y="4145"/>
                      </a:lnTo>
                      <a:lnTo>
                        <a:pt x="8185" y="1249"/>
                      </a:lnTo>
                      <a:lnTo>
                        <a:pt x="0" y="1"/>
                      </a:lnTo>
                      <a:close/>
                    </a:path>
                  </a:pathLst>
                </a:custGeom>
                <a:solidFill>
                  <a:srgbClr val="EDB55B">
                    <a:alpha val="64999"/>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25" name="Google Shape;1325;p137"/>
                <p:cNvSpPr/>
                <p:nvPr/>
              </p:nvSpPr>
              <p:spPr>
                <a:xfrm>
                  <a:off x="115125" y="717258"/>
                  <a:ext cx="482851" cy="244423"/>
                </a:xfrm>
                <a:custGeom>
                  <a:rect b="b" l="l" r="r" t="t"/>
                  <a:pathLst>
                    <a:path extrusionOk="0" h="4144" w="8186">
                      <a:moveTo>
                        <a:pt x="0" y="0"/>
                      </a:moveTo>
                      <a:lnTo>
                        <a:pt x="0" y="2896"/>
                      </a:lnTo>
                      <a:lnTo>
                        <a:pt x="8185" y="4144"/>
                      </a:lnTo>
                      <a:lnTo>
                        <a:pt x="8185" y="1248"/>
                      </a:lnTo>
                      <a:lnTo>
                        <a:pt x="0" y="0"/>
                      </a:lnTo>
                      <a:close/>
                    </a:path>
                  </a:pathLst>
                </a:custGeom>
                <a:solidFill>
                  <a:srgbClr val="58BDAE">
                    <a:alpha val="7500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26" name="Google Shape;1326;p137"/>
                <p:cNvSpPr/>
                <p:nvPr/>
              </p:nvSpPr>
              <p:spPr>
                <a:xfrm>
                  <a:off x="115125" y="1030019"/>
                  <a:ext cx="482851" cy="245249"/>
                </a:xfrm>
                <a:custGeom>
                  <a:rect b="b" l="l" r="r" t="t"/>
                  <a:pathLst>
                    <a:path extrusionOk="0" h="4158" w="8186">
                      <a:moveTo>
                        <a:pt x="0" y="1"/>
                      </a:moveTo>
                      <a:lnTo>
                        <a:pt x="0" y="2909"/>
                      </a:lnTo>
                      <a:lnTo>
                        <a:pt x="8185" y="4157"/>
                      </a:lnTo>
                      <a:lnTo>
                        <a:pt x="8185" y="1249"/>
                      </a:lnTo>
                      <a:lnTo>
                        <a:pt x="0" y="1"/>
                      </a:lnTo>
                      <a:close/>
                    </a:path>
                  </a:pathLst>
                </a:custGeom>
                <a:solidFill>
                  <a:srgbClr val="EDB55B">
                    <a:alpha val="64999"/>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27" name="Google Shape;1327;p137"/>
                <p:cNvSpPr/>
                <p:nvPr/>
              </p:nvSpPr>
              <p:spPr>
                <a:xfrm>
                  <a:off x="115125" y="1300283"/>
                  <a:ext cx="482851" cy="244482"/>
                </a:xfrm>
                <a:custGeom>
                  <a:rect b="b" l="l" r="r" t="t"/>
                  <a:pathLst>
                    <a:path extrusionOk="0" h="4145" w="8186">
                      <a:moveTo>
                        <a:pt x="0" y="0"/>
                      </a:moveTo>
                      <a:lnTo>
                        <a:pt x="0" y="2896"/>
                      </a:lnTo>
                      <a:lnTo>
                        <a:pt x="8185" y="4144"/>
                      </a:lnTo>
                      <a:lnTo>
                        <a:pt x="8185" y="1248"/>
                      </a:lnTo>
                      <a:lnTo>
                        <a:pt x="0" y="0"/>
                      </a:lnTo>
                      <a:close/>
                    </a:path>
                  </a:pathLst>
                </a:custGeom>
                <a:solidFill>
                  <a:srgbClr val="F2889F">
                    <a:alpha val="7688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28" name="Google Shape;1328;p137"/>
                <p:cNvSpPr/>
                <p:nvPr/>
              </p:nvSpPr>
              <p:spPr>
                <a:xfrm>
                  <a:off x="115125" y="1569720"/>
                  <a:ext cx="482851" cy="244482"/>
                </a:xfrm>
                <a:custGeom>
                  <a:rect b="b" l="l" r="r" t="t"/>
                  <a:pathLst>
                    <a:path extrusionOk="0" h="4145" w="8186">
                      <a:moveTo>
                        <a:pt x="0" y="1"/>
                      </a:moveTo>
                      <a:lnTo>
                        <a:pt x="0" y="2896"/>
                      </a:lnTo>
                      <a:lnTo>
                        <a:pt x="8185" y="4145"/>
                      </a:lnTo>
                      <a:lnTo>
                        <a:pt x="8185" y="1249"/>
                      </a:lnTo>
                      <a:lnTo>
                        <a:pt x="0" y="1"/>
                      </a:lnTo>
                      <a:close/>
                    </a:path>
                  </a:pathLst>
                </a:custGeom>
                <a:solidFill>
                  <a:srgbClr val="58BDAE">
                    <a:alpha val="7500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29" name="Google Shape;1329;p137"/>
                <p:cNvSpPr/>
                <p:nvPr/>
              </p:nvSpPr>
              <p:spPr>
                <a:xfrm>
                  <a:off x="115125" y="91708"/>
                  <a:ext cx="482851" cy="244423"/>
                </a:xfrm>
                <a:custGeom>
                  <a:rect b="b" l="l" r="r" t="t"/>
                  <a:pathLst>
                    <a:path extrusionOk="0" h="4144" w="8186">
                      <a:moveTo>
                        <a:pt x="0" y="0"/>
                      </a:moveTo>
                      <a:lnTo>
                        <a:pt x="0" y="2896"/>
                      </a:lnTo>
                      <a:lnTo>
                        <a:pt x="8185" y="4144"/>
                      </a:lnTo>
                      <a:lnTo>
                        <a:pt x="8185" y="1248"/>
                      </a:lnTo>
                      <a:lnTo>
                        <a:pt x="0" y="0"/>
                      </a:lnTo>
                      <a:close/>
                    </a:path>
                  </a:pathLst>
                </a:custGeom>
                <a:solidFill>
                  <a:srgbClr val="EDB55B">
                    <a:alpha val="64999"/>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30" name="Google Shape;1330;p137"/>
                <p:cNvSpPr/>
                <p:nvPr/>
              </p:nvSpPr>
              <p:spPr>
                <a:xfrm>
                  <a:off x="115125" y="404469"/>
                  <a:ext cx="482851" cy="245249"/>
                </a:xfrm>
                <a:custGeom>
                  <a:rect b="b" l="l" r="r" t="t"/>
                  <a:pathLst>
                    <a:path extrusionOk="0" h="4158" w="8186">
                      <a:moveTo>
                        <a:pt x="0" y="1"/>
                      </a:moveTo>
                      <a:lnTo>
                        <a:pt x="0" y="2909"/>
                      </a:lnTo>
                      <a:lnTo>
                        <a:pt x="8185" y="4157"/>
                      </a:lnTo>
                      <a:lnTo>
                        <a:pt x="8185" y="1249"/>
                      </a:lnTo>
                      <a:lnTo>
                        <a:pt x="0" y="1"/>
                      </a:lnTo>
                      <a:close/>
                    </a:path>
                  </a:pathLst>
                </a:custGeom>
                <a:solidFill>
                  <a:srgbClr val="F2889F">
                    <a:alpha val="7688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grpSp>
    </p:spTree>
  </p:cSld>
  <p:clrMapOvr>
    <a:masterClrMapping/>
  </p:clrMapOvr>
</p:sldLayout>
</file>

<file path=ppt/slideLayouts/slideLayout1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335" name="Shape 1335"/>
        <p:cNvGrpSpPr/>
        <p:nvPr/>
      </p:nvGrpSpPr>
      <p:grpSpPr>
        <a:xfrm>
          <a:off x="0" y="0"/>
          <a:ext cx="0" cy="0"/>
          <a:chOff x="0" y="0"/>
          <a:chExt cx="0" cy="0"/>
        </a:xfrm>
      </p:grpSpPr>
      <p:sp>
        <p:nvSpPr>
          <p:cNvPr id="1336" name="Google Shape;1336;p139"/>
          <p:cNvSpPr/>
          <p:nvPr/>
        </p:nvSpPr>
        <p:spPr>
          <a:xfrm>
            <a:off x="1524800" y="672606"/>
            <a:ext cx="1081625" cy="1124950"/>
          </a:xfrm>
          <a:custGeom>
            <a:rect b="b" l="l" r="r" t="t"/>
            <a:pathLst>
              <a:path extrusionOk="0" h="44998" w="43265">
                <a:moveTo>
                  <a:pt x="0" y="44998"/>
                </a:moveTo>
                <a:lnTo>
                  <a:pt x="0" y="0"/>
                </a:lnTo>
                <a:lnTo>
                  <a:pt x="43265" y="0"/>
                </a:lnTo>
              </a:path>
            </a:pathLst>
          </a:custGeom>
          <a:noFill/>
          <a:ln cap="flat" cmpd="sng" w="28575">
            <a:solidFill>
              <a:schemeClr val="accent5"/>
            </a:solidFill>
            <a:prstDash val="solid"/>
            <a:miter lim="8000"/>
            <a:headEnd len="sm" w="sm" type="none"/>
            <a:tailEnd len="sm" w="sm" type="none"/>
          </a:ln>
        </p:spPr>
      </p:sp>
      <p:sp>
        <p:nvSpPr>
          <p:cNvPr id="1337" name="Google Shape;1337;p139"/>
          <p:cNvSpPr/>
          <p:nvPr/>
        </p:nvSpPr>
        <p:spPr>
          <a:xfrm rot="10800000">
            <a:off x="6537563" y="3342925"/>
            <a:ext cx="1081625" cy="1124950"/>
          </a:xfrm>
          <a:custGeom>
            <a:rect b="b" l="l" r="r" t="t"/>
            <a:pathLst>
              <a:path extrusionOk="0" h="44998" w="43265">
                <a:moveTo>
                  <a:pt x="0" y="44998"/>
                </a:moveTo>
                <a:lnTo>
                  <a:pt x="0" y="0"/>
                </a:lnTo>
                <a:lnTo>
                  <a:pt x="43265" y="0"/>
                </a:lnTo>
              </a:path>
            </a:pathLst>
          </a:custGeom>
          <a:noFill/>
          <a:ln cap="flat" cmpd="sng" w="28575">
            <a:solidFill>
              <a:schemeClr val="accent5"/>
            </a:solidFill>
            <a:prstDash val="solid"/>
            <a:miter lim="8000"/>
            <a:headEnd len="sm" w="sm" type="none"/>
            <a:tailEnd len="sm" w="sm" type="none"/>
          </a:ln>
        </p:spPr>
      </p:sp>
      <p:cxnSp>
        <p:nvCxnSpPr>
          <p:cNvPr id="1338" name="Google Shape;1338;p139"/>
          <p:cNvCxnSpPr/>
          <p:nvPr/>
        </p:nvCxnSpPr>
        <p:spPr>
          <a:xfrm>
            <a:off x="4359602" y="2817464"/>
            <a:ext cx="424800" cy="0"/>
          </a:xfrm>
          <a:prstGeom prst="straightConnector1">
            <a:avLst/>
          </a:prstGeom>
          <a:noFill/>
          <a:ln cap="flat" cmpd="sng" w="38100">
            <a:solidFill>
              <a:schemeClr val="accent4"/>
            </a:solidFill>
            <a:prstDash val="solid"/>
            <a:round/>
            <a:headEnd len="sm" w="sm" type="none"/>
            <a:tailEnd len="sm" w="sm" type="none"/>
          </a:ln>
        </p:spPr>
      </p:cxnSp>
      <p:sp>
        <p:nvSpPr>
          <p:cNvPr id="1339" name="Google Shape;1339;p139"/>
          <p:cNvSpPr txBox="1"/>
          <p:nvPr>
            <p:ph type="ctrTitle"/>
          </p:nvPr>
        </p:nvSpPr>
        <p:spPr>
          <a:xfrm>
            <a:off x="1680302" y="1188925"/>
            <a:ext cx="5783400" cy="1457400"/>
          </a:xfrm>
          <a:prstGeom prst="rect">
            <a:avLst/>
          </a:prstGeom>
        </p:spPr>
        <p:txBody>
          <a:bodyPr anchorCtr="0" anchor="b" bIns="91425" lIns="91425" spcFirstLastPara="1" rIns="91425" wrap="square" tIns="91425">
            <a:normAutofit/>
          </a:bodyPr>
          <a:lstStyle>
            <a:lvl1pPr lvl="0" algn="ctr">
              <a:spcBef>
                <a:spcPts val="0"/>
              </a:spcBef>
              <a:spcAft>
                <a:spcPts val="0"/>
              </a:spcAft>
              <a:buSzPts val="4000"/>
              <a:buNone/>
              <a:defRPr sz="4000"/>
            </a:lvl1pPr>
            <a:lvl2pPr lvl="1" algn="ctr">
              <a:spcBef>
                <a:spcPts val="0"/>
              </a:spcBef>
              <a:spcAft>
                <a:spcPts val="0"/>
              </a:spcAft>
              <a:buSzPts val="4000"/>
              <a:buNone/>
              <a:defRPr sz="4000"/>
            </a:lvl2pPr>
            <a:lvl3pPr lvl="2" algn="ctr">
              <a:spcBef>
                <a:spcPts val="0"/>
              </a:spcBef>
              <a:spcAft>
                <a:spcPts val="0"/>
              </a:spcAft>
              <a:buSzPts val="4000"/>
              <a:buNone/>
              <a:defRPr sz="4000"/>
            </a:lvl3pPr>
            <a:lvl4pPr lvl="3" algn="ctr">
              <a:spcBef>
                <a:spcPts val="0"/>
              </a:spcBef>
              <a:spcAft>
                <a:spcPts val="0"/>
              </a:spcAft>
              <a:buSzPts val="4000"/>
              <a:buNone/>
              <a:defRPr sz="4000"/>
            </a:lvl4pPr>
            <a:lvl5pPr lvl="4" algn="ctr">
              <a:spcBef>
                <a:spcPts val="0"/>
              </a:spcBef>
              <a:spcAft>
                <a:spcPts val="0"/>
              </a:spcAft>
              <a:buSzPts val="4000"/>
              <a:buNone/>
              <a:defRPr sz="4000"/>
            </a:lvl5pPr>
            <a:lvl6pPr lvl="5" algn="ctr">
              <a:spcBef>
                <a:spcPts val="0"/>
              </a:spcBef>
              <a:spcAft>
                <a:spcPts val="0"/>
              </a:spcAft>
              <a:buSzPts val="4000"/>
              <a:buNone/>
              <a:defRPr sz="4000"/>
            </a:lvl6pPr>
            <a:lvl7pPr lvl="6" algn="ctr">
              <a:spcBef>
                <a:spcPts val="0"/>
              </a:spcBef>
              <a:spcAft>
                <a:spcPts val="0"/>
              </a:spcAft>
              <a:buSzPts val="4000"/>
              <a:buNone/>
              <a:defRPr sz="4000"/>
            </a:lvl7pPr>
            <a:lvl8pPr lvl="7" algn="ctr">
              <a:spcBef>
                <a:spcPts val="0"/>
              </a:spcBef>
              <a:spcAft>
                <a:spcPts val="0"/>
              </a:spcAft>
              <a:buSzPts val="4000"/>
              <a:buNone/>
              <a:defRPr sz="4000"/>
            </a:lvl8pPr>
            <a:lvl9pPr lvl="8" algn="ctr">
              <a:spcBef>
                <a:spcPts val="0"/>
              </a:spcBef>
              <a:spcAft>
                <a:spcPts val="0"/>
              </a:spcAft>
              <a:buSzPts val="4000"/>
              <a:buNone/>
              <a:defRPr sz="4000"/>
            </a:lvl9pPr>
          </a:lstStyle>
          <a:p/>
        </p:txBody>
      </p:sp>
      <p:sp>
        <p:nvSpPr>
          <p:cNvPr id="1340" name="Google Shape;1340;p139"/>
          <p:cNvSpPr txBox="1"/>
          <p:nvPr>
            <p:ph idx="1" type="subTitle"/>
          </p:nvPr>
        </p:nvSpPr>
        <p:spPr>
          <a:xfrm>
            <a:off x="1680302" y="3049450"/>
            <a:ext cx="5783400" cy="9090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Clr>
                <a:schemeClr val="accent5"/>
              </a:buClr>
              <a:buSzPts val="2400"/>
              <a:buFont typeface="Roboto Slab"/>
              <a:buNone/>
              <a:defRPr sz="2400">
                <a:solidFill>
                  <a:schemeClr val="accent5"/>
                </a:solidFill>
                <a:latin typeface="Roboto Slab"/>
                <a:ea typeface="Roboto Slab"/>
                <a:cs typeface="Roboto Slab"/>
                <a:sym typeface="Roboto Slab"/>
              </a:defRPr>
            </a:lvl1pPr>
            <a:lvl2pPr lvl="1" algn="ctr">
              <a:lnSpc>
                <a:spcPct val="100000"/>
              </a:lnSpc>
              <a:spcBef>
                <a:spcPts val="0"/>
              </a:spcBef>
              <a:spcAft>
                <a:spcPts val="0"/>
              </a:spcAft>
              <a:buClr>
                <a:schemeClr val="accent5"/>
              </a:buClr>
              <a:buSzPts val="2400"/>
              <a:buFont typeface="Roboto Slab"/>
              <a:buNone/>
              <a:defRPr sz="2400">
                <a:solidFill>
                  <a:schemeClr val="accent5"/>
                </a:solidFill>
                <a:latin typeface="Roboto Slab"/>
                <a:ea typeface="Roboto Slab"/>
                <a:cs typeface="Roboto Slab"/>
                <a:sym typeface="Roboto Slab"/>
              </a:defRPr>
            </a:lvl2pPr>
            <a:lvl3pPr lvl="2" algn="ctr">
              <a:lnSpc>
                <a:spcPct val="100000"/>
              </a:lnSpc>
              <a:spcBef>
                <a:spcPts val="0"/>
              </a:spcBef>
              <a:spcAft>
                <a:spcPts val="0"/>
              </a:spcAft>
              <a:buClr>
                <a:schemeClr val="accent5"/>
              </a:buClr>
              <a:buSzPts val="2400"/>
              <a:buFont typeface="Roboto Slab"/>
              <a:buNone/>
              <a:defRPr sz="2400">
                <a:solidFill>
                  <a:schemeClr val="accent5"/>
                </a:solidFill>
                <a:latin typeface="Roboto Slab"/>
                <a:ea typeface="Roboto Slab"/>
                <a:cs typeface="Roboto Slab"/>
                <a:sym typeface="Roboto Slab"/>
              </a:defRPr>
            </a:lvl3pPr>
            <a:lvl4pPr lvl="3" algn="ctr">
              <a:lnSpc>
                <a:spcPct val="100000"/>
              </a:lnSpc>
              <a:spcBef>
                <a:spcPts val="0"/>
              </a:spcBef>
              <a:spcAft>
                <a:spcPts val="0"/>
              </a:spcAft>
              <a:buClr>
                <a:schemeClr val="accent5"/>
              </a:buClr>
              <a:buSzPts val="2400"/>
              <a:buFont typeface="Roboto Slab"/>
              <a:buNone/>
              <a:defRPr sz="2400">
                <a:solidFill>
                  <a:schemeClr val="accent5"/>
                </a:solidFill>
                <a:latin typeface="Roboto Slab"/>
                <a:ea typeface="Roboto Slab"/>
                <a:cs typeface="Roboto Slab"/>
                <a:sym typeface="Roboto Slab"/>
              </a:defRPr>
            </a:lvl4pPr>
            <a:lvl5pPr lvl="4" algn="ctr">
              <a:lnSpc>
                <a:spcPct val="100000"/>
              </a:lnSpc>
              <a:spcBef>
                <a:spcPts val="0"/>
              </a:spcBef>
              <a:spcAft>
                <a:spcPts val="0"/>
              </a:spcAft>
              <a:buClr>
                <a:schemeClr val="accent5"/>
              </a:buClr>
              <a:buSzPts val="2400"/>
              <a:buFont typeface="Roboto Slab"/>
              <a:buNone/>
              <a:defRPr sz="2400">
                <a:solidFill>
                  <a:schemeClr val="accent5"/>
                </a:solidFill>
                <a:latin typeface="Roboto Slab"/>
                <a:ea typeface="Roboto Slab"/>
                <a:cs typeface="Roboto Slab"/>
                <a:sym typeface="Roboto Slab"/>
              </a:defRPr>
            </a:lvl5pPr>
            <a:lvl6pPr lvl="5" algn="ctr">
              <a:lnSpc>
                <a:spcPct val="100000"/>
              </a:lnSpc>
              <a:spcBef>
                <a:spcPts val="0"/>
              </a:spcBef>
              <a:spcAft>
                <a:spcPts val="0"/>
              </a:spcAft>
              <a:buClr>
                <a:schemeClr val="accent5"/>
              </a:buClr>
              <a:buSzPts val="2400"/>
              <a:buFont typeface="Roboto Slab"/>
              <a:buNone/>
              <a:defRPr sz="2400">
                <a:solidFill>
                  <a:schemeClr val="accent5"/>
                </a:solidFill>
                <a:latin typeface="Roboto Slab"/>
                <a:ea typeface="Roboto Slab"/>
                <a:cs typeface="Roboto Slab"/>
                <a:sym typeface="Roboto Slab"/>
              </a:defRPr>
            </a:lvl6pPr>
            <a:lvl7pPr lvl="6" algn="ctr">
              <a:lnSpc>
                <a:spcPct val="100000"/>
              </a:lnSpc>
              <a:spcBef>
                <a:spcPts val="0"/>
              </a:spcBef>
              <a:spcAft>
                <a:spcPts val="0"/>
              </a:spcAft>
              <a:buClr>
                <a:schemeClr val="accent5"/>
              </a:buClr>
              <a:buSzPts val="2400"/>
              <a:buFont typeface="Roboto Slab"/>
              <a:buNone/>
              <a:defRPr sz="2400">
                <a:solidFill>
                  <a:schemeClr val="accent5"/>
                </a:solidFill>
                <a:latin typeface="Roboto Slab"/>
                <a:ea typeface="Roboto Slab"/>
                <a:cs typeface="Roboto Slab"/>
                <a:sym typeface="Roboto Slab"/>
              </a:defRPr>
            </a:lvl7pPr>
            <a:lvl8pPr lvl="7" algn="ctr">
              <a:lnSpc>
                <a:spcPct val="100000"/>
              </a:lnSpc>
              <a:spcBef>
                <a:spcPts val="0"/>
              </a:spcBef>
              <a:spcAft>
                <a:spcPts val="0"/>
              </a:spcAft>
              <a:buClr>
                <a:schemeClr val="accent5"/>
              </a:buClr>
              <a:buSzPts val="2400"/>
              <a:buFont typeface="Roboto Slab"/>
              <a:buNone/>
              <a:defRPr sz="2400">
                <a:solidFill>
                  <a:schemeClr val="accent5"/>
                </a:solidFill>
                <a:latin typeface="Roboto Slab"/>
                <a:ea typeface="Roboto Slab"/>
                <a:cs typeface="Roboto Slab"/>
                <a:sym typeface="Roboto Slab"/>
              </a:defRPr>
            </a:lvl8pPr>
            <a:lvl9pPr lvl="8" algn="ctr">
              <a:lnSpc>
                <a:spcPct val="100000"/>
              </a:lnSpc>
              <a:spcBef>
                <a:spcPts val="0"/>
              </a:spcBef>
              <a:spcAft>
                <a:spcPts val="0"/>
              </a:spcAft>
              <a:buClr>
                <a:schemeClr val="accent5"/>
              </a:buClr>
              <a:buSzPts val="2400"/>
              <a:buFont typeface="Roboto Slab"/>
              <a:buNone/>
              <a:defRPr sz="2400">
                <a:solidFill>
                  <a:schemeClr val="accent5"/>
                </a:solidFill>
                <a:latin typeface="Roboto Slab"/>
                <a:ea typeface="Roboto Slab"/>
                <a:cs typeface="Roboto Slab"/>
                <a:sym typeface="Roboto Slab"/>
              </a:defRPr>
            </a:lvl9pPr>
          </a:lstStyle>
          <a:p/>
        </p:txBody>
      </p:sp>
      <p:sp>
        <p:nvSpPr>
          <p:cNvPr id="1341" name="Google Shape;1341;p13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42" name="Shape 1342"/>
        <p:cNvGrpSpPr/>
        <p:nvPr/>
      </p:nvGrpSpPr>
      <p:grpSpPr>
        <a:xfrm>
          <a:off x="0" y="0"/>
          <a:ext cx="0" cy="0"/>
          <a:chOff x="0" y="0"/>
          <a:chExt cx="0" cy="0"/>
        </a:xfrm>
      </p:grpSpPr>
      <p:cxnSp>
        <p:nvCxnSpPr>
          <p:cNvPr id="1343" name="Google Shape;1343;p140"/>
          <p:cNvCxnSpPr/>
          <p:nvPr/>
        </p:nvCxnSpPr>
        <p:spPr>
          <a:xfrm>
            <a:off x="4359602" y="2817464"/>
            <a:ext cx="424800" cy="0"/>
          </a:xfrm>
          <a:prstGeom prst="straightConnector1">
            <a:avLst/>
          </a:prstGeom>
          <a:noFill/>
          <a:ln cap="flat" cmpd="sng" w="38100">
            <a:solidFill>
              <a:schemeClr val="accent4"/>
            </a:solidFill>
            <a:prstDash val="solid"/>
            <a:round/>
            <a:headEnd len="sm" w="sm" type="none"/>
            <a:tailEnd len="sm" w="sm" type="none"/>
          </a:ln>
        </p:spPr>
      </p:cxnSp>
      <p:sp>
        <p:nvSpPr>
          <p:cNvPr id="1344" name="Google Shape;1344;p140"/>
          <p:cNvSpPr txBox="1"/>
          <p:nvPr>
            <p:ph type="title"/>
          </p:nvPr>
        </p:nvSpPr>
        <p:spPr>
          <a:xfrm>
            <a:off x="480750" y="1764950"/>
            <a:ext cx="8222100" cy="907500"/>
          </a:xfrm>
          <a:prstGeom prst="rect">
            <a:avLst/>
          </a:prstGeom>
        </p:spPr>
        <p:txBody>
          <a:bodyPr anchorCtr="0" anchor="b" bIns="91425" lIns="91425" spcFirstLastPara="1" rIns="91425" wrap="square" tIns="91425">
            <a:normAutofit/>
          </a:bodyPr>
          <a:lstStyle>
            <a:lvl1pPr lvl="0" algn="ctr">
              <a:spcBef>
                <a:spcPts val="0"/>
              </a:spcBef>
              <a:spcAft>
                <a:spcPts val="0"/>
              </a:spcAft>
              <a:buSzPts val="4800"/>
              <a:buNone/>
              <a:defRPr sz="4800"/>
            </a:lvl1pPr>
            <a:lvl2pPr lvl="1" algn="ctr">
              <a:spcBef>
                <a:spcPts val="0"/>
              </a:spcBef>
              <a:spcAft>
                <a:spcPts val="0"/>
              </a:spcAft>
              <a:buSzPts val="4800"/>
              <a:buNone/>
              <a:defRPr sz="4800"/>
            </a:lvl2pPr>
            <a:lvl3pPr lvl="2" algn="ctr">
              <a:spcBef>
                <a:spcPts val="0"/>
              </a:spcBef>
              <a:spcAft>
                <a:spcPts val="0"/>
              </a:spcAft>
              <a:buSzPts val="4800"/>
              <a:buNone/>
              <a:defRPr sz="4800"/>
            </a:lvl3pPr>
            <a:lvl4pPr lvl="3" algn="ctr">
              <a:spcBef>
                <a:spcPts val="0"/>
              </a:spcBef>
              <a:spcAft>
                <a:spcPts val="0"/>
              </a:spcAft>
              <a:buSzPts val="4800"/>
              <a:buNone/>
              <a:defRPr sz="4800"/>
            </a:lvl4pPr>
            <a:lvl5pPr lvl="4" algn="ctr">
              <a:spcBef>
                <a:spcPts val="0"/>
              </a:spcBef>
              <a:spcAft>
                <a:spcPts val="0"/>
              </a:spcAft>
              <a:buSzPts val="4800"/>
              <a:buNone/>
              <a:defRPr sz="4800"/>
            </a:lvl5pPr>
            <a:lvl6pPr lvl="5" algn="ctr">
              <a:spcBef>
                <a:spcPts val="0"/>
              </a:spcBef>
              <a:spcAft>
                <a:spcPts val="0"/>
              </a:spcAft>
              <a:buSzPts val="4800"/>
              <a:buNone/>
              <a:defRPr sz="4800"/>
            </a:lvl6pPr>
            <a:lvl7pPr lvl="6" algn="ctr">
              <a:spcBef>
                <a:spcPts val="0"/>
              </a:spcBef>
              <a:spcAft>
                <a:spcPts val="0"/>
              </a:spcAft>
              <a:buSzPts val="4800"/>
              <a:buNone/>
              <a:defRPr sz="4800"/>
            </a:lvl7pPr>
            <a:lvl8pPr lvl="7" algn="ctr">
              <a:spcBef>
                <a:spcPts val="0"/>
              </a:spcBef>
              <a:spcAft>
                <a:spcPts val="0"/>
              </a:spcAft>
              <a:buSzPts val="4800"/>
              <a:buNone/>
              <a:defRPr sz="4800"/>
            </a:lvl8pPr>
            <a:lvl9pPr lvl="8" algn="ctr">
              <a:spcBef>
                <a:spcPts val="0"/>
              </a:spcBef>
              <a:spcAft>
                <a:spcPts val="0"/>
              </a:spcAft>
              <a:buSzPts val="4800"/>
              <a:buNone/>
              <a:defRPr sz="4800"/>
            </a:lvl9pPr>
          </a:lstStyle>
          <a:p/>
        </p:txBody>
      </p:sp>
      <p:sp>
        <p:nvSpPr>
          <p:cNvPr id="1345" name="Google Shape;1345;p14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346" name="Shape 1346"/>
        <p:cNvGrpSpPr/>
        <p:nvPr/>
      </p:nvGrpSpPr>
      <p:grpSpPr>
        <a:xfrm>
          <a:off x="0" y="0"/>
          <a:ext cx="0" cy="0"/>
          <a:chOff x="0" y="0"/>
          <a:chExt cx="0" cy="0"/>
        </a:xfrm>
      </p:grpSpPr>
      <p:cxnSp>
        <p:nvCxnSpPr>
          <p:cNvPr id="1347" name="Google Shape;1347;p141"/>
          <p:cNvCxnSpPr/>
          <p:nvPr/>
        </p:nvCxnSpPr>
        <p:spPr>
          <a:xfrm>
            <a:off x="492563" y="1260284"/>
            <a:ext cx="424800" cy="0"/>
          </a:xfrm>
          <a:prstGeom prst="straightConnector1">
            <a:avLst/>
          </a:prstGeom>
          <a:noFill/>
          <a:ln cap="flat" cmpd="sng" w="38100">
            <a:solidFill>
              <a:schemeClr val="accent4"/>
            </a:solidFill>
            <a:prstDash val="solid"/>
            <a:round/>
            <a:headEnd len="sm" w="sm" type="none"/>
            <a:tailEnd len="sm" w="sm" type="none"/>
          </a:ln>
        </p:spPr>
      </p:cxnSp>
      <p:sp>
        <p:nvSpPr>
          <p:cNvPr id="1348" name="Google Shape;1348;p141"/>
          <p:cNvSpPr txBox="1"/>
          <p:nvPr>
            <p:ph type="title"/>
          </p:nvPr>
        </p:nvSpPr>
        <p:spPr>
          <a:xfrm>
            <a:off x="387900" y="458025"/>
            <a:ext cx="8368200" cy="686100"/>
          </a:xfrm>
          <a:prstGeom prst="rect">
            <a:avLst/>
          </a:prstGeom>
        </p:spPr>
        <p:txBody>
          <a:bodyPr anchorCtr="0" anchor="b" bIns="91425" lIns="91425" spcFirstLastPara="1" rIns="91425" wrap="square" tIns="91425">
            <a:norm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1349" name="Google Shape;1349;p141"/>
          <p:cNvSpPr txBox="1"/>
          <p:nvPr>
            <p:ph idx="1" type="body"/>
          </p:nvPr>
        </p:nvSpPr>
        <p:spPr>
          <a:xfrm>
            <a:off x="387900" y="1489824"/>
            <a:ext cx="8368200" cy="30789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350" name="Google Shape;1350;p14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1351" name="Shape 1351"/>
        <p:cNvGrpSpPr/>
        <p:nvPr/>
      </p:nvGrpSpPr>
      <p:grpSpPr>
        <a:xfrm>
          <a:off x="0" y="0"/>
          <a:ext cx="0" cy="0"/>
          <a:chOff x="0" y="0"/>
          <a:chExt cx="0" cy="0"/>
        </a:xfrm>
      </p:grpSpPr>
      <p:cxnSp>
        <p:nvCxnSpPr>
          <p:cNvPr id="1352" name="Google Shape;1352;p142"/>
          <p:cNvCxnSpPr/>
          <p:nvPr/>
        </p:nvCxnSpPr>
        <p:spPr>
          <a:xfrm>
            <a:off x="492563" y="1260284"/>
            <a:ext cx="424800" cy="0"/>
          </a:xfrm>
          <a:prstGeom prst="straightConnector1">
            <a:avLst/>
          </a:prstGeom>
          <a:noFill/>
          <a:ln cap="flat" cmpd="sng" w="38100">
            <a:solidFill>
              <a:schemeClr val="accent4"/>
            </a:solidFill>
            <a:prstDash val="solid"/>
            <a:round/>
            <a:headEnd len="sm" w="sm" type="none"/>
            <a:tailEnd len="sm" w="sm" type="none"/>
          </a:ln>
        </p:spPr>
      </p:cxnSp>
      <p:sp>
        <p:nvSpPr>
          <p:cNvPr id="1353" name="Google Shape;1353;p142"/>
          <p:cNvSpPr txBox="1"/>
          <p:nvPr>
            <p:ph type="title"/>
          </p:nvPr>
        </p:nvSpPr>
        <p:spPr>
          <a:xfrm>
            <a:off x="387900" y="458025"/>
            <a:ext cx="8368200" cy="686100"/>
          </a:xfrm>
          <a:prstGeom prst="rect">
            <a:avLst/>
          </a:prstGeom>
        </p:spPr>
        <p:txBody>
          <a:bodyPr anchorCtr="0" anchor="b" bIns="91425" lIns="91425" spcFirstLastPara="1" rIns="91425" wrap="square" tIns="91425">
            <a:norm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1354" name="Google Shape;1354;p142"/>
          <p:cNvSpPr txBox="1"/>
          <p:nvPr>
            <p:ph idx="1" type="body"/>
          </p:nvPr>
        </p:nvSpPr>
        <p:spPr>
          <a:xfrm>
            <a:off x="387900" y="1489825"/>
            <a:ext cx="3999900" cy="30789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1355" name="Google Shape;1355;p142"/>
          <p:cNvSpPr txBox="1"/>
          <p:nvPr>
            <p:ph idx="2" type="body"/>
          </p:nvPr>
        </p:nvSpPr>
        <p:spPr>
          <a:xfrm>
            <a:off x="4756200" y="1489825"/>
            <a:ext cx="3999900" cy="30789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1356" name="Google Shape;1356;p14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357" name="Shape 1357"/>
        <p:cNvGrpSpPr/>
        <p:nvPr/>
      </p:nvGrpSpPr>
      <p:grpSpPr>
        <a:xfrm>
          <a:off x="0" y="0"/>
          <a:ext cx="0" cy="0"/>
          <a:chOff x="0" y="0"/>
          <a:chExt cx="0" cy="0"/>
        </a:xfrm>
      </p:grpSpPr>
      <p:sp>
        <p:nvSpPr>
          <p:cNvPr id="1358" name="Google Shape;1358;p143"/>
          <p:cNvSpPr txBox="1"/>
          <p:nvPr>
            <p:ph type="title"/>
          </p:nvPr>
        </p:nvSpPr>
        <p:spPr>
          <a:xfrm>
            <a:off x="387900" y="458025"/>
            <a:ext cx="8368200" cy="686100"/>
          </a:xfrm>
          <a:prstGeom prst="rect">
            <a:avLst/>
          </a:prstGeom>
        </p:spPr>
        <p:txBody>
          <a:bodyPr anchorCtr="0" anchor="b" bIns="91425" lIns="91425" spcFirstLastPara="1" rIns="91425" wrap="square" tIns="91425">
            <a:norm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1359" name="Google Shape;1359;p14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1360" name="Shape 1360"/>
        <p:cNvGrpSpPr/>
        <p:nvPr/>
      </p:nvGrpSpPr>
      <p:grpSpPr>
        <a:xfrm>
          <a:off x="0" y="0"/>
          <a:ext cx="0" cy="0"/>
          <a:chOff x="0" y="0"/>
          <a:chExt cx="0" cy="0"/>
        </a:xfrm>
      </p:grpSpPr>
      <p:cxnSp>
        <p:nvCxnSpPr>
          <p:cNvPr id="1361" name="Google Shape;1361;p144"/>
          <p:cNvCxnSpPr/>
          <p:nvPr/>
        </p:nvCxnSpPr>
        <p:spPr>
          <a:xfrm>
            <a:off x="489218" y="1412277"/>
            <a:ext cx="331500" cy="0"/>
          </a:xfrm>
          <a:prstGeom prst="straightConnector1">
            <a:avLst/>
          </a:prstGeom>
          <a:noFill/>
          <a:ln cap="flat" cmpd="sng" w="38100">
            <a:solidFill>
              <a:schemeClr val="accent4"/>
            </a:solidFill>
            <a:prstDash val="solid"/>
            <a:round/>
            <a:headEnd len="sm" w="sm" type="none"/>
            <a:tailEnd len="sm" w="sm" type="none"/>
          </a:ln>
        </p:spPr>
      </p:cxnSp>
      <p:sp>
        <p:nvSpPr>
          <p:cNvPr id="1362" name="Google Shape;1362;p144"/>
          <p:cNvSpPr txBox="1"/>
          <p:nvPr>
            <p:ph type="title"/>
          </p:nvPr>
        </p:nvSpPr>
        <p:spPr>
          <a:xfrm>
            <a:off x="3879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1363" name="Google Shape;1363;p144"/>
          <p:cNvSpPr txBox="1"/>
          <p:nvPr>
            <p:ph idx="1" type="body"/>
          </p:nvPr>
        </p:nvSpPr>
        <p:spPr>
          <a:xfrm>
            <a:off x="387900" y="1594025"/>
            <a:ext cx="2808000" cy="26811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1364" name="Google Shape;1364;p14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1365" name="Shape 1365"/>
        <p:cNvGrpSpPr/>
        <p:nvPr/>
      </p:nvGrpSpPr>
      <p:grpSpPr>
        <a:xfrm>
          <a:off x="0" y="0"/>
          <a:ext cx="0" cy="0"/>
          <a:chOff x="0" y="0"/>
          <a:chExt cx="0" cy="0"/>
        </a:xfrm>
      </p:grpSpPr>
      <p:sp>
        <p:nvSpPr>
          <p:cNvPr id="1366" name="Google Shape;1366;p145"/>
          <p:cNvSpPr txBox="1"/>
          <p:nvPr>
            <p:ph type="title"/>
          </p:nvPr>
        </p:nvSpPr>
        <p:spPr>
          <a:xfrm>
            <a:off x="490250" y="526350"/>
            <a:ext cx="56187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1367" name="Google Shape;1367;p14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58" name="Shape 58"/>
        <p:cNvGrpSpPr/>
        <p:nvPr/>
      </p:nvGrpSpPr>
      <p:grpSpPr>
        <a:xfrm>
          <a:off x="0" y="0"/>
          <a:ext cx="0" cy="0"/>
          <a:chOff x="0" y="0"/>
          <a:chExt cx="0" cy="0"/>
        </a:xfrm>
      </p:grpSpPr>
      <p:sp>
        <p:nvSpPr>
          <p:cNvPr id="59" name="Google Shape;59;p16"/>
          <p:cNvSpPr/>
          <p:nvPr/>
        </p:nvSpPr>
        <p:spPr>
          <a:xfrm>
            <a:off x="0" y="0"/>
            <a:ext cx="9144009" cy="5143562"/>
          </a:xfrm>
          <a:custGeom>
            <a:rect b="b" l="l" r="r" t="t"/>
            <a:pathLst>
              <a:path extrusionOk="0" h="61559" w="109437">
                <a:moveTo>
                  <a:pt x="107051" y="5554"/>
                </a:moveTo>
                <a:lnTo>
                  <a:pt x="104662" y="5554"/>
                </a:lnTo>
                <a:lnTo>
                  <a:pt x="104662" y="3165"/>
                </a:lnTo>
                <a:lnTo>
                  <a:pt x="107051" y="3165"/>
                </a:lnTo>
                <a:close/>
                <a:moveTo>
                  <a:pt x="107051" y="8092"/>
                </a:moveTo>
                <a:lnTo>
                  <a:pt x="104662" y="8092"/>
                </a:lnTo>
                <a:lnTo>
                  <a:pt x="104662" y="5703"/>
                </a:lnTo>
                <a:lnTo>
                  <a:pt x="107051" y="5703"/>
                </a:lnTo>
                <a:close/>
                <a:moveTo>
                  <a:pt x="107051" y="10629"/>
                </a:moveTo>
                <a:lnTo>
                  <a:pt x="104662" y="10629"/>
                </a:lnTo>
                <a:lnTo>
                  <a:pt x="104662" y="8240"/>
                </a:lnTo>
                <a:lnTo>
                  <a:pt x="107051" y="8240"/>
                </a:lnTo>
                <a:close/>
                <a:moveTo>
                  <a:pt x="107051" y="13166"/>
                </a:moveTo>
                <a:lnTo>
                  <a:pt x="104662" y="13166"/>
                </a:lnTo>
                <a:lnTo>
                  <a:pt x="104662" y="10777"/>
                </a:lnTo>
                <a:lnTo>
                  <a:pt x="107051" y="10777"/>
                </a:lnTo>
                <a:close/>
                <a:moveTo>
                  <a:pt x="107051" y="15704"/>
                </a:moveTo>
                <a:lnTo>
                  <a:pt x="104662" y="15704"/>
                </a:lnTo>
                <a:lnTo>
                  <a:pt x="104662" y="13316"/>
                </a:lnTo>
                <a:lnTo>
                  <a:pt x="107051" y="13316"/>
                </a:lnTo>
                <a:close/>
                <a:moveTo>
                  <a:pt x="107051" y="18242"/>
                </a:moveTo>
                <a:lnTo>
                  <a:pt x="104662" y="18242"/>
                </a:lnTo>
                <a:lnTo>
                  <a:pt x="104662" y="15853"/>
                </a:lnTo>
                <a:lnTo>
                  <a:pt x="107051" y="15853"/>
                </a:lnTo>
                <a:close/>
                <a:moveTo>
                  <a:pt x="107051" y="20778"/>
                </a:moveTo>
                <a:lnTo>
                  <a:pt x="104662" y="20778"/>
                </a:lnTo>
                <a:lnTo>
                  <a:pt x="104662" y="18389"/>
                </a:lnTo>
                <a:lnTo>
                  <a:pt x="107051" y="18389"/>
                </a:lnTo>
                <a:close/>
                <a:moveTo>
                  <a:pt x="107051" y="23316"/>
                </a:moveTo>
                <a:lnTo>
                  <a:pt x="104662" y="23316"/>
                </a:lnTo>
                <a:lnTo>
                  <a:pt x="104662" y="20928"/>
                </a:lnTo>
                <a:lnTo>
                  <a:pt x="107051" y="20928"/>
                </a:lnTo>
                <a:close/>
                <a:moveTo>
                  <a:pt x="107051" y="25854"/>
                </a:moveTo>
                <a:lnTo>
                  <a:pt x="104662" y="25854"/>
                </a:lnTo>
                <a:lnTo>
                  <a:pt x="104662" y="23465"/>
                </a:lnTo>
                <a:lnTo>
                  <a:pt x="107051" y="23465"/>
                </a:lnTo>
                <a:close/>
                <a:moveTo>
                  <a:pt x="107051" y="28391"/>
                </a:moveTo>
                <a:lnTo>
                  <a:pt x="104662" y="28391"/>
                </a:lnTo>
                <a:lnTo>
                  <a:pt x="104662" y="26002"/>
                </a:lnTo>
                <a:lnTo>
                  <a:pt x="107051" y="26002"/>
                </a:lnTo>
                <a:close/>
                <a:moveTo>
                  <a:pt x="107051" y="30928"/>
                </a:moveTo>
                <a:lnTo>
                  <a:pt x="104662" y="30928"/>
                </a:lnTo>
                <a:lnTo>
                  <a:pt x="104662" y="28540"/>
                </a:lnTo>
                <a:lnTo>
                  <a:pt x="107051" y="28540"/>
                </a:lnTo>
                <a:close/>
                <a:moveTo>
                  <a:pt x="107051" y="33466"/>
                </a:moveTo>
                <a:lnTo>
                  <a:pt x="104662" y="33466"/>
                </a:lnTo>
                <a:lnTo>
                  <a:pt x="104662" y="31077"/>
                </a:lnTo>
                <a:lnTo>
                  <a:pt x="107051" y="31077"/>
                </a:lnTo>
                <a:close/>
                <a:moveTo>
                  <a:pt x="107051" y="36003"/>
                </a:moveTo>
                <a:lnTo>
                  <a:pt x="104662" y="36003"/>
                </a:lnTo>
                <a:lnTo>
                  <a:pt x="104662" y="33614"/>
                </a:lnTo>
                <a:lnTo>
                  <a:pt x="107051" y="33614"/>
                </a:lnTo>
                <a:close/>
                <a:moveTo>
                  <a:pt x="107051" y="38540"/>
                </a:moveTo>
                <a:lnTo>
                  <a:pt x="104662" y="38540"/>
                </a:lnTo>
                <a:lnTo>
                  <a:pt x="104662" y="36152"/>
                </a:lnTo>
                <a:lnTo>
                  <a:pt x="107051" y="36152"/>
                </a:lnTo>
                <a:close/>
                <a:moveTo>
                  <a:pt x="107051" y="41079"/>
                </a:moveTo>
                <a:lnTo>
                  <a:pt x="104662" y="41079"/>
                </a:lnTo>
                <a:lnTo>
                  <a:pt x="104662" y="38690"/>
                </a:lnTo>
                <a:lnTo>
                  <a:pt x="107051" y="38690"/>
                </a:lnTo>
                <a:close/>
                <a:moveTo>
                  <a:pt x="107051" y="43616"/>
                </a:moveTo>
                <a:lnTo>
                  <a:pt x="104662" y="43616"/>
                </a:lnTo>
                <a:lnTo>
                  <a:pt x="104662" y="41226"/>
                </a:lnTo>
                <a:lnTo>
                  <a:pt x="107051" y="41226"/>
                </a:lnTo>
                <a:close/>
                <a:moveTo>
                  <a:pt x="107051" y="46152"/>
                </a:moveTo>
                <a:lnTo>
                  <a:pt x="104662" y="46152"/>
                </a:lnTo>
                <a:lnTo>
                  <a:pt x="104662" y="43764"/>
                </a:lnTo>
                <a:lnTo>
                  <a:pt x="107051" y="43764"/>
                </a:lnTo>
                <a:close/>
                <a:moveTo>
                  <a:pt x="107051" y="48691"/>
                </a:moveTo>
                <a:lnTo>
                  <a:pt x="104662" y="48691"/>
                </a:lnTo>
                <a:lnTo>
                  <a:pt x="104662" y="46302"/>
                </a:lnTo>
                <a:lnTo>
                  <a:pt x="107051" y="46302"/>
                </a:lnTo>
                <a:close/>
                <a:moveTo>
                  <a:pt x="107051" y="51228"/>
                </a:moveTo>
                <a:lnTo>
                  <a:pt x="104662" y="51228"/>
                </a:lnTo>
                <a:lnTo>
                  <a:pt x="104662" y="48839"/>
                </a:lnTo>
                <a:lnTo>
                  <a:pt x="107051" y="48839"/>
                </a:lnTo>
                <a:close/>
                <a:moveTo>
                  <a:pt x="107051" y="53765"/>
                </a:moveTo>
                <a:lnTo>
                  <a:pt x="104662" y="53765"/>
                </a:lnTo>
                <a:lnTo>
                  <a:pt x="104662" y="51376"/>
                </a:lnTo>
                <a:lnTo>
                  <a:pt x="107051" y="51376"/>
                </a:lnTo>
                <a:close/>
                <a:moveTo>
                  <a:pt x="107051" y="56303"/>
                </a:moveTo>
                <a:lnTo>
                  <a:pt x="104662" y="56303"/>
                </a:lnTo>
                <a:lnTo>
                  <a:pt x="104662" y="53914"/>
                </a:lnTo>
                <a:lnTo>
                  <a:pt x="107051" y="53914"/>
                </a:lnTo>
                <a:close/>
                <a:moveTo>
                  <a:pt x="107051" y="58840"/>
                </a:moveTo>
                <a:lnTo>
                  <a:pt x="104662" y="58840"/>
                </a:lnTo>
                <a:lnTo>
                  <a:pt x="104662" y="56451"/>
                </a:lnTo>
                <a:lnTo>
                  <a:pt x="107051" y="56451"/>
                </a:lnTo>
                <a:close/>
                <a:moveTo>
                  <a:pt x="104514" y="5554"/>
                </a:moveTo>
                <a:lnTo>
                  <a:pt x="102125" y="5554"/>
                </a:lnTo>
                <a:lnTo>
                  <a:pt x="102125" y="3165"/>
                </a:lnTo>
                <a:lnTo>
                  <a:pt x="104514" y="3165"/>
                </a:lnTo>
                <a:close/>
                <a:moveTo>
                  <a:pt x="104514" y="8092"/>
                </a:moveTo>
                <a:lnTo>
                  <a:pt x="102125" y="8092"/>
                </a:lnTo>
                <a:lnTo>
                  <a:pt x="102125" y="5703"/>
                </a:lnTo>
                <a:lnTo>
                  <a:pt x="104514" y="5703"/>
                </a:lnTo>
                <a:close/>
                <a:moveTo>
                  <a:pt x="104514" y="10629"/>
                </a:moveTo>
                <a:lnTo>
                  <a:pt x="102125" y="10629"/>
                </a:lnTo>
                <a:lnTo>
                  <a:pt x="102125" y="8240"/>
                </a:lnTo>
                <a:lnTo>
                  <a:pt x="104514" y="8240"/>
                </a:lnTo>
                <a:close/>
                <a:moveTo>
                  <a:pt x="104514" y="13166"/>
                </a:moveTo>
                <a:lnTo>
                  <a:pt x="102125" y="13166"/>
                </a:lnTo>
                <a:lnTo>
                  <a:pt x="102125" y="10777"/>
                </a:lnTo>
                <a:lnTo>
                  <a:pt x="104514" y="10777"/>
                </a:lnTo>
                <a:close/>
                <a:moveTo>
                  <a:pt x="104514" y="15704"/>
                </a:moveTo>
                <a:lnTo>
                  <a:pt x="102125" y="15704"/>
                </a:lnTo>
                <a:lnTo>
                  <a:pt x="102125" y="13316"/>
                </a:lnTo>
                <a:lnTo>
                  <a:pt x="104514" y="13316"/>
                </a:lnTo>
                <a:close/>
                <a:moveTo>
                  <a:pt x="104514" y="18242"/>
                </a:moveTo>
                <a:lnTo>
                  <a:pt x="102125" y="18242"/>
                </a:lnTo>
                <a:lnTo>
                  <a:pt x="102125" y="15853"/>
                </a:lnTo>
                <a:lnTo>
                  <a:pt x="104514" y="15853"/>
                </a:lnTo>
                <a:close/>
                <a:moveTo>
                  <a:pt x="104514" y="20778"/>
                </a:moveTo>
                <a:lnTo>
                  <a:pt x="102125" y="20778"/>
                </a:lnTo>
                <a:lnTo>
                  <a:pt x="102125" y="18389"/>
                </a:lnTo>
                <a:lnTo>
                  <a:pt x="104514" y="18389"/>
                </a:lnTo>
                <a:close/>
                <a:moveTo>
                  <a:pt x="104514" y="23316"/>
                </a:moveTo>
                <a:lnTo>
                  <a:pt x="102125" y="23316"/>
                </a:lnTo>
                <a:lnTo>
                  <a:pt x="102125" y="20928"/>
                </a:lnTo>
                <a:lnTo>
                  <a:pt x="104514" y="20928"/>
                </a:lnTo>
                <a:close/>
                <a:moveTo>
                  <a:pt x="104514" y="25854"/>
                </a:moveTo>
                <a:lnTo>
                  <a:pt x="102125" y="25854"/>
                </a:lnTo>
                <a:lnTo>
                  <a:pt x="102125" y="23465"/>
                </a:lnTo>
                <a:lnTo>
                  <a:pt x="104514" y="23465"/>
                </a:lnTo>
                <a:close/>
                <a:moveTo>
                  <a:pt x="104514" y="28391"/>
                </a:moveTo>
                <a:lnTo>
                  <a:pt x="102125" y="28391"/>
                </a:lnTo>
                <a:lnTo>
                  <a:pt x="102125" y="26002"/>
                </a:lnTo>
                <a:lnTo>
                  <a:pt x="104514" y="26002"/>
                </a:lnTo>
                <a:close/>
                <a:moveTo>
                  <a:pt x="104514" y="30928"/>
                </a:moveTo>
                <a:lnTo>
                  <a:pt x="102125" y="30928"/>
                </a:lnTo>
                <a:lnTo>
                  <a:pt x="102125" y="28540"/>
                </a:lnTo>
                <a:lnTo>
                  <a:pt x="104514" y="28540"/>
                </a:lnTo>
                <a:close/>
                <a:moveTo>
                  <a:pt x="104514" y="33466"/>
                </a:moveTo>
                <a:lnTo>
                  <a:pt x="102125" y="33466"/>
                </a:lnTo>
                <a:lnTo>
                  <a:pt x="102125" y="31077"/>
                </a:lnTo>
                <a:lnTo>
                  <a:pt x="104514" y="31077"/>
                </a:lnTo>
                <a:close/>
                <a:moveTo>
                  <a:pt x="104514" y="36003"/>
                </a:moveTo>
                <a:lnTo>
                  <a:pt x="102125" y="36003"/>
                </a:lnTo>
                <a:lnTo>
                  <a:pt x="102125" y="33614"/>
                </a:lnTo>
                <a:lnTo>
                  <a:pt x="104514" y="33614"/>
                </a:lnTo>
                <a:close/>
                <a:moveTo>
                  <a:pt x="104514" y="38540"/>
                </a:moveTo>
                <a:lnTo>
                  <a:pt x="102125" y="38540"/>
                </a:lnTo>
                <a:lnTo>
                  <a:pt x="102125" y="36152"/>
                </a:lnTo>
                <a:lnTo>
                  <a:pt x="104514" y="36152"/>
                </a:lnTo>
                <a:close/>
                <a:moveTo>
                  <a:pt x="104514" y="41079"/>
                </a:moveTo>
                <a:lnTo>
                  <a:pt x="102125" y="41079"/>
                </a:lnTo>
                <a:lnTo>
                  <a:pt x="102125" y="38690"/>
                </a:lnTo>
                <a:lnTo>
                  <a:pt x="104514" y="38690"/>
                </a:lnTo>
                <a:close/>
                <a:moveTo>
                  <a:pt x="104514" y="43616"/>
                </a:moveTo>
                <a:lnTo>
                  <a:pt x="102125" y="43616"/>
                </a:lnTo>
                <a:lnTo>
                  <a:pt x="102125" y="41226"/>
                </a:lnTo>
                <a:lnTo>
                  <a:pt x="104514" y="41226"/>
                </a:lnTo>
                <a:close/>
                <a:moveTo>
                  <a:pt x="104514" y="46152"/>
                </a:moveTo>
                <a:lnTo>
                  <a:pt x="102125" y="46152"/>
                </a:lnTo>
                <a:lnTo>
                  <a:pt x="102125" y="43764"/>
                </a:lnTo>
                <a:lnTo>
                  <a:pt x="104514" y="43764"/>
                </a:lnTo>
                <a:close/>
                <a:moveTo>
                  <a:pt x="104514" y="48691"/>
                </a:moveTo>
                <a:lnTo>
                  <a:pt x="102125" y="48691"/>
                </a:lnTo>
                <a:lnTo>
                  <a:pt x="102125" y="46302"/>
                </a:lnTo>
                <a:lnTo>
                  <a:pt x="104514" y="46302"/>
                </a:lnTo>
                <a:close/>
                <a:moveTo>
                  <a:pt x="104514" y="51228"/>
                </a:moveTo>
                <a:lnTo>
                  <a:pt x="102125" y="51228"/>
                </a:lnTo>
                <a:lnTo>
                  <a:pt x="102125" y="48839"/>
                </a:lnTo>
                <a:lnTo>
                  <a:pt x="104514" y="48839"/>
                </a:lnTo>
                <a:close/>
                <a:moveTo>
                  <a:pt x="104514" y="53765"/>
                </a:moveTo>
                <a:lnTo>
                  <a:pt x="102125" y="53765"/>
                </a:lnTo>
                <a:lnTo>
                  <a:pt x="102125" y="51376"/>
                </a:lnTo>
                <a:lnTo>
                  <a:pt x="104514" y="51376"/>
                </a:lnTo>
                <a:close/>
                <a:moveTo>
                  <a:pt x="104514" y="56303"/>
                </a:moveTo>
                <a:lnTo>
                  <a:pt x="102125" y="56303"/>
                </a:lnTo>
                <a:lnTo>
                  <a:pt x="102125" y="53914"/>
                </a:lnTo>
                <a:lnTo>
                  <a:pt x="104514" y="53914"/>
                </a:lnTo>
                <a:close/>
                <a:moveTo>
                  <a:pt x="104514" y="58840"/>
                </a:moveTo>
                <a:lnTo>
                  <a:pt x="102125" y="58840"/>
                </a:lnTo>
                <a:lnTo>
                  <a:pt x="102125" y="56451"/>
                </a:lnTo>
                <a:lnTo>
                  <a:pt x="104514" y="56451"/>
                </a:lnTo>
                <a:close/>
                <a:moveTo>
                  <a:pt x="101977" y="5554"/>
                </a:moveTo>
                <a:lnTo>
                  <a:pt x="99588" y="5554"/>
                </a:lnTo>
                <a:lnTo>
                  <a:pt x="99588" y="3165"/>
                </a:lnTo>
                <a:lnTo>
                  <a:pt x="101977" y="3165"/>
                </a:lnTo>
                <a:close/>
                <a:moveTo>
                  <a:pt x="101977" y="8092"/>
                </a:moveTo>
                <a:lnTo>
                  <a:pt x="99588" y="8092"/>
                </a:lnTo>
                <a:lnTo>
                  <a:pt x="99588" y="5703"/>
                </a:lnTo>
                <a:lnTo>
                  <a:pt x="101977" y="5703"/>
                </a:lnTo>
                <a:close/>
                <a:moveTo>
                  <a:pt x="101977" y="10629"/>
                </a:moveTo>
                <a:lnTo>
                  <a:pt x="99588" y="10629"/>
                </a:lnTo>
                <a:lnTo>
                  <a:pt x="99588" y="8240"/>
                </a:lnTo>
                <a:lnTo>
                  <a:pt x="101977" y="8240"/>
                </a:lnTo>
                <a:close/>
                <a:moveTo>
                  <a:pt x="101977" y="13166"/>
                </a:moveTo>
                <a:lnTo>
                  <a:pt x="99588" y="13166"/>
                </a:lnTo>
                <a:lnTo>
                  <a:pt x="99588" y="10777"/>
                </a:lnTo>
                <a:lnTo>
                  <a:pt x="101977" y="10777"/>
                </a:lnTo>
                <a:close/>
                <a:moveTo>
                  <a:pt x="101977" y="15704"/>
                </a:moveTo>
                <a:lnTo>
                  <a:pt x="99588" y="15704"/>
                </a:lnTo>
                <a:lnTo>
                  <a:pt x="99588" y="13316"/>
                </a:lnTo>
                <a:lnTo>
                  <a:pt x="101977" y="13316"/>
                </a:lnTo>
                <a:close/>
                <a:moveTo>
                  <a:pt x="101977" y="18242"/>
                </a:moveTo>
                <a:lnTo>
                  <a:pt x="99588" y="18242"/>
                </a:lnTo>
                <a:lnTo>
                  <a:pt x="99588" y="15853"/>
                </a:lnTo>
                <a:lnTo>
                  <a:pt x="101977" y="15853"/>
                </a:lnTo>
                <a:close/>
                <a:moveTo>
                  <a:pt x="101977" y="20778"/>
                </a:moveTo>
                <a:lnTo>
                  <a:pt x="99588" y="20778"/>
                </a:lnTo>
                <a:lnTo>
                  <a:pt x="99588" y="18389"/>
                </a:lnTo>
                <a:lnTo>
                  <a:pt x="101977" y="18389"/>
                </a:lnTo>
                <a:close/>
                <a:moveTo>
                  <a:pt x="101977" y="23316"/>
                </a:moveTo>
                <a:lnTo>
                  <a:pt x="99588" y="23316"/>
                </a:lnTo>
                <a:lnTo>
                  <a:pt x="99588" y="20928"/>
                </a:lnTo>
                <a:lnTo>
                  <a:pt x="101977" y="20928"/>
                </a:lnTo>
                <a:close/>
                <a:moveTo>
                  <a:pt x="101977" y="25854"/>
                </a:moveTo>
                <a:lnTo>
                  <a:pt x="99588" y="25854"/>
                </a:lnTo>
                <a:lnTo>
                  <a:pt x="99588" y="23465"/>
                </a:lnTo>
                <a:lnTo>
                  <a:pt x="101977" y="23465"/>
                </a:lnTo>
                <a:close/>
                <a:moveTo>
                  <a:pt x="101977" y="28391"/>
                </a:moveTo>
                <a:lnTo>
                  <a:pt x="99588" y="28391"/>
                </a:lnTo>
                <a:lnTo>
                  <a:pt x="99588" y="26002"/>
                </a:lnTo>
                <a:lnTo>
                  <a:pt x="101977" y="26002"/>
                </a:lnTo>
                <a:close/>
                <a:moveTo>
                  <a:pt x="101977" y="30928"/>
                </a:moveTo>
                <a:lnTo>
                  <a:pt x="99588" y="30928"/>
                </a:lnTo>
                <a:lnTo>
                  <a:pt x="99588" y="28540"/>
                </a:lnTo>
                <a:lnTo>
                  <a:pt x="101977" y="28540"/>
                </a:lnTo>
                <a:close/>
                <a:moveTo>
                  <a:pt x="101977" y="33466"/>
                </a:moveTo>
                <a:lnTo>
                  <a:pt x="99588" y="33466"/>
                </a:lnTo>
                <a:lnTo>
                  <a:pt x="99588" y="31077"/>
                </a:lnTo>
                <a:lnTo>
                  <a:pt x="101977" y="31077"/>
                </a:lnTo>
                <a:close/>
                <a:moveTo>
                  <a:pt x="101977" y="36003"/>
                </a:moveTo>
                <a:lnTo>
                  <a:pt x="99588" y="36003"/>
                </a:lnTo>
                <a:lnTo>
                  <a:pt x="99588" y="33614"/>
                </a:lnTo>
                <a:lnTo>
                  <a:pt x="101977" y="33614"/>
                </a:lnTo>
                <a:close/>
                <a:moveTo>
                  <a:pt x="101977" y="38540"/>
                </a:moveTo>
                <a:lnTo>
                  <a:pt x="99588" y="38540"/>
                </a:lnTo>
                <a:lnTo>
                  <a:pt x="99588" y="36152"/>
                </a:lnTo>
                <a:lnTo>
                  <a:pt x="101977" y="36152"/>
                </a:lnTo>
                <a:close/>
                <a:moveTo>
                  <a:pt x="101977" y="41079"/>
                </a:moveTo>
                <a:lnTo>
                  <a:pt x="99588" y="41079"/>
                </a:lnTo>
                <a:lnTo>
                  <a:pt x="99588" y="38690"/>
                </a:lnTo>
                <a:lnTo>
                  <a:pt x="101977" y="38690"/>
                </a:lnTo>
                <a:close/>
                <a:moveTo>
                  <a:pt x="101977" y="43616"/>
                </a:moveTo>
                <a:lnTo>
                  <a:pt x="99588" y="43616"/>
                </a:lnTo>
                <a:lnTo>
                  <a:pt x="99588" y="41226"/>
                </a:lnTo>
                <a:lnTo>
                  <a:pt x="101977" y="41226"/>
                </a:lnTo>
                <a:close/>
                <a:moveTo>
                  <a:pt x="101977" y="46152"/>
                </a:moveTo>
                <a:lnTo>
                  <a:pt x="99588" y="46152"/>
                </a:lnTo>
                <a:lnTo>
                  <a:pt x="99588" y="43764"/>
                </a:lnTo>
                <a:lnTo>
                  <a:pt x="101977" y="43764"/>
                </a:lnTo>
                <a:close/>
                <a:moveTo>
                  <a:pt x="101977" y="48691"/>
                </a:moveTo>
                <a:lnTo>
                  <a:pt x="99588" y="48691"/>
                </a:lnTo>
                <a:lnTo>
                  <a:pt x="99588" y="46302"/>
                </a:lnTo>
                <a:lnTo>
                  <a:pt x="101977" y="46302"/>
                </a:lnTo>
                <a:close/>
                <a:moveTo>
                  <a:pt x="101977" y="51228"/>
                </a:moveTo>
                <a:lnTo>
                  <a:pt x="99588" y="51228"/>
                </a:lnTo>
                <a:lnTo>
                  <a:pt x="99588" y="48839"/>
                </a:lnTo>
                <a:lnTo>
                  <a:pt x="101977" y="48839"/>
                </a:lnTo>
                <a:close/>
                <a:moveTo>
                  <a:pt x="101977" y="53765"/>
                </a:moveTo>
                <a:lnTo>
                  <a:pt x="99588" y="53765"/>
                </a:lnTo>
                <a:lnTo>
                  <a:pt x="99588" y="51376"/>
                </a:lnTo>
                <a:lnTo>
                  <a:pt x="101977" y="51376"/>
                </a:lnTo>
                <a:close/>
                <a:moveTo>
                  <a:pt x="101977" y="56303"/>
                </a:moveTo>
                <a:lnTo>
                  <a:pt x="99588" y="56303"/>
                </a:lnTo>
                <a:lnTo>
                  <a:pt x="99588" y="53914"/>
                </a:lnTo>
                <a:lnTo>
                  <a:pt x="101977" y="53914"/>
                </a:lnTo>
                <a:close/>
                <a:moveTo>
                  <a:pt x="101977" y="58840"/>
                </a:moveTo>
                <a:lnTo>
                  <a:pt x="99588" y="58840"/>
                </a:lnTo>
                <a:lnTo>
                  <a:pt x="99588" y="56451"/>
                </a:lnTo>
                <a:lnTo>
                  <a:pt x="101977" y="56451"/>
                </a:lnTo>
                <a:close/>
                <a:moveTo>
                  <a:pt x="99439" y="5554"/>
                </a:moveTo>
                <a:lnTo>
                  <a:pt x="97050" y="5554"/>
                </a:lnTo>
                <a:lnTo>
                  <a:pt x="97050" y="3165"/>
                </a:lnTo>
                <a:lnTo>
                  <a:pt x="99439" y="3165"/>
                </a:lnTo>
                <a:close/>
                <a:moveTo>
                  <a:pt x="99439" y="8092"/>
                </a:moveTo>
                <a:lnTo>
                  <a:pt x="97050" y="8092"/>
                </a:lnTo>
                <a:lnTo>
                  <a:pt x="97050" y="5703"/>
                </a:lnTo>
                <a:lnTo>
                  <a:pt x="99439" y="5703"/>
                </a:lnTo>
                <a:close/>
                <a:moveTo>
                  <a:pt x="99439" y="10629"/>
                </a:moveTo>
                <a:lnTo>
                  <a:pt x="97050" y="10629"/>
                </a:lnTo>
                <a:lnTo>
                  <a:pt x="97050" y="8240"/>
                </a:lnTo>
                <a:lnTo>
                  <a:pt x="99439" y="8240"/>
                </a:lnTo>
                <a:close/>
                <a:moveTo>
                  <a:pt x="99439" y="13166"/>
                </a:moveTo>
                <a:lnTo>
                  <a:pt x="97050" y="13166"/>
                </a:lnTo>
                <a:lnTo>
                  <a:pt x="97050" y="10777"/>
                </a:lnTo>
                <a:lnTo>
                  <a:pt x="99439" y="10777"/>
                </a:lnTo>
                <a:close/>
                <a:moveTo>
                  <a:pt x="99439" y="15704"/>
                </a:moveTo>
                <a:lnTo>
                  <a:pt x="97050" y="15704"/>
                </a:lnTo>
                <a:lnTo>
                  <a:pt x="97050" y="13316"/>
                </a:lnTo>
                <a:lnTo>
                  <a:pt x="99439" y="13316"/>
                </a:lnTo>
                <a:close/>
                <a:moveTo>
                  <a:pt x="99439" y="18242"/>
                </a:moveTo>
                <a:lnTo>
                  <a:pt x="97050" y="18242"/>
                </a:lnTo>
                <a:lnTo>
                  <a:pt x="97050" y="15853"/>
                </a:lnTo>
                <a:lnTo>
                  <a:pt x="99439" y="15853"/>
                </a:lnTo>
                <a:close/>
                <a:moveTo>
                  <a:pt x="99439" y="20778"/>
                </a:moveTo>
                <a:lnTo>
                  <a:pt x="97050" y="20778"/>
                </a:lnTo>
                <a:lnTo>
                  <a:pt x="97050" y="18389"/>
                </a:lnTo>
                <a:lnTo>
                  <a:pt x="99439" y="18389"/>
                </a:lnTo>
                <a:close/>
                <a:moveTo>
                  <a:pt x="99439" y="23316"/>
                </a:moveTo>
                <a:lnTo>
                  <a:pt x="97050" y="23316"/>
                </a:lnTo>
                <a:lnTo>
                  <a:pt x="97050" y="20928"/>
                </a:lnTo>
                <a:lnTo>
                  <a:pt x="99439" y="20928"/>
                </a:lnTo>
                <a:close/>
                <a:moveTo>
                  <a:pt x="99439" y="25854"/>
                </a:moveTo>
                <a:lnTo>
                  <a:pt x="97050" y="25854"/>
                </a:lnTo>
                <a:lnTo>
                  <a:pt x="97050" y="23465"/>
                </a:lnTo>
                <a:lnTo>
                  <a:pt x="99439" y="23465"/>
                </a:lnTo>
                <a:close/>
                <a:moveTo>
                  <a:pt x="99439" y="28391"/>
                </a:moveTo>
                <a:lnTo>
                  <a:pt x="97050" y="28391"/>
                </a:lnTo>
                <a:lnTo>
                  <a:pt x="97050" y="26002"/>
                </a:lnTo>
                <a:lnTo>
                  <a:pt x="99439" y="26002"/>
                </a:lnTo>
                <a:close/>
                <a:moveTo>
                  <a:pt x="99439" y="30928"/>
                </a:moveTo>
                <a:lnTo>
                  <a:pt x="97050" y="30928"/>
                </a:lnTo>
                <a:lnTo>
                  <a:pt x="97050" y="28540"/>
                </a:lnTo>
                <a:lnTo>
                  <a:pt x="99439" y="28540"/>
                </a:lnTo>
                <a:close/>
                <a:moveTo>
                  <a:pt x="99439" y="33466"/>
                </a:moveTo>
                <a:lnTo>
                  <a:pt x="97050" y="33466"/>
                </a:lnTo>
                <a:lnTo>
                  <a:pt x="97050" y="31077"/>
                </a:lnTo>
                <a:lnTo>
                  <a:pt x="99439" y="31077"/>
                </a:lnTo>
                <a:close/>
                <a:moveTo>
                  <a:pt x="99439" y="36003"/>
                </a:moveTo>
                <a:lnTo>
                  <a:pt x="97050" y="36003"/>
                </a:lnTo>
                <a:lnTo>
                  <a:pt x="97050" y="33614"/>
                </a:lnTo>
                <a:lnTo>
                  <a:pt x="99439" y="33614"/>
                </a:lnTo>
                <a:close/>
                <a:moveTo>
                  <a:pt x="99439" y="38540"/>
                </a:moveTo>
                <a:lnTo>
                  <a:pt x="97050" y="38540"/>
                </a:lnTo>
                <a:lnTo>
                  <a:pt x="97050" y="36152"/>
                </a:lnTo>
                <a:lnTo>
                  <a:pt x="99439" y="36152"/>
                </a:lnTo>
                <a:close/>
                <a:moveTo>
                  <a:pt x="99439" y="41079"/>
                </a:moveTo>
                <a:lnTo>
                  <a:pt x="97050" y="41079"/>
                </a:lnTo>
                <a:lnTo>
                  <a:pt x="97050" y="38690"/>
                </a:lnTo>
                <a:lnTo>
                  <a:pt x="99439" y="38690"/>
                </a:lnTo>
                <a:close/>
                <a:moveTo>
                  <a:pt x="99439" y="43616"/>
                </a:moveTo>
                <a:lnTo>
                  <a:pt x="97050" y="43616"/>
                </a:lnTo>
                <a:lnTo>
                  <a:pt x="97050" y="41226"/>
                </a:lnTo>
                <a:lnTo>
                  <a:pt x="99439" y="41226"/>
                </a:lnTo>
                <a:close/>
                <a:moveTo>
                  <a:pt x="99439" y="46152"/>
                </a:moveTo>
                <a:lnTo>
                  <a:pt x="97050" y="46152"/>
                </a:lnTo>
                <a:lnTo>
                  <a:pt x="97050" y="43764"/>
                </a:lnTo>
                <a:lnTo>
                  <a:pt x="99439" y="43764"/>
                </a:lnTo>
                <a:close/>
                <a:moveTo>
                  <a:pt x="99439" y="48691"/>
                </a:moveTo>
                <a:lnTo>
                  <a:pt x="97050" y="48691"/>
                </a:lnTo>
                <a:lnTo>
                  <a:pt x="97050" y="46302"/>
                </a:lnTo>
                <a:lnTo>
                  <a:pt x="99439" y="46302"/>
                </a:lnTo>
                <a:close/>
                <a:moveTo>
                  <a:pt x="99439" y="51228"/>
                </a:moveTo>
                <a:lnTo>
                  <a:pt x="97050" y="51228"/>
                </a:lnTo>
                <a:lnTo>
                  <a:pt x="97050" y="48839"/>
                </a:lnTo>
                <a:lnTo>
                  <a:pt x="99439" y="48839"/>
                </a:lnTo>
                <a:close/>
                <a:moveTo>
                  <a:pt x="99439" y="53765"/>
                </a:moveTo>
                <a:lnTo>
                  <a:pt x="97050" y="53765"/>
                </a:lnTo>
                <a:lnTo>
                  <a:pt x="97050" y="51376"/>
                </a:lnTo>
                <a:lnTo>
                  <a:pt x="99439" y="51376"/>
                </a:lnTo>
                <a:close/>
                <a:moveTo>
                  <a:pt x="99439" y="56303"/>
                </a:moveTo>
                <a:lnTo>
                  <a:pt x="97050" y="56303"/>
                </a:lnTo>
                <a:lnTo>
                  <a:pt x="97050" y="53914"/>
                </a:lnTo>
                <a:lnTo>
                  <a:pt x="99439" y="53914"/>
                </a:lnTo>
                <a:close/>
                <a:moveTo>
                  <a:pt x="99439" y="58840"/>
                </a:moveTo>
                <a:lnTo>
                  <a:pt x="97050" y="58840"/>
                </a:lnTo>
                <a:lnTo>
                  <a:pt x="97050" y="56451"/>
                </a:lnTo>
                <a:lnTo>
                  <a:pt x="99439" y="56451"/>
                </a:lnTo>
                <a:close/>
                <a:moveTo>
                  <a:pt x="96901" y="5554"/>
                </a:moveTo>
                <a:lnTo>
                  <a:pt x="94513" y="5554"/>
                </a:lnTo>
                <a:lnTo>
                  <a:pt x="94513" y="3165"/>
                </a:lnTo>
                <a:lnTo>
                  <a:pt x="96901" y="3165"/>
                </a:lnTo>
                <a:close/>
                <a:moveTo>
                  <a:pt x="96901" y="8092"/>
                </a:moveTo>
                <a:lnTo>
                  <a:pt x="94513" y="8092"/>
                </a:lnTo>
                <a:lnTo>
                  <a:pt x="94513" y="5703"/>
                </a:lnTo>
                <a:lnTo>
                  <a:pt x="96901" y="5703"/>
                </a:lnTo>
                <a:close/>
                <a:moveTo>
                  <a:pt x="96901" y="10629"/>
                </a:moveTo>
                <a:lnTo>
                  <a:pt x="94513" y="10629"/>
                </a:lnTo>
                <a:lnTo>
                  <a:pt x="94513" y="8240"/>
                </a:lnTo>
                <a:lnTo>
                  <a:pt x="96901" y="8240"/>
                </a:lnTo>
                <a:close/>
                <a:moveTo>
                  <a:pt x="96901" y="13166"/>
                </a:moveTo>
                <a:lnTo>
                  <a:pt x="94513" y="13166"/>
                </a:lnTo>
                <a:lnTo>
                  <a:pt x="94513" y="10777"/>
                </a:lnTo>
                <a:lnTo>
                  <a:pt x="96901" y="10777"/>
                </a:lnTo>
                <a:close/>
                <a:moveTo>
                  <a:pt x="96901" y="15704"/>
                </a:moveTo>
                <a:lnTo>
                  <a:pt x="94513" y="15704"/>
                </a:lnTo>
                <a:lnTo>
                  <a:pt x="94513" y="13316"/>
                </a:lnTo>
                <a:lnTo>
                  <a:pt x="96901" y="13316"/>
                </a:lnTo>
                <a:close/>
                <a:moveTo>
                  <a:pt x="96901" y="18242"/>
                </a:moveTo>
                <a:lnTo>
                  <a:pt x="94513" y="18242"/>
                </a:lnTo>
                <a:lnTo>
                  <a:pt x="94513" y="15853"/>
                </a:lnTo>
                <a:lnTo>
                  <a:pt x="96901" y="15853"/>
                </a:lnTo>
                <a:close/>
                <a:moveTo>
                  <a:pt x="96901" y="20778"/>
                </a:moveTo>
                <a:lnTo>
                  <a:pt x="94513" y="20778"/>
                </a:lnTo>
                <a:lnTo>
                  <a:pt x="94513" y="18389"/>
                </a:lnTo>
                <a:lnTo>
                  <a:pt x="96901" y="18389"/>
                </a:lnTo>
                <a:close/>
                <a:moveTo>
                  <a:pt x="96901" y="23316"/>
                </a:moveTo>
                <a:lnTo>
                  <a:pt x="94513" y="23316"/>
                </a:lnTo>
                <a:lnTo>
                  <a:pt x="94513" y="20928"/>
                </a:lnTo>
                <a:lnTo>
                  <a:pt x="96901" y="20928"/>
                </a:lnTo>
                <a:close/>
                <a:moveTo>
                  <a:pt x="96901" y="25854"/>
                </a:moveTo>
                <a:lnTo>
                  <a:pt x="94513" y="25854"/>
                </a:lnTo>
                <a:lnTo>
                  <a:pt x="94513" y="23465"/>
                </a:lnTo>
                <a:lnTo>
                  <a:pt x="96901" y="23465"/>
                </a:lnTo>
                <a:close/>
                <a:moveTo>
                  <a:pt x="96901" y="28391"/>
                </a:moveTo>
                <a:lnTo>
                  <a:pt x="94513" y="28391"/>
                </a:lnTo>
                <a:lnTo>
                  <a:pt x="94513" y="26002"/>
                </a:lnTo>
                <a:lnTo>
                  <a:pt x="96901" y="26002"/>
                </a:lnTo>
                <a:close/>
                <a:moveTo>
                  <a:pt x="96901" y="30928"/>
                </a:moveTo>
                <a:lnTo>
                  <a:pt x="94513" y="30928"/>
                </a:lnTo>
                <a:lnTo>
                  <a:pt x="94513" y="28540"/>
                </a:lnTo>
                <a:lnTo>
                  <a:pt x="96901" y="28540"/>
                </a:lnTo>
                <a:close/>
                <a:moveTo>
                  <a:pt x="96901" y="33466"/>
                </a:moveTo>
                <a:lnTo>
                  <a:pt x="94513" y="33466"/>
                </a:lnTo>
                <a:lnTo>
                  <a:pt x="94513" y="31077"/>
                </a:lnTo>
                <a:lnTo>
                  <a:pt x="96901" y="31077"/>
                </a:lnTo>
                <a:close/>
                <a:moveTo>
                  <a:pt x="96901" y="36003"/>
                </a:moveTo>
                <a:lnTo>
                  <a:pt x="94513" y="36003"/>
                </a:lnTo>
                <a:lnTo>
                  <a:pt x="94513" y="33614"/>
                </a:lnTo>
                <a:lnTo>
                  <a:pt x="96901" y="33614"/>
                </a:lnTo>
                <a:close/>
                <a:moveTo>
                  <a:pt x="96901" y="38540"/>
                </a:moveTo>
                <a:lnTo>
                  <a:pt x="94513" y="38540"/>
                </a:lnTo>
                <a:lnTo>
                  <a:pt x="94513" y="36152"/>
                </a:lnTo>
                <a:lnTo>
                  <a:pt x="96901" y="36152"/>
                </a:lnTo>
                <a:close/>
                <a:moveTo>
                  <a:pt x="96901" y="41079"/>
                </a:moveTo>
                <a:lnTo>
                  <a:pt x="94513" y="41079"/>
                </a:lnTo>
                <a:lnTo>
                  <a:pt x="94513" y="38690"/>
                </a:lnTo>
                <a:lnTo>
                  <a:pt x="96901" y="38690"/>
                </a:lnTo>
                <a:close/>
                <a:moveTo>
                  <a:pt x="96901" y="43616"/>
                </a:moveTo>
                <a:lnTo>
                  <a:pt x="94513" y="43616"/>
                </a:lnTo>
                <a:lnTo>
                  <a:pt x="94513" y="41226"/>
                </a:lnTo>
                <a:lnTo>
                  <a:pt x="96901" y="41226"/>
                </a:lnTo>
                <a:close/>
                <a:moveTo>
                  <a:pt x="96901" y="46152"/>
                </a:moveTo>
                <a:lnTo>
                  <a:pt x="94513" y="46152"/>
                </a:lnTo>
                <a:lnTo>
                  <a:pt x="94513" y="43764"/>
                </a:lnTo>
                <a:lnTo>
                  <a:pt x="96901" y="43764"/>
                </a:lnTo>
                <a:close/>
                <a:moveTo>
                  <a:pt x="96901" y="48691"/>
                </a:moveTo>
                <a:lnTo>
                  <a:pt x="94513" y="48691"/>
                </a:lnTo>
                <a:lnTo>
                  <a:pt x="94513" y="46302"/>
                </a:lnTo>
                <a:lnTo>
                  <a:pt x="96901" y="46302"/>
                </a:lnTo>
                <a:close/>
                <a:moveTo>
                  <a:pt x="96901" y="51228"/>
                </a:moveTo>
                <a:lnTo>
                  <a:pt x="94513" y="51228"/>
                </a:lnTo>
                <a:lnTo>
                  <a:pt x="94513" y="48839"/>
                </a:lnTo>
                <a:lnTo>
                  <a:pt x="96901" y="48839"/>
                </a:lnTo>
                <a:close/>
                <a:moveTo>
                  <a:pt x="96901" y="53765"/>
                </a:moveTo>
                <a:lnTo>
                  <a:pt x="94513" y="53765"/>
                </a:lnTo>
                <a:lnTo>
                  <a:pt x="94513" y="51376"/>
                </a:lnTo>
                <a:lnTo>
                  <a:pt x="96901" y="51376"/>
                </a:lnTo>
                <a:close/>
                <a:moveTo>
                  <a:pt x="96901" y="56303"/>
                </a:moveTo>
                <a:lnTo>
                  <a:pt x="94513" y="56303"/>
                </a:lnTo>
                <a:lnTo>
                  <a:pt x="94513" y="53914"/>
                </a:lnTo>
                <a:lnTo>
                  <a:pt x="96901" y="53914"/>
                </a:lnTo>
                <a:close/>
                <a:moveTo>
                  <a:pt x="96901" y="58840"/>
                </a:moveTo>
                <a:lnTo>
                  <a:pt x="94513" y="58840"/>
                </a:lnTo>
                <a:lnTo>
                  <a:pt x="94513" y="56451"/>
                </a:lnTo>
                <a:lnTo>
                  <a:pt x="96901" y="56451"/>
                </a:lnTo>
                <a:close/>
                <a:moveTo>
                  <a:pt x="94364" y="5554"/>
                </a:moveTo>
                <a:lnTo>
                  <a:pt x="91975" y="5554"/>
                </a:lnTo>
                <a:lnTo>
                  <a:pt x="91975" y="3165"/>
                </a:lnTo>
                <a:lnTo>
                  <a:pt x="94364" y="3165"/>
                </a:lnTo>
                <a:close/>
                <a:moveTo>
                  <a:pt x="94364" y="8092"/>
                </a:moveTo>
                <a:lnTo>
                  <a:pt x="91975" y="8092"/>
                </a:lnTo>
                <a:lnTo>
                  <a:pt x="91975" y="5703"/>
                </a:lnTo>
                <a:lnTo>
                  <a:pt x="94364" y="5703"/>
                </a:lnTo>
                <a:close/>
                <a:moveTo>
                  <a:pt x="94364" y="10629"/>
                </a:moveTo>
                <a:lnTo>
                  <a:pt x="91975" y="10629"/>
                </a:lnTo>
                <a:lnTo>
                  <a:pt x="91975" y="8240"/>
                </a:lnTo>
                <a:lnTo>
                  <a:pt x="94364" y="8240"/>
                </a:lnTo>
                <a:close/>
                <a:moveTo>
                  <a:pt x="94364" y="13166"/>
                </a:moveTo>
                <a:lnTo>
                  <a:pt x="91975" y="13166"/>
                </a:lnTo>
                <a:lnTo>
                  <a:pt x="91975" y="10777"/>
                </a:lnTo>
                <a:lnTo>
                  <a:pt x="94364" y="10777"/>
                </a:lnTo>
                <a:close/>
                <a:moveTo>
                  <a:pt x="94364" y="15704"/>
                </a:moveTo>
                <a:lnTo>
                  <a:pt x="91975" y="15704"/>
                </a:lnTo>
                <a:lnTo>
                  <a:pt x="91975" y="13316"/>
                </a:lnTo>
                <a:lnTo>
                  <a:pt x="94364" y="13316"/>
                </a:lnTo>
                <a:close/>
                <a:moveTo>
                  <a:pt x="94364" y="18242"/>
                </a:moveTo>
                <a:lnTo>
                  <a:pt x="91975" y="18242"/>
                </a:lnTo>
                <a:lnTo>
                  <a:pt x="91975" y="15853"/>
                </a:lnTo>
                <a:lnTo>
                  <a:pt x="94364" y="15853"/>
                </a:lnTo>
                <a:close/>
                <a:moveTo>
                  <a:pt x="94364" y="20778"/>
                </a:moveTo>
                <a:lnTo>
                  <a:pt x="91975" y="20778"/>
                </a:lnTo>
                <a:lnTo>
                  <a:pt x="91975" y="18389"/>
                </a:lnTo>
                <a:lnTo>
                  <a:pt x="94364" y="18389"/>
                </a:lnTo>
                <a:close/>
                <a:moveTo>
                  <a:pt x="94364" y="23316"/>
                </a:moveTo>
                <a:lnTo>
                  <a:pt x="91975" y="23316"/>
                </a:lnTo>
                <a:lnTo>
                  <a:pt x="91975" y="20928"/>
                </a:lnTo>
                <a:lnTo>
                  <a:pt x="94364" y="20928"/>
                </a:lnTo>
                <a:close/>
                <a:moveTo>
                  <a:pt x="94364" y="25854"/>
                </a:moveTo>
                <a:lnTo>
                  <a:pt x="91975" y="25854"/>
                </a:lnTo>
                <a:lnTo>
                  <a:pt x="91975" y="23465"/>
                </a:lnTo>
                <a:lnTo>
                  <a:pt x="94364" y="23465"/>
                </a:lnTo>
                <a:close/>
                <a:moveTo>
                  <a:pt x="94364" y="28391"/>
                </a:moveTo>
                <a:lnTo>
                  <a:pt x="91975" y="28391"/>
                </a:lnTo>
                <a:lnTo>
                  <a:pt x="91975" y="26002"/>
                </a:lnTo>
                <a:lnTo>
                  <a:pt x="94364" y="26002"/>
                </a:lnTo>
                <a:close/>
                <a:moveTo>
                  <a:pt x="94364" y="30928"/>
                </a:moveTo>
                <a:lnTo>
                  <a:pt x="91975" y="30928"/>
                </a:lnTo>
                <a:lnTo>
                  <a:pt x="91975" y="28540"/>
                </a:lnTo>
                <a:lnTo>
                  <a:pt x="94364" y="28540"/>
                </a:lnTo>
                <a:close/>
                <a:moveTo>
                  <a:pt x="94364" y="33466"/>
                </a:moveTo>
                <a:lnTo>
                  <a:pt x="91975" y="33466"/>
                </a:lnTo>
                <a:lnTo>
                  <a:pt x="91975" y="31077"/>
                </a:lnTo>
                <a:lnTo>
                  <a:pt x="94364" y="31077"/>
                </a:lnTo>
                <a:close/>
                <a:moveTo>
                  <a:pt x="94364" y="36003"/>
                </a:moveTo>
                <a:lnTo>
                  <a:pt x="91975" y="36003"/>
                </a:lnTo>
                <a:lnTo>
                  <a:pt x="91975" y="33614"/>
                </a:lnTo>
                <a:lnTo>
                  <a:pt x="94364" y="33614"/>
                </a:lnTo>
                <a:close/>
                <a:moveTo>
                  <a:pt x="94364" y="38540"/>
                </a:moveTo>
                <a:lnTo>
                  <a:pt x="91975" y="38540"/>
                </a:lnTo>
                <a:lnTo>
                  <a:pt x="91975" y="36152"/>
                </a:lnTo>
                <a:lnTo>
                  <a:pt x="94364" y="36152"/>
                </a:lnTo>
                <a:close/>
                <a:moveTo>
                  <a:pt x="94364" y="41079"/>
                </a:moveTo>
                <a:lnTo>
                  <a:pt x="91975" y="41079"/>
                </a:lnTo>
                <a:lnTo>
                  <a:pt x="91975" y="38690"/>
                </a:lnTo>
                <a:lnTo>
                  <a:pt x="94364" y="38690"/>
                </a:lnTo>
                <a:close/>
                <a:moveTo>
                  <a:pt x="94364" y="43616"/>
                </a:moveTo>
                <a:lnTo>
                  <a:pt x="91975" y="43616"/>
                </a:lnTo>
                <a:lnTo>
                  <a:pt x="91975" y="41226"/>
                </a:lnTo>
                <a:lnTo>
                  <a:pt x="94364" y="41226"/>
                </a:lnTo>
                <a:close/>
                <a:moveTo>
                  <a:pt x="94364" y="46152"/>
                </a:moveTo>
                <a:lnTo>
                  <a:pt x="91975" y="46152"/>
                </a:lnTo>
                <a:lnTo>
                  <a:pt x="91975" y="43764"/>
                </a:lnTo>
                <a:lnTo>
                  <a:pt x="94364" y="43764"/>
                </a:lnTo>
                <a:close/>
                <a:moveTo>
                  <a:pt x="94364" y="48691"/>
                </a:moveTo>
                <a:lnTo>
                  <a:pt x="91975" y="48691"/>
                </a:lnTo>
                <a:lnTo>
                  <a:pt x="91975" y="46302"/>
                </a:lnTo>
                <a:lnTo>
                  <a:pt x="94364" y="46302"/>
                </a:lnTo>
                <a:close/>
                <a:moveTo>
                  <a:pt x="94364" y="51228"/>
                </a:moveTo>
                <a:lnTo>
                  <a:pt x="91975" y="51228"/>
                </a:lnTo>
                <a:lnTo>
                  <a:pt x="91975" y="48839"/>
                </a:lnTo>
                <a:lnTo>
                  <a:pt x="94364" y="48839"/>
                </a:lnTo>
                <a:close/>
                <a:moveTo>
                  <a:pt x="94364" y="53765"/>
                </a:moveTo>
                <a:lnTo>
                  <a:pt x="91975" y="53765"/>
                </a:lnTo>
                <a:lnTo>
                  <a:pt x="91975" y="51376"/>
                </a:lnTo>
                <a:lnTo>
                  <a:pt x="94364" y="51376"/>
                </a:lnTo>
                <a:close/>
                <a:moveTo>
                  <a:pt x="94364" y="56303"/>
                </a:moveTo>
                <a:lnTo>
                  <a:pt x="91975" y="56303"/>
                </a:lnTo>
                <a:lnTo>
                  <a:pt x="91975" y="53914"/>
                </a:lnTo>
                <a:lnTo>
                  <a:pt x="94364" y="53914"/>
                </a:lnTo>
                <a:close/>
                <a:moveTo>
                  <a:pt x="94364" y="58840"/>
                </a:moveTo>
                <a:lnTo>
                  <a:pt x="91975" y="58840"/>
                </a:lnTo>
                <a:lnTo>
                  <a:pt x="91975" y="56451"/>
                </a:lnTo>
                <a:lnTo>
                  <a:pt x="94364" y="56451"/>
                </a:lnTo>
                <a:close/>
                <a:moveTo>
                  <a:pt x="91826" y="5554"/>
                </a:moveTo>
                <a:lnTo>
                  <a:pt x="89438" y="5554"/>
                </a:lnTo>
                <a:lnTo>
                  <a:pt x="89438" y="3165"/>
                </a:lnTo>
                <a:lnTo>
                  <a:pt x="91826" y="3165"/>
                </a:lnTo>
                <a:close/>
                <a:moveTo>
                  <a:pt x="91826" y="8092"/>
                </a:moveTo>
                <a:lnTo>
                  <a:pt x="89438" y="8092"/>
                </a:lnTo>
                <a:lnTo>
                  <a:pt x="89438" y="5703"/>
                </a:lnTo>
                <a:lnTo>
                  <a:pt x="91826" y="5703"/>
                </a:lnTo>
                <a:close/>
                <a:moveTo>
                  <a:pt x="91826" y="10629"/>
                </a:moveTo>
                <a:lnTo>
                  <a:pt x="89438" y="10629"/>
                </a:lnTo>
                <a:lnTo>
                  <a:pt x="89438" y="8240"/>
                </a:lnTo>
                <a:lnTo>
                  <a:pt x="91826" y="8240"/>
                </a:lnTo>
                <a:close/>
                <a:moveTo>
                  <a:pt x="91826" y="13166"/>
                </a:moveTo>
                <a:lnTo>
                  <a:pt x="89438" y="13166"/>
                </a:lnTo>
                <a:lnTo>
                  <a:pt x="89438" y="10777"/>
                </a:lnTo>
                <a:lnTo>
                  <a:pt x="91826" y="10777"/>
                </a:lnTo>
                <a:close/>
                <a:moveTo>
                  <a:pt x="91826" y="15704"/>
                </a:moveTo>
                <a:lnTo>
                  <a:pt x="89438" y="15704"/>
                </a:lnTo>
                <a:lnTo>
                  <a:pt x="89438" y="13316"/>
                </a:lnTo>
                <a:lnTo>
                  <a:pt x="91826" y="13316"/>
                </a:lnTo>
                <a:close/>
                <a:moveTo>
                  <a:pt x="91826" y="18242"/>
                </a:moveTo>
                <a:lnTo>
                  <a:pt x="89438" y="18242"/>
                </a:lnTo>
                <a:lnTo>
                  <a:pt x="89438" y="15853"/>
                </a:lnTo>
                <a:lnTo>
                  <a:pt x="91826" y="15853"/>
                </a:lnTo>
                <a:close/>
                <a:moveTo>
                  <a:pt x="91826" y="20778"/>
                </a:moveTo>
                <a:lnTo>
                  <a:pt x="89438" y="20778"/>
                </a:lnTo>
                <a:lnTo>
                  <a:pt x="89438" y="18389"/>
                </a:lnTo>
                <a:lnTo>
                  <a:pt x="91826" y="18389"/>
                </a:lnTo>
                <a:close/>
                <a:moveTo>
                  <a:pt x="91826" y="23316"/>
                </a:moveTo>
                <a:lnTo>
                  <a:pt x="89438" y="23316"/>
                </a:lnTo>
                <a:lnTo>
                  <a:pt x="89438" y="20928"/>
                </a:lnTo>
                <a:lnTo>
                  <a:pt x="91826" y="20928"/>
                </a:lnTo>
                <a:close/>
                <a:moveTo>
                  <a:pt x="91826" y="25854"/>
                </a:moveTo>
                <a:lnTo>
                  <a:pt x="89438" y="25854"/>
                </a:lnTo>
                <a:lnTo>
                  <a:pt x="89438" y="23465"/>
                </a:lnTo>
                <a:lnTo>
                  <a:pt x="91826" y="23465"/>
                </a:lnTo>
                <a:close/>
                <a:moveTo>
                  <a:pt x="91826" y="28391"/>
                </a:moveTo>
                <a:lnTo>
                  <a:pt x="89438" y="28391"/>
                </a:lnTo>
                <a:lnTo>
                  <a:pt x="89438" y="26002"/>
                </a:lnTo>
                <a:lnTo>
                  <a:pt x="91826" y="26002"/>
                </a:lnTo>
                <a:close/>
                <a:moveTo>
                  <a:pt x="91826" y="30928"/>
                </a:moveTo>
                <a:lnTo>
                  <a:pt x="89438" y="30928"/>
                </a:lnTo>
                <a:lnTo>
                  <a:pt x="89438" y="28540"/>
                </a:lnTo>
                <a:lnTo>
                  <a:pt x="91826" y="28540"/>
                </a:lnTo>
                <a:close/>
                <a:moveTo>
                  <a:pt x="91826" y="33466"/>
                </a:moveTo>
                <a:lnTo>
                  <a:pt x="89438" y="33466"/>
                </a:lnTo>
                <a:lnTo>
                  <a:pt x="89438" y="31077"/>
                </a:lnTo>
                <a:lnTo>
                  <a:pt x="91826" y="31077"/>
                </a:lnTo>
                <a:close/>
                <a:moveTo>
                  <a:pt x="91826" y="36003"/>
                </a:moveTo>
                <a:lnTo>
                  <a:pt x="89438" y="36003"/>
                </a:lnTo>
                <a:lnTo>
                  <a:pt x="89438" y="33614"/>
                </a:lnTo>
                <a:lnTo>
                  <a:pt x="91826" y="33614"/>
                </a:lnTo>
                <a:close/>
                <a:moveTo>
                  <a:pt x="91826" y="38540"/>
                </a:moveTo>
                <a:lnTo>
                  <a:pt x="89438" y="38540"/>
                </a:lnTo>
                <a:lnTo>
                  <a:pt x="89438" y="36152"/>
                </a:lnTo>
                <a:lnTo>
                  <a:pt x="91826" y="36152"/>
                </a:lnTo>
                <a:close/>
                <a:moveTo>
                  <a:pt x="91826" y="41079"/>
                </a:moveTo>
                <a:lnTo>
                  <a:pt x="89438" y="41079"/>
                </a:lnTo>
                <a:lnTo>
                  <a:pt x="89438" y="38690"/>
                </a:lnTo>
                <a:lnTo>
                  <a:pt x="91826" y="38690"/>
                </a:lnTo>
                <a:close/>
                <a:moveTo>
                  <a:pt x="91826" y="43616"/>
                </a:moveTo>
                <a:lnTo>
                  <a:pt x="89438" y="43616"/>
                </a:lnTo>
                <a:lnTo>
                  <a:pt x="89438" y="41226"/>
                </a:lnTo>
                <a:lnTo>
                  <a:pt x="91826" y="41226"/>
                </a:lnTo>
                <a:close/>
                <a:moveTo>
                  <a:pt x="91826" y="46152"/>
                </a:moveTo>
                <a:lnTo>
                  <a:pt x="89438" y="46152"/>
                </a:lnTo>
                <a:lnTo>
                  <a:pt x="89438" y="43764"/>
                </a:lnTo>
                <a:lnTo>
                  <a:pt x="91826" y="43764"/>
                </a:lnTo>
                <a:close/>
                <a:moveTo>
                  <a:pt x="91826" y="48691"/>
                </a:moveTo>
                <a:lnTo>
                  <a:pt x="89438" y="48691"/>
                </a:lnTo>
                <a:lnTo>
                  <a:pt x="89438" y="46302"/>
                </a:lnTo>
                <a:lnTo>
                  <a:pt x="91826" y="46302"/>
                </a:lnTo>
                <a:close/>
                <a:moveTo>
                  <a:pt x="91826" y="51228"/>
                </a:moveTo>
                <a:lnTo>
                  <a:pt x="89438" y="51228"/>
                </a:lnTo>
                <a:lnTo>
                  <a:pt x="89438" y="48839"/>
                </a:lnTo>
                <a:lnTo>
                  <a:pt x="91826" y="48839"/>
                </a:lnTo>
                <a:close/>
                <a:moveTo>
                  <a:pt x="91826" y="53765"/>
                </a:moveTo>
                <a:lnTo>
                  <a:pt x="89438" y="53765"/>
                </a:lnTo>
                <a:lnTo>
                  <a:pt x="89438" y="51376"/>
                </a:lnTo>
                <a:lnTo>
                  <a:pt x="91826" y="51376"/>
                </a:lnTo>
                <a:close/>
                <a:moveTo>
                  <a:pt x="91826" y="56303"/>
                </a:moveTo>
                <a:lnTo>
                  <a:pt x="89438" y="56303"/>
                </a:lnTo>
                <a:lnTo>
                  <a:pt x="89438" y="53914"/>
                </a:lnTo>
                <a:lnTo>
                  <a:pt x="91826" y="53914"/>
                </a:lnTo>
                <a:close/>
                <a:moveTo>
                  <a:pt x="91826" y="58840"/>
                </a:moveTo>
                <a:lnTo>
                  <a:pt x="89438" y="58840"/>
                </a:lnTo>
                <a:lnTo>
                  <a:pt x="89438" y="56451"/>
                </a:lnTo>
                <a:lnTo>
                  <a:pt x="91826" y="56451"/>
                </a:lnTo>
                <a:close/>
                <a:moveTo>
                  <a:pt x="89289" y="5554"/>
                </a:moveTo>
                <a:lnTo>
                  <a:pt x="86900" y="5554"/>
                </a:lnTo>
                <a:lnTo>
                  <a:pt x="86900" y="3165"/>
                </a:lnTo>
                <a:lnTo>
                  <a:pt x="89289" y="3165"/>
                </a:lnTo>
                <a:close/>
                <a:moveTo>
                  <a:pt x="89289" y="8092"/>
                </a:moveTo>
                <a:lnTo>
                  <a:pt x="86900" y="8092"/>
                </a:lnTo>
                <a:lnTo>
                  <a:pt x="86900" y="5703"/>
                </a:lnTo>
                <a:lnTo>
                  <a:pt x="89289" y="5703"/>
                </a:lnTo>
                <a:close/>
                <a:moveTo>
                  <a:pt x="89289" y="10629"/>
                </a:moveTo>
                <a:lnTo>
                  <a:pt x="86900" y="10629"/>
                </a:lnTo>
                <a:lnTo>
                  <a:pt x="86900" y="8240"/>
                </a:lnTo>
                <a:lnTo>
                  <a:pt x="89289" y="8240"/>
                </a:lnTo>
                <a:close/>
                <a:moveTo>
                  <a:pt x="89289" y="13166"/>
                </a:moveTo>
                <a:lnTo>
                  <a:pt x="86900" y="13166"/>
                </a:lnTo>
                <a:lnTo>
                  <a:pt x="86900" y="10777"/>
                </a:lnTo>
                <a:lnTo>
                  <a:pt x="89289" y="10777"/>
                </a:lnTo>
                <a:close/>
                <a:moveTo>
                  <a:pt x="89289" y="15704"/>
                </a:moveTo>
                <a:lnTo>
                  <a:pt x="86900" y="15704"/>
                </a:lnTo>
                <a:lnTo>
                  <a:pt x="86900" y="13316"/>
                </a:lnTo>
                <a:lnTo>
                  <a:pt x="89289" y="13316"/>
                </a:lnTo>
                <a:close/>
                <a:moveTo>
                  <a:pt x="89289" y="18242"/>
                </a:moveTo>
                <a:lnTo>
                  <a:pt x="86900" y="18242"/>
                </a:lnTo>
                <a:lnTo>
                  <a:pt x="86900" y="15853"/>
                </a:lnTo>
                <a:lnTo>
                  <a:pt x="89289" y="15853"/>
                </a:lnTo>
                <a:close/>
                <a:moveTo>
                  <a:pt x="89289" y="20778"/>
                </a:moveTo>
                <a:lnTo>
                  <a:pt x="86900" y="20778"/>
                </a:lnTo>
                <a:lnTo>
                  <a:pt x="86900" y="18389"/>
                </a:lnTo>
                <a:lnTo>
                  <a:pt x="89289" y="18389"/>
                </a:lnTo>
                <a:close/>
                <a:moveTo>
                  <a:pt x="89289" y="23316"/>
                </a:moveTo>
                <a:lnTo>
                  <a:pt x="86900" y="23316"/>
                </a:lnTo>
                <a:lnTo>
                  <a:pt x="86900" y="20928"/>
                </a:lnTo>
                <a:lnTo>
                  <a:pt x="89289" y="20928"/>
                </a:lnTo>
                <a:close/>
                <a:moveTo>
                  <a:pt x="89289" y="25854"/>
                </a:moveTo>
                <a:lnTo>
                  <a:pt x="86900" y="25854"/>
                </a:lnTo>
                <a:lnTo>
                  <a:pt x="86900" y="23465"/>
                </a:lnTo>
                <a:lnTo>
                  <a:pt x="89289" y="23465"/>
                </a:lnTo>
                <a:close/>
                <a:moveTo>
                  <a:pt x="89289" y="28391"/>
                </a:moveTo>
                <a:lnTo>
                  <a:pt x="86900" y="28391"/>
                </a:lnTo>
                <a:lnTo>
                  <a:pt x="86900" y="26002"/>
                </a:lnTo>
                <a:lnTo>
                  <a:pt x="89289" y="26002"/>
                </a:lnTo>
                <a:close/>
                <a:moveTo>
                  <a:pt x="89289" y="30928"/>
                </a:moveTo>
                <a:lnTo>
                  <a:pt x="86900" y="30928"/>
                </a:lnTo>
                <a:lnTo>
                  <a:pt x="86900" y="28540"/>
                </a:lnTo>
                <a:lnTo>
                  <a:pt x="89289" y="28540"/>
                </a:lnTo>
                <a:close/>
                <a:moveTo>
                  <a:pt x="89289" y="33466"/>
                </a:moveTo>
                <a:lnTo>
                  <a:pt x="86900" y="33466"/>
                </a:lnTo>
                <a:lnTo>
                  <a:pt x="86900" y="31077"/>
                </a:lnTo>
                <a:lnTo>
                  <a:pt x="89289" y="31077"/>
                </a:lnTo>
                <a:close/>
                <a:moveTo>
                  <a:pt x="89289" y="36003"/>
                </a:moveTo>
                <a:lnTo>
                  <a:pt x="86900" y="36003"/>
                </a:lnTo>
                <a:lnTo>
                  <a:pt x="86900" y="33614"/>
                </a:lnTo>
                <a:lnTo>
                  <a:pt x="89289" y="33614"/>
                </a:lnTo>
                <a:close/>
                <a:moveTo>
                  <a:pt x="89289" y="38540"/>
                </a:moveTo>
                <a:lnTo>
                  <a:pt x="86900" y="38540"/>
                </a:lnTo>
                <a:lnTo>
                  <a:pt x="86900" y="36152"/>
                </a:lnTo>
                <a:lnTo>
                  <a:pt x="89289" y="36152"/>
                </a:lnTo>
                <a:close/>
                <a:moveTo>
                  <a:pt x="89289" y="41079"/>
                </a:moveTo>
                <a:lnTo>
                  <a:pt x="86900" y="41079"/>
                </a:lnTo>
                <a:lnTo>
                  <a:pt x="86900" y="38690"/>
                </a:lnTo>
                <a:lnTo>
                  <a:pt x="89289" y="38690"/>
                </a:lnTo>
                <a:close/>
                <a:moveTo>
                  <a:pt x="89289" y="43616"/>
                </a:moveTo>
                <a:lnTo>
                  <a:pt x="86900" y="43616"/>
                </a:lnTo>
                <a:lnTo>
                  <a:pt x="86900" y="41226"/>
                </a:lnTo>
                <a:lnTo>
                  <a:pt x="89289" y="41226"/>
                </a:lnTo>
                <a:close/>
                <a:moveTo>
                  <a:pt x="89289" y="46152"/>
                </a:moveTo>
                <a:lnTo>
                  <a:pt x="86900" y="46152"/>
                </a:lnTo>
                <a:lnTo>
                  <a:pt x="86900" y="43764"/>
                </a:lnTo>
                <a:lnTo>
                  <a:pt x="89289" y="43764"/>
                </a:lnTo>
                <a:close/>
                <a:moveTo>
                  <a:pt x="89289" y="48691"/>
                </a:moveTo>
                <a:lnTo>
                  <a:pt x="86900" y="48691"/>
                </a:lnTo>
                <a:lnTo>
                  <a:pt x="86900" y="46302"/>
                </a:lnTo>
                <a:lnTo>
                  <a:pt x="89289" y="46302"/>
                </a:lnTo>
                <a:close/>
                <a:moveTo>
                  <a:pt x="89289" y="51228"/>
                </a:moveTo>
                <a:lnTo>
                  <a:pt x="86900" y="51228"/>
                </a:lnTo>
                <a:lnTo>
                  <a:pt x="86900" y="48839"/>
                </a:lnTo>
                <a:lnTo>
                  <a:pt x="89289" y="48839"/>
                </a:lnTo>
                <a:close/>
                <a:moveTo>
                  <a:pt x="89289" y="53765"/>
                </a:moveTo>
                <a:lnTo>
                  <a:pt x="86900" y="53765"/>
                </a:lnTo>
                <a:lnTo>
                  <a:pt x="86900" y="51376"/>
                </a:lnTo>
                <a:lnTo>
                  <a:pt x="89289" y="51376"/>
                </a:lnTo>
                <a:close/>
                <a:moveTo>
                  <a:pt x="89289" y="56303"/>
                </a:moveTo>
                <a:lnTo>
                  <a:pt x="86900" y="56303"/>
                </a:lnTo>
                <a:lnTo>
                  <a:pt x="86900" y="53914"/>
                </a:lnTo>
                <a:lnTo>
                  <a:pt x="89289" y="53914"/>
                </a:lnTo>
                <a:close/>
                <a:moveTo>
                  <a:pt x="89289" y="58840"/>
                </a:moveTo>
                <a:lnTo>
                  <a:pt x="86900" y="58840"/>
                </a:lnTo>
                <a:lnTo>
                  <a:pt x="86900" y="56451"/>
                </a:lnTo>
                <a:lnTo>
                  <a:pt x="89289" y="56451"/>
                </a:lnTo>
                <a:close/>
                <a:moveTo>
                  <a:pt x="86752" y="5554"/>
                </a:moveTo>
                <a:lnTo>
                  <a:pt x="84363" y="5554"/>
                </a:lnTo>
                <a:lnTo>
                  <a:pt x="84363" y="3165"/>
                </a:lnTo>
                <a:lnTo>
                  <a:pt x="86752" y="3165"/>
                </a:lnTo>
                <a:close/>
                <a:moveTo>
                  <a:pt x="86752" y="8092"/>
                </a:moveTo>
                <a:lnTo>
                  <a:pt x="84363" y="8092"/>
                </a:lnTo>
                <a:lnTo>
                  <a:pt x="84363" y="5703"/>
                </a:lnTo>
                <a:lnTo>
                  <a:pt x="86752" y="5703"/>
                </a:lnTo>
                <a:close/>
                <a:moveTo>
                  <a:pt x="86752" y="10629"/>
                </a:moveTo>
                <a:lnTo>
                  <a:pt x="84363" y="10629"/>
                </a:lnTo>
                <a:lnTo>
                  <a:pt x="84363" y="8240"/>
                </a:lnTo>
                <a:lnTo>
                  <a:pt x="86752" y="8240"/>
                </a:lnTo>
                <a:close/>
                <a:moveTo>
                  <a:pt x="86752" y="13166"/>
                </a:moveTo>
                <a:lnTo>
                  <a:pt x="84363" y="13166"/>
                </a:lnTo>
                <a:lnTo>
                  <a:pt x="84363" y="10777"/>
                </a:lnTo>
                <a:lnTo>
                  <a:pt x="86752" y="10777"/>
                </a:lnTo>
                <a:close/>
                <a:moveTo>
                  <a:pt x="86752" y="15704"/>
                </a:moveTo>
                <a:lnTo>
                  <a:pt x="84363" y="15704"/>
                </a:lnTo>
                <a:lnTo>
                  <a:pt x="84363" y="13316"/>
                </a:lnTo>
                <a:lnTo>
                  <a:pt x="86752" y="13316"/>
                </a:lnTo>
                <a:close/>
                <a:moveTo>
                  <a:pt x="86752" y="18242"/>
                </a:moveTo>
                <a:lnTo>
                  <a:pt x="84363" y="18242"/>
                </a:lnTo>
                <a:lnTo>
                  <a:pt x="84363" y="15853"/>
                </a:lnTo>
                <a:lnTo>
                  <a:pt x="86752" y="15853"/>
                </a:lnTo>
                <a:close/>
                <a:moveTo>
                  <a:pt x="86752" y="20778"/>
                </a:moveTo>
                <a:lnTo>
                  <a:pt x="84363" y="20778"/>
                </a:lnTo>
                <a:lnTo>
                  <a:pt x="84363" y="18389"/>
                </a:lnTo>
                <a:lnTo>
                  <a:pt x="86752" y="18389"/>
                </a:lnTo>
                <a:close/>
                <a:moveTo>
                  <a:pt x="86752" y="23316"/>
                </a:moveTo>
                <a:lnTo>
                  <a:pt x="84363" y="23316"/>
                </a:lnTo>
                <a:lnTo>
                  <a:pt x="84363" y="20928"/>
                </a:lnTo>
                <a:lnTo>
                  <a:pt x="86752" y="20928"/>
                </a:lnTo>
                <a:close/>
                <a:moveTo>
                  <a:pt x="86752" y="25854"/>
                </a:moveTo>
                <a:lnTo>
                  <a:pt x="84363" y="25854"/>
                </a:lnTo>
                <a:lnTo>
                  <a:pt x="84363" y="23465"/>
                </a:lnTo>
                <a:lnTo>
                  <a:pt x="86752" y="23465"/>
                </a:lnTo>
                <a:close/>
                <a:moveTo>
                  <a:pt x="86752" y="28391"/>
                </a:moveTo>
                <a:lnTo>
                  <a:pt x="84363" y="28391"/>
                </a:lnTo>
                <a:lnTo>
                  <a:pt x="84363" y="26002"/>
                </a:lnTo>
                <a:lnTo>
                  <a:pt x="86752" y="26002"/>
                </a:lnTo>
                <a:close/>
                <a:moveTo>
                  <a:pt x="86752" y="30928"/>
                </a:moveTo>
                <a:lnTo>
                  <a:pt x="84363" y="30928"/>
                </a:lnTo>
                <a:lnTo>
                  <a:pt x="84363" y="28540"/>
                </a:lnTo>
                <a:lnTo>
                  <a:pt x="86752" y="28540"/>
                </a:lnTo>
                <a:close/>
                <a:moveTo>
                  <a:pt x="86752" y="33466"/>
                </a:moveTo>
                <a:lnTo>
                  <a:pt x="84363" y="33466"/>
                </a:lnTo>
                <a:lnTo>
                  <a:pt x="84363" y="31077"/>
                </a:lnTo>
                <a:lnTo>
                  <a:pt x="86752" y="31077"/>
                </a:lnTo>
                <a:close/>
                <a:moveTo>
                  <a:pt x="86752" y="36003"/>
                </a:moveTo>
                <a:lnTo>
                  <a:pt x="84363" y="36003"/>
                </a:lnTo>
                <a:lnTo>
                  <a:pt x="84363" y="33614"/>
                </a:lnTo>
                <a:lnTo>
                  <a:pt x="86752" y="33614"/>
                </a:lnTo>
                <a:close/>
                <a:moveTo>
                  <a:pt x="86752" y="38540"/>
                </a:moveTo>
                <a:lnTo>
                  <a:pt x="84363" y="38540"/>
                </a:lnTo>
                <a:lnTo>
                  <a:pt x="84363" y="36152"/>
                </a:lnTo>
                <a:lnTo>
                  <a:pt x="86752" y="36152"/>
                </a:lnTo>
                <a:close/>
                <a:moveTo>
                  <a:pt x="86752" y="41079"/>
                </a:moveTo>
                <a:lnTo>
                  <a:pt x="84363" y="41079"/>
                </a:lnTo>
                <a:lnTo>
                  <a:pt x="84363" y="38690"/>
                </a:lnTo>
                <a:lnTo>
                  <a:pt x="86752" y="38690"/>
                </a:lnTo>
                <a:close/>
                <a:moveTo>
                  <a:pt x="86752" y="43616"/>
                </a:moveTo>
                <a:lnTo>
                  <a:pt x="84363" y="43616"/>
                </a:lnTo>
                <a:lnTo>
                  <a:pt x="84363" y="41226"/>
                </a:lnTo>
                <a:lnTo>
                  <a:pt x="86752" y="41226"/>
                </a:lnTo>
                <a:close/>
                <a:moveTo>
                  <a:pt x="86752" y="46152"/>
                </a:moveTo>
                <a:lnTo>
                  <a:pt x="84363" y="46152"/>
                </a:lnTo>
                <a:lnTo>
                  <a:pt x="84363" y="43764"/>
                </a:lnTo>
                <a:lnTo>
                  <a:pt x="86752" y="43764"/>
                </a:lnTo>
                <a:close/>
                <a:moveTo>
                  <a:pt x="86752" y="48691"/>
                </a:moveTo>
                <a:lnTo>
                  <a:pt x="84363" y="48691"/>
                </a:lnTo>
                <a:lnTo>
                  <a:pt x="84363" y="46302"/>
                </a:lnTo>
                <a:lnTo>
                  <a:pt x="86752" y="46302"/>
                </a:lnTo>
                <a:close/>
                <a:moveTo>
                  <a:pt x="86752" y="51228"/>
                </a:moveTo>
                <a:lnTo>
                  <a:pt x="84363" y="51228"/>
                </a:lnTo>
                <a:lnTo>
                  <a:pt x="84363" y="48839"/>
                </a:lnTo>
                <a:lnTo>
                  <a:pt x="86752" y="48839"/>
                </a:lnTo>
                <a:close/>
                <a:moveTo>
                  <a:pt x="86752" y="53765"/>
                </a:moveTo>
                <a:lnTo>
                  <a:pt x="84363" y="53765"/>
                </a:lnTo>
                <a:lnTo>
                  <a:pt x="84363" y="51376"/>
                </a:lnTo>
                <a:lnTo>
                  <a:pt x="86752" y="51376"/>
                </a:lnTo>
                <a:close/>
                <a:moveTo>
                  <a:pt x="86752" y="56303"/>
                </a:moveTo>
                <a:lnTo>
                  <a:pt x="84363" y="56303"/>
                </a:lnTo>
                <a:lnTo>
                  <a:pt x="84363" y="53914"/>
                </a:lnTo>
                <a:lnTo>
                  <a:pt x="86752" y="53914"/>
                </a:lnTo>
                <a:close/>
                <a:moveTo>
                  <a:pt x="86752" y="58840"/>
                </a:moveTo>
                <a:lnTo>
                  <a:pt x="84363" y="58840"/>
                </a:lnTo>
                <a:lnTo>
                  <a:pt x="84363" y="56451"/>
                </a:lnTo>
                <a:lnTo>
                  <a:pt x="86752" y="56451"/>
                </a:lnTo>
                <a:close/>
                <a:moveTo>
                  <a:pt x="84215" y="5554"/>
                </a:moveTo>
                <a:lnTo>
                  <a:pt x="81826" y="5554"/>
                </a:lnTo>
                <a:lnTo>
                  <a:pt x="81826" y="3165"/>
                </a:lnTo>
                <a:lnTo>
                  <a:pt x="84215" y="3165"/>
                </a:lnTo>
                <a:close/>
                <a:moveTo>
                  <a:pt x="84215" y="8092"/>
                </a:moveTo>
                <a:lnTo>
                  <a:pt x="81826" y="8092"/>
                </a:lnTo>
                <a:lnTo>
                  <a:pt x="81826" y="5703"/>
                </a:lnTo>
                <a:lnTo>
                  <a:pt x="84215" y="5703"/>
                </a:lnTo>
                <a:close/>
                <a:moveTo>
                  <a:pt x="84215" y="10629"/>
                </a:moveTo>
                <a:lnTo>
                  <a:pt x="81826" y="10629"/>
                </a:lnTo>
                <a:lnTo>
                  <a:pt x="81826" y="8240"/>
                </a:lnTo>
                <a:lnTo>
                  <a:pt x="84215" y="8240"/>
                </a:lnTo>
                <a:close/>
                <a:moveTo>
                  <a:pt x="84215" y="13166"/>
                </a:moveTo>
                <a:lnTo>
                  <a:pt x="81826" y="13166"/>
                </a:lnTo>
                <a:lnTo>
                  <a:pt x="81826" y="10777"/>
                </a:lnTo>
                <a:lnTo>
                  <a:pt x="84215" y="10777"/>
                </a:lnTo>
                <a:close/>
                <a:moveTo>
                  <a:pt x="84215" y="15704"/>
                </a:moveTo>
                <a:lnTo>
                  <a:pt x="81826" y="15704"/>
                </a:lnTo>
                <a:lnTo>
                  <a:pt x="81826" y="13316"/>
                </a:lnTo>
                <a:lnTo>
                  <a:pt x="84215" y="13316"/>
                </a:lnTo>
                <a:close/>
                <a:moveTo>
                  <a:pt x="84215" y="18242"/>
                </a:moveTo>
                <a:lnTo>
                  <a:pt x="81826" y="18242"/>
                </a:lnTo>
                <a:lnTo>
                  <a:pt x="81826" y="15853"/>
                </a:lnTo>
                <a:lnTo>
                  <a:pt x="84215" y="15853"/>
                </a:lnTo>
                <a:close/>
                <a:moveTo>
                  <a:pt x="84215" y="20778"/>
                </a:moveTo>
                <a:lnTo>
                  <a:pt x="81826" y="20778"/>
                </a:lnTo>
                <a:lnTo>
                  <a:pt x="81826" y="18389"/>
                </a:lnTo>
                <a:lnTo>
                  <a:pt x="84215" y="18389"/>
                </a:lnTo>
                <a:close/>
                <a:moveTo>
                  <a:pt x="84215" y="23316"/>
                </a:moveTo>
                <a:lnTo>
                  <a:pt x="81826" y="23316"/>
                </a:lnTo>
                <a:lnTo>
                  <a:pt x="81826" y="20928"/>
                </a:lnTo>
                <a:lnTo>
                  <a:pt x="84215" y="20928"/>
                </a:lnTo>
                <a:close/>
                <a:moveTo>
                  <a:pt x="84215" y="25854"/>
                </a:moveTo>
                <a:lnTo>
                  <a:pt x="81826" y="25854"/>
                </a:lnTo>
                <a:lnTo>
                  <a:pt x="81826" y="23465"/>
                </a:lnTo>
                <a:lnTo>
                  <a:pt x="84215" y="23465"/>
                </a:lnTo>
                <a:close/>
                <a:moveTo>
                  <a:pt x="84215" y="28391"/>
                </a:moveTo>
                <a:lnTo>
                  <a:pt x="81826" y="28391"/>
                </a:lnTo>
                <a:lnTo>
                  <a:pt x="81826" y="26002"/>
                </a:lnTo>
                <a:lnTo>
                  <a:pt x="84215" y="26002"/>
                </a:lnTo>
                <a:close/>
                <a:moveTo>
                  <a:pt x="84215" y="30928"/>
                </a:moveTo>
                <a:lnTo>
                  <a:pt x="81826" y="30928"/>
                </a:lnTo>
                <a:lnTo>
                  <a:pt x="81826" y="28540"/>
                </a:lnTo>
                <a:lnTo>
                  <a:pt x="84215" y="28540"/>
                </a:lnTo>
                <a:close/>
                <a:moveTo>
                  <a:pt x="84215" y="33466"/>
                </a:moveTo>
                <a:lnTo>
                  <a:pt x="81826" y="33466"/>
                </a:lnTo>
                <a:lnTo>
                  <a:pt x="81826" y="31077"/>
                </a:lnTo>
                <a:lnTo>
                  <a:pt x="84215" y="31077"/>
                </a:lnTo>
                <a:close/>
                <a:moveTo>
                  <a:pt x="84215" y="36003"/>
                </a:moveTo>
                <a:lnTo>
                  <a:pt x="81826" y="36003"/>
                </a:lnTo>
                <a:lnTo>
                  <a:pt x="81826" y="33614"/>
                </a:lnTo>
                <a:lnTo>
                  <a:pt x="84215" y="33614"/>
                </a:lnTo>
                <a:close/>
                <a:moveTo>
                  <a:pt x="84215" y="38540"/>
                </a:moveTo>
                <a:lnTo>
                  <a:pt x="81826" y="38540"/>
                </a:lnTo>
                <a:lnTo>
                  <a:pt x="81826" y="36152"/>
                </a:lnTo>
                <a:lnTo>
                  <a:pt x="84215" y="36152"/>
                </a:lnTo>
                <a:close/>
                <a:moveTo>
                  <a:pt x="84215" y="41079"/>
                </a:moveTo>
                <a:lnTo>
                  <a:pt x="81826" y="41079"/>
                </a:lnTo>
                <a:lnTo>
                  <a:pt x="81826" y="38690"/>
                </a:lnTo>
                <a:lnTo>
                  <a:pt x="84215" y="38690"/>
                </a:lnTo>
                <a:close/>
                <a:moveTo>
                  <a:pt x="84215" y="43616"/>
                </a:moveTo>
                <a:lnTo>
                  <a:pt x="81826" y="43616"/>
                </a:lnTo>
                <a:lnTo>
                  <a:pt x="81826" y="41226"/>
                </a:lnTo>
                <a:lnTo>
                  <a:pt x="84215" y="41226"/>
                </a:lnTo>
                <a:close/>
                <a:moveTo>
                  <a:pt x="84215" y="46152"/>
                </a:moveTo>
                <a:lnTo>
                  <a:pt x="81826" y="46152"/>
                </a:lnTo>
                <a:lnTo>
                  <a:pt x="81826" y="43764"/>
                </a:lnTo>
                <a:lnTo>
                  <a:pt x="84215" y="43764"/>
                </a:lnTo>
                <a:close/>
                <a:moveTo>
                  <a:pt x="84215" y="48691"/>
                </a:moveTo>
                <a:lnTo>
                  <a:pt x="81826" y="48691"/>
                </a:lnTo>
                <a:lnTo>
                  <a:pt x="81826" y="46302"/>
                </a:lnTo>
                <a:lnTo>
                  <a:pt x="84215" y="46302"/>
                </a:lnTo>
                <a:close/>
                <a:moveTo>
                  <a:pt x="84215" y="51228"/>
                </a:moveTo>
                <a:lnTo>
                  <a:pt x="81826" y="51228"/>
                </a:lnTo>
                <a:lnTo>
                  <a:pt x="81826" y="48839"/>
                </a:lnTo>
                <a:lnTo>
                  <a:pt x="84215" y="48839"/>
                </a:lnTo>
                <a:close/>
                <a:moveTo>
                  <a:pt x="84215" y="53765"/>
                </a:moveTo>
                <a:lnTo>
                  <a:pt x="81826" y="53765"/>
                </a:lnTo>
                <a:lnTo>
                  <a:pt x="81826" y="51376"/>
                </a:lnTo>
                <a:lnTo>
                  <a:pt x="84215" y="51376"/>
                </a:lnTo>
                <a:close/>
                <a:moveTo>
                  <a:pt x="84215" y="56303"/>
                </a:moveTo>
                <a:lnTo>
                  <a:pt x="81826" y="56303"/>
                </a:lnTo>
                <a:lnTo>
                  <a:pt x="81826" y="53914"/>
                </a:lnTo>
                <a:lnTo>
                  <a:pt x="84215" y="53914"/>
                </a:lnTo>
                <a:close/>
                <a:moveTo>
                  <a:pt x="84215" y="58840"/>
                </a:moveTo>
                <a:lnTo>
                  <a:pt x="81826" y="58840"/>
                </a:lnTo>
                <a:lnTo>
                  <a:pt x="81826" y="56451"/>
                </a:lnTo>
                <a:lnTo>
                  <a:pt x="84215" y="56451"/>
                </a:lnTo>
                <a:close/>
                <a:moveTo>
                  <a:pt x="81677" y="5554"/>
                </a:moveTo>
                <a:lnTo>
                  <a:pt x="79288" y="5554"/>
                </a:lnTo>
                <a:lnTo>
                  <a:pt x="79288" y="3165"/>
                </a:lnTo>
                <a:lnTo>
                  <a:pt x="81677" y="3165"/>
                </a:lnTo>
                <a:close/>
                <a:moveTo>
                  <a:pt x="81677" y="8092"/>
                </a:moveTo>
                <a:lnTo>
                  <a:pt x="79288" y="8092"/>
                </a:lnTo>
                <a:lnTo>
                  <a:pt x="79288" y="5703"/>
                </a:lnTo>
                <a:lnTo>
                  <a:pt x="81677" y="5703"/>
                </a:lnTo>
                <a:close/>
                <a:moveTo>
                  <a:pt x="81677" y="10629"/>
                </a:moveTo>
                <a:lnTo>
                  <a:pt x="79288" y="10629"/>
                </a:lnTo>
                <a:lnTo>
                  <a:pt x="79288" y="8240"/>
                </a:lnTo>
                <a:lnTo>
                  <a:pt x="81677" y="8240"/>
                </a:lnTo>
                <a:close/>
                <a:moveTo>
                  <a:pt x="81677" y="13166"/>
                </a:moveTo>
                <a:lnTo>
                  <a:pt x="79288" y="13166"/>
                </a:lnTo>
                <a:lnTo>
                  <a:pt x="79288" y="10777"/>
                </a:lnTo>
                <a:lnTo>
                  <a:pt x="81677" y="10777"/>
                </a:lnTo>
                <a:close/>
                <a:moveTo>
                  <a:pt x="81677" y="15704"/>
                </a:moveTo>
                <a:lnTo>
                  <a:pt x="79288" y="15704"/>
                </a:lnTo>
                <a:lnTo>
                  <a:pt x="79288" y="13316"/>
                </a:lnTo>
                <a:lnTo>
                  <a:pt x="81677" y="13316"/>
                </a:lnTo>
                <a:close/>
                <a:moveTo>
                  <a:pt x="81677" y="18242"/>
                </a:moveTo>
                <a:lnTo>
                  <a:pt x="79288" y="18242"/>
                </a:lnTo>
                <a:lnTo>
                  <a:pt x="79288" y="15853"/>
                </a:lnTo>
                <a:lnTo>
                  <a:pt x="81677" y="15853"/>
                </a:lnTo>
                <a:close/>
                <a:moveTo>
                  <a:pt x="81677" y="20778"/>
                </a:moveTo>
                <a:lnTo>
                  <a:pt x="79288" y="20778"/>
                </a:lnTo>
                <a:lnTo>
                  <a:pt x="79288" y="18389"/>
                </a:lnTo>
                <a:lnTo>
                  <a:pt x="81677" y="18389"/>
                </a:lnTo>
                <a:close/>
                <a:moveTo>
                  <a:pt x="81677" y="23316"/>
                </a:moveTo>
                <a:lnTo>
                  <a:pt x="79288" y="23316"/>
                </a:lnTo>
                <a:lnTo>
                  <a:pt x="79288" y="20928"/>
                </a:lnTo>
                <a:lnTo>
                  <a:pt x="81677" y="20928"/>
                </a:lnTo>
                <a:close/>
                <a:moveTo>
                  <a:pt x="81677" y="25854"/>
                </a:moveTo>
                <a:lnTo>
                  <a:pt x="79288" y="25854"/>
                </a:lnTo>
                <a:lnTo>
                  <a:pt x="79288" y="23465"/>
                </a:lnTo>
                <a:lnTo>
                  <a:pt x="81677" y="23465"/>
                </a:lnTo>
                <a:close/>
                <a:moveTo>
                  <a:pt x="81677" y="28391"/>
                </a:moveTo>
                <a:lnTo>
                  <a:pt x="79288" y="28391"/>
                </a:lnTo>
                <a:lnTo>
                  <a:pt x="79288" y="26002"/>
                </a:lnTo>
                <a:lnTo>
                  <a:pt x="81677" y="26002"/>
                </a:lnTo>
                <a:close/>
                <a:moveTo>
                  <a:pt x="81677" y="30928"/>
                </a:moveTo>
                <a:lnTo>
                  <a:pt x="79288" y="30928"/>
                </a:lnTo>
                <a:lnTo>
                  <a:pt x="79288" y="28540"/>
                </a:lnTo>
                <a:lnTo>
                  <a:pt x="81677" y="28540"/>
                </a:lnTo>
                <a:close/>
                <a:moveTo>
                  <a:pt x="81677" y="33466"/>
                </a:moveTo>
                <a:lnTo>
                  <a:pt x="79288" y="33466"/>
                </a:lnTo>
                <a:lnTo>
                  <a:pt x="79288" y="31077"/>
                </a:lnTo>
                <a:lnTo>
                  <a:pt x="81677" y="31077"/>
                </a:lnTo>
                <a:close/>
                <a:moveTo>
                  <a:pt x="81677" y="36003"/>
                </a:moveTo>
                <a:lnTo>
                  <a:pt x="79288" y="36003"/>
                </a:lnTo>
                <a:lnTo>
                  <a:pt x="79288" y="33614"/>
                </a:lnTo>
                <a:lnTo>
                  <a:pt x="81677" y="33614"/>
                </a:lnTo>
                <a:close/>
                <a:moveTo>
                  <a:pt x="81677" y="38540"/>
                </a:moveTo>
                <a:lnTo>
                  <a:pt x="79288" y="38540"/>
                </a:lnTo>
                <a:lnTo>
                  <a:pt x="79288" y="36152"/>
                </a:lnTo>
                <a:lnTo>
                  <a:pt x="81677" y="36152"/>
                </a:lnTo>
                <a:close/>
                <a:moveTo>
                  <a:pt x="81677" y="41079"/>
                </a:moveTo>
                <a:lnTo>
                  <a:pt x="79288" y="41079"/>
                </a:lnTo>
                <a:lnTo>
                  <a:pt x="79288" y="38690"/>
                </a:lnTo>
                <a:lnTo>
                  <a:pt x="81677" y="38690"/>
                </a:lnTo>
                <a:close/>
                <a:moveTo>
                  <a:pt x="81677" y="43616"/>
                </a:moveTo>
                <a:lnTo>
                  <a:pt x="79288" y="43616"/>
                </a:lnTo>
                <a:lnTo>
                  <a:pt x="79288" y="41226"/>
                </a:lnTo>
                <a:lnTo>
                  <a:pt x="81677" y="41226"/>
                </a:lnTo>
                <a:close/>
                <a:moveTo>
                  <a:pt x="81677" y="46152"/>
                </a:moveTo>
                <a:lnTo>
                  <a:pt x="79288" y="46152"/>
                </a:lnTo>
                <a:lnTo>
                  <a:pt x="79288" y="43764"/>
                </a:lnTo>
                <a:lnTo>
                  <a:pt x="81677" y="43764"/>
                </a:lnTo>
                <a:close/>
                <a:moveTo>
                  <a:pt x="81677" y="48691"/>
                </a:moveTo>
                <a:lnTo>
                  <a:pt x="79288" y="48691"/>
                </a:lnTo>
                <a:lnTo>
                  <a:pt x="79288" y="46302"/>
                </a:lnTo>
                <a:lnTo>
                  <a:pt x="81677" y="46302"/>
                </a:lnTo>
                <a:close/>
                <a:moveTo>
                  <a:pt x="81677" y="51228"/>
                </a:moveTo>
                <a:lnTo>
                  <a:pt x="79288" y="51228"/>
                </a:lnTo>
                <a:lnTo>
                  <a:pt x="79288" y="48839"/>
                </a:lnTo>
                <a:lnTo>
                  <a:pt x="81677" y="48839"/>
                </a:lnTo>
                <a:close/>
                <a:moveTo>
                  <a:pt x="81677" y="53765"/>
                </a:moveTo>
                <a:lnTo>
                  <a:pt x="79288" y="53765"/>
                </a:lnTo>
                <a:lnTo>
                  <a:pt x="79288" y="51376"/>
                </a:lnTo>
                <a:lnTo>
                  <a:pt x="81677" y="51376"/>
                </a:lnTo>
                <a:close/>
                <a:moveTo>
                  <a:pt x="81677" y="56303"/>
                </a:moveTo>
                <a:lnTo>
                  <a:pt x="79288" y="56303"/>
                </a:lnTo>
                <a:lnTo>
                  <a:pt x="79288" y="53914"/>
                </a:lnTo>
                <a:lnTo>
                  <a:pt x="81677" y="53914"/>
                </a:lnTo>
                <a:close/>
                <a:moveTo>
                  <a:pt x="81677" y="58840"/>
                </a:moveTo>
                <a:lnTo>
                  <a:pt x="79288" y="58840"/>
                </a:lnTo>
                <a:lnTo>
                  <a:pt x="79288" y="56451"/>
                </a:lnTo>
                <a:lnTo>
                  <a:pt x="81677" y="56451"/>
                </a:lnTo>
                <a:close/>
                <a:moveTo>
                  <a:pt x="79139" y="5554"/>
                </a:moveTo>
                <a:lnTo>
                  <a:pt x="76751" y="5554"/>
                </a:lnTo>
                <a:lnTo>
                  <a:pt x="76751" y="3165"/>
                </a:lnTo>
                <a:lnTo>
                  <a:pt x="79139" y="3165"/>
                </a:lnTo>
                <a:close/>
                <a:moveTo>
                  <a:pt x="79139" y="8092"/>
                </a:moveTo>
                <a:lnTo>
                  <a:pt x="76751" y="8092"/>
                </a:lnTo>
                <a:lnTo>
                  <a:pt x="76751" y="5703"/>
                </a:lnTo>
                <a:lnTo>
                  <a:pt x="79139" y="5703"/>
                </a:lnTo>
                <a:close/>
                <a:moveTo>
                  <a:pt x="79139" y="10629"/>
                </a:moveTo>
                <a:lnTo>
                  <a:pt x="76751" y="10629"/>
                </a:lnTo>
                <a:lnTo>
                  <a:pt x="76751" y="8240"/>
                </a:lnTo>
                <a:lnTo>
                  <a:pt x="79139" y="8240"/>
                </a:lnTo>
                <a:close/>
                <a:moveTo>
                  <a:pt x="79139" y="13166"/>
                </a:moveTo>
                <a:lnTo>
                  <a:pt x="76751" y="13166"/>
                </a:lnTo>
                <a:lnTo>
                  <a:pt x="76751" y="10777"/>
                </a:lnTo>
                <a:lnTo>
                  <a:pt x="79139" y="10777"/>
                </a:lnTo>
                <a:close/>
                <a:moveTo>
                  <a:pt x="79139" y="15704"/>
                </a:moveTo>
                <a:lnTo>
                  <a:pt x="76751" y="15704"/>
                </a:lnTo>
                <a:lnTo>
                  <a:pt x="76751" y="13316"/>
                </a:lnTo>
                <a:lnTo>
                  <a:pt x="79139" y="13316"/>
                </a:lnTo>
                <a:close/>
                <a:moveTo>
                  <a:pt x="79139" y="18242"/>
                </a:moveTo>
                <a:lnTo>
                  <a:pt x="76751" y="18242"/>
                </a:lnTo>
                <a:lnTo>
                  <a:pt x="76751" y="15853"/>
                </a:lnTo>
                <a:lnTo>
                  <a:pt x="79139" y="15853"/>
                </a:lnTo>
                <a:close/>
                <a:moveTo>
                  <a:pt x="79139" y="20778"/>
                </a:moveTo>
                <a:lnTo>
                  <a:pt x="76751" y="20778"/>
                </a:lnTo>
                <a:lnTo>
                  <a:pt x="76751" y="18389"/>
                </a:lnTo>
                <a:lnTo>
                  <a:pt x="79139" y="18389"/>
                </a:lnTo>
                <a:close/>
                <a:moveTo>
                  <a:pt x="79139" y="23316"/>
                </a:moveTo>
                <a:lnTo>
                  <a:pt x="76751" y="23316"/>
                </a:lnTo>
                <a:lnTo>
                  <a:pt x="76751" y="20928"/>
                </a:lnTo>
                <a:lnTo>
                  <a:pt x="79139" y="20928"/>
                </a:lnTo>
                <a:close/>
                <a:moveTo>
                  <a:pt x="79139" y="25854"/>
                </a:moveTo>
                <a:lnTo>
                  <a:pt x="76751" y="25854"/>
                </a:lnTo>
                <a:lnTo>
                  <a:pt x="76751" y="23465"/>
                </a:lnTo>
                <a:lnTo>
                  <a:pt x="79139" y="23465"/>
                </a:lnTo>
                <a:close/>
                <a:moveTo>
                  <a:pt x="79139" y="28391"/>
                </a:moveTo>
                <a:lnTo>
                  <a:pt x="76751" y="28391"/>
                </a:lnTo>
                <a:lnTo>
                  <a:pt x="76751" y="26002"/>
                </a:lnTo>
                <a:lnTo>
                  <a:pt x="79139" y="26002"/>
                </a:lnTo>
                <a:close/>
                <a:moveTo>
                  <a:pt x="79139" y="30928"/>
                </a:moveTo>
                <a:lnTo>
                  <a:pt x="76751" y="30928"/>
                </a:lnTo>
                <a:lnTo>
                  <a:pt x="76751" y="28540"/>
                </a:lnTo>
                <a:lnTo>
                  <a:pt x="79139" y="28540"/>
                </a:lnTo>
                <a:close/>
                <a:moveTo>
                  <a:pt x="79139" y="33466"/>
                </a:moveTo>
                <a:lnTo>
                  <a:pt x="76751" y="33466"/>
                </a:lnTo>
                <a:lnTo>
                  <a:pt x="76751" y="31077"/>
                </a:lnTo>
                <a:lnTo>
                  <a:pt x="79139" y="31077"/>
                </a:lnTo>
                <a:close/>
                <a:moveTo>
                  <a:pt x="79139" y="36003"/>
                </a:moveTo>
                <a:lnTo>
                  <a:pt x="76751" y="36003"/>
                </a:lnTo>
                <a:lnTo>
                  <a:pt x="76751" y="33614"/>
                </a:lnTo>
                <a:lnTo>
                  <a:pt x="79139" y="33614"/>
                </a:lnTo>
                <a:close/>
                <a:moveTo>
                  <a:pt x="79139" y="38540"/>
                </a:moveTo>
                <a:lnTo>
                  <a:pt x="76751" y="38540"/>
                </a:lnTo>
                <a:lnTo>
                  <a:pt x="76751" y="36152"/>
                </a:lnTo>
                <a:lnTo>
                  <a:pt x="79139" y="36152"/>
                </a:lnTo>
                <a:close/>
                <a:moveTo>
                  <a:pt x="79139" y="41079"/>
                </a:moveTo>
                <a:lnTo>
                  <a:pt x="76751" y="41079"/>
                </a:lnTo>
                <a:lnTo>
                  <a:pt x="76751" y="38690"/>
                </a:lnTo>
                <a:lnTo>
                  <a:pt x="79139" y="38690"/>
                </a:lnTo>
                <a:close/>
                <a:moveTo>
                  <a:pt x="79139" y="43616"/>
                </a:moveTo>
                <a:lnTo>
                  <a:pt x="76751" y="43616"/>
                </a:lnTo>
                <a:lnTo>
                  <a:pt x="76751" y="41226"/>
                </a:lnTo>
                <a:lnTo>
                  <a:pt x="79139" y="41226"/>
                </a:lnTo>
                <a:close/>
                <a:moveTo>
                  <a:pt x="79139" y="46152"/>
                </a:moveTo>
                <a:lnTo>
                  <a:pt x="76751" y="46152"/>
                </a:lnTo>
                <a:lnTo>
                  <a:pt x="76751" y="43764"/>
                </a:lnTo>
                <a:lnTo>
                  <a:pt x="79139" y="43764"/>
                </a:lnTo>
                <a:close/>
                <a:moveTo>
                  <a:pt x="79139" y="48691"/>
                </a:moveTo>
                <a:lnTo>
                  <a:pt x="76751" y="48691"/>
                </a:lnTo>
                <a:lnTo>
                  <a:pt x="76751" y="46302"/>
                </a:lnTo>
                <a:lnTo>
                  <a:pt x="79139" y="46302"/>
                </a:lnTo>
                <a:close/>
                <a:moveTo>
                  <a:pt x="79139" y="51228"/>
                </a:moveTo>
                <a:lnTo>
                  <a:pt x="76751" y="51228"/>
                </a:lnTo>
                <a:lnTo>
                  <a:pt x="76751" y="48839"/>
                </a:lnTo>
                <a:lnTo>
                  <a:pt x="79139" y="48839"/>
                </a:lnTo>
                <a:close/>
                <a:moveTo>
                  <a:pt x="79139" y="53765"/>
                </a:moveTo>
                <a:lnTo>
                  <a:pt x="76751" y="53765"/>
                </a:lnTo>
                <a:lnTo>
                  <a:pt x="76751" y="51376"/>
                </a:lnTo>
                <a:lnTo>
                  <a:pt x="79139" y="51376"/>
                </a:lnTo>
                <a:close/>
                <a:moveTo>
                  <a:pt x="79139" y="56303"/>
                </a:moveTo>
                <a:lnTo>
                  <a:pt x="76751" y="56303"/>
                </a:lnTo>
                <a:lnTo>
                  <a:pt x="76751" y="53914"/>
                </a:lnTo>
                <a:lnTo>
                  <a:pt x="79139" y="53914"/>
                </a:lnTo>
                <a:close/>
                <a:moveTo>
                  <a:pt x="79139" y="58840"/>
                </a:moveTo>
                <a:lnTo>
                  <a:pt x="76751" y="58840"/>
                </a:lnTo>
                <a:lnTo>
                  <a:pt x="76751" y="56451"/>
                </a:lnTo>
                <a:lnTo>
                  <a:pt x="79139" y="56451"/>
                </a:lnTo>
                <a:close/>
                <a:moveTo>
                  <a:pt x="76603" y="5554"/>
                </a:moveTo>
                <a:lnTo>
                  <a:pt x="74214" y="5554"/>
                </a:lnTo>
                <a:lnTo>
                  <a:pt x="74214" y="3165"/>
                </a:lnTo>
                <a:lnTo>
                  <a:pt x="76603" y="3165"/>
                </a:lnTo>
                <a:close/>
                <a:moveTo>
                  <a:pt x="76603" y="8092"/>
                </a:moveTo>
                <a:lnTo>
                  <a:pt x="74214" y="8092"/>
                </a:lnTo>
                <a:lnTo>
                  <a:pt x="74214" y="5703"/>
                </a:lnTo>
                <a:lnTo>
                  <a:pt x="76603" y="5703"/>
                </a:lnTo>
                <a:close/>
                <a:moveTo>
                  <a:pt x="76603" y="10629"/>
                </a:moveTo>
                <a:lnTo>
                  <a:pt x="74214" y="10629"/>
                </a:lnTo>
                <a:lnTo>
                  <a:pt x="74214" y="8240"/>
                </a:lnTo>
                <a:lnTo>
                  <a:pt x="76603" y="8240"/>
                </a:lnTo>
                <a:close/>
                <a:moveTo>
                  <a:pt x="76603" y="13166"/>
                </a:moveTo>
                <a:lnTo>
                  <a:pt x="74214" y="13166"/>
                </a:lnTo>
                <a:lnTo>
                  <a:pt x="74214" y="10777"/>
                </a:lnTo>
                <a:lnTo>
                  <a:pt x="76603" y="10777"/>
                </a:lnTo>
                <a:close/>
                <a:moveTo>
                  <a:pt x="76603" y="15704"/>
                </a:moveTo>
                <a:lnTo>
                  <a:pt x="74214" y="15704"/>
                </a:lnTo>
                <a:lnTo>
                  <a:pt x="74214" y="13316"/>
                </a:lnTo>
                <a:lnTo>
                  <a:pt x="76603" y="13316"/>
                </a:lnTo>
                <a:close/>
                <a:moveTo>
                  <a:pt x="76603" y="18242"/>
                </a:moveTo>
                <a:lnTo>
                  <a:pt x="74214" y="18242"/>
                </a:lnTo>
                <a:lnTo>
                  <a:pt x="74214" y="15853"/>
                </a:lnTo>
                <a:lnTo>
                  <a:pt x="76603" y="15853"/>
                </a:lnTo>
                <a:close/>
                <a:moveTo>
                  <a:pt x="76603" y="20778"/>
                </a:moveTo>
                <a:lnTo>
                  <a:pt x="74214" y="20778"/>
                </a:lnTo>
                <a:lnTo>
                  <a:pt x="74214" y="18389"/>
                </a:lnTo>
                <a:lnTo>
                  <a:pt x="76603" y="18389"/>
                </a:lnTo>
                <a:close/>
                <a:moveTo>
                  <a:pt x="76603" y="23316"/>
                </a:moveTo>
                <a:lnTo>
                  <a:pt x="74214" y="23316"/>
                </a:lnTo>
                <a:lnTo>
                  <a:pt x="74214" y="20928"/>
                </a:lnTo>
                <a:lnTo>
                  <a:pt x="76603" y="20928"/>
                </a:lnTo>
                <a:close/>
                <a:moveTo>
                  <a:pt x="76603" y="25854"/>
                </a:moveTo>
                <a:lnTo>
                  <a:pt x="74214" y="25854"/>
                </a:lnTo>
                <a:lnTo>
                  <a:pt x="74214" y="23465"/>
                </a:lnTo>
                <a:lnTo>
                  <a:pt x="76603" y="23465"/>
                </a:lnTo>
                <a:close/>
                <a:moveTo>
                  <a:pt x="76603" y="28391"/>
                </a:moveTo>
                <a:lnTo>
                  <a:pt x="74214" y="28391"/>
                </a:lnTo>
                <a:lnTo>
                  <a:pt x="74214" y="26002"/>
                </a:lnTo>
                <a:lnTo>
                  <a:pt x="76603" y="26002"/>
                </a:lnTo>
                <a:close/>
                <a:moveTo>
                  <a:pt x="76603" y="30928"/>
                </a:moveTo>
                <a:lnTo>
                  <a:pt x="74214" y="30928"/>
                </a:lnTo>
                <a:lnTo>
                  <a:pt x="74214" y="28540"/>
                </a:lnTo>
                <a:lnTo>
                  <a:pt x="76603" y="28540"/>
                </a:lnTo>
                <a:close/>
                <a:moveTo>
                  <a:pt x="76603" y="33466"/>
                </a:moveTo>
                <a:lnTo>
                  <a:pt x="74214" y="33466"/>
                </a:lnTo>
                <a:lnTo>
                  <a:pt x="74214" y="31077"/>
                </a:lnTo>
                <a:lnTo>
                  <a:pt x="76603" y="31077"/>
                </a:lnTo>
                <a:close/>
                <a:moveTo>
                  <a:pt x="76603" y="36003"/>
                </a:moveTo>
                <a:lnTo>
                  <a:pt x="74214" y="36003"/>
                </a:lnTo>
                <a:lnTo>
                  <a:pt x="74214" y="33614"/>
                </a:lnTo>
                <a:lnTo>
                  <a:pt x="76603" y="33614"/>
                </a:lnTo>
                <a:close/>
                <a:moveTo>
                  <a:pt x="76603" y="38540"/>
                </a:moveTo>
                <a:lnTo>
                  <a:pt x="74214" y="38540"/>
                </a:lnTo>
                <a:lnTo>
                  <a:pt x="74214" y="36152"/>
                </a:lnTo>
                <a:lnTo>
                  <a:pt x="76603" y="36152"/>
                </a:lnTo>
                <a:close/>
                <a:moveTo>
                  <a:pt x="76603" y="41079"/>
                </a:moveTo>
                <a:lnTo>
                  <a:pt x="74214" y="41079"/>
                </a:lnTo>
                <a:lnTo>
                  <a:pt x="74214" y="38690"/>
                </a:lnTo>
                <a:lnTo>
                  <a:pt x="76603" y="38690"/>
                </a:lnTo>
                <a:close/>
                <a:moveTo>
                  <a:pt x="76603" y="43616"/>
                </a:moveTo>
                <a:lnTo>
                  <a:pt x="74214" y="43616"/>
                </a:lnTo>
                <a:lnTo>
                  <a:pt x="74214" y="41226"/>
                </a:lnTo>
                <a:lnTo>
                  <a:pt x="76603" y="41226"/>
                </a:lnTo>
                <a:close/>
                <a:moveTo>
                  <a:pt x="76603" y="46152"/>
                </a:moveTo>
                <a:lnTo>
                  <a:pt x="74214" y="46152"/>
                </a:lnTo>
                <a:lnTo>
                  <a:pt x="74214" y="43764"/>
                </a:lnTo>
                <a:lnTo>
                  <a:pt x="76603" y="43764"/>
                </a:lnTo>
                <a:close/>
                <a:moveTo>
                  <a:pt x="76603" y="48691"/>
                </a:moveTo>
                <a:lnTo>
                  <a:pt x="74214" y="48691"/>
                </a:lnTo>
                <a:lnTo>
                  <a:pt x="74214" y="46302"/>
                </a:lnTo>
                <a:lnTo>
                  <a:pt x="76603" y="46302"/>
                </a:lnTo>
                <a:close/>
                <a:moveTo>
                  <a:pt x="76603" y="51228"/>
                </a:moveTo>
                <a:lnTo>
                  <a:pt x="74214" y="51228"/>
                </a:lnTo>
                <a:lnTo>
                  <a:pt x="74214" y="48839"/>
                </a:lnTo>
                <a:lnTo>
                  <a:pt x="76603" y="48839"/>
                </a:lnTo>
                <a:close/>
                <a:moveTo>
                  <a:pt x="76603" y="53765"/>
                </a:moveTo>
                <a:lnTo>
                  <a:pt x="74214" y="53765"/>
                </a:lnTo>
                <a:lnTo>
                  <a:pt x="74214" y="51376"/>
                </a:lnTo>
                <a:lnTo>
                  <a:pt x="76603" y="51376"/>
                </a:lnTo>
                <a:close/>
                <a:moveTo>
                  <a:pt x="76603" y="56303"/>
                </a:moveTo>
                <a:lnTo>
                  <a:pt x="74214" y="56303"/>
                </a:lnTo>
                <a:lnTo>
                  <a:pt x="74214" y="53914"/>
                </a:lnTo>
                <a:lnTo>
                  <a:pt x="76603" y="53914"/>
                </a:lnTo>
                <a:close/>
                <a:moveTo>
                  <a:pt x="76603" y="58840"/>
                </a:moveTo>
                <a:lnTo>
                  <a:pt x="74214" y="58840"/>
                </a:lnTo>
                <a:lnTo>
                  <a:pt x="74214" y="56451"/>
                </a:lnTo>
                <a:lnTo>
                  <a:pt x="76603" y="56451"/>
                </a:lnTo>
                <a:close/>
                <a:moveTo>
                  <a:pt x="74065" y="5554"/>
                </a:moveTo>
                <a:lnTo>
                  <a:pt x="71676" y="5554"/>
                </a:lnTo>
                <a:lnTo>
                  <a:pt x="71676" y="3165"/>
                </a:lnTo>
                <a:lnTo>
                  <a:pt x="74065" y="3165"/>
                </a:lnTo>
                <a:close/>
                <a:moveTo>
                  <a:pt x="74065" y="8092"/>
                </a:moveTo>
                <a:lnTo>
                  <a:pt x="71676" y="8092"/>
                </a:lnTo>
                <a:lnTo>
                  <a:pt x="71676" y="5703"/>
                </a:lnTo>
                <a:lnTo>
                  <a:pt x="74065" y="5703"/>
                </a:lnTo>
                <a:close/>
                <a:moveTo>
                  <a:pt x="74065" y="10629"/>
                </a:moveTo>
                <a:lnTo>
                  <a:pt x="71676" y="10629"/>
                </a:lnTo>
                <a:lnTo>
                  <a:pt x="71676" y="8240"/>
                </a:lnTo>
                <a:lnTo>
                  <a:pt x="74065" y="8240"/>
                </a:lnTo>
                <a:close/>
                <a:moveTo>
                  <a:pt x="74065" y="13166"/>
                </a:moveTo>
                <a:lnTo>
                  <a:pt x="71676" y="13166"/>
                </a:lnTo>
                <a:lnTo>
                  <a:pt x="71676" y="10777"/>
                </a:lnTo>
                <a:lnTo>
                  <a:pt x="74065" y="10777"/>
                </a:lnTo>
                <a:close/>
                <a:moveTo>
                  <a:pt x="74065" y="15704"/>
                </a:moveTo>
                <a:lnTo>
                  <a:pt x="71676" y="15704"/>
                </a:lnTo>
                <a:lnTo>
                  <a:pt x="71676" y="13316"/>
                </a:lnTo>
                <a:lnTo>
                  <a:pt x="74065" y="13316"/>
                </a:lnTo>
                <a:close/>
                <a:moveTo>
                  <a:pt x="74065" y="18242"/>
                </a:moveTo>
                <a:lnTo>
                  <a:pt x="71676" y="18242"/>
                </a:lnTo>
                <a:lnTo>
                  <a:pt x="71676" y="15853"/>
                </a:lnTo>
                <a:lnTo>
                  <a:pt x="74065" y="15853"/>
                </a:lnTo>
                <a:close/>
                <a:moveTo>
                  <a:pt x="74065" y="20778"/>
                </a:moveTo>
                <a:lnTo>
                  <a:pt x="71676" y="20778"/>
                </a:lnTo>
                <a:lnTo>
                  <a:pt x="71676" y="18389"/>
                </a:lnTo>
                <a:lnTo>
                  <a:pt x="74065" y="18389"/>
                </a:lnTo>
                <a:close/>
                <a:moveTo>
                  <a:pt x="74065" y="23316"/>
                </a:moveTo>
                <a:lnTo>
                  <a:pt x="71676" y="23316"/>
                </a:lnTo>
                <a:lnTo>
                  <a:pt x="71676" y="20928"/>
                </a:lnTo>
                <a:lnTo>
                  <a:pt x="74065" y="20928"/>
                </a:lnTo>
                <a:close/>
                <a:moveTo>
                  <a:pt x="74065" y="25854"/>
                </a:moveTo>
                <a:lnTo>
                  <a:pt x="71676" y="25854"/>
                </a:lnTo>
                <a:lnTo>
                  <a:pt x="71676" y="23465"/>
                </a:lnTo>
                <a:lnTo>
                  <a:pt x="74065" y="23465"/>
                </a:lnTo>
                <a:close/>
                <a:moveTo>
                  <a:pt x="74065" y="28391"/>
                </a:moveTo>
                <a:lnTo>
                  <a:pt x="71676" y="28391"/>
                </a:lnTo>
                <a:lnTo>
                  <a:pt x="71676" y="26002"/>
                </a:lnTo>
                <a:lnTo>
                  <a:pt x="74065" y="26002"/>
                </a:lnTo>
                <a:close/>
                <a:moveTo>
                  <a:pt x="74065" y="30928"/>
                </a:moveTo>
                <a:lnTo>
                  <a:pt x="71676" y="30928"/>
                </a:lnTo>
                <a:lnTo>
                  <a:pt x="71676" y="28540"/>
                </a:lnTo>
                <a:lnTo>
                  <a:pt x="74065" y="28540"/>
                </a:lnTo>
                <a:close/>
                <a:moveTo>
                  <a:pt x="74065" y="33466"/>
                </a:moveTo>
                <a:lnTo>
                  <a:pt x="71676" y="33466"/>
                </a:lnTo>
                <a:lnTo>
                  <a:pt x="71676" y="31077"/>
                </a:lnTo>
                <a:lnTo>
                  <a:pt x="74065" y="31077"/>
                </a:lnTo>
                <a:close/>
                <a:moveTo>
                  <a:pt x="74065" y="36003"/>
                </a:moveTo>
                <a:lnTo>
                  <a:pt x="71676" y="36003"/>
                </a:lnTo>
                <a:lnTo>
                  <a:pt x="71676" y="33614"/>
                </a:lnTo>
                <a:lnTo>
                  <a:pt x="74065" y="33614"/>
                </a:lnTo>
                <a:close/>
                <a:moveTo>
                  <a:pt x="74065" y="38540"/>
                </a:moveTo>
                <a:lnTo>
                  <a:pt x="71676" y="38540"/>
                </a:lnTo>
                <a:lnTo>
                  <a:pt x="71676" y="36152"/>
                </a:lnTo>
                <a:lnTo>
                  <a:pt x="74065" y="36152"/>
                </a:lnTo>
                <a:close/>
                <a:moveTo>
                  <a:pt x="74065" y="41079"/>
                </a:moveTo>
                <a:lnTo>
                  <a:pt x="71676" y="41079"/>
                </a:lnTo>
                <a:lnTo>
                  <a:pt x="71676" y="38690"/>
                </a:lnTo>
                <a:lnTo>
                  <a:pt x="74065" y="38690"/>
                </a:lnTo>
                <a:close/>
                <a:moveTo>
                  <a:pt x="74065" y="43616"/>
                </a:moveTo>
                <a:lnTo>
                  <a:pt x="71676" y="43616"/>
                </a:lnTo>
                <a:lnTo>
                  <a:pt x="71676" y="41226"/>
                </a:lnTo>
                <a:lnTo>
                  <a:pt x="74065" y="41226"/>
                </a:lnTo>
                <a:close/>
                <a:moveTo>
                  <a:pt x="74065" y="46152"/>
                </a:moveTo>
                <a:lnTo>
                  <a:pt x="71676" y="46152"/>
                </a:lnTo>
                <a:lnTo>
                  <a:pt x="71676" y="43764"/>
                </a:lnTo>
                <a:lnTo>
                  <a:pt x="74065" y="43764"/>
                </a:lnTo>
                <a:close/>
                <a:moveTo>
                  <a:pt x="74065" y="48691"/>
                </a:moveTo>
                <a:lnTo>
                  <a:pt x="71676" y="48691"/>
                </a:lnTo>
                <a:lnTo>
                  <a:pt x="71676" y="46302"/>
                </a:lnTo>
                <a:lnTo>
                  <a:pt x="74065" y="46302"/>
                </a:lnTo>
                <a:close/>
                <a:moveTo>
                  <a:pt x="74065" y="51228"/>
                </a:moveTo>
                <a:lnTo>
                  <a:pt x="71676" y="51228"/>
                </a:lnTo>
                <a:lnTo>
                  <a:pt x="71676" y="48839"/>
                </a:lnTo>
                <a:lnTo>
                  <a:pt x="74065" y="48839"/>
                </a:lnTo>
                <a:close/>
                <a:moveTo>
                  <a:pt x="74065" y="53765"/>
                </a:moveTo>
                <a:lnTo>
                  <a:pt x="71676" y="53765"/>
                </a:lnTo>
                <a:lnTo>
                  <a:pt x="71676" y="51376"/>
                </a:lnTo>
                <a:lnTo>
                  <a:pt x="74065" y="51376"/>
                </a:lnTo>
                <a:close/>
                <a:moveTo>
                  <a:pt x="74065" y="56303"/>
                </a:moveTo>
                <a:lnTo>
                  <a:pt x="71676" y="56303"/>
                </a:lnTo>
                <a:lnTo>
                  <a:pt x="71676" y="53914"/>
                </a:lnTo>
                <a:lnTo>
                  <a:pt x="74065" y="53914"/>
                </a:lnTo>
                <a:close/>
                <a:moveTo>
                  <a:pt x="74065" y="58840"/>
                </a:moveTo>
                <a:lnTo>
                  <a:pt x="71676" y="58840"/>
                </a:lnTo>
                <a:lnTo>
                  <a:pt x="71676" y="56451"/>
                </a:lnTo>
                <a:lnTo>
                  <a:pt x="74065" y="56451"/>
                </a:lnTo>
                <a:close/>
                <a:moveTo>
                  <a:pt x="71527" y="5554"/>
                </a:moveTo>
                <a:lnTo>
                  <a:pt x="69139" y="5554"/>
                </a:lnTo>
                <a:lnTo>
                  <a:pt x="69139" y="3165"/>
                </a:lnTo>
                <a:lnTo>
                  <a:pt x="71527" y="3165"/>
                </a:lnTo>
                <a:close/>
                <a:moveTo>
                  <a:pt x="71527" y="8092"/>
                </a:moveTo>
                <a:lnTo>
                  <a:pt x="69139" y="8092"/>
                </a:lnTo>
                <a:lnTo>
                  <a:pt x="69139" y="5703"/>
                </a:lnTo>
                <a:lnTo>
                  <a:pt x="71527" y="5703"/>
                </a:lnTo>
                <a:close/>
                <a:moveTo>
                  <a:pt x="71527" y="10629"/>
                </a:moveTo>
                <a:lnTo>
                  <a:pt x="69139" y="10629"/>
                </a:lnTo>
                <a:lnTo>
                  <a:pt x="69139" y="8240"/>
                </a:lnTo>
                <a:lnTo>
                  <a:pt x="71527" y="8240"/>
                </a:lnTo>
                <a:close/>
                <a:moveTo>
                  <a:pt x="71527" y="13166"/>
                </a:moveTo>
                <a:lnTo>
                  <a:pt x="69139" y="13166"/>
                </a:lnTo>
                <a:lnTo>
                  <a:pt x="69139" y="10777"/>
                </a:lnTo>
                <a:lnTo>
                  <a:pt x="71527" y="10777"/>
                </a:lnTo>
                <a:close/>
                <a:moveTo>
                  <a:pt x="71527" y="15704"/>
                </a:moveTo>
                <a:lnTo>
                  <a:pt x="69139" y="15704"/>
                </a:lnTo>
                <a:lnTo>
                  <a:pt x="69139" y="13316"/>
                </a:lnTo>
                <a:lnTo>
                  <a:pt x="71527" y="13316"/>
                </a:lnTo>
                <a:close/>
                <a:moveTo>
                  <a:pt x="71527" y="18242"/>
                </a:moveTo>
                <a:lnTo>
                  <a:pt x="69139" y="18242"/>
                </a:lnTo>
                <a:lnTo>
                  <a:pt x="69139" y="15853"/>
                </a:lnTo>
                <a:lnTo>
                  <a:pt x="71527" y="15853"/>
                </a:lnTo>
                <a:close/>
                <a:moveTo>
                  <a:pt x="71527" y="20778"/>
                </a:moveTo>
                <a:lnTo>
                  <a:pt x="69139" y="20778"/>
                </a:lnTo>
                <a:lnTo>
                  <a:pt x="69139" y="18389"/>
                </a:lnTo>
                <a:lnTo>
                  <a:pt x="71527" y="18389"/>
                </a:lnTo>
                <a:close/>
                <a:moveTo>
                  <a:pt x="71527" y="23316"/>
                </a:moveTo>
                <a:lnTo>
                  <a:pt x="69139" y="23316"/>
                </a:lnTo>
                <a:lnTo>
                  <a:pt x="69139" y="20928"/>
                </a:lnTo>
                <a:lnTo>
                  <a:pt x="71527" y="20928"/>
                </a:lnTo>
                <a:close/>
                <a:moveTo>
                  <a:pt x="71527" y="25854"/>
                </a:moveTo>
                <a:lnTo>
                  <a:pt x="69139" y="25854"/>
                </a:lnTo>
                <a:lnTo>
                  <a:pt x="69139" y="23465"/>
                </a:lnTo>
                <a:lnTo>
                  <a:pt x="71527" y="23465"/>
                </a:lnTo>
                <a:close/>
                <a:moveTo>
                  <a:pt x="71527" y="28391"/>
                </a:moveTo>
                <a:lnTo>
                  <a:pt x="69139" y="28391"/>
                </a:lnTo>
                <a:lnTo>
                  <a:pt x="69139" y="26002"/>
                </a:lnTo>
                <a:lnTo>
                  <a:pt x="71527" y="26002"/>
                </a:lnTo>
                <a:close/>
                <a:moveTo>
                  <a:pt x="71527" y="30928"/>
                </a:moveTo>
                <a:lnTo>
                  <a:pt x="69139" y="30928"/>
                </a:lnTo>
                <a:lnTo>
                  <a:pt x="69139" y="28540"/>
                </a:lnTo>
                <a:lnTo>
                  <a:pt x="71527" y="28540"/>
                </a:lnTo>
                <a:close/>
                <a:moveTo>
                  <a:pt x="71527" y="33466"/>
                </a:moveTo>
                <a:lnTo>
                  <a:pt x="69139" y="33466"/>
                </a:lnTo>
                <a:lnTo>
                  <a:pt x="69139" y="31077"/>
                </a:lnTo>
                <a:lnTo>
                  <a:pt x="71527" y="31077"/>
                </a:lnTo>
                <a:close/>
                <a:moveTo>
                  <a:pt x="71527" y="36003"/>
                </a:moveTo>
                <a:lnTo>
                  <a:pt x="69139" y="36003"/>
                </a:lnTo>
                <a:lnTo>
                  <a:pt x="69139" y="33614"/>
                </a:lnTo>
                <a:lnTo>
                  <a:pt x="71527" y="33614"/>
                </a:lnTo>
                <a:close/>
                <a:moveTo>
                  <a:pt x="71527" y="38540"/>
                </a:moveTo>
                <a:lnTo>
                  <a:pt x="69139" y="38540"/>
                </a:lnTo>
                <a:lnTo>
                  <a:pt x="69139" y="36152"/>
                </a:lnTo>
                <a:lnTo>
                  <a:pt x="71527" y="36152"/>
                </a:lnTo>
                <a:close/>
                <a:moveTo>
                  <a:pt x="71527" y="41079"/>
                </a:moveTo>
                <a:lnTo>
                  <a:pt x="69139" y="41079"/>
                </a:lnTo>
                <a:lnTo>
                  <a:pt x="69139" y="38690"/>
                </a:lnTo>
                <a:lnTo>
                  <a:pt x="71527" y="38690"/>
                </a:lnTo>
                <a:close/>
                <a:moveTo>
                  <a:pt x="71527" y="43616"/>
                </a:moveTo>
                <a:lnTo>
                  <a:pt x="69139" y="43616"/>
                </a:lnTo>
                <a:lnTo>
                  <a:pt x="69139" y="41226"/>
                </a:lnTo>
                <a:lnTo>
                  <a:pt x="71527" y="41226"/>
                </a:lnTo>
                <a:close/>
                <a:moveTo>
                  <a:pt x="71527" y="46152"/>
                </a:moveTo>
                <a:lnTo>
                  <a:pt x="69139" y="46152"/>
                </a:lnTo>
                <a:lnTo>
                  <a:pt x="69139" y="43764"/>
                </a:lnTo>
                <a:lnTo>
                  <a:pt x="71527" y="43764"/>
                </a:lnTo>
                <a:close/>
                <a:moveTo>
                  <a:pt x="71527" y="48691"/>
                </a:moveTo>
                <a:lnTo>
                  <a:pt x="69139" y="48691"/>
                </a:lnTo>
                <a:lnTo>
                  <a:pt x="69139" y="46302"/>
                </a:lnTo>
                <a:lnTo>
                  <a:pt x="71527" y="46302"/>
                </a:lnTo>
                <a:close/>
                <a:moveTo>
                  <a:pt x="71527" y="51228"/>
                </a:moveTo>
                <a:lnTo>
                  <a:pt x="69139" y="51228"/>
                </a:lnTo>
                <a:lnTo>
                  <a:pt x="69139" y="48839"/>
                </a:lnTo>
                <a:lnTo>
                  <a:pt x="71527" y="48839"/>
                </a:lnTo>
                <a:close/>
                <a:moveTo>
                  <a:pt x="71527" y="53765"/>
                </a:moveTo>
                <a:lnTo>
                  <a:pt x="69139" y="53765"/>
                </a:lnTo>
                <a:lnTo>
                  <a:pt x="69139" y="51376"/>
                </a:lnTo>
                <a:lnTo>
                  <a:pt x="71527" y="51376"/>
                </a:lnTo>
                <a:close/>
                <a:moveTo>
                  <a:pt x="71527" y="56303"/>
                </a:moveTo>
                <a:lnTo>
                  <a:pt x="69139" y="56303"/>
                </a:lnTo>
                <a:lnTo>
                  <a:pt x="69139" y="53914"/>
                </a:lnTo>
                <a:lnTo>
                  <a:pt x="71527" y="53914"/>
                </a:lnTo>
                <a:close/>
                <a:moveTo>
                  <a:pt x="71527" y="58840"/>
                </a:moveTo>
                <a:lnTo>
                  <a:pt x="69139" y="58840"/>
                </a:lnTo>
                <a:lnTo>
                  <a:pt x="69139" y="56451"/>
                </a:lnTo>
                <a:lnTo>
                  <a:pt x="71527" y="56451"/>
                </a:lnTo>
                <a:close/>
                <a:moveTo>
                  <a:pt x="68990" y="5554"/>
                </a:moveTo>
                <a:lnTo>
                  <a:pt x="66601" y="5554"/>
                </a:lnTo>
                <a:lnTo>
                  <a:pt x="66601" y="3165"/>
                </a:lnTo>
                <a:lnTo>
                  <a:pt x="68990" y="3165"/>
                </a:lnTo>
                <a:close/>
                <a:moveTo>
                  <a:pt x="68990" y="8092"/>
                </a:moveTo>
                <a:lnTo>
                  <a:pt x="66601" y="8092"/>
                </a:lnTo>
                <a:lnTo>
                  <a:pt x="66601" y="5703"/>
                </a:lnTo>
                <a:lnTo>
                  <a:pt x="68990" y="5703"/>
                </a:lnTo>
                <a:close/>
                <a:moveTo>
                  <a:pt x="68990" y="10629"/>
                </a:moveTo>
                <a:lnTo>
                  <a:pt x="66601" y="10629"/>
                </a:lnTo>
                <a:lnTo>
                  <a:pt x="66601" y="8240"/>
                </a:lnTo>
                <a:lnTo>
                  <a:pt x="68990" y="8240"/>
                </a:lnTo>
                <a:close/>
                <a:moveTo>
                  <a:pt x="68990" y="13166"/>
                </a:moveTo>
                <a:lnTo>
                  <a:pt x="66601" y="13166"/>
                </a:lnTo>
                <a:lnTo>
                  <a:pt x="66601" y="10777"/>
                </a:lnTo>
                <a:lnTo>
                  <a:pt x="68990" y="10777"/>
                </a:lnTo>
                <a:close/>
                <a:moveTo>
                  <a:pt x="68990" y="15704"/>
                </a:moveTo>
                <a:lnTo>
                  <a:pt x="66601" y="15704"/>
                </a:lnTo>
                <a:lnTo>
                  <a:pt x="66601" y="13316"/>
                </a:lnTo>
                <a:lnTo>
                  <a:pt x="68990" y="13316"/>
                </a:lnTo>
                <a:close/>
                <a:moveTo>
                  <a:pt x="68990" y="18242"/>
                </a:moveTo>
                <a:lnTo>
                  <a:pt x="66601" y="18242"/>
                </a:lnTo>
                <a:lnTo>
                  <a:pt x="66601" y="15853"/>
                </a:lnTo>
                <a:lnTo>
                  <a:pt x="68990" y="15853"/>
                </a:lnTo>
                <a:close/>
                <a:moveTo>
                  <a:pt x="68990" y="20778"/>
                </a:moveTo>
                <a:lnTo>
                  <a:pt x="66601" y="20778"/>
                </a:lnTo>
                <a:lnTo>
                  <a:pt x="66601" y="18389"/>
                </a:lnTo>
                <a:lnTo>
                  <a:pt x="68990" y="18389"/>
                </a:lnTo>
                <a:close/>
                <a:moveTo>
                  <a:pt x="68990" y="23316"/>
                </a:moveTo>
                <a:lnTo>
                  <a:pt x="66601" y="23316"/>
                </a:lnTo>
                <a:lnTo>
                  <a:pt x="66601" y="20928"/>
                </a:lnTo>
                <a:lnTo>
                  <a:pt x="68990" y="20928"/>
                </a:lnTo>
                <a:close/>
                <a:moveTo>
                  <a:pt x="68990" y="25854"/>
                </a:moveTo>
                <a:lnTo>
                  <a:pt x="66601" y="25854"/>
                </a:lnTo>
                <a:lnTo>
                  <a:pt x="66601" y="23465"/>
                </a:lnTo>
                <a:lnTo>
                  <a:pt x="68990" y="23465"/>
                </a:lnTo>
                <a:close/>
                <a:moveTo>
                  <a:pt x="68990" y="28391"/>
                </a:moveTo>
                <a:lnTo>
                  <a:pt x="66601" y="28391"/>
                </a:lnTo>
                <a:lnTo>
                  <a:pt x="66601" y="26002"/>
                </a:lnTo>
                <a:lnTo>
                  <a:pt x="68990" y="26002"/>
                </a:lnTo>
                <a:close/>
                <a:moveTo>
                  <a:pt x="68990" y="30928"/>
                </a:moveTo>
                <a:lnTo>
                  <a:pt x="66601" y="30928"/>
                </a:lnTo>
                <a:lnTo>
                  <a:pt x="66601" y="28540"/>
                </a:lnTo>
                <a:lnTo>
                  <a:pt x="68990" y="28540"/>
                </a:lnTo>
                <a:close/>
                <a:moveTo>
                  <a:pt x="68990" y="33466"/>
                </a:moveTo>
                <a:lnTo>
                  <a:pt x="66601" y="33466"/>
                </a:lnTo>
                <a:lnTo>
                  <a:pt x="66601" y="31077"/>
                </a:lnTo>
                <a:lnTo>
                  <a:pt x="68990" y="31077"/>
                </a:lnTo>
                <a:close/>
                <a:moveTo>
                  <a:pt x="68990" y="36003"/>
                </a:moveTo>
                <a:lnTo>
                  <a:pt x="66601" y="36003"/>
                </a:lnTo>
                <a:lnTo>
                  <a:pt x="66601" y="33614"/>
                </a:lnTo>
                <a:lnTo>
                  <a:pt x="68990" y="33614"/>
                </a:lnTo>
                <a:close/>
                <a:moveTo>
                  <a:pt x="68990" y="38540"/>
                </a:moveTo>
                <a:lnTo>
                  <a:pt x="66601" y="38540"/>
                </a:lnTo>
                <a:lnTo>
                  <a:pt x="66601" y="36152"/>
                </a:lnTo>
                <a:lnTo>
                  <a:pt x="68990" y="36152"/>
                </a:lnTo>
                <a:close/>
                <a:moveTo>
                  <a:pt x="68990" y="41079"/>
                </a:moveTo>
                <a:lnTo>
                  <a:pt x="66601" y="41079"/>
                </a:lnTo>
                <a:lnTo>
                  <a:pt x="66601" y="38690"/>
                </a:lnTo>
                <a:lnTo>
                  <a:pt x="68990" y="38690"/>
                </a:lnTo>
                <a:close/>
                <a:moveTo>
                  <a:pt x="68990" y="43616"/>
                </a:moveTo>
                <a:lnTo>
                  <a:pt x="66601" y="43616"/>
                </a:lnTo>
                <a:lnTo>
                  <a:pt x="66601" y="41226"/>
                </a:lnTo>
                <a:lnTo>
                  <a:pt x="68990" y="41226"/>
                </a:lnTo>
                <a:close/>
                <a:moveTo>
                  <a:pt x="68990" y="46152"/>
                </a:moveTo>
                <a:lnTo>
                  <a:pt x="66601" y="46152"/>
                </a:lnTo>
                <a:lnTo>
                  <a:pt x="66601" y="43764"/>
                </a:lnTo>
                <a:lnTo>
                  <a:pt x="68990" y="43764"/>
                </a:lnTo>
                <a:close/>
                <a:moveTo>
                  <a:pt x="68990" y="48691"/>
                </a:moveTo>
                <a:lnTo>
                  <a:pt x="66601" y="48691"/>
                </a:lnTo>
                <a:lnTo>
                  <a:pt x="66601" y="46302"/>
                </a:lnTo>
                <a:lnTo>
                  <a:pt x="68990" y="46302"/>
                </a:lnTo>
                <a:close/>
                <a:moveTo>
                  <a:pt x="68990" y="51228"/>
                </a:moveTo>
                <a:lnTo>
                  <a:pt x="66601" y="51228"/>
                </a:lnTo>
                <a:lnTo>
                  <a:pt x="66601" y="48839"/>
                </a:lnTo>
                <a:lnTo>
                  <a:pt x="68990" y="48839"/>
                </a:lnTo>
                <a:close/>
                <a:moveTo>
                  <a:pt x="68990" y="53765"/>
                </a:moveTo>
                <a:lnTo>
                  <a:pt x="66601" y="53765"/>
                </a:lnTo>
                <a:lnTo>
                  <a:pt x="66601" y="51376"/>
                </a:lnTo>
                <a:lnTo>
                  <a:pt x="68990" y="51376"/>
                </a:lnTo>
                <a:close/>
                <a:moveTo>
                  <a:pt x="68990" y="56303"/>
                </a:moveTo>
                <a:lnTo>
                  <a:pt x="66601" y="56303"/>
                </a:lnTo>
                <a:lnTo>
                  <a:pt x="66601" y="53914"/>
                </a:lnTo>
                <a:lnTo>
                  <a:pt x="68990" y="53914"/>
                </a:lnTo>
                <a:close/>
                <a:moveTo>
                  <a:pt x="68990" y="58840"/>
                </a:moveTo>
                <a:lnTo>
                  <a:pt x="66601" y="58840"/>
                </a:lnTo>
                <a:lnTo>
                  <a:pt x="66601" y="56451"/>
                </a:lnTo>
                <a:lnTo>
                  <a:pt x="68990" y="56451"/>
                </a:lnTo>
                <a:close/>
                <a:moveTo>
                  <a:pt x="66452" y="5554"/>
                </a:moveTo>
                <a:lnTo>
                  <a:pt x="64064" y="5554"/>
                </a:lnTo>
                <a:lnTo>
                  <a:pt x="64064" y="3165"/>
                </a:lnTo>
                <a:lnTo>
                  <a:pt x="66452" y="3165"/>
                </a:lnTo>
                <a:close/>
                <a:moveTo>
                  <a:pt x="66452" y="8092"/>
                </a:moveTo>
                <a:lnTo>
                  <a:pt x="64064" y="8092"/>
                </a:lnTo>
                <a:lnTo>
                  <a:pt x="64064" y="5703"/>
                </a:lnTo>
                <a:lnTo>
                  <a:pt x="66452" y="5703"/>
                </a:lnTo>
                <a:close/>
                <a:moveTo>
                  <a:pt x="66452" y="10629"/>
                </a:moveTo>
                <a:lnTo>
                  <a:pt x="64064" y="10629"/>
                </a:lnTo>
                <a:lnTo>
                  <a:pt x="64064" y="8240"/>
                </a:lnTo>
                <a:lnTo>
                  <a:pt x="66452" y="8240"/>
                </a:lnTo>
                <a:close/>
                <a:moveTo>
                  <a:pt x="66452" y="13166"/>
                </a:moveTo>
                <a:lnTo>
                  <a:pt x="64064" y="13166"/>
                </a:lnTo>
                <a:lnTo>
                  <a:pt x="64064" y="10777"/>
                </a:lnTo>
                <a:lnTo>
                  <a:pt x="66452" y="10777"/>
                </a:lnTo>
                <a:close/>
                <a:moveTo>
                  <a:pt x="66452" y="15704"/>
                </a:moveTo>
                <a:lnTo>
                  <a:pt x="64064" y="15704"/>
                </a:lnTo>
                <a:lnTo>
                  <a:pt x="64064" y="13316"/>
                </a:lnTo>
                <a:lnTo>
                  <a:pt x="66452" y="13316"/>
                </a:lnTo>
                <a:close/>
                <a:moveTo>
                  <a:pt x="66452" y="18242"/>
                </a:moveTo>
                <a:lnTo>
                  <a:pt x="64064" y="18242"/>
                </a:lnTo>
                <a:lnTo>
                  <a:pt x="64064" y="15853"/>
                </a:lnTo>
                <a:lnTo>
                  <a:pt x="66452" y="15853"/>
                </a:lnTo>
                <a:close/>
                <a:moveTo>
                  <a:pt x="66452" y="20778"/>
                </a:moveTo>
                <a:lnTo>
                  <a:pt x="64064" y="20778"/>
                </a:lnTo>
                <a:lnTo>
                  <a:pt x="64064" y="18389"/>
                </a:lnTo>
                <a:lnTo>
                  <a:pt x="66452" y="18389"/>
                </a:lnTo>
                <a:close/>
                <a:moveTo>
                  <a:pt x="66452" y="23316"/>
                </a:moveTo>
                <a:lnTo>
                  <a:pt x="64064" y="23316"/>
                </a:lnTo>
                <a:lnTo>
                  <a:pt x="64064" y="20928"/>
                </a:lnTo>
                <a:lnTo>
                  <a:pt x="66452" y="20928"/>
                </a:lnTo>
                <a:close/>
                <a:moveTo>
                  <a:pt x="66452" y="25854"/>
                </a:moveTo>
                <a:lnTo>
                  <a:pt x="64064" y="25854"/>
                </a:lnTo>
                <a:lnTo>
                  <a:pt x="64064" y="23465"/>
                </a:lnTo>
                <a:lnTo>
                  <a:pt x="66452" y="23465"/>
                </a:lnTo>
                <a:close/>
                <a:moveTo>
                  <a:pt x="66452" y="28391"/>
                </a:moveTo>
                <a:lnTo>
                  <a:pt x="64064" y="28391"/>
                </a:lnTo>
                <a:lnTo>
                  <a:pt x="64064" y="26002"/>
                </a:lnTo>
                <a:lnTo>
                  <a:pt x="66452" y="26002"/>
                </a:lnTo>
                <a:close/>
                <a:moveTo>
                  <a:pt x="66452" y="30928"/>
                </a:moveTo>
                <a:lnTo>
                  <a:pt x="64064" y="30928"/>
                </a:lnTo>
                <a:lnTo>
                  <a:pt x="64064" y="28540"/>
                </a:lnTo>
                <a:lnTo>
                  <a:pt x="66452" y="28540"/>
                </a:lnTo>
                <a:close/>
                <a:moveTo>
                  <a:pt x="66452" y="33466"/>
                </a:moveTo>
                <a:lnTo>
                  <a:pt x="64064" y="33466"/>
                </a:lnTo>
                <a:lnTo>
                  <a:pt x="64064" y="31077"/>
                </a:lnTo>
                <a:lnTo>
                  <a:pt x="66452" y="31077"/>
                </a:lnTo>
                <a:close/>
                <a:moveTo>
                  <a:pt x="66452" y="36003"/>
                </a:moveTo>
                <a:lnTo>
                  <a:pt x="64064" y="36003"/>
                </a:lnTo>
                <a:lnTo>
                  <a:pt x="64064" y="33614"/>
                </a:lnTo>
                <a:lnTo>
                  <a:pt x="66452" y="33614"/>
                </a:lnTo>
                <a:close/>
                <a:moveTo>
                  <a:pt x="66452" y="38540"/>
                </a:moveTo>
                <a:lnTo>
                  <a:pt x="64064" y="38540"/>
                </a:lnTo>
                <a:lnTo>
                  <a:pt x="64064" y="36152"/>
                </a:lnTo>
                <a:lnTo>
                  <a:pt x="66452" y="36152"/>
                </a:lnTo>
                <a:close/>
                <a:moveTo>
                  <a:pt x="66452" y="41079"/>
                </a:moveTo>
                <a:lnTo>
                  <a:pt x="64064" y="41079"/>
                </a:lnTo>
                <a:lnTo>
                  <a:pt x="64064" y="38690"/>
                </a:lnTo>
                <a:lnTo>
                  <a:pt x="66452" y="38690"/>
                </a:lnTo>
                <a:close/>
                <a:moveTo>
                  <a:pt x="66452" y="43616"/>
                </a:moveTo>
                <a:lnTo>
                  <a:pt x="64064" y="43616"/>
                </a:lnTo>
                <a:lnTo>
                  <a:pt x="64064" y="41226"/>
                </a:lnTo>
                <a:lnTo>
                  <a:pt x="66452" y="41226"/>
                </a:lnTo>
                <a:close/>
                <a:moveTo>
                  <a:pt x="66452" y="46152"/>
                </a:moveTo>
                <a:lnTo>
                  <a:pt x="64064" y="46152"/>
                </a:lnTo>
                <a:lnTo>
                  <a:pt x="64064" y="43764"/>
                </a:lnTo>
                <a:lnTo>
                  <a:pt x="66452" y="43764"/>
                </a:lnTo>
                <a:close/>
                <a:moveTo>
                  <a:pt x="66452" y="48691"/>
                </a:moveTo>
                <a:lnTo>
                  <a:pt x="64064" y="48691"/>
                </a:lnTo>
                <a:lnTo>
                  <a:pt x="64064" y="46302"/>
                </a:lnTo>
                <a:lnTo>
                  <a:pt x="66452" y="46302"/>
                </a:lnTo>
                <a:close/>
                <a:moveTo>
                  <a:pt x="66452" y="51228"/>
                </a:moveTo>
                <a:lnTo>
                  <a:pt x="64064" y="51228"/>
                </a:lnTo>
                <a:lnTo>
                  <a:pt x="64064" y="48839"/>
                </a:lnTo>
                <a:lnTo>
                  <a:pt x="66452" y="48839"/>
                </a:lnTo>
                <a:close/>
                <a:moveTo>
                  <a:pt x="66452" y="53765"/>
                </a:moveTo>
                <a:lnTo>
                  <a:pt x="64064" y="53765"/>
                </a:lnTo>
                <a:lnTo>
                  <a:pt x="64064" y="51376"/>
                </a:lnTo>
                <a:lnTo>
                  <a:pt x="66452" y="51376"/>
                </a:lnTo>
                <a:close/>
                <a:moveTo>
                  <a:pt x="66452" y="56303"/>
                </a:moveTo>
                <a:lnTo>
                  <a:pt x="64064" y="56303"/>
                </a:lnTo>
                <a:lnTo>
                  <a:pt x="64064" y="53914"/>
                </a:lnTo>
                <a:lnTo>
                  <a:pt x="66452" y="53914"/>
                </a:lnTo>
                <a:close/>
                <a:moveTo>
                  <a:pt x="66452" y="58840"/>
                </a:moveTo>
                <a:lnTo>
                  <a:pt x="64064" y="58840"/>
                </a:lnTo>
                <a:lnTo>
                  <a:pt x="64064" y="56451"/>
                </a:lnTo>
                <a:lnTo>
                  <a:pt x="66452" y="56451"/>
                </a:lnTo>
                <a:close/>
                <a:moveTo>
                  <a:pt x="63915" y="5554"/>
                </a:moveTo>
                <a:lnTo>
                  <a:pt x="61526" y="5554"/>
                </a:lnTo>
                <a:lnTo>
                  <a:pt x="61526" y="3165"/>
                </a:lnTo>
                <a:lnTo>
                  <a:pt x="63915" y="3165"/>
                </a:lnTo>
                <a:close/>
                <a:moveTo>
                  <a:pt x="63915" y="8092"/>
                </a:moveTo>
                <a:lnTo>
                  <a:pt x="61526" y="8092"/>
                </a:lnTo>
                <a:lnTo>
                  <a:pt x="61526" y="5703"/>
                </a:lnTo>
                <a:lnTo>
                  <a:pt x="63915" y="5703"/>
                </a:lnTo>
                <a:close/>
                <a:moveTo>
                  <a:pt x="63915" y="10629"/>
                </a:moveTo>
                <a:lnTo>
                  <a:pt x="61526" y="10629"/>
                </a:lnTo>
                <a:lnTo>
                  <a:pt x="61526" y="8240"/>
                </a:lnTo>
                <a:lnTo>
                  <a:pt x="63915" y="8240"/>
                </a:lnTo>
                <a:close/>
                <a:moveTo>
                  <a:pt x="63915" y="13166"/>
                </a:moveTo>
                <a:lnTo>
                  <a:pt x="61526" y="13166"/>
                </a:lnTo>
                <a:lnTo>
                  <a:pt x="61526" y="10777"/>
                </a:lnTo>
                <a:lnTo>
                  <a:pt x="63915" y="10777"/>
                </a:lnTo>
                <a:close/>
                <a:moveTo>
                  <a:pt x="63915" y="15704"/>
                </a:moveTo>
                <a:lnTo>
                  <a:pt x="61526" y="15704"/>
                </a:lnTo>
                <a:lnTo>
                  <a:pt x="61526" y="13316"/>
                </a:lnTo>
                <a:lnTo>
                  <a:pt x="63915" y="13316"/>
                </a:lnTo>
                <a:close/>
                <a:moveTo>
                  <a:pt x="63915" y="18242"/>
                </a:moveTo>
                <a:lnTo>
                  <a:pt x="61526" y="18242"/>
                </a:lnTo>
                <a:lnTo>
                  <a:pt x="61526" y="15853"/>
                </a:lnTo>
                <a:lnTo>
                  <a:pt x="63915" y="15853"/>
                </a:lnTo>
                <a:close/>
                <a:moveTo>
                  <a:pt x="63915" y="20778"/>
                </a:moveTo>
                <a:lnTo>
                  <a:pt x="61526" y="20778"/>
                </a:lnTo>
                <a:lnTo>
                  <a:pt x="61526" y="18389"/>
                </a:lnTo>
                <a:lnTo>
                  <a:pt x="63915" y="18389"/>
                </a:lnTo>
                <a:close/>
                <a:moveTo>
                  <a:pt x="63915" y="23316"/>
                </a:moveTo>
                <a:lnTo>
                  <a:pt x="61526" y="23316"/>
                </a:lnTo>
                <a:lnTo>
                  <a:pt x="61526" y="20928"/>
                </a:lnTo>
                <a:lnTo>
                  <a:pt x="63915" y="20928"/>
                </a:lnTo>
                <a:close/>
                <a:moveTo>
                  <a:pt x="63915" y="25854"/>
                </a:moveTo>
                <a:lnTo>
                  <a:pt x="61526" y="25854"/>
                </a:lnTo>
                <a:lnTo>
                  <a:pt x="61526" y="23465"/>
                </a:lnTo>
                <a:lnTo>
                  <a:pt x="63915" y="23465"/>
                </a:lnTo>
                <a:close/>
                <a:moveTo>
                  <a:pt x="63915" y="28391"/>
                </a:moveTo>
                <a:lnTo>
                  <a:pt x="61526" y="28391"/>
                </a:lnTo>
                <a:lnTo>
                  <a:pt x="61526" y="26002"/>
                </a:lnTo>
                <a:lnTo>
                  <a:pt x="63915" y="26002"/>
                </a:lnTo>
                <a:close/>
                <a:moveTo>
                  <a:pt x="63915" y="30928"/>
                </a:moveTo>
                <a:lnTo>
                  <a:pt x="61526" y="30928"/>
                </a:lnTo>
                <a:lnTo>
                  <a:pt x="61526" y="28540"/>
                </a:lnTo>
                <a:lnTo>
                  <a:pt x="63915" y="28540"/>
                </a:lnTo>
                <a:close/>
                <a:moveTo>
                  <a:pt x="63915" y="33466"/>
                </a:moveTo>
                <a:lnTo>
                  <a:pt x="61526" y="33466"/>
                </a:lnTo>
                <a:lnTo>
                  <a:pt x="61526" y="31077"/>
                </a:lnTo>
                <a:lnTo>
                  <a:pt x="63915" y="31077"/>
                </a:lnTo>
                <a:close/>
                <a:moveTo>
                  <a:pt x="63915" y="36003"/>
                </a:moveTo>
                <a:lnTo>
                  <a:pt x="61526" y="36003"/>
                </a:lnTo>
                <a:lnTo>
                  <a:pt x="61526" y="33614"/>
                </a:lnTo>
                <a:lnTo>
                  <a:pt x="63915" y="33614"/>
                </a:lnTo>
                <a:close/>
                <a:moveTo>
                  <a:pt x="63915" y="38540"/>
                </a:moveTo>
                <a:lnTo>
                  <a:pt x="61526" y="38540"/>
                </a:lnTo>
                <a:lnTo>
                  <a:pt x="61526" y="36152"/>
                </a:lnTo>
                <a:lnTo>
                  <a:pt x="63915" y="36152"/>
                </a:lnTo>
                <a:close/>
                <a:moveTo>
                  <a:pt x="63915" y="41079"/>
                </a:moveTo>
                <a:lnTo>
                  <a:pt x="61526" y="41079"/>
                </a:lnTo>
                <a:lnTo>
                  <a:pt x="61526" y="38690"/>
                </a:lnTo>
                <a:lnTo>
                  <a:pt x="63915" y="38690"/>
                </a:lnTo>
                <a:close/>
                <a:moveTo>
                  <a:pt x="63915" y="43616"/>
                </a:moveTo>
                <a:lnTo>
                  <a:pt x="61526" y="43616"/>
                </a:lnTo>
                <a:lnTo>
                  <a:pt x="61526" y="41226"/>
                </a:lnTo>
                <a:lnTo>
                  <a:pt x="63915" y="41226"/>
                </a:lnTo>
                <a:close/>
                <a:moveTo>
                  <a:pt x="63915" y="46152"/>
                </a:moveTo>
                <a:lnTo>
                  <a:pt x="61526" y="46152"/>
                </a:lnTo>
                <a:lnTo>
                  <a:pt x="61526" y="43764"/>
                </a:lnTo>
                <a:lnTo>
                  <a:pt x="63915" y="43764"/>
                </a:lnTo>
                <a:close/>
                <a:moveTo>
                  <a:pt x="63915" y="48691"/>
                </a:moveTo>
                <a:lnTo>
                  <a:pt x="61526" y="48691"/>
                </a:lnTo>
                <a:lnTo>
                  <a:pt x="61526" y="46302"/>
                </a:lnTo>
                <a:lnTo>
                  <a:pt x="63915" y="46302"/>
                </a:lnTo>
                <a:close/>
                <a:moveTo>
                  <a:pt x="63915" y="51228"/>
                </a:moveTo>
                <a:lnTo>
                  <a:pt x="61526" y="51228"/>
                </a:lnTo>
                <a:lnTo>
                  <a:pt x="61526" y="48839"/>
                </a:lnTo>
                <a:lnTo>
                  <a:pt x="63915" y="48839"/>
                </a:lnTo>
                <a:close/>
                <a:moveTo>
                  <a:pt x="63915" y="53765"/>
                </a:moveTo>
                <a:lnTo>
                  <a:pt x="61526" y="53765"/>
                </a:lnTo>
                <a:lnTo>
                  <a:pt x="61526" y="51376"/>
                </a:lnTo>
                <a:lnTo>
                  <a:pt x="63915" y="51376"/>
                </a:lnTo>
                <a:close/>
                <a:moveTo>
                  <a:pt x="63915" y="56303"/>
                </a:moveTo>
                <a:lnTo>
                  <a:pt x="61526" y="56303"/>
                </a:lnTo>
                <a:lnTo>
                  <a:pt x="61526" y="53914"/>
                </a:lnTo>
                <a:lnTo>
                  <a:pt x="63915" y="53914"/>
                </a:lnTo>
                <a:close/>
                <a:moveTo>
                  <a:pt x="63915" y="58840"/>
                </a:moveTo>
                <a:lnTo>
                  <a:pt x="61526" y="58840"/>
                </a:lnTo>
                <a:lnTo>
                  <a:pt x="61526" y="56451"/>
                </a:lnTo>
                <a:lnTo>
                  <a:pt x="63915" y="56451"/>
                </a:lnTo>
                <a:close/>
                <a:moveTo>
                  <a:pt x="61378" y="5554"/>
                </a:moveTo>
                <a:lnTo>
                  <a:pt x="58989" y="5554"/>
                </a:lnTo>
                <a:lnTo>
                  <a:pt x="58989" y="3165"/>
                </a:lnTo>
                <a:lnTo>
                  <a:pt x="61378" y="3165"/>
                </a:lnTo>
                <a:close/>
                <a:moveTo>
                  <a:pt x="61378" y="8092"/>
                </a:moveTo>
                <a:lnTo>
                  <a:pt x="58989" y="8092"/>
                </a:lnTo>
                <a:lnTo>
                  <a:pt x="58989" y="5703"/>
                </a:lnTo>
                <a:lnTo>
                  <a:pt x="61378" y="5703"/>
                </a:lnTo>
                <a:close/>
                <a:moveTo>
                  <a:pt x="61378" y="10629"/>
                </a:moveTo>
                <a:lnTo>
                  <a:pt x="58989" y="10629"/>
                </a:lnTo>
                <a:lnTo>
                  <a:pt x="58989" y="8240"/>
                </a:lnTo>
                <a:lnTo>
                  <a:pt x="61378" y="8240"/>
                </a:lnTo>
                <a:close/>
                <a:moveTo>
                  <a:pt x="61378" y="13166"/>
                </a:moveTo>
                <a:lnTo>
                  <a:pt x="58989" y="13166"/>
                </a:lnTo>
                <a:lnTo>
                  <a:pt x="58989" y="10777"/>
                </a:lnTo>
                <a:lnTo>
                  <a:pt x="61378" y="10777"/>
                </a:lnTo>
                <a:close/>
                <a:moveTo>
                  <a:pt x="61378" y="15704"/>
                </a:moveTo>
                <a:lnTo>
                  <a:pt x="58989" y="15704"/>
                </a:lnTo>
                <a:lnTo>
                  <a:pt x="58989" y="13316"/>
                </a:lnTo>
                <a:lnTo>
                  <a:pt x="61378" y="13316"/>
                </a:lnTo>
                <a:close/>
                <a:moveTo>
                  <a:pt x="61378" y="18242"/>
                </a:moveTo>
                <a:lnTo>
                  <a:pt x="58989" y="18242"/>
                </a:lnTo>
                <a:lnTo>
                  <a:pt x="58989" y="15853"/>
                </a:lnTo>
                <a:lnTo>
                  <a:pt x="61378" y="15853"/>
                </a:lnTo>
                <a:close/>
                <a:moveTo>
                  <a:pt x="61378" y="20778"/>
                </a:moveTo>
                <a:lnTo>
                  <a:pt x="58989" y="20778"/>
                </a:lnTo>
                <a:lnTo>
                  <a:pt x="58989" y="18389"/>
                </a:lnTo>
                <a:lnTo>
                  <a:pt x="61378" y="18389"/>
                </a:lnTo>
                <a:close/>
                <a:moveTo>
                  <a:pt x="61378" y="23316"/>
                </a:moveTo>
                <a:lnTo>
                  <a:pt x="58989" y="23316"/>
                </a:lnTo>
                <a:lnTo>
                  <a:pt x="58989" y="20928"/>
                </a:lnTo>
                <a:lnTo>
                  <a:pt x="61378" y="20928"/>
                </a:lnTo>
                <a:close/>
                <a:moveTo>
                  <a:pt x="61378" y="25854"/>
                </a:moveTo>
                <a:lnTo>
                  <a:pt x="58989" y="25854"/>
                </a:lnTo>
                <a:lnTo>
                  <a:pt x="58989" y="23465"/>
                </a:lnTo>
                <a:lnTo>
                  <a:pt x="61378" y="23465"/>
                </a:lnTo>
                <a:close/>
                <a:moveTo>
                  <a:pt x="61378" y="28391"/>
                </a:moveTo>
                <a:lnTo>
                  <a:pt x="58989" y="28391"/>
                </a:lnTo>
                <a:lnTo>
                  <a:pt x="58989" y="26002"/>
                </a:lnTo>
                <a:lnTo>
                  <a:pt x="61378" y="26002"/>
                </a:lnTo>
                <a:close/>
                <a:moveTo>
                  <a:pt x="61378" y="30928"/>
                </a:moveTo>
                <a:lnTo>
                  <a:pt x="58989" y="30928"/>
                </a:lnTo>
                <a:lnTo>
                  <a:pt x="58989" y="28540"/>
                </a:lnTo>
                <a:lnTo>
                  <a:pt x="61378" y="28540"/>
                </a:lnTo>
                <a:close/>
                <a:moveTo>
                  <a:pt x="61378" y="33466"/>
                </a:moveTo>
                <a:lnTo>
                  <a:pt x="58989" y="33466"/>
                </a:lnTo>
                <a:lnTo>
                  <a:pt x="58989" y="31077"/>
                </a:lnTo>
                <a:lnTo>
                  <a:pt x="61378" y="31077"/>
                </a:lnTo>
                <a:close/>
                <a:moveTo>
                  <a:pt x="61378" y="36003"/>
                </a:moveTo>
                <a:lnTo>
                  <a:pt x="58989" y="36003"/>
                </a:lnTo>
                <a:lnTo>
                  <a:pt x="58989" y="33614"/>
                </a:lnTo>
                <a:lnTo>
                  <a:pt x="61378" y="33614"/>
                </a:lnTo>
                <a:close/>
                <a:moveTo>
                  <a:pt x="61378" y="38540"/>
                </a:moveTo>
                <a:lnTo>
                  <a:pt x="58989" y="38540"/>
                </a:lnTo>
                <a:lnTo>
                  <a:pt x="58989" y="36152"/>
                </a:lnTo>
                <a:lnTo>
                  <a:pt x="61378" y="36152"/>
                </a:lnTo>
                <a:close/>
                <a:moveTo>
                  <a:pt x="61378" y="41079"/>
                </a:moveTo>
                <a:lnTo>
                  <a:pt x="58989" y="41079"/>
                </a:lnTo>
                <a:lnTo>
                  <a:pt x="58989" y="38690"/>
                </a:lnTo>
                <a:lnTo>
                  <a:pt x="61378" y="38690"/>
                </a:lnTo>
                <a:close/>
                <a:moveTo>
                  <a:pt x="61378" y="43616"/>
                </a:moveTo>
                <a:lnTo>
                  <a:pt x="58989" y="43616"/>
                </a:lnTo>
                <a:lnTo>
                  <a:pt x="58989" y="41226"/>
                </a:lnTo>
                <a:lnTo>
                  <a:pt x="61378" y="41226"/>
                </a:lnTo>
                <a:close/>
                <a:moveTo>
                  <a:pt x="61378" y="46152"/>
                </a:moveTo>
                <a:lnTo>
                  <a:pt x="58989" y="46152"/>
                </a:lnTo>
                <a:lnTo>
                  <a:pt x="58989" y="43764"/>
                </a:lnTo>
                <a:lnTo>
                  <a:pt x="61378" y="43764"/>
                </a:lnTo>
                <a:close/>
                <a:moveTo>
                  <a:pt x="61378" y="48691"/>
                </a:moveTo>
                <a:lnTo>
                  <a:pt x="58989" y="48691"/>
                </a:lnTo>
                <a:lnTo>
                  <a:pt x="58989" y="46302"/>
                </a:lnTo>
                <a:lnTo>
                  <a:pt x="61378" y="46302"/>
                </a:lnTo>
                <a:close/>
                <a:moveTo>
                  <a:pt x="61378" y="51228"/>
                </a:moveTo>
                <a:lnTo>
                  <a:pt x="58989" y="51228"/>
                </a:lnTo>
                <a:lnTo>
                  <a:pt x="58989" y="48839"/>
                </a:lnTo>
                <a:lnTo>
                  <a:pt x="61378" y="48839"/>
                </a:lnTo>
                <a:close/>
                <a:moveTo>
                  <a:pt x="61378" y="53765"/>
                </a:moveTo>
                <a:lnTo>
                  <a:pt x="58989" y="53765"/>
                </a:lnTo>
                <a:lnTo>
                  <a:pt x="58989" y="51376"/>
                </a:lnTo>
                <a:lnTo>
                  <a:pt x="61378" y="51376"/>
                </a:lnTo>
                <a:close/>
                <a:moveTo>
                  <a:pt x="61378" y="56303"/>
                </a:moveTo>
                <a:lnTo>
                  <a:pt x="58989" y="56303"/>
                </a:lnTo>
                <a:lnTo>
                  <a:pt x="58989" y="53914"/>
                </a:lnTo>
                <a:lnTo>
                  <a:pt x="61378" y="53914"/>
                </a:lnTo>
                <a:close/>
                <a:moveTo>
                  <a:pt x="61378" y="58840"/>
                </a:moveTo>
                <a:lnTo>
                  <a:pt x="58989" y="58840"/>
                </a:lnTo>
                <a:lnTo>
                  <a:pt x="58989" y="56451"/>
                </a:lnTo>
                <a:lnTo>
                  <a:pt x="61378" y="56451"/>
                </a:lnTo>
                <a:close/>
                <a:moveTo>
                  <a:pt x="58840" y="5554"/>
                </a:moveTo>
                <a:lnTo>
                  <a:pt x="56452" y="5554"/>
                </a:lnTo>
                <a:lnTo>
                  <a:pt x="56452" y="3165"/>
                </a:lnTo>
                <a:lnTo>
                  <a:pt x="58840" y="3165"/>
                </a:lnTo>
                <a:close/>
                <a:moveTo>
                  <a:pt x="58840" y="8092"/>
                </a:moveTo>
                <a:lnTo>
                  <a:pt x="56452" y="8092"/>
                </a:lnTo>
                <a:lnTo>
                  <a:pt x="56452" y="5703"/>
                </a:lnTo>
                <a:lnTo>
                  <a:pt x="58840" y="5703"/>
                </a:lnTo>
                <a:close/>
                <a:moveTo>
                  <a:pt x="58840" y="10629"/>
                </a:moveTo>
                <a:lnTo>
                  <a:pt x="56452" y="10629"/>
                </a:lnTo>
                <a:lnTo>
                  <a:pt x="56452" y="8240"/>
                </a:lnTo>
                <a:lnTo>
                  <a:pt x="58840" y="8240"/>
                </a:lnTo>
                <a:close/>
                <a:moveTo>
                  <a:pt x="58840" y="13166"/>
                </a:moveTo>
                <a:lnTo>
                  <a:pt x="56452" y="13166"/>
                </a:lnTo>
                <a:lnTo>
                  <a:pt x="56452" y="10777"/>
                </a:lnTo>
                <a:lnTo>
                  <a:pt x="58840" y="10777"/>
                </a:lnTo>
                <a:close/>
                <a:moveTo>
                  <a:pt x="58840" y="15704"/>
                </a:moveTo>
                <a:lnTo>
                  <a:pt x="56452" y="15704"/>
                </a:lnTo>
                <a:lnTo>
                  <a:pt x="56452" y="13316"/>
                </a:lnTo>
                <a:lnTo>
                  <a:pt x="58840" y="13316"/>
                </a:lnTo>
                <a:close/>
                <a:moveTo>
                  <a:pt x="58840" y="18242"/>
                </a:moveTo>
                <a:lnTo>
                  <a:pt x="56452" y="18242"/>
                </a:lnTo>
                <a:lnTo>
                  <a:pt x="56452" y="15853"/>
                </a:lnTo>
                <a:lnTo>
                  <a:pt x="58840" y="15853"/>
                </a:lnTo>
                <a:close/>
                <a:moveTo>
                  <a:pt x="58840" y="20778"/>
                </a:moveTo>
                <a:lnTo>
                  <a:pt x="56452" y="20778"/>
                </a:lnTo>
                <a:lnTo>
                  <a:pt x="56452" y="18389"/>
                </a:lnTo>
                <a:lnTo>
                  <a:pt x="58840" y="18389"/>
                </a:lnTo>
                <a:close/>
                <a:moveTo>
                  <a:pt x="58840" y="23316"/>
                </a:moveTo>
                <a:lnTo>
                  <a:pt x="56452" y="23316"/>
                </a:lnTo>
                <a:lnTo>
                  <a:pt x="56452" y="20928"/>
                </a:lnTo>
                <a:lnTo>
                  <a:pt x="58840" y="20928"/>
                </a:lnTo>
                <a:close/>
                <a:moveTo>
                  <a:pt x="58840" y="25854"/>
                </a:moveTo>
                <a:lnTo>
                  <a:pt x="56452" y="25854"/>
                </a:lnTo>
                <a:lnTo>
                  <a:pt x="56452" y="23465"/>
                </a:lnTo>
                <a:lnTo>
                  <a:pt x="58840" y="23465"/>
                </a:lnTo>
                <a:close/>
                <a:moveTo>
                  <a:pt x="58840" y="28391"/>
                </a:moveTo>
                <a:lnTo>
                  <a:pt x="56452" y="28391"/>
                </a:lnTo>
                <a:lnTo>
                  <a:pt x="56452" y="26002"/>
                </a:lnTo>
                <a:lnTo>
                  <a:pt x="58840" y="26002"/>
                </a:lnTo>
                <a:close/>
                <a:moveTo>
                  <a:pt x="58840" y="30928"/>
                </a:moveTo>
                <a:lnTo>
                  <a:pt x="56452" y="30928"/>
                </a:lnTo>
                <a:lnTo>
                  <a:pt x="56452" y="28540"/>
                </a:lnTo>
                <a:lnTo>
                  <a:pt x="58840" y="28540"/>
                </a:lnTo>
                <a:close/>
                <a:moveTo>
                  <a:pt x="58840" y="33466"/>
                </a:moveTo>
                <a:lnTo>
                  <a:pt x="56452" y="33466"/>
                </a:lnTo>
                <a:lnTo>
                  <a:pt x="56452" y="31077"/>
                </a:lnTo>
                <a:lnTo>
                  <a:pt x="58840" y="31077"/>
                </a:lnTo>
                <a:close/>
                <a:moveTo>
                  <a:pt x="58840" y="36003"/>
                </a:moveTo>
                <a:lnTo>
                  <a:pt x="56452" y="36003"/>
                </a:lnTo>
                <a:lnTo>
                  <a:pt x="56452" y="33614"/>
                </a:lnTo>
                <a:lnTo>
                  <a:pt x="58840" y="33614"/>
                </a:lnTo>
                <a:close/>
                <a:moveTo>
                  <a:pt x="58840" y="38540"/>
                </a:moveTo>
                <a:lnTo>
                  <a:pt x="56452" y="38540"/>
                </a:lnTo>
                <a:lnTo>
                  <a:pt x="56452" y="36152"/>
                </a:lnTo>
                <a:lnTo>
                  <a:pt x="58840" y="36152"/>
                </a:lnTo>
                <a:close/>
                <a:moveTo>
                  <a:pt x="58840" y="41079"/>
                </a:moveTo>
                <a:lnTo>
                  <a:pt x="56452" y="41079"/>
                </a:lnTo>
                <a:lnTo>
                  <a:pt x="56452" y="38690"/>
                </a:lnTo>
                <a:lnTo>
                  <a:pt x="58840" y="38690"/>
                </a:lnTo>
                <a:close/>
                <a:moveTo>
                  <a:pt x="58840" y="43616"/>
                </a:moveTo>
                <a:lnTo>
                  <a:pt x="56452" y="43616"/>
                </a:lnTo>
                <a:lnTo>
                  <a:pt x="56452" y="41226"/>
                </a:lnTo>
                <a:lnTo>
                  <a:pt x="58840" y="41226"/>
                </a:lnTo>
                <a:close/>
                <a:moveTo>
                  <a:pt x="58840" y="46152"/>
                </a:moveTo>
                <a:lnTo>
                  <a:pt x="56452" y="46152"/>
                </a:lnTo>
                <a:lnTo>
                  <a:pt x="56452" y="43764"/>
                </a:lnTo>
                <a:lnTo>
                  <a:pt x="58840" y="43764"/>
                </a:lnTo>
                <a:close/>
                <a:moveTo>
                  <a:pt x="58840" y="48691"/>
                </a:moveTo>
                <a:lnTo>
                  <a:pt x="56452" y="48691"/>
                </a:lnTo>
                <a:lnTo>
                  <a:pt x="56452" y="46302"/>
                </a:lnTo>
                <a:lnTo>
                  <a:pt x="58840" y="46302"/>
                </a:lnTo>
                <a:close/>
                <a:moveTo>
                  <a:pt x="58840" y="51228"/>
                </a:moveTo>
                <a:lnTo>
                  <a:pt x="56452" y="51228"/>
                </a:lnTo>
                <a:lnTo>
                  <a:pt x="56452" y="48839"/>
                </a:lnTo>
                <a:lnTo>
                  <a:pt x="58840" y="48839"/>
                </a:lnTo>
                <a:close/>
                <a:moveTo>
                  <a:pt x="58840" y="53765"/>
                </a:moveTo>
                <a:lnTo>
                  <a:pt x="56452" y="53765"/>
                </a:lnTo>
                <a:lnTo>
                  <a:pt x="56452" y="51376"/>
                </a:lnTo>
                <a:lnTo>
                  <a:pt x="58840" y="51376"/>
                </a:lnTo>
                <a:close/>
                <a:moveTo>
                  <a:pt x="58840" y="56303"/>
                </a:moveTo>
                <a:lnTo>
                  <a:pt x="56452" y="56303"/>
                </a:lnTo>
                <a:lnTo>
                  <a:pt x="56452" y="53914"/>
                </a:lnTo>
                <a:lnTo>
                  <a:pt x="58840" y="53914"/>
                </a:lnTo>
                <a:close/>
                <a:moveTo>
                  <a:pt x="58840" y="58840"/>
                </a:moveTo>
                <a:lnTo>
                  <a:pt x="56452" y="58840"/>
                </a:lnTo>
                <a:lnTo>
                  <a:pt x="56452" y="56451"/>
                </a:lnTo>
                <a:lnTo>
                  <a:pt x="58840" y="56451"/>
                </a:lnTo>
                <a:close/>
                <a:moveTo>
                  <a:pt x="56303" y="5554"/>
                </a:moveTo>
                <a:lnTo>
                  <a:pt x="53914" y="5554"/>
                </a:lnTo>
                <a:lnTo>
                  <a:pt x="53914" y="3165"/>
                </a:lnTo>
                <a:lnTo>
                  <a:pt x="56303" y="3165"/>
                </a:lnTo>
                <a:close/>
                <a:moveTo>
                  <a:pt x="56303" y="8092"/>
                </a:moveTo>
                <a:lnTo>
                  <a:pt x="53914" y="8092"/>
                </a:lnTo>
                <a:lnTo>
                  <a:pt x="53914" y="5703"/>
                </a:lnTo>
                <a:lnTo>
                  <a:pt x="56303" y="5703"/>
                </a:lnTo>
                <a:close/>
                <a:moveTo>
                  <a:pt x="56303" y="10629"/>
                </a:moveTo>
                <a:lnTo>
                  <a:pt x="53914" y="10629"/>
                </a:lnTo>
                <a:lnTo>
                  <a:pt x="53914" y="8240"/>
                </a:lnTo>
                <a:lnTo>
                  <a:pt x="56303" y="8240"/>
                </a:lnTo>
                <a:close/>
                <a:moveTo>
                  <a:pt x="56303" y="13166"/>
                </a:moveTo>
                <a:lnTo>
                  <a:pt x="53914" y="13166"/>
                </a:lnTo>
                <a:lnTo>
                  <a:pt x="53914" y="10777"/>
                </a:lnTo>
                <a:lnTo>
                  <a:pt x="56303" y="10777"/>
                </a:lnTo>
                <a:close/>
                <a:moveTo>
                  <a:pt x="56303" y="15704"/>
                </a:moveTo>
                <a:lnTo>
                  <a:pt x="53914" y="15704"/>
                </a:lnTo>
                <a:lnTo>
                  <a:pt x="53914" y="13316"/>
                </a:lnTo>
                <a:lnTo>
                  <a:pt x="56303" y="13316"/>
                </a:lnTo>
                <a:close/>
                <a:moveTo>
                  <a:pt x="56303" y="18242"/>
                </a:moveTo>
                <a:lnTo>
                  <a:pt x="53914" y="18242"/>
                </a:lnTo>
                <a:lnTo>
                  <a:pt x="53914" y="15853"/>
                </a:lnTo>
                <a:lnTo>
                  <a:pt x="56303" y="15853"/>
                </a:lnTo>
                <a:close/>
                <a:moveTo>
                  <a:pt x="56303" y="20778"/>
                </a:moveTo>
                <a:lnTo>
                  <a:pt x="53914" y="20778"/>
                </a:lnTo>
                <a:lnTo>
                  <a:pt x="53914" y="18389"/>
                </a:lnTo>
                <a:lnTo>
                  <a:pt x="56303" y="18389"/>
                </a:lnTo>
                <a:close/>
                <a:moveTo>
                  <a:pt x="56303" y="23316"/>
                </a:moveTo>
                <a:lnTo>
                  <a:pt x="53914" y="23316"/>
                </a:lnTo>
                <a:lnTo>
                  <a:pt x="53914" y="20928"/>
                </a:lnTo>
                <a:lnTo>
                  <a:pt x="56303" y="20928"/>
                </a:lnTo>
                <a:close/>
                <a:moveTo>
                  <a:pt x="56303" y="25854"/>
                </a:moveTo>
                <a:lnTo>
                  <a:pt x="53914" y="25854"/>
                </a:lnTo>
                <a:lnTo>
                  <a:pt x="53914" y="23465"/>
                </a:lnTo>
                <a:lnTo>
                  <a:pt x="56303" y="23465"/>
                </a:lnTo>
                <a:close/>
                <a:moveTo>
                  <a:pt x="56303" y="28391"/>
                </a:moveTo>
                <a:lnTo>
                  <a:pt x="53914" y="28391"/>
                </a:lnTo>
                <a:lnTo>
                  <a:pt x="53914" y="26002"/>
                </a:lnTo>
                <a:lnTo>
                  <a:pt x="56303" y="26002"/>
                </a:lnTo>
                <a:close/>
                <a:moveTo>
                  <a:pt x="56303" y="30928"/>
                </a:moveTo>
                <a:lnTo>
                  <a:pt x="53914" y="30928"/>
                </a:lnTo>
                <a:lnTo>
                  <a:pt x="53914" y="28540"/>
                </a:lnTo>
                <a:lnTo>
                  <a:pt x="56303" y="28540"/>
                </a:lnTo>
                <a:close/>
                <a:moveTo>
                  <a:pt x="56303" y="33466"/>
                </a:moveTo>
                <a:lnTo>
                  <a:pt x="53914" y="33466"/>
                </a:lnTo>
                <a:lnTo>
                  <a:pt x="53914" y="31077"/>
                </a:lnTo>
                <a:lnTo>
                  <a:pt x="56303" y="31077"/>
                </a:lnTo>
                <a:close/>
                <a:moveTo>
                  <a:pt x="56303" y="36003"/>
                </a:moveTo>
                <a:lnTo>
                  <a:pt x="53914" y="36003"/>
                </a:lnTo>
                <a:lnTo>
                  <a:pt x="53914" y="33614"/>
                </a:lnTo>
                <a:lnTo>
                  <a:pt x="56303" y="33614"/>
                </a:lnTo>
                <a:close/>
                <a:moveTo>
                  <a:pt x="56303" y="38540"/>
                </a:moveTo>
                <a:lnTo>
                  <a:pt x="53914" y="38540"/>
                </a:lnTo>
                <a:lnTo>
                  <a:pt x="53914" y="36152"/>
                </a:lnTo>
                <a:lnTo>
                  <a:pt x="56303" y="36152"/>
                </a:lnTo>
                <a:close/>
                <a:moveTo>
                  <a:pt x="56303" y="41079"/>
                </a:moveTo>
                <a:lnTo>
                  <a:pt x="53914" y="41079"/>
                </a:lnTo>
                <a:lnTo>
                  <a:pt x="53914" y="38690"/>
                </a:lnTo>
                <a:lnTo>
                  <a:pt x="56303" y="38690"/>
                </a:lnTo>
                <a:close/>
                <a:moveTo>
                  <a:pt x="56303" y="43616"/>
                </a:moveTo>
                <a:lnTo>
                  <a:pt x="53914" y="43616"/>
                </a:lnTo>
                <a:lnTo>
                  <a:pt x="53914" y="41226"/>
                </a:lnTo>
                <a:lnTo>
                  <a:pt x="56303" y="41226"/>
                </a:lnTo>
                <a:close/>
                <a:moveTo>
                  <a:pt x="56303" y="46152"/>
                </a:moveTo>
                <a:lnTo>
                  <a:pt x="53914" y="46152"/>
                </a:lnTo>
                <a:lnTo>
                  <a:pt x="53914" y="43764"/>
                </a:lnTo>
                <a:lnTo>
                  <a:pt x="56303" y="43764"/>
                </a:lnTo>
                <a:close/>
                <a:moveTo>
                  <a:pt x="56303" y="48691"/>
                </a:moveTo>
                <a:lnTo>
                  <a:pt x="53914" y="48691"/>
                </a:lnTo>
                <a:lnTo>
                  <a:pt x="53914" y="46302"/>
                </a:lnTo>
                <a:lnTo>
                  <a:pt x="56303" y="46302"/>
                </a:lnTo>
                <a:close/>
                <a:moveTo>
                  <a:pt x="56303" y="51228"/>
                </a:moveTo>
                <a:lnTo>
                  <a:pt x="53914" y="51228"/>
                </a:lnTo>
                <a:lnTo>
                  <a:pt x="53914" y="48839"/>
                </a:lnTo>
                <a:lnTo>
                  <a:pt x="56303" y="48839"/>
                </a:lnTo>
                <a:close/>
                <a:moveTo>
                  <a:pt x="56303" y="53765"/>
                </a:moveTo>
                <a:lnTo>
                  <a:pt x="53914" y="53765"/>
                </a:lnTo>
                <a:lnTo>
                  <a:pt x="53914" y="51376"/>
                </a:lnTo>
                <a:lnTo>
                  <a:pt x="56303" y="51376"/>
                </a:lnTo>
                <a:close/>
                <a:moveTo>
                  <a:pt x="56303" y="56303"/>
                </a:moveTo>
                <a:lnTo>
                  <a:pt x="53914" y="56303"/>
                </a:lnTo>
                <a:lnTo>
                  <a:pt x="53914" y="53914"/>
                </a:lnTo>
                <a:lnTo>
                  <a:pt x="56303" y="53914"/>
                </a:lnTo>
                <a:close/>
                <a:moveTo>
                  <a:pt x="56303" y="58840"/>
                </a:moveTo>
                <a:lnTo>
                  <a:pt x="53914" y="58840"/>
                </a:lnTo>
                <a:lnTo>
                  <a:pt x="53914" y="56451"/>
                </a:lnTo>
                <a:lnTo>
                  <a:pt x="56303" y="56451"/>
                </a:lnTo>
                <a:close/>
                <a:moveTo>
                  <a:pt x="53766" y="5554"/>
                </a:moveTo>
                <a:lnTo>
                  <a:pt x="51376" y="5554"/>
                </a:lnTo>
                <a:lnTo>
                  <a:pt x="51376" y="3165"/>
                </a:lnTo>
                <a:lnTo>
                  <a:pt x="53766" y="3165"/>
                </a:lnTo>
                <a:close/>
                <a:moveTo>
                  <a:pt x="53766" y="8092"/>
                </a:moveTo>
                <a:lnTo>
                  <a:pt x="51376" y="8092"/>
                </a:lnTo>
                <a:lnTo>
                  <a:pt x="51376" y="5703"/>
                </a:lnTo>
                <a:lnTo>
                  <a:pt x="53766" y="5703"/>
                </a:lnTo>
                <a:close/>
                <a:moveTo>
                  <a:pt x="53766" y="10629"/>
                </a:moveTo>
                <a:lnTo>
                  <a:pt x="51376" y="10629"/>
                </a:lnTo>
                <a:lnTo>
                  <a:pt x="51376" y="8240"/>
                </a:lnTo>
                <a:lnTo>
                  <a:pt x="53766" y="8240"/>
                </a:lnTo>
                <a:close/>
                <a:moveTo>
                  <a:pt x="53766" y="13166"/>
                </a:moveTo>
                <a:lnTo>
                  <a:pt x="51376" y="13166"/>
                </a:lnTo>
                <a:lnTo>
                  <a:pt x="51376" y="10777"/>
                </a:lnTo>
                <a:lnTo>
                  <a:pt x="53766" y="10777"/>
                </a:lnTo>
                <a:close/>
                <a:moveTo>
                  <a:pt x="53766" y="15704"/>
                </a:moveTo>
                <a:lnTo>
                  <a:pt x="51376" y="15704"/>
                </a:lnTo>
                <a:lnTo>
                  <a:pt x="51376" y="13316"/>
                </a:lnTo>
                <a:lnTo>
                  <a:pt x="53766" y="13316"/>
                </a:lnTo>
                <a:close/>
                <a:moveTo>
                  <a:pt x="53766" y="18242"/>
                </a:moveTo>
                <a:lnTo>
                  <a:pt x="51376" y="18242"/>
                </a:lnTo>
                <a:lnTo>
                  <a:pt x="51376" y="15853"/>
                </a:lnTo>
                <a:lnTo>
                  <a:pt x="53766" y="15853"/>
                </a:lnTo>
                <a:close/>
                <a:moveTo>
                  <a:pt x="53766" y="20778"/>
                </a:moveTo>
                <a:lnTo>
                  <a:pt x="51376" y="20778"/>
                </a:lnTo>
                <a:lnTo>
                  <a:pt x="51376" y="18389"/>
                </a:lnTo>
                <a:lnTo>
                  <a:pt x="53766" y="18389"/>
                </a:lnTo>
                <a:close/>
                <a:moveTo>
                  <a:pt x="53766" y="23316"/>
                </a:moveTo>
                <a:lnTo>
                  <a:pt x="51376" y="23316"/>
                </a:lnTo>
                <a:lnTo>
                  <a:pt x="51376" y="20928"/>
                </a:lnTo>
                <a:lnTo>
                  <a:pt x="53766" y="20928"/>
                </a:lnTo>
                <a:close/>
                <a:moveTo>
                  <a:pt x="53766" y="25854"/>
                </a:moveTo>
                <a:lnTo>
                  <a:pt x="51376" y="25854"/>
                </a:lnTo>
                <a:lnTo>
                  <a:pt x="51376" y="23465"/>
                </a:lnTo>
                <a:lnTo>
                  <a:pt x="53766" y="23465"/>
                </a:lnTo>
                <a:close/>
                <a:moveTo>
                  <a:pt x="53766" y="28391"/>
                </a:moveTo>
                <a:lnTo>
                  <a:pt x="51376" y="28391"/>
                </a:lnTo>
                <a:lnTo>
                  <a:pt x="51376" y="26002"/>
                </a:lnTo>
                <a:lnTo>
                  <a:pt x="53766" y="26002"/>
                </a:lnTo>
                <a:close/>
                <a:moveTo>
                  <a:pt x="53766" y="30928"/>
                </a:moveTo>
                <a:lnTo>
                  <a:pt x="51376" y="30928"/>
                </a:lnTo>
                <a:lnTo>
                  <a:pt x="51376" y="28540"/>
                </a:lnTo>
                <a:lnTo>
                  <a:pt x="53766" y="28540"/>
                </a:lnTo>
                <a:close/>
                <a:moveTo>
                  <a:pt x="53766" y="33466"/>
                </a:moveTo>
                <a:lnTo>
                  <a:pt x="51376" y="33466"/>
                </a:lnTo>
                <a:lnTo>
                  <a:pt x="51376" y="31077"/>
                </a:lnTo>
                <a:lnTo>
                  <a:pt x="53766" y="31077"/>
                </a:lnTo>
                <a:close/>
                <a:moveTo>
                  <a:pt x="53766" y="36003"/>
                </a:moveTo>
                <a:lnTo>
                  <a:pt x="51376" y="36003"/>
                </a:lnTo>
                <a:lnTo>
                  <a:pt x="51376" y="33614"/>
                </a:lnTo>
                <a:lnTo>
                  <a:pt x="53766" y="33614"/>
                </a:lnTo>
                <a:close/>
                <a:moveTo>
                  <a:pt x="53766" y="38540"/>
                </a:moveTo>
                <a:lnTo>
                  <a:pt x="51376" y="38540"/>
                </a:lnTo>
                <a:lnTo>
                  <a:pt x="51376" y="36152"/>
                </a:lnTo>
                <a:lnTo>
                  <a:pt x="53766" y="36152"/>
                </a:lnTo>
                <a:close/>
                <a:moveTo>
                  <a:pt x="53766" y="41079"/>
                </a:moveTo>
                <a:lnTo>
                  <a:pt x="51376" y="41079"/>
                </a:lnTo>
                <a:lnTo>
                  <a:pt x="51376" y="38690"/>
                </a:lnTo>
                <a:lnTo>
                  <a:pt x="53766" y="38690"/>
                </a:lnTo>
                <a:close/>
                <a:moveTo>
                  <a:pt x="53766" y="43616"/>
                </a:moveTo>
                <a:lnTo>
                  <a:pt x="51376" y="43616"/>
                </a:lnTo>
                <a:lnTo>
                  <a:pt x="51376" y="41226"/>
                </a:lnTo>
                <a:lnTo>
                  <a:pt x="53766" y="41226"/>
                </a:lnTo>
                <a:close/>
                <a:moveTo>
                  <a:pt x="53766" y="46152"/>
                </a:moveTo>
                <a:lnTo>
                  <a:pt x="51376" y="46152"/>
                </a:lnTo>
                <a:lnTo>
                  <a:pt x="51376" y="43764"/>
                </a:lnTo>
                <a:lnTo>
                  <a:pt x="53766" y="43764"/>
                </a:lnTo>
                <a:close/>
                <a:moveTo>
                  <a:pt x="53766" y="48691"/>
                </a:moveTo>
                <a:lnTo>
                  <a:pt x="51376" y="48691"/>
                </a:lnTo>
                <a:lnTo>
                  <a:pt x="51376" y="46302"/>
                </a:lnTo>
                <a:lnTo>
                  <a:pt x="53766" y="46302"/>
                </a:lnTo>
                <a:close/>
                <a:moveTo>
                  <a:pt x="53766" y="51228"/>
                </a:moveTo>
                <a:lnTo>
                  <a:pt x="51376" y="51228"/>
                </a:lnTo>
                <a:lnTo>
                  <a:pt x="51376" y="48839"/>
                </a:lnTo>
                <a:lnTo>
                  <a:pt x="53766" y="48839"/>
                </a:lnTo>
                <a:close/>
                <a:moveTo>
                  <a:pt x="53766" y="53765"/>
                </a:moveTo>
                <a:lnTo>
                  <a:pt x="51376" y="53765"/>
                </a:lnTo>
                <a:lnTo>
                  <a:pt x="51376" y="51376"/>
                </a:lnTo>
                <a:lnTo>
                  <a:pt x="53766" y="51376"/>
                </a:lnTo>
                <a:close/>
                <a:moveTo>
                  <a:pt x="53766" y="56303"/>
                </a:moveTo>
                <a:lnTo>
                  <a:pt x="51376" y="56303"/>
                </a:lnTo>
                <a:lnTo>
                  <a:pt x="51376" y="53914"/>
                </a:lnTo>
                <a:lnTo>
                  <a:pt x="53766" y="53914"/>
                </a:lnTo>
                <a:close/>
                <a:moveTo>
                  <a:pt x="53766" y="58840"/>
                </a:moveTo>
                <a:lnTo>
                  <a:pt x="51376" y="58840"/>
                </a:lnTo>
                <a:lnTo>
                  <a:pt x="51376" y="56451"/>
                </a:lnTo>
                <a:lnTo>
                  <a:pt x="53766" y="56451"/>
                </a:lnTo>
                <a:close/>
                <a:moveTo>
                  <a:pt x="51228" y="5554"/>
                </a:moveTo>
                <a:lnTo>
                  <a:pt x="48839" y="5554"/>
                </a:lnTo>
                <a:lnTo>
                  <a:pt x="48839" y="3165"/>
                </a:lnTo>
                <a:lnTo>
                  <a:pt x="51228" y="3165"/>
                </a:lnTo>
                <a:close/>
                <a:moveTo>
                  <a:pt x="51228" y="8092"/>
                </a:moveTo>
                <a:lnTo>
                  <a:pt x="48839" y="8092"/>
                </a:lnTo>
                <a:lnTo>
                  <a:pt x="48839" y="5703"/>
                </a:lnTo>
                <a:lnTo>
                  <a:pt x="51228" y="5703"/>
                </a:lnTo>
                <a:close/>
                <a:moveTo>
                  <a:pt x="51228" y="10629"/>
                </a:moveTo>
                <a:lnTo>
                  <a:pt x="48839" y="10629"/>
                </a:lnTo>
                <a:lnTo>
                  <a:pt x="48839" y="8240"/>
                </a:lnTo>
                <a:lnTo>
                  <a:pt x="51228" y="8240"/>
                </a:lnTo>
                <a:close/>
                <a:moveTo>
                  <a:pt x="51228" y="13166"/>
                </a:moveTo>
                <a:lnTo>
                  <a:pt x="48839" y="13166"/>
                </a:lnTo>
                <a:lnTo>
                  <a:pt x="48839" y="10777"/>
                </a:lnTo>
                <a:lnTo>
                  <a:pt x="51228" y="10777"/>
                </a:lnTo>
                <a:close/>
                <a:moveTo>
                  <a:pt x="51228" y="15704"/>
                </a:moveTo>
                <a:lnTo>
                  <a:pt x="48839" y="15704"/>
                </a:lnTo>
                <a:lnTo>
                  <a:pt x="48839" y="13316"/>
                </a:lnTo>
                <a:lnTo>
                  <a:pt x="51228" y="13316"/>
                </a:lnTo>
                <a:close/>
                <a:moveTo>
                  <a:pt x="51228" y="18242"/>
                </a:moveTo>
                <a:lnTo>
                  <a:pt x="48839" y="18242"/>
                </a:lnTo>
                <a:lnTo>
                  <a:pt x="48839" y="15853"/>
                </a:lnTo>
                <a:lnTo>
                  <a:pt x="51228" y="15853"/>
                </a:lnTo>
                <a:close/>
                <a:moveTo>
                  <a:pt x="51228" y="20778"/>
                </a:moveTo>
                <a:lnTo>
                  <a:pt x="48839" y="20778"/>
                </a:lnTo>
                <a:lnTo>
                  <a:pt x="48839" y="18389"/>
                </a:lnTo>
                <a:lnTo>
                  <a:pt x="51228" y="18389"/>
                </a:lnTo>
                <a:close/>
                <a:moveTo>
                  <a:pt x="51228" y="23316"/>
                </a:moveTo>
                <a:lnTo>
                  <a:pt x="48839" y="23316"/>
                </a:lnTo>
                <a:lnTo>
                  <a:pt x="48839" y="20928"/>
                </a:lnTo>
                <a:lnTo>
                  <a:pt x="51228" y="20928"/>
                </a:lnTo>
                <a:close/>
                <a:moveTo>
                  <a:pt x="51228" y="25854"/>
                </a:moveTo>
                <a:lnTo>
                  <a:pt x="48839" y="25854"/>
                </a:lnTo>
                <a:lnTo>
                  <a:pt x="48839" y="23465"/>
                </a:lnTo>
                <a:lnTo>
                  <a:pt x="51228" y="23465"/>
                </a:lnTo>
                <a:close/>
                <a:moveTo>
                  <a:pt x="51228" y="28391"/>
                </a:moveTo>
                <a:lnTo>
                  <a:pt x="48839" y="28391"/>
                </a:lnTo>
                <a:lnTo>
                  <a:pt x="48839" y="26002"/>
                </a:lnTo>
                <a:lnTo>
                  <a:pt x="51228" y="26002"/>
                </a:lnTo>
                <a:close/>
                <a:moveTo>
                  <a:pt x="51228" y="30928"/>
                </a:moveTo>
                <a:lnTo>
                  <a:pt x="48839" y="30928"/>
                </a:lnTo>
                <a:lnTo>
                  <a:pt x="48839" y="28540"/>
                </a:lnTo>
                <a:lnTo>
                  <a:pt x="51228" y="28540"/>
                </a:lnTo>
                <a:close/>
                <a:moveTo>
                  <a:pt x="51228" y="33466"/>
                </a:moveTo>
                <a:lnTo>
                  <a:pt x="48839" y="33466"/>
                </a:lnTo>
                <a:lnTo>
                  <a:pt x="48839" y="31077"/>
                </a:lnTo>
                <a:lnTo>
                  <a:pt x="51228" y="31077"/>
                </a:lnTo>
                <a:close/>
                <a:moveTo>
                  <a:pt x="51228" y="36003"/>
                </a:moveTo>
                <a:lnTo>
                  <a:pt x="48839" y="36003"/>
                </a:lnTo>
                <a:lnTo>
                  <a:pt x="48839" y="33614"/>
                </a:lnTo>
                <a:lnTo>
                  <a:pt x="51228" y="33614"/>
                </a:lnTo>
                <a:close/>
                <a:moveTo>
                  <a:pt x="51228" y="38540"/>
                </a:moveTo>
                <a:lnTo>
                  <a:pt x="48839" y="38540"/>
                </a:lnTo>
                <a:lnTo>
                  <a:pt x="48839" y="36152"/>
                </a:lnTo>
                <a:lnTo>
                  <a:pt x="51228" y="36152"/>
                </a:lnTo>
                <a:close/>
                <a:moveTo>
                  <a:pt x="51228" y="41079"/>
                </a:moveTo>
                <a:lnTo>
                  <a:pt x="48839" y="41079"/>
                </a:lnTo>
                <a:lnTo>
                  <a:pt x="48839" y="38690"/>
                </a:lnTo>
                <a:lnTo>
                  <a:pt x="51228" y="38690"/>
                </a:lnTo>
                <a:close/>
                <a:moveTo>
                  <a:pt x="51228" y="43616"/>
                </a:moveTo>
                <a:lnTo>
                  <a:pt x="48839" y="43616"/>
                </a:lnTo>
                <a:lnTo>
                  <a:pt x="48839" y="41226"/>
                </a:lnTo>
                <a:lnTo>
                  <a:pt x="51228" y="41226"/>
                </a:lnTo>
                <a:close/>
                <a:moveTo>
                  <a:pt x="51228" y="46152"/>
                </a:moveTo>
                <a:lnTo>
                  <a:pt x="48839" y="46152"/>
                </a:lnTo>
                <a:lnTo>
                  <a:pt x="48839" y="43764"/>
                </a:lnTo>
                <a:lnTo>
                  <a:pt x="51228" y="43764"/>
                </a:lnTo>
                <a:close/>
                <a:moveTo>
                  <a:pt x="51228" y="48691"/>
                </a:moveTo>
                <a:lnTo>
                  <a:pt x="48839" y="48691"/>
                </a:lnTo>
                <a:lnTo>
                  <a:pt x="48839" y="46302"/>
                </a:lnTo>
                <a:lnTo>
                  <a:pt x="51228" y="46302"/>
                </a:lnTo>
                <a:close/>
                <a:moveTo>
                  <a:pt x="51228" y="51228"/>
                </a:moveTo>
                <a:lnTo>
                  <a:pt x="48839" y="51228"/>
                </a:lnTo>
                <a:lnTo>
                  <a:pt x="48839" y="48839"/>
                </a:lnTo>
                <a:lnTo>
                  <a:pt x="51228" y="48839"/>
                </a:lnTo>
                <a:close/>
                <a:moveTo>
                  <a:pt x="51228" y="53765"/>
                </a:moveTo>
                <a:lnTo>
                  <a:pt x="48839" y="53765"/>
                </a:lnTo>
                <a:lnTo>
                  <a:pt x="48839" y="51376"/>
                </a:lnTo>
                <a:lnTo>
                  <a:pt x="51228" y="51376"/>
                </a:lnTo>
                <a:close/>
                <a:moveTo>
                  <a:pt x="51228" y="56303"/>
                </a:moveTo>
                <a:lnTo>
                  <a:pt x="48839" y="56303"/>
                </a:lnTo>
                <a:lnTo>
                  <a:pt x="48839" y="53914"/>
                </a:lnTo>
                <a:lnTo>
                  <a:pt x="51228" y="53914"/>
                </a:lnTo>
                <a:close/>
                <a:moveTo>
                  <a:pt x="51228" y="58840"/>
                </a:moveTo>
                <a:lnTo>
                  <a:pt x="48839" y="58840"/>
                </a:lnTo>
                <a:lnTo>
                  <a:pt x="48839" y="56451"/>
                </a:lnTo>
                <a:lnTo>
                  <a:pt x="51228" y="56451"/>
                </a:lnTo>
                <a:close/>
                <a:moveTo>
                  <a:pt x="48691" y="5554"/>
                </a:moveTo>
                <a:lnTo>
                  <a:pt x="46302" y="5554"/>
                </a:lnTo>
                <a:lnTo>
                  <a:pt x="46302" y="3165"/>
                </a:lnTo>
                <a:lnTo>
                  <a:pt x="48691" y="3165"/>
                </a:lnTo>
                <a:close/>
                <a:moveTo>
                  <a:pt x="48691" y="8092"/>
                </a:moveTo>
                <a:lnTo>
                  <a:pt x="46302" y="8092"/>
                </a:lnTo>
                <a:lnTo>
                  <a:pt x="46302" y="5703"/>
                </a:lnTo>
                <a:lnTo>
                  <a:pt x="48691" y="5703"/>
                </a:lnTo>
                <a:close/>
                <a:moveTo>
                  <a:pt x="48691" y="10629"/>
                </a:moveTo>
                <a:lnTo>
                  <a:pt x="46302" y="10629"/>
                </a:lnTo>
                <a:lnTo>
                  <a:pt x="46302" y="8240"/>
                </a:lnTo>
                <a:lnTo>
                  <a:pt x="48691" y="8240"/>
                </a:lnTo>
                <a:close/>
                <a:moveTo>
                  <a:pt x="48691" y="13166"/>
                </a:moveTo>
                <a:lnTo>
                  <a:pt x="46302" y="13166"/>
                </a:lnTo>
                <a:lnTo>
                  <a:pt x="46302" y="10777"/>
                </a:lnTo>
                <a:lnTo>
                  <a:pt x="48691" y="10777"/>
                </a:lnTo>
                <a:close/>
                <a:moveTo>
                  <a:pt x="48691" y="15704"/>
                </a:moveTo>
                <a:lnTo>
                  <a:pt x="46302" y="15704"/>
                </a:lnTo>
                <a:lnTo>
                  <a:pt x="46302" y="13316"/>
                </a:lnTo>
                <a:lnTo>
                  <a:pt x="48691" y="13316"/>
                </a:lnTo>
                <a:close/>
                <a:moveTo>
                  <a:pt x="48691" y="18242"/>
                </a:moveTo>
                <a:lnTo>
                  <a:pt x="46302" y="18242"/>
                </a:lnTo>
                <a:lnTo>
                  <a:pt x="46302" y="15853"/>
                </a:lnTo>
                <a:lnTo>
                  <a:pt x="48691" y="15853"/>
                </a:lnTo>
                <a:close/>
                <a:moveTo>
                  <a:pt x="48691" y="20778"/>
                </a:moveTo>
                <a:lnTo>
                  <a:pt x="46302" y="20778"/>
                </a:lnTo>
                <a:lnTo>
                  <a:pt x="46302" y="18389"/>
                </a:lnTo>
                <a:lnTo>
                  <a:pt x="48691" y="18389"/>
                </a:lnTo>
                <a:close/>
                <a:moveTo>
                  <a:pt x="48691" y="23316"/>
                </a:moveTo>
                <a:lnTo>
                  <a:pt x="46302" y="23316"/>
                </a:lnTo>
                <a:lnTo>
                  <a:pt x="46302" y="20928"/>
                </a:lnTo>
                <a:lnTo>
                  <a:pt x="48691" y="20928"/>
                </a:lnTo>
                <a:close/>
                <a:moveTo>
                  <a:pt x="48691" y="25854"/>
                </a:moveTo>
                <a:lnTo>
                  <a:pt x="46302" y="25854"/>
                </a:lnTo>
                <a:lnTo>
                  <a:pt x="46302" y="23465"/>
                </a:lnTo>
                <a:lnTo>
                  <a:pt x="48691" y="23465"/>
                </a:lnTo>
                <a:close/>
                <a:moveTo>
                  <a:pt x="48691" y="28391"/>
                </a:moveTo>
                <a:lnTo>
                  <a:pt x="46302" y="28391"/>
                </a:lnTo>
                <a:lnTo>
                  <a:pt x="46302" y="26002"/>
                </a:lnTo>
                <a:lnTo>
                  <a:pt x="48691" y="26002"/>
                </a:lnTo>
                <a:close/>
                <a:moveTo>
                  <a:pt x="48691" y="30928"/>
                </a:moveTo>
                <a:lnTo>
                  <a:pt x="46302" y="30928"/>
                </a:lnTo>
                <a:lnTo>
                  <a:pt x="46302" y="28540"/>
                </a:lnTo>
                <a:lnTo>
                  <a:pt x="48691" y="28540"/>
                </a:lnTo>
                <a:close/>
                <a:moveTo>
                  <a:pt x="48691" y="33466"/>
                </a:moveTo>
                <a:lnTo>
                  <a:pt x="46302" y="33466"/>
                </a:lnTo>
                <a:lnTo>
                  <a:pt x="46302" y="31077"/>
                </a:lnTo>
                <a:lnTo>
                  <a:pt x="48691" y="31077"/>
                </a:lnTo>
                <a:close/>
                <a:moveTo>
                  <a:pt x="48691" y="36003"/>
                </a:moveTo>
                <a:lnTo>
                  <a:pt x="46302" y="36003"/>
                </a:lnTo>
                <a:lnTo>
                  <a:pt x="46302" y="33614"/>
                </a:lnTo>
                <a:lnTo>
                  <a:pt x="48691" y="33614"/>
                </a:lnTo>
                <a:close/>
                <a:moveTo>
                  <a:pt x="48691" y="38540"/>
                </a:moveTo>
                <a:lnTo>
                  <a:pt x="46302" y="38540"/>
                </a:lnTo>
                <a:lnTo>
                  <a:pt x="46302" y="36152"/>
                </a:lnTo>
                <a:lnTo>
                  <a:pt x="48691" y="36152"/>
                </a:lnTo>
                <a:close/>
                <a:moveTo>
                  <a:pt x="48691" y="41079"/>
                </a:moveTo>
                <a:lnTo>
                  <a:pt x="46302" y="41079"/>
                </a:lnTo>
                <a:lnTo>
                  <a:pt x="46302" y="38690"/>
                </a:lnTo>
                <a:lnTo>
                  <a:pt x="48691" y="38690"/>
                </a:lnTo>
                <a:close/>
                <a:moveTo>
                  <a:pt x="48691" y="43616"/>
                </a:moveTo>
                <a:lnTo>
                  <a:pt x="46302" y="43616"/>
                </a:lnTo>
                <a:lnTo>
                  <a:pt x="46302" y="41226"/>
                </a:lnTo>
                <a:lnTo>
                  <a:pt x="48691" y="41226"/>
                </a:lnTo>
                <a:close/>
                <a:moveTo>
                  <a:pt x="48691" y="46152"/>
                </a:moveTo>
                <a:lnTo>
                  <a:pt x="46302" y="46152"/>
                </a:lnTo>
                <a:lnTo>
                  <a:pt x="46302" y="43764"/>
                </a:lnTo>
                <a:lnTo>
                  <a:pt x="48691" y="43764"/>
                </a:lnTo>
                <a:close/>
                <a:moveTo>
                  <a:pt x="48691" y="48691"/>
                </a:moveTo>
                <a:lnTo>
                  <a:pt x="46302" y="48691"/>
                </a:lnTo>
                <a:lnTo>
                  <a:pt x="46302" y="46302"/>
                </a:lnTo>
                <a:lnTo>
                  <a:pt x="48691" y="46302"/>
                </a:lnTo>
                <a:close/>
                <a:moveTo>
                  <a:pt x="48691" y="51228"/>
                </a:moveTo>
                <a:lnTo>
                  <a:pt x="46302" y="51228"/>
                </a:lnTo>
                <a:lnTo>
                  <a:pt x="46302" y="48839"/>
                </a:lnTo>
                <a:lnTo>
                  <a:pt x="48691" y="48839"/>
                </a:lnTo>
                <a:close/>
                <a:moveTo>
                  <a:pt x="48691" y="53765"/>
                </a:moveTo>
                <a:lnTo>
                  <a:pt x="46302" y="53765"/>
                </a:lnTo>
                <a:lnTo>
                  <a:pt x="46302" y="51376"/>
                </a:lnTo>
                <a:lnTo>
                  <a:pt x="48691" y="51376"/>
                </a:lnTo>
                <a:close/>
                <a:moveTo>
                  <a:pt x="48691" y="56303"/>
                </a:moveTo>
                <a:lnTo>
                  <a:pt x="46302" y="56303"/>
                </a:lnTo>
                <a:lnTo>
                  <a:pt x="46302" y="53914"/>
                </a:lnTo>
                <a:lnTo>
                  <a:pt x="48691" y="53914"/>
                </a:lnTo>
                <a:close/>
                <a:moveTo>
                  <a:pt x="48691" y="58840"/>
                </a:moveTo>
                <a:lnTo>
                  <a:pt x="46302" y="58840"/>
                </a:lnTo>
                <a:lnTo>
                  <a:pt x="46302" y="56451"/>
                </a:lnTo>
                <a:lnTo>
                  <a:pt x="48691" y="56451"/>
                </a:lnTo>
                <a:close/>
                <a:moveTo>
                  <a:pt x="46153" y="5554"/>
                </a:moveTo>
                <a:lnTo>
                  <a:pt x="43764" y="5554"/>
                </a:lnTo>
                <a:lnTo>
                  <a:pt x="43764" y="3165"/>
                </a:lnTo>
                <a:lnTo>
                  <a:pt x="46153" y="3165"/>
                </a:lnTo>
                <a:close/>
                <a:moveTo>
                  <a:pt x="46153" y="8092"/>
                </a:moveTo>
                <a:lnTo>
                  <a:pt x="43764" y="8092"/>
                </a:lnTo>
                <a:lnTo>
                  <a:pt x="43764" y="5703"/>
                </a:lnTo>
                <a:lnTo>
                  <a:pt x="46153" y="5703"/>
                </a:lnTo>
                <a:close/>
                <a:moveTo>
                  <a:pt x="46153" y="10629"/>
                </a:moveTo>
                <a:lnTo>
                  <a:pt x="43764" y="10629"/>
                </a:lnTo>
                <a:lnTo>
                  <a:pt x="43764" y="8240"/>
                </a:lnTo>
                <a:lnTo>
                  <a:pt x="46153" y="8240"/>
                </a:lnTo>
                <a:close/>
                <a:moveTo>
                  <a:pt x="46153" y="13166"/>
                </a:moveTo>
                <a:lnTo>
                  <a:pt x="43764" y="13166"/>
                </a:lnTo>
                <a:lnTo>
                  <a:pt x="43764" y="10777"/>
                </a:lnTo>
                <a:lnTo>
                  <a:pt x="46153" y="10777"/>
                </a:lnTo>
                <a:close/>
                <a:moveTo>
                  <a:pt x="46153" y="15704"/>
                </a:moveTo>
                <a:lnTo>
                  <a:pt x="43764" y="15704"/>
                </a:lnTo>
                <a:lnTo>
                  <a:pt x="43764" y="13316"/>
                </a:lnTo>
                <a:lnTo>
                  <a:pt x="46153" y="13316"/>
                </a:lnTo>
                <a:close/>
                <a:moveTo>
                  <a:pt x="46153" y="18242"/>
                </a:moveTo>
                <a:lnTo>
                  <a:pt x="43764" y="18242"/>
                </a:lnTo>
                <a:lnTo>
                  <a:pt x="43764" y="15853"/>
                </a:lnTo>
                <a:lnTo>
                  <a:pt x="46153" y="15853"/>
                </a:lnTo>
                <a:close/>
                <a:moveTo>
                  <a:pt x="46153" y="20778"/>
                </a:moveTo>
                <a:lnTo>
                  <a:pt x="43764" y="20778"/>
                </a:lnTo>
                <a:lnTo>
                  <a:pt x="43764" y="18389"/>
                </a:lnTo>
                <a:lnTo>
                  <a:pt x="46153" y="18389"/>
                </a:lnTo>
                <a:close/>
                <a:moveTo>
                  <a:pt x="46153" y="23316"/>
                </a:moveTo>
                <a:lnTo>
                  <a:pt x="43764" y="23316"/>
                </a:lnTo>
                <a:lnTo>
                  <a:pt x="43764" y="20928"/>
                </a:lnTo>
                <a:lnTo>
                  <a:pt x="46153" y="20928"/>
                </a:lnTo>
                <a:close/>
                <a:moveTo>
                  <a:pt x="46153" y="25854"/>
                </a:moveTo>
                <a:lnTo>
                  <a:pt x="43764" y="25854"/>
                </a:lnTo>
                <a:lnTo>
                  <a:pt x="43764" y="23465"/>
                </a:lnTo>
                <a:lnTo>
                  <a:pt x="46153" y="23465"/>
                </a:lnTo>
                <a:close/>
                <a:moveTo>
                  <a:pt x="46153" y="28391"/>
                </a:moveTo>
                <a:lnTo>
                  <a:pt x="43764" y="28391"/>
                </a:lnTo>
                <a:lnTo>
                  <a:pt x="43764" y="26002"/>
                </a:lnTo>
                <a:lnTo>
                  <a:pt x="46153" y="26002"/>
                </a:lnTo>
                <a:close/>
                <a:moveTo>
                  <a:pt x="46153" y="30928"/>
                </a:moveTo>
                <a:lnTo>
                  <a:pt x="43764" y="30928"/>
                </a:lnTo>
                <a:lnTo>
                  <a:pt x="43764" y="28540"/>
                </a:lnTo>
                <a:lnTo>
                  <a:pt x="46153" y="28540"/>
                </a:lnTo>
                <a:close/>
                <a:moveTo>
                  <a:pt x="46153" y="33466"/>
                </a:moveTo>
                <a:lnTo>
                  <a:pt x="43764" y="33466"/>
                </a:lnTo>
                <a:lnTo>
                  <a:pt x="43764" y="31077"/>
                </a:lnTo>
                <a:lnTo>
                  <a:pt x="46153" y="31077"/>
                </a:lnTo>
                <a:close/>
                <a:moveTo>
                  <a:pt x="46153" y="36003"/>
                </a:moveTo>
                <a:lnTo>
                  <a:pt x="43764" y="36003"/>
                </a:lnTo>
                <a:lnTo>
                  <a:pt x="43764" y="33614"/>
                </a:lnTo>
                <a:lnTo>
                  <a:pt x="46153" y="33614"/>
                </a:lnTo>
                <a:close/>
                <a:moveTo>
                  <a:pt x="46153" y="38540"/>
                </a:moveTo>
                <a:lnTo>
                  <a:pt x="43764" y="38540"/>
                </a:lnTo>
                <a:lnTo>
                  <a:pt x="43764" y="36152"/>
                </a:lnTo>
                <a:lnTo>
                  <a:pt x="46153" y="36152"/>
                </a:lnTo>
                <a:close/>
                <a:moveTo>
                  <a:pt x="46153" y="41079"/>
                </a:moveTo>
                <a:lnTo>
                  <a:pt x="43764" y="41079"/>
                </a:lnTo>
                <a:lnTo>
                  <a:pt x="43764" y="38690"/>
                </a:lnTo>
                <a:lnTo>
                  <a:pt x="46153" y="38690"/>
                </a:lnTo>
                <a:close/>
                <a:moveTo>
                  <a:pt x="46153" y="43616"/>
                </a:moveTo>
                <a:lnTo>
                  <a:pt x="43764" y="43616"/>
                </a:lnTo>
                <a:lnTo>
                  <a:pt x="43764" y="41226"/>
                </a:lnTo>
                <a:lnTo>
                  <a:pt x="46153" y="41226"/>
                </a:lnTo>
                <a:close/>
                <a:moveTo>
                  <a:pt x="46153" y="46152"/>
                </a:moveTo>
                <a:lnTo>
                  <a:pt x="43764" y="46152"/>
                </a:lnTo>
                <a:lnTo>
                  <a:pt x="43764" y="43764"/>
                </a:lnTo>
                <a:lnTo>
                  <a:pt x="46153" y="43764"/>
                </a:lnTo>
                <a:close/>
                <a:moveTo>
                  <a:pt x="46153" y="48691"/>
                </a:moveTo>
                <a:lnTo>
                  <a:pt x="43764" y="48691"/>
                </a:lnTo>
                <a:lnTo>
                  <a:pt x="43764" y="46302"/>
                </a:lnTo>
                <a:lnTo>
                  <a:pt x="46153" y="46302"/>
                </a:lnTo>
                <a:close/>
                <a:moveTo>
                  <a:pt x="46153" y="51228"/>
                </a:moveTo>
                <a:lnTo>
                  <a:pt x="43764" y="51228"/>
                </a:lnTo>
                <a:lnTo>
                  <a:pt x="43764" y="48839"/>
                </a:lnTo>
                <a:lnTo>
                  <a:pt x="46153" y="48839"/>
                </a:lnTo>
                <a:close/>
                <a:moveTo>
                  <a:pt x="46153" y="53765"/>
                </a:moveTo>
                <a:lnTo>
                  <a:pt x="43764" y="53765"/>
                </a:lnTo>
                <a:lnTo>
                  <a:pt x="43764" y="51376"/>
                </a:lnTo>
                <a:lnTo>
                  <a:pt x="46153" y="51376"/>
                </a:lnTo>
                <a:close/>
                <a:moveTo>
                  <a:pt x="46153" y="56303"/>
                </a:moveTo>
                <a:lnTo>
                  <a:pt x="43764" y="56303"/>
                </a:lnTo>
                <a:lnTo>
                  <a:pt x="43764" y="53914"/>
                </a:lnTo>
                <a:lnTo>
                  <a:pt x="46153" y="53914"/>
                </a:lnTo>
                <a:close/>
                <a:moveTo>
                  <a:pt x="46153" y="58840"/>
                </a:moveTo>
                <a:lnTo>
                  <a:pt x="43764" y="58840"/>
                </a:lnTo>
                <a:lnTo>
                  <a:pt x="43764" y="56451"/>
                </a:lnTo>
                <a:lnTo>
                  <a:pt x="46153" y="56451"/>
                </a:lnTo>
                <a:close/>
                <a:moveTo>
                  <a:pt x="43616" y="5554"/>
                </a:moveTo>
                <a:lnTo>
                  <a:pt x="41227" y="5554"/>
                </a:lnTo>
                <a:lnTo>
                  <a:pt x="41227" y="3165"/>
                </a:lnTo>
                <a:lnTo>
                  <a:pt x="43616" y="3165"/>
                </a:lnTo>
                <a:close/>
                <a:moveTo>
                  <a:pt x="43616" y="8092"/>
                </a:moveTo>
                <a:lnTo>
                  <a:pt x="41227" y="8092"/>
                </a:lnTo>
                <a:lnTo>
                  <a:pt x="41227" y="5703"/>
                </a:lnTo>
                <a:lnTo>
                  <a:pt x="43616" y="5703"/>
                </a:lnTo>
                <a:close/>
                <a:moveTo>
                  <a:pt x="43616" y="10629"/>
                </a:moveTo>
                <a:lnTo>
                  <a:pt x="41227" y="10629"/>
                </a:lnTo>
                <a:lnTo>
                  <a:pt x="41227" y="8240"/>
                </a:lnTo>
                <a:lnTo>
                  <a:pt x="43616" y="8240"/>
                </a:lnTo>
                <a:close/>
                <a:moveTo>
                  <a:pt x="43616" y="13166"/>
                </a:moveTo>
                <a:lnTo>
                  <a:pt x="41227" y="13166"/>
                </a:lnTo>
                <a:lnTo>
                  <a:pt x="41227" y="10777"/>
                </a:lnTo>
                <a:lnTo>
                  <a:pt x="43616" y="10777"/>
                </a:lnTo>
                <a:close/>
                <a:moveTo>
                  <a:pt x="43616" y="15704"/>
                </a:moveTo>
                <a:lnTo>
                  <a:pt x="41227" y="15704"/>
                </a:lnTo>
                <a:lnTo>
                  <a:pt x="41227" y="13316"/>
                </a:lnTo>
                <a:lnTo>
                  <a:pt x="43616" y="13316"/>
                </a:lnTo>
                <a:close/>
                <a:moveTo>
                  <a:pt x="43616" y="18242"/>
                </a:moveTo>
                <a:lnTo>
                  <a:pt x="41227" y="18242"/>
                </a:lnTo>
                <a:lnTo>
                  <a:pt x="41227" y="15853"/>
                </a:lnTo>
                <a:lnTo>
                  <a:pt x="43616" y="15853"/>
                </a:lnTo>
                <a:close/>
                <a:moveTo>
                  <a:pt x="43616" y="20778"/>
                </a:moveTo>
                <a:lnTo>
                  <a:pt x="41227" y="20778"/>
                </a:lnTo>
                <a:lnTo>
                  <a:pt x="41227" y="18389"/>
                </a:lnTo>
                <a:lnTo>
                  <a:pt x="43616" y="18389"/>
                </a:lnTo>
                <a:close/>
                <a:moveTo>
                  <a:pt x="43616" y="23316"/>
                </a:moveTo>
                <a:lnTo>
                  <a:pt x="41227" y="23316"/>
                </a:lnTo>
                <a:lnTo>
                  <a:pt x="41227" y="20928"/>
                </a:lnTo>
                <a:lnTo>
                  <a:pt x="43616" y="20928"/>
                </a:lnTo>
                <a:close/>
                <a:moveTo>
                  <a:pt x="43616" y="25854"/>
                </a:moveTo>
                <a:lnTo>
                  <a:pt x="41227" y="25854"/>
                </a:lnTo>
                <a:lnTo>
                  <a:pt x="41227" y="23465"/>
                </a:lnTo>
                <a:lnTo>
                  <a:pt x="43616" y="23465"/>
                </a:lnTo>
                <a:close/>
                <a:moveTo>
                  <a:pt x="43616" y="28391"/>
                </a:moveTo>
                <a:lnTo>
                  <a:pt x="41227" y="28391"/>
                </a:lnTo>
                <a:lnTo>
                  <a:pt x="41227" y="26002"/>
                </a:lnTo>
                <a:lnTo>
                  <a:pt x="43616" y="26002"/>
                </a:lnTo>
                <a:close/>
                <a:moveTo>
                  <a:pt x="43616" y="30928"/>
                </a:moveTo>
                <a:lnTo>
                  <a:pt x="41227" y="30928"/>
                </a:lnTo>
                <a:lnTo>
                  <a:pt x="41227" y="28540"/>
                </a:lnTo>
                <a:lnTo>
                  <a:pt x="43616" y="28540"/>
                </a:lnTo>
                <a:close/>
                <a:moveTo>
                  <a:pt x="43616" y="33466"/>
                </a:moveTo>
                <a:lnTo>
                  <a:pt x="41227" y="33466"/>
                </a:lnTo>
                <a:lnTo>
                  <a:pt x="41227" y="31077"/>
                </a:lnTo>
                <a:lnTo>
                  <a:pt x="43616" y="31077"/>
                </a:lnTo>
                <a:close/>
                <a:moveTo>
                  <a:pt x="43616" y="36003"/>
                </a:moveTo>
                <a:lnTo>
                  <a:pt x="41227" y="36003"/>
                </a:lnTo>
                <a:lnTo>
                  <a:pt x="41227" y="33614"/>
                </a:lnTo>
                <a:lnTo>
                  <a:pt x="43616" y="33614"/>
                </a:lnTo>
                <a:close/>
                <a:moveTo>
                  <a:pt x="43616" y="38540"/>
                </a:moveTo>
                <a:lnTo>
                  <a:pt x="41227" y="38540"/>
                </a:lnTo>
                <a:lnTo>
                  <a:pt x="41227" y="36152"/>
                </a:lnTo>
                <a:lnTo>
                  <a:pt x="43616" y="36152"/>
                </a:lnTo>
                <a:close/>
                <a:moveTo>
                  <a:pt x="43616" y="41079"/>
                </a:moveTo>
                <a:lnTo>
                  <a:pt x="41227" y="41079"/>
                </a:lnTo>
                <a:lnTo>
                  <a:pt x="41227" y="38690"/>
                </a:lnTo>
                <a:lnTo>
                  <a:pt x="43616" y="38690"/>
                </a:lnTo>
                <a:close/>
                <a:moveTo>
                  <a:pt x="43616" y="43616"/>
                </a:moveTo>
                <a:lnTo>
                  <a:pt x="41227" y="43616"/>
                </a:lnTo>
                <a:lnTo>
                  <a:pt x="41227" y="41226"/>
                </a:lnTo>
                <a:lnTo>
                  <a:pt x="43616" y="41226"/>
                </a:lnTo>
                <a:close/>
                <a:moveTo>
                  <a:pt x="43616" y="46152"/>
                </a:moveTo>
                <a:lnTo>
                  <a:pt x="41227" y="46152"/>
                </a:lnTo>
                <a:lnTo>
                  <a:pt x="41227" y="43764"/>
                </a:lnTo>
                <a:lnTo>
                  <a:pt x="43616" y="43764"/>
                </a:lnTo>
                <a:close/>
                <a:moveTo>
                  <a:pt x="43616" y="48691"/>
                </a:moveTo>
                <a:lnTo>
                  <a:pt x="41227" y="48691"/>
                </a:lnTo>
                <a:lnTo>
                  <a:pt x="41227" y="46302"/>
                </a:lnTo>
                <a:lnTo>
                  <a:pt x="43616" y="46302"/>
                </a:lnTo>
                <a:close/>
                <a:moveTo>
                  <a:pt x="43616" y="51228"/>
                </a:moveTo>
                <a:lnTo>
                  <a:pt x="41227" y="51228"/>
                </a:lnTo>
                <a:lnTo>
                  <a:pt x="41227" y="48839"/>
                </a:lnTo>
                <a:lnTo>
                  <a:pt x="43616" y="48839"/>
                </a:lnTo>
                <a:close/>
                <a:moveTo>
                  <a:pt x="43616" y="53765"/>
                </a:moveTo>
                <a:lnTo>
                  <a:pt x="41227" y="53765"/>
                </a:lnTo>
                <a:lnTo>
                  <a:pt x="41227" y="51376"/>
                </a:lnTo>
                <a:lnTo>
                  <a:pt x="43616" y="51376"/>
                </a:lnTo>
                <a:close/>
                <a:moveTo>
                  <a:pt x="43616" y="56303"/>
                </a:moveTo>
                <a:lnTo>
                  <a:pt x="41227" y="56303"/>
                </a:lnTo>
                <a:lnTo>
                  <a:pt x="41227" y="53914"/>
                </a:lnTo>
                <a:lnTo>
                  <a:pt x="43616" y="53914"/>
                </a:lnTo>
                <a:close/>
                <a:moveTo>
                  <a:pt x="43616" y="58840"/>
                </a:moveTo>
                <a:lnTo>
                  <a:pt x="41227" y="58840"/>
                </a:lnTo>
                <a:lnTo>
                  <a:pt x="41227" y="56451"/>
                </a:lnTo>
                <a:lnTo>
                  <a:pt x="43616" y="56451"/>
                </a:lnTo>
                <a:close/>
                <a:moveTo>
                  <a:pt x="41078" y="5554"/>
                </a:moveTo>
                <a:lnTo>
                  <a:pt x="38689" y="5554"/>
                </a:lnTo>
                <a:lnTo>
                  <a:pt x="38689" y="3165"/>
                </a:lnTo>
                <a:lnTo>
                  <a:pt x="41078" y="3165"/>
                </a:lnTo>
                <a:close/>
                <a:moveTo>
                  <a:pt x="41078" y="8092"/>
                </a:moveTo>
                <a:lnTo>
                  <a:pt x="38689" y="8092"/>
                </a:lnTo>
                <a:lnTo>
                  <a:pt x="38689" y="5703"/>
                </a:lnTo>
                <a:lnTo>
                  <a:pt x="41078" y="5703"/>
                </a:lnTo>
                <a:close/>
                <a:moveTo>
                  <a:pt x="41078" y="10629"/>
                </a:moveTo>
                <a:lnTo>
                  <a:pt x="38689" y="10629"/>
                </a:lnTo>
                <a:lnTo>
                  <a:pt x="38689" y="8240"/>
                </a:lnTo>
                <a:lnTo>
                  <a:pt x="41078" y="8240"/>
                </a:lnTo>
                <a:close/>
                <a:moveTo>
                  <a:pt x="41078" y="13166"/>
                </a:moveTo>
                <a:lnTo>
                  <a:pt x="38689" y="13166"/>
                </a:lnTo>
                <a:lnTo>
                  <a:pt x="38689" y="10777"/>
                </a:lnTo>
                <a:lnTo>
                  <a:pt x="41078" y="10777"/>
                </a:lnTo>
                <a:close/>
                <a:moveTo>
                  <a:pt x="41078" y="15704"/>
                </a:moveTo>
                <a:lnTo>
                  <a:pt x="38689" y="15704"/>
                </a:lnTo>
                <a:lnTo>
                  <a:pt x="38689" y="13316"/>
                </a:lnTo>
                <a:lnTo>
                  <a:pt x="41078" y="13316"/>
                </a:lnTo>
                <a:close/>
                <a:moveTo>
                  <a:pt x="41078" y="18242"/>
                </a:moveTo>
                <a:lnTo>
                  <a:pt x="38689" y="18242"/>
                </a:lnTo>
                <a:lnTo>
                  <a:pt x="38689" y="15853"/>
                </a:lnTo>
                <a:lnTo>
                  <a:pt x="41078" y="15853"/>
                </a:lnTo>
                <a:close/>
                <a:moveTo>
                  <a:pt x="41078" y="20778"/>
                </a:moveTo>
                <a:lnTo>
                  <a:pt x="38689" y="20778"/>
                </a:lnTo>
                <a:lnTo>
                  <a:pt x="38689" y="18389"/>
                </a:lnTo>
                <a:lnTo>
                  <a:pt x="41078" y="18389"/>
                </a:lnTo>
                <a:close/>
                <a:moveTo>
                  <a:pt x="41078" y="23316"/>
                </a:moveTo>
                <a:lnTo>
                  <a:pt x="38689" y="23316"/>
                </a:lnTo>
                <a:lnTo>
                  <a:pt x="38689" y="20928"/>
                </a:lnTo>
                <a:lnTo>
                  <a:pt x="41078" y="20928"/>
                </a:lnTo>
                <a:close/>
                <a:moveTo>
                  <a:pt x="41078" y="25854"/>
                </a:moveTo>
                <a:lnTo>
                  <a:pt x="38689" y="25854"/>
                </a:lnTo>
                <a:lnTo>
                  <a:pt x="38689" y="23465"/>
                </a:lnTo>
                <a:lnTo>
                  <a:pt x="41078" y="23465"/>
                </a:lnTo>
                <a:close/>
                <a:moveTo>
                  <a:pt x="41078" y="28391"/>
                </a:moveTo>
                <a:lnTo>
                  <a:pt x="38689" y="28391"/>
                </a:lnTo>
                <a:lnTo>
                  <a:pt x="38689" y="26002"/>
                </a:lnTo>
                <a:lnTo>
                  <a:pt x="41078" y="26002"/>
                </a:lnTo>
                <a:close/>
                <a:moveTo>
                  <a:pt x="41078" y="30928"/>
                </a:moveTo>
                <a:lnTo>
                  <a:pt x="38689" y="30928"/>
                </a:lnTo>
                <a:lnTo>
                  <a:pt x="38689" y="28540"/>
                </a:lnTo>
                <a:lnTo>
                  <a:pt x="41078" y="28540"/>
                </a:lnTo>
                <a:close/>
                <a:moveTo>
                  <a:pt x="41078" y="33466"/>
                </a:moveTo>
                <a:lnTo>
                  <a:pt x="38689" y="33466"/>
                </a:lnTo>
                <a:lnTo>
                  <a:pt x="38689" y="31077"/>
                </a:lnTo>
                <a:lnTo>
                  <a:pt x="41078" y="31077"/>
                </a:lnTo>
                <a:close/>
                <a:moveTo>
                  <a:pt x="41078" y="36003"/>
                </a:moveTo>
                <a:lnTo>
                  <a:pt x="38689" y="36003"/>
                </a:lnTo>
                <a:lnTo>
                  <a:pt x="38689" y="33614"/>
                </a:lnTo>
                <a:lnTo>
                  <a:pt x="41078" y="33614"/>
                </a:lnTo>
                <a:close/>
                <a:moveTo>
                  <a:pt x="41078" y="38540"/>
                </a:moveTo>
                <a:lnTo>
                  <a:pt x="38689" y="38540"/>
                </a:lnTo>
                <a:lnTo>
                  <a:pt x="38689" y="36152"/>
                </a:lnTo>
                <a:lnTo>
                  <a:pt x="41078" y="36152"/>
                </a:lnTo>
                <a:close/>
                <a:moveTo>
                  <a:pt x="41078" y="41079"/>
                </a:moveTo>
                <a:lnTo>
                  <a:pt x="38689" y="41079"/>
                </a:lnTo>
                <a:lnTo>
                  <a:pt x="38689" y="38690"/>
                </a:lnTo>
                <a:lnTo>
                  <a:pt x="41078" y="38690"/>
                </a:lnTo>
                <a:close/>
                <a:moveTo>
                  <a:pt x="41078" y="43616"/>
                </a:moveTo>
                <a:lnTo>
                  <a:pt x="38689" y="43616"/>
                </a:lnTo>
                <a:lnTo>
                  <a:pt x="38689" y="41226"/>
                </a:lnTo>
                <a:lnTo>
                  <a:pt x="41078" y="41226"/>
                </a:lnTo>
                <a:close/>
                <a:moveTo>
                  <a:pt x="41078" y="46152"/>
                </a:moveTo>
                <a:lnTo>
                  <a:pt x="38689" y="46152"/>
                </a:lnTo>
                <a:lnTo>
                  <a:pt x="38689" y="43764"/>
                </a:lnTo>
                <a:lnTo>
                  <a:pt x="41078" y="43764"/>
                </a:lnTo>
                <a:close/>
                <a:moveTo>
                  <a:pt x="41078" y="48691"/>
                </a:moveTo>
                <a:lnTo>
                  <a:pt x="38689" y="48691"/>
                </a:lnTo>
                <a:lnTo>
                  <a:pt x="38689" y="46302"/>
                </a:lnTo>
                <a:lnTo>
                  <a:pt x="41078" y="46302"/>
                </a:lnTo>
                <a:close/>
                <a:moveTo>
                  <a:pt x="41078" y="51228"/>
                </a:moveTo>
                <a:lnTo>
                  <a:pt x="38689" y="51228"/>
                </a:lnTo>
                <a:lnTo>
                  <a:pt x="38689" y="48839"/>
                </a:lnTo>
                <a:lnTo>
                  <a:pt x="41078" y="48839"/>
                </a:lnTo>
                <a:close/>
                <a:moveTo>
                  <a:pt x="41078" y="53765"/>
                </a:moveTo>
                <a:lnTo>
                  <a:pt x="38689" y="53765"/>
                </a:lnTo>
                <a:lnTo>
                  <a:pt x="38689" y="51376"/>
                </a:lnTo>
                <a:lnTo>
                  <a:pt x="41078" y="51376"/>
                </a:lnTo>
                <a:close/>
                <a:moveTo>
                  <a:pt x="41078" y="56303"/>
                </a:moveTo>
                <a:lnTo>
                  <a:pt x="38689" y="56303"/>
                </a:lnTo>
                <a:lnTo>
                  <a:pt x="38689" y="53914"/>
                </a:lnTo>
                <a:lnTo>
                  <a:pt x="41078" y="53914"/>
                </a:lnTo>
                <a:close/>
                <a:moveTo>
                  <a:pt x="41078" y="58840"/>
                </a:moveTo>
                <a:lnTo>
                  <a:pt x="38689" y="58840"/>
                </a:lnTo>
                <a:lnTo>
                  <a:pt x="38689" y="56451"/>
                </a:lnTo>
                <a:lnTo>
                  <a:pt x="41078" y="56451"/>
                </a:lnTo>
                <a:close/>
                <a:moveTo>
                  <a:pt x="38541" y="5554"/>
                </a:moveTo>
                <a:lnTo>
                  <a:pt x="36152" y="5554"/>
                </a:lnTo>
                <a:lnTo>
                  <a:pt x="36152" y="3165"/>
                </a:lnTo>
                <a:lnTo>
                  <a:pt x="38541" y="3165"/>
                </a:lnTo>
                <a:close/>
                <a:moveTo>
                  <a:pt x="38541" y="8092"/>
                </a:moveTo>
                <a:lnTo>
                  <a:pt x="36152" y="8092"/>
                </a:lnTo>
                <a:lnTo>
                  <a:pt x="36152" y="5703"/>
                </a:lnTo>
                <a:lnTo>
                  <a:pt x="38541" y="5703"/>
                </a:lnTo>
                <a:close/>
                <a:moveTo>
                  <a:pt x="38541" y="10629"/>
                </a:moveTo>
                <a:lnTo>
                  <a:pt x="36152" y="10629"/>
                </a:lnTo>
                <a:lnTo>
                  <a:pt x="36152" y="8240"/>
                </a:lnTo>
                <a:lnTo>
                  <a:pt x="38541" y="8240"/>
                </a:lnTo>
                <a:close/>
                <a:moveTo>
                  <a:pt x="38541" y="13166"/>
                </a:moveTo>
                <a:lnTo>
                  <a:pt x="36152" y="13166"/>
                </a:lnTo>
                <a:lnTo>
                  <a:pt x="36152" y="10777"/>
                </a:lnTo>
                <a:lnTo>
                  <a:pt x="38541" y="10777"/>
                </a:lnTo>
                <a:close/>
                <a:moveTo>
                  <a:pt x="38541" y="15704"/>
                </a:moveTo>
                <a:lnTo>
                  <a:pt x="36152" y="15704"/>
                </a:lnTo>
                <a:lnTo>
                  <a:pt x="36152" y="13316"/>
                </a:lnTo>
                <a:lnTo>
                  <a:pt x="38541" y="13316"/>
                </a:lnTo>
                <a:close/>
                <a:moveTo>
                  <a:pt x="38541" y="18242"/>
                </a:moveTo>
                <a:lnTo>
                  <a:pt x="36152" y="18242"/>
                </a:lnTo>
                <a:lnTo>
                  <a:pt x="36152" y="15853"/>
                </a:lnTo>
                <a:lnTo>
                  <a:pt x="38541" y="15853"/>
                </a:lnTo>
                <a:close/>
                <a:moveTo>
                  <a:pt x="38541" y="20778"/>
                </a:moveTo>
                <a:lnTo>
                  <a:pt x="36152" y="20778"/>
                </a:lnTo>
                <a:lnTo>
                  <a:pt x="36152" y="18389"/>
                </a:lnTo>
                <a:lnTo>
                  <a:pt x="38541" y="18389"/>
                </a:lnTo>
                <a:close/>
                <a:moveTo>
                  <a:pt x="38541" y="23316"/>
                </a:moveTo>
                <a:lnTo>
                  <a:pt x="36152" y="23316"/>
                </a:lnTo>
                <a:lnTo>
                  <a:pt x="36152" y="20928"/>
                </a:lnTo>
                <a:lnTo>
                  <a:pt x="38541" y="20928"/>
                </a:lnTo>
                <a:close/>
                <a:moveTo>
                  <a:pt x="38541" y="25854"/>
                </a:moveTo>
                <a:lnTo>
                  <a:pt x="36152" y="25854"/>
                </a:lnTo>
                <a:lnTo>
                  <a:pt x="36152" y="23465"/>
                </a:lnTo>
                <a:lnTo>
                  <a:pt x="38541" y="23465"/>
                </a:lnTo>
                <a:close/>
                <a:moveTo>
                  <a:pt x="38541" y="28391"/>
                </a:moveTo>
                <a:lnTo>
                  <a:pt x="36152" y="28391"/>
                </a:lnTo>
                <a:lnTo>
                  <a:pt x="36152" y="26002"/>
                </a:lnTo>
                <a:lnTo>
                  <a:pt x="38541" y="26002"/>
                </a:lnTo>
                <a:close/>
                <a:moveTo>
                  <a:pt x="38541" y="30928"/>
                </a:moveTo>
                <a:lnTo>
                  <a:pt x="36152" y="30928"/>
                </a:lnTo>
                <a:lnTo>
                  <a:pt x="36152" y="28540"/>
                </a:lnTo>
                <a:lnTo>
                  <a:pt x="38541" y="28540"/>
                </a:lnTo>
                <a:close/>
                <a:moveTo>
                  <a:pt x="38541" y="33466"/>
                </a:moveTo>
                <a:lnTo>
                  <a:pt x="36152" y="33466"/>
                </a:lnTo>
                <a:lnTo>
                  <a:pt x="36152" y="31077"/>
                </a:lnTo>
                <a:lnTo>
                  <a:pt x="38541" y="31077"/>
                </a:lnTo>
                <a:close/>
                <a:moveTo>
                  <a:pt x="38541" y="36003"/>
                </a:moveTo>
                <a:lnTo>
                  <a:pt x="36152" y="36003"/>
                </a:lnTo>
                <a:lnTo>
                  <a:pt x="36152" y="33614"/>
                </a:lnTo>
                <a:lnTo>
                  <a:pt x="38541" y="33614"/>
                </a:lnTo>
                <a:close/>
                <a:moveTo>
                  <a:pt x="38541" y="38540"/>
                </a:moveTo>
                <a:lnTo>
                  <a:pt x="36152" y="38540"/>
                </a:lnTo>
                <a:lnTo>
                  <a:pt x="36152" y="36152"/>
                </a:lnTo>
                <a:lnTo>
                  <a:pt x="38541" y="36152"/>
                </a:lnTo>
                <a:close/>
                <a:moveTo>
                  <a:pt x="38541" y="41079"/>
                </a:moveTo>
                <a:lnTo>
                  <a:pt x="36152" y="41079"/>
                </a:lnTo>
                <a:lnTo>
                  <a:pt x="36152" y="38690"/>
                </a:lnTo>
                <a:lnTo>
                  <a:pt x="38541" y="38690"/>
                </a:lnTo>
                <a:close/>
                <a:moveTo>
                  <a:pt x="38541" y="43616"/>
                </a:moveTo>
                <a:lnTo>
                  <a:pt x="36152" y="43616"/>
                </a:lnTo>
                <a:lnTo>
                  <a:pt x="36152" y="41226"/>
                </a:lnTo>
                <a:lnTo>
                  <a:pt x="38541" y="41226"/>
                </a:lnTo>
                <a:close/>
                <a:moveTo>
                  <a:pt x="38541" y="46152"/>
                </a:moveTo>
                <a:lnTo>
                  <a:pt x="36152" y="46152"/>
                </a:lnTo>
                <a:lnTo>
                  <a:pt x="36152" y="43764"/>
                </a:lnTo>
                <a:lnTo>
                  <a:pt x="38541" y="43764"/>
                </a:lnTo>
                <a:close/>
                <a:moveTo>
                  <a:pt x="38541" y="48691"/>
                </a:moveTo>
                <a:lnTo>
                  <a:pt x="36152" y="48691"/>
                </a:lnTo>
                <a:lnTo>
                  <a:pt x="36152" y="46302"/>
                </a:lnTo>
                <a:lnTo>
                  <a:pt x="38541" y="46302"/>
                </a:lnTo>
                <a:close/>
                <a:moveTo>
                  <a:pt x="38541" y="51228"/>
                </a:moveTo>
                <a:lnTo>
                  <a:pt x="36152" y="51228"/>
                </a:lnTo>
                <a:lnTo>
                  <a:pt x="36152" y="48839"/>
                </a:lnTo>
                <a:lnTo>
                  <a:pt x="38541" y="48839"/>
                </a:lnTo>
                <a:close/>
                <a:moveTo>
                  <a:pt x="38541" y="53765"/>
                </a:moveTo>
                <a:lnTo>
                  <a:pt x="36152" y="53765"/>
                </a:lnTo>
                <a:lnTo>
                  <a:pt x="36152" y="51376"/>
                </a:lnTo>
                <a:lnTo>
                  <a:pt x="38541" y="51376"/>
                </a:lnTo>
                <a:close/>
                <a:moveTo>
                  <a:pt x="38541" y="56303"/>
                </a:moveTo>
                <a:lnTo>
                  <a:pt x="36152" y="56303"/>
                </a:lnTo>
                <a:lnTo>
                  <a:pt x="36152" y="53914"/>
                </a:lnTo>
                <a:lnTo>
                  <a:pt x="38541" y="53914"/>
                </a:lnTo>
                <a:close/>
                <a:moveTo>
                  <a:pt x="38541" y="58840"/>
                </a:moveTo>
                <a:lnTo>
                  <a:pt x="36152" y="58840"/>
                </a:lnTo>
                <a:lnTo>
                  <a:pt x="36152" y="56451"/>
                </a:lnTo>
                <a:lnTo>
                  <a:pt x="38541" y="56451"/>
                </a:lnTo>
                <a:close/>
                <a:moveTo>
                  <a:pt x="36004" y="5554"/>
                </a:moveTo>
                <a:lnTo>
                  <a:pt x="33615" y="5554"/>
                </a:lnTo>
                <a:lnTo>
                  <a:pt x="33615" y="3165"/>
                </a:lnTo>
                <a:lnTo>
                  <a:pt x="36004" y="3165"/>
                </a:lnTo>
                <a:close/>
                <a:moveTo>
                  <a:pt x="36004" y="8092"/>
                </a:moveTo>
                <a:lnTo>
                  <a:pt x="33615" y="8092"/>
                </a:lnTo>
                <a:lnTo>
                  <a:pt x="33615" y="5703"/>
                </a:lnTo>
                <a:lnTo>
                  <a:pt x="36004" y="5703"/>
                </a:lnTo>
                <a:close/>
                <a:moveTo>
                  <a:pt x="36004" y="10629"/>
                </a:moveTo>
                <a:lnTo>
                  <a:pt x="33615" y="10629"/>
                </a:lnTo>
                <a:lnTo>
                  <a:pt x="33615" y="8240"/>
                </a:lnTo>
                <a:lnTo>
                  <a:pt x="36004" y="8240"/>
                </a:lnTo>
                <a:close/>
                <a:moveTo>
                  <a:pt x="36004" y="13166"/>
                </a:moveTo>
                <a:lnTo>
                  <a:pt x="33615" y="13166"/>
                </a:lnTo>
                <a:lnTo>
                  <a:pt x="33615" y="10777"/>
                </a:lnTo>
                <a:lnTo>
                  <a:pt x="36004" y="10777"/>
                </a:lnTo>
                <a:close/>
                <a:moveTo>
                  <a:pt x="36004" y="15704"/>
                </a:moveTo>
                <a:lnTo>
                  <a:pt x="33615" y="15704"/>
                </a:lnTo>
                <a:lnTo>
                  <a:pt x="33615" y="13316"/>
                </a:lnTo>
                <a:lnTo>
                  <a:pt x="36004" y="13316"/>
                </a:lnTo>
                <a:close/>
                <a:moveTo>
                  <a:pt x="36004" y="18242"/>
                </a:moveTo>
                <a:lnTo>
                  <a:pt x="33615" y="18242"/>
                </a:lnTo>
                <a:lnTo>
                  <a:pt x="33615" y="15853"/>
                </a:lnTo>
                <a:lnTo>
                  <a:pt x="36004" y="15853"/>
                </a:lnTo>
                <a:close/>
                <a:moveTo>
                  <a:pt x="36004" y="20778"/>
                </a:moveTo>
                <a:lnTo>
                  <a:pt x="33615" y="20778"/>
                </a:lnTo>
                <a:lnTo>
                  <a:pt x="33615" y="18389"/>
                </a:lnTo>
                <a:lnTo>
                  <a:pt x="36004" y="18389"/>
                </a:lnTo>
                <a:close/>
                <a:moveTo>
                  <a:pt x="36004" y="23316"/>
                </a:moveTo>
                <a:lnTo>
                  <a:pt x="33615" y="23316"/>
                </a:lnTo>
                <a:lnTo>
                  <a:pt x="33615" y="20928"/>
                </a:lnTo>
                <a:lnTo>
                  <a:pt x="36004" y="20928"/>
                </a:lnTo>
                <a:close/>
                <a:moveTo>
                  <a:pt x="36004" y="25854"/>
                </a:moveTo>
                <a:lnTo>
                  <a:pt x="33615" y="25854"/>
                </a:lnTo>
                <a:lnTo>
                  <a:pt x="33615" y="23465"/>
                </a:lnTo>
                <a:lnTo>
                  <a:pt x="36004" y="23465"/>
                </a:lnTo>
                <a:close/>
                <a:moveTo>
                  <a:pt x="36004" y="28391"/>
                </a:moveTo>
                <a:lnTo>
                  <a:pt x="33615" y="28391"/>
                </a:lnTo>
                <a:lnTo>
                  <a:pt x="33615" y="26002"/>
                </a:lnTo>
                <a:lnTo>
                  <a:pt x="36004" y="26002"/>
                </a:lnTo>
                <a:close/>
                <a:moveTo>
                  <a:pt x="36004" y="30928"/>
                </a:moveTo>
                <a:lnTo>
                  <a:pt x="33615" y="30928"/>
                </a:lnTo>
                <a:lnTo>
                  <a:pt x="33615" y="28540"/>
                </a:lnTo>
                <a:lnTo>
                  <a:pt x="36004" y="28540"/>
                </a:lnTo>
                <a:close/>
                <a:moveTo>
                  <a:pt x="36004" y="33466"/>
                </a:moveTo>
                <a:lnTo>
                  <a:pt x="33615" y="33466"/>
                </a:lnTo>
                <a:lnTo>
                  <a:pt x="33615" y="31077"/>
                </a:lnTo>
                <a:lnTo>
                  <a:pt x="36004" y="31077"/>
                </a:lnTo>
                <a:close/>
                <a:moveTo>
                  <a:pt x="36004" y="36003"/>
                </a:moveTo>
                <a:lnTo>
                  <a:pt x="33615" y="36003"/>
                </a:lnTo>
                <a:lnTo>
                  <a:pt x="33615" y="33614"/>
                </a:lnTo>
                <a:lnTo>
                  <a:pt x="36004" y="33614"/>
                </a:lnTo>
                <a:close/>
                <a:moveTo>
                  <a:pt x="36004" y="38540"/>
                </a:moveTo>
                <a:lnTo>
                  <a:pt x="33615" y="38540"/>
                </a:lnTo>
                <a:lnTo>
                  <a:pt x="33615" y="36152"/>
                </a:lnTo>
                <a:lnTo>
                  <a:pt x="36004" y="36152"/>
                </a:lnTo>
                <a:close/>
                <a:moveTo>
                  <a:pt x="36004" y="41079"/>
                </a:moveTo>
                <a:lnTo>
                  <a:pt x="33615" y="41079"/>
                </a:lnTo>
                <a:lnTo>
                  <a:pt x="33615" y="38690"/>
                </a:lnTo>
                <a:lnTo>
                  <a:pt x="36004" y="38690"/>
                </a:lnTo>
                <a:close/>
                <a:moveTo>
                  <a:pt x="36004" y="43616"/>
                </a:moveTo>
                <a:lnTo>
                  <a:pt x="33615" y="43616"/>
                </a:lnTo>
                <a:lnTo>
                  <a:pt x="33615" y="41226"/>
                </a:lnTo>
                <a:lnTo>
                  <a:pt x="36004" y="41226"/>
                </a:lnTo>
                <a:close/>
                <a:moveTo>
                  <a:pt x="36004" y="46152"/>
                </a:moveTo>
                <a:lnTo>
                  <a:pt x="33615" y="46152"/>
                </a:lnTo>
                <a:lnTo>
                  <a:pt x="33615" y="43764"/>
                </a:lnTo>
                <a:lnTo>
                  <a:pt x="36004" y="43764"/>
                </a:lnTo>
                <a:close/>
                <a:moveTo>
                  <a:pt x="36004" y="48691"/>
                </a:moveTo>
                <a:lnTo>
                  <a:pt x="33615" y="48691"/>
                </a:lnTo>
                <a:lnTo>
                  <a:pt x="33615" y="46302"/>
                </a:lnTo>
                <a:lnTo>
                  <a:pt x="36004" y="46302"/>
                </a:lnTo>
                <a:close/>
                <a:moveTo>
                  <a:pt x="36004" y="51228"/>
                </a:moveTo>
                <a:lnTo>
                  <a:pt x="33615" y="51228"/>
                </a:lnTo>
                <a:lnTo>
                  <a:pt x="33615" y="48839"/>
                </a:lnTo>
                <a:lnTo>
                  <a:pt x="36004" y="48839"/>
                </a:lnTo>
                <a:close/>
                <a:moveTo>
                  <a:pt x="36004" y="53765"/>
                </a:moveTo>
                <a:lnTo>
                  <a:pt x="33615" y="53765"/>
                </a:lnTo>
                <a:lnTo>
                  <a:pt x="33615" y="51376"/>
                </a:lnTo>
                <a:lnTo>
                  <a:pt x="36004" y="51376"/>
                </a:lnTo>
                <a:close/>
                <a:moveTo>
                  <a:pt x="36004" y="56303"/>
                </a:moveTo>
                <a:lnTo>
                  <a:pt x="33615" y="56303"/>
                </a:lnTo>
                <a:lnTo>
                  <a:pt x="33615" y="53914"/>
                </a:lnTo>
                <a:lnTo>
                  <a:pt x="36004" y="53914"/>
                </a:lnTo>
                <a:close/>
                <a:moveTo>
                  <a:pt x="36004" y="58840"/>
                </a:moveTo>
                <a:lnTo>
                  <a:pt x="33615" y="58840"/>
                </a:lnTo>
                <a:lnTo>
                  <a:pt x="33615" y="56451"/>
                </a:lnTo>
                <a:lnTo>
                  <a:pt x="36004" y="56451"/>
                </a:lnTo>
                <a:close/>
                <a:moveTo>
                  <a:pt x="33466" y="5554"/>
                </a:moveTo>
                <a:lnTo>
                  <a:pt x="31077" y="5554"/>
                </a:lnTo>
                <a:lnTo>
                  <a:pt x="31077" y="3165"/>
                </a:lnTo>
                <a:lnTo>
                  <a:pt x="33466" y="3165"/>
                </a:lnTo>
                <a:close/>
                <a:moveTo>
                  <a:pt x="33466" y="8092"/>
                </a:moveTo>
                <a:lnTo>
                  <a:pt x="31077" y="8092"/>
                </a:lnTo>
                <a:lnTo>
                  <a:pt x="31077" y="5703"/>
                </a:lnTo>
                <a:lnTo>
                  <a:pt x="33466" y="5703"/>
                </a:lnTo>
                <a:close/>
                <a:moveTo>
                  <a:pt x="33466" y="10629"/>
                </a:moveTo>
                <a:lnTo>
                  <a:pt x="31077" y="10629"/>
                </a:lnTo>
                <a:lnTo>
                  <a:pt x="31077" y="8240"/>
                </a:lnTo>
                <a:lnTo>
                  <a:pt x="33466" y="8240"/>
                </a:lnTo>
                <a:close/>
                <a:moveTo>
                  <a:pt x="33466" y="13166"/>
                </a:moveTo>
                <a:lnTo>
                  <a:pt x="31077" y="13166"/>
                </a:lnTo>
                <a:lnTo>
                  <a:pt x="31077" y="10777"/>
                </a:lnTo>
                <a:lnTo>
                  <a:pt x="33466" y="10777"/>
                </a:lnTo>
                <a:close/>
                <a:moveTo>
                  <a:pt x="33466" y="15704"/>
                </a:moveTo>
                <a:lnTo>
                  <a:pt x="31077" y="15704"/>
                </a:lnTo>
                <a:lnTo>
                  <a:pt x="31077" y="13316"/>
                </a:lnTo>
                <a:lnTo>
                  <a:pt x="33466" y="13316"/>
                </a:lnTo>
                <a:close/>
                <a:moveTo>
                  <a:pt x="33466" y="18242"/>
                </a:moveTo>
                <a:lnTo>
                  <a:pt x="31077" y="18242"/>
                </a:lnTo>
                <a:lnTo>
                  <a:pt x="31077" y="15853"/>
                </a:lnTo>
                <a:lnTo>
                  <a:pt x="33466" y="15853"/>
                </a:lnTo>
                <a:close/>
                <a:moveTo>
                  <a:pt x="33466" y="20778"/>
                </a:moveTo>
                <a:lnTo>
                  <a:pt x="31077" y="20778"/>
                </a:lnTo>
                <a:lnTo>
                  <a:pt x="31077" y="18389"/>
                </a:lnTo>
                <a:lnTo>
                  <a:pt x="33466" y="18389"/>
                </a:lnTo>
                <a:close/>
                <a:moveTo>
                  <a:pt x="33466" y="23316"/>
                </a:moveTo>
                <a:lnTo>
                  <a:pt x="31077" y="23316"/>
                </a:lnTo>
                <a:lnTo>
                  <a:pt x="31077" y="20928"/>
                </a:lnTo>
                <a:lnTo>
                  <a:pt x="33466" y="20928"/>
                </a:lnTo>
                <a:close/>
                <a:moveTo>
                  <a:pt x="33466" y="25854"/>
                </a:moveTo>
                <a:lnTo>
                  <a:pt x="31077" y="25854"/>
                </a:lnTo>
                <a:lnTo>
                  <a:pt x="31077" y="23465"/>
                </a:lnTo>
                <a:lnTo>
                  <a:pt x="33466" y="23465"/>
                </a:lnTo>
                <a:close/>
                <a:moveTo>
                  <a:pt x="33466" y="28391"/>
                </a:moveTo>
                <a:lnTo>
                  <a:pt x="31077" y="28391"/>
                </a:lnTo>
                <a:lnTo>
                  <a:pt x="31077" y="26002"/>
                </a:lnTo>
                <a:lnTo>
                  <a:pt x="33466" y="26002"/>
                </a:lnTo>
                <a:close/>
                <a:moveTo>
                  <a:pt x="33466" y="30928"/>
                </a:moveTo>
                <a:lnTo>
                  <a:pt x="31077" y="30928"/>
                </a:lnTo>
                <a:lnTo>
                  <a:pt x="31077" y="28540"/>
                </a:lnTo>
                <a:lnTo>
                  <a:pt x="33466" y="28540"/>
                </a:lnTo>
                <a:close/>
                <a:moveTo>
                  <a:pt x="33466" y="33466"/>
                </a:moveTo>
                <a:lnTo>
                  <a:pt x="31077" y="33466"/>
                </a:lnTo>
                <a:lnTo>
                  <a:pt x="31077" y="31077"/>
                </a:lnTo>
                <a:lnTo>
                  <a:pt x="33466" y="31077"/>
                </a:lnTo>
                <a:close/>
                <a:moveTo>
                  <a:pt x="33466" y="36003"/>
                </a:moveTo>
                <a:lnTo>
                  <a:pt x="31077" y="36003"/>
                </a:lnTo>
                <a:lnTo>
                  <a:pt x="31077" y="33614"/>
                </a:lnTo>
                <a:lnTo>
                  <a:pt x="33466" y="33614"/>
                </a:lnTo>
                <a:close/>
                <a:moveTo>
                  <a:pt x="33466" y="38540"/>
                </a:moveTo>
                <a:lnTo>
                  <a:pt x="31077" y="38540"/>
                </a:lnTo>
                <a:lnTo>
                  <a:pt x="31077" y="36152"/>
                </a:lnTo>
                <a:lnTo>
                  <a:pt x="33466" y="36152"/>
                </a:lnTo>
                <a:close/>
                <a:moveTo>
                  <a:pt x="33466" y="41079"/>
                </a:moveTo>
                <a:lnTo>
                  <a:pt x="31077" y="41079"/>
                </a:lnTo>
                <a:lnTo>
                  <a:pt x="31077" y="38690"/>
                </a:lnTo>
                <a:lnTo>
                  <a:pt x="33466" y="38690"/>
                </a:lnTo>
                <a:close/>
                <a:moveTo>
                  <a:pt x="33466" y="43616"/>
                </a:moveTo>
                <a:lnTo>
                  <a:pt x="31077" y="43616"/>
                </a:lnTo>
                <a:lnTo>
                  <a:pt x="31077" y="41226"/>
                </a:lnTo>
                <a:lnTo>
                  <a:pt x="33466" y="41226"/>
                </a:lnTo>
                <a:close/>
                <a:moveTo>
                  <a:pt x="33466" y="46152"/>
                </a:moveTo>
                <a:lnTo>
                  <a:pt x="31077" y="46152"/>
                </a:lnTo>
                <a:lnTo>
                  <a:pt x="31077" y="43764"/>
                </a:lnTo>
                <a:lnTo>
                  <a:pt x="33466" y="43764"/>
                </a:lnTo>
                <a:close/>
                <a:moveTo>
                  <a:pt x="33466" y="48691"/>
                </a:moveTo>
                <a:lnTo>
                  <a:pt x="31077" y="48691"/>
                </a:lnTo>
                <a:lnTo>
                  <a:pt x="31077" y="46302"/>
                </a:lnTo>
                <a:lnTo>
                  <a:pt x="33466" y="46302"/>
                </a:lnTo>
                <a:close/>
                <a:moveTo>
                  <a:pt x="33466" y="51228"/>
                </a:moveTo>
                <a:lnTo>
                  <a:pt x="31077" y="51228"/>
                </a:lnTo>
                <a:lnTo>
                  <a:pt x="31077" y="48839"/>
                </a:lnTo>
                <a:lnTo>
                  <a:pt x="33466" y="48839"/>
                </a:lnTo>
                <a:close/>
                <a:moveTo>
                  <a:pt x="33466" y="53765"/>
                </a:moveTo>
                <a:lnTo>
                  <a:pt x="31077" y="53765"/>
                </a:lnTo>
                <a:lnTo>
                  <a:pt x="31077" y="51376"/>
                </a:lnTo>
                <a:lnTo>
                  <a:pt x="33466" y="51376"/>
                </a:lnTo>
                <a:close/>
                <a:moveTo>
                  <a:pt x="33466" y="56303"/>
                </a:moveTo>
                <a:lnTo>
                  <a:pt x="31077" y="56303"/>
                </a:lnTo>
                <a:lnTo>
                  <a:pt x="31077" y="53914"/>
                </a:lnTo>
                <a:lnTo>
                  <a:pt x="33466" y="53914"/>
                </a:lnTo>
                <a:close/>
                <a:moveTo>
                  <a:pt x="33466" y="58840"/>
                </a:moveTo>
                <a:lnTo>
                  <a:pt x="31077" y="58840"/>
                </a:lnTo>
                <a:lnTo>
                  <a:pt x="31077" y="56451"/>
                </a:lnTo>
                <a:lnTo>
                  <a:pt x="33466" y="56451"/>
                </a:lnTo>
                <a:close/>
                <a:moveTo>
                  <a:pt x="30928" y="5554"/>
                </a:moveTo>
                <a:lnTo>
                  <a:pt x="28540" y="5554"/>
                </a:lnTo>
                <a:lnTo>
                  <a:pt x="28540" y="3165"/>
                </a:lnTo>
                <a:lnTo>
                  <a:pt x="30928" y="3165"/>
                </a:lnTo>
                <a:close/>
                <a:moveTo>
                  <a:pt x="30928" y="8092"/>
                </a:moveTo>
                <a:lnTo>
                  <a:pt x="28540" y="8092"/>
                </a:lnTo>
                <a:lnTo>
                  <a:pt x="28540" y="5703"/>
                </a:lnTo>
                <a:lnTo>
                  <a:pt x="30928" y="5703"/>
                </a:lnTo>
                <a:close/>
                <a:moveTo>
                  <a:pt x="30928" y="10629"/>
                </a:moveTo>
                <a:lnTo>
                  <a:pt x="28540" y="10629"/>
                </a:lnTo>
                <a:lnTo>
                  <a:pt x="28540" y="8240"/>
                </a:lnTo>
                <a:lnTo>
                  <a:pt x="30928" y="8240"/>
                </a:lnTo>
                <a:close/>
                <a:moveTo>
                  <a:pt x="30928" y="13166"/>
                </a:moveTo>
                <a:lnTo>
                  <a:pt x="28540" y="13166"/>
                </a:lnTo>
                <a:lnTo>
                  <a:pt x="28540" y="10777"/>
                </a:lnTo>
                <a:lnTo>
                  <a:pt x="30928" y="10777"/>
                </a:lnTo>
                <a:close/>
                <a:moveTo>
                  <a:pt x="30928" y="15704"/>
                </a:moveTo>
                <a:lnTo>
                  <a:pt x="28540" y="15704"/>
                </a:lnTo>
                <a:lnTo>
                  <a:pt x="28540" y="13316"/>
                </a:lnTo>
                <a:lnTo>
                  <a:pt x="30928" y="13316"/>
                </a:lnTo>
                <a:close/>
                <a:moveTo>
                  <a:pt x="30928" y="18242"/>
                </a:moveTo>
                <a:lnTo>
                  <a:pt x="28540" y="18242"/>
                </a:lnTo>
                <a:lnTo>
                  <a:pt x="28540" y="15853"/>
                </a:lnTo>
                <a:lnTo>
                  <a:pt x="30928" y="15853"/>
                </a:lnTo>
                <a:close/>
                <a:moveTo>
                  <a:pt x="30928" y="20778"/>
                </a:moveTo>
                <a:lnTo>
                  <a:pt x="28540" y="20778"/>
                </a:lnTo>
                <a:lnTo>
                  <a:pt x="28540" y="18389"/>
                </a:lnTo>
                <a:lnTo>
                  <a:pt x="30928" y="18389"/>
                </a:lnTo>
                <a:close/>
                <a:moveTo>
                  <a:pt x="30928" y="23316"/>
                </a:moveTo>
                <a:lnTo>
                  <a:pt x="28540" y="23316"/>
                </a:lnTo>
                <a:lnTo>
                  <a:pt x="28540" y="20928"/>
                </a:lnTo>
                <a:lnTo>
                  <a:pt x="30928" y="20928"/>
                </a:lnTo>
                <a:close/>
                <a:moveTo>
                  <a:pt x="30928" y="25854"/>
                </a:moveTo>
                <a:lnTo>
                  <a:pt x="28540" y="25854"/>
                </a:lnTo>
                <a:lnTo>
                  <a:pt x="28540" y="23465"/>
                </a:lnTo>
                <a:lnTo>
                  <a:pt x="30928" y="23465"/>
                </a:lnTo>
                <a:close/>
                <a:moveTo>
                  <a:pt x="30928" y="28391"/>
                </a:moveTo>
                <a:lnTo>
                  <a:pt x="28540" y="28391"/>
                </a:lnTo>
                <a:lnTo>
                  <a:pt x="28540" y="26002"/>
                </a:lnTo>
                <a:lnTo>
                  <a:pt x="30928" y="26002"/>
                </a:lnTo>
                <a:close/>
                <a:moveTo>
                  <a:pt x="30928" y="30928"/>
                </a:moveTo>
                <a:lnTo>
                  <a:pt x="28540" y="30928"/>
                </a:lnTo>
                <a:lnTo>
                  <a:pt x="28540" y="28540"/>
                </a:lnTo>
                <a:lnTo>
                  <a:pt x="30928" y="28540"/>
                </a:lnTo>
                <a:close/>
                <a:moveTo>
                  <a:pt x="30928" y="33466"/>
                </a:moveTo>
                <a:lnTo>
                  <a:pt x="28540" y="33466"/>
                </a:lnTo>
                <a:lnTo>
                  <a:pt x="28540" y="31077"/>
                </a:lnTo>
                <a:lnTo>
                  <a:pt x="30928" y="31077"/>
                </a:lnTo>
                <a:close/>
                <a:moveTo>
                  <a:pt x="30928" y="36003"/>
                </a:moveTo>
                <a:lnTo>
                  <a:pt x="28540" y="36003"/>
                </a:lnTo>
                <a:lnTo>
                  <a:pt x="28540" y="33614"/>
                </a:lnTo>
                <a:lnTo>
                  <a:pt x="30928" y="33614"/>
                </a:lnTo>
                <a:close/>
                <a:moveTo>
                  <a:pt x="30928" y="38540"/>
                </a:moveTo>
                <a:lnTo>
                  <a:pt x="28540" y="38540"/>
                </a:lnTo>
                <a:lnTo>
                  <a:pt x="28540" y="36152"/>
                </a:lnTo>
                <a:lnTo>
                  <a:pt x="30928" y="36152"/>
                </a:lnTo>
                <a:close/>
                <a:moveTo>
                  <a:pt x="30928" y="41079"/>
                </a:moveTo>
                <a:lnTo>
                  <a:pt x="28540" y="41079"/>
                </a:lnTo>
                <a:lnTo>
                  <a:pt x="28540" y="38690"/>
                </a:lnTo>
                <a:lnTo>
                  <a:pt x="30928" y="38690"/>
                </a:lnTo>
                <a:close/>
                <a:moveTo>
                  <a:pt x="30928" y="43616"/>
                </a:moveTo>
                <a:lnTo>
                  <a:pt x="28540" y="43616"/>
                </a:lnTo>
                <a:lnTo>
                  <a:pt x="28540" y="41226"/>
                </a:lnTo>
                <a:lnTo>
                  <a:pt x="30928" y="41226"/>
                </a:lnTo>
                <a:close/>
                <a:moveTo>
                  <a:pt x="30928" y="46152"/>
                </a:moveTo>
                <a:lnTo>
                  <a:pt x="28540" y="46152"/>
                </a:lnTo>
                <a:lnTo>
                  <a:pt x="28540" y="43764"/>
                </a:lnTo>
                <a:lnTo>
                  <a:pt x="30928" y="43764"/>
                </a:lnTo>
                <a:close/>
                <a:moveTo>
                  <a:pt x="30928" y="48691"/>
                </a:moveTo>
                <a:lnTo>
                  <a:pt x="28540" y="48691"/>
                </a:lnTo>
                <a:lnTo>
                  <a:pt x="28540" y="46302"/>
                </a:lnTo>
                <a:lnTo>
                  <a:pt x="30928" y="46302"/>
                </a:lnTo>
                <a:close/>
                <a:moveTo>
                  <a:pt x="30928" y="51228"/>
                </a:moveTo>
                <a:lnTo>
                  <a:pt x="28540" y="51228"/>
                </a:lnTo>
                <a:lnTo>
                  <a:pt x="28540" y="48839"/>
                </a:lnTo>
                <a:lnTo>
                  <a:pt x="30928" y="48839"/>
                </a:lnTo>
                <a:close/>
                <a:moveTo>
                  <a:pt x="30928" y="53765"/>
                </a:moveTo>
                <a:lnTo>
                  <a:pt x="28540" y="53765"/>
                </a:lnTo>
                <a:lnTo>
                  <a:pt x="28540" y="51376"/>
                </a:lnTo>
                <a:lnTo>
                  <a:pt x="30928" y="51376"/>
                </a:lnTo>
                <a:close/>
                <a:moveTo>
                  <a:pt x="30928" y="56303"/>
                </a:moveTo>
                <a:lnTo>
                  <a:pt x="28540" y="56303"/>
                </a:lnTo>
                <a:lnTo>
                  <a:pt x="28540" y="53914"/>
                </a:lnTo>
                <a:lnTo>
                  <a:pt x="30928" y="53914"/>
                </a:lnTo>
                <a:close/>
                <a:moveTo>
                  <a:pt x="30928" y="58840"/>
                </a:moveTo>
                <a:lnTo>
                  <a:pt x="28540" y="58840"/>
                </a:lnTo>
                <a:lnTo>
                  <a:pt x="28540" y="56451"/>
                </a:lnTo>
                <a:lnTo>
                  <a:pt x="30928" y="56451"/>
                </a:lnTo>
                <a:close/>
                <a:moveTo>
                  <a:pt x="28391" y="5554"/>
                </a:moveTo>
                <a:lnTo>
                  <a:pt x="26002" y="5554"/>
                </a:lnTo>
                <a:lnTo>
                  <a:pt x="26002" y="3165"/>
                </a:lnTo>
                <a:lnTo>
                  <a:pt x="28391" y="3165"/>
                </a:lnTo>
                <a:close/>
                <a:moveTo>
                  <a:pt x="28391" y="8092"/>
                </a:moveTo>
                <a:lnTo>
                  <a:pt x="26002" y="8092"/>
                </a:lnTo>
                <a:lnTo>
                  <a:pt x="26002" y="5703"/>
                </a:lnTo>
                <a:lnTo>
                  <a:pt x="28391" y="5703"/>
                </a:lnTo>
                <a:close/>
                <a:moveTo>
                  <a:pt x="28391" y="10629"/>
                </a:moveTo>
                <a:lnTo>
                  <a:pt x="26002" y="10629"/>
                </a:lnTo>
                <a:lnTo>
                  <a:pt x="26002" y="8240"/>
                </a:lnTo>
                <a:lnTo>
                  <a:pt x="28391" y="8240"/>
                </a:lnTo>
                <a:close/>
                <a:moveTo>
                  <a:pt x="28391" y="13166"/>
                </a:moveTo>
                <a:lnTo>
                  <a:pt x="26002" y="13166"/>
                </a:lnTo>
                <a:lnTo>
                  <a:pt x="26002" y="10777"/>
                </a:lnTo>
                <a:lnTo>
                  <a:pt x="28391" y="10777"/>
                </a:lnTo>
                <a:close/>
                <a:moveTo>
                  <a:pt x="28391" y="15704"/>
                </a:moveTo>
                <a:lnTo>
                  <a:pt x="26002" y="15704"/>
                </a:lnTo>
                <a:lnTo>
                  <a:pt x="26002" y="13316"/>
                </a:lnTo>
                <a:lnTo>
                  <a:pt x="28391" y="13316"/>
                </a:lnTo>
                <a:close/>
                <a:moveTo>
                  <a:pt x="28391" y="18242"/>
                </a:moveTo>
                <a:lnTo>
                  <a:pt x="26002" y="18242"/>
                </a:lnTo>
                <a:lnTo>
                  <a:pt x="26002" y="15853"/>
                </a:lnTo>
                <a:lnTo>
                  <a:pt x="28391" y="15853"/>
                </a:lnTo>
                <a:close/>
                <a:moveTo>
                  <a:pt x="28391" y="20778"/>
                </a:moveTo>
                <a:lnTo>
                  <a:pt x="26002" y="20778"/>
                </a:lnTo>
                <a:lnTo>
                  <a:pt x="26002" y="18389"/>
                </a:lnTo>
                <a:lnTo>
                  <a:pt x="28391" y="18389"/>
                </a:lnTo>
                <a:close/>
                <a:moveTo>
                  <a:pt x="28391" y="23316"/>
                </a:moveTo>
                <a:lnTo>
                  <a:pt x="26002" y="23316"/>
                </a:lnTo>
                <a:lnTo>
                  <a:pt x="26002" y="20928"/>
                </a:lnTo>
                <a:lnTo>
                  <a:pt x="28391" y="20928"/>
                </a:lnTo>
                <a:close/>
                <a:moveTo>
                  <a:pt x="28391" y="25854"/>
                </a:moveTo>
                <a:lnTo>
                  <a:pt x="26002" y="25854"/>
                </a:lnTo>
                <a:lnTo>
                  <a:pt x="26002" y="23465"/>
                </a:lnTo>
                <a:lnTo>
                  <a:pt x="28391" y="23465"/>
                </a:lnTo>
                <a:close/>
                <a:moveTo>
                  <a:pt x="28391" y="28391"/>
                </a:moveTo>
                <a:lnTo>
                  <a:pt x="26002" y="28391"/>
                </a:lnTo>
                <a:lnTo>
                  <a:pt x="26002" y="26002"/>
                </a:lnTo>
                <a:lnTo>
                  <a:pt x="28391" y="26002"/>
                </a:lnTo>
                <a:close/>
                <a:moveTo>
                  <a:pt x="28391" y="30928"/>
                </a:moveTo>
                <a:lnTo>
                  <a:pt x="26002" y="30928"/>
                </a:lnTo>
                <a:lnTo>
                  <a:pt x="26002" y="28540"/>
                </a:lnTo>
                <a:lnTo>
                  <a:pt x="28391" y="28540"/>
                </a:lnTo>
                <a:close/>
                <a:moveTo>
                  <a:pt x="28391" y="33466"/>
                </a:moveTo>
                <a:lnTo>
                  <a:pt x="26002" y="33466"/>
                </a:lnTo>
                <a:lnTo>
                  <a:pt x="26002" y="31077"/>
                </a:lnTo>
                <a:lnTo>
                  <a:pt x="28391" y="31077"/>
                </a:lnTo>
                <a:close/>
                <a:moveTo>
                  <a:pt x="28391" y="36003"/>
                </a:moveTo>
                <a:lnTo>
                  <a:pt x="26002" y="36003"/>
                </a:lnTo>
                <a:lnTo>
                  <a:pt x="26002" y="33614"/>
                </a:lnTo>
                <a:lnTo>
                  <a:pt x="28391" y="33614"/>
                </a:lnTo>
                <a:close/>
                <a:moveTo>
                  <a:pt x="28391" y="38540"/>
                </a:moveTo>
                <a:lnTo>
                  <a:pt x="26002" y="38540"/>
                </a:lnTo>
                <a:lnTo>
                  <a:pt x="26002" y="36152"/>
                </a:lnTo>
                <a:lnTo>
                  <a:pt x="28391" y="36152"/>
                </a:lnTo>
                <a:close/>
                <a:moveTo>
                  <a:pt x="28391" y="41079"/>
                </a:moveTo>
                <a:lnTo>
                  <a:pt x="26002" y="41079"/>
                </a:lnTo>
                <a:lnTo>
                  <a:pt x="26002" y="38690"/>
                </a:lnTo>
                <a:lnTo>
                  <a:pt x="28391" y="38690"/>
                </a:lnTo>
                <a:close/>
                <a:moveTo>
                  <a:pt x="28391" y="43616"/>
                </a:moveTo>
                <a:lnTo>
                  <a:pt x="26002" y="43616"/>
                </a:lnTo>
                <a:lnTo>
                  <a:pt x="26002" y="41226"/>
                </a:lnTo>
                <a:lnTo>
                  <a:pt x="28391" y="41226"/>
                </a:lnTo>
                <a:close/>
                <a:moveTo>
                  <a:pt x="28391" y="46152"/>
                </a:moveTo>
                <a:lnTo>
                  <a:pt x="26002" y="46152"/>
                </a:lnTo>
                <a:lnTo>
                  <a:pt x="26002" y="43764"/>
                </a:lnTo>
                <a:lnTo>
                  <a:pt x="28391" y="43764"/>
                </a:lnTo>
                <a:close/>
                <a:moveTo>
                  <a:pt x="28391" y="48691"/>
                </a:moveTo>
                <a:lnTo>
                  <a:pt x="26002" y="48691"/>
                </a:lnTo>
                <a:lnTo>
                  <a:pt x="26002" y="46302"/>
                </a:lnTo>
                <a:lnTo>
                  <a:pt x="28391" y="46302"/>
                </a:lnTo>
                <a:close/>
                <a:moveTo>
                  <a:pt x="28391" y="51228"/>
                </a:moveTo>
                <a:lnTo>
                  <a:pt x="26002" y="51228"/>
                </a:lnTo>
                <a:lnTo>
                  <a:pt x="26002" y="48839"/>
                </a:lnTo>
                <a:lnTo>
                  <a:pt x="28391" y="48839"/>
                </a:lnTo>
                <a:close/>
                <a:moveTo>
                  <a:pt x="28391" y="53765"/>
                </a:moveTo>
                <a:lnTo>
                  <a:pt x="26002" y="53765"/>
                </a:lnTo>
                <a:lnTo>
                  <a:pt x="26002" y="51376"/>
                </a:lnTo>
                <a:lnTo>
                  <a:pt x="28391" y="51376"/>
                </a:lnTo>
                <a:close/>
                <a:moveTo>
                  <a:pt x="28391" y="56303"/>
                </a:moveTo>
                <a:lnTo>
                  <a:pt x="26002" y="56303"/>
                </a:lnTo>
                <a:lnTo>
                  <a:pt x="26002" y="53914"/>
                </a:lnTo>
                <a:lnTo>
                  <a:pt x="28391" y="53914"/>
                </a:lnTo>
                <a:close/>
                <a:moveTo>
                  <a:pt x="28391" y="58840"/>
                </a:moveTo>
                <a:lnTo>
                  <a:pt x="26002" y="58840"/>
                </a:lnTo>
                <a:lnTo>
                  <a:pt x="26002" y="56451"/>
                </a:lnTo>
                <a:lnTo>
                  <a:pt x="28391" y="56451"/>
                </a:lnTo>
                <a:close/>
                <a:moveTo>
                  <a:pt x="25854" y="5554"/>
                </a:moveTo>
                <a:lnTo>
                  <a:pt x="23465" y="5554"/>
                </a:lnTo>
                <a:lnTo>
                  <a:pt x="23465" y="3165"/>
                </a:lnTo>
                <a:lnTo>
                  <a:pt x="25854" y="3165"/>
                </a:lnTo>
                <a:close/>
                <a:moveTo>
                  <a:pt x="25854" y="8092"/>
                </a:moveTo>
                <a:lnTo>
                  <a:pt x="23465" y="8092"/>
                </a:lnTo>
                <a:lnTo>
                  <a:pt x="23465" y="5703"/>
                </a:lnTo>
                <a:lnTo>
                  <a:pt x="25854" y="5703"/>
                </a:lnTo>
                <a:close/>
                <a:moveTo>
                  <a:pt x="25854" y="10629"/>
                </a:moveTo>
                <a:lnTo>
                  <a:pt x="23465" y="10629"/>
                </a:lnTo>
                <a:lnTo>
                  <a:pt x="23465" y="8240"/>
                </a:lnTo>
                <a:lnTo>
                  <a:pt x="25854" y="8240"/>
                </a:lnTo>
                <a:close/>
                <a:moveTo>
                  <a:pt x="25854" y="13166"/>
                </a:moveTo>
                <a:lnTo>
                  <a:pt x="23465" y="13166"/>
                </a:lnTo>
                <a:lnTo>
                  <a:pt x="23465" y="10777"/>
                </a:lnTo>
                <a:lnTo>
                  <a:pt x="25854" y="10777"/>
                </a:lnTo>
                <a:close/>
                <a:moveTo>
                  <a:pt x="25854" y="15704"/>
                </a:moveTo>
                <a:lnTo>
                  <a:pt x="23465" y="15704"/>
                </a:lnTo>
                <a:lnTo>
                  <a:pt x="23465" y="13316"/>
                </a:lnTo>
                <a:lnTo>
                  <a:pt x="25854" y="13316"/>
                </a:lnTo>
                <a:close/>
                <a:moveTo>
                  <a:pt x="25854" y="18242"/>
                </a:moveTo>
                <a:lnTo>
                  <a:pt x="23465" y="18242"/>
                </a:lnTo>
                <a:lnTo>
                  <a:pt x="23465" y="15853"/>
                </a:lnTo>
                <a:lnTo>
                  <a:pt x="25854" y="15853"/>
                </a:lnTo>
                <a:close/>
                <a:moveTo>
                  <a:pt x="25854" y="20778"/>
                </a:moveTo>
                <a:lnTo>
                  <a:pt x="23465" y="20778"/>
                </a:lnTo>
                <a:lnTo>
                  <a:pt x="23465" y="18389"/>
                </a:lnTo>
                <a:lnTo>
                  <a:pt x="25854" y="18389"/>
                </a:lnTo>
                <a:close/>
                <a:moveTo>
                  <a:pt x="25854" y="23316"/>
                </a:moveTo>
                <a:lnTo>
                  <a:pt x="23465" y="23316"/>
                </a:lnTo>
                <a:lnTo>
                  <a:pt x="23465" y="20928"/>
                </a:lnTo>
                <a:lnTo>
                  <a:pt x="25854" y="20928"/>
                </a:lnTo>
                <a:close/>
                <a:moveTo>
                  <a:pt x="25854" y="25854"/>
                </a:moveTo>
                <a:lnTo>
                  <a:pt x="23465" y="25854"/>
                </a:lnTo>
                <a:lnTo>
                  <a:pt x="23465" y="23465"/>
                </a:lnTo>
                <a:lnTo>
                  <a:pt x="25854" y="23465"/>
                </a:lnTo>
                <a:close/>
                <a:moveTo>
                  <a:pt x="25854" y="28391"/>
                </a:moveTo>
                <a:lnTo>
                  <a:pt x="23465" y="28391"/>
                </a:lnTo>
                <a:lnTo>
                  <a:pt x="23465" y="26002"/>
                </a:lnTo>
                <a:lnTo>
                  <a:pt x="25854" y="26002"/>
                </a:lnTo>
                <a:close/>
                <a:moveTo>
                  <a:pt x="25854" y="30928"/>
                </a:moveTo>
                <a:lnTo>
                  <a:pt x="23465" y="30928"/>
                </a:lnTo>
                <a:lnTo>
                  <a:pt x="23465" y="28540"/>
                </a:lnTo>
                <a:lnTo>
                  <a:pt x="25854" y="28540"/>
                </a:lnTo>
                <a:close/>
                <a:moveTo>
                  <a:pt x="25854" y="33466"/>
                </a:moveTo>
                <a:lnTo>
                  <a:pt x="23465" y="33466"/>
                </a:lnTo>
                <a:lnTo>
                  <a:pt x="23465" y="31077"/>
                </a:lnTo>
                <a:lnTo>
                  <a:pt x="25854" y="31077"/>
                </a:lnTo>
                <a:close/>
                <a:moveTo>
                  <a:pt x="25854" y="36003"/>
                </a:moveTo>
                <a:lnTo>
                  <a:pt x="23465" y="36003"/>
                </a:lnTo>
                <a:lnTo>
                  <a:pt x="23465" y="33614"/>
                </a:lnTo>
                <a:lnTo>
                  <a:pt x="25854" y="33614"/>
                </a:lnTo>
                <a:close/>
                <a:moveTo>
                  <a:pt x="25854" y="38540"/>
                </a:moveTo>
                <a:lnTo>
                  <a:pt x="23465" y="38540"/>
                </a:lnTo>
                <a:lnTo>
                  <a:pt x="23465" y="36152"/>
                </a:lnTo>
                <a:lnTo>
                  <a:pt x="25854" y="36152"/>
                </a:lnTo>
                <a:close/>
                <a:moveTo>
                  <a:pt x="25854" y="41079"/>
                </a:moveTo>
                <a:lnTo>
                  <a:pt x="23465" y="41079"/>
                </a:lnTo>
                <a:lnTo>
                  <a:pt x="23465" y="38690"/>
                </a:lnTo>
                <a:lnTo>
                  <a:pt x="25854" y="38690"/>
                </a:lnTo>
                <a:close/>
                <a:moveTo>
                  <a:pt x="25854" y="43616"/>
                </a:moveTo>
                <a:lnTo>
                  <a:pt x="23465" y="43616"/>
                </a:lnTo>
                <a:lnTo>
                  <a:pt x="23465" y="41226"/>
                </a:lnTo>
                <a:lnTo>
                  <a:pt x="25854" y="41226"/>
                </a:lnTo>
                <a:close/>
                <a:moveTo>
                  <a:pt x="25854" y="46152"/>
                </a:moveTo>
                <a:lnTo>
                  <a:pt x="23465" y="46152"/>
                </a:lnTo>
                <a:lnTo>
                  <a:pt x="23465" y="43764"/>
                </a:lnTo>
                <a:lnTo>
                  <a:pt x="25854" y="43764"/>
                </a:lnTo>
                <a:close/>
                <a:moveTo>
                  <a:pt x="25854" y="48691"/>
                </a:moveTo>
                <a:lnTo>
                  <a:pt x="23465" y="48691"/>
                </a:lnTo>
                <a:lnTo>
                  <a:pt x="23465" y="46302"/>
                </a:lnTo>
                <a:lnTo>
                  <a:pt x="25854" y="46302"/>
                </a:lnTo>
                <a:close/>
                <a:moveTo>
                  <a:pt x="25854" y="51228"/>
                </a:moveTo>
                <a:lnTo>
                  <a:pt x="23465" y="51228"/>
                </a:lnTo>
                <a:lnTo>
                  <a:pt x="23465" y="48839"/>
                </a:lnTo>
                <a:lnTo>
                  <a:pt x="25854" y="48839"/>
                </a:lnTo>
                <a:close/>
                <a:moveTo>
                  <a:pt x="25854" y="53765"/>
                </a:moveTo>
                <a:lnTo>
                  <a:pt x="23465" y="53765"/>
                </a:lnTo>
                <a:lnTo>
                  <a:pt x="23465" y="51376"/>
                </a:lnTo>
                <a:lnTo>
                  <a:pt x="25854" y="51376"/>
                </a:lnTo>
                <a:close/>
                <a:moveTo>
                  <a:pt x="25854" y="56303"/>
                </a:moveTo>
                <a:lnTo>
                  <a:pt x="23465" y="56303"/>
                </a:lnTo>
                <a:lnTo>
                  <a:pt x="23465" y="53914"/>
                </a:lnTo>
                <a:lnTo>
                  <a:pt x="25854" y="53914"/>
                </a:lnTo>
                <a:close/>
                <a:moveTo>
                  <a:pt x="25854" y="58840"/>
                </a:moveTo>
                <a:lnTo>
                  <a:pt x="23465" y="58840"/>
                </a:lnTo>
                <a:lnTo>
                  <a:pt x="23465" y="56451"/>
                </a:lnTo>
                <a:lnTo>
                  <a:pt x="25854" y="56451"/>
                </a:lnTo>
                <a:close/>
                <a:moveTo>
                  <a:pt x="23316" y="5554"/>
                </a:moveTo>
                <a:lnTo>
                  <a:pt x="20928" y="5554"/>
                </a:lnTo>
                <a:lnTo>
                  <a:pt x="20928" y="3165"/>
                </a:lnTo>
                <a:lnTo>
                  <a:pt x="23316" y="3165"/>
                </a:lnTo>
                <a:close/>
                <a:moveTo>
                  <a:pt x="23316" y="8092"/>
                </a:moveTo>
                <a:lnTo>
                  <a:pt x="20928" y="8092"/>
                </a:lnTo>
                <a:lnTo>
                  <a:pt x="20928" y="5703"/>
                </a:lnTo>
                <a:lnTo>
                  <a:pt x="23316" y="5703"/>
                </a:lnTo>
                <a:close/>
                <a:moveTo>
                  <a:pt x="23316" y="10629"/>
                </a:moveTo>
                <a:lnTo>
                  <a:pt x="20928" y="10629"/>
                </a:lnTo>
                <a:lnTo>
                  <a:pt x="20928" y="8240"/>
                </a:lnTo>
                <a:lnTo>
                  <a:pt x="23316" y="8240"/>
                </a:lnTo>
                <a:close/>
                <a:moveTo>
                  <a:pt x="23316" y="13166"/>
                </a:moveTo>
                <a:lnTo>
                  <a:pt x="20928" y="13166"/>
                </a:lnTo>
                <a:lnTo>
                  <a:pt x="20928" y="10777"/>
                </a:lnTo>
                <a:lnTo>
                  <a:pt x="23316" y="10777"/>
                </a:lnTo>
                <a:close/>
                <a:moveTo>
                  <a:pt x="23316" y="15704"/>
                </a:moveTo>
                <a:lnTo>
                  <a:pt x="20928" y="15704"/>
                </a:lnTo>
                <a:lnTo>
                  <a:pt x="20928" y="13316"/>
                </a:lnTo>
                <a:lnTo>
                  <a:pt x="23316" y="13316"/>
                </a:lnTo>
                <a:close/>
                <a:moveTo>
                  <a:pt x="23316" y="18242"/>
                </a:moveTo>
                <a:lnTo>
                  <a:pt x="20928" y="18242"/>
                </a:lnTo>
                <a:lnTo>
                  <a:pt x="20928" y="15853"/>
                </a:lnTo>
                <a:lnTo>
                  <a:pt x="23316" y="15853"/>
                </a:lnTo>
                <a:close/>
                <a:moveTo>
                  <a:pt x="23316" y="20778"/>
                </a:moveTo>
                <a:lnTo>
                  <a:pt x="20928" y="20778"/>
                </a:lnTo>
                <a:lnTo>
                  <a:pt x="20928" y="18389"/>
                </a:lnTo>
                <a:lnTo>
                  <a:pt x="23316" y="18389"/>
                </a:lnTo>
                <a:close/>
                <a:moveTo>
                  <a:pt x="23316" y="23316"/>
                </a:moveTo>
                <a:lnTo>
                  <a:pt x="20928" y="23316"/>
                </a:lnTo>
                <a:lnTo>
                  <a:pt x="20928" y="20928"/>
                </a:lnTo>
                <a:lnTo>
                  <a:pt x="23316" y="20928"/>
                </a:lnTo>
                <a:close/>
                <a:moveTo>
                  <a:pt x="23316" y="25854"/>
                </a:moveTo>
                <a:lnTo>
                  <a:pt x="20928" y="25854"/>
                </a:lnTo>
                <a:lnTo>
                  <a:pt x="20928" y="23465"/>
                </a:lnTo>
                <a:lnTo>
                  <a:pt x="23316" y="23465"/>
                </a:lnTo>
                <a:close/>
                <a:moveTo>
                  <a:pt x="23316" y="28391"/>
                </a:moveTo>
                <a:lnTo>
                  <a:pt x="20928" y="28391"/>
                </a:lnTo>
                <a:lnTo>
                  <a:pt x="20928" y="26002"/>
                </a:lnTo>
                <a:lnTo>
                  <a:pt x="23316" y="26002"/>
                </a:lnTo>
                <a:close/>
                <a:moveTo>
                  <a:pt x="23316" y="30928"/>
                </a:moveTo>
                <a:lnTo>
                  <a:pt x="20928" y="30928"/>
                </a:lnTo>
                <a:lnTo>
                  <a:pt x="20928" y="28540"/>
                </a:lnTo>
                <a:lnTo>
                  <a:pt x="23316" y="28540"/>
                </a:lnTo>
                <a:close/>
                <a:moveTo>
                  <a:pt x="23316" y="33466"/>
                </a:moveTo>
                <a:lnTo>
                  <a:pt x="20928" y="33466"/>
                </a:lnTo>
                <a:lnTo>
                  <a:pt x="20928" y="31077"/>
                </a:lnTo>
                <a:lnTo>
                  <a:pt x="23316" y="31077"/>
                </a:lnTo>
                <a:close/>
                <a:moveTo>
                  <a:pt x="23316" y="36003"/>
                </a:moveTo>
                <a:lnTo>
                  <a:pt x="20928" y="36003"/>
                </a:lnTo>
                <a:lnTo>
                  <a:pt x="20928" y="33614"/>
                </a:lnTo>
                <a:lnTo>
                  <a:pt x="23316" y="33614"/>
                </a:lnTo>
                <a:close/>
                <a:moveTo>
                  <a:pt x="23316" y="38540"/>
                </a:moveTo>
                <a:lnTo>
                  <a:pt x="20928" y="38540"/>
                </a:lnTo>
                <a:lnTo>
                  <a:pt x="20928" y="36152"/>
                </a:lnTo>
                <a:lnTo>
                  <a:pt x="23316" y="36152"/>
                </a:lnTo>
                <a:close/>
                <a:moveTo>
                  <a:pt x="23316" y="41079"/>
                </a:moveTo>
                <a:lnTo>
                  <a:pt x="20928" y="41079"/>
                </a:lnTo>
                <a:lnTo>
                  <a:pt x="20928" y="38690"/>
                </a:lnTo>
                <a:lnTo>
                  <a:pt x="23316" y="38690"/>
                </a:lnTo>
                <a:close/>
                <a:moveTo>
                  <a:pt x="23316" y="43616"/>
                </a:moveTo>
                <a:lnTo>
                  <a:pt x="20928" y="43616"/>
                </a:lnTo>
                <a:lnTo>
                  <a:pt x="20928" y="41226"/>
                </a:lnTo>
                <a:lnTo>
                  <a:pt x="23316" y="41226"/>
                </a:lnTo>
                <a:close/>
                <a:moveTo>
                  <a:pt x="23316" y="46152"/>
                </a:moveTo>
                <a:lnTo>
                  <a:pt x="20928" y="46152"/>
                </a:lnTo>
                <a:lnTo>
                  <a:pt x="20928" y="43764"/>
                </a:lnTo>
                <a:lnTo>
                  <a:pt x="23316" y="43764"/>
                </a:lnTo>
                <a:close/>
                <a:moveTo>
                  <a:pt x="23316" y="48691"/>
                </a:moveTo>
                <a:lnTo>
                  <a:pt x="20928" y="48691"/>
                </a:lnTo>
                <a:lnTo>
                  <a:pt x="20928" y="46302"/>
                </a:lnTo>
                <a:lnTo>
                  <a:pt x="23316" y="46302"/>
                </a:lnTo>
                <a:close/>
                <a:moveTo>
                  <a:pt x="23316" y="51228"/>
                </a:moveTo>
                <a:lnTo>
                  <a:pt x="20928" y="51228"/>
                </a:lnTo>
                <a:lnTo>
                  <a:pt x="20928" y="48839"/>
                </a:lnTo>
                <a:lnTo>
                  <a:pt x="23316" y="48839"/>
                </a:lnTo>
                <a:close/>
                <a:moveTo>
                  <a:pt x="23316" y="53765"/>
                </a:moveTo>
                <a:lnTo>
                  <a:pt x="20928" y="53765"/>
                </a:lnTo>
                <a:lnTo>
                  <a:pt x="20928" y="51376"/>
                </a:lnTo>
                <a:lnTo>
                  <a:pt x="23316" y="51376"/>
                </a:lnTo>
                <a:close/>
                <a:moveTo>
                  <a:pt x="23316" y="56303"/>
                </a:moveTo>
                <a:lnTo>
                  <a:pt x="20928" y="56303"/>
                </a:lnTo>
                <a:lnTo>
                  <a:pt x="20928" y="53914"/>
                </a:lnTo>
                <a:lnTo>
                  <a:pt x="23316" y="53914"/>
                </a:lnTo>
                <a:close/>
                <a:moveTo>
                  <a:pt x="23316" y="58840"/>
                </a:moveTo>
                <a:lnTo>
                  <a:pt x="20928" y="58840"/>
                </a:lnTo>
                <a:lnTo>
                  <a:pt x="20928" y="56451"/>
                </a:lnTo>
                <a:lnTo>
                  <a:pt x="23316" y="56451"/>
                </a:lnTo>
                <a:close/>
                <a:moveTo>
                  <a:pt x="20779" y="5554"/>
                </a:moveTo>
                <a:lnTo>
                  <a:pt x="18390" y="5554"/>
                </a:lnTo>
                <a:lnTo>
                  <a:pt x="18390" y="3165"/>
                </a:lnTo>
                <a:lnTo>
                  <a:pt x="20779" y="3165"/>
                </a:lnTo>
                <a:close/>
                <a:moveTo>
                  <a:pt x="20779" y="8092"/>
                </a:moveTo>
                <a:lnTo>
                  <a:pt x="18390" y="8092"/>
                </a:lnTo>
                <a:lnTo>
                  <a:pt x="18390" y="5703"/>
                </a:lnTo>
                <a:lnTo>
                  <a:pt x="20779" y="5703"/>
                </a:lnTo>
                <a:close/>
                <a:moveTo>
                  <a:pt x="20779" y="10629"/>
                </a:moveTo>
                <a:lnTo>
                  <a:pt x="18390" y="10629"/>
                </a:lnTo>
                <a:lnTo>
                  <a:pt x="18390" y="8240"/>
                </a:lnTo>
                <a:lnTo>
                  <a:pt x="20779" y="8240"/>
                </a:lnTo>
                <a:close/>
                <a:moveTo>
                  <a:pt x="20779" y="13166"/>
                </a:moveTo>
                <a:lnTo>
                  <a:pt x="18390" y="13166"/>
                </a:lnTo>
                <a:lnTo>
                  <a:pt x="18390" y="10777"/>
                </a:lnTo>
                <a:lnTo>
                  <a:pt x="20779" y="10777"/>
                </a:lnTo>
                <a:close/>
                <a:moveTo>
                  <a:pt x="20779" y="15704"/>
                </a:moveTo>
                <a:lnTo>
                  <a:pt x="18390" y="15704"/>
                </a:lnTo>
                <a:lnTo>
                  <a:pt x="18390" y="13316"/>
                </a:lnTo>
                <a:lnTo>
                  <a:pt x="20779" y="13316"/>
                </a:lnTo>
                <a:close/>
                <a:moveTo>
                  <a:pt x="20779" y="18242"/>
                </a:moveTo>
                <a:lnTo>
                  <a:pt x="18390" y="18242"/>
                </a:lnTo>
                <a:lnTo>
                  <a:pt x="18390" y="15853"/>
                </a:lnTo>
                <a:lnTo>
                  <a:pt x="20779" y="15853"/>
                </a:lnTo>
                <a:close/>
                <a:moveTo>
                  <a:pt x="20779" y="20778"/>
                </a:moveTo>
                <a:lnTo>
                  <a:pt x="18390" y="20778"/>
                </a:lnTo>
                <a:lnTo>
                  <a:pt x="18390" y="18389"/>
                </a:lnTo>
                <a:lnTo>
                  <a:pt x="20779" y="18389"/>
                </a:lnTo>
                <a:close/>
                <a:moveTo>
                  <a:pt x="20779" y="23316"/>
                </a:moveTo>
                <a:lnTo>
                  <a:pt x="18390" y="23316"/>
                </a:lnTo>
                <a:lnTo>
                  <a:pt x="18390" y="20928"/>
                </a:lnTo>
                <a:lnTo>
                  <a:pt x="20779" y="20928"/>
                </a:lnTo>
                <a:close/>
                <a:moveTo>
                  <a:pt x="20779" y="25854"/>
                </a:moveTo>
                <a:lnTo>
                  <a:pt x="18390" y="25854"/>
                </a:lnTo>
                <a:lnTo>
                  <a:pt x="18390" y="23465"/>
                </a:lnTo>
                <a:lnTo>
                  <a:pt x="20779" y="23465"/>
                </a:lnTo>
                <a:close/>
                <a:moveTo>
                  <a:pt x="20779" y="28391"/>
                </a:moveTo>
                <a:lnTo>
                  <a:pt x="18390" y="28391"/>
                </a:lnTo>
                <a:lnTo>
                  <a:pt x="18390" y="26002"/>
                </a:lnTo>
                <a:lnTo>
                  <a:pt x="20779" y="26002"/>
                </a:lnTo>
                <a:close/>
                <a:moveTo>
                  <a:pt x="20779" y="30928"/>
                </a:moveTo>
                <a:lnTo>
                  <a:pt x="18390" y="30928"/>
                </a:lnTo>
                <a:lnTo>
                  <a:pt x="18390" y="28540"/>
                </a:lnTo>
                <a:lnTo>
                  <a:pt x="20779" y="28540"/>
                </a:lnTo>
                <a:close/>
                <a:moveTo>
                  <a:pt x="20779" y="33466"/>
                </a:moveTo>
                <a:lnTo>
                  <a:pt x="18390" y="33466"/>
                </a:lnTo>
                <a:lnTo>
                  <a:pt x="18390" y="31077"/>
                </a:lnTo>
                <a:lnTo>
                  <a:pt x="20779" y="31077"/>
                </a:lnTo>
                <a:close/>
                <a:moveTo>
                  <a:pt x="20779" y="36003"/>
                </a:moveTo>
                <a:lnTo>
                  <a:pt x="18390" y="36003"/>
                </a:lnTo>
                <a:lnTo>
                  <a:pt x="18390" y="33614"/>
                </a:lnTo>
                <a:lnTo>
                  <a:pt x="20779" y="33614"/>
                </a:lnTo>
                <a:close/>
                <a:moveTo>
                  <a:pt x="20779" y="38540"/>
                </a:moveTo>
                <a:lnTo>
                  <a:pt x="18390" y="38540"/>
                </a:lnTo>
                <a:lnTo>
                  <a:pt x="18390" y="36152"/>
                </a:lnTo>
                <a:lnTo>
                  <a:pt x="20779" y="36152"/>
                </a:lnTo>
                <a:close/>
                <a:moveTo>
                  <a:pt x="20779" y="41079"/>
                </a:moveTo>
                <a:lnTo>
                  <a:pt x="18390" y="41079"/>
                </a:lnTo>
                <a:lnTo>
                  <a:pt x="18390" y="38690"/>
                </a:lnTo>
                <a:lnTo>
                  <a:pt x="20779" y="38690"/>
                </a:lnTo>
                <a:close/>
                <a:moveTo>
                  <a:pt x="20779" y="43616"/>
                </a:moveTo>
                <a:lnTo>
                  <a:pt x="18390" y="43616"/>
                </a:lnTo>
                <a:lnTo>
                  <a:pt x="18390" y="41226"/>
                </a:lnTo>
                <a:lnTo>
                  <a:pt x="20779" y="41226"/>
                </a:lnTo>
                <a:close/>
                <a:moveTo>
                  <a:pt x="20779" y="46152"/>
                </a:moveTo>
                <a:lnTo>
                  <a:pt x="18390" y="46152"/>
                </a:lnTo>
                <a:lnTo>
                  <a:pt x="18390" y="43764"/>
                </a:lnTo>
                <a:lnTo>
                  <a:pt x="20779" y="43764"/>
                </a:lnTo>
                <a:close/>
                <a:moveTo>
                  <a:pt x="20779" y="48691"/>
                </a:moveTo>
                <a:lnTo>
                  <a:pt x="18390" y="48691"/>
                </a:lnTo>
                <a:lnTo>
                  <a:pt x="18390" y="46302"/>
                </a:lnTo>
                <a:lnTo>
                  <a:pt x="20779" y="46302"/>
                </a:lnTo>
                <a:close/>
                <a:moveTo>
                  <a:pt x="20779" y="51228"/>
                </a:moveTo>
                <a:lnTo>
                  <a:pt x="18390" y="51228"/>
                </a:lnTo>
                <a:lnTo>
                  <a:pt x="18390" y="48839"/>
                </a:lnTo>
                <a:lnTo>
                  <a:pt x="20779" y="48839"/>
                </a:lnTo>
                <a:close/>
                <a:moveTo>
                  <a:pt x="20779" y="53765"/>
                </a:moveTo>
                <a:lnTo>
                  <a:pt x="18390" y="53765"/>
                </a:lnTo>
                <a:lnTo>
                  <a:pt x="18390" y="51376"/>
                </a:lnTo>
                <a:lnTo>
                  <a:pt x="20779" y="51376"/>
                </a:lnTo>
                <a:close/>
                <a:moveTo>
                  <a:pt x="20779" y="56303"/>
                </a:moveTo>
                <a:lnTo>
                  <a:pt x="18390" y="56303"/>
                </a:lnTo>
                <a:lnTo>
                  <a:pt x="18390" y="53914"/>
                </a:lnTo>
                <a:lnTo>
                  <a:pt x="20779" y="53914"/>
                </a:lnTo>
                <a:close/>
                <a:moveTo>
                  <a:pt x="20779" y="58840"/>
                </a:moveTo>
                <a:lnTo>
                  <a:pt x="18390" y="58840"/>
                </a:lnTo>
                <a:lnTo>
                  <a:pt x="18390" y="56451"/>
                </a:lnTo>
                <a:lnTo>
                  <a:pt x="20779" y="56451"/>
                </a:lnTo>
                <a:close/>
                <a:moveTo>
                  <a:pt x="18242" y="5554"/>
                </a:moveTo>
                <a:lnTo>
                  <a:pt x="15853" y="5554"/>
                </a:lnTo>
                <a:lnTo>
                  <a:pt x="15853" y="3165"/>
                </a:lnTo>
                <a:lnTo>
                  <a:pt x="18242" y="3165"/>
                </a:lnTo>
                <a:close/>
                <a:moveTo>
                  <a:pt x="18242" y="8092"/>
                </a:moveTo>
                <a:lnTo>
                  <a:pt x="15853" y="8092"/>
                </a:lnTo>
                <a:lnTo>
                  <a:pt x="15853" y="5703"/>
                </a:lnTo>
                <a:lnTo>
                  <a:pt x="18242" y="5703"/>
                </a:lnTo>
                <a:close/>
                <a:moveTo>
                  <a:pt x="18242" y="10629"/>
                </a:moveTo>
                <a:lnTo>
                  <a:pt x="15853" y="10629"/>
                </a:lnTo>
                <a:lnTo>
                  <a:pt x="15853" y="8240"/>
                </a:lnTo>
                <a:lnTo>
                  <a:pt x="18242" y="8240"/>
                </a:lnTo>
                <a:close/>
                <a:moveTo>
                  <a:pt x="18242" y="13166"/>
                </a:moveTo>
                <a:lnTo>
                  <a:pt x="15853" y="13166"/>
                </a:lnTo>
                <a:lnTo>
                  <a:pt x="15853" y="10777"/>
                </a:lnTo>
                <a:lnTo>
                  <a:pt x="18242" y="10777"/>
                </a:lnTo>
                <a:close/>
                <a:moveTo>
                  <a:pt x="18242" y="15704"/>
                </a:moveTo>
                <a:lnTo>
                  <a:pt x="15853" y="15704"/>
                </a:lnTo>
                <a:lnTo>
                  <a:pt x="15853" y="13316"/>
                </a:lnTo>
                <a:lnTo>
                  <a:pt x="18242" y="13316"/>
                </a:lnTo>
                <a:close/>
                <a:moveTo>
                  <a:pt x="18242" y="18242"/>
                </a:moveTo>
                <a:lnTo>
                  <a:pt x="15853" y="18242"/>
                </a:lnTo>
                <a:lnTo>
                  <a:pt x="15853" y="15853"/>
                </a:lnTo>
                <a:lnTo>
                  <a:pt x="18242" y="15853"/>
                </a:lnTo>
                <a:close/>
                <a:moveTo>
                  <a:pt x="18242" y="20778"/>
                </a:moveTo>
                <a:lnTo>
                  <a:pt x="15853" y="20778"/>
                </a:lnTo>
                <a:lnTo>
                  <a:pt x="15853" y="18389"/>
                </a:lnTo>
                <a:lnTo>
                  <a:pt x="18242" y="18389"/>
                </a:lnTo>
                <a:close/>
                <a:moveTo>
                  <a:pt x="18242" y="23316"/>
                </a:moveTo>
                <a:lnTo>
                  <a:pt x="15853" y="23316"/>
                </a:lnTo>
                <a:lnTo>
                  <a:pt x="15853" y="20928"/>
                </a:lnTo>
                <a:lnTo>
                  <a:pt x="18242" y="20928"/>
                </a:lnTo>
                <a:close/>
                <a:moveTo>
                  <a:pt x="18242" y="25854"/>
                </a:moveTo>
                <a:lnTo>
                  <a:pt x="15853" y="25854"/>
                </a:lnTo>
                <a:lnTo>
                  <a:pt x="15853" y="23465"/>
                </a:lnTo>
                <a:lnTo>
                  <a:pt x="18242" y="23465"/>
                </a:lnTo>
                <a:close/>
                <a:moveTo>
                  <a:pt x="18242" y="28391"/>
                </a:moveTo>
                <a:lnTo>
                  <a:pt x="15853" y="28391"/>
                </a:lnTo>
                <a:lnTo>
                  <a:pt x="15853" y="26002"/>
                </a:lnTo>
                <a:lnTo>
                  <a:pt x="18242" y="26002"/>
                </a:lnTo>
                <a:close/>
                <a:moveTo>
                  <a:pt x="18242" y="30928"/>
                </a:moveTo>
                <a:lnTo>
                  <a:pt x="15853" y="30928"/>
                </a:lnTo>
                <a:lnTo>
                  <a:pt x="15853" y="28540"/>
                </a:lnTo>
                <a:lnTo>
                  <a:pt x="18242" y="28540"/>
                </a:lnTo>
                <a:close/>
                <a:moveTo>
                  <a:pt x="18242" y="33466"/>
                </a:moveTo>
                <a:lnTo>
                  <a:pt x="15853" y="33466"/>
                </a:lnTo>
                <a:lnTo>
                  <a:pt x="15853" y="31077"/>
                </a:lnTo>
                <a:lnTo>
                  <a:pt x="18242" y="31077"/>
                </a:lnTo>
                <a:close/>
                <a:moveTo>
                  <a:pt x="18242" y="36003"/>
                </a:moveTo>
                <a:lnTo>
                  <a:pt x="15853" y="36003"/>
                </a:lnTo>
                <a:lnTo>
                  <a:pt x="15853" y="33614"/>
                </a:lnTo>
                <a:lnTo>
                  <a:pt x="18242" y="33614"/>
                </a:lnTo>
                <a:close/>
                <a:moveTo>
                  <a:pt x="18242" y="38540"/>
                </a:moveTo>
                <a:lnTo>
                  <a:pt x="15853" y="38540"/>
                </a:lnTo>
                <a:lnTo>
                  <a:pt x="15853" y="36152"/>
                </a:lnTo>
                <a:lnTo>
                  <a:pt x="18242" y="36152"/>
                </a:lnTo>
                <a:close/>
                <a:moveTo>
                  <a:pt x="18242" y="41079"/>
                </a:moveTo>
                <a:lnTo>
                  <a:pt x="15853" y="41079"/>
                </a:lnTo>
                <a:lnTo>
                  <a:pt x="15853" y="38690"/>
                </a:lnTo>
                <a:lnTo>
                  <a:pt x="18242" y="38690"/>
                </a:lnTo>
                <a:close/>
                <a:moveTo>
                  <a:pt x="18242" y="43616"/>
                </a:moveTo>
                <a:lnTo>
                  <a:pt x="15853" y="43616"/>
                </a:lnTo>
                <a:lnTo>
                  <a:pt x="15853" y="41226"/>
                </a:lnTo>
                <a:lnTo>
                  <a:pt x="18242" y="41226"/>
                </a:lnTo>
                <a:close/>
                <a:moveTo>
                  <a:pt x="18242" y="46152"/>
                </a:moveTo>
                <a:lnTo>
                  <a:pt x="15853" y="46152"/>
                </a:lnTo>
                <a:lnTo>
                  <a:pt x="15853" y="43764"/>
                </a:lnTo>
                <a:lnTo>
                  <a:pt x="18242" y="43764"/>
                </a:lnTo>
                <a:close/>
                <a:moveTo>
                  <a:pt x="18242" y="48691"/>
                </a:moveTo>
                <a:lnTo>
                  <a:pt x="15853" y="48691"/>
                </a:lnTo>
                <a:lnTo>
                  <a:pt x="15853" y="46302"/>
                </a:lnTo>
                <a:lnTo>
                  <a:pt x="18242" y="46302"/>
                </a:lnTo>
                <a:close/>
                <a:moveTo>
                  <a:pt x="18242" y="51228"/>
                </a:moveTo>
                <a:lnTo>
                  <a:pt x="15853" y="51228"/>
                </a:lnTo>
                <a:lnTo>
                  <a:pt x="15853" y="48839"/>
                </a:lnTo>
                <a:lnTo>
                  <a:pt x="18242" y="48839"/>
                </a:lnTo>
                <a:close/>
                <a:moveTo>
                  <a:pt x="18242" y="53765"/>
                </a:moveTo>
                <a:lnTo>
                  <a:pt x="15853" y="53765"/>
                </a:lnTo>
                <a:lnTo>
                  <a:pt x="15853" y="51376"/>
                </a:lnTo>
                <a:lnTo>
                  <a:pt x="18242" y="51376"/>
                </a:lnTo>
                <a:close/>
                <a:moveTo>
                  <a:pt x="18242" y="56303"/>
                </a:moveTo>
                <a:lnTo>
                  <a:pt x="15853" y="56303"/>
                </a:lnTo>
                <a:lnTo>
                  <a:pt x="15853" y="53914"/>
                </a:lnTo>
                <a:lnTo>
                  <a:pt x="18242" y="53914"/>
                </a:lnTo>
                <a:close/>
                <a:moveTo>
                  <a:pt x="18242" y="58840"/>
                </a:moveTo>
                <a:lnTo>
                  <a:pt x="15853" y="58840"/>
                </a:lnTo>
                <a:lnTo>
                  <a:pt x="15853" y="56451"/>
                </a:lnTo>
                <a:lnTo>
                  <a:pt x="18242" y="56451"/>
                </a:lnTo>
                <a:close/>
                <a:moveTo>
                  <a:pt x="15704" y="5554"/>
                </a:moveTo>
                <a:lnTo>
                  <a:pt x="13315" y="5554"/>
                </a:lnTo>
                <a:lnTo>
                  <a:pt x="13315" y="3165"/>
                </a:lnTo>
                <a:lnTo>
                  <a:pt x="15704" y="3165"/>
                </a:lnTo>
                <a:close/>
                <a:moveTo>
                  <a:pt x="15704" y="8092"/>
                </a:moveTo>
                <a:lnTo>
                  <a:pt x="13315" y="8092"/>
                </a:lnTo>
                <a:lnTo>
                  <a:pt x="13315" y="5703"/>
                </a:lnTo>
                <a:lnTo>
                  <a:pt x="15704" y="5703"/>
                </a:lnTo>
                <a:close/>
                <a:moveTo>
                  <a:pt x="15704" y="10629"/>
                </a:moveTo>
                <a:lnTo>
                  <a:pt x="13315" y="10629"/>
                </a:lnTo>
                <a:lnTo>
                  <a:pt x="13315" y="8240"/>
                </a:lnTo>
                <a:lnTo>
                  <a:pt x="15704" y="8240"/>
                </a:lnTo>
                <a:close/>
                <a:moveTo>
                  <a:pt x="15704" y="13166"/>
                </a:moveTo>
                <a:lnTo>
                  <a:pt x="13315" y="13166"/>
                </a:lnTo>
                <a:lnTo>
                  <a:pt x="13315" y="10777"/>
                </a:lnTo>
                <a:lnTo>
                  <a:pt x="15704" y="10777"/>
                </a:lnTo>
                <a:close/>
                <a:moveTo>
                  <a:pt x="15704" y="15704"/>
                </a:moveTo>
                <a:lnTo>
                  <a:pt x="13315" y="15704"/>
                </a:lnTo>
                <a:lnTo>
                  <a:pt x="13315" y="13316"/>
                </a:lnTo>
                <a:lnTo>
                  <a:pt x="15704" y="13316"/>
                </a:lnTo>
                <a:close/>
                <a:moveTo>
                  <a:pt x="15704" y="18242"/>
                </a:moveTo>
                <a:lnTo>
                  <a:pt x="13315" y="18242"/>
                </a:lnTo>
                <a:lnTo>
                  <a:pt x="13315" y="15853"/>
                </a:lnTo>
                <a:lnTo>
                  <a:pt x="15704" y="15853"/>
                </a:lnTo>
                <a:close/>
                <a:moveTo>
                  <a:pt x="15704" y="20778"/>
                </a:moveTo>
                <a:lnTo>
                  <a:pt x="13315" y="20778"/>
                </a:lnTo>
                <a:lnTo>
                  <a:pt x="13315" y="18389"/>
                </a:lnTo>
                <a:lnTo>
                  <a:pt x="15704" y="18389"/>
                </a:lnTo>
                <a:close/>
                <a:moveTo>
                  <a:pt x="15704" y="23316"/>
                </a:moveTo>
                <a:lnTo>
                  <a:pt x="13315" y="23316"/>
                </a:lnTo>
                <a:lnTo>
                  <a:pt x="13315" y="20928"/>
                </a:lnTo>
                <a:lnTo>
                  <a:pt x="15704" y="20928"/>
                </a:lnTo>
                <a:close/>
                <a:moveTo>
                  <a:pt x="15704" y="25854"/>
                </a:moveTo>
                <a:lnTo>
                  <a:pt x="13315" y="25854"/>
                </a:lnTo>
                <a:lnTo>
                  <a:pt x="13315" y="23465"/>
                </a:lnTo>
                <a:lnTo>
                  <a:pt x="15704" y="23465"/>
                </a:lnTo>
                <a:close/>
                <a:moveTo>
                  <a:pt x="15704" y="28391"/>
                </a:moveTo>
                <a:lnTo>
                  <a:pt x="13315" y="28391"/>
                </a:lnTo>
                <a:lnTo>
                  <a:pt x="13315" y="26002"/>
                </a:lnTo>
                <a:lnTo>
                  <a:pt x="15704" y="26002"/>
                </a:lnTo>
                <a:close/>
                <a:moveTo>
                  <a:pt x="15704" y="30928"/>
                </a:moveTo>
                <a:lnTo>
                  <a:pt x="13315" y="30928"/>
                </a:lnTo>
                <a:lnTo>
                  <a:pt x="13315" y="28540"/>
                </a:lnTo>
                <a:lnTo>
                  <a:pt x="15704" y="28540"/>
                </a:lnTo>
                <a:close/>
                <a:moveTo>
                  <a:pt x="15704" y="33466"/>
                </a:moveTo>
                <a:lnTo>
                  <a:pt x="13315" y="33466"/>
                </a:lnTo>
                <a:lnTo>
                  <a:pt x="13315" y="31077"/>
                </a:lnTo>
                <a:lnTo>
                  <a:pt x="15704" y="31077"/>
                </a:lnTo>
                <a:close/>
                <a:moveTo>
                  <a:pt x="15704" y="36003"/>
                </a:moveTo>
                <a:lnTo>
                  <a:pt x="13315" y="36003"/>
                </a:lnTo>
                <a:lnTo>
                  <a:pt x="13315" y="33614"/>
                </a:lnTo>
                <a:lnTo>
                  <a:pt x="15704" y="33614"/>
                </a:lnTo>
                <a:close/>
                <a:moveTo>
                  <a:pt x="15704" y="38540"/>
                </a:moveTo>
                <a:lnTo>
                  <a:pt x="13315" y="38540"/>
                </a:lnTo>
                <a:lnTo>
                  <a:pt x="13315" y="36152"/>
                </a:lnTo>
                <a:lnTo>
                  <a:pt x="15704" y="36152"/>
                </a:lnTo>
                <a:close/>
                <a:moveTo>
                  <a:pt x="15704" y="41079"/>
                </a:moveTo>
                <a:lnTo>
                  <a:pt x="13315" y="41079"/>
                </a:lnTo>
                <a:lnTo>
                  <a:pt x="13315" y="38690"/>
                </a:lnTo>
                <a:lnTo>
                  <a:pt x="15704" y="38690"/>
                </a:lnTo>
                <a:close/>
                <a:moveTo>
                  <a:pt x="15704" y="43616"/>
                </a:moveTo>
                <a:lnTo>
                  <a:pt x="13315" y="43616"/>
                </a:lnTo>
                <a:lnTo>
                  <a:pt x="13315" y="41226"/>
                </a:lnTo>
                <a:lnTo>
                  <a:pt x="15704" y="41226"/>
                </a:lnTo>
                <a:close/>
                <a:moveTo>
                  <a:pt x="15704" y="46152"/>
                </a:moveTo>
                <a:lnTo>
                  <a:pt x="13315" y="46152"/>
                </a:lnTo>
                <a:lnTo>
                  <a:pt x="13315" y="43764"/>
                </a:lnTo>
                <a:lnTo>
                  <a:pt x="15704" y="43764"/>
                </a:lnTo>
                <a:close/>
                <a:moveTo>
                  <a:pt x="15704" y="48691"/>
                </a:moveTo>
                <a:lnTo>
                  <a:pt x="13315" y="48691"/>
                </a:lnTo>
                <a:lnTo>
                  <a:pt x="13315" y="46302"/>
                </a:lnTo>
                <a:lnTo>
                  <a:pt x="15704" y="46302"/>
                </a:lnTo>
                <a:close/>
                <a:moveTo>
                  <a:pt x="15704" y="51228"/>
                </a:moveTo>
                <a:lnTo>
                  <a:pt x="13315" y="51228"/>
                </a:lnTo>
                <a:lnTo>
                  <a:pt x="13315" y="48839"/>
                </a:lnTo>
                <a:lnTo>
                  <a:pt x="15704" y="48839"/>
                </a:lnTo>
                <a:close/>
                <a:moveTo>
                  <a:pt x="15704" y="53765"/>
                </a:moveTo>
                <a:lnTo>
                  <a:pt x="13315" y="53765"/>
                </a:lnTo>
                <a:lnTo>
                  <a:pt x="13315" y="51376"/>
                </a:lnTo>
                <a:lnTo>
                  <a:pt x="15704" y="51376"/>
                </a:lnTo>
                <a:close/>
                <a:moveTo>
                  <a:pt x="15704" y="56303"/>
                </a:moveTo>
                <a:lnTo>
                  <a:pt x="13315" y="56303"/>
                </a:lnTo>
                <a:lnTo>
                  <a:pt x="13315" y="53914"/>
                </a:lnTo>
                <a:lnTo>
                  <a:pt x="15704" y="53914"/>
                </a:lnTo>
                <a:close/>
                <a:moveTo>
                  <a:pt x="15704" y="58840"/>
                </a:moveTo>
                <a:lnTo>
                  <a:pt x="13315" y="58840"/>
                </a:lnTo>
                <a:lnTo>
                  <a:pt x="13315" y="56451"/>
                </a:lnTo>
                <a:lnTo>
                  <a:pt x="15704" y="56451"/>
                </a:lnTo>
                <a:close/>
                <a:moveTo>
                  <a:pt x="13167" y="5554"/>
                </a:moveTo>
                <a:lnTo>
                  <a:pt x="10778" y="5554"/>
                </a:lnTo>
                <a:lnTo>
                  <a:pt x="10778" y="3165"/>
                </a:lnTo>
                <a:lnTo>
                  <a:pt x="13167" y="3165"/>
                </a:lnTo>
                <a:close/>
                <a:moveTo>
                  <a:pt x="13167" y="8092"/>
                </a:moveTo>
                <a:lnTo>
                  <a:pt x="10778" y="8092"/>
                </a:lnTo>
                <a:lnTo>
                  <a:pt x="10778" y="5703"/>
                </a:lnTo>
                <a:lnTo>
                  <a:pt x="13167" y="5703"/>
                </a:lnTo>
                <a:close/>
                <a:moveTo>
                  <a:pt x="13167" y="10629"/>
                </a:moveTo>
                <a:lnTo>
                  <a:pt x="10778" y="10629"/>
                </a:lnTo>
                <a:lnTo>
                  <a:pt x="10778" y="8240"/>
                </a:lnTo>
                <a:lnTo>
                  <a:pt x="13167" y="8240"/>
                </a:lnTo>
                <a:close/>
                <a:moveTo>
                  <a:pt x="13167" y="13166"/>
                </a:moveTo>
                <a:lnTo>
                  <a:pt x="10778" y="13166"/>
                </a:lnTo>
                <a:lnTo>
                  <a:pt x="10778" y="10777"/>
                </a:lnTo>
                <a:lnTo>
                  <a:pt x="13167" y="10777"/>
                </a:lnTo>
                <a:close/>
                <a:moveTo>
                  <a:pt x="13167" y="15704"/>
                </a:moveTo>
                <a:lnTo>
                  <a:pt x="10778" y="15704"/>
                </a:lnTo>
                <a:lnTo>
                  <a:pt x="10778" y="13316"/>
                </a:lnTo>
                <a:lnTo>
                  <a:pt x="13167" y="13316"/>
                </a:lnTo>
                <a:close/>
                <a:moveTo>
                  <a:pt x="13167" y="18242"/>
                </a:moveTo>
                <a:lnTo>
                  <a:pt x="10778" y="18242"/>
                </a:lnTo>
                <a:lnTo>
                  <a:pt x="10778" y="15853"/>
                </a:lnTo>
                <a:lnTo>
                  <a:pt x="13167" y="15853"/>
                </a:lnTo>
                <a:close/>
                <a:moveTo>
                  <a:pt x="13167" y="20778"/>
                </a:moveTo>
                <a:lnTo>
                  <a:pt x="10778" y="20778"/>
                </a:lnTo>
                <a:lnTo>
                  <a:pt x="10778" y="18389"/>
                </a:lnTo>
                <a:lnTo>
                  <a:pt x="13167" y="18389"/>
                </a:lnTo>
                <a:close/>
                <a:moveTo>
                  <a:pt x="13167" y="23316"/>
                </a:moveTo>
                <a:lnTo>
                  <a:pt x="10778" y="23316"/>
                </a:lnTo>
                <a:lnTo>
                  <a:pt x="10778" y="20928"/>
                </a:lnTo>
                <a:lnTo>
                  <a:pt x="13167" y="20928"/>
                </a:lnTo>
                <a:close/>
                <a:moveTo>
                  <a:pt x="13167" y="25854"/>
                </a:moveTo>
                <a:lnTo>
                  <a:pt x="10778" y="25854"/>
                </a:lnTo>
                <a:lnTo>
                  <a:pt x="10778" y="23465"/>
                </a:lnTo>
                <a:lnTo>
                  <a:pt x="13167" y="23465"/>
                </a:lnTo>
                <a:close/>
                <a:moveTo>
                  <a:pt x="13167" y="28391"/>
                </a:moveTo>
                <a:lnTo>
                  <a:pt x="10778" y="28391"/>
                </a:lnTo>
                <a:lnTo>
                  <a:pt x="10778" y="26002"/>
                </a:lnTo>
                <a:lnTo>
                  <a:pt x="13167" y="26002"/>
                </a:lnTo>
                <a:close/>
                <a:moveTo>
                  <a:pt x="13167" y="30928"/>
                </a:moveTo>
                <a:lnTo>
                  <a:pt x="10778" y="30928"/>
                </a:lnTo>
                <a:lnTo>
                  <a:pt x="10778" y="28540"/>
                </a:lnTo>
                <a:lnTo>
                  <a:pt x="13167" y="28540"/>
                </a:lnTo>
                <a:close/>
                <a:moveTo>
                  <a:pt x="13167" y="33466"/>
                </a:moveTo>
                <a:lnTo>
                  <a:pt x="10778" y="33466"/>
                </a:lnTo>
                <a:lnTo>
                  <a:pt x="10778" y="31077"/>
                </a:lnTo>
                <a:lnTo>
                  <a:pt x="13167" y="31077"/>
                </a:lnTo>
                <a:close/>
                <a:moveTo>
                  <a:pt x="13167" y="36003"/>
                </a:moveTo>
                <a:lnTo>
                  <a:pt x="10778" y="36003"/>
                </a:lnTo>
                <a:lnTo>
                  <a:pt x="10778" y="33614"/>
                </a:lnTo>
                <a:lnTo>
                  <a:pt x="13167" y="33614"/>
                </a:lnTo>
                <a:close/>
                <a:moveTo>
                  <a:pt x="13167" y="38540"/>
                </a:moveTo>
                <a:lnTo>
                  <a:pt x="10778" y="38540"/>
                </a:lnTo>
                <a:lnTo>
                  <a:pt x="10778" y="36152"/>
                </a:lnTo>
                <a:lnTo>
                  <a:pt x="13167" y="36152"/>
                </a:lnTo>
                <a:close/>
                <a:moveTo>
                  <a:pt x="13167" y="41079"/>
                </a:moveTo>
                <a:lnTo>
                  <a:pt x="10778" y="41079"/>
                </a:lnTo>
                <a:lnTo>
                  <a:pt x="10778" y="38690"/>
                </a:lnTo>
                <a:lnTo>
                  <a:pt x="13167" y="38690"/>
                </a:lnTo>
                <a:close/>
                <a:moveTo>
                  <a:pt x="13167" y="43616"/>
                </a:moveTo>
                <a:lnTo>
                  <a:pt x="10778" y="43616"/>
                </a:lnTo>
                <a:lnTo>
                  <a:pt x="10778" y="41226"/>
                </a:lnTo>
                <a:lnTo>
                  <a:pt x="13167" y="41226"/>
                </a:lnTo>
                <a:close/>
                <a:moveTo>
                  <a:pt x="13167" y="46152"/>
                </a:moveTo>
                <a:lnTo>
                  <a:pt x="10778" y="46152"/>
                </a:lnTo>
                <a:lnTo>
                  <a:pt x="10778" y="43764"/>
                </a:lnTo>
                <a:lnTo>
                  <a:pt x="13167" y="43764"/>
                </a:lnTo>
                <a:close/>
                <a:moveTo>
                  <a:pt x="13167" y="48691"/>
                </a:moveTo>
                <a:lnTo>
                  <a:pt x="10778" y="48691"/>
                </a:lnTo>
                <a:lnTo>
                  <a:pt x="10778" y="46302"/>
                </a:lnTo>
                <a:lnTo>
                  <a:pt x="13167" y="46302"/>
                </a:lnTo>
                <a:close/>
                <a:moveTo>
                  <a:pt x="13167" y="51228"/>
                </a:moveTo>
                <a:lnTo>
                  <a:pt x="10778" y="51228"/>
                </a:lnTo>
                <a:lnTo>
                  <a:pt x="10778" y="48839"/>
                </a:lnTo>
                <a:lnTo>
                  <a:pt x="13167" y="48839"/>
                </a:lnTo>
                <a:close/>
                <a:moveTo>
                  <a:pt x="13167" y="53765"/>
                </a:moveTo>
                <a:lnTo>
                  <a:pt x="10778" y="53765"/>
                </a:lnTo>
                <a:lnTo>
                  <a:pt x="10778" y="51376"/>
                </a:lnTo>
                <a:lnTo>
                  <a:pt x="13167" y="51376"/>
                </a:lnTo>
                <a:close/>
                <a:moveTo>
                  <a:pt x="13167" y="56303"/>
                </a:moveTo>
                <a:lnTo>
                  <a:pt x="10778" y="56303"/>
                </a:lnTo>
                <a:lnTo>
                  <a:pt x="10778" y="53914"/>
                </a:lnTo>
                <a:lnTo>
                  <a:pt x="13167" y="53914"/>
                </a:lnTo>
                <a:close/>
                <a:moveTo>
                  <a:pt x="13167" y="58840"/>
                </a:moveTo>
                <a:lnTo>
                  <a:pt x="10778" y="58840"/>
                </a:lnTo>
                <a:lnTo>
                  <a:pt x="10778" y="56451"/>
                </a:lnTo>
                <a:lnTo>
                  <a:pt x="13167" y="56451"/>
                </a:lnTo>
                <a:close/>
                <a:moveTo>
                  <a:pt x="10630" y="5554"/>
                </a:moveTo>
                <a:lnTo>
                  <a:pt x="8241" y="5554"/>
                </a:lnTo>
                <a:lnTo>
                  <a:pt x="8241" y="3165"/>
                </a:lnTo>
                <a:lnTo>
                  <a:pt x="10630" y="3165"/>
                </a:lnTo>
                <a:close/>
                <a:moveTo>
                  <a:pt x="10630" y="8092"/>
                </a:moveTo>
                <a:lnTo>
                  <a:pt x="8241" y="8092"/>
                </a:lnTo>
                <a:lnTo>
                  <a:pt x="8241" y="5703"/>
                </a:lnTo>
                <a:lnTo>
                  <a:pt x="10630" y="5703"/>
                </a:lnTo>
                <a:close/>
                <a:moveTo>
                  <a:pt x="10630" y="10629"/>
                </a:moveTo>
                <a:lnTo>
                  <a:pt x="8241" y="10629"/>
                </a:lnTo>
                <a:lnTo>
                  <a:pt x="8241" y="8240"/>
                </a:lnTo>
                <a:lnTo>
                  <a:pt x="10630" y="8240"/>
                </a:lnTo>
                <a:close/>
                <a:moveTo>
                  <a:pt x="10630" y="13166"/>
                </a:moveTo>
                <a:lnTo>
                  <a:pt x="8241" y="13166"/>
                </a:lnTo>
                <a:lnTo>
                  <a:pt x="8241" y="10777"/>
                </a:lnTo>
                <a:lnTo>
                  <a:pt x="10630" y="10777"/>
                </a:lnTo>
                <a:close/>
                <a:moveTo>
                  <a:pt x="10630" y="15704"/>
                </a:moveTo>
                <a:lnTo>
                  <a:pt x="8241" y="15704"/>
                </a:lnTo>
                <a:lnTo>
                  <a:pt x="8241" y="13316"/>
                </a:lnTo>
                <a:lnTo>
                  <a:pt x="10630" y="13316"/>
                </a:lnTo>
                <a:close/>
                <a:moveTo>
                  <a:pt x="10630" y="18242"/>
                </a:moveTo>
                <a:lnTo>
                  <a:pt x="8241" y="18242"/>
                </a:lnTo>
                <a:lnTo>
                  <a:pt x="8241" y="15853"/>
                </a:lnTo>
                <a:lnTo>
                  <a:pt x="10630" y="15853"/>
                </a:lnTo>
                <a:close/>
                <a:moveTo>
                  <a:pt x="10630" y="20778"/>
                </a:moveTo>
                <a:lnTo>
                  <a:pt x="8241" y="20778"/>
                </a:lnTo>
                <a:lnTo>
                  <a:pt x="8241" y="18389"/>
                </a:lnTo>
                <a:lnTo>
                  <a:pt x="10630" y="18389"/>
                </a:lnTo>
                <a:close/>
                <a:moveTo>
                  <a:pt x="10630" y="23316"/>
                </a:moveTo>
                <a:lnTo>
                  <a:pt x="8241" y="23316"/>
                </a:lnTo>
                <a:lnTo>
                  <a:pt x="8241" y="20928"/>
                </a:lnTo>
                <a:lnTo>
                  <a:pt x="10630" y="20928"/>
                </a:lnTo>
                <a:close/>
                <a:moveTo>
                  <a:pt x="10630" y="25854"/>
                </a:moveTo>
                <a:lnTo>
                  <a:pt x="8241" y="25854"/>
                </a:lnTo>
                <a:lnTo>
                  <a:pt x="8241" y="23465"/>
                </a:lnTo>
                <a:lnTo>
                  <a:pt x="10630" y="23465"/>
                </a:lnTo>
                <a:close/>
                <a:moveTo>
                  <a:pt x="10630" y="28391"/>
                </a:moveTo>
                <a:lnTo>
                  <a:pt x="8241" y="28391"/>
                </a:lnTo>
                <a:lnTo>
                  <a:pt x="8241" y="26002"/>
                </a:lnTo>
                <a:lnTo>
                  <a:pt x="10630" y="26002"/>
                </a:lnTo>
                <a:close/>
                <a:moveTo>
                  <a:pt x="10630" y="30928"/>
                </a:moveTo>
                <a:lnTo>
                  <a:pt x="8241" y="30928"/>
                </a:lnTo>
                <a:lnTo>
                  <a:pt x="8241" y="28540"/>
                </a:lnTo>
                <a:lnTo>
                  <a:pt x="10630" y="28540"/>
                </a:lnTo>
                <a:close/>
                <a:moveTo>
                  <a:pt x="10630" y="33466"/>
                </a:moveTo>
                <a:lnTo>
                  <a:pt x="8241" y="33466"/>
                </a:lnTo>
                <a:lnTo>
                  <a:pt x="8241" y="31077"/>
                </a:lnTo>
                <a:lnTo>
                  <a:pt x="10630" y="31077"/>
                </a:lnTo>
                <a:close/>
                <a:moveTo>
                  <a:pt x="10630" y="36003"/>
                </a:moveTo>
                <a:lnTo>
                  <a:pt x="8241" y="36003"/>
                </a:lnTo>
                <a:lnTo>
                  <a:pt x="8241" y="33614"/>
                </a:lnTo>
                <a:lnTo>
                  <a:pt x="10630" y="33614"/>
                </a:lnTo>
                <a:close/>
                <a:moveTo>
                  <a:pt x="10630" y="38540"/>
                </a:moveTo>
                <a:lnTo>
                  <a:pt x="8241" y="38540"/>
                </a:lnTo>
                <a:lnTo>
                  <a:pt x="8241" y="36152"/>
                </a:lnTo>
                <a:lnTo>
                  <a:pt x="10630" y="36152"/>
                </a:lnTo>
                <a:close/>
                <a:moveTo>
                  <a:pt x="10630" y="41079"/>
                </a:moveTo>
                <a:lnTo>
                  <a:pt x="8241" y="41079"/>
                </a:lnTo>
                <a:lnTo>
                  <a:pt x="8241" y="38690"/>
                </a:lnTo>
                <a:lnTo>
                  <a:pt x="10630" y="38690"/>
                </a:lnTo>
                <a:close/>
                <a:moveTo>
                  <a:pt x="10630" y="43616"/>
                </a:moveTo>
                <a:lnTo>
                  <a:pt x="8241" y="43616"/>
                </a:lnTo>
                <a:lnTo>
                  <a:pt x="8241" y="41226"/>
                </a:lnTo>
                <a:lnTo>
                  <a:pt x="10630" y="41226"/>
                </a:lnTo>
                <a:close/>
                <a:moveTo>
                  <a:pt x="10630" y="46152"/>
                </a:moveTo>
                <a:lnTo>
                  <a:pt x="8241" y="46152"/>
                </a:lnTo>
                <a:lnTo>
                  <a:pt x="8241" y="43764"/>
                </a:lnTo>
                <a:lnTo>
                  <a:pt x="10630" y="43764"/>
                </a:lnTo>
                <a:close/>
                <a:moveTo>
                  <a:pt x="10630" y="48691"/>
                </a:moveTo>
                <a:lnTo>
                  <a:pt x="8241" y="48691"/>
                </a:lnTo>
                <a:lnTo>
                  <a:pt x="8241" y="46302"/>
                </a:lnTo>
                <a:lnTo>
                  <a:pt x="10630" y="46302"/>
                </a:lnTo>
                <a:close/>
                <a:moveTo>
                  <a:pt x="10630" y="51228"/>
                </a:moveTo>
                <a:lnTo>
                  <a:pt x="8241" y="51228"/>
                </a:lnTo>
                <a:lnTo>
                  <a:pt x="8241" y="48839"/>
                </a:lnTo>
                <a:lnTo>
                  <a:pt x="10630" y="48839"/>
                </a:lnTo>
                <a:close/>
                <a:moveTo>
                  <a:pt x="10630" y="53765"/>
                </a:moveTo>
                <a:lnTo>
                  <a:pt x="8241" y="53765"/>
                </a:lnTo>
                <a:lnTo>
                  <a:pt x="8241" y="51376"/>
                </a:lnTo>
                <a:lnTo>
                  <a:pt x="10630" y="51376"/>
                </a:lnTo>
                <a:close/>
                <a:moveTo>
                  <a:pt x="10630" y="56303"/>
                </a:moveTo>
                <a:lnTo>
                  <a:pt x="8241" y="56303"/>
                </a:lnTo>
                <a:lnTo>
                  <a:pt x="8241" y="53914"/>
                </a:lnTo>
                <a:lnTo>
                  <a:pt x="10630" y="53914"/>
                </a:lnTo>
                <a:close/>
                <a:moveTo>
                  <a:pt x="10630" y="58840"/>
                </a:moveTo>
                <a:lnTo>
                  <a:pt x="8241" y="58840"/>
                </a:lnTo>
                <a:lnTo>
                  <a:pt x="8241" y="56451"/>
                </a:lnTo>
                <a:lnTo>
                  <a:pt x="10630" y="56451"/>
                </a:lnTo>
                <a:close/>
                <a:moveTo>
                  <a:pt x="8092" y="5554"/>
                </a:moveTo>
                <a:lnTo>
                  <a:pt x="5703" y="5554"/>
                </a:lnTo>
                <a:lnTo>
                  <a:pt x="5703" y="3165"/>
                </a:lnTo>
                <a:lnTo>
                  <a:pt x="8092" y="3165"/>
                </a:lnTo>
                <a:close/>
                <a:moveTo>
                  <a:pt x="8092" y="8092"/>
                </a:moveTo>
                <a:lnTo>
                  <a:pt x="5703" y="8092"/>
                </a:lnTo>
                <a:lnTo>
                  <a:pt x="5703" y="5703"/>
                </a:lnTo>
                <a:lnTo>
                  <a:pt x="8092" y="5703"/>
                </a:lnTo>
                <a:close/>
                <a:moveTo>
                  <a:pt x="8092" y="10629"/>
                </a:moveTo>
                <a:lnTo>
                  <a:pt x="5703" y="10629"/>
                </a:lnTo>
                <a:lnTo>
                  <a:pt x="5703" y="8240"/>
                </a:lnTo>
                <a:lnTo>
                  <a:pt x="8092" y="8240"/>
                </a:lnTo>
                <a:close/>
                <a:moveTo>
                  <a:pt x="8092" y="13166"/>
                </a:moveTo>
                <a:lnTo>
                  <a:pt x="5703" y="13166"/>
                </a:lnTo>
                <a:lnTo>
                  <a:pt x="5703" y="10777"/>
                </a:lnTo>
                <a:lnTo>
                  <a:pt x="8092" y="10777"/>
                </a:lnTo>
                <a:close/>
                <a:moveTo>
                  <a:pt x="8092" y="15704"/>
                </a:moveTo>
                <a:lnTo>
                  <a:pt x="5703" y="15704"/>
                </a:lnTo>
                <a:lnTo>
                  <a:pt x="5703" y="13316"/>
                </a:lnTo>
                <a:lnTo>
                  <a:pt x="8092" y="13316"/>
                </a:lnTo>
                <a:close/>
                <a:moveTo>
                  <a:pt x="8092" y="18242"/>
                </a:moveTo>
                <a:lnTo>
                  <a:pt x="5703" y="18242"/>
                </a:lnTo>
                <a:lnTo>
                  <a:pt x="5703" y="15853"/>
                </a:lnTo>
                <a:lnTo>
                  <a:pt x="8092" y="15853"/>
                </a:lnTo>
                <a:close/>
                <a:moveTo>
                  <a:pt x="8092" y="20778"/>
                </a:moveTo>
                <a:lnTo>
                  <a:pt x="5703" y="20778"/>
                </a:lnTo>
                <a:lnTo>
                  <a:pt x="5703" y="18389"/>
                </a:lnTo>
                <a:lnTo>
                  <a:pt x="8092" y="18389"/>
                </a:lnTo>
                <a:close/>
                <a:moveTo>
                  <a:pt x="8092" y="23316"/>
                </a:moveTo>
                <a:lnTo>
                  <a:pt x="5703" y="23316"/>
                </a:lnTo>
                <a:lnTo>
                  <a:pt x="5703" y="20928"/>
                </a:lnTo>
                <a:lnTo>
                  <a:pt x="8092" y="20928"/>
                </a:lnTo>
                <a:close/>
                <a:moveTo>
                  <a:pt x="8092" y="25854"/>
                </a:moveTo>
                <a:lnTo>
                  <a:pt x="5703" y="25854"/>
                </a:lnTo>
                <a:lnTo>
                  <a:pt x="5703" y="23465"/>
                </a:lnTo>
                <a:lnTo>
                  <a:pt x="8092" y="23465"/>
                </a:lnTo>
                <a:close/>
                <a:moveTo>
                  <a:pt x="8092" y="28391"/>
                </a:moveTo>
                <a:lnTo>
                  <a:pt x="5703" y="28391"/>
                </a:lnTo>
                <a:lnTo>
                  <a:pt x="5703" y="26002"/>
                </a:lnTo>
                <a:lnTo>
                  <a:pt x="8092" y="26002"/>
                </a:lnTo>
                <a:close/>
                <a:moveTo>
                  <a:pt x="8092" y="30928"/>
                </a:moveTo>
                <a:lnTo>
                  <a:pt x="5703" y="30928"/>
                </a:lnTo>
                <a:lnTo>
                  <a:pt x="5703" y="28540"/>
                </a:lnTo>
                <a:lnTo>
                  <a:pt x="8092" y="28540"/>
                </a:lnTo>
                <a:close/>
                <a:moveTo>
                  <a:pt x="8092" y="33466"/>
                </a:moveTo>
                <a:lnTo>
                  <a:pt x="5703" y="33466"/>
                </a:lnTo>
                <a:lnTo>
                  <a:pt x="5703" y="31077"/>
                </a:lnTo>
                <a:lnTo>
                  <a:pt x="8092" y="31077"/>
                </a:lnTo>
                <a:close/>
                <a:moveTo>
                  <a:pt x="8092" y="36003"/>
                </a:moveTo>
                <a:lnTo>
                  <a:pt x="5703" y="36003"/>
                </a:lnTo>
                <a:lnTo>
                  <a:pt x="5703" y="33614"/>
                </a:lnTo>
                <a:lnTo>
                  <a:pt x="8092" y="33614"/>
                </a:lnTo>
                <a:close/>
                <a:moveTo>
                  <a:pt x="8092" y="38540"/>
                </a:moveTo>
                <a:lnTo>
                  <a:pt x="5703" y="38540"/>
                </a:lnTo>
                <a:lnTo>
                  <a:pt x="5703" y="36152"/>
                </a:lnTo>
                <a:lnTo>
                  <a:pt x="8092" y="36152"/>
                </a:lnTo>
                <a:close/>
                <a:moveTo>
                  <a:pt x="8092" y="41079"/>
                </a:moveTo>
                <a:lnTo>
                  <a:pt x="5703" y="41079"/>
                </a:lnTo>
                <a:lnTo>
                  <a:pt x="5703" y="38690"/>
                </a:lnTo>
                <a:lnTo>
                  <a:pt x="8092" y="38690"/>
                </a:lnTo>
                <a:close/>
                <a:moveTo>
                  <a:pt x="8092" y="43616"/>
                </a:moveTo>
                <a:lnTo>
                  <a:pt x="5703" y="43616"/>
                </a:lnTo>
                <a:lnTo>
                  <a:pt x="5703" y="41226"/>
                </a:lnTo>
                <a:lnTo>
                  <a:pt x="8092" y="41226"/>
                </a:lnTo>
                <a:close/>
                <a:moveTo>
                  <a:pt x="8092" y="46152"/>
                </a:moveTo>
                <a:lnTo>
                  <a:pt x="5703" y="46152"/>
                </a:lnTo>
                <a:lnTo>
                  <a:pt x="5703" y="43764"/>
                </a:lnTo>
                <a:lnTo>
                  <a:pt x="8092" y="43764"/>
                </a:lnTo>
                <a:close/>
                <a:moveTo>
                  <a:pt x="8092" y="48691"/>
                </a:moveTo>
                <a:lnTo>
                  <a:pt x="5703" y="48691"/>
                </a:lnTo>
                <a:lnTo>
                  <a:pt x="5703" y="46302"/>
                </a:lnTo>
                <a:lnTo>
                  <a:pt x="8092" y="46302"/>
                </a:lnTo>
                <a:close/>
                <a:moveTo>
                  <a:pt x="8092" y="51228"/>
                </a:moveTo>
                <a:lnTo>
                  <a:pt x="5703" y="51228"/>
                </a:lnTo>
                <a:lnTo>
                  <a:pt x="5703" y="48839"/>
                </a:lnTo>
                <a:lnTo>
                  <a:pt x="8092" y="48839"/>
                </a:lnTo>
                <a:close/>
                <a:moveTo>
                  <a:pt x="8092" y="53765"/>
                </a:moveTo>
                <a:lnTo>
                  <a:pt x="5703" y="53765"/>
                </a:lnTo>
                <a:lnTo>
                  <a:pt x="5703" y="51376"/>
                </a:lnTo>
                <a:lnTo>
                  <a:pt x="8092" y="51376"/>
                </a:lnTo>
                <a:close/>
                <a:moveTo>
                  <a:pt x="8092" y="56303"/>
                </a:moveTo>
                <a:lnTo>
                  <a:pt x="5703" y="56303"/>
                </a:lnTo>
                <a:lnTo>
                  <a:pt x="5703" y="53914"/>
                </a:lnTo>
                <a:lnTo>
                  <a:pt x="8092" y="53914"/>
                </a:lnTo>
                <a:close/>
                <a:moveTo>
                  <a:pt x="8092" y="58840"/>
                </a:moveTo>
                <a:lnTo>
                  <a:pt x="5703" y="58840"/>
                </a:lnTo>
                <a:lnTo>
                  <a:pt x="5703" y="56451"/>
                </a:lnTo>
                <a:lnTo>
                  <a:pt x="8092" y="56451"/>
                </a:lnTo>
                <a:close/>
                <a:moveTo>
                  <a:pt x="5554" y="5554"/>
                </a:moveTo>
                <a:lnTo>
                  <a:pt x="3166" y="5554"/>
                </a:lnTo>
                <a:lnTo>
                  <a:pt x="3166" y="3165"/>
                </a:lnTo>
                <a:lnTo>
                  <a:pt x="5554" y="3165"/>
                </a:lnTo>
                <a:close/>
                <a:moveTo>
                  <a:pt x="5554" y="8092"/>
                </a:moveTo>
                <a:lnTo>
                  <a:pt x="3166" y="8092"/>
                </a:lnTo>
                <a:lnTo>
                  <a:pt x="3166" y="5703"/>
                </a:lnTo>
                <a:lnTo>
                  <a:pt x="5554" y="5703"/>
                </a:lnTo>
                <a:close/>
                <a:moveTo>
                  <a:pt x="5554" y="10629"/>
                </a:moveTo>
                <a:lnTo>
                  <a:pt x="3166" y="10629"/>
                </a:lnTo>
                <a:lnTo>
                  <a:pt x="3166" y="8240"/>
                </a:lnTo>
                <a:lnTo>
                  <a:pt x="5554" y="8240"/>
                </a:lnTo>
                <a:close/>
                <a:moveTo>
                  <a:pt x="5554" y="13166"/>
                </a:moveTo>
                <a:lnTo>
                  <a:pt x="3166" y="13166"/>
                </a:lnTo>
                <a:lnTo>
                  <a:pt x="3166" y="10777"/>
                </a:lnTo>
                <a:lnTo>
                  <a:pt x="5554" y="10777"/>
                </a:lnTo>
                <a:close/>
                <a:moveTo>
                  <a:pt x="5554" y="15704"/>
                </a:moveTo>
                <a:lnTo>
                  <a:pt x="3166" y="15704"/>
                </a:lnTo>
                <a:lnTo>
                  <a:pt x="3166" y="13316"/>
                </a:lnTo>
                <a:lnTo>
                  <a:pt x="5554" y="13316"/>
                </a:lnTo>
                <a:close/>
                <a:moveTo>
                  <a:pt x="5554" y="18242"/>
                </a:moveTo>
                <a:lnTo>
                  <a:pt x="3166" y="18242"/>
                </a:lnTo>
                <a:lnTo>
                  <a:pt x="3166" y="15853"/>
                </a:lnTo>
                <a:lnTo>
                  <a:pt x="5554" y="15853"/>
                </a:lnTo>
                <a:close/>
                <a:moveTo>
                  <a:pt x="5554" y="20778"/>
                </a:moveTo>
                <a:lnTo>
                  <a:pt x="3166" y="20778"/>
                </a:lnTo>
                <a:lnTo>
                  <a:pt x="3166" y="18389"/>
                </a:lnTo>
                <a:lnTo>
                  <a:pt x="5554" y="18389"/>
                </a:lnTo>
                <a:close/>
                <a:moveTo>
                  <a:pt x="5554" y="23316"/>
                </a:moveTo>
                <a:lnTo>
                  <a:pt x="3166" y="23316"/>
                </a:lnTo>
                <a:lnTo>
                  <a:pt x="3166" y="20928"/>
                </a:lnTo>
                <a:lnTo>
                  <a:pt x="5554" y="20928"/>
                </a:lnTo>
                <a:close/>
                <a:moveTo>
                  <a:pt x="5554" y="25854"/>
                </a:moveTo>
                <a:lnTo>
                  <a:pt x="3166" y="25854"/>
                </a:lnTo>
                <a:lnTo>
                  <a:pt x="3166" y="23465"/>
                </a:lnTo>
                <a:lnTo>
                  <a:pt x="5554" y="23465"/>
                </a:lnTo>
                <a:close/>
                <a:moveTo>
                  <a:pt x="5554" y="28391"/>
                </a:moveTo>
                <a:lnTo>
                  <a:pt x="3166" y="28391"/>
                </a:lnTo>
                <a:lnTo>
                  <a:pt x="3166" y="26002"/>
                </a:lnTo>
                <a:lnTo>
                  <a:pt x="5554" y="26002"/>
                </a:lnTo>
                <a:close/>
                <a:moveTo>
                  <a:pt x="5554" y="30928"/>
                </a:moveTo>
                <a:lnTo>
                  <a:pt x="3166" y="30928"/>
                </a:lnTo>
                <a:lnTo>
                  <a:pt x="3166" y="28540"/>
                </a:lnTo>
                <a:lnTo>
                  <a:pt x="5554" y="28540"/>
                </a:lnTo>
                <a:close/>
                <a:moveTo>
                  <a:pt x="5554" y="33466"/>
                </a:moveTo>
                <a:lnTo>
                  <a:pt x="3166" y="33466"/>
                </a:lnTo>
                <a:lnTo>
                  <a:pt x="3166" y="31077"/>
                </a:lnTo>
                <a:lnTo>
                  <a:pt x="5554" y="31077"/>
                </a:lnTo>
                <a:close/>
                <a:moveTo>
                  <a:pt x="5554" y="36003"/>
                </a:moveTo>
                <a:lnTo>
                  <a:pt x="3166" y="36003"/>
                </a:lnTo>
                <a:lnTo>
                  <a:pt x="3166" y="33614"/>
                </a:lnTo>
                <a:lnTo>
                  <a:pt x="5554" y="33614"/>
                </a:lnTo>
                <a:close/>
                <a:moveTo>
                  <a:pt x="5554" y="38540"/>
                </a:moveTo>
                <a:lnTo>
                  <a:pt x="3166" y="38540"/>
                </a:lnTo>
                <a:lnTo>
                  <a:pt x="3166" y="36152"/>
                </a:lnTo>
                <a:lnTo>
                  <a:pt x="5554" y="36152"/>
                </a:lnTo>
                <a:close/>
                <a:moveTo>
                  <a:pt x="5554" y="41079"/>
                </a:moveTo>
                <a:lnTo>
                  <a:pt x="3166" y="41079"/>
                </a:lnTo>
                <a:lnTo>
                  <a:pt x="3166" y="38690"/>
                </a:lnTo>
                <a:lnTo>
                  <a:pt x="5554" y="38690"/>
                </a:lnTo>
                <a:close/>
                <a:moveTo>
                  <a:pt x="5554" y="43616"/>
                </a:moveTo>
                <a:lnTo>
                  <a:pt x="3166" y="43616"/>
                </a:lnTo>
                <a:lnTo>
                  <a:pt x="3166" y="41226"/>
                </a:lnTo>
                <a:lnTo>
                  <a:pt x="5554" y="41226"/>
                </a:lnTo>
                <a:close/>
                <a:moveTo>
                  <a:pt x="5554" y="46152"/>
                </a:moveTo>
                <a:lnTo>
                  <a:pt x="3166" y="46152"/>
                </a:lnTo>
                <a:lnTo>
                  <a:pt x="3166" y="43764"/>
                </a:lnTo>
                <a:lnTo>
                  <a:pt x="5554" y="43764"/>
                </a:lnTo>
                <a:close/>
                <a:moveTo>
                  <a:pt x="5554" y="48691"/>
                </a:moveTo>
                <a:lnTo>
                  <a:pt x="3166" y="48691"/>
                </a:lnTo>
                <a:lnTo>
                  <a:pt x="3166" y="46302"/>
                </a:lnTo>
                <a:lnTo>
                  <a:pt x="5554" y="46302"/>
                </a:lnTo>
                <a:close/>
                <a:moveTo>
                  <a:pt x="5554" y="51228"/>
                </a:moveTo>
                <a:lnTo>
                  <a:pt x="3166" y="51228"/>
                </a:lnTo>
                <a:lnTo>
                  <a:pt x="3166" y="48839"/>
                </a:lnTo>
                <a:lnTo>
                  <a:pt x="5554" y="48839"/>
                </a:lnTo>
                <a:close/>
                <a:moveTo>
                  <a:pt x="5554" y="53765"/>
                </a:moveTo>
                <a:lnTo>
                  <a:pt x="3166" y="53765"/>
                </a:lnTo>
                <a:lnTo>
                  <a:pt x="3166" y="51376"/>
                </a:lnTo>
                <a:lnTo>
                  <a:pt x="5554" y="51376"/>
                </a:lnTo>
                <a:close/>
                <a:moveTo>
                  <a:pt x="5554" y="56303"/>
                </a:moveTo>
                <a:lnTo>
                  <a:pt x="3166" y="56303"/>
                </a:lnTo>
                <a:lnTo>
                  <a:pt x="3166" y="53914"/>
                </a:lnTo>
                <a:lnTo>
                  <a:pt x="5554" y="53914"/>
                </a:lnTo>
                <a:close/>
                <a:moveTo>
                  <a:pt x="5554" y="58840"/>
                </a:moveTo>
                <a:lnTo>
                  <a:pt x="3166" y="58840"/>
                </a:lnTo>
                <a:lnTo>
                  <a:pt x="3166" y="56451"/>
                </a:lnTo>
                <a:lnTo>
                  <a:pt x="5554" y="56451"/>
                </a:lnTo>
                <a:close/>
                <a:moveTo>
                  <a:pt x="109437" y="3165"/>
                </a:moveTo>
                <a:lnTo>
                  <a:pt x="109437" y="3017"/>
                </a:lnTo>
                <a:lnTo>
                  <a:pt x="107200" y="3017"/>
                </a:lnTo>
                <a:lnTo>
                  <a:pt x="107200" y="75"/>
                </a:lnTo>
                <a:cubicBezTo>
                  <a:pt x="107200" y="34"/>
                  <a:pt x="107167" y="0"/>
                  <a:pt x="107126" y="0"/>
                </a:cubicBezTo>
                <a:cubicBezTo>
                  <a:pt x="107084" y="0"/>
                  <a:pt x="107051" y="34"/>
                  <a:pt x="107051" y="75"/>
                </a:cubicBezTo>
                <a:lnTo>
                  <a:pt x="107051" y="3017"/>
                </a:lnTo>
                <a:lnTo>
                  <a:pt x="104662" y="3017"/>
                </a:lnTo>
                <a:lnTo>
                  <a:pt x="104662" y="75"/>
                </a:lnTo>
                <a:cubicBezTo>
                  <a:pt x="104662" y="34"/>
                  <a:pt x="104629" y="0"/>
                  <a:pt x="104588" y="0"/>
                </a:cubicBezTo>
                <a:cubicBezTo>
                  <a:pt x="104547" y="0"/>
                  <a:pt x="104514" y="34"/>
                  <a:pt x="104514" y="75"/>
                </a:cubicBezTo>
                <a:lnTo>
                  <a:pt x="104514" y="3017"/>
                </a:lnTo>
                <a:lnTo>
                  <a:pt x="102125" y="3017"/>
                </a:lnTo>
                <a:lnTo>
                  <a:pt x="102125" y="75"/>
                </a:lnTo>
                <a:cubicBezTo>
                  <a:pt x="102125" y="34"/>
                  <a:pt x="102092" y="0"/>
                  <a:pt x="102051" y="0"/>
                </a:cubicBezTo>
                <a:cubicBezTo>
                  <a:pt x="102010" y="0"/>
                  <a:pt x="101977" y="34"/>
                  <a:pt x="101977" y="75"/>
                </a:cubicBezTo>
                <a:lnTo>
                  <a:pt x="101977" y="3017"/>
                </a:lnTo>
                <a:lnTo>
                  <a:pt x="99588" y="3017"/>
                </a:lnTo>
                <a:lnTo>
                  <a:pt x="99588" y="75"/>
                </a:lnTo>
                <a:cubicBezTo>
                  <a:pt x="99588" y="34"/>
                  <a:pt x="99555" y="0"/>
                  <a:pt x="99514" y="0"/>
                </a:cubicBezTo>
                <a:cubicBezTo>
                  <a:pt x="99473" y="0"/>
                  <a:pt x="99439" y="34"/>
                  <a:pt x="99439" y="75"/>
                </a:cubicBezTo>
                <a:lnTo>
                  <a:pt x="99439" y="3017"/>
                </a:lnTo>
                <a:lnTo>
                  <a:pt x="97050" y="3017"/>
                </a:lnTo>
                <a:lnTo>
                  <a:pt x="97050" y="75"/>
                </a:lnTo>
                <a:cubicBezTo>
                  <a:pt x="97050" y="34"/>
                  <a:pt x="97016" y="0"/>
                  <a:pt x="96975" y="0"/>
                </a:cubicBezTo>
                <a:cubicBezTo>
                  <a:pt x="96934" y="0"/>
                  <a:pt x="96901" y="34"/>
                  <a:pt x="96901" y="75"/>
                </a:cubicBezTo>
                <a:lnTo>
                  <a:pt x="96901" y="3017"/>
                </a:lnTo>
                <a:lnTo>
                  <a:pt x="94513" y="3017"/>
                </a:lnTo>
                <a:lnTo>
                  <a:pt x="94513" y="75"/>
                </a:lnTo>
                <a:cubicBezTo>
                  <a:pt x="94513" y="34"/>
                  <a:pt x="94479" y="0"/>
                  <a:pt x="94439" y="0"/>
                </a:cubicBezTo>
                <a:cubicBezTo>
                  <a:pt x="94398" y="0"/>
                  <a:pt x="94364" y="34"/>
                  <a:pt x="94364" y="75"/>
                </a:cubicBezTo>
                <a:lnTo>
                  <a:pt x="94364" y="3017"/>
                </a:lnTo>
                <a:lnTo>
                  <a:pt x="91975" y="3017"/>
                </a:lnTo>
                <a:lnTo>
                  <a:pt x="91975" y="75"/>
                </a:lnTo>
                <a:cubicBezTo>
                  <a:pt x="91975" y="34"/>
                  <a:pt x="91943" y="0"/>
                  <a:pt x="91902" y="0"/>
                </a:cubicBezTo>
                <a:cubicBezTo>
                  <a:pt x="91860" y="0"/>
                  <a:pt x="91826" y="34"/>
                  <a:pt x="91826" y="75"/>
                </a:cubicBezTo>
                <a:lnTo>
                  <a:pt x="91826" y="3017"/>
                </a:lnTo>
                <a:lnTo>
                  <a:pt x="89438" y="3017"/>
                </a:lnTo>
                <a:lnTo>
                  <a:pt x="89438" y="75"/>
                </a:lnTo>
                <a:cubicBezTo>
                  <a:pt x="89438" y="34"/>
                  <a:pt x="89404" y="0"/>
                  <a:pt x="89363" y="0"/>
                </a:cubicBezTo>
                <a:cubicBezTo>
                  <a:pt x="89322" y="0"/>
                  <a:pt x="89289" y="34"/>
                  <a:pt x="89289" y="75"/>
                </a:cubicBezTo>
                <a:lnTo>
                  <a:pt x="89289" y="3017"/>
                </a:lnTo>
                <a:lnTo>
                  <a:pt x="86900" y="3017"/>
                </a:lnTo>
                <a:lnTo>
                  <a:pt x="86900" y="75"/>
                </a:lnTo>
                <a:cubicBezTo>
                  <a:pt x="86900" y="34"/>
                  <a:pt x="86867" y="0"/>
                  <a:pt x="86826" y="0"/>
                </a:cubicBezTo>
                <a:cubicBezTo>
                  <a:pt x="86785" y="0"/>
                  <a:pt x="86752" y="34"/>
                  <a:pt x="86752" y="75"/>
                </a:cubicBezTo>
                <a:lnTo>
                  <a:pt x="86752" y="3017"/>
                </a:lnTo>
                <a:lnTo>
                  <a:pt x="84363" y="3017"/>
                </a:lnTo>
                <a:lnTo>
                  <a:pt x="84363" y="75"/>
                </a:lnTo>
                <a:cubicBezTo>
                  <a:pt x="84363" y="34"/>
                  <a:pt x="84330" y="0"/>
                  <a:pt x="84289" y="0"/>
                </a:cubicBezTo>
                <a:cubicBezTo>
                  <a:pt x="84248" y="0"/>
                  <a:pt x="84215" y="34"/>
                  <a:pt x="84215" y="75"/>
                </a:cubicBezTo>
                <a:lnTo>
                  <a:pt x="84215" y="3017"/>
                </a:lnTo>
                <a:lnTo>
                  <a:pt x="81826" y="3017"/>
                </a:lnTo>
                <a:lnTo>
                  <a:pt x="81826" y="75"/>
                </a:lnTo>
                <a:cubicBezTo>
                  <a:pt x="81826" y="34"/>
                  <a:pt x="81792" y="0"/>
                  <a:pt x="81751" y="0"/>
                </a:cubicBezTo>
                <a:cubicBezTo>
                  <a:pt x="81710" y="0"/>
                  <a:pt x="81677" y="34"/>
                  <a:pt x="81677" y="75"/>
                </a:cubicBezTo>
                <a:lnTo>
                  <a:pt x="81677" y="3017"/>
                </a:lnTo>
                <a:lnTo>
                  <a:pt x="79288" y="3017"/>
                </a:lnTo>
                <a:lnTo>
                  <a:pt x="79288" y="75"/>
                </a:lnTo>
                <a:cubicBezTo>
                  <a:pt x="79288" y="34"/>
                  <a:pt x="79255" y="0"/>
                  <a:pt x="79214" y="0"/>
                </a:cubicBezTo>
                <a:cubicBezTo>
                  <a:pt x="79173" y="0"/>
                  <a:pt x="79139" y="34"/>
                  <a:pt x="79139" y="75"/>
                </a:cubicBezTo>
                <a:lnTo>
                  <a:pt x="79139" y="3017"/>
                </a:lnTo>
                <a:lnTo>
                  <a:pt x="76751" y="3017"/>
                </a:lnTo>
                <a:lnTo>
                  <a:pt x="76751" y="75"/>
                </a:lnTo>
                <a:cubicBezTo>
                  <a:pt x="76751" y="34"/>
                  <a:pt x="76718" y="0"/>
                  <a:pt x="76677" y="0"/>
                </a:cubicBezTo>
                <a:cubicBezTo>
                  <a:pt x="76636" y="0"/>
                  <a:pt x="76603" y="34"/>
                  <a:pt x="76603" y="75"/>
                </a:cubicBezTo>
                <a:lnTo>
                  <a:pt x="76603" y="3017"/>
                </a:lnTo>
                <a:lnTo>
                  <a:pt x="74214" y="3017"/>
                </a:lnTo>
                <a:lnTo>
                  <a:pt x="74214" y="75"/>
                </a:lnTo>
                <a:cubicBezTo>
                  <a:pt x="74214" y="34"/>
                  <a:pt x="74180" y="0"/>
                  <a:pt x="74139" y="0"/>
                </a:cubicBezTo>
                <a:cubicBezTo>
                  <a:pt x="74098" y="0"/>
                  <a:pt x="74065" y="34"/>
                  <a:pt x="74065" y="75"/>
                </a:cubicBezTo>
                <a:lnTo>
                  <a:pt x="74065" y="3017"/>
                </a:lnTo>
                <a:lnTo>
                  <a:pt x="71676" y="3017"/>
                </a:lnTo>
                <a:lnTo>
                  <a:pt x="71676" y="75"/>
                </a:lnTo>
                <a:cubicBezTo>
                  <a:pt x="71676" y="34"/>
                  <a:pt x="71642" y="0"/>
                  <a:pt x="71601" y="0"/>
                </a:cubicBezTo>
                <a:cubicBezTo>
                  <a:pt x="71560" y="0"/>
                  <a:pt x="71527" y="34"/>
                  <a:pt x="71527" y="75"/>
                </a:cubicBezTo>
                <a:lnTo>
                  <a:pt x="71527" y="3017"/>
                </a:lnTo>
                <a:lnTo>
                  <a:pt x="69139" y="3017"/>
                </a:lnTo>
                <a:lnTo>
                  <a:pt x="69139" y="75"/>
                </a:lnTo>
                <a:cubicBezTo>
                  <a:pt x="69139" y="34"/>
                  <a:pt x="69106" y="0"/>
                  <a:pt x="69064" y="0"/>
                </a:cubicBezTo>
                <a:cubicBezTo>
                  <a:pt x="69024" y="0"/>
                  <a:pt x="68990" y="34"/>
                  <a:pt x="68990" y="75"/>
                </a:cubicBezTo>
                <a:lnTo>
                  <a:pt x="68990" y="3017"/>
                </a:lnTo>
                <a:lnTo>
                  <a:pt x="66601" y="3017"/>
                </a:lnTo>
                <a:lnTo>
                  <a:pt x="66601" y="75"/>
                </a:lnTo>
                <a:cubicBezTo>
                  <a:pt x="66601" y="34"/>
                  <a:pt x="66568" y="0"/>
                  <a:pt x="66527" y="0"/>
                </a:cubicBezTo>
                <a:cubicBezTo>
                  <a:pt x="66486" y="0"/>
                  <a:pt x="66452" y="34"/>
                  <a:pt x="66452" y="75"/>
                </a:cubicBezTo>
                <a:lnTo>
                  <a:pt x="66452" y="3017"/>
                </a:lnTo>
                <a:lnTo>
                  <a:pt x="64064" y="3017"/>
                </a:lnTo>
                <a:lnTo>
                  <a:pt x="64064" y="75"/>
                </a:lnTo>
                <a:cubicBezTo>
                  <a:pt x="64064" y="34"/>
                  <a:pt x="64030" y="0"/>
                  <a:pt x="63989" y="0"/>
                </a:cubicBezTo>
                <a:cubicBezTo>
                  <a:pt x="63948" y="0"/>
                  <a:pt x="63915" y="34"/>
                  <a:pt x="63915" y="75"/>
                </a:cubicBezTo>
                <a:lnTo>
                  <a:pt x="63915" y="3017"/>
                </a:lnTo>
                <a:lnTo>
                  <a:pt x="61526" y="3017"/>
                </a:lnTo>
                <a:lnTo>
                  <a:pt x="61526" y="75"/>
                </a:lnTo>
                <a:cubicBezTo>
                  <a:pt x="61526" y="34"/>
                  <a:pt x="61493" y="0"/>
                  <a:pt x="61452" y="0"/>
                </a:cubicBezTo>
                <a:cubicBezTo>
                  <a:pt x="61411" y="0"/>
                  <a:pt x="61378" y="34"/>
                  <a:pt x="61378" y="75"/>
                </a:cubicBezTo>
                <a:lnTo>
                  <a:pt x="61378" y="3017"/>
                </a:lnTo>
                <a:lnTo>
                  <a:pt x="58989" y="3017"/>
                </a:lnTo>
                <a:lnTo>
                  <a:pt x="58989" y="75"/>
                </a:lnTo>
                <a:cubicBezTo>
                  <a:pt x="58989" y="34"/>
                  <a:pt x="58956" y="0"/>
                  <a:pt x="58915" y="0"/>
                </a:cubicBezTo>
                <a:lnTo>
                  <a:pt x="58915" y="0"/>
                </a:lnTo>
                <a:cubicBezTo>
                  <a:pt x="58874" y="0"/>
                  <a:pt x="58840" y="34"/>
                  <a:pt x="58840" y="75"/>
                </a:cubicBezTo>
                <a:lnTo>
                  <a:pt x="58840" y="3017"/>
                </a:lnTo>
                <a:lnTo>
                  <a:pt x="56452" y="3017"/>
                </a:lnTo>
                <a:lnTo>
                  <a:pt x="56452" y="75"/>
                </a:lnTo>
                <a:cubicBezTo>
                  <a:pt x="56452" y="34"/>
                  <a:pt x="56417" y="0"/>
                  <a:pt x="56377" y="0"/>
                </a:cubicBezTo>
                <a:cubicBezTo>
                  <a:pt x="56336" y="0"/>
                  <a:pt x="56303" y="34"/>
                  <a:pt x="56303" y="75"/>
                </a:cubicBezTo>
                <a:lnTo>
                  <a:pt x="56303" y="3017"/>
                </a:lnTo>
                <a:lnTo>
                  <a:pt x="53914" y="3017"/>
                </a:lnTo>
                <a:lnTo>
                  <a:pt x="53914" y="75"/>
                </a:lnTo>
                <a:cubicBezTo>
                  <a:pt x="53914" y="34"/>
                  <a:pt x="53881" y="0"/>
                  <a:pt x="53840" y="0"/>
                </a:cubicBezTo>
                <a:cubicBezTo>
                  <a:pt x="53799" y="0"/>
                  <a:pt x="53766" y="34"/>
                  <a:pt x="53766" y="75"/>
                </a:cubicBezTo>
                <a:lnTo>
                  <a:pt x="53766" y="3017"/>
                </a:lnTo>
                <a:lnTo>
                  <a:pt x="51376" y="3017"/>
                </a:lnTo>
                <a:lnTo>
                  <a:pt x="51376" y="75"/>
                </a:lnTo>
                <a:cubicBezTo>
                  <a:pt x="51376" y="34"/>
                  <a:pt x="51344" y="0"/>
                  <a:pt x="51303" y="0"/>
                </a:cubicBezTo>
                <a:cubicBezTo>
                  <a:pt x="51262" y="0"/>
                  <a:pt x="51228" y="34"/>
                  <a:pt x="51228" y="75"/>
                </a:cubicBezTo>
                <a:lnTo>
                  <a:pt x="51228" y="3017"/>
                </a:lnTo>
                <a:lnTo>
                  <a:pt x="48839" y="3017"/>
                </a:lnTo>
                <a:lnTo>
                  <a:pt x="48839" y="75"/>
                </a:lnTo>
                <a:cubicBezTo>
                  <a:pt x="48839" y="34"/>
                  <a:pt x="48806" y="0"/>
                  <a:pt x="48764" y="0"/>
                </a:cubicBezTo>
                <a:cubicBezTo>
                  <a:pt x="48723" y="0"/>
                  <a:pt x="48691" y="34"/>
                  <a:pt x="48691" y="75"/>
                </a:cubicBezTo>
                <a:lnTo>
                  <a:pt x="48691" y="3017"/>
                </a:lnTo>
                <a:lnTo>
                  <a:pt x="46302" y="3017"/>
                </a:lnTo>
                <a:lnTo>
                  <a:pt x="46302" y="75"/>
                </a:lnTo>
                <a:cubicBezTo>
                  <a:pt x="46302" y="34"/>
                  <a:pt x="46269" y="0"/>
                  <a:pt x="46227" y="0"/>
                </a:cubicBezTo>
                <a:cubicBezTo>
                  <a:pt x="46187" y="0"/>
                  <a:pt x="46153" y="34"/>
                  <a:pt x="46153" y="75"/>
                </a:cubicBezTo>
                <a:lnTo>
                  <a:pt x="46153" y="3017"/>
                </a:lnTo>
                <a:lnTo>
                  <a:pt x="43764" y="3017"/>
                </a:lnTo>
                <a:lnTo>
                  <a:pt x="43764" y="75"/>
                </a:lnTo>
                <a:cubicBezTo>
                  <a:pt x="43764" y="34"/>
                  <a:pt x="43732" y="0"/>
                  <a:pt x="43691" y="0"/>
                </a:cubicBezTo>
                <a:cubicBezTo>
                  <a:pt x="43650" y="0"/>
                  <a:pt x="43616" y="34"/>
                  <a:pt x="43616" y="75"/>
                </a:cubicBezTo>
                <a:lnTo>
                  <a:pt x="43616" y="3017"/>
                </a:lnTo>
                <a:lnTo>
                  <a:pt x="41227" y="3017"/>
                </a:lnTo>
                <a:lnTo>
                  <a:pt x="41227" y="75"/>
                </a:lnTo>
                <a:cubicBezTo>
                  <a:pt x="41227" y="34"/>
                  <a:pt x="41194" y="0"/>
                  <a:pt x="41153" y="0"/>
                </a:cubicBezTo>
                <a:cubicBezTo>
                  <a:pt x="41111" y="0"/>
                  <a:pt x="41078" y="34"/>
                  <a:pt x="41078" y="75"/>
                </a:cubicBezTo>
                <a:lnTo>
                  <a:pt x="41078" y="3017"/>
                </a:lnTo>
                <a:lnTo>
                  <a:pt x="38689" y="3017"/>
                </a:lnTo>
                <a:lnTo>
                  <a:pt x="38689" y="75"/>
                </a:lnTo>
                <a:cubicBezTo>
                  <a:pt x="38689" y="34"/>
                  <a:pt x="38656" y="0"/>
                  <a:pt x="38615" y="0"/>
                </a:cubicBezTo>
                <a:cubicBezTo>
                  <a:pt x="38574" y="0"/>
                  <a:pt x="38541" y="34"/>
                  <a:pt x="38541" y="75"/>
                </a:cubicBezTo>
                <a:lnTo>
                  <a:pt x="38541" y="3017"/>
                </a:lnTo>
                <a:lnTo>
                  <a:pt x="36152" y="3017"/>
                </a:lnTo>
                <a:lnTo>
                  <a:pt x="36152" y="75"/>
                </a:lnTo>
                <a:cubicBezTo>
                  <a:pt x="36152" y="34"/>
                  <a:pt x="36119" y="0"/>
                  <a:pt x="36078" y="0"/>
                </a:cubicBezTo>
                <a:cubicBezTo>
                  <a:pt x="36037" y="0"/>
                  <a:pt x="36004" y="34"/>
                  <a:pt x="36004" y="75"/>
                </a:cubicBezTo>
                <a:lnTo>
                  <a:pt x="36004" y="3017"/>
                </a:lnTo>
                <a:lnTo>
                  <a:pt x="33615" y="3017"/>
                </a:lnTo>
                <a:lnTo>
                  <a:pt x="33615" y="75"/>
                </a:lnTo>
                <a:cubicBezTo>
                  <a:pt x="33615" y="34"/>
                  <a:pt x="33582" y="0"/>
                  <a:pt x="33541" y="0"/>
                </a:cubicBezTo>
                <a:cubicBezTo>
                  <a:pt x="33500" y="0"/>
                  <a:pt x="33466" y="34"/>
                  <a:pt x="33466" y="75"/>
                </a:cubicBezTo>
                <a:lnTo>
                  <a:pt x="33466" y="3017"/>
                </a:lnTo>
                <a:lnTo>
                  <a:pt x="31077" y="3017"/>
                </a:lnTo>
                <a:lnTo>
                  <a:pt x="31077" y="75"/>
                </a:lnTo>
                <a:cubicBezTo>
                  <a:pt x="31077" y="34"/>
                  <a:pt x="31044" y="0"/>
                  <a:pt x="31003" y="0"/>
                </a:cubicBezTo>
                <a:cubicBezTo>
                  <a:pt x="30962" y="0"/>
                  <a:pt x="30928" y="34"/>
                  <a:pt x="30928" y="75"/>
                </a:cubicBezTo>
                <a:lnTo>
                  <a:pt x="30928" y="3017"/>
                </a:lnTo>
                <a:lnTo>
                  <a:pt x="28540" y="3017"/>
                </a:lnTo>
                <a:lnTo>
                  <a:pt x="28540" y="75"/>
                </a:lnTo>
                <a:cubicBezTo>
                  <a:pt x="28540" y="34"/>
                  <a:pt x="28507" y="0"/>
                  <a:pt x="28466" y="0"/>
                </a:cubicBezTo>
                <a:cubicBezTo>
                  <a:pt x="28425" y="0"/>
                  <a:pt x="28391" y="34"/>
                  <a:pt x="28391" y="75"/>
                </a:cubicBezTo>
                <a:lnTo>
                  <a:pt x="28391" y="3017"/>
                </a:lnTo>
                <a:lnTo>
                  <a:pt x="26002" y="3017"/>
                </a:lnTo>
                <a:lnTo>
                  <a:pt x="26002" y="75"/>
                </a:lnTo>
                <a:cubicBezTo>
                  <a:pt x="26002" y="34"/>
                  <a:pt x="25970" y="0"/>
                  <a:pt x="25929" y="0"/>
                </a:cubicBezTo>
                <a:cubicBezTo>
                  <a:pt x="25888" y="0"/>
                  <a:pt x="25854" y="34"/>
                  <a:pt x="25854" y="75"/>
                </a:cubicBezTo>
                <a:lnTo>
                  <a:pt x="25854" y="3017"/>
                </a:lnTo>
                <a:lnTo>
                  <a:pt x="23465" y="3017"/>
                </a:lnTo>
                <a:lnTo>
                  <a:pt x="23465" y="75"/>
                </a:lnTo>
                <a:cubicBezTo>
                  <a:pt x="23465" y="34"/>
                  <a:pt x="23431" y="0"/>
                  <a:pt x="23390" y="0"/>
                </a:cubicBezTo>
                <a:cubicBezTo>
                  <a:pt x="23349" y="0"/>
                  <a:pt x="23316" y="34"/>
                  <a:pt x="23316" y="75"/>
                </a:cubicBezTo>
                <a:lnTo>
                  <a:pt x="23316" y="3017"/>
                </a:lnTo>
                <a:lnTo>
                  <a:pt x="20928" y="3017"/>
                </a:lnTo>
                <a:lnTo>
                  <a:pt x="20928" y="75"/>
                </a:lnTo>
                <a:cubicBezTo>
                  <a:pt x="20928" y="34"/>
                  <a:pt x="20894" y="0"/>
                  <a:pt x="20854" y="0"/>
                </a:cubicBezTo>
                <a:cubicBezTo>
                  <a:pt x="20812" y="0"/>
                  <a:pt x="20779" y="34"/>
                  <a:pt x="20779" y="75"/>
                </a:cubicBezTo>
                <a:lnTo>
                  <a:pt x="20779" y="3017"/>
                </a:lnTo>
                <a:lnTo>
                  <a:pt x="18390" y="3017"/>
                </a:lnTo>
                <a:lnTo>
                  <a:pt x="18390" y="75"/>
                </a:lnTo>
                <a:cubicBezTo>
                  <a:pt x="18390" y="34"/>
                  <a:pt x="18357" y="0"/>
                  <a:pt x="18316" y="0"/>
                </a:cubicBezTo>
                <a:cubicBezTo>
                  <a:pt x="18275" y="0"/>
                  <a:pt x="18242" y="34"/>
                  <a:pt x="18242" y="75"/>
                </a:cubicBezTo>
                <a:lnTo>
                  <a:pt x="18242" y="3017"/>
                </a:lnTo>
                <a:lnTo>
                  <a:pt x="15853" y="3017"/>
                </a:lnTo>
                <a:lnTo>
                  <a:pt x="15853" y="75"/>
                </a:lnTo>
                <a:cubicBezTo>
                  <a:pt x="15853" y="34"/>
                  <a:pt x="15819" y="0"/>
                  <a:pt x="15778" y="0"/>
                </a:cubicBezTo>
                <a:cubicBezTo>
                  <a:pt x="15737" y="0"/>
                  <a:pt x="15704" y="34"/>
                  <a:pt x="15704" y="75"/>
                </a:cubicBezTo>
                <a:lnTo>
                  <a:pt x="15704" y="3017"/>
                </a:lnTo>
                <a:lnTo>
                  <a:pt x="13315" y="3017"/>
                </a:lnTo>
                <a:lnTo>
                  <a:pt x="13315" y="75"/>
                </a:lnTo>
                <a:cubicBezTo>
                  <a:pt x="13315" y="34"/>
                  <a:pt x="13282" y="0"/>
                  <a:pt x="13241" y="0"/>
                </a:cubicBezTo>
                <a:cubicBezTo>
                  <a:pt x="13200" y="0"/>
                  <a:pt x="13167" y="34"/>
                  <a:pt x="13167" y="75"/>
                </a:cubicBezTo>
                <a:lnTo>
                  <a:pt x="13167" y="3017"/>
                </a:lnTo>
                <a:lnTo>
                  <a:pt x="10778" y="3017"/>
                </a:lnTo>
                <a:lnTo>
                  <a:pt x="10778" y="75"/>
                </a:lnTo>
                <a:cubicBezTo>
                  <a:pt x="10778" y="34"/>
                  <a:pt x="10745" y="0"/>
                  <a:pt x="10704" y="0"/>
                </a:cubicBezTo>
                <a:cubicBezTo>
                  <a:pt x="10663" y="0"/>
                  <a:pt x="10630" y="34"/>
                  <a:pt x="10630" y="75"/>
                </a:cubicBezTo>
                <a:lnTo>
                  <a:pt x="10630" y="3017"/>
                </a:lnTo>
                <a:lnTo>
                  <a:pt x="8241" y="3017"/>
                </a:lnTo>
                <a:lnTo>
                  <a:pt x="8241" y="75"/>
                </a:lnTo>
                <a:cubicBezTo>
                  <a:pt x="8241" y="34"/>
                  <a:pt x="8207" y="0"/>
                  <a:pt x="8166" y="0"/>
                </a:cubicBezTo>
                <a:cubicBezTo>
                  <a:pt x="8125" y="0"/>
                  <a:pt x="8092" y="34"/>
                  <a:pt x="8092" y="75"/>
                </a:cubicBezTo>
                <a:lnTo>
                  <a:pt x="8092" y="3017"/>
                </a:lnTo>
                <a:lnTo>
                  <a:pt x="5703" y="3017"/>
                </a:lnTo>
                <a:lnTo>
                  <a:pt x="5703" y="75"/>
                </a:lnTo>
                <a:cubicBezTo>
                  <a:pt x="5703" y="34"/>
                  <a:pt x="5670" y="0"/>
                  <a:pt x="5629" y="0"/>
                </a:cubicBezTo>
                <a:cubicBezTo>
                  <a:pt x="5588" y="0"/>
                  <a:pt x="5554" y="34"/>
                  <a:pt x="5554" y="75"/>
                </a:cubicBezTo>
                <a:lnTo>
                  <a:pt x="5554" y="3017"/>
                </a:lnTo>
                <a:lnTo>
                  <a:pt x="3166" y="3017"/>
                </a:lnTo>
                <a:lnTo>
                  <a:pt x="3166" y="75"/>
                </a:lnTo>
                <a:cubicBezTo>
                  <a:pt x="3166" y="34"/>
                  <a:pt x="3133" y="0"/>
                  <a:pt x="3092" y="0"/>
                </a:cubicBezTo>
                <a:cubicBezTo>
                  <a:pt x="3051" y="0"/>
                  <a:pt x="3018" y="34"/>
                  <a:pt x="3018" y="75"/>
                </a:cubicBezTo>
                <a:lnTo>
                  <a:pt x="3018" y="3017"/>
                </a:lnTo>
                <a:lnTo>
                  <a:pt x="75" y="3017"/>
                </a:lnTo>
                <a:cubicBezTo>
                  <a:pt x="34" y="3017"/>
                  <a:pt x="1" y="3050"/>
                  <a:pt x="1" y="3091"/>
                </a:cubicBezTo>
                <a:cubicBezTo>
                  <a:pt x="1" y="3132"/>
                  <a:pt x="34" y="3165"/>
                  <a:pt x="75" y="3165"/>
                </a:cubicBezTo>
                <a:lnTo>
                  <a:pt x="3018" y="3165"/>
                </a:lnTo>
                <a:lnTo>
                  <a:pt x="3018" y="5554"/>
                </a:lnTo>
                <a:lnTo>
                  <a:pt x="75" y="5554"/>
                </a:lnTo>
                <a:cubicBezTo>
                  <a:pt x="34" y="5554"/>
                  <a:pt x="1" y="5587"/>
                  <a:pt x="1" y="5628"/>
                </a:cubicBezTo>
                <a:cubicBezTo>
                  <a:pt x="1" y="5670"/>
                  <a:pt x="34" y="5703"/>
                  <a:pt x="75" y="5703"/>
                </a:cubicBezTo>
                <a:lnTo>
                  <a:pt x="3018" y="5703"/>
                </a:lnTo>
                <a:lnTo>
                  <a:pt x="3018" y="8092"/>
                </a:lnTo>
                <a:lnTo>
                  <a:pt x="75" y="8092"/>
                </a:lnTo>
                <a:cubicBezTo>
                  <a:pt x="34" y="8092"/>
                  <a:pt x="1" y="8125"/>
                  <a:pt x="1" y="8166"/>
                </a:cubicBezTo>
                <a:cubicBezTo>
                  <a:pt x="1" y="8207"/>
                  <a:pt x="34" y="8240"/>
                  <a:pt x="75" y="8240"/>
                </a:cubicBezTo>
                <a:lnTo>
                  <a:pt x="3018" y="8240"/>
                </a:lnTo>
                <a:lnTo>
                  <a:pt x="3018" y="10629"/>
                </a:lnTo>
                <a:lnTo>
                  <a:pt x="75" y="10629"/>
                </a:lnTo>
                <a:cubicBezTo>
                  <a:pt x="34" y="10629"/>
                  <a:pt x="1" y="10662"/>
                  <a:pt x="1" y="10703"/>
                </a:cubicBezTo>
                <a:cubicBezTo>
                  <a:pt x="1" y="10744"/>
                  <a:pt x="34" y="10777"/>
                  <a:pt x="75" y="10777"/>
                </a:cubicBezTo>
                <a:lnTo>
                  <a:pt x="3018" y="10777"/>
                </a:lnTo>
                <a:lnTo>
                  <a:pt x="3018" y="13166"/>
                </a:lnTo>
                <a:lnTo>
                  <a:pt x="75" y="13166"/>
                </a:lnTo>
                <a:cubicBezTo>
                  <a:pt x="34" y="13166"/>
                  <a:pt x="1" y="13199"/>
                  <a:pt x="1" y="13240"/>
                </a:cubicBezTo>
                <a:cubicBezTo>
                  <a:pt x="1" y="13282"/>
                  <a:pt x="34" y="13316"/>
                  <a:pt x="75" y="13316"/>
                </a:cubicBezTo>
                <a:lnTo>
                  <a:pt x="3018" y="13316"/>
                </a:lnTo>
                <a:lnTo>
                  <a:pt x="3018" y="15704"/>
                </a:lnTo>
                <a:lnTo>
                  <a:pt x="75" y="15704"/>
                </a:lnTo>
                <a:cubicBezTo>
                  <a:pt x="34" y="15704"/>
                  <a:pt x="1" y="15737"/>
                  <a:pt x="1" y="15778"/>
                </a:cubicBezTo>
                <a:cubicBezTo>
                  <a:pt x="1" y="15819"/>
                  <a:pt x="34" y="15853"/>
                  <a:pt x="75" y="15853"/>
                </a:cubicBezTo>
                <a:lnTo>
                  <a:pt x="3018" y="15853"/>
                </a:lnTo>
                <a:lnTo>
                  <a:pt x="3018" y="18242"/>
                </a:lnTo>
                <a:lnTo>
                  <a:pt x="75" y="18242"/>
                </a:lnTo>
                <a:cubicBezTo>
                  <a:pt x="34" y="18242"/>
                  <a:pt x="1" y="18275"/>
                  <a:pt x="1" y="18316"/>
                </a:cubicBezTo>
                <a:cubicBezTo>
                  <a:pt x="1" y="18357"/>
                  <a:pt x="34" y="18389"/>
                  <a:pt x="75" y="18389"/>
                </a:cubicBezTo>
                <a:lnTo>
                  <a:pt x="3018" y="18389"/>
                </a:lnTo>
                <a:lnTo>
                  <a:pt x="3018" y="20778"/>
                </a:lnTo>
                <a:lnTo>
                  <a:pt x="75" y="20778"/>
                </a:lnTo>
                <a:cubicBezTo>
                  <a:pt x="34" y="20778"/>
                  <a:pt x="1" y="20812"/>
                  <a:pt x="1" y="20853"/>
                </a:cubicBezTo>
                <a:cubicBezTo>
                  <a:pt x="1" y="20894"/>
                  <a:pt x="34" y="20928"/>
                  <a:pt x="75" y="20928"/>
                </a:cubicBezTo>
                <a:lnTo>
                  <a:pt x="3018" y="20928"/>
                </a:lnTo>
                <a:lnTo>
                  <a:pt x="3018" y="23316"/>
                </a:lnTo>
                <a:lnTo>
                  <a:pt x="75" y="23316"/>
                </a:lnTo>
                <a:cubicBezTo>
                  <a:pt x="34" y="23316"/>
                  <a:pt x="1" y="23350"/>
                  <a:pt x="1" y="23391"/>
                </a:cubicBezTo>
                <a:cubicBezTo>
                  <a:pt x="1" y="23432"/>
                  <a:pt x="34" y="23465"/>
                  <a:pt x="75" y="23465"/>
                </a:cubicBezTo>
                <a:lnTo>
                  <a:pt x="3018" y="23465"/>
                </a:lnTo>
                <a:lnTo>
                  <a:pt x="3018" y="25854"/>
                </a:lnTo>
                <a:lnTo>
                  <a:pt x="75" y="25854"/>
                </a:lnTo>
                <a:cubicBezTo>
                  <a:pt x="34" y="25854"/>
                  <a:pt x="1" y="25887"/>
                  <a:pt x="1" y="25928"/>
                </a:cubicBezTo>
                <a:cubicBezTo>
                  <a:pt x="1" y="25969"/>
                  <a:pt x="34" y="26002"/>
                  <a:pt x="75" y="26002"/>
                </a:cubicBezTo>
                <a:lnTo>
                  <a:pt x="3018" y="26002"/>
                </a:lnTo>
                <a:lnTo>
                  <a:pt x="3018" y="28391"/>
                </a:lnTo>
                <a:lnTo>
                  <a:pt x="75" y="28391"/>
                </a:lnTo>
                <a:cubicBezTo>
                  <a:pt x="34" y="28391"/>
                  <a:pt x="1" y="28424"/>
                  <a:pt x="1" y="28465"/>
                </a:cubicBezTo>
                <a:cubicBezTo>
                  <a:pt x="1" y="28506"/>
                  <a:pt x="34" y="28540"/>
                  <a:pt x="75" y="28540"/>
                </a:cubicBezTo>
                <a:lnTo>
                  <a:pt x="3018" y="28540"/>
                </a:lnTo>
                <a:lnTo>
                  <a:pt x="3018" y="30928"/>
                </a:lnTo>
                <a:lnTo>
                  <a:pt x="75" y="30928"/>
                </a:lnTo>
                <a:cubicBezTo>
                  <a:pt x="34" y="30928"/>
                  <a:pt x="1" y="30962"/>
                  <a:pt x="1" y="31003"/>
                </a:cubicBezTo>
                <a:cubicBezTo>
                  <a:pt x="1" y="31044"/>
                  <a:pt x="34" y="31077"/>
                  <a:pt x="75" y="31077"/>
                </a:cubicBezTo>
                <a:lnTo>
                  <a:pt x="3018" y="31077"/>
                </a:lnTo>
                <a:lnTo>
                  <a:pt x="3018" y="33466"/>
                </a:lnTo>
                <a:lnTo>
                  <a:pt x="75" y="33466"/>
                </a:lnTo>
                <a:cubicBezTo>
                  <a:pt x="34" y="33466"/>
                  <a:pt x="1" y="33499"/>
                  <a:pt x="1" y="33540"/>
                </a:cubicBezTo>
                <a:cubicBezTo>
                  <a:pt x="1" y="33581"/>
                  <a:pt x="34" y="33614"/>
                  <a:pt x="75" y="33614"/>
                </a:cubicBezTo>
                <a:lnTo>
                  <a:pt x="3018" y="33614"/>
                </a:lnTo>
                <a:lnTo>
                  <a:pt x="3018" y="36003"/>
                </a:lnTo>
                <a:lnTo>
                  <a:pt x="75" y="36003"/>
                </a:lnTo>
                <a:cubicBezTo>
                  <a:pt x="34" y="36003"/>
                  <a:pt x="1" y="36037"/>
                  <a:pt x="1" y="36078"/>
                </a:cubicBezTo>
                <a:cubicBezTo>
                  <a:pt x="1" y="36119"/>
                  <a:pt x="34" y="36152"/>
                  <a:pt x="75" y="36152"/>
                </a:cubicBezTo>
                <a:lnTo>
                  <a:pt x="3018" y="36152"/>
                </a:lnTo>
                <a:lnTo>
                  <a:pt x="3018" y="38540"/>
                </a:lnTo>
                <a:lnTo>
                  <a:pt x="75" y="38540"/>
                </a:lnTo>
                <a:cubicBezTo>
                  <a:pt x="34" y="38540"/>
                  <a:pt x="1" y="38574"/>
                  <a:pt x="1" y="38615"/>
                </a:cubicBezTo>
                <a:cubicBezTo>
                  <a:pt x="1" y="38656"/>
                  <a:pt x="34" y="38690"/>
                  <a:pt x="75" y="38690"/>
                </a:cubicBezTo>
                <a:lnTo>
                  <a:pt x="3018" y="38690"/>
                </a:lnTo>
                <a:lnTo>
                  <a:pt x="3018" y="41079"/>
                </a:lnTo>
                <a:lnTo>
                  <a:pt x="75" y="41079"/>
                </a:lnTo>
                <a:cubicBezTo>
                  <a:pt x="34" y="41079"/>
                  <a:pt x="1" y="41111"/>
                  <a:pt x="1" y="41152"/>
                </a:cubicBezTo>
                <a:cubicBezTo>
                  <a:pt x="1" y="41193"/>
                  <a:pt x="34" y="41226"/>
                  <a:pt x="75" y="41226"/>
                </a:cubicBezTo>
                <a:lnTo>
                  <a:pt x="3018" y="41226"/>
                </a:lnTo>
                <a:lnTo>
                  <a:pt x="3018" y="43616"/>
                </a:lnTo>
                <a:lnTo>
                  <a:pt x="75" y="43616"/>
                </a:lnTo>
                <a:cubicBezTo>
                  <a:pt x="34" y="43616"/>
                  <a:pt x="1" y="43649"/>
                  <a:pt x="1" y="43690"/>
                </a:cubicBezTo>
                <a:cubicBezTo>
                  <a:pt x="1" y="43731"/>
                  <a:pt x="34" y="43764"/>
                  <a:pt x="75" y="43764"/>
                </a:cubicBezTo>
                <a:lnTo>
                  <a:pt x="3018" y="43764"/>
                </a:lnTo>
                <a:lnTo>
                  <a:pt x="3018" y="46152"/>
                </a:lnTo>
                <a:lnTo>
                  <a:pt x="75" y="46152"/>
                </a:lnTo>
                <a:cubicBezTo>
                  <a:pt x="34" y="46152"/>
                  <a:pt x="1" y="46187"/>
                  <a:pt x="1" y="46228"/>
                </a:cubicBezTo>
                <a:cubicBezTo>
                  <a:pt x="1" y="46269"/>
                  <a:pt x="34" y="46302"/>
                  <a:pt x="75" y="46302"/>
                </a:cubicBezTo>
                <a:lnTo>
                  <a:pt x="3018" y="46302"/>
                </a:lnTo>
                <a:lnTo>
                  <a:pt x="3018" y="48691"/>
                </a:lnTo>
                <a:lnTo>
                  <a:pt x="75" y="48691"/>
                </a:lnTo>
                <a:cubicBezTo>
                  <a:pt x="34" y="48691"/>
                  <a:pt x="1" y="48724"/>
                  <a:pt x="1" y="48764"/>
                </a:cubicBezTo>
                <a:cubicBezTo>
                  <a:pt x="1" y="48805"/>
                  <a:pt x="34" y="48839"/>
                  <a:pt x="75" y="48839"/>
                </a:cubicBezTo>
                <a:lnTo>
                  <a:pt x="3018" y="48839"/>
                </a:lnTo>
                <a:lnTo>
                  <a:pt x="3018" y="51228"/>
                </a:lnTo>
                <a:lnTo>
                  <a:pt x="75" y="51228"/>
                </a:lnTo>
                <a:cubicBezTo>
                  <a:pt x="34" y="51228"/>
                  <a:pt x="1" y="51261"/>
                  <a:pt x="1" y="51302"/>
                </a:cubicBezTo>
                <a:cubicBezTo>
                  <a:pt x="1" y="51343"/>
                  <a:pt x="34" y="51376"/>
                  <a:pt x="75" y="51376"/>
                </a:cubicBezTo>
                <a:lnTo>
                  <a:pt x="3018" y="51376"/>
                </a:lnTo>
                <a:lnTo>
                  <a:pt x="3018" y="53765"/>
                </a:lnTo>
                <a:lnTo>
                  <a:pt x="75" y="53765"/>
                </a:lnTo>
                <a:cubicBezTo>
                  <a:pt x="34" y="53765"/>
                  <a:pt x="1" y="53799"/>
                  <a:pt x="1" y="53840"/>
                </a:cubicBezTo>
                <a:cubicBezTo>
                  <a:pt x="1" y="53881"/>
                  <a:pt x="34" y="53914"/>
                  <a:pt x="75" y="53914"/>
                </a:cubicBezTo>
                <a:lnTo>
                  <a:pt x="3018" y="53914"/>
                </a:lnTo>
                <a:lnTo>
                  <a:pt x="3018" y="56303"/>
                </a:lnTo>
                <a:lnTo>
                  <a:pt x="75" y="56303"/>
                </a:lnTo>
                <a:cubicBezTo>
                  <a:pt x="34" y="56303"/>
                  <a:pt x="1" y="56336"/>
                  <a:pt x="1" y="56377"/>
                </a:cubicBezTo>
                <a:cubicBezTo>
                  <a:pt x="1" y="56418"/>
                  <a:pt x="34" y="56451"/>
                  <a:pt x="75" y="56451"/>
                </a:cubicBezTo>
                <a:lnTo>
                  <a:pt x="3018" y="56451"/>
                </a:lnTo>
                <a:lnTo>
                  <a:pt x="3018" y="58840"/>
                </a:lnTo>
                <a:lnTo>
                  <a:pt x="75" y="58840"/>
                </a:lnTo>
                <a:cubicBezTo>
                  <a:pt x="34" y="58840"/>
                  <a:pt x="1" y="58873"/>
                  <a:pt x="1" y="58914"/>
                </a:cubicBezTo>
                <a:cubicBezTo>
                  <a:pt x="1" y="58955"/>
                  <a:pt x="34" y="58988"/>
                  <a:pt x="75" y="58988"/>
                </a:cubicBezTo>
                <a:lnTo>
                  <a:pt x="3018" y="58988"/>
                </a:lnTo>
                <a:lnTo>
                  <a:pt x="3018" y="61558"/>
                </a:lnTo>
                <a:lnTo>
                  <a:pt x="3166" y="61558"/>
                </a:lnTo>
                <a:lnTo>
                  <a:pt x="3166" y="58988"/>
                </a:lnTo>
                <a:lnTo>
                  <a:pt x="5554" y="58988"/>
                </a:lnTo>
                <a:lnTo>
                  <a:pt x="5554" y="61558"/>
                </a:lnTo>
                <a:lnTo>
                  <a:pt x="5703" y="61558"/>
                </a:lnTo>
                <a:lnTo>
                  <a:pt x="5703" y="58988"/>
                </a:lnTo>
                <a:lnTo>
                  <a:pt x="8092" y="58988"/>
                </a:lnTo>
                <a:lnTo>
                  <a:pt x="8092" y="61558"/>
                </a:lnTo>
                <a:lnTo>
                  <a:pt x="8241" y="61558"/>
                </a:lnTo>
                <a:lnTo>
                  <a:pt x="8241" y="58988"/>
                </a:lnTo>
                <a:lnTo>
                  <a:pt x="10630" y="58988"/>
                </a:lnTo>
                <a:lnTo>
                  <a:pt x="10630" y="61558"/>
                </a:lnTo>
                <a:lnTo>
                  <a:pt x="10778" y="61558"/>
                </a:lnTo>
                <a:lnTo>
                  <a:pt x="10778" y="58988"/>
                </a:lnTo>
                <a:lnTo>
                  <a:pt x="13167" y="58988"/>
                </a:lnTo>
                <a:lnTo>
                  <a:pt x="13167" y="61558"/>
                </a:lnTo>
                <a:lnTo>
                  <a:pt x="13315" y="61558"/>
                </a:lnTo>
                <a:lnTo>
                  <a:pt x="13315" y="58988"/>
                </a:lnTo>
                <a:lnTo>
                  <a:pt x="15704" y="58988"/>
                </a:lnTo>
                <a:lnTo>
                  <a:pt x="15704" y="61558"/>
                </a:lnTo>
                <a:lnTo>
                  <a:pt x="15853" y="61558"/>
                </a:lnTo>
                <a:lnTo>
                  <a:pt x="15853" y="58988"/>
                </a:lnTo>
                <a:lnTo>
                  <a:pt x="18242" y="58988"/>
                </a:lnTo>
                <a:lnTo>
                  <a:pt x="18242" y="61558"/>
                </a:lnTo>
                <a:lnTo>
                  <a:pt x="18390" y="61558"/>
                </a:lnTo>
                <a:lnTo>
                  <a:pt x="18390" y="58988"/>
                </a:lnTo>
                <a:lnTo>
                  <a:pt x="20779" y="58988"/>
                </a:lnTo>
                <a:lnTo>
                  <a:pt x="20779" y="61558"/>
                </a:lnTo>
                <a:lnTo>
                  <a:pt x="20928" y="61558"/>
                </a:lnTo>
                <a:lnTo>
                  <a:pt x="20928" y="58988"/>
                </a:lnTo>
                <a:lnTo>
                  <a:pt x="23316" y="58988"/>
                </a:lnTo>
                <a:lnTo>
                  <a:pt x="23316" y="61558"/>
                </a:lnTo>
                <a:lnTo>
                  <a:pt x="23465" y="61558"/>
                </a:lnTo>
                <a:lnTo>
                  <a:pt x="23465" y="58988"/>
                </a:lnTo>
                <a:lnTo>
                  <a:pt x="25854" y="58988"/>
                </a:lnTo>
                <a:lnTo>
                  <a:pt x="25854" y="61558"/>
                </a:lnTo>
                <a:lnTo>
                  <a:pt x="26002" y="61558"/>
                </a:lnTo>
                <a:lnTo>
                  <a:pt x="26002" y="58988"/>
                </a:lnTo>
                <a:lnTo>
                  <a:pt x="28391" y="58988"/>
                </a:lnTo>
                <a:lnTo>
                  <a:pt x="28391" y="61558"/>
                </a:lnTo>
                <a:lnTo>
                  <a:pt x="28540" y="61558"/>
                </a:lnTo>
                <a:lnTo>
                  <a:pt x="28540" y="58988"/>
                </a:lnTo>
                <a:lnTo>
                  <a:pt x="30928" y="58988"/>
                </a:lnTo>
                <a:lnTo>
                  <a:pt x="30928" y="61558"/>
                </a:lnTo>
                <a:lnTo>
                  <a:pt x="31077" y="61558"/>
                </a:lnTo>
                <a:lnTo>
                  <a:pt x="31077" y="58988"/>
                </a:lnTo>
                <a:lnTo>
                  <a:pt x="33466" y="58988"/>
                </a:lnTo>
                <a:lnTo>
                  <a:pt x="33466" y="61558"/>
                </a:lnTo>
                <a:lnTo>
                  <a:pt x="33615" y="61558"/>
                </a:lnTo>
                <a:lnTo>
                  <a:pt x="33615" y="58988"/>
                </a:lnTo>
                <a:lnTo>
                  <a:pt x="36004" y="58988"/>
                </a:lnTo>
                <a:lnTo>
                  <a:pt x="36004" y="61558"/>
                </a:lnTo>
                <a:lnTo>
                  <a:pt x="36152" y="61558"/>
                </a:lnTo>
                <a:lnTo>
                  <a:pt x="36152" y="58988"/>
                </a:lnTo>
                <a:lnTo>
                  <a:pt x="38541" y="58988"/>
                </a:lnTo>
                <a:lnTo>
                  <a:pt x="38541" y="61558"/>
                </a:lnTo>
                <a:lnTo>
                  <a:pt x="38689" y="61558"/>
                </a:lnTo>
                <a:lnTo>
                  <a:pt x="38689" y="58988"/>
                </a:lnTo>
                <a:lnTo>
                  <a:pt x="41078" y="58988"/>
                </a:lnTo>
                <a:lnTo>
                  <a:pt x="41078" y="61558"/>
                </a:lnTo>
                <a:lnTo>
                  <a:pt x="41227" y="61558"/>
                </a:lnTo>
                <a:lnTo>
                  <a:pt x="41227" y="58988"/>
                </a:lnTo>
                <a:lnTo>
                  <a:pt x="43616" y="58988"/>
                </a:lnTo>
                <a:lnTo>
                  <a:pt x="43616" y="61558"/>
                </a:lnTo>
                <a:lnTo>
                  <a:pt x="43764" y="61558"/>
                </a:lnTo>
                <a:lnTo>
                  <a:pt x="43764" y="58988"/>
                </a:lnTo>
                <a:lnTo>
                  <a:pt x="46153" y="58988"/>
                </a:lnTo>
                <a:lnTo>
                  <a:pt x="46153" y="61558"/>
                </a:lnTo>
                <a:lnTo>
                  <a:pt x="46302" y="61558"/>
                </a:lnTo>
                <a:lnTo>
                  <a:pt x="46302" y="58988"/>
                </a:lnTo>
                <a:lnTo>
                  <a:pt x="48691" y="58988"/>
                </a:lnTo>
                <a:lnTo>
                  <a:pt x="48691" y="61558"/>
                </a:lnTo>
                <a:lnTo>
                  <a:pt x="48839" y="61558"/>
                </a:lnTo>
                <a:lnTo>
                  <a:pt x="48839" y="58988"/>
                </a:lnTo>
                <a:lnTo>
                  <a:pt x="51228" y="58988"/>
                </a:lnTo>
                <a:lnTo>
                  <a:pt x="51228" y="61558"/>
                </a:lnTo>
                <a:lnTo>
                  <a:pt x="51376" y="61558"/>
                </a:lnTo>
                <a:lnTo>
                  <a:pt x="51376" y="58988"/>
                </a:lnTo>
                <a:lnTo>
                  <a:pt x="53766" y="58988"/>
                </a:lnTo>
                <a:lnTo>
                  <a:pt x="53766" y="61558"/>
                </a:lnTo>
                <a:lnTo>
                  <a:pt x="53914" y="61558"/>
                </a:lnTo>
                <a:lnTo>
                  <a:pt x="53914" y="58988"/>
                </a:lnTo>
                <a:lnTo>
                  <a:pt x="56303" y="58988"/>
                </a:lnTo>
                <a:lnTo>
                  <a:pt x="56303" y="61558"/>
                </a:lnTo>
                <a:lnTo>
                  <a:pt x="56452" y="61558"/>
                </a:lnTo>
                <a:lnTo>
                  <a:pt x="56452" y="58988"/>
                </a:lnTo>
                <a:lnTo>
                  <a:pt x="58840" y="58988"/>
                </a:lnTo>
                <a:lnTo>
                  <a:pt x="58840" y="61558"/>
                </a:lnTo>
                <a:lnTo>
                  <a:pt x="58989" y="61558"/>
                </a:lnTo>
                <a:lnTo>
                  <a:pt x="58989" y="58988"/>
                </a:lnTo>
                <a:lnTo>
                  <a:pt x="61378" y="58988"/>
                </a:lnTo>
                <a:lnTo>
                  <a:pt x="61378" y="61558"/>
                </a:lnTo>
                <a:lnTo>
                  <a:pt x="61526" y="61558"/>
                </a:lnTo>
                <a:lnTo>
                  <a:pt x="61526" y="58988"/>
                </a:lnTo>
                <a:lnTo>
                  <a:pt x="63915" y="58988"/>
                </a:lnTo>
                <a:lnTo>
                  <a:pt x="63915" y="61558"/>
                </a:lnTo>
                <a:lnTo>
                  <a:pt x="64064" y="61558"/>
                </a:lnTo>
                <a:lnTo>
                  <a:pt x="64064" y="58988"/>
                </a:lnTo>
                <a:lnTo>
                  <a:pt x="66452" y="58988"/>
                </a:lnTo>
                <a:lnTo>
                  <a:pt x="66452" y="61558"/>
                </a:lnTo>
                <a:lnTo>
                  <a:pt x="66601" y="61558"/>
                </a:lnTo>
                <a:lnTo>
                  <a:pt x="66601" y="58988"/>
                </a:lnTo>
                <a:lnTo>
                  <a:pt x="68990" y="58988"/>
                </a:lnTo>
                <a:lnTo>
                  <a:pt x="68990" y="61558"/>
                </a:lnTo>
                <a:lnTo>
                  <a:pt x="69139" y="61558"/>
                </a:lnTo>
                <a:lnTo>
                  <a:pt x="69139" y="58988"/>
                </a:lnTo>
                <a:lnTo>
                  <a:pt x="71527" y="58988"/>
                </a:lnTo>
                <a:lnTo>
                  <a:pt x="71527" y="61558"/>
                </a:lnTo>
                <a:lnTo>
                  <a:pt x="71676" y="61558"/>
                </a:lnTo>
                <a:lnTo>
                  <a:pt x="71676" y="58988"/>
                </a:lnTo>
                <a:lnTo>
                  <a:pt x="74065" y="58988"/>
                </a:lnTo>
                <a:lnTo>
                  <a:pt x="74065" y="61558"/>
                </a:lnTo>
                <a:lnTo>
                  <a:pt x="74214" y="61558"/>
                </a:lnTo>
                <a:lnTo>
                  <a:pt x="74214" y="58988"/>
                </a:lnTo>
                <a:lnTo>
                  <a:pt x="76603" y="58988"/>
                </a:lnTo>
                <a:lnTo>
                  <a:pt x="76603" y="61558"/>
                </a:lnTo>
                <a:lnTo>
                  <a:pt x="76751" y="61558"/>
                </a:lnTo>
                <a:lnTo>
                  <a:pt x="76751" y="58988"/>
                </a:lnTo>
                <a:lnTo>
                  <a:pt x="79139" y="58988"/>
                </a:lnTo>
                <a:lnTo>
                  <a:pt x="79139" y="61558"/>
                </a:lnTo>
                <a:lnTo>
                  <a:pt x="79288" y="61558"/>
                </a:lnTo>
                <a:lnTo>
                  <a:pt x="79288" y="58988"/>
                </a:lnTo>
                <a:lnTo>
                  <a:pt x="81677" y="58988"/>
                </a:lnTo>
                <a:lnTo>
                  <a:pt x="81677" y="61558"/>
                </a:lnTo>
                <a:lnTo>
                  <a:pt x="81826" y="61558"/>
                </a:lnTo>
                <a:lnTo>
                  <a:pt x="81826" y="58988"/>
                </a:lnTo>
                <a:lnTo>
                  <a:pt x="84215" y="58988"/>
                </a:lnTo>
                <a:lnTo>
                  <a:pt x="84215" y="61558"/>
                </a:lnTo>
                <a:lnTo>
                  <a:pt x="84363" y="61558"/>
                </a:lnTo>
                <a:lnTo>
                  <a:pt x="84363" y="58988"/>
                </a:lnTo>
                <a:lnTo>
                  <a:pt x="86752" y="58988"/>
                </a:lnTo>
                <a:lnTo>
                  <a:pt x="86752" y="61558"/>
                </a:lnTo>
                <a:lnTo>
                  <a:pt x="86900" y="61558"/>
                </a:lnTo>
                <a:lnTo>
                  <a:pt x="86900" y="58988"/>
                </a:lnTo>
                <a:lnTo>
                  <a:pt x="89289" y="58988"/>
                </a:lnTo>
                <a:lnTo>
                  <a:pt x="89289" y="61558"/>
                </a:lnTo>
                <a:lnTo>
                  <a:pt x="89438" y="61558"/>
                </a:lnTo>
                <a:lnTo>
                  <a:pt x="89438" y="58988"/>
                </a:lnTo>
                <a:lnTo>
                  <a:pt x="91826" y="58988"/>
                </a:lnTo>
                <a:lnTo>
                  <a:pt x="91826" y="61558"/>
                </a:lnTo>
                <a:lnTo>
                  <a:pt x="91975" y="61558"/>
                </a:lnTo>
                <a:lnTo>
                  <a:pt x="91975" y="58988"/>
                </a:lnTo>
                <a:lnTo>
                  <a:pt x="94364" y="58988"/>
                </a:lnTo>
                <a:lnTo>
                  <a:pt x="94364" y="61558"/>
                </a:lnTo>
                <a:lnTo>
                  <a:pt x="94513" y="61558"/>
                </a:lnTo>
                <a:lnTo>
                  <a:pt x="94513" y="58988"/>
                </a:lnTo>
                <a:lnTo>
                  <a:pt x="96901" y="58988"/>
                </a:lnTo>
                <a:lnTo>
                  <a:pt x="96901" y="61558"/>
                </a:lnTo>
                <a:lnTo>
                  <a:pt x="97050" y="61558"/>
                </a:lnTo>
                <a:lnTo>
                  <a:pt x="97050" y="58988"/>
                </a:lnTo>
                <a:lnTo>
                  <a:pt x="99439" y="58988"/>
                </a:lnTo>
                <a:lnTo>
                  <a:pt x="99439" y="61558"/>
                </a:lnTo>
                <a:lnTo>
                  <a:pt x="99588" y="61558"/>
                </a:lnTo>
                <a:lnTo>
                  <a:pt x="99588" y="58988"/>
                </a:lnTo>
                <a:lnTo>
                  <a:pt x="101977" y="58988"/>
                </a:lnTo>
                <a:lnTo>
                  <a:pt x="101977" y="61558"/>
                </a:lnTo>
                <a:lnTo>
                  <a:pt x="102125" y="61558"/>
                </a:lnTo>
                <a:lnTo>
                  <a:pt x="102125" y="58988"/>
                </a:lnTo>
                <a:lnTo>
                  <a:pt x="104514" y="58988"/>
                </a:lnTo>
                <a:lnTo>
                  <a:pt x="104514" y="61558"/>
                </a:lnTo>
                <a:lnTo>
                  <a:pt x="104662" y="61558"/>
                </a:lnTo>
                <a:lnTo>
                  <a:pt x="104662" y="58988"/>
                </a:lnTo>
                <a:lnTo>
                  <a:pt x="107051" y="58988"/>
                </a:lnTo>
                <a:lnTo>
                  <a:pt x="107051" y="61558"/>
                </a:lnTo>
                <a:lnTo>
                  <a:pt x="107200" y="61558"/>
                </a:lnTo>
                <a:lnTo>
                  <a:pt x="107200" y="58988"/>
                </a:lnTo>
                <a:lnTo>
                  <a:pt x="109437" y="58988"/>
                </a:lnTo>
                <a:lnTo>
                  <a:pt x="109437" y="58840"/>
                </a:lnTo>
                <a:lnTo>
                  <a:pt x="107200" y="58840"/>
                </a:lnTo>
                <a:lnTo>
                  <a:pt x="107200" y="56451"/>
                </a:lnTo>
                <a:lnTo>
                  <a:pt x="109437" y="56451"/>
                </a:lnTo>
                <a:lnTo>
                  <a:pt x="109437" y="56303"/>
                </a:lnTo>
                <a:lnTo>
                  <a:pt x="107200" y="56303"/>
                </a:lnTo>
                <a:lnTo>
                  <a:pt x="107200" y="53914"/>
                </a:lnTo>
                <a:lnTo>
                  <a:pt x="109437" y="53914"/>
                </a:lnTo>
                <a:lnTo>
                  <a:pt x="109437" y="53765"/>
                </a:lnTo>
                <a:lnTo>
                  <a:pt x="107200" y="53765"/>
                </a:lnTo>
                <a:lnTo>
                  <a:pt x="107200" y="51376"/>
                </a:lnTo>
                <a:lnTo>
                  <a:pt x="109437" y="51376"/>
                </a:lnTo>
                <a:lnTo>
                  <a:pt x="109437" y="51228"/>
                </a:lnTo>
                <a:lnTo>
                  <a:pt x="107200" y="51228"/>
                </a:lnTo>
                <a:lnTo>
                  <a:pt x="107200" y="48839"/>
                </a:lnTo>
                <a:lnTo>
                  <a:pt x="109437" y="48839"/>
                </a:lnTo>
                <a:lnTo>
                  <a:pt x="109437" y="48691"/>
                </a:lnTo>
                <a:lnTo>
                  <a:pt x="107200" y="48691"/>
                </a:lnTo>
                <a:lnTo>
                  <a:pt x="107200" y="46302"/>
                </a:lnTo>
                <a:lnTo>
                  <a:pt x="109437" y="46302"/>
                </a:lnTo>
                <a:lnTo>
                  <a:pt x="109437" y="46152"/>
                </a:lnTo>
                <a:lnTo>
                  <a:pt x="107200" y="46152"/>
                </a:lnTo>
                <a:lnTo>
                  <a:pt x="107200" y="43764"/>
                </a:lnTo>
                <a:lnTo>
                  <a:pt x="109437" y="43764"/>
                </a:lnTo>
                <a:lnTo>
                  <a:pt x="109437" y="43616"/>
                </a:lnTo>
                <a:lnTo>
                  <a:pt x="107200" y="43616"/>
                </a:lnTo>
                <a:lnTo>
                  <a:pt x="107200" y="41226"/>
                </a:lnTo>
                <a:lnTo>
                  <a:pt x="109437" y="41226"/>
                </a:lnTo>
                <a:lnTo>
                  <a:pt x="109437" y="41079"/>
                </a:lnTo>
                <a:lnTo>
                  <a:pt x="107200" y="41079"/>
                </a:lnTo>
                <a:lnTo>
                  <a:pt x="107200" y="38690"/>
                </a:lnTo>
                <a:lnTo>
                  <a:pt x="109437" y="38690"/>
                </a:lnTo>
                <a:lnTo>
                  <a:pt x="109437" y="38540"/>
                </a:lnTo>
                <a:lnTo>
                  <a:pt x="107200" y="38540"/>
                </a:lnTo>
                <a:lnTo>
                  <a:pt x="107200" y="36152"/>
                </a:lnTo>
                <a:lnTo>
                  <a:pt x="109437" y="36152"/>
                </a:lnTo>
                <a:lnTo>
                  <a:pt x="109437" y="36003"/>
                </a:lnTo>
                <a:lnTo>
                  <a:pt x="107200" y="36003"/>
                </a:lnTo>
                <a:lnTo>
                  <a:pt x="107200" y="33614"/>
                </a:lnTo>
                <a:lnTo>
                  <a:pt x="109437" y="33614"/>
                </a:lnTo>
                <a:lnTo>
                  <a:pt x="109437" y="33466"/>
                </a:lnTo>
                <a:lnTo>
                  <a:pt x="107200" y="33466"/>
                </a:lnTo>
                <a:lnTo>
                  <a:pt x="107200" y="31077"/>
                </a:lnTo>
                <a:lnTo>
                  <a:pt x="109437" y="31077"/>
                </a:lnTo>
                <a:lnTo>
                  <a:pt x="109437" y="30928"/>
                </a:lnTo>
                <a:lnTo>
                  <a:pt x="107200" y="30928"/>
                </a:lnTo>
                <a:lnTo>
                  <a:pt x="107200" y="28540"/>
                </a:lnTo>
                <a:lnTo>
                  <a:pt x="109437" y="28540"/>
                </a:lnTo>
                <a:lnTo>
                  <a:pt x="109437" y="28391"/>
                </a:lnTo>
                <a:lnTo>
                  <a:pt x="107200" y="28391"/>
                </a:lnTo>
                <a:lnTo>
                  <a:pt x="107200" y="26002"/>
                </a:lnTo>
                <a:lnTo>
                  <a:pt x="109437" y="26002"/>
                </a:lnTo>
                <a:lnTo>
                  <a:pt x="109437" y="25854"/>
                </a:lnTo>
                <a:lnTo>
                  <a:pt x="107200" y="25854"/>
                </a:lnTo>
                <a:lnTo>
                  <a:pt x="107200" y="23465"/>
                </a:lnTo>
                <a:lnTo>
                  <a:pt x="109437" y="23465"/>
                </a:lnTo>
                <a:lnTo>
                  <a:pt x="109437" y="23316"/>
                </a:lnTo>
                <a:lnTo>
                  <a:pt x="107200" y="23316"/>
                </a:lnTo>
                <a:lnTo>
                  <a:pt x="107200" y="20928"/>
                </a:lnTo>
                <a:lnTo>
                  <a:pt x="109437" y="20928"/>
                </a:lnTo>
                <a:lnTo>
                  <a:pt x="109437" y="20778"/>
                </a:lnTo>
                <a:lnTo>
                  <a:pt x="107200" y="20778"/>
                </a:lnTo>
                <a:lnTo>
                  <a:pt x="107200" y="18389"/>
                </a:lnTo>
                <a:lnTo>
                  <a:pt x="109437" y="18389"/>
                </a:lnTo>
                <a:lnTo>
                  <a:pt x="109437" y="18242"/>
                </a:lnTo>
                <a:lnTo>
                  <a:pt x="107200" y="18242"/>
                </a:lnTo>
                <a:lnTo>
                  <a:pt x="107200" y="15853"/>
                </a:lnTo>
                <a:lnTo>
                  <a:pt x="109437" y="15853"/>
                </a:lnTo>
                <a:lnTo>
                  <a:pt x="109437" y="15704"/>
                </a:lnTo>
                <a:lnTo>
                  <a:pt x="107200" y="15704"/>
                </a:lnTo>
                <a:lnTo>
                  <a:pt x="107200" y="13316"/>
                </a:lnTo>
                <a:lnTo>
                  <a:pt x="109437" y="13316"/>
                </a:lnTo>
                <a:lnTo>
                  <a:pt x="109437" y="13166"/>
                </a:lnTo>
                <a:lnTo>
                  <a:pt x="107200" y="13166"/>
                </a:lnTo>
                <a:lnTo>
                  <a:pt x="107200" y="10777"/>
                </a:lnTo>
                <a:lnTo>
                  <a:pt x="109437" y="10777"/>
                </a:lnTo>
                <a:lnTo>
                  <a:pt x="109437" y="10629"/>
                </a:lnTo>
                <a:lnTo>
                  <a:pt x="107200" y="10629"/>
                </a:lnTo>
                <a:lnTo>
                  <a:pt x="107200" y="8240"/>
                </a:lnTo>
                <a:lnTo>
                  <a:pt x="109437" y="8240"/>
                </a:lnTo>
                <a:lnTo>
                  <a:pt x="109437" y="8092"/>
                </a:lnTo>
                <a:lnTo>
                  <a:pt x="107200" y="8092"/>
                </a:lnTo>
                <a:lnTo>
                  <a:pt x="107200" y="5703"/>
                </a:lnTo>
                <a:lnTo>
                  <a:pt x="109437" y="5703"/>
                </a:lnTo>
                <a:lnTo>
                  <a:pt x="109437" y="5554"/>
                </a:lnTo>
                <a:lnTo>
                  <a:pt x="107200" y="5554"/>
                </a:lnTo>
                <a:lnTo>
                  <a:pt x="107200" y="3165"/>
                </a:ln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 name="Google Shape;60;p16"/>
          <p:cNvSpPr txBox="1"/>
          <p:nvPr>
            <p:ph idx="1" type="subTitle"/>
          </p:nvPr>
        </p:nvSpPr>
        <p:spPr>
          <a:xfrm>
            <a:off x="770300" y="3388258"/>
            <a:ext cx="4347000" cy="396300"/>
          </a:xfrm>
          <a:prstGeom prst="rect">
            <a:avLst/>
          </a:prstGeom>
        </p:spPr>
        <p:txBody>
          <a:bodyPr anchorCtr="0" anchor="t" bIns="91425" lIns="91425" spcFirstLastPara="1" rIns="91425" wrap="square" tIns="91425">
            <a:noAutofit/>
          </a:bodyPr>
          <a:lstStyle>
            <a:lvl1pPr lvl="0">
              <a:lnSpc>
                <a:spcPct val="100000"/>
              </a:lnSpc>
              <a:spcBef>
                <a:spcPts val="0"/>
              </a:spcBef>
              <a:spcAft>
                <a:spcPts val="0"/>
              </a:spcAft>
              <a:buSzPts val="1400"/>
              <a:buNone/>
              <a:defRPr sz="1600">
                <a:latin typeface="Source Sans Pro"/>
                <a:ea typeface="Source Sans Pro"/>
                <a:cs typeface="Source Sans Pro"/>
                <a:sym typeface="Source Sans Pro"/>
              </a:defRPr>
            </a:lvl1pPr>
            <a:lvl2pPr lvl="1" algn="ctr">
              <a:lnSpc>
                <a:spcPct val="100000"/>
              </a:lnSpc>
              <a:spcBef>
                <a:spcPts val="0"/>
              </a:spcBef>
              <a:spcAft>
                <a:spcPts val="0"/>
              </a:spcAft>
              <a:buSzPts val="1800"/>
              <a:buNone/>
              <a:defRPr sz="1800"/>
            </a:lvl2pPr>
            <a:lvl3pPr lvl="2" algn="ctr">
              <a:lnSpc>
                <a:spcPct val="100000"/>
              </a:lnSpc>
              <a:spcBef>
                <a:spcPts val="0"/>
              </a:spcBef>
              <a:spcAft>
                <a:spcPts val="0"/>
              </a:spcAft>
              <a:buSzPts val="1800"/>
              <a:buNone/>
              <a:defRPr sz="1800"/>
            </a:lvl3pPr>
            <a:lvl4pPr lvl="3" algn="ctr">
              <a:lnSpc>
                <a:spcPct val="100000"/>
              </a:lnSpc>
              <a:spcBef>
                <a:spcPts val="0"/>
              </a:spcBef>
              <a:spcAft>
                <a:spcPts val="0"/>
              </a:spcAft>
              <a:buSzPts val="1800"/>
              <a:buNone/>
              <a:defRPr sz="1800"/>
            </a:lvl4pPr>
            <a:lvl5pPr lvl="4" algn="ctr">
              <a:lnSpc>
                <a:spcPct val="100000"/>
              </a:lnSpc>
              <a:spcBef>
                <a:spcPts val="0"/>
              </a:spcBef>
              <a:spcAft>
                <a:spcPts val="0"/>
              </a:spcAft>
              <a:buSzPts val="1800"/>
              <a:buNone/>
              <a:defRPr sz="1800"/>
            </a:lvl5pPr>
            <a:lvl6pPr lvl="5" algn="ctr">
              <a:lnSpc>
                <a:spcPct val="100000"/>
              </a:lnSpc>
              <a:spcBef>
                <a:spcPts val="0"/>
              </a:spcBef>
              <a:spcAft>
                <a:spcPts val="0"/>
              </a:spcAft>
              <a:buSzPts val="1800"/>
              <a:buNone/>
              <a:defRPr sz="1800"/>
            </a:lvl6pPr>
            <a:lvl7pPr lvl="6" algn="ctr">
              <a:lnSpc>
                <a:spcPct val="100000"/>
              </a:lnSpc>
              <a:spcBef>
                <a:spcPts val="0"/>
              </a:spcBef>
              <a:spcAft>
                <a:spcPts val="0"/>
              </a:spcAft>
              <a:buSzPts val="1800"/>
              <a:buNone/>
              <a:defRPr sz="1800"/>
            </a:lvl7pPr>
            <a:lvl8pPr lvl="7" algn="ctr">
              <a:lnSpc>
                <a:spcPct val="100000"/>
              </a:lnSpc>
              <a:spcBef>
                <a:spcPts val="0"/>
              </a:spcBef>
              <a:spcAft>
                <a:spcPts val="0"/>
              </a:spcAft>
              <a:buSzPts val="1800"/>
              <a:buNone/>
              <a:defRPr sz="1800"/>
            </a:lvl8pPr>
            <a:lvl9pPr lvl="8" algn="ctr">
              <a:lnSpc>
                <a:spcPct val="100000"/>
              </a:lnSpc>
              <a:spcBef>
                <a:spcPts val="0"/>
              </a:spcBef>
              <a:spcAft>
                <a:spcPts val="0"/>
              </a:spcAft>
              <a:buSzPts val="1800"/>
              <a:buNone/>
              <a:defRPr sz="1800"/>
            </a:lvl9pPr>
          </a:lstStyle>
          <a:p/>
        </p:txBody>
      </p:sp>
      <p:sp>
        <p:nvSpPr>
          <p:cNvPr id="61" name="Google Shape;61;p16"/>
          <p:cNvSpPr txBox="1"/>
          <p:nvPr>
            <p:ph type="title"/>
          </p:nvPr>
        </p:nvSpPr>
        <p:spPr>
          <a:xfrm>
            <a:off x="770300" y="630850"/>
            <a:ext cx="5961600" cy="2814600"/>
          </a:xfrm>
          <a:prstGeom prst="rect">
            <a:avLst/>
          </a:prstGeom>
        </p:spPr>
        <p:txBody>
          <a:bodyPr anchorCtr="0" anchor="b" bIns="91425" lIns="91425" spcFirstLastPara="1" rIns="91425" wrap="square" tIns="91425">
            <a:noAutofit/>
          </a:bodyPr>
          <a:lstStyle>
            <a:lvl1pPr lvl="0" algn="l">
              <a:lnSpc>
                <a:spcPct val="90000"/>
              </a:lnSpc>
              <a:spcBef>
                <a:spcPts val="0"/>
              </a:spcBef>
              <a:spcAft>
                <a:spcPts val="0"/>
              </a:spcAft>
              <a:buSzPts val="3800"/>
              <a:buNone/>
              <a:defRPr/>
            </a:lvl1pPr>
            <a:lvl2pPr lvl="1">
              <a:spcBef>
                <a:spcPts val="1000"/>
              </a:spcBef>
              <a:spcAft>
                <a:spcPts val="0"/>
              </a:spcAft>
              <a:buSzPts val="3800"/>
              <a:buNone/>
              <a:defRPr>
                <a:latin typeface="Source Sans Pro"/>
                <a:ea typeface="Source Sans Pro"/>
                <a:cs typeface="Source Sans Pro"/>
                <a:sym typeface="Source Sans Pro"/>
              </a:defRPr>
            </a:lvl2pPr>
            <a:lvl3pPr lvl="2">
              <a:spcBef>
                <a:spcPts val="0"/>
              </a:spcBef>
              <a:spcAft>
                <a:spcPts val="0"/>
              </a:spcAft>
              <a:buSzPts val="3800"/>
              <a:buNone/>
              <a:defRPr>
                <a:latin typeface="Source Sans Pro"/>
                <a:ea typeface="Source Sans Pro"/>
                <a:cs typeface="Source Sans Pro"/>
                <a:sym typeface="Source Sans Pro"/>
              </a:defRPr>
            </a:lvl3pPr>
            <a:lvl4pPr lvl="3">
              <a:spcBef>
                <a:spcPts val="0"/>
              </a:spcBef>
              <a:spcAft>
                <a:spcPts val="0"/>
              </a:spcAft>
              <a:buSzPts val="3800"/>
              <a:buNone/>
              <a:defRPr>
                <a:latin typeface="Source Sans Pro"/>
                <a:ea typeface="Source Sans Pro"/>
                <a:cs typeface="Source Sans Pro"/>
                <a:sym typeface="Source Sans Pro"/>
              </a:defRPr>
            </a:lvl4pPr>
            <a:lvl5pPr lvl="4">
              <a:spcBef>
                <a:spcPts val="0"/>
              </a:spcBef>
              <a:spcAft>
                <a:spcPts val="0"/>
              </a:spcAft>
              <a:buSzPts val="3800"/>
              <a:buNone/>
              <a:defRPr>
                <a:latin typeface="Source Sans Pro"/>
                <a:ea typeface="Source Sans Pro"/>
                <a:cs typeface="Source Sans Pro"/>
                <a:sym typeface="Source Sans Pro"/>
              </a:defRPr>
            </a:lvl5pPr>
            <a:lvl6pPr lvl="5">
              <a:spcBef>
                <a:spcPts val="0"/>
              </a:spcBef>
              <a:spcAft>
                <a:spcPts val="0"/>
              </a:spcAft>
              <a:buSzPts val="3800"/>
              <a:buNone/>
              <a:defRPr>
                <a:latin typeface="Source Sans Pro"/>
                <a:ea typeface="Source Sans Pro"/>
                <a:cs typeface="Source Sans Pro"/>
                <a:sym typeface="Source Sans Pro"/>
              </a:defRPr>
            </a:lvl6pPr>
            <a:lvl7pPr lvl="6">
              <a:spcBef>
                <a:spcPts val="0"/>
              </a:spcBef>
              <a:spcAft>
                <a:spcPts val="0"/>
              </a:spcAft>
              <a:buSzPts val="3800"/>
              <a:buNone/>
              <a:defRPr>
                <a:latin typeface="Source Sans Pro"/>
                <a:ea typeface="Source Sans Pro"/>
                <a:cs typeface="Source Sans Pro"/>
                <a:sym typeface="Source Sans Pro"/>
              </a:defRPr>
            </a:lvl7pPr>
            <a:lvl8pPr lvl="7">
              <a:spcBef>
                <a:spcPts val="0"/>
              </a:spcBef>
              <a:spcAft>
                <a:spcPts val="0"/>
              </a:spcAft>
              <a:buSzPts val="3800"/>
              <a:buNone/>
              <a:defRPr>
                <a:latin typeface="Source Sans Pro"/>
                <a:ea typeface="Source Sans Pro"/>
                <a:cs typeface="Source Sans Pro"/>
                <a:sym typeface="Source Sans Pro"/>
              </a:defRPr>
            </a:lvl8pPr>
            <a:lvl9pPr lvl="8">
              <a:spcBef>
                <a:spcPts val="0"/>
              </a:spcBef>
              <a:spcAft>
                <a:spcPts val="0"/>
              </a:spcAft>
              <a:buSzPts val="3800"/>
              <a:buNone/>
              <a:defRPr>
                <a:latin typeface="Source Sans Pro"/>
                <a:ea typeface="Source Sans Pro"/>
                <a:cs typeface="Source Sans Pro"/>
                <a:sym typeface="Source Sans Pro"/>
              </a:defRPr>
            </a:lvl9pPr>
          </a:lstStyle>
          <a:p/>
        </p:txBody>
      </p:sp>
      <p:grpSp>
        <p:nvGrpSpPr>
          <p:cNvPr id="62" name="Google Shape;62;p16"/>
          <p:cNvGrpSpPr/>
          <p:nvPr/>
        </p:nvGrpSpPr>
        <p:grpSpPr>
          <a:xfrm rot="10544610">
            <a:off x="96393" y="4708935"/>
            <a:ext cx="580923" cy="473085"/>
            <a:chOff x="1172345" y="3856132"/>
            <a:chExt cx="228133" cy="185791"/>
          </a:xfrm>
        </p:grpSpPr>
        <p:sp>
          <p:nvSpPr>
            <p:cNvPr id="63" name="Google Shape;63;p16"/>
            <p:cNvSpPr/>
            <p:nvPr/>
          </p:nvSpPr>
          <p:spPr>
            <a:xfrm>
              <a:off x="1177601" y="3856132"/>
              <a:ext cx="198567" cy="185791"/>
            </a:xfrm>
            <a:custGeom>
              <a:rect b="b" l="l" r="r" t="t"/>
              <a:pathLst>
                <a:path extrusionOk="0" h="2545" w="2720">
                  <a:moveTo>
                    <a:pt x="2719" y="1312"/>
                  </a:moveTo>
                  <a:cubicBezTo>
                    <a:pt x="2334" y="2544"/>
                    <a:pt x="1067" y="2516"/>
                    <a:pt x="0" y="1337"/>
                  </a:cubicBezTo>
                  <a:cubicBezTo>
                    <a:pt x="725" y="1281"/>
                    <a:pt x="1121" y="1"/>
                    <a:pt x="2719" y="1312"/>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 name="Google Shape;64;p16"/>
            <p:cNvSpPr/>
            <p:nvPr/>
          </p:nvSpPr>
          <p:spPr>
            <a:xfrm>
              <a:off x="1172345" y="3878836"/>
              <a:ext cx="208860" cy="146078"/>
            </a:xfrm>
            <a:custGeom>
              <a:rect b="b" l="l" r="r" t="t"/>
              <a:pathLst>
                <a:path extrusionOk="0" h="2001" w="2861">
                  <a:moveTo>
                    <a:pt x="2446" y="1697"/>
                  </a:moveTo>
                  <a:cubicBezTo>
                    <a:pt x="2621" y="1538"/>
                    <a:pt x="2761" y="1313"/>
                    <a:pt x="2853" y="1021"/>
                  </a:cubicBezTo>
                  <a:lnTo>
                    <a:pt x="2853" y="1021"/>
                  </a:lnTo>
                  <a:cubicBezTo>
                    <a:pt x="2860" y="997"/>
                    <a:pt x="2853" y="969"/>
                    <a:pt x="2832" y="952"/>
                  </a:cubicBezTo>
                  <a:cubicBezTo>
                    <a:pt x="1673" y="1"/>
                    <a:pt x="1123" y="371"/>
                    <a:pt x="637" y="697"/>
                  </a:cubicBezTo>
                  <a:cubicBezTo>
                    <a:pt x="447" y="826"/>
                    <a:pt x="268" y="946"/>
                    <a:pt x="70" y="963"/>
                  </a:cubicBezTo>
                  <a:cubicBezTo>
                    <a:pt x="55" y="964"/>
                    <a:pt x="41" y="969"/>
                    <a:pt x="30" y="979"/>
                  </a:cubicBezTo>
                  <a:cubicBezTo>
                    <a:pt x="4" y="1003"/>
                    <a:pt x="1" y="1043"/>
                    <a:pt x="25" y="1069"/>
                  </a:cubicBezTo>
                  <a:cubicBezTo>
                    <a:pt x="417" y="1503"/>
                    <a:pt x="837" y="1784"/>
                    <a:pt x="1233" y="1908"/>
                  </a:cubicBezTo>
                  <a:cubicBezTo>
                    <a:pt x="1463" y="1981"/>
                    <a:pt x="1685" y="2000"/>
                    <a:pt x="1890" y="1965"/>
                  </a:cubicBezTo>
                  <a:cubicBezTo>
                    <a:pt x="2097" y="1931"/>
                    <a:pt x="2286" y="1841"/>
                    <a:pt x="2446" y="1697"/>
                  </a:cubicBezTo>
                  <a:close/>
                  <a:moveTo>
                    <a:pt x="2717" y="1024"/>
                  </a:moveTo>
                  <a:cubicBezTo>
                    <a:pt x="2633" y="1274"/>
                    <a:pt x="2510" y="1466"/>
                    <a:pt x="2359" y="1602"/>
                  </a:cubicBezTo>
                  <a:cubicBezTo>
                    <a:pt x="2219" y="1729"/>
                    <a:pt x="2052" y="1809"/>
                    <a:pt x="1869" y="1839"/>
                  </a:cubicBezTo>
                  <a:cubicBezTo>
                    <a:pt x="1684" y="1870"/>
                    <a:pt x="1483" y="1852"/>
                    <a:pt x="1271" y="1786"/>
                  </a:cubicBezTo>
                  <a:cubicBezTo>
                    <a:pt x="923" y="1677"/>
                    <a:pt x="553" y="1437"/>
                    <a:pt x="200" y="1070"/>
                  </a:cubicBezTo>
                  <a:cubicBezTo>
                    <a:pt x="381" y="1025"/>
                    <a:pt x="540" y="916"/>
                    <a:pt x="709" y="804"/>
                  </a:cubicBezTo>
                  <a:cubicBezTo>
                    <a:pt x="1153" y="505"/>
                    <a:pt x="1655" y="167"/>
                    <a:pt x="2717" y="1024"/>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 name="Google Shape;65;p16"/>
            <p:cNvSpPr/>
            <p:nvPr/>
          </p:nvSpPr>
          <p:spPr>
            <a:xfrm>
              <a:off x="1205488" y="3937895"/>
              <a:ext cx="40808" cy="58840"/>
            </a:xfrm>
            <a:custGeom>
              <a:rect b="b" l="l" r="r" t="t"/>
              <a:pathLst>
                <a:path extrusionOk="0" h="806" w="559">
                  <a:moveTo>
                    <a:pt x="67" y="9"/>
                  </a:moveTo>
                  <a:cubicBezTo>
                    <a:pt x="45" y="0"/>
                    <a:pt x="18" y="12"/>
                    <a:pt x="10" y="35"/>
                  </a:cubicBezTo>
                  <a:cubicBezTo>
                    <a:pt x="1" y="59"/>
                    <a:pt x="13" y="85"/>
                    <a:pt x="36" y="94"/>
                  </a:cubicBezTo>
                  <a:cubicBezTo>
                    <a:pt x="173" y="144"/>
                    <a:pt x="262" y="265"/>
                    <a:pt x="364" y="404"/>
                  </a:cubicBezTo>
                  <a:cubicBezTo>
                    <a:pt x="393" y="444"/>
                    <a:pt x="424" y="485"/>
                    <a:pt x="456" y="526"/>
                  </a:cubicBezTo>
                  <a:cubicBezTo>
                    <a:pt x="424" y="576"/>
                    <a:pt x="390" y="620"/>
                    <a:pt x="355" y="653"/>
                  </a:cubicBezTo>
                  <a:cubicBezTo>
                    <a:pt x="318" y="688"/>
                    <a:pt x="278" y="711"/>
                    <a:pt x="231" y="715"/>
                  </a:cubicBezTo>
                  <a:cubicBezTo>
                    <a:pt x="205" y="717"/>
                    <a:pt x="187" y="739"/>
                    <a:pt x="190" y="763"/>
                  </a:cubicBezTo>
                  <a:cubicBezTo>
                    <a:pt x="191" y="788"/>
                    <a:pt x="213" y="806"/>
                    <a:pt x="238" y="804"/>
                  </a:cubicBezTo>
                  <a:cubicBezTo>
                    <a:pt x="307" y="798"/>
                    <a:pt x="365" y="768"/>
                    <a:pt x="417" y="719"/>
                  </a:cubicBezTo>
                  <a:cubicBezTo>
                    <a:pt x="464" y="675"/>
                    <a:pt x="505" y="617"/>
                    <a:pt x="548" y="549"/>
                  </a:cubicBezTo>
                  <a:cubicBezTo>
                    <a:pt x="559" y="533"/>
                    <a:pt x="559" y="511"/>
                    <a:pt x="546" y="494"/>
                  </a:cubicBezTo>
                  <a:cubicBezTo>
                    <a:pt x="507" y="446"/>
                    <a:pt x="472" y="398"/>
                    <a:pt x="437" y="351"/>
                  </a:cubicBezTo>
                  <a:cubicBezTo>
                    <a:pt x="326" y="200"/>
                    <a:pt x="229" y="69"/>
                    <a:pt x="67" y="9"/>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 name="Google Shape;66;p16"/>
            <p:cNvSpPr/>
            <p:nvPr/>
          </p:nvSpPr>
          <p:spPr>
            <a:xfrm>
              <a:off x="1172564" y="3929573"/>
              <a:ext cx="227914" cy="59059"/>
            </a:xfrm>
            <a:custGeom>
              <a:rect b="b" l="l" r="r" t="t"/>
              <a:pathLst>
                <a:path extrusionOk="0" h="809" w="3122">
                  <a:moveTo>
                    <a:pt x="3100" y="112"/>
                  </a:moveTo>
                  <a:cubicBezTo>
                    <a:pt x="3122" y="85"/>
                    <a:pt x="3118" y="45"/>
                    <a:pt x="3091" y="22"/>
                  </a:cubicBezTo>
                  <a:cubicBezTo>
                    <a:pt x="3063" y="1"/>
                    <a:pt x="3022" y="5"/>
                    <a:pt x="3001" y="32"/>
                  </a:cubicBezTo>
                  <a:cubicBezTo>
                    <a:pt x="2719" y="381"/>
                    <a:pt x="2298" y="543"/>
                    <a:pt x="1866" y="596"/>
                  </a:cubicBezTo>
                  <a:cubicBezTo>
                    <a:pt x="1203" y="678"/>
                    <a:pt x="518" y="507"/>
                    <a:pt x="255" y="365"/>
                  </a:cubicBezTo>
                  <a:cubicBezTo>
                    <a:pt x="225" y="349"/>
                    <a:pt x="199" y="335"/>
                    <a:pt x="177" y="322"/>
                  </a:cubicBezTo>
                  <a:cubicBezTo>
                    <a:pt x="151" y="307"/>
                    <a:pt x="128" y="294"/>
                    <a:pt x="107" y="281"/>
                  </a:cubicBezTo>
                  <a:cubicBezTo>
                    <a:pt x="76" y="263"/>
                    <a:pt x="37" y="272"/>
                    <a:pt x="19" y="303"/>
                  </a:cubicBezTo>
                  <a:cubicBezTo>
                    <a:pt x="1" y="333"/>
                    <a:pt x="10" y="373"/>
                    <a:pt x="41" y="390"/>
                  </a:cubicBezTo>
                  <a:cubicBezTo>
                    <a:pt x="63" y="404"/>
                    <a:pt x="88" y="419"/>
                    <a:pt x="113" y="433"/>
                  </a:cubicBezTo>
                  <a:cubicBezTo>
                    <a:pt x="140" y="448"/>
                    <a:pt x="166" y="463"/>
                    <a:pt x="193" y="477"/>
                  </a:cubicBezTo>
                  <a:cubicBezTo>
                    <a:pt x="472" y="627"/>
                    <a:pt x="1191" y="808"/>
                    <a:pt x="1881" y="724"/>
                  </a:cubicBezTo>
                  <a:cubicBezTo>
                    <a:pt x="2343" y="666"/>
                    <a:pt x="2794" y="491"/>
                    <a:pt x="3100" y="112"/>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 name="Google Shape;67;p16"/>
            <p:cNvSpPr/>
            <p:nvPr/>
          </p:nvSpPr>
          <p:spPr>
            <a:xfrm>
              <a:off x="1232353" y="3920885"/>
              <a:ext cx="106000" cy="31683"/>
            </a:xfrm>
            <a:custGeom>
              <a:rect b="b" l="l" r="r" t="t"/>
              <a:pathLst>
                <a:path extrusionOk="0" h="434" w="1452">
                  <a:moveTo>
                    <a:pt x="1094" y="43"/>
                  </a:moveTo>
                  <a:cubicBezTo>
                    <a:pt x="952" y="8"/>
                    <a:pt x="835" y="1"/>
                    <a:pt x="690" y="13"/>
                  </a:cubicBezTo>
                  <a:cubicBezTo>
                    <a:pt x="454" y="43"/>
                    <a:pt x="198" y="122"/>
                    <a:pt x="44" y="317"/>
                  </a:cubicBezTo>
                  <a:cubicBezTo>
                    <a:pt x="39" y="326"/>
                    <a:pt x="34" y="333"/>
                    <a:pt x="28" y="341"/>
                  </a:cubicBezTo>
                  <a:cubicBezTo>
                    <a:pt x="24" y="345"/>
                    <a:pt x="21" y="349"/>
                    <a:pt x="18" y="354"/>
                  </a:cubicBezTo>
                  <a:cubicBezTo>
                    <a:pt x="14" y="359"/>
                    <a:pt x="5" y="366"/>
                    <a:pt x="3" y="371"/>
                  </a:cubicBezTo>
                  <a:cubicBezTo>
                    <a:pt x="1" y="383"/>
                    <a:pt x="17" y="388"/>
                    <a:pt x="25" y="389"/>
                  </a:cubicBezTo>
                  <a:cubicBezTo>
                    <a:pt x="35" y="391"/>
                    <a:pt x="42" y="391"/>
                    <a:pt x="50" y="389"/>
                  </a:cubicBezTo>
                  <a:cubicBezTo>
                    <a:pt x="65" y="388"/>
                    <a:pt x="76" y="383"/>
                    <a:pt x="90" y="379"/>
                  </a:cubicBezTo>
                  <a:cubicBezTo>
                    <a:pt x="325" y="298"/>
                    <a:pt x="441" y="260"/>
                    <a:pt x="699" y="260"/>
                  </a:cubicBezTo>
                  <a:cubicBezTo>
                    <a:pt x="816" y="264"/>
                    <a:pt x="912" y="277"/>
                    <a:pt x="1026" y="306"/>
                  </a:cubicBezTo>
                  <a:cubicBezTo>
                    <a:pt x="1224" y="362"/>
                    <a:pt x="1270" y="434"/>
                    <a:pt x="1340" y="300"/>
                  </a:cubicBezTo>
                  <a:cubicBezTo>
                    <a:pt x="1452" y="140"/>
                    <a:pt x="1260" y="94"/>
                    <a:pt x="1094" y="43"/>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 name="Google Shape;68;p16"/>
            <p:cNvSpPr/>
            <p:nvPr/>
          </p:nvSpPr>
          <p:spPr>
            <a:xfrm>
              <a:off x="1227389" y="3923805"/>
              <a:ext cx="79208" cy="86508"/>
            </a:xfrm>
            <a:custGeom>
              <a:rect b="b" l="l" r="r" t="t"/>
              <a:pathLst>
                <a:path extrusionOk="0" h="1185" w="1085">
                  <a:moveTo>
                    <a:pt x="57" y="4"/>
                  </a:moveTo>
                  <a:cubicBezTo>
                    <a:pt x="33" y="0"/>
                    <a:pt x="10" y="16"/>
                    <a:pt x="5" y="40"/>
                  </a:cubicBezTo>
                  <a:cubicBezTo>
                    <a:pt x="0" y="65"/>
                    <a:pt x="17" y="88"/>
                    <a:pt x="41" y="93"/>
                  </a:cubicBezTo>
                  <a:cubicBezTo>
                    <a:pt x="86" y="101"/>
                    <a:pt x="136" y="114"/>
                    <a:pt x="186" y="134"/>
                  </a:cubicBezTo>
                  <a:cubicBezTo>
                    <a:pt x="238" y="154"/>
                    <a:pt x="291" y="182"/>
                    <a:pt x="345" y="218"/>
                  </a:cubicBezTo>
                  <a:cubicBezTo>
                    <a:pt x="475" y="307"/>
                    <a:pt x="583" y="421"/>
                    <a:pt x="678" y="523"/>
                  </a:cubicBezTo>
                  <a:cubicBezTo>
                    <a:pt x="781" y="631"/>
                    <a:pt x="871" y="727"/>
                    <a:pt x="967" y="770"/>
                  </a:cubicBezTo>
                  <a:cubicBezTo>
                    <a:pt x="904" y="860"/>
                    <a:pt x="802" y="945"/>
                    <a:pt x="674" y="1003"/>
                  </a:cubicBezTo>
                  <a:cubicBezTo>
                    <a:pt x="544" y="1062"/>
                    <a:pt x="391" y="1093"/>
                    <a:pt x="224" y="1074"/>
                  </a:cubicBezTo>
                  <a:cubicBezTo>
                    <a:pt x="199" y="1071"/>
                    <a:pt x="178" y="1089"/>
                    <a:pt x="175" y="1113"/>
                  </a:cubicBezTo>
                  <a:cubicBezTo>
                    <a:pt x="172" y="1138"/>
                    <a:pt x="190" y="1161"/>
                    <a:pt x="214" y="1163"/>
                  </a:cubicBezTo>
                  <a:cubicBezTo>
                    <a:pt x="398" y="1184"/>
                    <a:pt x="569" y="1150"/>
                    <a:pt x="711" y="1085"/>
                  </a:cubicBezTo>
                  <a:cubicBezTo>
                    <a:pt x="877" y="1009"/>
                    <a:pt x="1005" y="891"/>
                    <a:pt x="1073" y="770"/>
                  </a:cubicBezTo>
                  <a:cubicBezTo>
                    <a:pt x="1076" y="766"/>
                    <a:pt x="1078" y="761"/>
                    <a:pt x="1080" y="755"/>
                  </a:cubicBezTo>
                  <a:cubicBezTo>
                    <a:pt x="1085" y="731"/>
                    <a:pt x="1069" y="707"/>
                    <a:pt x="1045" y="702"/>
                  </a:cubicBezTo>
                  <a:cubicBezTo>
                    <a:pt x="952" y="683"/>
                    <a:pt x="856" y="581"/>
                    <a:pt x="743" y="461"/>
                  </a:cubicBezTo>
                  <a:cubicBezTo>
                    <a:pt x="645" y="356"/>
                    <a:pt x="534" y="239"/>
                    <a:pt x="395" y="144"/>
                  </a:cubicBezTo>
                  <a:cubicBezTo>
                    <a:pt x="336" y="103"/>
                    <a:pt x="276" y="73"/>
                    <a:pt x="220" y="50"/>
                  </a:cubicBezTo>
                  <a:cubicBezTo>
                    <a:pt x="163" y="28"/>
                    <a:pt x="108" y="13"/>
                    <a:pt x="57" y="4"/>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 name="Google Shape;69;p16"/>
            <p:cNvSpPr/>
            <p:nvPr/>
          </p:nvSpPr>
          <p:spPr>
            <a:xfrm>
              <a:off x="1274257" y="3905409"/>
              <a:ext cx="78697" cy="116512"/>
            </a:xfrm>
            <a:custGeom>
              <a:rect b="b" l="l" r="r" t="t"/>
              <a:pathLst>
                <a:path extrusionOk="0" h="1596" w="1078">
                  <a:moveTo>
                    <a:pt x="77" y="15"/>
                  </a:moveTo>
                  <a:cubicBezTo>
                    <a:pt x="57" y="1"/>
                    <a:pt x="29" y="5"/>
                    <a:pt x="15" y="25"/>
                  </a:cubicBezTo>
                  <a:cubicBezTo>
                    <a:pt x="0" y="46"/>
                    <a:pt x="5" y="74"/>
                    <a:pt x="25" y="88"/>
                  </a:cubicBezTo>
                  <a:cubicBezTo>
                    <a:pt x="152" y="179"/>
                    <a:pt x="271" y="299"/>
                    <a:pt x="390" y="421"/>
                  </a:cubicBezTo>
                  <a:cubicBezTo>
                    <a:pt x="571" y="606"/>
                    <a:pt x="754" y="792"/>
                    <a:pt x="977" y="885"/>
                  </a:cubicBezTo>
                  <a:cubicBezTo>
                    <a:pt x="948" y="1003"/>
                    <a:pt x="883" y="1138"/>
                    <a:pt x="782" y="1255"/>
                  </a:cubicBezTo>
                  <a:cubicBezTo>
                    <a:pt x="690" y="1361"/>
                    <a:pt x="569" y="1453"/>
                    <a:pt x="419" y="1503"/>
                  </a:cubicBezTo>
                  <a:cubicBezTo>
                    <a:pt x="396" y="1511"/>
                    <a:pt x="383" y="1537"/>
                    <a:pt x="391" y="1560"/>
                  </a:cubicBezTo>
                  <a:cubicBezTo>
                    <a:pt x="399" y="1583"/>
                    <a:pt x="425" y="1596"/>
                    <a:pt x="448" y="1588"/>
                  </a:cubicBezTo>
                  <a:cubicBezTo>
                    <a:pt x="614" y="1532"/>
                    <a:pt x="748" y="1431"/>
                    <a:pt x="850" y="1314"/>
                  </a:cubicBezTo>
                  <a:cubicBezTo>
                    <a:pt x="972" y="1172"/>
                    <a:pt x="1047" y="1007"/>
                    <a:pt x="1073" y="866"/>
                  </a:cubicBezTo>
                  <a:cubicBezTo>
                    <a:pt x="1078" y="845"/>
                    <a:pt x="1065" y="823"/>
                    <a:pt x="1044" y="815"/>
                  </a:cubicBezTo>
                  <a:cubicBezTo>
                    <a:pt x="823" y="735"/>
                    <a:pt x="638" y="545"/>
                    <a:pt x="453" y="358"/>
                  </a:cubicBezTo>
                  <a:cubicBezTo>
                    <a:pt x="332" y="234"/>
                    <a:pt x="211" y="110"/>
                    <a:pt x="77" y="15"/>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70" name="Google Shape;70;p16"/>
          <p:cNvGrpSpPr/>
          <p:nvPr/>
        </p:nvGrpSpPr>
        <p:grpSpPr>
          <a:xfrm rot="-2497216">
            <a:off x="8479290" y="4537219"/>
            <a:ext cx="580919" cy="473087"/>
            <a:chOff x="1172345" y="3856132"/>
            <a:chExt cx="228133" cy="185791"/>
          </a:xfrm>
        </p:grpSpPr>
        <p:sp>
          <p:nvSpPr>
            <p:cNvPr id="71" name="Google Shape;71;p16"/>
            <p:cNvSpPr/>
            <p:nvPr/>
          </p:nvSpPr>
          <p:spPr>
            <a:xfrm>
              <a:off x="1177601" y="3856132"/>
              <a:ext cx="198567" cy="185791"/>
            </a:xfrm>
            <a:custGeom>
              <a:rect b="b" l="l" r="r" t="t"/>
              <a:pathLst>
                <a:path extrusionOk="0" h="2545" w="2720">
                  <a:moveTo>
                    <a:pt x="2719" y="1312"/>
                  </a:moveTo>
                  <a:cubicBezTo>
                    <a:pt x="2334" y="2544"/>
                    <a:pt x="1067" y="2516"/>
                    <a:pt x="0" y="1337"/>
                  </a:cubicBezTo>
                  <a:cubicBezTo>
                    <a:pt x="725" y="1281"/>
                    <a:pt x="1121" y="1"/>
                    <a:pt x="2719" y="1312"/>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 name="Google Shape;72;p16"/>
            <p:cNvSpPr/>
            <p:nvPr/>
          </p:nvSpPr>
          <p:spPr>
            <a:xfrm>
              <a:off x="1172345" y="3878836"/>
              <a:ext cx="208860" cy="146078"/>
            </a:xfrm>
            <a:custGeom>
              <a:rect b="b" l="l" r="r" t="t"/>
              <a:pathLst>
                <a:path extrusionOk="0" h="2001" w="2861">
                  <a:moveTo>
                    <a:pt x="2446" y="1697"/>
                  </a:moveTo>
                  <a:cubicBezTo>
                    <a:pt x="2621" y="1538"/>
                    <a:pt x="2761" y="1313"/>
                    <a:pt x="2853" y="1021"/>
                  </a:cubicBezTo>
                  <a:lnTo>
                    <a:pt x="2853" y="1021"/>
                  </a:lnTo>
                  <a:cubicBezTo>
                    <a:pt x="2860" y="997"/>
                    <a:pt x="2853" y="969"/>
                    <a:pt x="2832" y="952"/>
                  </a:cubicBezTo>
                  <a:cubicBezTo>
                    <a:pt x="1673" y="1"/>
                    <a:pt x="1123" y="371"/>
                    <a:pt x="637" y="697"/>
                  </a:cubicBezTo>
                  <a:cubicBezTo>
                    <a:pt x="447" y="826"/>
                    <a:pt x="268" y="946"/>
                    <a:pt x="70" y="963"/>
                  </a:cubicBezTo>
                  <a:cubicBezTo>
                    <a:pt x="55" y="964"/>
                    <a:pt x="41" y="969"/>
                    <a:pt x="30" y="979"/>
                  </a:cubicBezTo>
                  <a:cubicBezTo>
                    <a:pt x="4" y="1003"/>
                    <a:pt x="1" y="1043"/>
                    <a:pt x="25" y="1069"/>
                  </a:cubicBezTo>
                  <a:cubicBezTo>
                    <a:pt x="417" y="1503"/>
                    <a:pt x="837" y="1784"/>
                    <a:pt x="1233" y="1908"/>
                  </a:cubicBezTo>
                  <a:cubicBezTo>
                    <a:pt x="1463" y="1981"/>
                    <a:pt x="1685" y="2000"/>
                    <a:pt x="1890" y="1965"/>
                  </a:cubicBezTo>
                  <a:cubicBezTo>
                    <a:pt x="2097" y="1931"/>
                    <a:pt x="2286" y="1841"/>
                    <a:pt x="2446" y="1697"/>
                  </a:cubicBezTo>
                  <a:close/>
                  <a:moveTo>
                    <a:pt x="2717" y="1024"/>
                  </a:moveTo>
                  <a:cubicBezTo>
                    <a:pt x="2633" y="1274"/>
                    <a:pt x="2510" y="1466"/>
                    <a:pt x="2359" y="1602"/>
                  </a:cubicBezTo>
                  <a:cubicBezTo>
                    <a:pt x="2219" y="1729"/>
                    <a:pt x="2052" y="1809"/>
                    <a:pt x="1869" y="1839"/>
                  </a:cubicBezTo>
                  <a:cubicBezTo>
                    <a:pt x="1684" y="1870"/>
                    <a:pt x="1483" y="1852"/>
                    <a:pt x="1271" y="1786"/>
                  </a:cubicBezTo>
                  <a:cubicBezTo>
                    <a:pt x="923" y="1677"/>
                    <a:pt x="553" y="1437"/>
                    <a:pt x="200" y="1070"/>
                  </a:cubicBezTo>
                  <a:cubicBezTo>
                    <a:pt x="381" y="1025"/>
                    <a:pt x="540" y="916"/>
                    <a:pt x="709" y="804"/>
                  </a:cubicBezTo>
                  <a:cubicBezTo>
                    <a:pt x="1153" y="505"/>
                    <a:pt x="1655" y="167"/>
                    <a:pt x="2717" y="1024"/>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 name="Google Shape;73;p16"/>
            <p:cNvSpPr/>
            <p:nvPr/>
          </p:nvSpPr>
          <p:spPr>
            <a:xfrm>
              <a:off x="1205488" y="3937895"/>
              <a:ext cx="40808" cy="58840"/>
            </a:xfrm>
            <a:custGeom>
              <a:rect b="b" l="l" r="r" t="t"/>
              <a:pathLst>
                <a:path extrusionOk="0" h="806" w="559">
                  <a:moveTo>
                    <a:pt x="67" y="9"/>
                  </a:moveTo>
                  <a:cubicBezTo>
                    <a:pt x="45" y="0"/>
                    <a:pt x="18" y="12"/>
                    <a:pt x="10" y="35"/>
                  </a:cubicBezTo>
                  <a:cubicBezTo>
                    <a:pt x="1" y="59"/>
                    <a:pt x="13" y="85"/>
                    <a:pt x="36" y="94"/>
                  </a:cubicBezTo>
                  <a:cubicBezTo>
                    <a:pt x="173" y="144"/>
                    <a:pt x="262" y="265"/>
                    <a:pt x="364" y="404"/>
                  </a:cubicBezTo>
                  <a:cubicBezTo>
                    <a:pt x="393" y="444"/>
                    <a:pt x="424" y="485"/>
                    <a:pt x="456" y="526"/>
                  </a:cubicBezTo>
                  <a:cubicBezTo>
                    <a:pt x="424" y="576"/>
                    <a:pt x="390" y="620"/>
                    <a:pt x="355" y="653"/>
                  </a:cubicBezTo>
                  <a:cubicBezTo>
                    <a:pt x="318" y="688"/>
                    <a:pt x="278" y="711"/>
                    <a:pt x="231" y="715"/>
                  </a:cubicBezTo>
                  <a:cubicBezTo>
                    <a:pt x="205" y="717"/>
                    <a:pt x="187" y="739"/>
                    <a:pt x="190" y="763"/>
                  </a:cubicBezTo>
                  <a:cubicBezTo>
                    <a:pt x="191" y="788"/>
                    <a:pt x="213" y="806"/>
                    <a:pt x="238" y="804"/>
                  </a:cubicBezTo>
                  <a:cubicBezTo>
                    <a:pt x="307" y="798"/>
                    <a:pt x="365" y="768"/>
                    <a:pt x="417" y="719"/>
                  </a:cubicBezTo>
                  <a:cubicBezTo>
                    <a:pt x="464" y="675"/>
                    <a:pt x="505" y="617"/>
                    <a:pt x="548" y="549"/>
                  </a:cubicBezTo>
                  <a:cubicBezTo>
                    <a:pt x="559" y="533"/>
                    <a:pt x="559" y="511"/>
                    <a:pt x="546" y="494"/>
                  </a:cubicBezTo>
                  <a:cubicBezTo>
                    <a:pt x="507" y="446"/>
                    <a:pt x="472" y="398"/>
                    <a:pt x="437" y="351"/>
                  </a:cubicBezTo>
                  <a:cubicBezTo>
                    <a:pt x="326" y="200"/>
                    <a:pt x="229" y="69"/>
                    <a:pt x="67" y="9"/>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 name="Google Shape;74;p16"/>
            <p:cNvSpPr/>
            <p:nvPr/>
          </p:nvSpPr>
          <p:spPr>
            <a:xfrm>
              <a:off x="1172564" y="3929573"/>
              <a:ext cx="227914" cy="59059"/>
            </a:xfrm>
            <a:custGeom>
              <a:rect b="b" l="l" r="r" t="t"/>
              <a:pathLst>
                <a:path extrusionOk="0" h="809" w="3122">
                  <a:moveTo>
                    <a:pt x="3100" y="112"/>
                  </a:moveTo>
                  <a:cubicBezTo>
                    <a:pt x="3122" y="85"/>
                    <a:pt x="3118" y="45"/>
                    <a:pt x="3091" y="22"/>
                  </a:cubicBezTo>
                  <a:cubicBezTo>
                    <a:pt x="3063" y="1"/>
                    <a:pt x="3022" y="5"/>
                    <a:pt x="3001" y="32"/>
                  </a:cubicBezTo>
                  <a:cubicBezTo>
                    <a:pt x="2719" y="381"/>
                    <a:pt x="2298" y="543"/>
                    <a:pt x="1866" y="596"/>
                  </a:cubicBezTo>
                  <a:cubicBezTo>
                    <a:pt x="1203" y="678"/>
                    <a:pt x="518" y="507"/>
                    <a:pt x="255" y="365"/>
                  </a:cubicBezTo>
                  <a:cubicBezTo>
                    <a:pt x="225" y="349"/>
                    <a:pt x="199" y="335"/>
                    <a:pt x="177" y="322"/>
                  </a:cubicBezTo>
                  <a:cubicBezTo>
                    <a:pt x="151" y="307"/>
                    <a:pt x="128" y="294"/>
                    <a:pt x="107" y="281"/>
                  </a:cubicBezTo>
                  <a:cubicBezTo>
                    <a:pt x="76" y="263"/>
                    <a:pt x="37" y="272"/>
                    <a:pt x="19" y="303"/>
                  </a:cubicBezTo>
                  <a:cubicBezTo>
                    <a:pt x="1" y="333"/>
                    <a:pt x="10" y="373"/>
                    <a:pt x="41" y="390"/>
                  </a:cubicBezTo>
                  <a:cubicBezTo>
                    <a:pt x="63" y="404"/>
                    <a:pt x="88" y="419"/>
                    <a:pt x="113" y="433"/>
                  </a:cubicBezTo>
                  <a:cubicBezTo>
                    <a:pt x="140" y="448"/>
                    <a:pt x="166" y="463"/>
                    <a:pt x="193" y="477"/>
                  </a:cubicBezTo>
                  <a:cubicBezTo>
                    <a:pt x="472" y="627"/>
                    <a:pt x="1191" y="808"/>
                    <a:pt x="1881" y="724"/>
                  </a:cubicBezTo>
                  <a:cubicBezTo>
                    <a:pt x="2343" y="666"/>
                    <a:pt x="2794" y="491"/>
                    <a:pt x="3100" y="112"/>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 name="Google Shape;75;p16"/>
            <p:cNvSpPr/>
            <p:nvPr/>
          </p:nvSpPr>
          <p:spPr>
            <a:xfrm>
              <a:off x="1232353" y="3920885"/>
              <a:ext cx="106000" cy="31683"/>
            </a:xfrm>
            <a:custGeom>
              <a:rect b="b" l="l" r="r" t="t"/>
              <a:pathLst>
                <a:path extrusionOk="0" h="434" w="1452">
                  <a:moveTo>
                    <a:pt x="1094" y="43"/>
                  </a:moveTo>
                  <a:cubicBezTo>
                    <a:pt x="952" y="8"/>
                    <a:pt x="835" y="1"/>
                    <a:pt x="690" y="13"/>
                  </a:cubicBezTo>
                  <a:cubicBezTo>
                    <a:pt x="454" y="43"/>
                    <a:pt x="198" y="122"/>
                    <a:pt x="44" y="317"/>
                  </a:cubicBezTo>
                  <a:cubicBezTo>
                    <a:pt x="39" y="326"/>
                    <a:pt x="34" y="333"/>
                    <a:pt x="28" y="341"/>
                  </a:cubicBezTo>
                  <a:cubicBezTo>
                    <a:pt x="24" y="345"/>
                    <a:pt x="21" y="349"/>
                    <a:pt x="18" y="354"/>
                  </a:cubicBezTo>
                  <a:cubicBezTo>
                    <a:pt x="14" y="359"/>
                    <a:pt x="5" y="366"/>
                    <a:pt x="3" y="371"/>
                  </a:cubicBezTo>
                  <a:cubicBezTo>
                    <a:pt x="1" y="383"/>
                    <a:pt x="17" y="388"/>
                    <a:pt x="25" y="389"/>
                  </a:cubicBezTo>
                  <a:cubicBezTo>
                    <a:pt x="35" y="391"/>
                    <a:pt x="42" y="391"/>
                    <a:pt x="50" y="389"/>
                  </a:cubicBezTo>
                  <a:cubicBezTo>
                    <a:pt x="65" y="388"/>
                    <a:pt x="76" y="383"/>
                    <a:pt x="90" y="379"/>
                  </a:cubicBezTo>
                  <a:cubicBezTo>
                    <a:pt x="325" y="298"/>
                    <a:pt x="441" y="260"/>
                    <a:pt x="699" y="260"/>
                  </a:cubicBezTo>
                  <a:cubicBezTo>
                    <a:pt x="816" y="264"/>
                    <a:pt x="912" y="277"/>
                    <a:pt x="1026" y="306"/>
                  </a:cubicBezTo>
                  <a:cubicBezTo>
                    <a:pt x="1224" y="362"/>
                    <a:pt x="1270" y="434"/>
                    <a:pt x="1340" y="300"/>
                  </a:cubicBezTo>
                  <a:cubicBezTo>
                    <a:pt x="1452" y="140"/>
                    <a:pt x="1260" y="94"/>
                    <a:pt x="1094" y="43"/>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 name="Google Shape;76;p16"/>
            <p:cNvSpPr/>
            <p:nvPr/>
          </p:nvSpPr>
          <p:spPr>
            <a:xfrm>
              <a:off x="1227389" y="3923805"/>
              <a:ext cx="79208" cy="86508"/>
            </a:xfrm>
            <a:custGeom>
              <a:rect b="b" l="l" r="r" t="t"/>
              <a:pathLst>
                <a:path extrusionOk="0" h="1185" w="1085">
                  <a:moveTo>
                    <a:pt x="57" y="4"/>
                  </a:moveTo>
                  <a:cubicBezTo>
                    <a:pt x="33" y="0"/>
                    <a:pt x="10" y="16"/>
                    <a:pt x="5" y="40"/>
                  </a:cubicBezTo>
                  <a:cubicBezTo>
                    <a:pt x="0" y="65"/>
                    <a:pt x="17" y="88"/>
                    <a:pt x="41" y="93"/>
                  </a:cubicBezTo>
                  <a:cubicBezTo>
                    <a:pt x="86" y="101"/>
                    <a:pt x="136" y="114"/>
                    <a:pt x="186" y="134"/>
                  </a:cubicBezTo>
                  <a:cubicBezTo>
                    <a:pt x="238" y="154"/>
                    <a:pt x="291" y="182"/>
                    <a:pt x="345" y="218"/>
                  </a:cubicBezTo>
                  <a:cubicBezTo>
                    <a:pt x="475" y="307"/>
                    <a:pt x="583" y="421"/>
                    <a:pt x="678" y="523"/>
                  </a:cubicBezTo>
                  <a:cubicBezTo>
                    <a:pt x="781" y="631"/>
                    <a:pt x="871" y="727"/>
                    <a:pt x="967" y="770"/>
                  </a:cubicBezTo>
                  <a:cubicBezTo>
                    <a:pt x="904" y="860"/>
                    <a:pt x="802" y="945"/>
                    <a:pt x="674" y="1003"/>
                  </a:cubicBezTo>
                  <a:cubicBezTo>
                    <a:pt x="544" y="1062"/>
                    <a:pt x="391" y="1093"/>
                    <a:pt x="224" y="1074"/>
                  </a:cubicBezTo>
                  <a:cubicBezTo>
                    <a:pt x="199" y="1071"/>
                    <a:pt x="178" y="1089"/>
                    <a:pt x="175" y="1113"/>
                  </a:cubicBezTo>
                  <a:cubicBezTo>
                    <a:pt x="172" y="1138"/>
                    <a:pt x="190" y="1161"/>
                    <a:pt x="214" y="1163"/>
                  </a:cubicBezTo>
                  <a:cubicBezTo>
                    <a:pt x="398" y="1184"/>
                    <a:pt x="569" y="1150"/>
                    <a:pt x="711" y="1085"/>
                  </a:cubicBezTo>
                  <a:cubicBezTo>
                    <a:pt x="877" y="1009"/>
                    <a:pt x="1005" y="891"/>
                    <a:pt x="1073" y="770"/>
                  </a:cubicBezTo>
                  <a:cubicBezTo>
                    <a:pt x="1076" y="766"/>
                    <a:pt x="1078" y="761"/>
                    <a:pt x="1080" y="755"/>
                  </a:cubicBezTo>
                  <a:cubicBezTo>
                    <a:pt x="1085" y="731"/>
                    <a:pt x="1069" y="707"/>
                    <a:pt x="1045" y="702"/>
                  </a:cubicBezTo>
                  <a:cubicBezTo>
                    <a:pt x="952" y="683"/>
                    <a:pt x="856" y="581"/>
                    <a:pt x="743" y="461"/>
                  </a:cubicBezTo>
                  <a:cubicBezTo>
                    <a:pt x="645" y="356"/>
                    <a:pt x="534" y="239"/>
                    <a:pt x="395" y="144"/>
                  </a:cubicBezTo>
                  <a:cubicBezTo>
                    <a:pt x="336" y="103"/>
                    <a:pt x="276" y="73"/>
                    <a:pt x="220" y="50"/>
                  </a:cubicBezTo>
                  <a:cubicBezTo>
                    <a:pt x="163" y="28"/>
                    <a:pt x="108" y="13"/>
                    <a:pt x="57" y="4"/>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 name="Google Shape;77;p16"/>
            <p:cNvSpPr/>
            <p:nvPr/>
          </p:nvSpPr>
          <p:spPr>
            <a:xfrm>
              <a:off x="1274257" y="3905409"/>
              <a:ext cx="78697" cy="116512"/>
            </a:xfrm>
            <a:custGeom>
              <a:rect b="b" l="l" r="r" t="t"/>
              <a:pathLst>
                <a:path extrusionOk="0" h="1596" w="1078">
                  <a:moveTo>
                    <a:pt x="77" y="15"/>
                  </a:moveTo>
                  <a:cubicBezTo>
                    <a:pt x="57" y="1"/>
                    <a:pt x="29" y="5"/>
                    <a:pt x="15" y="25"/>
                  </a:cubicBezTo>
                  <a:cubicBezTo>
                    <a:pt x="0" y="46"/>
                    <a:pt x="5" y="74"/>
                    <a:pt x="25" y="88"/>
                  </a:cubicBezTo>
                  <a:cubicBezTo>
                    <a:pt x="152" y="179"/>
                    <a:pt x="271" y="299"/>
                    <a:pt x="390" y="421"/>
                  </a:cubicBezTo>
                  <a:cubicBezTo>
                    <a:pt x="571" y="606"/>
                    <a:pt x="754" y="792"/>
                    <a:pt x="977" y="885"/>
                  </a:cubicBezTo>
                  <a:cubicBezTo>
                    <a:pt x="948" y="1003"/>
                    <a:pt x="883" y="1138"/>
                    <a:pt x="782" y="1255"/>
                  </a:cubicBezTo>
                  <a:cubicBezTo>
                    <a:pt x="690" y="1361"/>
                    <a:pt x="569" y="1453"/>
                    <a:pt x="419" y="1503"/>
                  </a:cubicBezTo>
                  <a:cubicBezTo>
                    <a:pt x="396" y="1511"/>
                    <a:pt x="383" y="1537"/>
                    <a:pt x="391" y="1560"/>
                  </a:cubicBezTo>
                  <a:cubicBezTo>
                    <a:pt x="399" y="1583"/>
                    <a:pt x="425" y="1596"/>
                    <a:pt x="448" y="1588"/>
                  </a:cubicBezTo>
                  <a:cubicBezTo>
                    <a:pt x="614" y="1532"/>
                    <a:pt x="748" y="1431"/>
                    <a:pt x="850" y="1314"/>
                  </a:cubicBezTo>
                  <a:cubicBezTo>
                    <a:pt x="972" y="1172"/>
                    <a:pt x="1047" y="1007"/>
                    <a:pt x="1073" y="866"/>
                  </a:cubicBezTo>
                  <a:cubicBezTo>
                    <a:pt x="1078" y="845"/>
                    <a:pt x="1065" y="823"/>
                    <a:pt x="1044" y="815"/>
                  </a:cubicBezTo>
                  <a:cubicBezTo>
                    <a:pt x="823" y="735"/>
                    <a:pt x="638" y="545"/>
                    <a:pt x="453" y="358"/>
                  </a:cubicBezTo>
                  <a:cubicBezTo>
                    <a:pt x="332" y="234"/>
                    <a:pt x="211" y="110"/>
                    <a:pt x="77" y="15"/>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1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1368" name="Shape 1368"/>
        <p:cNvGrpSpPr/>
        <p:nvPr/>
      </p:nvGrpSpPr>
      <p:grpSpPr>
        <a:xfrm>
          <a:off x="0" y="0"/>
          <a:ext cx="0" cy="0"/>
          <a:chOff x="0" y="0"/>
          <a:chExt cx="0" cy="0"/>
        </a:xfrm>
      </p:grpSpPr>
      <p:sp>
        <p:nvSpPr>
          <p:cNvPr id="1369" name="Google Shape;1369;p146"/>
          <p:cNvSpPr/>
          <p:nvPr/>
        </p:nvSpPr>
        <p:spPr>
          <a:xfrm>
            <a:off x="4572000" y="-75"/>
            <a:ext cx="4572000" cy="5143500"/>
          </a:xfrm>
          <a:prstGeom prst="rect">
            <a:avLst/>
          </a:pr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1370" name="Google Shape;1370;p146"/>
          <p:cNvCxnSpPr/>
          <p:nvPr/>
        </p:nvCxnSpPr>
        <p:spPr>
          <a:xfrm>
            <a:off x="5029675" y="4495503"/>
            <a:ext cx="540900" cy="0"/>
          </a:xfrm>
          <a:prstGeom prst="straightConnector1">
            <a:avLst/>
          </a:prstGeom>
          <a:noFill/>
          <a:ln cap="flat" cmpd="sng" w="38100">
            <a:solidFill>
              <a:schemeClr val="accent5"/>
            </a:solidFill>
            <a:prstDash val="solid"/>
            <a:round/>
            <a:headEnd len="sm" w="sm" type="none"/>
            <a:tailEnd len="sm" w="sm" type="none"/>
          </a:ln>
        </p:spPr>
      </p:cxnSp>
      <p:sp>
        <p:nvSpPr>
          <p:cNvPr id="1371" name="Google Shape;1371;p146"/>
          <p:cNvSpPr txBox="1"/>
          <p:nvPr>
            <p:ph type="title"/>
          </p:nvPr>
        </p:nvSpPr>
        <p:spPr>
          <a:xfrm>
            <a:off x="265500" y="1209075"/>
            <a:ext cx="4045200" cy="1506300"/>
          </a:xfrm>
          <a:prstGeom prst="rect">
            <a:avLst/>
          </a:prstGeom>
        </p:spPr>
        <p:txBody>
          <a:bodyPr anchorCtr="0" anchor="b" bIns="91425" lIns="91425" spcFirstLastPara="1" rIns="91425" wrap="square" tIns="91425">
            <a:normAutofit/>
          </a:bodyPr>
          <a:lstStyle>
            <a:lvl1pPr lvl="0" algn="ctr">
              <a:spcBef>
                <a:spcPts val="0"/>
              </a:spcBef>
              <a:spcAft>
                <a:spcPts val="0"/>
              </a:spcAft>
              <a:buSzPts val="3800"/>
              <a:buNone/>
              <a:defRPr sz="3800"/>
            </a:lvl1pPr>
            <a:lvl2pPr lvl="1" algn="ctr">
              <a:spcBef>
                <a:spcPts val="0"/>
              </a:spcBef>
              <a:spcAft>
                <a:spcPts val="0"/>
              </a:spcAft>
              <a:buSzPts val="3800"/>
              <a:buNone/>
              <a:defRPr sz="3800"/>
            </a:lvl2pPr>
            <a:lvl3pPr lvl="2" algn="ctr">
              <a:spcBef>
                <a:spcPts val="0"/>
              </a:spcBef>
              <a:spcAft>
                <a:spcPts val="0"/>
              </a:spcAft>
              <a:buSzPts val="3800"/>
              <a:buNone/>
              <a:defRPr sz="3800"/>
            </a:lvl3pPr>
            <a:lvl4pPr lvl="3" algn="ctr">
              <a:spcBef>
                <a:spcPts val="0"/>
              </a:spcBef>
              <a:spcAft>
                <a:spcPts val="0"/>
              </a:spcAft>
              <a:buSzPts val="3800"/>
              <a:buNone/>
              <a:defRPr sz="3800"/>
            </a:lvl4pPr>
            <a:lvl5pPr lvl="4" algn="ctr">
              <a:spcBef>
                <a:spcPts val="0"/>
              </a:spcBef>
              <a:spcAft>
                <a:spcPts val="0"/>
              </a:spcAft>
              <a:buSzPts val="3800"/>
              <a:buNone/>
              <a:defRPr sz="3800"/>
            </a:lvl5pPr>
            <a:lvl6pPr lvl="5" algn="ctr">
              <a:spcBef>
                <a:spcPts val="0"/>
              </a:spcBef>
              <a:spcAft>
                <a:spcPts val="0"/>
              </a:spcAft>
              <a:buSzPts val="3800"/>
              <a:buNone/>
              <a:defRPr sz="3800"/>
            </a:lvl6pPr>
            <a:lvl7pPr lvl="6" algn="ctr">
              <a:spcBef>
                <a:spcPts val="0"/>
              </a:spcBef>
              <a:spcAft>
                <a:spcPts val="0"/>
              </a:spcAft>
              <a:buSzPts val="3800"/>
              <a:buNone/>
              <a:defRPr sz="3800"/>
            </a:lvl7pPr>
            <a:lvl8pPr lvl="7" algn="ctr">
              <a:spcBef>
                <a:spcPts val="0"/>
              </a:spcBef>
              <a:spcAft>
                <a:spcPts val="0"/>
              </a:spcAft>
              <a:buSzPts val="3800"/>
              <a:buNone/>
              <a:defRPr sz="3800"/>
            </a:lvl8pPr>
            <a:lvl9pPr lvl="8" algn="ctr">
              <a:spcBef>
                <a:spcPts val="0"/>
              </a:spcBef>
              <a:spcAft>
                <a:spcPts val="0"/>
              </a:spcAft>
              <a:buSzPts val="3800"/>
              <a:buNone/>
              <a:defRPr sz="3800"/>
            </a:lvl9pPr>
          </a:lstStyle>
          <a:p/>
        </p:txBody>
      </p:sp>
      <p:sp>
        <p:nvSpPr>
          <p:cNvPr id="1372" name="Google Shape;1372;p146"/>
          <p:cNvSpPr txBox="1"/>
          <p:nvPr>
            <p:ph idx="1" type="subTitle"/>
          </p:nvPr>
        </p:nvSpPr>
        <p:spPr>
          <a:xfrm>
            <a:off x="265500" y="2769001"/>
            <a:ext cx="4045200" cy="13455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Clr>
                <a:schemeClr val="accent5"/>
              </a:buClr>
              <a:buSzPts val="2100"/>
              <a:buNone/>
              <a:defRPr sz="2100">
                <a:solidFill>
                  <a:schemeClr val="accent5"/>
                </a:solidFill>
              </a:defRPr>
            </a:lvl1pPr>
            <a:lvl2pPr lvl="1" algn="ctr">
              <a:lnSpc>
                <a:spcPct val="100000"/>
              </a:lnSpc>
              <a:spcBef>
                <a:spcPts val="0"/>
              </a:spcBef>
              <a:spcAft>
                <a:spcPts val="0"/>
              </a:spcAft>
              <a:buClr>
                <a:schemeClr val="accent5"/>
              </a:buClr>
              <a:buSzPts val="2100"/>
              <a:buNone/>
              <a:defRPr sz="2100">
                <a:solidFill>
                  <a:schemeClr val="accent5"/>
                </a:solidFill>
              </a:defRPr>
            </a:lvl2pPr>
            <a:lvl3pPr lvl="2" algn="ctr">
              <a:lnSpc>
                <a:spcPct val="100000"/>
              </a:lnSpc>
              <a:spcBef>
                <a:spcPts val="0"/>
              </a:spcBef>
              <a:spcAft>
                <a:spcPts val="0"/>
              </a:spcAft>
              <a:buClr>
                <a:schemeClr val="accent5"/>
              </a:buClr>
              <a:buSzPts val="2100"/>
              <a:buNone/>
              <a:defRPr sz="2100">
                <a:solidFill>
                  <a:schemeClr val="accent5"/>
                </a:solidFill>
              </a:defRPr>
            </a:lvl3pPr>
            <a:lvl4pPr lvl="3" algn="ctr">
              <a:lnSpc>
                <a:spcPct val="100000"/>
              </a:lnSpc>
              <a:spcBef>
                <a:spcPts val="0"/>
              </a:spcBef>
              <a:spcAft>
                <a:spcPts val="0"/>
              </a:spcAft>
              <a:buClr>
                <a:schemeClr val="accent5"/>
              </a:buClr>
              <a:buSzPts val="2100"/>
              <a:buNone/>
              <a:defRPr sz="2100">
                <a:solidFill>
                  <a:schemeClr val="accent5"/>
                </a:solidFill>
              </a:defRPr>
            </a:lvl4pPr>
            <a:lvl5pPr lvl="4" algn="ctr">
              <a:lnSpc>
                <a:spcPct val="100000"/>
              </a:lnSpc>
              <a:spcBef>
                <a:spcPts val="0"/>
              </a:spcBef>
              <a:spcAft>
                <a:spcPts val="0"/>
              </a:spcAft>
              <a:buClr>
                <a:schemeClr val="accent5"/>
              </a:buClr>
              <a:buSzPts val="2100"/>
              <a:buNone/>
              <a:defRPr sz="2100">
                <a:solidFill>
                  <a:schemeClr val="accent5"/>
                </a:solidFill>
              </a:defRPr>
            </a:lvl5pPr>
            <a:lvl6pPr lvl="5" algn="ctr">
              <a:lnSpc>
                <a:spcPct val="100000"/>
              </a:lnSpc>
              <a:spcBef>
                <a:spcPts val="0"/>
              </a:spcBef>
              <a:spcAft>
                <a:spcPts val="0"/>
              </a:spcAft>
              <a:buClr>
                <a:schemeClr val="accent5"/>
              </a:buClr>
              <a:buSzPts val="2100"/>
              <a:buNone/>
              <a:defRPr sz="2100">
                <a:solidFill>
                  <a:schemeClr val="accent5"/>
                </a:solidFill>
              </a:defRPr>
            </a:lvl6pPr>
            <a:lvl7pPr lvl="6" algn="ctr">
              <a:lnSpc>
                <a:spcPct val="100000"/>
              </a:lnSpc>
              <a:spcBef>
                <a:spcPts val="0"/>
              </a:spcBef>
              <a:spcAft>
                <a:spcPts val="0"/>
              </a:spcAft>
              <a:buClr>
                <a:schemeClr val="accent5"/>
              </a:buClr>
              <a:buSzPts val="2100"/>
              <a:buNone/>
              <a:defRPr sz="2100">
                <a:solidFill>
                  <a:schemeClr val="accent5"/>
                </a:solidFill>
              </a:defRPr>
            </a:lvl7pPr>
            <a:lvl8pPr lvl="7" algn="ctr">
              <a:lnSpc>
                <a:spcPct val="100000"/>
              </a:lnSpc>
              <a:spcBef>
                <a:spcPts val="0"/>
              </a:spcBef>
              <a:spcAft>
                <a:spcPts val="0"/>
              </a:spcAft>
              <a:buClr>
                <a:schemeClr val="accent5"/>
              </a:buClr>
              <a:buSzPts val="2100"/>
              <a:buNone/>
              <a:defRPr sz="2100">
                <a:solidFill>
                  <a:schemeClr val="accent5"/>
                </a:solidFill>
              </a:defRPr>
            </a:lvl8pPr>
            <a:lvl9pPr lvl="8" algn="ctr">
              <a:lnSpc>
                <a:spcPct val="100000"/>
              </a:lnSpc>
              <a:spcBef>
                <a:spcPts val="0"/>
              </a:spcBef>
              <a:spcAft>
                <a:spcPts val="0"/>
              </a:spcAft>
              <a:buClr>
                <a:schemeClr val="accent5"/>
              </a:buClr>
              <a:buSzPts val="2100"/>
              <a:buNone/>
              <a:defRPr sz="2100">
                <a:solidFill>
                  <a:schemeClr val="accent5"/>
                </a:solidFill>
              </a:defRPr>
            </a:lvl9pPr>
          </a:lstStyle>
          <a:p/>
        </p:txBody>
      </p:sp>
      <p:sp>
        <p:nvSpPr>
          <p:cNvPr id="1373" name="Google Shape;1373;p146"/>
          <p:cNvSpPr txBox="1"/>
          <p:nvPr>
            <p:ph idx="2" type="body"/>
          </p:nvPr>
        </p:nvSpPr>
        <p:spPr>
          <a:xfrm>
            <a:off x="4939500" y="724200"/>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374" name="Google Shape;1374;p14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1375" name="Shape 1375"/>
        <p:cNvGrpSpPr/>
        <p:nvPr/>
      </p:nvGrpSpPr>
      <p:grpSpPr>
        <a:xfrm>
          <a:off x="0" y="0"/>
          <a:ext cx="0" cy="0"/>
          <a:chOff x="0" y="0"/>
          <a:chExt cx="0" cy="0"/>
        </a:xfrm>
      </p:grpSpPr>
      <p:sp>
        <p:nvSpPr>
          <p:cNvPr id="1376" name="Google Shape;1376;p147"/>
          <p:cNvSpPr txBox="1"/>
          <p:nvPr>
            <p:ph idx="1" type="body"/>
          </p:nvPr>
        </p:nvSpPr>
        <p:spPr>
          <a:xfrm>
            <a:off x="319500" y="4233725"/>
            <a:ext cx="5998800" cy="5988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Font typeface="Roboto Slab"/>
              <a:buNone/>
              <a:defRPr>
                <a:latin typeface="Roboto Slab"/>
                <a:ea typeface="Roboto Slab"/>
                <a:cs typeface="Roboto Slab"/>
                <a:sym typeface="Roboto Slab"/>
              </a:defRPr>
            </a:lvl1pPr>
          </a:lstStyle>
          <a:p/>
        </p:txBody>
      </p:sp>
      <p:sp>
        <p:nvSpPr>
          <p:cNvPr id="1377" name="Google Shape;1377;p14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1378" name="Shape 1378"/>
        <p:cNvGrpSpPr/>
        <p:nvPr/>
      </p:nvGrpSpPr>
      <p:grpSpPr>
        <a:xfrm>
          <a:off x="0" y="0"/>
          <a:ext cx="0" cy="0"/>
          <a:chOff x="0" y="0"/>
          <a:chExt cx="0" cy="0"/>
        </a:xfrm>
      </p:grpSpPr>
      <p:sp>
        <p:nvSpPr>
          <p:cNvPr id="1379" name="Google Shape;1379;p148"/>
          <p:cNvSpPr/>
          <p:nvPr/>
        </p:nvSpPr>
        <p:spPr>
          <a:xfrm>
            <a:off x="150" y="5076825"/>
            <a:ext cx="9143700" cy="666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80" name="Google Shape;1380;p148"/>
          <p:cNvSpPr txBox="1"/>
          <p:nvPr>
            <p:ph hasCustomPrompt="1" type="title"/>
          </p:nvPr>
        </p:nvSpPr>
        <p:spPr>
          <a:xfrm>
            <a:off x="387900" y="1152450"/>
            <a:ext cx="8368200" cy="1538400"/>
          </a:xfrm>
          <a:prstGeom prst="rect">
            <a:avLst/>
          </a:prstGeom>
        </p:spPr>
        <p:txBody>
          <a:bodyPr anchorCtr="0" anchor="ctr" bIns="91425" lIns="91425" spcFirstLastPara="1" rIns="91425" wrap="square" tIns="91425">
            <a:normAutofit/>
          </a:bodyPr>
          <a:lstStyle>
            <a:lvl1pPr lvl="0" algn="ctr">
              <a:spcBef>
                <a:spcPts val="0"/>
              </a:spcBef>
              <a:spcAft>
                <a:spcPts val="0"/>
              </a:spcAft>
              <a:buClr>
                <a:schemeClr val="accent5"/>
              </a:buClr>
              <a:buSzPts val="13000"/>
              <a:buNone/>
              <a:defRPr sz="13000">
                <a:solidFill>
                  <a:schemeClr val="accent5"/>
                </a:solidFill>
              </a:defRPr>
            </a:lvl1pPr>
            <a:lvl2pPr lvl="1" algn="ctr">
              <a:spcBef>
                <a:spcPts val="0"/>
              </a:spcBef>
              <a:spcAft>
                <a:spcPts val="0"/>
              </a:spcAft>
              <a:buClr>
                <a:schemeClr val="accent5"/>
              </a:buClr>
              <a:buSzPts val="13000"/>
              <a:buNone/>
              <a:defRPr sz="13000">
                <a:solidFill>
                  <a:schemeClr val="accent5"/>
                </a:solidFill>
              </a:defRPr>
            </a:lvl2pPr>
            <a:lvl3pPr lvl="2" algn="ctr">
              <a:spcBef>
                <a:spcPts val="0"/>
              </a:spcBef>
              <a:spcAft>
                <a:spcPts val="0"/>
              </a:spcAft>
              <a:buClr>
                <a:schemeClr val="accent5"/>
              </a:buClr>
              <a:buSzPts val="13000"/>
              <a:buNone/>
              <a:defRPr sz="13000">
                <a:solidFill>
                  <a:schemeClr val="accent5"/>
                </a:solidFill>
              </a:defRPr>
            </a:lvl3pPr>
            <a:lvl4pPr lvl="3" algn="ctr">
              <a:spcBef>
                <a:spcPts val="0"/>
              </a:spcBef>
              <a:spcAft>
                <a:spcPts val="0"/>
              </a:spcAft>
              <a:buClr>
                <a:schemeClr val="accent5"/>
              </a:buClr>
              <a:buSzPts val="13000"/>
              <a:buNone/>
              <a:defRPr sz="13000">
                <a:solidFill>
                  <a:schemeClr val="accent5"/>
                </a:solidFill>
              </a:defRPr>
            </a:lvl4pPr>
            <a:lvl5pPr lvl="4" algn="ctr">
              <a:spcBef>
                <a:spcPts val="0"/>
              </a:spcBef>
              <a:spcAft>
                <a:spcPts val="0"/>
              </a:spcAft>
              <a:buClr>
                <a:schemeClr val="accent5"/>
              </a:buClr>
              <a:buSzPts val="13000"/>
              <a:buNone/>
              <a:defRPr sz="13000">
                <a:solidFill>
                  <a:schemeClr val="accent5"/>
                </a:solidFill>
              </a:defRPr>
            </a:lvl5pPr>
            <a:lvl6pPr lvl="5" algn="ctr">
              <a:spcBef>
                <a:spcPts val="0"/>
              </a:spcBef>
              <a:spcAft>
                <a:spcPts val="0"/>
              </a:spcAft>
              <a:buClr>
                <a:schemeClr val="accent5"/>
              </a:buClr>
              <a:buSzPts val="13000"/>
              <a:buNone/>
              <a:defRPr sz="13000">
                <a:solidFill>
                  <a:schemeClr val="accent5"/>
                </a:solidFill>
              </a:defRPr>
            </a:lvl6pPr>
            <a:lvl7pPr lvl="6" algn="ctr">
              <a:spcBef>
                <a:spcPts val="0"/>
              </a:spcBef>
              <a:spcAft>
                <a:spcPts val="0"/>
              </a:spcAft>
              <a:buClr>
                <a:schemeClr val="accent5"/>
              </a:buClr>
              <a:buSzPts val="13000"/>
              <a:buNone/>
              <a:defRPr sz="13000">
                <a:solidFill>
                  <a:schemeClr val="accent5"/>
                </a:solidFill>
              </a:defRPr>
            </a:lvl7pPr>
            <a:lvl8pPr lvl="7" algn="ctr">
              <a:spcBef>
                <a:spcPts val="0"/>
              </a:spcBef>
              <a:spcAft>
                <a:spcPts val="0"/>
              </a:spcAft>
              <a:buClr>
                <a:schemeClr val="accent5"/>
              </a:buClr>
              <a:buSzPts val="13000"/>
              <a:buNone/>
              <a:defRPr sz="13000">
                <a:solidFill>
                  <a:schemeClr val="accent5"/>
                </a:solidFill>
              </a:defRPr>
            </a:lvl8pPr>
            <a:lvl9pPr lvl="8" algn="ctr">
              <a:spcBef>
                <a:spcPts val="0"/>
              </a:spcBef>
              <a:spcAft>
                <a:spcPts val="0"/>
              </a:spcAft>
              <a:buClr>
                <a:schemeClr val="accent5"/>
              </a:buClr>
              <a:buSzPts val="13000"/>
              <a:buNone/>
              <a:defRPr sz="13000">
                <a:solidFill>
                  <a:schemeClr val="accent5"/>
                </a:solidFill>
              </a:defRPr>
            </a:lvl9pPr>
          </a:lstStyle>
          <a:p>
            <a:r>
              <a:t>xx%</a:t>
            </a:r>
          </a:p>
        </p:txBody>
      </p:sp>
      <p:sp>
        <p:nvSpPr>
          <p:cNvPr id="1381" name="Google Shape;1381;p148"/>
          <p:cNvSpPr txBox="1"/>
          <p:nvPr>
            <p:ph idx="1" type="body"/>
          </p:nvPr>
        </p:nvSpPr>
        <p:spPr>
          <a:xfrm>
            <a:off x="387900" y="2919450"/>
            <a:ext cx="8368200" cy="10716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1382" name="Google Shape;1382;p14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383" name="Shape 1383"/>
        <p:cNvGrpSpPr/>
        <p:nvPr/>
      </p:nvGrpSpPr>
      <p:grpSpPr>
        <a:xfrm>
          <a:off x="0" y="0"/>
          <a:ext cx="0" cy="0"/>
          <a:chOff x="0" y="0"/>
          <a:chExt cx="0" cy="0"/>
        </a:xfrm>
      </p:grpSpPr>
      <p:sp>
        <p:nvSpPr>
          <p:cNvPr id="1384" name="Google Shape;1384;p14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p:cSld name="Custom Layout">
    <p:spTree>
      <p:nvGrpSpPr>
        <p:cNvPr id="1385" name="Shape 1385"/>
        <p:cNvGrpSpPr/>
        <p:nvPr/>
      </p:nvGrpSpPr>
      <p:grpSpPr>
        <a:xfrm>
          <a:off x="0" y="0"/>
          <a:ext cx="0" cy="0"/>
          <a:chOff x="0" y="0"/>
          <a:chExt cx="0" cy="0"/>
        </a:xfrm>
      </p:grpSpPr>
      <p:sp>
        <p:nvSpPr>
          <p:cNvPr id="1386" name="Google Shape;1386;p150"/>
          <p:cNvSpPr txBox="1"/>
          <p:nvPr>
            <p:ph type="title"/>
          </p:nvPr>
        </p:nvSpPr>
        <p:spPr>
          <a:xfrm>
            <a:off x="456481" y="205222"/>
            <a:ext cx="8226600" cy="857700"/>
          </a:xfrm>
          <a:prstGeom prst="rect">
            <a:avLst/>
          </a:prstGeom>
          <a:noFill/>
          <a:ln>
            <a:noFill/>
          </a:ln>
        </p:spPr>
        <p:txBody>
          <a:bodyPr anchorCtr="0" anchor="ctr" bIns="91425" lIns="91425" spcFirstLastPara="1" rIns="91425" wrap="square" tIns="91425">
            <a:noAutofit/>
          </a:bodyPr>
          <a:lstStyle>
            <a:lvl1pPr lvl="0" marR="0" algn="ctr">
              <a:lnSpc>
                <a:spcPct val="10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lgn="l">
              <a:lnSpc>
                <a:spcPct val="100000"/>
              </a:lnSpc>
              <a:spcBef>
                <a:spcPts val="0"/>
              </a:spcBef>
              <a:spcAft>
                <a:spcPts val="0"/>
              </a:spcAft>
              <a:buSzPts val="1800"/>
              <a:buFont typeface="Arial"/>
              <a:buNone/>
              <a:defRPr sz="1800"/>
            </a:lvl2pPr>
            <a:lvl3pPr lvl="2" algn="l">
              <a:lnSpc>
                <a:spcPct val="100000"/>
              </a:lnSpc>
              <a:spcBef>
                <a:spcPts val="0"/>
              </a:spcBef>
              <a:spcAft>
                <a:spcPts val="0"/>
              </a:spcAft>
              <a:buSzPts val="1800"/>
              <a:buFont typeface="Arial"/>
              <a:buNone/>
              <a:defRPr sz="1800"/>
            </a:lvl3pPr>
            <a:lvl4pPr lvl="3" algn="l">
              <a:lnSpc>
                <a:spcPct val="100000"/>
              </a:lnSpc>
              <a:spcBef>
                <a:spcPts val="0"/>
              </a:spcBef>
              <a:spcAft>
                <a:spcPts val="0"/>
              </a:spcAft>
              <a:buSzPts val="1800"/>
              <a:buFont typeface="Arial"/>
              <a:buNone/>
              <a:defRPr sz="1800"/>
            </a:lvl4pPr>
            <a:lvl5pPr lvl="4" algn="l">
              <a:lnSpc>
                <a:spcPct val="100000"/>
              </a:lnSpc>
              <a:spcBef>
                <a:spcPts val="0"/>
              </a:spcBef>
              <a:spcAft>
                <a:spcPts val="0"/>
              </a:spcAft>
              <a:buSzPts val="1800"/>
              <a:buFont typeface="Arial"/>
              <a:buNone/>
              <a:defRPr sz="1800"/>
            </a:lvl5pPr>
            <a:lvl6pPr lvl="5" algn="l">
              <a:lnSpc>
                <a:spcPct val="100000"/>
              </a:lnSpc>
              <a:spcBef>
                <a:spcPts val="0"/>
              </a:spcBef>
              <a:spcAft>
                <a:spcPts val="0"/>
              </a:spcAft>
              <a:buSzPts val="1800"/>
              <a:buFont typeface="Arial"/>
              <a:buNone/>
              <a:defRPr sz="1800"/>
            </a:lvl6pPr>
            <a:lvl7pPr lvl="6" algn="l">
              <a:lnSpc>
                <a:spcPct val="100000"/>
              </a:lnSpc>
              <a:spcBef>
                <a:spcPts val="0"/>
              </a:spcBef>
              <a:spcAft>
                <a:spcPts val="0"/>
              </a:spcAft>
              <a:buSzPts val="1800"/>
              <a:buFont typeface="Arial"/>
              <a:buNone/>
              <a:defRPr sz="1800"/>
            </a:lvl7pPr>
            <a:lvl8pPr lvl="7" algn="l">
              <a:lnSpc>
                <a:spcPct val="100000"/>
              </a:lnSpc>
              <a:spcBef>
                <a:spcPts val="0"/>
              </a:spcBef>
              <a:spcAft>
                <a:spcPts val="0"/>
              </a:spcAft>
              <a:buSzPts val="1800"/>
              <a:buFont typeface="Arial"/>
              <a:buNone/>
              <a:defRPr sz="1800"/>
            </a:lvl8pPr>
            <a:lvl9pPr lvl="8" algn="l">
              <a:lnSpc>
                <a:spcPct val="100000"/>
              </a:lnSpc>
              <a:spcBef>
                <a:spcPts val="0"/>
              </a:spcBef>
              <a:spcAft>
                <a:spcPts val="0"/>
              </a:spcAft>
              <a:buSzPts val="1800"/>
              <a:buFont typeface="Arial"/>
              <a:buNone/>
              <a:defRPr sz="1800"/>
            </a:lvl9pPr>
          </a:lstStyle>
          <a:p/>
        </p:txBody>
      </p:sp>
      <p:sp>
        <p:nvSpPr>
          <p:cNvPr id="1387" name="Google Shape;1387;p150"/>
          <p:cNvSpPr txBox="1"/>
          <p:nvPr>
            <p:ph idx="10" type="dt"/>
          </p:nvPr>
        </p:nvSpPr>
        <p:spPr>
          <a:xfrm>
            <a:off x="457200" y="4767263"/>
            <a:ext cx="2133600" cy="273900"/>
          </a:xfrm>
          <a:prstGeom prst="rect">
            <a:avLst/>
          </a:prstGeom>
          <a:noFill/>
          <a:ln>
            <a:noFill/>
          </a:ln>
        </p:spPr>
        <p:txBody>
          <a:bodyPr anchorCtr="0" anchor="ctr" bIns="91425" lIns="91425" spcFirstLastPara="1" rIns="91425" wrap="square" tIns="91425">
            <a:noAutofit/>
          </a:bodyPr>
          <a:lstStyle>
            <a:lvl1pPr lvl="0" marR="0" algn="l">
              <a:lnSpc>
                <a:spcPct val="100000"/>
              </a:lnSpc>
              <a:spcBef>
                <a:spcPts val="0"/>
              </a:spcBef>
              <a:spcAft>
                <a:spcPts val="0"/>
              </a:spcAft>
              <a:buClr>
                <a:srgbClr val="007833"/>
              </a:buClr>
              <a:buSzPts val="1200"/>
              <a:buFont typeface="Merriweather Sans"/>
              <a:buNone/>
              <a:defRPr b="0" i="0" sz="1200" u="none" cap="none" strike="noStrike">
                <a:solidFill>
                  <a:srgbClr val="007833"/>
                </a:solidFill>
                <a:latin typeface="Merriweather Sans"/>
                <a:ea typeface="Merriweather Sans"/>
                <a:cs typeface="Merriweather Sans"/>
                <a:sym typeface="Merriweather Sans"/>
              </a:defRPr>
            </a:lvl1pPr>
            <a:lvl2pPr lvl="1" marR="0" algn="l">
              <a:lnSpc>
                <a:spcPct val="100000"/>
              </a:lnSpc>
              <a:spcBef>
                <a:spcPts val="0"/>
              </a:spcBef>
              <a:spcAft>
                <a:spcPts val="0"/>
              </a:spcAft>
              <a:buClr>
                <a:srgbClr val="007833"/>
              </a:buClr>
              <a:buSzPts val="1200"/>
              <a:buFont typeface="Merriweather Sans"/>
              <a:buNone/>
              <a:defRPr b="0" i="0" sz="1200" u="none" cap="none" strike="noStrike">
                <a:solidFill>
                  <a:srgbClr val="007833"/>
                </a:solidFill>
                <a:latin typeface="Merriweather Sans"/>
                <a:ea typeface="Merriweather Sans"/>
                <a:cs typeface="Merriweather Sans"/>
                <a:sym typeface="Merriweather Sans"/>
              </a:defRPr>
            </a:lvl2pPr>
            <a:lvl3pPr lvl="2" marR="0" algn="l">
              <a:lnSpc>
                <a:spcPct val="100000"/>
              </a:lnSpc>
              <a:spcBef>
                <a:spcPts val="0"/>
              </a:spcBef>
              <a:spcAft>
                <a:spcPts val="0"/>
              </a:spcAft>
              <a:buClr>
                <a:srgbClr val="007833"/>
              </a:buClr>
              <a:buSzPts val="1200"/>
              <a:buFont typeface="Merriweather Sans"/>
              <a:buNone/>
              <a:defRPr b="0" i="0" sz="1200" u="none" cap="none" strike="noStrike">
                <a:solidFill>
                  <a:srgbClr val="007833"/>
                </a:solidFill>
                <a:latin typeface="Merriweather Sans"/>
                <a:ea typeface="Merriweather Sans"/>
                <a:cs typeface="Merriweather Sans"/>
                <a:sym typeface="Merriweather Sans"/>
              </a:defRPr>
            </a:lvl3pPr>
            <a:lvl4pPr lvl="3" marR="0" algn="l">
              <a:lnSpc>
                <a:spcPct val="100000"/>
              </a:lnSpc>
              <a:spcBef>
                <a:spcPts val="0"/>
              </a:spcBef>
              <a:spcAft>
                <a:spcPts val="0"/>
              </a:spcAft>
              <a:buClr>
                <a:srgbClr val="007833"/>
              </a:buClr>
              <a:buSzPts val="1200"/>
              <a:buFont typeface="Merriweather Sans"/>
              <a:buNone/>
              <a:defRPr b="0" i="0" sz="1200" u="none" cap="none" strike="noStrike">
                <a:solidFill>
                  <a:srgbClr val="007833"/>
                </a:solidFill>
                <a:latin typeface="Merriweather Sans"/>
                <a:ea typeface="Merriweather Sans"/>
                <a:cs typeface="Merriweather Sans"/>
                <a:sym typeface="Merriweather Sans"/>
              </a:defRPr>
            </a:lvl4pPr>
            <a:lvl5pPr lvl="4" marR="0" algn="l">
              <a:lnSpc>
                <a:spcPct val="100000"/>
              </a:lnSpc>
              <a:spcBef>
                <a:spcPts val="0"/>
              </a:spcBef>
              <a:spcAft>
                <a:spcPts val="0"/>
              </a:spcAft>
              <a:buClr>
                <a:srgbClr val="007833"/>
              </a:buClr>
              <a:buSzPts val="1200"/>
              <a:buFont typeface="Merriweather Sans"/>
              <a:buNone/>
              <a:defRPr b="0" i="0" sz="1200" u="none" cap="none" strike="noStrike">
                <a:solidFill>
                  <a:srgbClr val="007833"/>
                </a:solidFill>
                <a:latin typeface="Merriweather Sans"/>
                <a:ea typeface="Merriweather Sans"/>
                <a:cs typeface="Merriweather Sans"/>
                <a:sym typeface="Merriweather Sans"/>
              </a:defRPr>
            </a:lvl5pPr>
            <a:lvl6pPr lvl="5" marR="0" algn="l">
              <a:lnSpc>
                <a:spcPct val="100000"/>
              </a:lnSpc>
              <a:spcBef>
                <a:spcPts val="0"/>
              </a:spcBef>
              <a:spcAft>
                <a:spcPts val="0"/>
              </a:spcAft>
              <a:buClr>
                <a:srgbClr val="007833"/>
              </a:buClr>
              <a:buSzPts val="1200"/>
              <a:buFont typeface="Merriweather Sans"/>
              <a:buNone/>
              <a:defRPr b="0" i="0" sz="1200" u="none" cap="none" strike="noStrike">
                <a:solidFill>
                  <a:srgbClr val="007833"/>
                </a:solidFill>
                <a:latin typeface="Merriweather Sans"/>
                <a:ea typeface="Merriweather Sans"/>
                <a:cs typeface="Merriweather Sans"/>
                <a:sym typeface="Merriweather Sans"/>
              </a:defRPr>
            </a:lvl6pPr>
            <a:lvl7pPr lvl="6" marR="0" algn="l">
              <a:lnSpc>
                <a:spcPct val="100000"/>
              </a:lnSpc>
              <a:spcBef>
                <a:spcPts val="0"/>
              </a:spcBef>
              <a:spcAft>
                <a:spcPts val="0"/>
              </a:spcAft>
              <a:buClr>
                <a:srgbClr val="007833"/>
              </a:buClr>
              <a:buSzPts val="1200"/>
              <a:buFont typeface="Merriweather Sans"/>
              <a:buNone/>
              <a:defRPr b="0" i="0" sz="1200" u="none" cap="none" strike="noStrike">
                <a:solidFill>
                  <a:srgbClr val="007833"/>
                </a:solidFill>
                <a:latin typeface="Merriweather Sans"/>
                <a:ea typeface="Merriweather Sans"/>
                <a:cs typeface="Merriweather Sans"/>
                <a:sym typeface="Merriweather Sans"/>
              </a:defRPr>
            </a:lvl7pPr>
            <a:lvl8pPr lvl="7" marR="0" algn="l">
              <a:lnSpc>
                <a:spcPct val="100000"/>
              </a:lnSpc>
              <a:spcBef>
                <a:spcPts val="0"/>
              </a:spcBef>
              <a:spcAft>
                <a:spcPts val="0"/>
              </a:spcAft>
              <a:buClr>
                <a:srgbClr val="007833"/>
              </a:buClr>
              <a:buSzPts val="1200"/>
              <a:buFont typeface="Merriweather Sans"/>
              <a:buNone/>
              <a:defRPr b="0" i="0" sz="1200" u="none" cap="none" strike="noStrike">
                <a:solidFill>
                  <a:srgbClr val="007833"/>
                </a:solidFill>
                <a:latin typeface="Merriweather Sans"/>
                <a:ea typeface="Merriweather Sans"/>
                <a:cs typeface="Merriweather Sans"/>
                <a:sym typeface="Merriweather Sans"/>
              </a:defRPr>
            </a:lvl8pPr>
            <a:lvl9pPr lvl="8" marR="0" algn="l">
              <a:lnSpc>
                <a:spcPct val="100000"/>
              </a:lnSpc>
              <a:spcBef>
                <a:spcPts val="0"/>
              </a:spcBef>
              <a:spcAft>
                <a:spcPts val="0"/>
              </a:spcAft>
              <a:buClr>
                <a:srgbClr val="007833"/>
              </a:buClr>
              <a:buSzPts val="1200"/>
              <a:buFont typeface="Merriweather Sans"/>
              <a:buNone/>
              <a:defRPr b="0" i="0" sz="1200" u="none" cap="none" strike="noStrike">
                <a:solidFill>
                  <a:srgbClr val="007833"/>
                </a:solidFill>
                <a:latin typeface="Merriweather Sans"/>
                <a:ea typeface="Merriweather Sans"/>
                <a:cs typeface="Merriweather Sans"/>
                <a:sym typeface="Merriweather Sans"/>
              </a:defRPr>
            </a:lvl9pPr>
          </a:lstStyle>
          <a:p/>
        </p:txBody>
      </p:sp>
      <p:sp>
        <p:nvSpPr>
          <p:cNvPr id="1388" name="Google Shape;1388;p150"/>
          <p:cNvSpPr txBox="1"/>
          <p:nvPr>
            <p:ph idx="11" type="ftr"/>
          </p:nvPr>
        </p:nvSpPr>
        <p:spPr>
          <a:xfrm>
            <a:off x="3124200" y="4767263"/>
            <a:ext cx="2895600" cy="273900"/>
          </a:xfrm>
          <a:prstGeom prst="rect">
            <a:avLst/>
          </a:prstGeom>
          <a:noFill/>
          <a:ln>
            <a:noFill/>
          </a:ln>
        </p:spPr>
        <p:txBody>
          <a:bodyPr anchorCtr="0" anchor="ctr" bIns="91425" lIns="91425" spcFirstLastPara="1" rIns="91425" wrap="square" tIns="91425">
            <a:noAutofit/>
          </a:bodyPr>
          <a:lstStyle>
            <a:lvl1pPr lvl="0" marR="0" algn="l">
              <a:lnSpc>
                <a:spcPct val="100000"/>
              </a:lnSpc>
              <a:spcBef>
                <a:spcPts val="0"/>
              </a:spcBef>
              <a:spcAft>
                <a:spcPts val="0"/>
              </a:spcAft>
              <a:buClr>
                <a:srgbClr val="007833"/>
              </a:buClr>
              <a:buSzPts val="1200"/>
              <a:buFont typeface="Merriweather Sans"/>
              <a:buNone/>
              <a:defRPr b="0" i="0" sz="1200" u="none" cap="none" strike="noStrike">
                <a:solidFill>
                  <a:srgbClr val="007833"/>
                </a:solidFill>
                <a:latin typeface="Merriweather Sans"/>
                <a:ea typeface="Merriweather Sans"/>
                <a:cs typeface="Merriweather Sans"/>
                <a:sym typeface="Merriweather Sans"/>
              </a:defRPr>
            </a:lvl1pPr>
            <a:lvl2pPr lvl="1" marR="0" algn="l">
              <a:lnSpc>
                <a:spcPct val="100000"/>
              </a:lnSpc>
              <a:spcBef>
                <a:spcPts val="0"/>
              </a:spcBef>
              <a:spcAft>
                <a:spcPts val="0"/>
              </a:spcAft>
              <a:buClr>
                <a:srgbClr val="007833"/>
              </a:buClr>
              <a:buSzPts val="1200"/>
              <a:buFont typeface="Merriweather Sans"/>
              <a:buNone/>
              <a:defRPr b="0" i="0" sz="1200" u="none" cap="none" strike="noStrike">
                <a:solidFill>
                  <a:srgbClr val="007833"/>
                </a:solidFill>
                <a:latin typeface="Merriweather Sans"/>
                <a:ea typeface="Merriweather Sans"/>
                <a:cs typeface="Merriweather Sans"/>
                <a:sym typeface="Merriweather Sans"/>
              </a:defRPr>
            </a:lvl2pPr>
            <a:lvl3pPr lvl="2" marR="0" algn="l">
              <a:lnSpc>
                <a:spcPct val="100000"/>
              </a:lnSpc>
              <a:spcBef>
                <a:spcPts val="0"/>
              </a:spcBef>
              <a:spcAft>
                <a:spcPts val="0"/>
              </a:spcAft>
              <a:buClr>
                <a:srgbClr val="007833"/>
              </a:buClr>
              <a:buSzPts val="1200"/>
              <a:buFont typeface="Merriweather Sans"/>
              <a:buNone/>
              <a:defRPr b="0" i="0" sz="1200" u="none" cap="none" strike="noStrike">
                <a:solidFill>
                  <a:srgbClr val="007833"/>
                </a:solidFill>
                <a:latin typeface="Merriweather Sans"/>
                <a:ea typeface="Merriweather Sans"/>
                <a:cs typeface="Merriweather Sans"/>
                <a:sym typeface="Merriweather Sans"/>
              </a:defRPr>
            </a:lvl3pPr>
            <a:lvl4pPr lvl="3" marR="0" algn="l">
              <a:lnSpc>
                <a:spcPct val="100000"/>
              </a:lnSpc>
              <a:spcBef>
                <a:spcPts val="0"/>
              </a:spcBef>
              <a:spcAft>
                <a:spcPts val="0"/>
              </a:spcAft>
              <a:buClr>
                <a:srgbClr val="007833"/>
              </a:buClr>
              <a:buSzPts val="1200"/>
              <a:buFont typeface="Merriweather Sans"/>
              <a:buNone/>
              <a:defRPr b="0" i="0" sz="1200" u="none" cap="none" strike="noStrike">
                <a:solidFill>
                  <a:srgbClr val="007833"/>
                </a:solidFill>
                <a:latin typeface="Merriweather Sans"/>
                <a:ea typeface="Merriweather Sans"/>
                <a:cs typeface="Merriweather Sans"/>
                <a:sym typeface="Merriweather Sans"/>
              </a:defRPr>
            </a:lvl4pPr>
            <a:lvl5pPr lvl="4" marR="0" algn="l">
              <a:lnSpc>
                <a:spcPct val="100000"/>
              </a:lnSpc>
              <a:spcBef>
                <a:spcPts val="0"/>
              </a:spcBef>
              <a:spcAft>
                <a:spcPts val="0"/>
              </a:spcAft>
              <a:buClr>
                <a:srgbClr val="007833"/>
              </a:buClr>
              <a:buSzPts val="1200"/>
              <a:buFont typeface="Merriweather Sans"/>
              <a:buNone/>
              <a:defRPr b="0" i="0" sz="1200" u="none" cap="none" strike="noStrike">
                <a:solidFill>
                  <a:srgbClr val="007833"/>
                </a:solidFill>
                <a:latin typeface="Merriweather Sans"/>
                <a:ea typeface="Merriweather Sans"/>
                <a:cs typeface="Merriweather Sans"/>
                <a:sym typeface="Merriweather Sans"/>
              </a:defRPr>
            </a:lvl5pPr>
            <a:lvl6pPr lvl="5" marR="0" algn="l">
              <a:lnSpc>
                <a:spcPct val="100000"/>
              </a:lnSpc>
              <a:spcBef>
                <a:spcPts val="0"/>
              </a:spcBef>
              <a:spcAft>
                <a:spcPts val="0"/>
              </a:spcAft>
              <a:buClr>
                <a:srgbClr val="007833"/>
              </a:buClr>
              <a:buSzPts val="1200"/>
              <a:buFont typeface="Merriweather Sans"/>
              <a:buNone/>
              <a:defRPr b="0" i="0" sz="1200" u="none" cap="none" strike="noStrike">
                <a:solidFill>
                  <a:srgbClr val="007833"/>
                </a:solidFill>
                <a:latin typeface="Merriweather Sans"/>
                <a:ea typeface="Merriweather Sans"/>
                <a:cs typeface="Merriweather Sans"/>
                <a:sym typeface="Merriweather Sans"/>
              </a:defRPr>
            </a:lvl6pPr>
            <a:lvl7pPr lvl="6" marR="0" algn="l">
              <a:lnSpc>
                <a:spcPct val="100000"/>
              </a:lnSpc>
              <a:spcBef>
                <a:spcPts val="0"/>
              </a:spcBef>
              <a:spcAft>
                <a:spcPts val="0"/>
              </a:spcAft>
              <a:buClr>
                <a:srgbClr val="007833"/>
              </a:buClr>
              <a:buSzPts val="1200"/>
              <a:buFont typeface="Merriweather Sans"/>
              <a:buNone/>
              <a:defRPr b="0" i="0" sz="1200" u="none" cap="none" strike="noStrike">
                <a:solidFill>
                  <a:srgbClr val="007833"/>
                </a:solidFill>
                <a:latin typeface="Merriweather Sans"/>
                <a:ea typeface="Merriweather Sans"/>
                <a:cs typeface="Merriweather Sans"/>
                <a:sym typeface="Merriweather Sans"/>
              </a:defRPr>
            </a:lvl7pPr>
            <a:lvl8pPr lvl="7" marR="0" algn="l">
              <a:lnSpc>
                <a:spcPct val="100000"/>
              </a:lnSpc>
              <a:spcBef>
                <a:spcPts val="0"/>
              </a:spcBef>
              <a:spcAft>
                <a:spcPts val="0"/>
              </a:spcAft>
              <a:buClr>
                <a:srgbClr val="007833"/>
              </a:buClr>
              <a:buSzPts val="1200"/>
              <a:buFont typeface="Merriweather Sans"/>
              <a:buNone/>
              <a:defRPr b="0" i="0" sz="1200" u="none" cap="none" strike="noStrike">
                <a:solidFill>
                  <a:srgbClr val="007833"/>
                </a:solidFill>
                <a:latin typeface="Merriweather Sans"/>
                <a:ea typeface="Merriweather Sans"/>
                <a:cs typeface="Merriweather Sans"/>
                <a:sym typeface="Merriweather Sans"/>
              </a:defRPr>
            </a:lvl8pPr>
            <a:lvl9pPr lvl="8" marR="0" algn="l">
              <a:lnSpc>
                <a:spcPct val="100000"/>
              </a:lnSpc>
              <a:spcBef>
                <a:spcPts val="0"/>
              </a:spcBef>
              <a:spcAft>
                <a:spcPts val="0"/>
              </a:spcAft>
              <a:buClr>
                <a:srgbClr val="007833"/>
              </a:buClr>
              <a:buSzPts val="1200"/>
              <a:buFont typeface="Merriweather Sans"/>
              <a:buNone/>
              <a:defRPr b="0" i="0" sz="1200" u="none" cap="none" strike="noStrike">
                <a:solidFill>
                  <a:srgbClr val="007833"/>
                </a:solidFill>
                <a:latin typeface="Merriweather Sans"/>
                <a:ea typeface="Merriweather Sans"/>
                <a:cs typeface="Merriweather Sans"/>
                <a:sym typeface="Merriweather Sans"/>
              </a:defRPr>
            </a:lvl9pPr>
          </a:lstStyle>
          <a:p/>
        </p:txBody>
      </p:sp>
      <p:sp>
        <p:nvSpPr>
          <p:cNvPr id="1389" name="Google Shape;1389;p150"/>
          <p:cNvSpPr txBox="1"/>
          <p:nvPr>
            <p:ph idx="12" type="sldNum"/>
          </p:nvPr>
        </p:nvSpPr>
        <p:spPr>
          <a:xfrm>
            <a:off x="6553200" y="4767263"/>
            <a:ext cx="2133600" cy="2739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898989"/>
              </a:buClr>
              <a:buSzPts val="300"/>
              <a:buFont typeface="Merriweather Sans"/>
              <a:buNone/>
              <a:defRPr b="0" i="0" sz="1200" u="none" cap="none" strike="noStrike">
                <a:solidFill>
                  <a:srgbClr val="898989"/>
                </a:solidFill>
                <a:latin typeface="Merriweather Sans"/>
                <a:ea typeface="Merriweather Sans"/>
                <a:cs typeface="Merriweather Sans"/>
                <a:sym typeface="Merriweather Sans"/>
              </a:defRPr>
            </a:lvl1pPr>
            <a:lvl2pPr indent="0" lvl="1" marL="0" marR="0" algn="r">
              <a:lnSpc>
                <a:spcPct val="100000"/>
              </a:lnSpc>
              <a:spcBef>
                <a:spcPts val="0"/>
              </a:spcBef>
              <a:spcAft>
                <a:spcPts val="0"/>
              </a:spcAft>
              <a:buClr>
                <a:srgbClr val="898989"/>
              </a:buClr>
              <a:buSzPts val="300"/>
              <a:buFont typeface="Merriweather Sans"/>
              <a:buNone/>
              <a:defRPr b="0" i="0" sz="1200" u="none" cap="none" strike="noStrike">
                <a:solidFill>
                  <a:srgbClr val="898989"/>
                </a:solidFill>
                <a:latin typeface="Merriweather Sans"/>
                <a:ea typeface="Merriweather Sans"/>
                <a:cs typeface="Merriweather Sans"/>
                <a:sym typeface="Merriweather Sans"/>
              </a:defRPr>
            </a:lvl2pPr>
            <a:lvl3pPr indent="0" lvl="2" marL="0" marR="0" algn="r">
              <a:lnSpc>
                <a:spcPct val="100000"/>
              </a:lnSpc>
              <a:spcBef>
                <a:spcPts val="0"/>
              </a:spcBef>
              <a:spcAft>
                <a:spcPts val="0"/>
              </a:spcAft>
              <a:buClr>
                <a:srgbClr val="898989"/>
              </a:buClr>
              <a:buSzPts val="300"/>
              <a:buFont typeface="Merriweather Sans"/>
              <a:buNone/>
              <a:defRPr b="0" i="0" sz="1200" u="none" cap="none" strike="noStrike">
                <a:solidFill>
                  <a:srgbClr val="898989"/>
                </a:solidFill>
                <a:latin typeface="Merriweather Sans"/>
                <a:ea typeface="Merriweather Sans"/>
                <a:cs typeface="Merriweather Sans"/>
                <a:sym typeface="Merriweather Sans"/>
              </a:defRPr>
            </a:lvl3pPr>
            <a:lvl4pPr indent="0" lvl="3" marL="0" marR="0" algn="r">
              <a:lnSpc>
                <a:spcPct val="100000"/>
              </a:lnSpc>
              <a:spcBef>
                <a:spcPts val="0"/>
              </a:spcBef>
              <a:spcAft>
                <a:spcPts val="0"/>
              </a:spcAft>
              <a:buClr>
                <a:srgbClr val="898989"/>
              </a:buClr>
              <a:buSzPts val="300"/>
              <a:buFont typeface="Merriweather Sans"/>
              <a:buNone/>
              <a:defRPr b="0" i="0" sz="1200" u="none" cap="none" strike="noStrike">
                <a:solidFill>
                  <a:srgbClr val="898989"/>
                </a:solidFill>
                <a:latin typeface="Merriweather Sans"/>
                <a:ea typeface="Merriweather Sans"/>
                <a:cs typeface="Merriweather Sans"/>
                <a:sym typeface="Merriweather Sans"/>
              </a:defRPr>
            </a:lvl4pPr>
            <a:lvl5pPr indent="0" lvl="4" marL="0" marR="0" algn="r">
              <a:lnSpc>
                <a:spcPct val="100000"/>
              </a:lnSpc>
              <a:spcBef>
                <a:spcPts val="0"/>
              </a:spcBef>
              <a:spcAft>
                <a:spcPts val="0"/>
              </a:spcAft>
              <a:buClr>
                <a:srgbClr val="898989"/>
              </a:buClr>
              <a:buSzPts val="300"/>
              <a:buFont typeface="Merriweather Sans"/>
              <a:buNone/>
              <a:defRPr b="0" i="0" sz="1200" u="none" cap="none" strike="noStrike">
                <a:solidFill>
                  <a:srgbClr val="898989"/>
                </a:solidFill>
                <a:latin typeface="Merriweather Sans"/>
                <a:ea typeface="Merriweather Sans"/>
                <a:cs typeface="Merriweather Sans"/>
                <a:sym typeface="Merriweather Sans"/>
              </a:defRPr>
            </a:lvl5pPr>
            <a:lvl6pPr indent="0" lvl="5" marL="0" marR="0" algn="r">
              <a:lnSpc>
                <a:spcPct val="100000"/>
              </a:lnSpc>
              <a:spcBef>
                <a:spcPts val="0"/>
              </a:spcBef>
              <a:spcAft>
                <a:spcPts val="0"/>
              </a:spcAft>
              <a:buClr>
                <a:srgbClr val="898989"/>
              </a:buClr>
              <a:buSzPts val="300"/>
              <a:buFont typeface="Merriweather Sans"/>
              <a:buNone/>
              <a:defRPr b="0" i="0" sz="1200" u="none" cap="none" strike="noStrike">
                <a:solidFill>
                  <a:srgbClr val="898989"/>
                </a:solidFill>
                <a:latin typeface="Merriweather Sans"/>
                <a:ea typeface="Merriweather Sans"/>
                <a:cs typeface="Merriweather Sans"/>
                <a:sym typeface="Merriweather Sans"/>
              </a:defRPr>
            </a:lvl6pPr>
            <a:lvl7pPr indent="0" lvl="6" marL="0" marR="0" algn="r">
              <a:lnSpc>
                <a:spcPct val="100000"/>
              </a:lnSpc>
              <a:spcBef>
                <a:spcPts val="0"/>
              </a:spcBef>
              <a:spcAft>
                <a:spcPts val="0"/>
              </a:spcAft>
              <a:buClr>
                <a:srgbClr val="898989"/>
              </a:buClr>
              <a:buSzPts val="300"/>
              <a:buFont typeface="Merriweather Sans"/>
              <a:buNone/>
              <a:defRPr b="0" i="0" sz="1200" u="none" cap="none" strike="noStrike">
                <a:solidFill>
                  <a:srgbClr val="898989"/>
                </a:solidFill>
                <a:latin typeface="Merriweather Sans"/>
                <a:ea typeface="Merriweather Sans"/>
                <a:cs typeface="Merriweather Sans"/>
                <a:sym typeface="Merriweather Sans"/>
              </a:defRPr>
            </a:lvl7pPr>
            <a:lvl8pPr indent="0" lvl="7" marL="0" marR="0" algn="r">
              <a:lnSpc>
                <a:spcPct val="100000"/>
              </a:lnSpc>
              <a:spcBef>
                <a:spcPts val="0"/>
              </a:spcBef>
              <a:spcAft>
                <a:spcPts val="0"/>
              </a:spcAft>
              <a:buClr>
                <a:srgbClr val="898989"/>
              </a:buClr>
              <a:buSzPts val="300"/>
              <a:buFont typeface="Merriweather Sans"/>
              <a:buNone/>
              <a:defRPr b="0" i="0" sz="1200" u="none" cap="none" strike="noStrike">
                <a:solidFill>
                  <a:srgbClr val="898989"/>
                </a:solidFill>
                <a:latin typeface="Merriweather Sans"/>
                <a:ea typeface="Merriweather Sans"/>
                <a:cs typeface="Merriweather Sans"/>
                <a:sym typeface="Merriweather Sans"/>
              </a:defRPr>
            </a:lvl8pPr>
            <a:lvl9pPr indent="0" lvl="8" marL="0" marR="0" algn="r">
              <a:lnSpc>
                <a:spcPct val="100000"/>
              </a:lnSpc>
              <a:spcBef>
                <a:spcPts val="0"/>
              </a:spcBef>
              <a:spcAft>
                <a:spcPts val="0"/>
              </a:spcAft>
              <a:buClr>
                <a:srgbClr val="898989"/>
              </a:buClr>
              <a:buSzPts val="300"/>
              <a:buFont typeface="Merriweather Sans"/>
              <a:buNone/>
              <a:defRPr b="0" i="0" sz="1200" u="none" cap="none" strike="noStrike">
                <a:solidFill>
                  <a:srgbClr val="898989"/>
                </a:solidFill>
                <a:latin typeface="Merriweather Sans"/>
                <a:ea typeface="Merriweather Sans"/>
                <a:cs typeface="Merriweather Sans"/>
                <a:sym typeface="Merriweather Sans"/>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1390" name="Shape 1390"/>
        <p:cNvGrpSpPr/>
        <p:nvPr/>
      </p:nvGrpSpPr>
      <p:grpSpPr>
        <a:xfrm>
          <a:off x="0" y="0"/>
          <a:ext cx="0" cy="0"/>
          <a:chOff x="0" y="0"/>
          <a:chExt cx="0" cy="0"/>
        </a:xfrm>
      </p:grpSpPr>
      <p:sp>
        <p:nvSpPr>
          <p:cNvPr id="1391" name="Google Shape;1391;p151"/>
          <p:cNvSpPr txBox="1"/>
          <p:nvPr>
            <p:ph idx="10" type="dt"/>
          </p:nvPr>
        </p:nvSpPr>
        <p:spPr>
          <a:xfrm>
            <a:off x="628650" y="4767264"/>
            <a:ext cx="2057400" cy="273900"/>
          </a:xfrm>
          <a:prstGeom prst="rect">
            <a:avLst/>
          </a:prstGeom>
          <a:noFill/>
          <a:ln>
            <a:noFill/>
          </a:ln>
        </p:spPr>
        <p:txBody>
          <a:bodyPr anchorCtr="0" anchor="t" bIns="28300" lIns="56625" spcFirstLastPara="1" rIns="56625" wrap="square" tIns="28300">
            <a:noAutofit/>
          </a:bodyPr>
          <a:lstStyle>
            <a:lvl1pPr lvl="0" algn="l">
              <a:lnSpc>
                <a:spcPct val="100000"/>
              </a:lnSpc>
              <a:spcBef>
                <a:spcPts val="0"/>
              </a:spcBef>
              <a:spcAft>
                <a:spcPts val="0"/>
              </a:spcAft>
              <a:buSzPts val="1200"/>
              <a:buNone/>
              <a:defRPr sz="1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92" name="Google Shape;1392;p151"/>
          <p:cNvSpPr txBox="1"/>
          <p:nvPr>
            <p:ph idx="11" type="ftr"/>
          </p:nvPr>
        </p:nvSpPr>
        <p:spPr>
          <a:xfrm>
            <a:off x="3028950" y="4767264"/>
            <a:ext cx="3086100" cy="273900"/>
          </a:xfrm>
          <a:prstGeom prst="rect">
            <a:avLst/>
          </a:prstGeom>
          <a:noFill/>
          <a:ln>
            <a:noFill/>
          </a:ln>
        </p:spPr>
        <p:txBody>
          <a:bodyPr anchorCtr="0" anchor="t" bIns="28300" lIns="56625" spcFirstLastPara="1" rIns="56625" wrap="square" tIns="28300">
            <a:noAutofit/>
          </a:bodyPr>
          <a:lstStyle>
            <a:lvl1pPr lvl="0" algn="l">
              <a:lnSpc>
                <a:spcPct val="100000"/>
              </a:lnSpc>
              <a:spcBef>
                <a:spcPts val="0"/>
              </a:spcBef>
              <a:spcAft>
                <a:spcPts val="0"/>
              </a:spcAft>
              <a:buSzPts val="1200"/>
              <a:buNone/>
              <a:defRPr sz="1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93" name="Google Shape;1393;p151"/>
          <p:cNvSpPr txBox="1"/>
          <p:nvPr>
            <p:ph idx="12" type="sldNum"/>
          </p:nvPr>
        </p:nvSpPr>
        <p:spPr>
          <a:xfrm>
            <a:off x="6457950" y="4767264"/>
            <a:ext cx="2057400" cy="273900"/>
          </a:xfrm>
          <a:prstGeom prst="rect">
            <a:avLst/>
          </a:prstGeom>
          <a:noFill/>
          <a:ln>
            <a:noFill/>
          </a:ln>
        </p:spPr>
        <p:txBody>
          <a:bodyPr anchorCtr="0" anchor="t" bIns="28300" lIns="56625" spcFirstLastPara="1" rIns="56625" wrap="square" tIns="28300">
            <a:noAutofit/>
          </a:bodyPr>
          <a:lstStyle>
            <a:lvl1pPr indent="0" lvl="0" marL="0" marR="0" algn="r">
              <a:lnSpc>
                <a:spcPct val="100000"/>
              </a:lnSpc>
              <a:spcBef>
                <a:spcPts val="0"/>
              </a:spcBef>
              <a:spcAft>
                <a:spcPts val="0"/>
              </a:spcAft>
              <a:buClr>
                <a:srgbClr val="898989"/>
              </a:buClr>
              <a:buSzPts val="300"/>
              <a:buFont typeface="Merriweather Sans"/>
              <a:buNone/>
              <a:defRPr b="0" i="0" sz="1200" u="none" cap="none" strike="noStrike">
                <a:solidFill>
                  <a:schemeClr val="dk1"/>
                </a:solidFill>
                <a:latin typeface="Calibri"/>
                <a:ea typeface="Calibri"/>
                <a:cs typeface="Calibri"/>
                <a:sym typeface="Calibri"/>
              </a:defRPr>
            </a:lvl1pPr>
            <a:lvl2pPr indent="0" lvl="1" marL="0" marR="0" algn="r">
              <a:lnSpc>
                <a:spcPct val="100000"/>
              </a:lnSpc>
              <a:spcBef>
                <a:spcPts val="0"/>
              </a:spcBef>
              <a:spcAft>
                <a:spcPts val="0"/>
              </a:spcAft>
              <a:buClr>
                <a:srgbClr val="898989"/>
              </a:buClr>
              <a:buSzPts val="300"/>
              <a:buFont typeface="Merriweather Sans"/>
              <a:buNone/>
              <a:defRPr b="0" i="0" sz="1200" u="none" cap="none" strike="noStrike">
                <a:solidFill>
                  <a:schemeClr val="dk1"/>
                </a:solidFill>
                <a:latin typeface="Calibri"/>
                <a:ea typeface="Calibri"/>
                <a:cs typeface="Calibri"/>
                <a:sym typeface="Calibri"/>
              </a:defRPr>
            </a:lvl2pPr>
            <a:lvl3pPr indent="0" lvl="2" marL="0" marR="0" algn="r">
              <a:lnSpc>
                <a:spcPct val="100000"/>
              </a:lnSpc>
              <a:spcBef>
                <a:spcPts val="0"/>
              </a:spcBef>
              <a:spcAft>
                <a:spcPts val="0"/>
              </a:spcAft>
              <a:buClr>
                <a:srgbClr val="898989"/>
              </a:buClr>
              <a:buSzPts val="300"/>
              <a:buFont typeface="Merriweather Sans"/>
              <a:buNone/>
              <a:defRPr b="0" i="0" sz="1200" u="none" cap="none" strike="noStrike">
                <a:solidFill>
                  <a:schemeClr val="dk1"/>
                </a:solidFill>
                <a:latin typeface="Calibri"/>
                <a:ea typeface="Calibri"/>
                <a:cs typeface="Calibri"/>
                <a:sym typeface="Calibri"/>
              </a:defRPr>
            </a:lvl3pPr>
            <a:lvl4pPr indent="0" lvl="3" marL="0" marR="0" algn="r">
              <a:lnSpc>
                <a:spcPct val="100000"/>
              </a:lnSpc>
              <a:spcBef>
                <a:spcPts val="0"/>
              </a:spcBef>
              <a:spcAft>
                <a:spcPts val="0"/>
              </a:spcAft>
              <a:buClr>
                <a:srgbClr val="898989"/>
              </a:buClr>
              <a:buSzPts val="300"/>
              <a:buFont typeface="Merriweather Sans"/>
              <a:buNone/>
              <a:defRPr b="0" i="0" sz="1200" u="none" cap="none" strike="noStrike">
                <a:solidFill>
                  <a:schemeClr val="dk1"/>
                </a:solidFill>
                <a:latin typeface="Calibri"/>
                <a:ea typeface="Calibri"/>
                <a:cs typeface="Calibri"/>
                <a:sym typeface="Calibri"/>
              </a:defRPr>
            </a:lvl4pPr>
            <a:lvl5pPr indent="0" lvl="4" marL="0" marR="0" algn="r">
              <a:lnSpc>
                <a:spcPct val="100000"/>
              </a:lnSpc>
              <a:spcBef>
                <a:spcPts val="0"/>
              </a:spcBef>
              <a:spcAft>
                <a:spcPts val="0"/>
              </a:spcAft>
              <a:buClr>
                <a:srgbClr val="898989"/>
              </a:buClr>
              <a:buSzPts val="300"/>
              <a:buFont typeface="Merriweather Sans"/>
              <a:buNone/>
              <a:defRPr b="0" i="0" sz="1200" u="none" cap="none" strike="noStrike">
                <a:solidFill>
                  <a:schemeClr val="dk1"/>
                </a:solidFill>
                <a:latin typeface="Calibri"/>
                <a:ea typeface="Calibri"/>
                <a:cs typeface="Calibri"/>
                <a:sym typeface="Calibri"/>
              </a:defRPr>
            </a:lvl5pPr>
            <a:lvl6pPr indent="0" lvl="5" marL="0" marR="0" algn="r">
              <a:lnSpc>
                <a:spcPct val="100000"/>
              </a:lnSpc>
              <a:spcBef>
                <a:spcPts val="0"/>
              </a:spcBef>
              <a:spcAft>
                <a:spcPts val="0"/>
              </a:spcAft>
              <a:buClr>
                <a:srgbClr val="898989"/>
              </a:buClr>
              <a:buSzPts val="300"/>
              <a:buFont typeface="Merriweather Sans"/>
              <a:buNone/>
              <a:defRPr b="0" i="0" sz="1200" u="none" cap="none" strike="noStrike">
                <a:solidFill>
                  <a:schemeClr val="dk1"/>
                </a:solidFill>
                <a:latin typeface="Calibri"/>
                <a:ea typeface="Calibri"/>
                <a:cs typeface="Calibri"/>
                <a:sym typeface="Calibri"/>
              </a:defRPr>
            </a:lvl6pPr>
            <a:lvl7pPr indent="0" lvl="6" marL="0" marR="0" algn="r">
              <a:lnSpc>
                <a:spcPct val="100000"/>
              </a:lnSpc>
              <a:spcBef>
                <a:spcPts val="0"/>
              </a:spcBef>
              <a:spcAft>
                <a:spcPts val="0"/>
              </a:spcAft>
              <a:buClr>
                <a:srgbClr val="898989"/>
              </a:buClr>
              <a:buSzPts val="300"/>
              <a:buFont typeface="Merriweather Sans"/>
              <a:buNone/>
              <a:defRPr b="0" i="0" sz="1200" u="none" cap="none" strike="noStrike">
                <a:solidFill>
                  <a:schemeClr val="dk1"/>
                </a:solidFill>
                <a:latin typeface="Calibri"/>
                <a:ea typeface="Calibri"/>
                <a:cs typeface="Calibri"/>
                <a:sym typeface="Calibri"/>
              </a:defRPr>
            </a:lvl7pPr>
            <a:lvl8pPr indent="0" lvl="7" marL="0" marR="0" algn="r">
              <a:lnSpc>
                <a:spcPct val="100000"/>
              </a:lnSpc>
              <a:spcBef>
                <a:spcPts val="0"/>
              </a:spcBef>
              <a:spcAft>
                <a:spcPts val="0"/>
              </a:spcAft>
              <a:buClr>
                <a:srgbClr val="898989"/>
              </a:buClr>
              <a:buSzPts val="300"/>
              <a:buFont typeface="Merriweather Sans"/>
              <a:buNone/>
              <a:defRPr b="0" i="0" sz="1200" u="none" cap="none" strike="noStrike">
                <a:solidFill>
                  <a:schemeClr val="dk1"/>
                </a:solidFill>
                <a:latin typeface="Calibri"/>
                <a:ea typeface="Calibri"/>
                <a:cs typeface="Calibri"/>
                <a:sym typeface="Calibri"/>
              </a:defRPr>
            </a:lvl8pPr>
            <a:lvl9pPr indent="0" lvl="8" marL="0" marR="0" algn="r">
              <a:lnSpc>
                <a:spcPct val="100000"/>
              </a:lnSpc>
              <a:spcBef>
                <a:spcPts val="0"/>
              </a:spcBef>
              <a:spcAft>
                <a:spcPts val="0"/>
              </a:spcAft>
              <a:buClr>
                <a:srgbClr val="898989"/>
              </a:buClr>
              <a:buSzPts val="300"/>
              <a:buFont typeface="Merriweather Sans"/>
              <a:buNone/>
              <a:defRPr b="0" i="0" sz="1200" u="none" cap="none" strike="noStrike">
                <a:solidFill>
                  <a:schemeClr val="dk1"/>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p:cSld name="Title and Content">
    <p:spTree>
      <p:nvGrpSpPr>
        <p:cNvPr id="1394" name="Shape 1394"/>
        <p:cNvGrpSpPr/>
        <p:nvPr/>
      </p:nvGrpSpPr>
      <p:grpSpPr>
        <a:xfrm>
          <a:off x="0" y="0"/>
          <a:ext cx="0" cy="0"/>
          <a:chOff x="0" y="0"/>
          <a:chExt cx="0" cy="0"/>
        </a:xfrm>
      </p:grpSpPr>
      <p:sp>
        <p:nvSpPr>
          <p:cNvPr id="1395" name="Google Shape;1395;p152"/>
          <p:cNvSpPr txBox="1"/>
          <p:nvPr/>
        </p:nvSpPr>
        <p:spPr>
          <a:xfrm>
            <a:off x="6251575" y="866775"/>
            <a:ext cx="185700" cy="2775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0" i="0" sz="1800" u="none" cap="none" strike="noStrike">
              <a:solidFill>
                <a:srgbClr val="5D5C5F"/>
              </a:solidFill>
              <a:latin typeface="Arial"/>
              <a:ea typeface="Arial"/>
              <a:cs typeface="Arial"/>
              <a:sym typeface="Arial"/>
            </a:endParaRPr>
          </a:p>
        </p:txBody>
      </p:sp>
      <p:sp>
        <p:nvSpPr>
          <p:cNvPr id="1396" name="Google Shape;1396;p152"/>
          <p:cNvSpPr txBox="1"/>
          <p:nvPr>
            <p:ph type="title"/>
          </p:nvPr>
        </p:nvSpPr>
        <p:spPr>
          <a:xfrm>
            <a:off x="498474" y="363141"/>
            <a:ext cx="8251800" cy="837000"/>
          </a:xfrm>
          <a:prstGeom prst="rect">
            <a:avLst/>
          </a:prstGeom>
          <a:noFill/>
          <a:ln>
            <a:noFill/>
          </a:ln>
        </p:spPr>
        <p:txBody>
          <a:bodyPr anchorCtr="0" anchor="t" bIns="91425" lIns="91425" spcFirstLastPara="1" rIns="91425" wrap="square" tIns="91425">
            <a:normAutofit/>
          </a:bodyPr>
          <a:lstStyle>
            <a:lvl1pPr indent="0" lvl="0" marL="0" marR="0" algn="l">
              <a:spcBef>
                <a:spcPts val="0"/>
              </a:spcBef>
              <a:spcAft>
                <a:spcPts val="0"/>
              </a:spcAft>
              <a:buSzPts val="3000"/>
              <a:buNone/>
              <a:defRPr b="0" i="0" sz="3600" u="none" cap="none" strike="noStrike">
                <a:solidFill>
                  <a:schemeClr val="accent1"/>
                </a:solidFill>
                <a:latin typeface="Century Gothic"/>
                <a:ea typeface="Century Gothic"/>
                <a:cs typeface="Century Gothic"/>
                <a:sym typeface="Century Gothic"/>
              </a:defRPr>
            </a:lvl1pPr>
            <a:lvl2pPr indent="0" lvl="1" marL="0" marR="0" algn="l">
              <a:spcBef>
                <a:spcPts val="0"/>
              </a:spcBef>
              <a:spcAft>
                <a:spcPts val="0"/>
              </a:spcAft>
              <a:buSzPts val="3000"/>
              <a:buNone/>
              <a:defRPr b="0" i="0" sz="3600" u="none" cap="none" strike="noStrike">
                <a:solidFill>
                  <a:schemeClr val="accent1"/>
                </a:solidFill>
                <a:latin typeface="Century Gothic"/>
                <a:ea typeface="Century Gothic"/>
                <a:cs typeface="Century Gothic"/>
                <a:sym typeface="Century Gothic"/>
              </a:defRPr>
            </a:lvl2pPr>
            <a:lvl3pPr indent="0" lvl="2" marL="0" marR="0" algn="l">
              <a:spcBef>
                <a:spcPts val="0"/>
              </a:spcBef>
              <a:spcAft>
                <a:spcPts val="0"/>
              </a:spcAft>
              <a:buSzPts val="3000"/>
              <a:buNone/>
              <a:defRPr b="0" i="0" sz="3600" u="none" cap="none" strike="noStrike">
                <a:solidFill>
                  <a:schemeClr val="accent1"/>
                </a:solidFill>
                <a:latin typeface="Century Gothic"/>
                <a:ea typeface="Century Gothic"/>
                <a:cs typeface="Century Gothic"/>
                <a:sym typeface="Century Gothic"/>
              </a:defRPr>
            </a:lvl3pPr>
            <a:lvl4pPr indent="0" lvl="3" marL="0" marR="0" algn="l">
              <a:spcBef>
                <a:spcPts val="0"/>
              </a:spcBef>
              <a:spcAft>
                <a:spcPts val="0"/>
              </a:spcAft>
              <a:buSzPts val="3000"/>
              <a:buNone/>
              <a:defRPr b="0" i="0" sz="3600" u="none" cap="none" strike="noStrike">
                <a:solidFill>
                  <a:schemeClr val="accent1"/>
                </a:solidFill>
                <a:latin typeface="Century Gothic"/>
                <a:ea typeface="Century Gothic"/>
                <a:cs typeface="Century Gothic"/>
                <a:sym typeface="Century Gothic"/>
              </a:defRPr>
            </a:lvl4pPr>
            <a:lvl5pPr indent="0" lvl="4" marL="0" marR="0" algn="l">
              <a:spcBef>
                <a:spcPts val="0"/>
              </a:spcBef>
              <a:spcAft>
                <a:spcPts val="0"/>
              </a:spcAft>
              <a:buSzPts val="3000"/>
              <a:buNone/>
              <a:defRPr b="0" i="0" sz="3600" u="none" cap="none" strike="noStrike">
                <a:solidFill>
                  <a:schemeClr val="accent1"/>
                </a:solidFill>
                <a:latin typeface="Century Gothic"/>
                <a:ea typeface="Century Gothic"/>
                <a:cs typeface="Century Gothic"/>
                <a:sym typeface="Century Gothic"/>
              </a:defRPr>
            </a:lvl5pPr>
            <a:lvl6pPr indent="0" lvl="5" marL="457200" marR="0" algn="l">
              <a:spcBef>
                <a:spcPts val="0"/>
              </a:spcBef>
              <a:spcAft>
                <a:spcPts val="0"/>
              </a:spcAft>
              <a:buSzPts val="3000"/>
              <a:buNone/>
              <a:defRPr b="0" i="0" sz="3600" u="none" cap="none" strike="noStrike">
                <a:solidFill>
                  <a:schemeClr val="accent1"/>
                </a:solidFill>
                <a:latin typeface="Century Gothic"/>
                <a:ea typeface="Century Gothic"/>
                <a:cs typeface="Century Gothic"/>
                <a:sym typeface="Century Gothic"/>
              </a:defRPr>
            </a:lvl6pPr>
            <a:lvl7pPr indent="0" lvl="6" marL="914400" marR="0" algn="l">
              <a:spcBef>
                <a:spcPts val="0"/>
              </a:spcBef>
              <a:spcAft>
                <a:spcPts val="0"/>
              </a:spcAft>
              <a:buSzPts val="3000"/>
              <a:buNone/>
              <a:defRPr b="0" i="0" sz="3600" u="none" cap="none" strike="noStrike">
                <a:solidFill>
                  <a:schemeClr val="accent1"/>
                </a:solidFill>
                <a:latin typeface="Century Gothic"/>
                <a:ea typeface="Century Gothic"/>
                <a:cs typeface="Century Gothic"/>
                <a:sym typeface="Century Gothic"/>
              </a:defRPr>
            </a:lvl7pPr>
            <a:lvl8pPr indent="0" lvl="7" marL="1371600" marR="0" algn="l">
              <a:spcBef>
                <a:spcPts val="0"/>
              </a:spcBef>
              <a:spcAft>
                <a:spcPts val="0"/>
              </a:spcAft>
              <a:buSzPts val="3000"/>
              <a:buNone/>
              <a:defRPr b="0" i="0" sz="3600" u="none" cap="none" strike="noStrike">
                <a:solidFill>
                  <a:schemeClr val="accent1"/>
                </a:solidFill>
                <a:latin typeface="Century Gothic"/>
                <a:ea typeface="Century Gothic"/>
                <a:cs typeface="Century Gothic"/>
                <a:sym typeface="Century Gothic"/>
              </a:defRPr>
            </a:lvl8pPr>
            <a:lvl9pPr indent="0" lvl="8" marL="1828800" marR="0" algn="l">
              <a:spcBef>
                <a:spcPts val="0"/>
              </a:spcBef>
              <a:spcAft>
                <a:spcPts val="0"/>
              </a:spcAft>
              <a:buSzPts val="3000"/>
              <a:buNone/>
              <a:defRPr b="0" i="0" sz="3600" u="none" cap="none" strike="noStrike">
                <a:solidFill>
                  <a:schemeClr val="accent1"/>
                </a:solidFill>
                <a:latin typeface="Century Gothic"/>
                <a:ea typeface="Century Gothic"/>
                <a:cs typeface="Century Gothic"/>
                <a:sym typeface="Century Gothic"/>
              </a:defRPr>
            </a:lvl9pPr>
          </a:lstStyle>
          <a:p/>
        </p:txBody>
      </p:sp>
      <p:sp>
        <p:nvSpPr>
          <p:cNvPr id="1397" name="Google Shape;1397;p152"/>
          <p:cNvSpPr txBox="1"/>
          <p:nvPr>
            <p:ph idx="1" type="body"/>
          </p:nvPr>
        </p:nvSpPr>
        <p:spPr>
          <a:xfrm>
            <a:off x="498474" y="1485900"/>
            <a:ext cx="8251800" cy="3108900"/>
          </a:xfrm>
          <a:prstGeom prst="rect">
            <a:avLst/>
          </a:prstGeom>
          <a:noFill/>
          <a:ln>
            <a:noFill/>
          </a:ln>
        </p:spPr>
        <p:txBody>
          <a:bodyPr anchorCtr="0" anchor="t" bIns="91425" lIns="91425" spcFirstLastPara="1" rIns="91425" wrap="square" tIns="91425">
            <a:normAutofit/>
          </a:bodyPr>
          <a:lstStyle>
            <a:lvl1pPr indent="-323850" lvl="0" marL="457200" marR="0" algn="l">
              <a:spcBef>
                <a:spcPts val="2000"/>
              </a:spcBef>
              <a:spcAft>
                <a:spcPts val="0"/>
              </a:spcAft>
              <a:buClr>
                <a:schemeClr val="accent1"/>
              </a:buClr>
              <a:buSzPts val="1500"/>
              <a:buFont typeface="Arial"/>
              <a:buChar char="•"/>
              <a:defRPr b="0" i="0" sz="2000" u="none" cap="none" strike="noStrike">
                <a:solidFill>
                  <a:srgbClr val="959498"/>
                </a:solidFill>
                <a:latin typeface="Century Gothic"/>
                <a:ea typeface="Century Gothic"/>
                <a:cs typeface="Century Gothic"/>
                <a:sym typeface="Century Gothic"/>
              </a:defRPr>
            </a:lvl1pPr>
            <a:lvl2pPr indent="-314325" lvl="1" marL="914400" marR="0" algn="l">
              <a:spcBef>
                <a:spcPts val="600"/>
              </a:spcBef>
              <a:spcAft>
                <a:spcPts val="0"/>
              </a:spcAft>
              <a:buClr>
                <a:srgbClr val="79C7E6"/>
              </a:buClr>
              <a:buSzPts val="1350"/>
              <a:buFont typeface="Arial"/>
              <a:buChar char="•"/>
              <a:defRPr b="0" i="0" sz="1800" u="none" cap="none" strike="noStrike">
                <a:solidFill>
                  <a:srgbClr val="959498"/>
                </a:solidFill>
                <a:latin typeface="Century Gothic"/>
                <a:ea typeface="Century Gothic"/>
                <a:cs typeface="Century Gothic"/>
                <a:sym typeface="Century Gothic"/>
              </a:defRPr>
            </a:lvl2pPr>
            <a:lvl3pPr indent="-314325" lvl="2" marL="1371600" marR="0" algn="l">
              <a:spcBef>
                <a:spcPts val="6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3pPr>
            <a:lvl4pPr indent="-314325" lvl="3" marL="1828800" marR="0" algn="l">
              <a:spcBef>
                <a:spcPts val="600"/>
              </a:spcBef>
              <a:spcAft>
                <a:spcPts val="0"/>
              </a:spcAft>
              <a:buClr>
                <a:srgbClr val="79C7E6"/>
              </a:buClr>
              <a:buSzPts val="1350"/>
              <a:buFont typeface="Arial"/>
              <a:buChar char="•"/>
              <a:defRPr b="0" i="0" sz="1800" u="none" cap="none" strike="noStrike">
                <a:solidFill>
                  <a:srgbClr val="959498"/>
                </a:solidFill>
                <a:latin typeface="Century Gothic"/>
                <a:ea typeface="Century Gothic"/>
                <a:cs typeface="Century Gothic"/>
                <a:sym typeface="Century Gothic"/>
              </a:defRPr>
            </a:lvl4pPr>
            <a:lvl5pPr indent="-314325" lvl="4" marL="2286000" marR="0" algn="l">
              <a:spcBef>
                <a:spcPts val="6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5pPr>
            <a:lvl6pPr indent="-355600" lvl="5" marL="2743200" marR="0" algn="l">
              <a:spcBef>
                <a:spcPts val="400"/>
              </a:spcBef>
              <a:spcAft>
                <a:spcPts val="0"/>
              </a:spcAft>
              <a:buClr>
                <a:schemeClr val="dk1"/>
              </a:buClr>
              <a:buSzPts val="2000"/>
              <a:buFont typeface="Arial"/>
              <a:buChar char="•"/>
              <a:defRPr b="0" i="0" sz="2000" u="none" cap="none" strike="noStrike">
                <a:solidFill>
                  <a:schemeClr val="dk1"/>
                </a:solidFill>
                <a:latin typeface="Century Gothic"/>
                <a:ea typeface="Century Gothic"/>
                <a:cs typeface="Century Gothic"/>
                <a:sym typeface="Century Gothic"/>
              </a:defRPr>
            </a:lvl6pPr>
            <a:lvl7pPr indent="-355600" lvl="6" marL="3200400" marR="0" algn="l">
              <a:spcBef>
                <a:spcPts val="1200"/>
              </a:spcBef>
              <a:spcAft>
                <a:spcPts val="0"/>
              </a:spcAft>
              <a:buClr>
                <a:schemeClr val="dk1"/>
              </a:buClr>
              <a:buSzPts val="2000"/>
              <a:buFont typeface="Arial"/>
              <a:buChar char="•"/>
              <a:defRPr b="0" i="0" sz="2000" u="none" cap="none" strike="noStrike">
                <a:solidFill>
                  <a:schemeClr val="dk1"/>
                </a:solidFill>
                <a:latin typeface="Century Gothic"/>
                <a:ea typeface="Century Gothic"/>
                <a:cs typeface="Century Gothic"/>
                <a:sym typeface="Century Gothic"/>
              </a:defRPr>
            </a:lvl7pPr>
            <a:lvl8pPr indent="-355600" lvl="7" marL="3657600" marR="0" algn="l">
              <a:spcBef>
                <a:spcPts val="1200"/>
              </a:spcBef>
              <a:spcAft>
                <a:spcPts val="0"/>
              </a:spcAft>
              <a:buClr>
                <a:schemeClr val="dk1"/>
              </a:buClr>
              <a:buSzPts val="2000"/>
              <a:buFont typeface="Arial"/>
              <a:buChar char="•"/>
              <a:defRPr b="0" i="0" sz="2000" u="none" cap="none" strike="noStrike">
                <a:solidFill>
                  <a:schemeClr val="dk1"/>
                </a:solidFill>
                <a:latin typeface="Century Gothic"/>
                <a:ea typeface="Century Gothic"/>
                <a:cs typeface="Century Gothic"/>
                <a:sym typeface="Century Gothic"/>
              </a:defRPr>
            </a:lvl8pPr>
            <a:lvl9pPr indent="-355600" lvl="8" marL="4114800" marR="0" algn="l">
              <a:spcBef>
                <a:spcPts val="1200"/>
              </a:spcBef>
              <a:spcAft>
                <a:spcPts val="1200"/>
              </a:spcAft>
              <a:buClr>
                <a:schemeClr val="dk1"/>
              </a:buClr>
              <a:buSzPts val="2000"/>
              <a:buFont typeface="Arial"/>
              <a:buChar char="•"/>
              <a:defRPr b="0" i="0" sz="2000" u="none" cap="none" strike="noStrike">
                <a:solidFill>
                  <a:schemeClr val="dk1"/>
                </a:solidFill>
                <a:latin typeface="Century Gothic"/>
                <a:ea typeface="Century Gothic"/>
                <a:cs typeface="Century Gothic"/>
                <a:sym typeface="Century Gothic"/>
              </a:defRPr>
            </a:lvl9pPr>
          </a:lstStyle>
          <a:p/>
        </p:txBody>
      </p:sp>
    </p:spTree>
  </p:cSld>
  <p:clrMapOvr>
    <a:masterClrMapping/>
  </p:clrMapOvr>
</p:sldLayout>
</file>

<file path=ppt/slideLayouts/slideLayout1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1" type="obj">
  <p:cSld name="OBJECT">
    <p:spTree>
      <p:nvGrpSpPr>
        <p:cNvPr id="1398" name="Shape 1398"/>
        <p:cNvGrpSpPr/>
        <p:nvPr/>
      </p:nvGrpSpPr>
      <p:grpSpPr>
        <a:xfrm>
          <a:off x="0" y="0"/>
          <a:ext cx="0" cy="0"/>
          <a:chOff x="0" y="0"/>
          <a:chExt cx="0" cy="0"/>
        </a:xfrm>
      </p:grpSpPr>
      <p:sp>
        <p:nvSpPr>
          <p:cNvPr id="1399" name="Google Shape;1399;p153"/>
          <p:cNvSpPr txBox="1"/>
          <p:nvPr>
            <p:ph type="title"/>
          </p:nvPr>
        </p:nvSpPr>
        <p:spPr>
          <a:xfrm>
            <a:off x="457200" y="205978"/>
            <a:ext cx="8229600" cy="857400"/>
          </a:xfrm>
          <a:prstGeom prst="rect">
            <a:avLst/>
          </a:prstGeom>
          <a:noFill/>
          <a:ln>
            <a:noFill/>
          </a:ln>
        </p:spPr>
        <p:txBody>
          <a:bodyPr anchorCtr="0" anchor="ctr" bIns="91425" lIns="91425" spcFirstLastPara="1" rIns="91425" wrap="square" tIns="91425">
            <a:normAutofit/>
          </a:bodyPr>
          <a:lstStyle>
            <a:lvl1pPr indent="0" lvl="0" marL="0" marR="0" algn="ctr">
              <a:lnSpc>
                <a:spcPct val="112500"/>
              </a:lnSpc>
              <a:spcBef>
                <a:spcPts val="0"/>
              </a:spcBef>
              <a:spcAft>
                <a:spcPts val="0"/>
              </a:spcAft>
              <a:buClr>
                <a:srgbClr val="7CB035"/>
              </a:buClr>
              <a:buSzPts val="3000"/>
              <a:buFont typeface="Calibri"/>
              <a:buNone/>
              <a:defRPr b="1" i="0" sz="4800" u="none" cap="none" strike="noStrike">
                <a:solidFill>
                  <a:srgbClr val="7CB035"/>
                </a:solidFill>
                <a:latin typeface="Calibri"/>
                <a:ea typeface="Calibri"/>
                <a:cs typeface="Calibri"/>
                <a:sym typeface="Calibri"/>
              </a:defRPr>
            </a:lvl1pPr>
            <a:lvl2pPr indent="0" lvl="1">
              <a:spcBef>
                <a:spcPts val="0"/>
              </a:spcBef>
              <a:spcAft>
                <a:spcPts val="0"/>
              </a:spcAft>
              <a:buSzPts val="3000"/>
              <a:buNone/>
              <a:defRPr sz="1800"/>
            </a:lvl2pPr>
            <a:lvl3pPr indent="0" lvl="2">
              <a:spcBef>
                <a:spcPts val="0"/>
              </a:spcBef>
              <a:spcAft>
                <a:spcPts val="0"/>
              </a:spcAft>
              <a:buSzPts val="3000"/>
              <a:buNone/>
              <a:defRPr sz="1800"/>
            </a:lvl3pPr>
            <a:lvl4pPr indent="0" lvl="3">
              <a:spcBef>
                <a:spcPts val="0"/>
              </a:spcBef>
              <a:spcAft>
                <a:spcPts val="0"/>
              </a:spcAft>
              <a:buSzPts val="3000"/>
              <a:buNone/>
              <a:defRPr sz="1800"/>
            </a:lvl4pPr>
            <a:lvl5pPr indent="0" lvl="4">
              <a:spcBef>
                <a:spcPts val="0"/>
              </a:spcBef>
              <a:spcAft>
                <a:spcPts val="0"/>
              </a:spcAft>
              <a:buSzPts val="3000"/>
              <a:buNone/>
              <a:defRPr sz="1800"/>
            </a:lvl5pPr>
            <a:lvl6pPr indent="0" lvl="5">
              <a:spcBef>
                <a:spcPts val="0"/>
              </a:spcBef>
              <a:spcAft>
                <a:spcPts val="0"/>
              </a:spcAft>
              <a:buSzPts val="3000"/>
              <a:buNone/>
              <a:defRPr sz="1800"/>
            </a:lvl6pPr>
            <a:lvl7pPr indent="0" lvl="6">
              <a:spcBef>
                <a:spcPts val="0"/>
              </a:spcBef>
              <a:spcAft>
                <a:spcPts val="0"/>
              </a:spcAft>
              <a:buSzPts val="3000"/>
              <a:buNone/>
              <a:defRPr sz="1800"/>
            </a:lvl7pPr>
            <a:lvl8pPr indent="0" lvl="7">
              <a:spcBef>
                <a:spcPts val="0"/>
              </a:spcBef>
              <a:spcAft>
                <a:spcPts val="0"/>
              </a:spcAft>
              <a:buSzPts val="3000"/>
              <a:buNone/>
              <a:defRPr sz="1800"/>
            </a:lvl8pPr>
            <a:lvl9pPr indent="0" lvl="8">
              <a:spcBef>
                <a:spcPts val="0"/>
              </a:spcBef>
              <a:spcAft>
                <a:spcPts val="0"/>
              </a:spcAft>
              <a:buSzPts val="3000"/>
              <a:buNone/>
              <a:defRPr sz="1800"/>
            </a:lvl9pPr>
          </a:lstStyle>
          <a:p/>
        </p:txBody>
      </p:sp>
      <p:sp>
        <p:nvSpPr>
          <p:cNvPr id="1400" name="Google Shape;1400;p153"/>
          <p:cNvSpPr txBox="1"/>
          <p:nvPr>
            <p:ph idx="1" type="body"/>
          </p:nvPr>
        </p:nvSpPr>
        <p:spPr>
          <a:xfrm>
            <a:off x="457200" y="1200150"/>
            <a:ext cx="8229600" cy="3394500"/>
          </a:xfrm>
          <a:prstGeom prst="rect">
            <a:avLst/>
          </a:prstGeom>
          <a:noFill/>
          <a:ln>
            <a:noFill/>
          </a:ln>
        </p:spPr>
        <p:txBody>
          <a:bodyPr anchorCtr="0" anchor="t" bIns="91425" lIns="91425" spcFirstLastPara="1" rIns="91425" wrap="square" tIns="91425">
            <a:normAutofit/>
          </a:bodyPr>
          <a:lstStyle>
            <a:lvl1pPr indent="-431800" lvl="0" marL="457200" marR="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algn="l">
              <a:spcBef>
                <a:spcPts val="12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algn="l">
              <a:spcBef>
                <a:spcPts val="12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algn="l">
              <a:spcBef>
                <a:spcPts val="12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algn="l">
              <a:spcBef>
                <a:spcPts val="12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algn="l">
              <a:spcBef>
                <a:spcPts val="12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algn="l">
              <a:spcBef>
                <a:spcPts val="12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algn="l">
              <a:spcBef>
                <a:spcPts val="12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algn="l">
              <a:spcBef>
                <a:spcPts val="1200"/>
              </a:spcBef>
              <a:spcAft>
                <a:spcPts val="120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1401" name="Google Shape;1401;p153"/>
          <p:cNvSpPr txBox="1"/>
          <p:nvPr>
            <p:ph idx="10" type="dt"/>
          </p:nvPr>
        </p:nvSpPr>
        <p:spPr>
          <a:xfrm>
            <a:off x="457200" y="4767263"/>
            <a:ext cx="2133600" cy="273900"/>
          </a:xfrm>
          <a:prstGeom prst="rect">
            <a:avLst/>
          </a:prstGeom>
          <a:noFill/>
          <a:ln>
            <a:noFill/>
          </a:ln>
        </p:spPr>
        <p:txBody>
          <a:bodyPr anchorCtr="0" anchor="ctr" bIns="91425" lIns="91425" spcFirstLastPara="1" rIns="91425" wrap="square" tIns="91425">
            <a:noAutofit/>
          </a:bodyPr>
          <a:lstStyle>
            <a:lvl1pPr indent="0" lvl="0" marL="0" marR="0" algn="l">
              <a:lnSpc>
                <a:spcPct val="100000"/>
              </a:lnSpc>
              <a:spcBef>
                <a:spcPts val="0"/>
              </a:spcBef>
              <a:spcAft>
                <a:spcPts val="0"/>
              </a:spcAft>
              <a:buClr>
                <a:srgbClr val="9A9A9B"/>
              </a:buClr>
              <a:buSzPts val="1400"/>
              <a:buFont typeface="Arial"/>
              <a:buNone/>
              <a:defRPr b="0" i="0" sz="1200" u="none" cap="none" strike="noStrike">
                <a:solidFill>
                  <a:srgbClr val="9A9A9B"/>
                </a:solidFill>
                <a:latin typeface="Arial"/>
                <a:ea typeface="Arial"/>
                <a:cs typeface="Arial"/>
                <a:sym typeface="Arial"/>
              </a:defRPr>
            </a:lvl1pPr>
            <a:lvl2pPr indent="0" lvl="1" marL="457200"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indent="0" lvl="2" marL="914400"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indent="0" lvl="3" marL="1371600"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indent="0" lvl="4" marL="1828800"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indent="0" lvl="5" marL="2286000"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indent="0" lvl="6" marL="2743200"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indent="0" lvl="7" marL="3200400"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indent="0" lvl="8" marL="3657600"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1402" name="Google Shape;1402;p153"/>
          <p:cNvSpPr txBox="1"/>
          <p:nvPr>
            <p:ph idx="11" type="ftr"/>
          </p:nvPr>
        </p:nvSpPr>
        <p:spPr>
          <a:xfrm>
            <a:off x="3124200" y="4767263"/>
            <a:ext cx="2895600" cy="273900"/>
          </a:xfrm>
          <a:prstGeom prst="rect">
            <a:avLst/>
          </a:prstGeom>
          <a:noFill/>
          <a:ln>
            <a:noFill/>
          </a:ln>
        </p:spPr>
        <p:txBody>
          <a:bodyPr anchorCtr="0" anchor="ctr" bIns="91425" lIns="91425" spcFirstLastPara="1" rIns="91425" wrap="square" tIns="91425">
            <a:noAutofit/>
          </a:bodyPr>
          <a:lstStyle>
            <a:lvl1pPr indent="0" lvl="0" marL="0" marR="0" algn="ctr">
              <a:lnSpc>
                <a:spcPct val="100000"/>
              </a:lnSpc>
              <a:spcBef>
                <a:spcPts val="0"/>
              </a:spcBef>
              <a:spcAft>
                <a:spcPts val="0"/>
              </a:spcAft>
              <a:buClr>
                <a:srgbClr val="9A9A9B"/>
              </a:buClr>
              <a:buSzPts val="1400"/>
              <a:buFont typeface="Arial"/>
              <a:buNone/>
              <a:defRPr b="0" i="0" sz="1200" u="none" cap="none" strike="noStrike">
                <a:solidFill>
                  <a:srgbClr val="9A9A9B"/>
                </a:solidFill>
                <a:latin typeface="Arial"/>
                <a:ea typeface="Arial"/>
                <a:cs typeface="Arial"/>
                <a:sym typeface="Arial"/>
              </a:defRPr>
            </a:lvl1pPr>
            <a:lvl2pPr indent="0" lvl="1" marL="457200"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indent="0" lvl="2" marL="914400"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indent="0" lvl="3" marL="1371600"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indent="0" lvl="4" marL="1828800"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indent="0" lvl="5" marL="2286000"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indent="0" lvl="6" marL="2743200"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indent="0" lvl="7" marL="3200400"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indent="0" lvl="8" marL="3657600"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1403" name="Google Shape;1403;p153"/>
          <p:cNvSpPr txBox="1"/>
          <p:nvPr>
            <p:ph idx="12" type="sldNum"/>
          </p:nvPr>
        </p:nvSpPr>
        <p:spPr>
          <a:xfrm>
            <a:off x="6553200" y="4767263"/>
            <a:ext cx="2133600" cy="273900"/>
          </a:xfrm>
          <a:prstGeom prst="rect">
            <a:avLst/>
          </a:prstGeom>
          <a:noFill/>
          <a:ln>
            <a:noFill/>
          </a:ln>
        </p:spPr>
        <p:txBody>
          <a:bodyPr anchorCtr="0" anchor="ctr" bIns="45700" lIns="91425" spcFirstLastPara="1" rIns="91425" wrap="square" tIns="45700">
            <a:normAutofit lnSpcReduction="10000"/>
          </a:bodyPr>
          <a:lstStyle>
            <a:lvl1pPr indent="0" lvl="0" marL="0" marR="0" algn="r">
              <a:lnSpc>
                <a:spcPct val="100000"/>
              </a:lnSpc>
              <a:spcBef>
                <a:spcPts val="0"/>
              </a:spcBef>
              <a:spcAft>
                <a:spcPts val="0"/>
              </a:spcAft>
              <a:buClr>
                <a:srgbClr val="9A9A9B"/>
              </a:buClr>
              <a:buFont typeface="Arial"/>
              <a:buNone/>
              <a:defRPr b="0" i="0" sz="1200" u="none" cap="none" strike="noStrike">
                <a:solidFill>
                  <a:srgbClr val="9A9A9B"/>
                </a:solidFill>
                <a:latin typeface="Arial"/>
                <a:ea typeface="Arial"/>
                <a:cs typeface="Arial"/>
                <a:sym typeface="Arial"/>
              </a:defRPr>
            </a:lvl1pPr>
            <a:lvl2pPr indent="0" lvl="1" marL="0" marR="0" algn="r">
              <a:lnSpc>
                <a:spcPct val="100000"/>
              </a:lnSpc>
              <a:spcBef>
                <a:spcPts val="0"/>
              </a:spcBef>
              <a:spcAft>
                <a:spcPts val="0"/>
              </a:spcAft>
              <a:buClr>
                <a:srgbClr val="9A9A9B"/>
              </a:buClr>
              <a:buFont typeface="Arial"/>
              <a:buNone/>
              <a:defRPr b="0" i="0" sz="1200" u="none" cap="none" strike="noStrike">
                <a:solidFill>
                  <a:srgbClr val="9A9A9B"/>
                </a:solidFill>
                <a:latin typeface="Arial"/>
                <a:ea typeface="Arial"/>
                <a:cs typeface="Arial"/>
                <a:sym typeface="Arial"/>
              </a:defRPr>
            </a:lvl2pPr>
            <a:lvl3pPr indent="0" lvl="2" marL="0" marR="0" algn="r">
              <a:lnSpc>
                <a:spcPct val="100000"/>
              </a:lnSpc>
              <a:spcBef>
                <a:spcPts val="0"/>
              </a:spcBef>
              <a:spcAft>
                <a:spcPts val="0"/>
              </a:spcAft>
              <a:buClr>
                <a:srgbClr val="9A9A9B"/>
              </a:buClr>
              <a:buFont typeface="Arial"/>
              <a:buNone/>
              <a:defRPr b="0" i="0" sz="1200" u="none" cap="none" strike="noStrike">
                <a:solidFill>
                  <a:srgbClr val="9A9A9B"/>
                </a:solidFill>
                <a:latin typeface="Arial"/>
                <a:ea typeface="Arial"/>
                <a:cs typeface="Arial"/>
                <a:sym typeface="Arial"/>
              </a:defRPr>
            </a:lvl3pPr>
            <a:lvl4pPr indent="0" lvl="3" marL="0" marR="0" algn="r">
              <a:lnSpc>
                <a:spcPct val="100000"/>
              </a:lnSpc>
              <a:spcBef>
                <a:spcPts val="0"/>
              </a:spcBef>
              <a:spcAft>
                <a:spcPts val="0"/>
              </a:spcAft>
              <a:buClr>
                <a:srgbClr val="9A9A9B"/>
              </a:buClr>
              <a:buFont typeface="Arial"/>
              <a:buNone/>
              <a:defRPr b="0" i="0" sz="1200" u="none" cap="none" strike="noStrike">
                <a:solidFill>
                  <a:srgbClr val="9A9A9B"/>
                </a:solidFill>
                <a:latin typeface="Arial"/>
                <a:ea typeface="Arial"/>
                <a:cs typeface="Arial"/>
                <a:sym typeface="Arial"/>
              </a:defRPr>
            </a:lvl4pPr>
            <a:lvl5pPr indent="0" lvl="4" marL="0" marR="0" algn="r">
              <a:lnSpc>
                <a:spcPct val="100000"/>
              </a:lnSpc>
              <a:spcBef>
                <a:spcPts val="0"/>
              </a:spcBef>
              <a:spcAft>
                <a:spcPts val="0"/>
              </a:spcAft>
              <a:buClr>
                <a:srgbClr val="9A9A9B"/>
              </a:buClr>
              <a:buFont typeface="Arial"/>
              <a:buNone/>
              <a:defRPr b="0" i="0" sz="1200" u="none" cap="none" strike="noStrike">
                <a:solidFill>
                  <a:srgbClr val="9A9A9B"/>
                </a:solidFill>
                <a:latin typeface="Arial"/>
                <a:ea typeface="Arial"/>
                <a:cs typeface="Arial"/>
                <a:sym typeface="Arial"/>
              </a:defRPr>
            </a:lvl5pPr>
            <a:lvl6pPr indent="0" lvl="5" marL="0" marR="0" algn="r">
              <a:lnSpc>
                <a:spcPct val="100000"/>
              </a:lnSpc>
              <a:spcBef>
                <a:spcPts val="0"/>
              </a:spcBef>
              <a:spcAft>
                <a:spcPts val="0"/>
              </a:spcAft>
              <a:buClr>
                <a:srgbClr val="9A9A9B"/>
              </a:buClr>
              <a:buFont typeface="Arial"/>
              <a:buNone/>
              <a:defRPr b="0" i="0" sz="1200" u="none" cap="none" strike="noStrike">
                <a:solidFill>
                  <a:srgbClr val="9A9A9B"/>
                </a:solidFill>
                <a:latin typeface="Arial"/>
                <a:ea typeface="Arial"/>
                <a:cs typeface="Arial"/>
                <a:sym typeface="Arial"/>
              </a:defRPr>
            </a:lvl6pPr>
            <a:lvl7pPr indent="0" lvl="6" marL="0" marR="0" algn="r">
              <a:lnSpc>
                <a:spcPct val="100000"/>
              </a:lnSpc>
              <a:spcBef>
                <a:spcPts val="0"/>
              </a:spcBef>
              <a:spcAft>
                <a:spcPts val="0"/>
              </a:spcAft>
              <a:buClr>
                <a:srgbClr val="9A9A9B"/>
              </a:buClr>
              <a:buFont typeface="Arial"/>
              <a:buNone/>
              <a:defRPr b="0" i="0" sz="1200" u="none" cap="none" strike="noStrike">
                <a:solidFill>
                  <a:srgbClr val="9A9A9B"/>
                </a:solidFill>
                <a:latin typeface="Arial"/>
                <a:ea typeface="Arial"/>
                <a:cs typeface="Arial"/>
                <a:sym typeface="Arial"/>
              </a:defRPr>
            </a:lvl7pPr>
            <a:lvl8pPr indent="0" lvl="7" marL="0" marR="0" algn="r">
              <a:lnSpc>
                <a:spcPct val="100000"/>
              </a:lnSpc>
              <a:spcBef>
                <a:spcPts val="0"/>
              </a:spcBef>
              <a:spcAft>
                <a:spcPts val="0"/>
              </a:spcAft>
              <a:buClr>
                <a:srgbClr val="9A9A9B"/>
              </a:buClr>
              <a:buFont typeface="Arial"/>
              <a:buNone/>
              <a:defRPr b="0" i="0" sz="1200" u="none" cap="none" strike="noStrike">
                <a:solidFill>
                  <a:srgbClr val="9A9A9B"/>
                </a:solidFill>
                <a:latin typeface="Arial"/>
                <a:ea typeface="Arial"/>
                <a:cs typeface="Arial"/>
                <a:sym typeface="Arial"/>
              </a:defRPr>
            </a:lvl8pPr>
            <a:lvl9pPr indent="0" lvl="8" marL="0" marR="0" algn="r">
              <a:lnSpc>
                <a:spcPct val="100000"/>
              </a:lnSpc>
              <a:spcBef>
                <a:spcPts val="0"/>
              </a:spcBef>
              <a:spcAft>
                <a:spcPts val="0"/>
              </a:spcAft>
              <a:buClr>
                <a:srgbClr val="9A9A9B"/>
              </a:buClr>
              <a:buFont typeface="Arial"/>
              <a:buNone/>
              <a:defRPr b="0" i="0" sz="1200" u="none" cap="none" strike="noStrike">
                <a:solidFill>
                  <a:srgbClr val="9A9A9B"/>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78" name="Shape 78"/>
        <p:cNvGrpSpPr/>
        <p:nvPr/>
      </p:nvGrpSpPr>
      <p:grpSpPr>
        <a:xfrm>
          <a:off x="0" y="0"/>
          <a:ext cx="0" cy="0"/>
          <a:chOff x="0" y="0"/>
          <a:chExt cx="0" cy="0"/>
        </a:xfrm>
      </p:grpSpPr>
      <p:sp>
        <p:nvSpPr>
          <p:cNvPr id="79" name="Google Shape;79;p17"/>
          <p:cNvSpPr/>
          <p:nvPr/>
        </p:nvSpPr>
        <p:spPr>
          <a:xfrm>
            <a:off x="0" y="0"/>
            <a:ext cx="9144009" cy="5143562"/>
          </a:xfrm>
          <a:custGeom>
            <a:rect b="b" l="l" r="r" t="t"/>
            <a:pathLst>
              <a:path extrusionOk="0" h="61559" w="109437">
                <a:moveTo>
                  <a:pt x="107051" y="5554"/>
                </a:moveTo>
                <a:lnTo>
                  <a:pt x="104662" y="5554"/>
                </a:lnTo>
                <a:lnTo>
                  <a:pt x="104662" y="3165"/>
                </a:lnTo>
                <a:lnTo>
                  <a:pt x="107051" y="3165"/>
                </a:lnTo>
                <a:close/>
                <a:moveTo>
                  <a:pt x="107051" y="8092"/>
                </a:moveTo>
                <a:lnTo>
                  <a:pt x="104662" y="8092"/>
                </a:lnTo>
                <a:lnTo>
                  <a:pt x="104662" y="5703"/>
                </a:lnTo>
                <a:lnTo>
                  <a:pt x="107051" y="5703"/>
                </a:lnTo>
                <a:close/>
                <a:moveTo>
                  <a:pt x="107051" y="10629"/>
                </a:moveTo>
                <a:lnTo>
                  <a:pt x="104662" y="10629"/>
                </a:lnTo>
                <a:lnTo>
                  <a:pt x="104662" y="8240"/>
                </a:lnTo>
                <a:lnTo>
                  <a:pt x="107051" y="8240"/>
                </a:lnTo>
                <a:close/>
                <a:moveTo>
                  <a:pt x="107051" y="13166"/>
                </a:moveTo>
                <a:lnTo>
                  <a:pt x="104662" y="13166"/>
                </a:lnTo>
                <a:lnTo>
                  <a:pt x="104662" y="10777"/>
                </a:lnTo>
                <a:lnTo>
                  <a:pt x="107051" y="10777"/>
                </a:lnTo>
                <a:close/>
                <a:moveTo>
                  <a:pt x="107051" y="15704"/>
                </a:moveTo>
                <a:lnTo>
                  <a:pt x="104662" y="15704"/>
                </a:lnTo>
                <a:lnTo>
                  <a:pt x="104662" y="13316"/>
                </a:lnTo>
                <a:lnTo>
                  <a:pt x="107051" y="13316"/>
                </a:lnTo>
                <a:close/>
                <a:moveTo>
                  <a:pt x="107051" y="18242"/>
                </a:moveTo>
                <a:lnTo>
                  <a:pt x="104662" y="18242"/>
                </a:lnTo>
                <a:lnTo>
                  <a:pt x="104662" y="15853"/>
                </a:lnTo>
                <a:lnTo>
                  <a:pt x="107051" y="15853"/>
                </a:lnTo>
                <a:close/>
                <a:moveTo>
                  <a:pt x="107051" y="20778"/>
                </a:moveTo>
                <a:lnTo>
                  <a:pt x="104662" y="20778"/>
                </a:lnTo>
                <a:lnTo>
                  <a:pt x="104662" y="18389"/>
                </a:lnTo>
                <a:lnTo>
                  <a:pt x="107051" y="18389"/>
                </a:lnTo>
                <a:close/>
                <a:moveTo>
                  <a:pt x="107051" y="23316"/>
                </a:moveTo>
                <a:lnTo>
                  <a:pt x="104662" y="23316"/>
                </a:lnTo>
                <a:lnTo>
                  <a:pt x="104662" y="20928"/>
                </a:lnTo>
                <a:lnTo>
                  <a:pt x="107051" y="20928"/>
                </a:lnTo>
                <a:close/>
                <a:moveTo>
                  <a:pt x="107051" y="25854"/>
                </a:moveTo>
                <a:lnTo>
                  <a:pt x="104662" y="25854"/>
                </a:lnTo>
                <a:lnTo>
                  <a:pt x="104662" y="23465"/>
                </a:lnTo>
                <a:lnTo>
                  <a:pt x="107051" y="23465"/>
                </a:lnTo>
                <a:close/>
                <a:moveTo>
                  <a:pt x="107051" y="28391"/>
                </a:moveTo>
                <a:lnTo>
                  <a:pt x="104662" y="28391"/>
                </a:lnTo>
                <a:lnTo>
                  <a:pt x="104662" y="26002"/>
                </a:lnTo>
                <a:lnTo>
                  <a:pt x="107051" y="26002"/>
                </a:lnTo>
                <a:close/>
                <a:moveTo>
                  <a:pt x="107051" y="30928"/>
                </a:moveTo>
                <a:lnTo>
                  <a:pt x="104662" y="30928"/>
                </a:lnTo>
                <a:lnTo>
                  <a:pt x="104662" y="28540"/>
                </a:lnTo>
                <a:lnTo>
                  <a:pt x="107051" y="28540"/>
                </a:lnTo>
                <a:close/>
                <a:moveTo>
                  <a:pt x="107051" y="33466"/>
                </a:moveTo>
                <a:lnTo>
                  <a:pt x="104662" y="33466"/>
                </a:lnTo>
                <a:lnTo>
                  <a:pt x="104662" y="31077"/>
                </a:lnTo>
                <a:lnTo>
                  <a:pt x="107051" y="31077"/>
                </a:lnTo>
                <a:close/>
                <a:moveTo>
                  <a:pt x="107051" y="36003"/>
                </a:moveTo>
                <a:lnTo>
                  <a:pt x="104662" y="36003"/>
                </a:lnTo>
                <a:lnTo>
                  <a:pt x="104662" y="33614"/>
                </a:lnTo>
                <a:lnTo>
                  <a:pt x="107051" y="33614"/>
                </a:lnTo>
                <a:close/>
                <a:moveTo>
                  <a:pt x="107051" y="38540"/>
                </a:moveTo>
                <a:lnTo>
                  <a:pt x="104662" y="38540"/>
                </a:lnTo>
                <a:lnTo>
                  <a:pt x="104662" y="36152"/>
                </a:lnTo>
                <a:lnTo>
                  <a:pt x="107051" y="36152"/>
                </a:lnTo>
                <a:close/>
                <a:moveTo>
                  <a:pt x="107051" y="41079"/>
                </a:moveTo>
                <a:lnTo>
                  <a:pt x="104662" y="41079"/>
                </a:lnTo>
                <a:lnTo>
                  <a:pt x="104662" y="38690"/>
                </a:lnTo>
                <a:lnTo>
                  <a:pt x="107051" y="38690"/>
                </a:lnTo>
                <a:close/>
                <a:moveTo>
                  <a:pt x="107051" y="43616"/>
                </a:moveTo>
                <a:lnTo>
                  <a:pt x="104662" y="43616"/>
                </a:lnTo>
                <a:lnTo>
                  <a:pt x="104662" y="41226"/>
                </a:lnTo>
                <a:lnTo>
                  <a:pt x="107051" y="41226"/>
                </a:lnTo>
                <a:close/>
                <a:moveTo>
                  <a:pt x="107051" y="46152"/>
                </a:moveTo>
                <a:lnTo>
                  <a:pt x="104662" y="46152"/>
                </a:lnTo>
                <a:lnTo>
                  <a:pt x="104662" y="43764"/>
                </a:lnTo>
                <a:lnTo>
                  <a:pt x="107051" y="43764"/>
                </a:lnTo>
                <a:close/>
                <a:moveTo>
                  <a:pt x="107051" y="48691"/>
                </a:moveTo>
                <a:lnTo>
                  <a:pt x="104662" y="48691"/>
                </a:lnTo>
                <a:lnTo>
                  <a:pt x="104662" y="46302"/>
                </a:lnTo>
                <a:lnTo>
                  <a:pt x="107051" y="46302"/>
                </a:lnTo>
                <a:close/>
                <a:moveTo>
                  <a:pt x="107051" y="51228"/>
                </a:moveTo>
                <a:lnTo>
                  <a:pt x="104662" y="51228"/>
                </a:lnTo>
                <a:lnTo>
                  <a:pt x="104662" y="48839"/>
                </a:lnTo>
                <a:lnTo>
                  <a:pt x="107051" y="48839"/>
                </a:lnTo>
                <a:close/>
                <a:moveTo>
                  <a:pt x="107051" y="53765"/>
                </a:moveTo>
                <a:lnTo>
                  <a:pt x="104662" y="53765"/>
                </a:lnTo>
                <a:lnTo>
                  <a:pt x="104662" y="51376"/>
                </a:lnTo>
                <a:lnTo>
                  <a:pt x="107051" y="51376"/>
                </a:lnTo>
                <a:close/>
                <a:moveTo>
                  <a:pt x="107051" y="56303"/>
                </a:moveTo>
                <a:lnTo>
                  <a:pt x="104662" y="56303"/>
                </a:lnTo>
                <a:lnTo>
                  <a:pt x="104662" y="53914"/>
                </a:lnTo>
                <a:lnTo>
                  <a:pt x="107051" y="53914"/>
                </a:lnTo>
                <a:close/>
                <a:moveTo>
                  <a:pt x="107051" y="58840"/>
                </a:moveTo>
                <a:lnTo>
                  <a:pt x="104662" y="58840"/>
                </a:lnTo>
                <a:lnTo>
                  <a:pt x="104662" y="56451"/>
                </a:lnTo>
                <a:lnTo>
                  <a:pt x="107051" y="56451"/>
                </a:lnTo>
                <a:close/>
                <a:moveTo>
                  <a:pt x="104514" y="5554"/>
                </a:moveTo>
                <a:lnTo>
                  <a:pt x="102125" y="5554"/>
                </a:lnTo>
                <a:lnTo>
                  <a:pt x="102125" y="3165"/>
                </a:lnTo>
                <a:lnTo>
                  <a:pt x="104514" y="3165"/>
                </a:lnTo>
                <a:close/>
                <a:moveTo>
                  <a:pt x="104514" y="8092"/>
                </a:moveTo>
                <a:lnTo>
                  <a:pt x="102125" y="8092"/>
                </a:lnTo>
                <a:lnTo>
                  <a:pt x="102125" y="5703"/>
                </a:lnTo>
                <a:lnTo>
                  <a:pt x="104514" y="5703"/>
                </a:lnTo>
                <a:close/>
                <a:moveTo>
                  <a:pt x="104514" y="10629"/>
                </a:moveTo>
                <a:lnTo>
                  <a:pt x="102125" y="10629"/>
                </a:lnTo>
                <a:lnTo>
                  <a:pt x="102125" y="8240"/>
                </a:lnTo>
                <a:lnTo>
                  <a:pt x="104514" y="8240"/>
                </a:lnTo>
                <a:close/>
                <a:moveTo>
                  <a:pt x="104514" y="13166"/>
                </a:moveTo>
                <a:lnTo>
                  <a:pt x="102125" y="13166"/>
                </a:lnTo>
                <a:lnTo>
                  <a:pt x="102125" y="10777"/>
                </a:lnTo>
                <a:lnTo>
                  <a:pt x="104514" y="10777"/>
                </a:lnTo>
                <a:close/>
                <a:moveTo>
                  <a:pt x="104514" y="15704"/>
                </a:moveTo>
                <a:lnTo>
                  <a:pt x="102125" y="15704"/>
                </a:lnTo>
                <a:lnTo>
                  <a:pt x="102125" y="13316"/>
                </a:lnTo>
                <a:lnTo>
                  <a:pt x="104514" y="13316"/>
                </a:lnTo>
                <a:close/>
                <a:moveTo>
                  <a:pt x="104514" y="18242"/>
                </a:moveTo>
                <a:lnTo>
                  <a:pt x="102125" y="18242"/>
                </a:lnTo>
                <a:lnTo>
                  <a:pt x="102125" y="15853"/>
                </a:lnTo>
                <a:lnTo>
                  <a:pt x="104514" y="15853"/>
                </a:lnTo>
                <a:close/>
                <a:moveTo>
                  <a:pt x="104514" y="20778"/>
                </a:moveTo>
                <a:lnTo>
                  <a:pt x="102125" y="20778"/>
                </a:lnTo>
                <a:lnTo>
                  <a:pt x="102125" y="18389"/>
                </a:lnTo>
                <a:lnTo>
                  <a:pt x="104514" y="18389"/>
                </a:lnTo>
                <a:close/>
                <a:moveTo>
                  <a:pt x="104514" y="23316"/>
                </a:moveTo>
                <a:lnTo>
                  <a:pt x="102125" y="23316"/>
                </a:lnTo>
                <a:lnTo>
                  <a:pt x="102125" y="20928"/>
                </a:lnTo>
                <a:lnTo>
                  <a:pt x="104514" y="20928"/>
                </a:lnTo>
                <a:close/>
                <a:moveTo>
                  <a:pt x="104514" y="25854"/>
                </a:moveTo>
                <a:lnTo>
                  <a:pt x="102125" y="25854"/>
                </a:lnTo>
                <a:lnTo>
                  <a:pt x="102125" y="23465"/>
                </a:lnTo>
                <a:lnTo>
                  <a:pt x="104514" y="23465"/>
                </a:lnTo>
                <a:close/>
                <a:moveTo>
                  <a:pt x="104514" y="28391"/>
                </a:moveTo>
                <a:lnTo>
                  <a:pt x="102125" y="28391"/>
                </a:lnTo>
                <a:lnTo>
                  <a:pt x="102125" y="26002"/>
                </a:lnTo>
                <a:lnTo>
                  <a:pt x="104514" y="26002"/>
                </a:lnTo>
                <a:close/>
                <a:moveTo>
                  <a:pt x="104514" y="30928"/>
                </a:moveTo>
                <a:lnTo>
                  <a:pt x="102125" y="30928"/>
                </a:lnTo>
                <a:lnTo>
                  <a:pt x="102125" y="28540"/>
                </a:lnTo>
                <a:lnTo>
                  <a:pt x="104514" y="28540"/>
                </a:lnTo>
                <a:close/>
                <a:moveTo>
                  <a:pt x="104514" y="33466"/>
                </a:moveTo>
                <a:lnTo>
                  <a:pt x="102125" y="33466"/>
                </a:lnTo>
                <a:lnTo>
                  <a:pt x="102125" y="31077"/>
                </a:lnTo>
                <a:lnTo>
                  <a:pt x="104514" y="31077"/>
                </a:lnTo>
                <a:close/>
                <a:moveTo>
                  <a:pt x="104514" y="36003"/>
                </a:moveTo>
                <a:lnTo>
                  <a:pt x="102125" y="36003"/>
                </a:lnTo>
                <a:lnTo>
                  <a:pt x="102125" y="33614"/>
                </a:lnTo>
                <a:lnTo>
                  <a:pt x="104514" y="33614"/>
                </a:lnTo>
                <a:close/>
                <a:moveTo>
                  <a:pt x="104514" y="38540"/>
                </a:moveTo>
                <a:lnTo>
                  <a:pt x="102125" y="38540"/>
                </a:lnTo>
                <a:lnTo>
                  <a:pt x="102125" y="36152"/>
                </a:lnTo>
                <a:lnTo>
                  <a:pt x="104514" y="36152"/>
                </a:lnTo>
                <a:close/>
                <a:moveTo>
                  <a:pt x="104514" y="41079"/>
                </a:moveTo>
                <a:lnTo>
                  <a:pt x="102125" y="41079"/>
                </a:lnTo>
                <a:lnTo>
                  <a:pt x="102125" y="38690"/>
                </a:lnTo>
                <a:lnTo>
                  <a:pt x="104514" y="38690"/>
                </a:lnTo>
                <a:close/>
                <a:moveTo>
                  <a:pt x="104514" y="43616"/>
                </a:moveTo>
                <a:lnTo>
                  <a:pt x="102125" y="43616"/>
                </a:lnTo>
                <a:lnTo>
                  <a:pt x="102125" y="41226"/>
                </a:lnTo>
                <a:lnTo>
                  <a:pt x="104514" y="41226"/>
                </a:lnTo>
                <a:close/>
                <a:moveTo>
                  <a:pt x="104514" y="46152"/>
                </a:moveTo>
                <a:lnTo>
                  <a:pt x="102125" y="46152"/>
                </a:lnTo>
                <a:lnTo>
                  <a:pt x="102125" y="43764"/>
                </a:lnTo>
                <a:lnTo>
                  <a:pt x="104514" y="43764"/>
                </a:lnTo>
                <a:close/>
                <a:moveTo>
                  <a:pt x="104514" y="48691"/>
                </a:moveTo>
                <a:lnTo>
                  <a:pt x="102125" y="48691"/>
                </a:lnTo>
                <a:lnTo>
                  <a:pt x="102125" y="46302"/>
                </a:lnTo>
                <a:lnTo>
                  <a:pt x="104514" y="46302"/>
                </a:lnTo>
                <a:close/>
                <a:moveTo>
                  <a:pt x="104514" y="51228"/>
                </a:moveTo>
                <a:lnTo>
                  <a:pt x="102125" y="51228"/>
                </a:lnTo>
                <a:lnTo>
                  <a:pt x="102125" y="48839"/>
                </a:lnTo>
                <a:lnTo>
                  <a:pt x="104514" y="48839"/>
                </a:lnTo>
                <a:close/>
                <a:moveTo>
                  <a:pt x="104514" y="53765"/>
                </a:moveTo>
                <a:lnTo>
                  <a:pt x="102125" y="53765"/>
                </a:lnTo>
                <a:lnTo>
                  <a:pt x="102125" y="51376"/>
                </a:lnTo>
                <a:lnTo>
                  <a:pt x="104514" y="51376"/>
                </a:lnTo>
                <a:close/>
                <a:moveTo>
                  <a:pt x="104514" y="56303"/>
                </a:moveTo>
                <a:lnTo>
                  <a:pt x="102125" y="56303"/>
                </a:lnTo>
                <a:lnTo>
                  <a:pt x="102125" y="53914"/>
                </a:lnTo>
                <a:lnTo>
                  <a:pt x="104514" y="53914"/>
                </a:lnTo>
                <a:close/>
                <a:moveTo>
                  <a:pt x="104514" y="58840"/>
                </a:moveTo>
                <a:lnTo>
                  <a:pt x="102125" y="58840"/>
                </a:lnTo>
                <a:lnTo>
                  <a:pt x="102125" y="56451"/>
                </a:lnTo>
                <a:lnTo>
                  <a:pt x="104514" y="56451"/>
                </a:lnTo>
                <a:close/>
                <a:moveTo>
                  <a:pt x="101977" y="5554"/>
                </a:moveTo>
                <a:lnTo>
                  <a:pt x="99588" y="5554"/>
                </a:lnTo>
                <a:lnTo>
                  <a:pt x="99588" y="3165"/>
                </a:lnTo>
                <a:lnTo>
                  <a:pt x="101977" y="3165"/>
                </a:lnTo>
                <a:close/>
                <a:moveTo>
                  <a:pt x="101977" y="8092"/>
                </a:moveTo>
                <a:lnTo>
                  <a:pt x="99588" y="8092"/>
                </a:lnTo>
                <a:lnTo>
                  <a:pt x="99588" y="5703"/>
                </a:lnTo>
                <a:lnTo>
                  <a:pt x="101977" y="5703"/>
                </a:lnTo>
                <a:close/>
                <a:moveTo>
                  <a:pt x="101977" y="10629"/>
                </a:moveTo>
                <a:lnTo>
                  <a:pt x="99588" y="10629"/>
                </a:lnTo>
                <a:lnTo>
                  <a:pt x="99588" y="8240"/>
                </a:lnTo>
                <a:lnTo>
                  <a:pt x="101977" y="8240"/>
                </a:lnTo>
                <a:close/>
                <a:moveTo>
                  <a:pt x="101977" y="13166"/>
                </a:moveTo>
                <a:lnTo>
                  <a:pt x="99588" y="13166"/>
                </a:lnTo>
                <a:lnTo>
                  <a:pt x="99588" y="10777"/>
                </a:lnTo>
                <a:lnTo>
                  <a:pt x="101977" y="10777"/>
                </a:lnTo>
                <a:close/>
                <a:moveTo>
                  <a:pt x="101977" y="15704"/>
                </a:moveTo>
                <a:lnTo>
                  <a:pt x="99588" y="15704"/>
                </a:lnTo>
                <a:lnTo>
                  <a:pt x="99588" y="13316"/>
                </a:lnTo>
                <a:lnTo>
                  <a:pt x="101977" y="13316"/>
                </a:lnTo>
                <a:close/>
                <a:moveTo>
                  <a:pt x="101977" y="18242"/>
                </a:moveTo>
                <a:lnTo>
                  <a:pt x="99588" y="18242"/>
                </a:lnTo>
                <a:lnTo>
                  <a:pt x="99588" y="15853"/>
                </a:lnTo>
                <a:lnTo>
                  <a:pt x="101977" y="15853"/>
                </a:lnTo>
                <a:close/>
                <a:moveTo>
                  <a:pt x="101977" y="20778"/>
                </a:moveTo>
                <a:lnTo>
                  <a:pt x="99588" y="20778"/>
                </a:lnTo>
                <a:lnTo>
                  <a:pt x="99588" y="18389"/>
                </a:lnTo>
                <a:lnTo>
                  <a:pt x="101977" y="18389"/>
                </a:lnTo>
                <a:close/>
                <a:moveTo>
                  <a:pt x="101977" y="23316"/>
                </a:moveTo>
                <a:lnTo>
                  <a:pt x="99588" y="23316"/>
                </a:lnTo>
                <a:lnTo>
                  <a:pt x="99588" y="20928"/>
                </a:lnTo>
                <a:lnTo>
                  <a:pt x="101977" y="20928"/>
                </a:lnTo>
                <a:close/>
                <a:moveTo>
                  <a:pt x="101977" y="25854"/>
                </a:moveTo>
                <a:lnTo>
                  <a:pt x="99588" y="25854"/>
                </a:lnTo>
                <a:lnTo>
                  <a:pt x="99588" y="23465"/>
                </a:lnTo>
                <a:lnTo>
                  <a:pt x="101977" y="23465"/>
                </a:lnTo>
                <a:close/>
                <a:moveTo>
                  <a:pt x="101977" y="28391"/>
                </a:moveTo>
                <a:lnTo>
                  <a:pt x="99588" y="28391"/>
                </a:lnTo>
                <a:lnTo>
                  <a:pt x="99588" y="26002"/>
                </a:lnTo>
                <a:lnTo>
                  <a:pt x="101977" y="26002"/>
                </a:lnTo>
                <a:close/>
                <a:moveTo>
                  <a:pt x="101977" y="30928"/>
                </a:moveTo>
                <a:lnTo>
                  <a:pt x="99588" y="30928"/>
                </a:lnTo>
                <a:lnTo>
                  <a:pt x="99588" y="28540"/>
                </a:lnTo>
                <a:lnTo>
                  <a:pt x="101977" y="28540"/>
                </a:lnTo>
                <a:close/>
                <a:moveTo>
                  <a:pt x="101977" y="33466"/>
                </a:moveTo>
                <a:lnTo>
                  <a:pt x="99588" y="33466"/>
                </a:lnTo>
                <a:lnTo>
                  <a:pt x="99588" y="31077"/>
                </a:lnTo>
                <a:lnTo>
                  <a:pt x="101977" y="31077"/>
                </a:lnTo>
                <a:close/>
                <a:moveTo>
                  <a:pt x="101977" y="36003"/>
                </a:moveTo>
                <a:lnTo>
                  <a:pt x="99588" y="36003"/>
                </a:lnTo>
                <a:lnTo>
                  <a:pt x="99588" y="33614"/>
                </a:lnTo>
                <a:lnTo>
                  <a:pt x="101977" y="33614"/>
                </a:lnTo>
                <a:close/>
                <a:moveTo>
                  <a:pt x="101977" y="38540"/>
                </a:moveTo>
                <a:lnTo>
                  <a:pt x="99588" y="38540"/>
                </a:lnTo>
                <a:lnTo>
                  <a:pt x="99588" y="36152"/>
                </a:lnTo>
                <a:lnTo>
                  <a:pt x="101977" y="36152"/>
                </a:lnTo>
                <a:close/>
                <a:moveTo>
                  <a:pt x="101977" y="41079"/>
                </a:moveTo>
                <a:lnTo>
                  <a:pt x="99588" y="41079"/>
                </a:lnTo>
                <a:lnTo>
                  <a:pt x="99588" y="38690"/>
                </a:lnTo>
                <a:lnTo>
                  <a:pt x="101977" y="38690"/>
                </a:lnTo>
                <a:close/>
                <a:moveTo>
                  <a:pt x="101977" y="43616"/>
                </a:moveTo>
                <a:lnTo>
                  <a:pt x="99588" y="43616"/>
                </a:lnTo>
                <a:lnTo>
                  <a:pt x="99588" y="41226"/>
                </a:lnTo>
                <a:lnTo>
                  <a:pt x="101977" y="41226"/>
                </a:lnTo>
                <a:close/>
                <a:moveTo>
                  <a:pt x="101977" y="46152"/>
                </a:moveTo>
                <a:lnTo>
                  <a:pt x="99588" y="46152"/>
                </a:lnTo>
                <a:lnTo>
                  <a:pt x="99588" y="43764"/>
                </a:lnTo>
                <a:lnTo>
                  <a:pt x="101977" y="43764"/>
                </a:lnTo>
                <a:close/>
                <a:moveTo>
                  <a:pt x="101977" y="48691"/>
                </a:moveTo>
                <a:lnTo>
                  <a:pt x="99588" y="48691"/>
                </a:lnTo>
                <a:lnTo>
                  <a:pt x="99588" y="46302"/>
                </a:lnTo>
                <a:lnTo>
                  <a:pt x="101977" y="46302"/>
                </a:lnTo>
                <a:close/>
                <a:moveTo>
                  <a:pt x="101977" y="51228"/>
                </a:moveTo>
                <a:lnTo>
                  <a:pt x="99588" y="51228"/>
                </a:lnTo>
                <a:lnTo>
                  <a:pt x="99588" y="48839"/>
                </a:lnTo>
                <a:lnTo>
                  <a:pt x="101977" y="48839"/>
                </a:lnTo>
                <a:close/>
                <a:moveTo>
                  <a:pt x="101977" y="53765"/>
                </a:moveTo>
                <a:lnTo>
                  <a:pt x="99588" y="53765"/>
                </a:lnTo>
                <a:lnTo>
                  <a:pt x="99588" y="51376"/>
                </a:lnTo>
                <a:lnTo>
                  <a:pt x="101977" y="51376"/>
                </a:lnTo>
                <a:close/>
                <a:moveTo>
                  <a:pt x="101977" y="56303"/>
                </a:moveTo>
                <a:lnTo>
                  <a:pt x="99588" y="56303"/>
                </a:lnTo>
                <a:lnTo>
                  <a:pt x="99588" y="53914"/>
                </a:lnTo>
                <a:lnTo>
                  <a:pt x="101977" y="53914"/>
                </a:lnTo>
                <a:close/>
                <a:moveTo>
                  <a:pt x="101977" y="58840"/>
                </a:moveTo>
                <a:lnTo>
                  <a:pt x="99588" y="58840"/>
                </a:lnTo>
                <a:lnTo>
                  <a:pt x="99588" y="56451"/>
                </a:lnTo>
                <a:lnTo>
                  <a:pt x="101977" y="56451"/>
                </a:lnTo>
                <a:close/>
                <a:moveTo>
                  <a:pt x="99439" y="5554"/>
                </a:moveTo>
                <a:lnTo>
                  <a:pt x="97050" y="5554"/>
                </a:lnTo>
                <a:lnTo>
                  <a:pt x="97050" y="3165"/>
                </a:lnTo>
                <a:lnTo>
                  <a:pt x="99439" y="3165"/>
                </a:lnTo>
                <a:close/>
                <a:moveTo>
                  <a:pt x="99439" y="8092"/>
                </a:moveTo>
                <a:lnTo>
                  <a:pt x="97050" y="8092"/>
                </a:lnTo>
                <a:lnTo>
                  <a:pt x="97050" y="5703"/>
                </a:lnTo>
                <a:lnTo>
                  <a:pt x="99439" y="5703"/>
                </a:lnTo>
                <a:close/>
                <a:moveTo>
                  <a:pt x="99439" y="10629"/>
                </a:moveTo>
                <a:lnTo>
                  <a:pt x="97050" y="10629"/>
                </a:lnTo>
                <a:lnTo>
                  <a:pt x="97050" y="8240"/>
                </a:lnTo>
                <a:lnTo>
                  <a:pt x="99439" y="8240"/>
                </a:lnTo>
                <a:close/>
                <a:moveTo>
                  <a:pt x="99439" y="13166"/>
                </a:moveTo>
                <a:lnTo>
                  <a:pt x="97050" y="13166"/>
                </a:lnTo>
                <a:lnTo>
                  <a:pt x="97050" y="10777"/>
                </a:lnTo>
                <a:lnTo>
                  <a:pt x="99439" y="10777"/>
                </a:lnTo>
                <a:close/>
                <a:moveTo>
                  <a:pt x="99439" y="15704"/>
                </a:moveTo>
                <a:lnTo>
                  <a:pt x="97050" y="15704"/>
                </a:lnTo>
                <a:lnTo>
                  <a:pt x="97050" y="13316"/>
                </a:lnTo>
                <a:lnTo>
                  <a:pt x="99439" y="13316"/>
                </a:lnTo>
                <a:close/>
                <a:moveTo>
                  <a:pt x="99439" y="18242"/>
                </a:moveTo>
                <a:lnTo>
                  <a:pt x="97050" y="18242"/>
                </a:lnTo>
                <a:lnTo>
                  <a:pt x="97050" y="15853"/>
                </a:lnTo>
                <a:lnTo>
                  <a:pt x="99439" y="15853"/>
                </a:lnTo>
                <a:close/>
                <a:moveTo>
                  <a:pt x="99439" y="20778"/>
                </a:moveTo>
                <a:lnTo>
                  <a:pt x="97050" y="20778"/>
                </a:lnTo>
                <a:lnTo>
                  <a:pt x="97050" y="18389"/>
                </a:lnTo>
                <a:lnTo>
                  <a:pt x="99439" y="18389"/>
                </a:lnTo>
                <a:close/>
                <a:moveTo>
                  <a:pt x="99439" y="23316"/>
                </a:moveTo>
                <a:lnTo>
                  <a:pt x="97050" y="23316"/>
                </a:lnTo>
                <a:lnTo>
                  <a:pt x="97050" y="20928"/>
                </a:lnTo>
                <a:lnTo>
                  <a:pt x="99439" y="20928"/>
                </a:lnTo>
                <a:close/>
                <a:moveTo>
                  <a:pt x="99439" y="25854"/>
                </a:moveTo>
                <a:lnTo>
                  <a:pt x="97050" y="25854"/>
                </a:lnTo>
                <a:lnTo>
                  <a:pt x="97050" y="23465"/>
                </a:lnTo>
                <a:lnTo>
                  <a:pt x="99439" y="23465"/>
                </a:lnTo>
                <a:close/>
                <a:moveTo>
                  <a:pt x="99439" y="28391"/>
                </a:moveTo>
                <a:lnTo>
                  <a:pt x="97050" y="28391"/>
                </a:lnTo>
                <a:lnTo>
                  <a:pt x="97050" y="26002"/>
                </a:lnTo>
                <a:lnTo>
                  <a:pt x="99439" y="26002"/>
                </a:lnTo>
                <a:close/>
                <a:moveTo>
                  <a:pt x="99439" y="30928"/>
                </a:moveTo>
                <a:lnTo>
                  <a:pt x="97050" y="30928"/>
                </a:lnTo>
                <a:lnTo>
                  <a:pt x="97050" y="28540"/>
                </a:lnTo>
                <a:lnTo>
                  <a:pt x="99439" y="28540"/>
                </a:lnTo>
                <a:close/>
                <a:moveTo>
                  <a:pt x="99439" y="33466"/>
                </a:moveTo>
                <a:lnTo>
                  <a:pt x="97050" y="33466"/>
                </a:lnTo>
                <a:lnTo>
                  <a:pt x="97050" y="31077"/>
                </a:lnTo>
                <a:lnTo>
                  <a:pt x="99439" y="31077"/>
                </a:lnTo>
                <a:close/>
                <a:moveTo>
                  <a:pt x="99439" y="36003"/>
                </a:moveTo>
                <a:lnTo>
                  <a:pt x="97050" y="36003"/>
                </a:lnTo>
                <a:lnTo>
                  <a:pt x="97050" y="33614"/>
                </a:lnTo>
                <a:lnTo>
                  <a:pt x="99439" y="33614"/>
                </a:lnTo>
                <a:close/>
                <a:moveTo>
                  <a:pt x="99439" y="38540"/>
                </a:moveTo>
                <a:lnTo>
                  <a:pt x="97050" y="38540"/>
                </a:lnTo>
                <a:lnTo>
                  <a:pt x="97050" y="36152"/>
                </a:lnTo>
                <a:lnTo>
                  <a:pt x="99439" y="36152"/>
                </a:lnTo>
                <a:close/>
                <a:moveTo>
                  <a:pt x="99439" y="41079"/>
                </a:moveTo>
                <a:lnTo>
                  <a:pt x="97050" y="41079"/>
                </a:lnTo>
                <a:lnTo>
                  <a:pt x="97050" y="38690"/>
                </a:lnTo>
                <a:lnTo>
                  <a:pt x="99439" y="38690"/>
                </a:lnTo>
                <a:close/>
                <a:moveTo>
                  <a:pt x="99439" y="43616"/>
                </a:moveTo>
                <a:lnTo>
                  <a:pt x="97050" y="43616"/>
                </a:lnTo>
                <a:lnTo>
                  <a:pt x="97050" y="41226"/>
                </a:lnTo>
                <a:lnTo>
                  <a:pt x="99439" y="41226"/>
                </a:lnTo>
                <a:close/>
                <a:moveTo>
                  <a:pt x="99439" y="46152"/>
                </a:moveTo>
                <a:lnTo>
                  <a:pt x="97050" y="46152"/>
                </a:lnTo>
                <a:lnTo>
                  <a:pt x="97050" y="43764"/>
                </a:lnTo>
                <a:lnTo>
                  <a:pt x="99439" y="43764"/>
                </a:lnTo>
                <a:close/>
                <a:moveTo>
                  <a:pt x="99439" y="48691"/>
                </a:moveTo>
                <a:lnTo>
                  <a:pt x="97050" y="48691"/>
                </a:lnTo>
                <a:lnTo>
                  <a:pt x="97050" y="46302"/>
                </a:lnTo>
                <a:lnTo>
                  <a:pt x="99439" y="46302"/>
                </a:lnTo>
                <a:close/>
                <a:moveTo>
                  <a:pt x="99439" y="51228"/>
                </a:moveTo>
                <a:lnTo>
                  <a:pt x="97050" y="51228"/>
                </a:lnTo>
                <a:lnTo>
                  <a:pt x="97050" y="48839"/>
                </a:lnTo>
                <a:lnTo>
                  <a:pt x="99439" y="48839"/>
                </a:lnTo>
                <a:close/>
                <a:moveTo>
                  <a:pt x="99439" y="53765"/>
                </a:moveTo>
                <a:lnTo>
                  <a:pt x="97050" y="53765"/>
                </a:lnTo>
                <a:lnTo>
                  <a:pt x="97050" y="51376"/>
                </a:lnTo>
                <a:lnTo>
                  <a:pt x="99439" y="51376"/>
                </a:lnTo>
                <a:close/>
                <a:moveTo>
                  <a:pt x="99439" y="56303"/>
                </a:moveTo>
                <a:lnTo>
                  <a:pt x="97050" y="56303"/>
                </a:lnTo>
                <a:lnTo>
                  <a:pt x="97050" y="53914"/>
                </a:lnTo>
                <a:lnTo>
                  <a:pt x="99439" y="53914"/>
                </a:lnTo>
                <a:close/>
                <a:moveTo>
                  <a:pt x="99439" y="58840"/>
                </a:moveTo>
                <a:lnTo>
                  <a:pt x="97050" y="58840"/>
                </a:lnTo>
                <a:lnTo>
                  <a:pt x="97050" y="56451"/>
                </a:lnTo>
                <a:lnTo>
                  <a:pt x="99439" y="56451"/>
                </a:lnTo>
                <a:close/>
                <a:moveTo>
                  <a:pt x="96901" y="5554"/>
                </a:moveTo>
                <a:lnTo>
                  <a:pt x="94513" y="5554"/>
                </a:lnTo>
                <a:lnTo>
                  <a:pt x="94513" y="3165"/>
                </a:lnTo>
                <a:lnTo>
                  <a:pt x="96901" y="3165"/>
                </a:lnTo>
                <a:close/>
                <a:moveTo>
                  <a:pt x="96901" y="8092"/>
                </a:moveTo>
                <a:lnTo>
                  <a:pt x="94513" y="8092"/>
                </a:lnTo>
                <a:lnTo>
                  <a:pt x="94513" y="5703"/>
                </a:lnTo>
                <a:lnTo>
                  <a:pt x="96901" y="5703"/>
                </a:lnTo>
                <a:close/>
                <a:moveTo>
                  <a:pt x="96901" y="10629"/>
                </a:moveTo>
                <a:lnTo>
                  <a:pt x="94513" y="10629"/>
                </a:lnTo>
                <a:lnTo>
                  <a:pt x="94513" y="8240"/>
                </a:lnTo>
                <a:lnTo>
                  <a:pt x="96901" y="8240"/>
                </a:lnTo>
                <a:close/>
                <a:moveTo>
                  <a:pt x="96901" y="13166"/>
                </a:moveTo>
                <a:lnTo>
                  <a:pt x="94513" y="13166"/>
                </a:lnTo>
                <a:lnTo>
                  <a:pt x="94513" y="10777"/>
                </a:lnTo>
                <a:lnTo>
                  <a:pt x="96901" y="10777"/>
                </a:lnTo>
                <a:close/>
                <a:moveTo>
                  <a:pt x="96901" y="15704"/>
                </a:moveTo>
                <a:lnTo>
                  <a:pt x="94513" y="15704"/>
                </a:lnTo>
                <a:lnTo>
                  <a:pt x="94513" y="13316"/>
                </a:lnTo>
                <a:lnTo>
                  <a:pt x="96901" y="13316"/>
                </a:lnTo>
                <a:close/>
                <a:moveTo>
                  <a:pt x="96901" y="18242"/>
                </a:moveTo>
                <a:lnTo>
                  <a:pt x="94513" y="18242"/>
                </a:lnTo>
                <a:lnTo>
                  <a:pt x="94513" y="15853"/>
                </a:lnTo>
                <a:lnTo>
                  <a:pt x="96901" y="15853"/>
                </a:lnTo>
                <a:close/>
                <a:moveTo>
                  <a:pt x="96901" y="20778"/>
                </a:moveTo>
                <a:lnTo>
                  <a:pt x="94513" y="20778"/>
                </a:lnTo>
                <a:lnTo>
                  <a:pt x="94513" y="18389"/>
                </a:lnTo>
                <a:lnTo>
                  <a:pt x="96901" y="18389"/>
                </a:lnTo>
                <a:close/>
                <a:moveTo>
                  <a:pt x="96901" y="23316"/>
                </a:moveTo>
                <a:lnTo>
                  <a:pt x="94513" y="23316"/>
                </a:lnTo>
                <a:lnTo>
                  <a:pt x="94513" y="20928"/>
                </a:lnTo>
                <a:lnTo>
                  <a:pt x="96901" y="20928"/>
                </a:lnTo>
                <a:close/>
                <a:moveTo>
                  <a:pt x="96901" y="25854"/>
                </a:moveTo>
                <a:lnTo>
                  <a:pt x="94513" y="25854"/>
                </a:lnTo>
                <a:lnTo>
                  <a:pt x="94513" y="23465"/>
                </a:lnTo>
                <a:lnTo>
                  <a:pt x="96901" y="23465"/>
                </a:lnTo>
                <a:close/>
                <a:moveTo>
                  <a:pt x="96901" y="28391"/>
                </a:moveTo>
                <a:lnTo>
                  <a:pt x="94513" y="28391"/>
                </a:lnTo>
                <a:lnTo>
                  <a:pt x="94513" y="26002"/>
                </a:lnTo>
                <a:lnTo>
                  <a:pt x="96901" y="26002"/>
                </a:lnTo>
                <a:close/>
                <a:moveTo>
                  <a:pt x="96901" y="30928"/>
                </a:moveTo>
                <a:lnTo>
                  <a:pt x="94513" y="30928"/>
                </a:lnTo>
                <a:lnTo>
                  <a:pt x="94513" y="28540"/>
                </a:lnTo>
                <a:lnTo>
                  <a:pt x="96901" y="28540"/>
                </a:lnTo>
                <a:close/>
                <a:moveTo>
                  <a:pt x="96901" y="33466"/>
                </a:moveTo>
                <a:lnTo>
                  <a:pt x="94513" y="33466"/>
                </a:lnTo>
                <a:lnTo>
                  <a:pt x="94513" y="31077"/>
                </a:lnTo>
                <a:lnTo>
                  <a:pt x="96901" y="31077"/>
                </a:lnTo>
                <a:close/>
                <a:moveTo>
                  <a:pt x="96901" y="36003"/>
                </a:moveTo>
                <a:lnTo>
                  <a:pt x="94513" y="36003"/>
                </a:lnTo>
                <a:lnTo>
                  <a:pt x="94513" y="33614"/>
                </a:lnTo>
                <a:lnTo>
                  <a:pt x="96901" y="33614"/>
                </a:lnTo>
                <a:close/>
                <a:moveTo>
                  <a:pt x="96901" y="38540"/>
                </a:moveTo>
                <a:lnTo>
                  <a:pt x="94513" y="38540"/>
                </a:lnTo>
                <a:lnTo>
                  <a:pt x="94513" y="36152"/>
                </a:lnTo>
                <a:lnTo>
                  <a:pt x="96901" y="36152"/>
                </a:lnTo>
                <a:close/>
                <a:moveTo>
                  <a:pt x="96901" y="41079"/>
                </a:moveTo>
                <a:lnTo>
                  <a:pt x="94513" y="41079"/>
                </a:lnTo>
                <a:lnTo>
                  <a:pt x="94513" y="38690"/>
                </a:lnTo>
                <a:lnTo>
                  <a:pt x="96901" y="38690"/>
                </a:lnTo>
                <a:close/>
                <a:moveTo>
                  <a:pt x="96901" y="43616"/>
                </a:moveTo>
                <a:lnTo>
                  <a:pt x="94513" y="43616"/>
                </a:lnTo>
                <a:lnTo>
                  <a:pt x="94513" y="41226"/>
                </a:lnTo>
                <a:lnTo>
                  <a:pt x="96901" y="41226"/>
                </a:lnTo>
                <a:close/>
                <a:moveTo>
                  <a:pt x="96901" y="46152"/>
                </a:moveTo>
                <a:lnTo>
                  <a:pt x="94513" y="46152"/>
                </a:lnTo>
                <a:lnTo>
                  <a:pt x="94513" y="43764"/>
                </a:lnTo>
                <a:lnTo>
                  <a:pt x="96901" y="43764"/>
                </a:lnTo>
                <a:close/>
                <a:moveTo>
                  <a:pt x="96901" y="48691"/>
                </a:moveTo>
                <a:lnTo>
                  <a:pt x="94513" y="48691"/>
                </a:lnTo>
                <a:lnTo>
                  <a:pt x="94513" y="46302"/>
                </a:lnTo>
                <a:lnTo>
                  <a:pt x="96901" y="46302"/>
                </a:lnTo>
                <a:close/>
                <a:moveTo>
                  <a:pt x="96901" y="51228"/>
                </a:moveTo>
                <a:lnTo>
                  <a:pt x="94513" y="51228"/>
                </a:lnTo>
                <a:lnTo>
                  <a:pt x="94513" y="48839"/>
                </a:lnTo>
                <a:lnTo>
                  <a:pt x="96901" y="48839"/>
                </a:lnTo>
                <a:close/>
                <a:moveTo>
                  <a:pt x="96901" y="53765"/>
                </a:moveTo>
                <a:lnTo>
                  <a:pt x="94513" y="53765"/>
                </a:lnTo>
                <a:lnTo>
                  <a:pt x="94513" y="51376"/>
                </a:lnTo>
                <a:lnTo>
                  <a:pt x="96901" y="51376"/>
                </a:lnTo>
                <a:close/>
                <a:moveTo>
                  <a:pt x="96901" y="56303"/>
                </a:moveTo>
                <a:lnTo>
                  <a:pt x="94513" y="56303"/>
                </a:lnTo>
                <a:lnTo>
                  <a:pt x="94513" y="53914"/>
                </a:lnTo>
                <a:lnTo>
                  <a:pt x="96901" y="53914"/>
                </a:lnTo>
                <a:close/>
                <a:moveTo>
                  <a:pt x="96901" y="58840"/>
                </a:moveTo>
                <a:lnTo>
                  <a:pt x="94513" y="58840"/>
                </a:lnTo>
                <a:lnTo>
                  <a:pt x="94513" y="56451"/>
                </a:lnTo>
                <a:lnTo>
                  <a:pt x="96901" y="56451"/>
                </a:lnTo>
                <a:close/>
                <a:moveTo>
                  <a:pt x="94364" y="5554"/>
                </a:moveTo>
                <a:lnTo>
                  <a:pt x="91975" y="5554"/>
                </a:lnTo>
                <a:lnTo>
                  <a:pt x="91975" y="3165"/>
                </a:lnTo>
                <a:lnTo>
                  <a:pt x="94364" y="3165"/>
                </a:lnTo>
                <a:close/>
                <a:moveTo>
                  <a:pt x="94364" y="8092"/>
                </a:moveTo>
                <a:lnTo>
                  <a:pt x="91975" y="8092"/>
                </a:lnTo>
                <a:lnTo>
                  <a:pt x="91975" y="5703"/>
                </a:lnTo>
                <a:lnTo>
                  <a:pt x="94364" y="5703"/>
                </a:lnTo>
                <a:close/>
                <a:moveTo>
                  <a:pt x="94364" y="10629"/>
                </a:moveTo>
                <a:lnTo>
                  <a:pt x="91975" y="10629"/>
                </a:lnTo>
                <a:lnTo>
                  <a:pt x="91975" y="8240"/>
                </a:lnTo>
                <a:lnTo>
                  <a:pt x="94364" y="8240"/>
                </a:lnTo>
                <a:close/>
                <a:moveTo>
                  <a:pt x="94364" y="13166"/>
                </a:moveTo>
                <a:lnTo>
                  <a:pt x="91975" y="13166"/>
                </a:lnTo>
                <a:lnTo>
                  <a:pt x="91975" y="10777"/>
                </a:lnTo>
                <a:lnTo>
                  <a:pt x="94364" y="10777"/>
                </a:lnTo>
                <a:close/>
                <a:moveTo>
                  <a:pt x="94364" y="15704"/>
                </a:moveTo>
                <a:lnTo>
                  <a:pt x="91975" y="15704"/>
                </a:lnTo>
                <a:lnTo>
                  <a:pt x="91975" y="13316"/>
                </a:lnTo>
                <a:lnTo>
                  <a:pt x="94364" y="13316"/>
                </a:lnTo>
                <a:close/>
                <a:moveTo>
                  <a:pt x="94364" y="18242"/>
                </a:moveTo>
                <a:lnTo>
                  <a:pt x="91975" y="18242"/>
                </a:lnTo>
                <a:lnTo>
                  <a:pt x="91975" y="15853"/>
                </a:lnTo>
                <a:lnTo>
                  <a:pt x="94364" y="15853"/>
                </a:lnTo>
                <a:close/>
                <a:moveTo>
                  <a:pt x="94364" y="20778"/>
                </a:moveTo>
                <a:lnTo>
                  <a:pt x="91975" y="20778"/>
                </a:lnTo>
                <a:lnTo>
                  <a:pt x="91975" y="18389"/>
                </a:lnTo>
                <a:lnTo>
                  <a:pt x="94364" y="18389"/>
                </a:lnTo>
                <a:close/>
                <a:moveTo>
                  <a:pt x="94364" y="23316"/>
                </a:moveTo>
                <a:lnTo>
                  <a:pt x="91975" y="23316"/>
                </a:lnTo>
                <a:lnTo>
                  <a:pt x="91975" y="20928"/>
                </a:lnTo>
                <a:lnTo>
                  <a:pt x="94364" y="20928"/>
                </a:lnTo>
                <a:close/>
                <a:moveTo>
                  <a:pt x="94364" y="25854"/>
                </a:moveTo>
                <a:lnTo>
                  <a:pt x="91975" y="25854"/>
                </a:lnTo>
                <a:lnTo>
                  <a:pt x="91975" y="23465"/>
                </a:lnTo>
                <a:lnTo>
                  <a:pt x="94364" y="23465"/>
                </a:lnTo>
                <a:close/>
                <a:moveTo>
                  <a:pt x="94364" y="28391"/>
                </a:moveTo>
                <a:lnTo>
                  <a:pt x="91975" y="28391"/>
                </a:lnTo>
                <a:lnTo>
                  <a:pt x="91975" y="26002"/>
                </a:lnTo>
                <a:lnTo>
                  <a:pt x="94364" y="26002"/>
                </a:lnTo>
                <a:close/>
                <a:moveTo>
                  <a:pt x="94364" y="30928"/>
                </a:moveTo>
                <a:lnTo>
                  <a:pt x="91975" y="30928"/>
                </a:lnTo>
                <a:lnTo>
                  <a:pt x="91975" y="28540"/>
                </a:lnTo>
                <a:lnTo>
                  <a:pt x="94364" y="28540"/>
                </a:lnTo>
                <a:close/>
                <a:moveTo>
                  <a:pt x="94364" y="33466"/>
                </a:moveTo>
                <a:lnTo>
                  <a:pt x="91975" y="33466"/>
                </a:lnTo>
                <a:lnTo>
                  <a:pt x="91975" y="31077"/>
                </a:lnTo>
                <a:lnTo>
                  <a:pt x="94364" y="31077"/>
                </a:lnTo>
                <a:close/>
                <a:moveTo>
                  <a:pt x="94364" y="36003"/>
                </a:moveTo>
                <a:lnTo>
                  <a:pt x="91975" y="36003"/>
                </a:lnTo>
                <a:lnTo>
                  <a:pt x="91975" y="33614"/>
                </a:lnTo>
                <a:lnTo>
                  <a:pt x="94364" y="33614"/>
                </a:lnTo>
                <a:close/>
                <a:moveTo>
                  <a:pt x="94364" y="38540"/>
                </a:moveTo>
                <a:lnTo>
                  <a:pt x="91975" y="38540"/>
                </a:lnTo>
                <a:lnTo>
                  <a:pt x="91975" y="36152"/>
                </a:lnTo>
                <a:lnTo>
                  <a:pt x="94364" y="36152"/>
                </a:lnTo>
                <a:close/>
                <a:moveTo>
                  <a:pt x="94364" y="41079"/>
                </a:moveTo>
                <a:lnTo>
                  <a:pt x="91975" y="41079"/>
                </a:lnTo>
                <a:lnTo>
                  <a:pt x="91975" y="38690"/>
                </a:lnTo>
                <a:lnTo>
                  <a:pt x="94364" y="38690"/>
                </a:lnTo>
                <a:close/>
                <a:moveTo>
                  <a:pt x="94364" y="43616"/>
                </a:moveTo>
                <a:lnTo>
                  <a:pt x="91975" y="43616"/>
                </a:lnTo>
                <a:lnTo>
                  <a:pt x="91975" y="41226"/>
                </a:lnTo>
                <a:lnTo>
                  <a:pt x="94364" y="41226"/>
                </a:lnTo>
                <a:close/>
                <a:moveTo>
                  <a:pt x="94364" y="46152"/>
                </a:moveTo>
                <a:lnTo>
                  <a:pt x="91975" y="46152"/>
                </a:lnTo>
                <a:lnTo>
                  <a:pt x="91975" y="43764"/>
                </a:lnTo>
                <a:lnTo>
                  <a:pt x="94364" y="43764"/>
                </a:lnTo>
                <a:close/>
                <a:moveTo>
                  <a:pt x="94364" y="48691"/>
                </a:moveTo>
                <a:lnTo>
                  <a:pt x="91975" y="48691"/>
                </a:lnTo>
                <a:lnTo>
                  <a:pt x="91975" y="46302"/>
                </a:lnTo>
                <a:lnTo>
                  <a:pt x="94364" y="46302"/>
                </a:lnTo>
                <a:close/>
                <a:moveTo>
                  <a:pt x="94364" y="51228"/>
                </a:moveTo>
                <a:lnTo>
                  <a:pt x="91975" y="51228"/>
                </a:lnTo>
                <a:lnTo>
                  <a:pt x="91975" y="48839"/>
                </a:lnTo>
                <a:lnTo>
                  <a:pt x="94364" y="48839"/>
                </a:lnTo>
                <a:close/>
                <a:moveTo>
                  <a:pt x="94364" y="53765"/>
                </a:moveTo>
                <a:lnTo>
                  <a:pt x="91975" y="53765"/>
                </a:lnTo>
                <a:lnTo>
                  <a:pt x="91975" y="51376"/>
                </a:lnTo>
                <a:lnTo>
                  <a:pt x="94364" y="51376"/>
                </a:lnTo>
                <a:close/>
                <a:moveTo>
                  <a:pt x="94364" y="56303"/>
                </a:moveTo>
                <a:lnTo>
                  <a:pt x="91975" y="56303"/>
                </a:lnTo>
                <a:lnTo>
                  <a:pt x="91975" y="53914"/>
                </a:lnTo>
                <a:lnTo>
                  <a:pt x="94364" y="53914"/>
                </a:lnTo>
                <a:close/>
                <a:moveTo>
                  <a:pt x="94364" y="58840"/>
                </a:moveTo>
                <a:lnTo>
                  <a:pt x="91975" y="58840"/>
                </a:lnTo>
                <a:lnTo>
                  <a:pt x="91975" y="56451"/>
                </a:lnTo>
                <a:lnTo>
                  <a:pt x="94364" y="56451"/>
                </a:lnTo>
                <a:close/>
                <a:moveTo>
                  <a:pt x="91826" y="5554"/>
                </a:moveTo>
                <a:lnTo>
                  <a:pt x="89438" y="5554"/>
                </a:lnTo>
                <a:lnTo>
                  <a:pt x="89438" y="3165"/>
                </a:lnTo>
                <a:lnTo>
                  <a:pt x="91826" y="3165"/>
                </a:lnTo>
                <a:close/>
                <a:moveTo>
                  <a:pt x="91826" y="8092"/>
                </a:moveTo>
                <a:lnTo>
                  <a:pt x="89438" y="8092"/>
                </a:lnTo>
                <a:lnTo>
                  <a:pt x="89438" y="5703"/>
                </a:lnTo>
                <a:lnTo>
                  <a:pt x="91826" y="5703"/>
                </a:lnTo>
                <a:close/>
                <a:moveTo>
                  <a:pt x="91826" y="10629"/>
                </a:moveTo>
                <a:lnTo>
                  <a:pt x="89438" y="10629"/>
                </a:lnTo>
                <a:lnTo>
                  <a:pt x="89438" y="8240"/>
                </a:lnTo>
                <a:lnTo>
                  <a:pt x="91826" y="8240"/>
                </a:lnTo>
                <a:close/>
                <a:moveTo>
                  <a:pt x="91826" y="13166"/>
                </a:moveTo>
                <a:lnTo>
                  <a:pt x="89438" y="13166"/>
                </a:lnTo>
                <a:lnTo>
                  <a:pt x="89438" y="10777"/>
                </a:lnTo>
                <a:lnTo>
                  <a:pt x="91826" y="10777"/>
                </a:lnTo>
                <a:close/>
                <a:moveTo>
                  <a:pt x="91826" y="15704"/>
                </a:moveTo>
                <a:lnTo>
                  <a:pt x="89438" y="15704"/>
                </a:lnTo>
                <a:lnTo>
                  <a:pt x="89438" y="13316"/>
                </a:lnTo>
                <a:lnTo>
                  <a:pt x="91826" y="13316"/>
                </a:lnTo>
                <a:close/>
                <a:moveTo>
                  <a:pt x="91826" y="18242"/>
                </a:moveTo>
                <a:lnTo>
                  <a:pt x="89438" y="18242"/>
                </a:lnTo>
                <a:lnTo>
                  <a:pt x="89438" y="15853"/>
                </a:lnTo>
                <a:lnTo>
                  <a:pt x="91826" y="15853"/>
                </a:lnTo>
                <a:close/>
                <a:moveTo>
                  <a:pt x="91826" y="20778"/>
                </a:moveTo>
                <a:lnTo>
                  <a:pt x="89438" y="20778"/>
                </a:lnTo>
                <a:lnTo>
                  <a:pt x="89438" y="18389"/>
                </a:lnTo>
                <a:lnTo>
                  <a:pt x="91826" y="18389"/>
                </a:lnTo>
                <a:close/>
                <a:moveTo>
                  <a:pt x="91826" y="23316"/>
                </a:moveTo>
                <a:lnTo>
                  <a:pt x="89438" y="23316"/>
                </a:lnTo>
                <a:lnTo>
                  <a:pt x="89438" y="20928"/>
                </a:lnTo>
                <a:lnTo>
                  <a:pt x="91826" y="20928"/>
                </a:lnTo>
                <a:close/>
                <a:moveTo>
                  <a:pt x="91826" y="25854"/>
                </a:moveTo>
                <a:lnTo>
                  <a:pt x="89438" y="25854"/>
                </a:lnTo>
                <a:lnTo>
                  <a:pt x="89438" y="23465"/>
                </a:lnTo>
                <a:lnTo>
                  <a:pt x="91826" y="23465"/>
                </a:lnTo>
                <a:close/>
                <a:moveTo>
                  <a:pt x="91826" y="28391"/>
                </a:moveTo>
                <a:lnTo>
                  <a:pt x="89438" y="28391"/>
                </a:lnTo>
                <a:lnTo>
                  <a:pt x="89438" y="26002"/>
                </a:lnTo>
                <a:lnTo>
                  <a:pt x="91826" y="26002"/>
                </a:lnTo>
                <a:close/>
                <a:moveTo>
                  <a:pt x="91826" y="30928"/>
                </a:moveTo>
                <a:lnTo>
                  <a:pt x="89438" y="30928"/>
                </a:lnTo>
                <a:lnTo>
                  <a:pt x="89438" y="28540"/>
                </a:lnTo>
                <a:lnTo>
                  <a:pt x="91826" y="28540"/>
                </a:lnTo>
                <a:close/>
                <a:moveTo>
                  <a:pt x="91826" y="33466"/>
                </a:moveTo>
                <a:lnTo>
                  <a:pt x="89438" y="33466"/>
                </a:lnTo>
                <a:lnTo>
                  <a:pt x="89438" y="31077"/>
                </a:lnTo>
                <a:lnTo>
                  <a:pt x="91826" y="31077"/>
                </a:lnTo>
                <a:close/>
                <a:moveTo>
                  <a:pt x="91826" y="36003"/>
                </a:moveTo>
                <a:lnTo>
                  <a:pt x="89438" y="36003"/>
                </a:lnTo>
                <a:lnTo>
                  <a:pt x="89438" y="33614"/>
                </a:lnTo>
                <a:lnTo>
                  <a:pt x="91826" y="33614"/>
                </a:lnTo>
                <a:close/>
                <a:moveTo>
                  <a:pt x="91826" y="38540"/>
                </a:moveTo>
                <a:lnTo>
                  <a:pt x="89438" y="38540"/>
                </a:lnTo>
                <a:lnTo>
                  <a:pt x="89438" y="36152"/>
                </a:lnTo>
                <a:lnTo>
                  <a:pt x="91826" y="36152"/>
                </a:lnTo>
                <a:close/>
                <a:moveTo>
                  <a:pt x="91826" y="41079"/>
                </a:moveTo>
                <a:lnTo>
                  <a:pt x="89438" y="41079"/>
                </a:lnTo>
                <a:lnTo>
                  <a:pt x="89438" y="38690"/>
                </a:lnTo>
                <a:lnTo>
                  <a:pt x="91826" y="38690"/>
                </a:lnTo>
                <a:close/>
                <a:moveTo>
                  <a:pt x="91826" y="43616"/>
                </a:moveTo>
                <a:lnTo>
                  <a:pt x="89438" y="43616"/>
                </a:lnTo>
                <a:lnTo>
                  <a:pt x="89438" y="41226"/>
                </a:lnTo>
                <a:lnTo>
                  <a:pt x="91826" y="41226"/>
                </a:lnTo>
                <a:close/>
                <a:moveTo>
                  <a:pt x="91826" y="46152"/>
                </a:moveTo>
                <a:lnTo>
                  <a:pt x="89438" y="46152"/>
                </a:lnTo>
                <a:lnTo>
                  <a:pt x="89438" y="43764"/>
                </a:lnTo>
                <a:lnTo>
                  <a:pt x="91826" y="43764"/>
                </a:lnTo>
                <a:close/>
                <a:moveTo>
                  <a:pt x="91826" y="48691"/>
                </a:moveTo>
                <a:lnTo>
                  <a:pt x="89438" y="48691"/>
                </a:lnTo>
                <a:lnTo>
                  <a:pt x="89438" y="46302"/>
                </a:lnTo>
                <a:lnTo>
                  <a:pt x="91826" y="46302"/>
                </a:lnTo>
                <a:close/>
                <a:moveTo>
                  <a:pt x="91826" y="51228"/>
                </a:moveTo>
                <a:lnTo>
                  <a:pt x="89438" y="51228"/>
                </a:lnTo>
                <a:lnTo>
                  <a:pt x="89438" y="48839"/>
                </a:lnTo>
                <a:lnTo>
                  <a:pt x="91826" y="48839"/>
                </a:lnTo>
                <a:close/>
                <a:moveTo>
                  <a:pt x="91826" y="53765"/>
                </a:moveTo>
                <a:lnTo>
                  <a:pt x="89438" y="53765"/>
                </a:lnTo>
                <a:lnTo>
                  <a:pt x="89438" y="51376"/>
                </a:lnTo>
                <a:lnTo>
                  <a:pt x="91826" y="51376"/>
                </a:lnTo>
                <a:close/>
                <a:moveTo>
                  <a:pt x="91826" y="56303"/>
                </a:moveTo>
                <a:lnTo>
                  <a:pt x="89438" y="56303"/>
                </a:lnTo>
                <a:lnTo>
                  <a:pt x="89438" y="53914"/>
                </a:lnTo>
                <a:lnTo>
                  <a:pt x="91826" y="53914"/>
                </a:lnTo>
                <a:close/>
                <a:moveTo>
                  <a:pt x="91826" y="58840"/>
                </a:moveTo>
                <a:lnTo>
                  <a:pt x="89438" y="58840"/>
                </a:lnTo>
                <a:lnTo>
                  <a:pt x="89438" y="56451"/>
                </a:lnTo>
                <a:lnTo>
                  <a:pt x="91826" y="56451"/>
                </a:lnTo>
                <a:close/>
                <a:moveTo>
                  <a:pt x="89289" y="5554"/>
                </a:moveTo>
                <a:lnTo>
                  <a:pt x="86900" y="5554"/>
                </a:lnTo>
                <a:lnTo>
                  <a:pt x="86900" y="3165"/>
                </a:lnTo>
                <a:lnTo>
                  <a:pt x="89289" y="3165"/>
                </a:lnTo>
                <a:close/>
                <a:moveTo>
                  <a:pt x="89289" y="8092"/>
                </a:moveTo>
                <a:lnTo>
                  <a:pt x="86900" y="8092"/>
                </a:lnTo>
                <a:lnTo>
                  <a:pt x="86900" y="5703"/>
                </a:lnTo>
                <a:lnTo>
                  <a:pt x="89289" y="5703"/>
                </a:lnTo>
                <a:close/>
                <a:moveTo>
                  <a:pt x="89289" y="10629"/>
                </a:moveTo>
                <a:lnTo>
                  <a:pt x="86900" y="10629"/>
                </a:lnTo>
                <a:lnTo>
                  <a:pt x="86900" y="8240"/>
                </a:lnTo>
                <a:lnTo>
                  <a:pt x="89289" y="8240"/>
                </a:lnTo>
                <a:close/>
                <a:moveTo>
                  <a:pt x="89289" y="13166"/>
                </a:moveTo>
                <a:lnTo>
                  <a:pt x="86900" y="13166"/>
                </a:lnTo>
                <a:lnTo>
                  <a:pt x="86900" y="10777"/>
                </a:lnTo>
                <a:lnTo>
                  <a:pt x="89289" y="10777"/>
                </a:lnTo>
                <a:close/>
                <a:moveTo>
                  <a:pt x="89289" y="15704"/>
                </a:moveTo>
                <a:lnTo>
                  <a:pt x="86900" y="15704"/>
                </a:lnTo>
                <a:lnTo>
                  <a:pt x="86900" y="13316"/>
                </a:lnTo>
                <a:lnTo>
                  <a:pt x="89289" y="13316"/>
                </a:lnTo>
                <a:close/>
                <a:moveTo>
                  <a:pt x="89289" y="18242"/>
                </a:moveTo>
                <a:lnTo>
                  <a:pt x="86900" y="18242"/>
                </a:lnTo>
                <a:lnTo>
                  <a:pt x="86900" y="15853"/>
                </a:lnTo>
                <a:lnTo>
                  <a:pt x="89289" y="15853"/>
                </a:lnTo>
                <a:close/>
                <a:moveTo>
                  <a:pt x="89289" y="20778"/>
                </a:moveTo>
                <a:lnTo>
                  <a:pt x="86900" y="20778"/>
                </a:lnTo>
                <a:lnTo>
                  <a:pt x="86900" y="18389"/>
                </a:lnTo>
                <a:lnTo>
                  <a:pt x="89289" y="18389"/>
                </a:lnTo>
                <a:close/>
                <a:moveTo>
                  <a:pt x="89289" y="23316"/>
                </a:moveTo>
                <a:lnTo>
                  <a:pt x="86900" y="23316"/>
                </a:lnTo>
                <a:lnTo>
                  <a:pt x="86900" y="20928"/>
                </a:lnTo>
                <a:lnTo>
                  <a:pt x="89289" y="20928"/>
                </a:lnTo>
                <a:close/>
                <a:moveTo>
                  <a:pt x="89289" y="25854"/>
                </a:moveTo>
                <a:lnTo>
                  <a:pt x="86900" y="25854"/>
                </a:lnTo>
                <a:lnTo>
                  <a:pt x="86900" y="23465"/>
                </a:lnTo>
                <a:lnTo>
                  <a:pt x="89289" y="23465"/>
                </a:lnTo>
                <a:close/>
                <a:moveTo>
                  <a:pt x="89289" y="28391"/>
                </a:moveTo>
                <a:lnTo>
                  <a:pt x="86900" y="28391"/>
                </a:lnTo>
                <a:lnTo>
                  <a:pt x="86900" y="26002"/>
                </a:lnTo>
                <a:lnTo>
                  <a:pt x="89289" y="26002"/>
                </a:lnTo>
                <a:close/>
                <a:moveTo>
                  <a:pt x="89289" y="30928"/>
                </a:moveTo>
                <a:lnTo>
                  <a:pt x="86900" y="30928"/>
                </a:lnTo>
                <a:lnTo>
                  <a:pt x="86900" y="28540"/>
                </a:lnTo>
                <a:lnTo>
                  <a:pt x="89289" y="28540"/>
                </a:lnTo>
                <a:close/>
                <a:moveTo>
                  <a:pt x="89289" y="33466"/>
                </a:moveTo>
                <a:lnTo>
                  <a:pt x="86900" y="33466"/>
                </a:lnTo>
                <a:lnTo>
                  <a:pt x="86900" y="31077"/>
                </a:lnTo>
                <a:lnTo>
                  <a:pt x="89289" y="31077"/>
                </a:lnTo>
                <a:close/>
                <a:moveTo>
                  <a:pt x="89289" y="36003"/>
                </a:moveTo>
                <a:lnTo>
                  <a:pt x="86900" y="36003"/>
                </a:lnTo>
                <a:lnTo>
                  <a:pt x="86900" y="33614"/>
                </a:lnTo>
                <a:lnTo>
                  <a:pt x="89289" y="33614"/>
                </a:lnTo>
                <a:close/>
                <a:moveTo>
                  <a:pt x="89289" y="38540"/>
                </a:moveTo>
                <a:lnTo>
                  <a:pt x="86900" y="38540"/>
                </a:lnTo>
                <a:lnTo>
                  <a:pt x="86900" y="36152"/>
                </a:lnTo>
                <a:lnTo>
                  <a:pt x="89289" y="36152"/>
                </a:lnTo>
                <a:close/>
                <a:moveTo>
                  <a:pt x="89289" y="41079"/>
                </a:moveTo>
                <a:lnTo>
                  <a:pt x="86900" y="41079"/>
                </a:lnTo>
                <a:lnTo>
                  <a:pt x="86900" y="38690"/>
                </a:lnTo>
                <a:lnTo>
                  <a:pt x="89289" y="38690"/>
                </a:lnTo>
                <a:close/>
                <a:moveTo>
                  <a:pt x="89289" y="43616"/>
                </a:moveTo>
                <a:lnTo>
                  <a:pt x="86900" y="43616"/>
                </a:lnTo>
                <a:lnTo>
                  <a:pt x="86900" y="41226"/>
                </a:lnTo>
                <a:lnTo>
                  <a:pt x="89289" y="41226"/>
                </a:lnTo>
                <a:close/>
                <a:moveTo>
                  <a:pt x="89289" y="46152"/>
                </a:moveTo>
                <a:lnTo>
                  <a:pt x="86900" y="46152"/>
                </a:lnTo>
                <a:lnTo>
                  <a:pt x="86900" y="43764"/>
                </a:lnTo>
                <a:lnTo>
                  <a:pt x="89289" y="43764"/>
                </a:lnTo>
                <a:close/>
                <a:moveTo>
                  <a:pt x="89289" y="48691"/>
                </a:moveTo>
                <a:lnTo>
                  <a:pt x="86900" y="48691"/>
                </a:lnTo>
                <a:lnTo>
                  <a:pt x="86900" y="46302"/>
                </a:lnTo>
                <a:lnTo>
                  <a:pt x="89289" y="46302"/>
                </a:lnTo>
                <a:close/>
                <a:moveTo>
                  <a:pt x="89289" y="51228"/>
                </a:moveTo>
                <a:lnTo>
                  <a:pt x="86900" y="51228"/>
                </a:lnTo>
                <a:lnTo>
                  <a:pt x="86900" y="48839"/>
                </a:lnTo>
                <a:lnTo>
                  <a:pt x="89289" y="48839"/>
                </a:lnTo>
                <a:close/>
                <a:moveTo>
                  <a:pt x="89289" y="53765"/>
                </a:moveTo>
                <a:lnTo>
                  <a:pt x="86900" y="53765"/>
                </a:lnTo>
                <a:lnTo>
                  <a:pt x="86900" y="51376"/>
                </a:lnTo>
                <a:lnTo>
                  <a:pt x="89289" y="51376"/>
                </a:lnTo>
                <a:close/>
                <a:moveTo>
                  <a:pt x="89289" y="56303"/>
                </a:moveTo>
                <a:lnTo>
                  <a:pt x="86900" y="56303"/>
                </a:lnTo>
                <a:lnTo>
                  <a:pt x="86900" y="53914"/>
                </a:lnTo>
                <a:lnTo>
                  <a:pt x="89289" y="53914"/>
                </a:lnTo>
                <a:close/>
                <a:moveTo>
                  <a:pt x="89289" y="58840"/>
                </a:moveTo>
                <a:lnTo>
                  <a:pt x="86900" y="58840"/>
                </a:lnTo>
                <a:lnTo>
                  <a:pt x="86900" y="56451"/>
                </a:lnTo>
                <a:lnTo>
                  <a:pt x="89289" y="56451"/>
                </a:lnTo>
                <a:close/>
                <a:moveTo>
                  <a:pt x="86752" y="5554"/>
                </a:moveTo>
                <a:lnTo>
                  <a:pt x="84363" y="5554"/>
                </a:lnTo>
                <a:lnTo>
                  <a:pt x="84363" y="3165"/>
                </a:lnTo>
                <a:lnTo>
                  <a:pt x="86752" y="3165"/>
                </a:lnTo>
                <a:close/>
                <a:moveTo>
                  <a:pt x="86752" y="8092"/>
                </a:moveTo>
                <a:lnTo>
                  <a:pt x="84363" y="8092"/>
                </a:lnTo>
                <a:lnTo>
                  <a:pt x="84363" y="5703"/>
                </a:lnTo>
                <a:lnTo>
                  <a:pt x="86752" y="5703"/>
                </a:lnTo>
                <a:close/>
                <a:moveTo>
                  <a:pt x="86752" y="10629"/>
                </a:moveTo>
                <a:lnTo>
                  <a:pt x="84363" y="10629"/>
                </a:lnTo>
                <a:lnTo>
                  <a:pt x="84363" y="8240"/>
                </a:lnTo>
                <a:lnTo>
                  <a:pt x="86752" y="8240"/>
                </a:lnTo>
                <a:close/>
                <a:moveTo>
                  <a:pt x="86752" y="13166"/>
                </a:moveTo>
                <a:lnTo>
                  <a:pt x="84363" y="13166"/>
                </a:lnTo>
                <a:lnTo>
                  <a:pt x="84363" y="10777"/>
                </a:lnTo>
                <a:lnTo>
                  <a:pt x="86752" y="10777"/>
                </a:lnTo>
                <a:close/>
                <a:moveTo>
                  <a:pt x="86752" y="15704"/>
                </a:moveTo>
                <a:lnTo>
                  <a:pt x="84363" y="15704"/>
                </a:lnTo>
                <a:lnTo>
                  <a:pt x="84363" y="13316"/>
                </a:lnTo>
                <a:lnTo>
                  <a:pt x="86752" y="13316"/>
                </a:lnTo>
                <a:close/>
                <a:moveTo>
                  <a:pt x="86752" y="18242"/>
                </a:moveTo>
                <a:lnTo>
                  <a:pt x="84363" y="18242"/>
                </a:lnTo>
                <a:lnTo>
                  <a:pt x="84363" y="15853"/>
                </a:lnTo>
                <a:lnTo>
                  <a:pt x="86752" y="15853"/>
                </a:lnTo>
                <a:close/>
                <a:moveTo>
                  <a:pt x="86752" y="20778"/>
                </a:moveTo>
                <a:lnTo>
                  <a:pt x="84363" y="20778"/>
                </a:lnTo>
                <a:lnTo>
                  <a:pt x="84363" y="18389"/>
                </a:lnTo>
                <a:lnTo>
                  <a:pt x="86752" y="18389"/>
                </a:lnTo>
                <a:close/>
                <a:moveTo>
                  <a:pt x="86752" y="23316"/>
                </a:moveTo>
                <a:lnTo>
                  <a:pt x="84363" y="23316"/>
                </a:lnTo>
                <a:lnTo>
                  <a:pt x="84363" y="20928"/>
                </a:lnTo>
                <a:lnTo>
                  <a:pt x="86752" y="20928"/>
                </a:lnTo>
                <a:close/>
                <a:moveTo>
                  <a:pt x="86752" y="25854"/>
                </a:moveTo>
                <a:lnTo>
                  <a:pt x="84363" y="25854"/>
                </a:lnTo>
                <a:lnTo>
                  <a:pt x="84363" y="23465"/>
                </a:lnTo>
                <a:lnTo>
                  <a:pt x="86752" y="23465"/>
                </a:lnTo>
                <a:close/>
                <a:moveTo>
                  <a:pt x="86752" y="28391"/>
                </a:moveTo>
                <a:lnTo>
                  <a:pt x="84363" y="28391"/>
                </a:lnTo>
                <a:lnTo>
                  <a:pt x="84363" y="26002"/>
                </a:lnTo>
                <a:lnTo>
                  <a:pt x="86752" y="26002"/>
                </a:lnTo>
                <a:close/>
                <a:moveTo>
                  <a:pt x="86752" y="30928"/>
                </a:moveTo>
                <a:lnTo>
                  <a:pt x="84363" y="30928"/>
                </a:lnTo>
                <a:lnTo>
                  <a:pt x="84363" y="28540"/>
                </a:lnTo>
                <a:lnTo>
                  <a:pt x="86752" y="28540"/>
                </a:lnTo>
                <a:close/>
                <a:moveTo>
                  <a:pt x="86752" y="33466"/>
                </a:moveTo>
                <a:lnTo>
                  <a:pt x="84363" y="33466"/>
                </a:lnTo>
                <a:lnTo>
                  <a:pt x="84363" y="31077"/>
                </a:lnTo>
                <a:lnTo>
                  <a:pt x="86752" y="31077"/>
                </a:lnTo>
                <a:close/>
                <a:moveTo>
                  <a:pt x="86752" y="36003"/>
                </a:moveTo>
                <a:lnTo>
                  <a:pt x="84363" y="36003"/>
                </a:lnTo>
                <a:lnTo>
                  <a:pt x="84363" y="33614"/>
                </a:lnTo>
                <a:lnTo>
                  <a:pt x="86752" y="33614"/>
                </a:lnTo>
                <a:close/>
                <a:moveTo>
                  <a:pt x="86752" y="38540"/>
                </a:moveTo>
                <a:lnTo>
                  <a:pt x="84363" y="38540"/>
                </a:lnTo>
                <a:lnTo>
                  <a:pt x="84363" y="36152"/>
                </a:lnTo>
                <a:lnTo>
                  <a:pt x="86752" y="36152"/>
                </a:lnTo>
                <a:close/>
                <a:moveTo>
                  <a:pt x="86752" y="41079"/>
                </a:moveTo>
                <a:lnTo>
                  <a:pt x="84363" y="41079"/>
                </a:lnTo>
                <a:lnTo>
                  <a:pt x="84363" y="38690"/>
                </a:lnTo>
                <a:lnTo>
                  <a:pt x="86752" y="38690"/>
                </a:lnTo>
                <a:close/>
                <a:moveTo>
                  <a:pt x="86752" y="43616"/>
                </a:moveTo>
                <a:lnTo>
                  <a:pt x="84363" y="43616"/>
                </a:lnTo>
                <a:lnTo>
                  <a:pt x="84363" y="41226"/>
                </a:lnTo>
                <a:lnTo>
                  <a:pt x="86752" y="41226"/>
                </a:lnTo>
                <a:close/>
                <a:moveTo>
                  <a:pt x="86752" y="46152"/>
                </a:moveTo>
                <a:lnTo>
                  <a:pt x="84363" y="46152"/>
                </a:lnTo>
                <a:lnTo>
                  <a:pt x="84363" y="43764"/>
                </a:lnTo>
                <a:lnTo>
                  <a:pt x="86752" y="43764"/>
                </a:lnTo>
                <a:close/>
                <a:moveTo>
                  <a:pt x="86752" y="48691"/>
                </a:moveTo>
                <a:lnTo>
                  <a:pt x="84363" y="48691"/>
                </a:lnTo>
                <a:lnTo>
                  <a:pt x="84363" y="46302"/>
                </a:lnTo>
                <a:lnTo>
                  <a:pt x="86752" y="46302"/>
                </a:lnTo>
                <a:close/>
                <a:moveTo>
                  <a:pt x="86752" y="51228"/>
                </a:moveTo>
                <a:lnTo>
                  <a:pt x="84363" y="51228"/>
                </a:lnTo>
                <a:lnTo>
                  <a:pt x="84363" y="48839"/>
                </a:lnTo>
                <a:lnTo>
                  <a:pt x="86752" y="48839"/>
                </a:lnTo>
                <a:close/>
                <a:moveTo>
                  <a:pt x="86752" y="53765"/>
                </a:moveTo>
                <a:lnTo>
                  <a:pt x="84363" y="53765"/>
                </a:lnTo>
                <a:lnTo>
                  <a:pt x="84363" y="51376"/>
                </a:lnTo>
                <a:lnTo>
                  <a:pt x="86752" y="51376"/>
                </a:lnTo>
                <a:close/>
                <a:moveTo>
                  <a:pt x="86752" y="56303"/>
                </a:moveTo>
                <a:lnTo>
                  <a:pt x="84363" y="56303"/>
                </a:lnTo>
                <a:lnTo>
                  <a:pt x="84363" y="53914"/>
                </a:lnTo>
                <a:lnTo>
                  <a:pt x="86752" y="53914"/>
                </a:lnTo>
                <a:close/>
                <a:moveTo>
                  <a:pt x="86752" y="58840"/>
                </a:moveTo>
                <a:lnTo>
                  <a:pt x="84363" y="58840"/>
                </a:lnTo>
                <a:lnTo>
                  <a:pt x="84363" y="56451"/>
                </a:lnTo>
                <a:lnTo>
                  <a:pt x="86752" y="56451"/>
                </a:lnTo>
                <a:close/>
                <a:moveTo>
                  <a:pt x="84215" y="5554"/>
                </a:moveTo>
                <a:lnTo>
                  <a:pt x="81826" y="5554"/>
                </a:lnTo>
                <a:lnTo>
                  <a:pt x="81826" y="3165"/>
                </a:lnTo>
                <a:lnTo>
                  <a:pt x="84215" y="3165"/>
                </a:lnTo>
                <a:close/>
                <a:moveTo>
                  <a:pt x="84215" y="8092"/>
                </a:moveTo>
                <a:lnTo>
                  <a:pt x="81826" y="8092"/>
                </a:lnTo>
                <a:lnTo>
                  <a:pt x="81826" y="5703"/>
                </a:lnTo>
                <a:lnTo>
                  <a:pt x="84215" y="5703"/>
                </a:lnTo>
                <a:close/>
                <a:moveTo>
                  <a:pt x="84215" y="10629"/>
                </a:moveTo>
                <a:lnTo>
                  <a:pt x="81826" y="10629"/>
                </a:lnTo>
                <a:lnTo>
                  <a:pt x="81826" y="8240"/>
                </a:lnTo>
                <a:lnTo>
                  <a:pt x="84215" y="8240"/>
                </a:lnTo>
                <a:close/>
                <a:moveTo>
                  <a:pt x="84215" y="13166"/>
                </a:moveTo>
                <a:lnTo>
                  <a:pt x="81826" y="13166"/>
                </a:lnTo>
                <a:lnTo>
                  <a:pt x="81826" y="10777"/>
                </a:lnTo>
                <a:lnTo>
                  <a:pt x="84215" y="10777"/>
                </a:lnTo>
                <a:close/>
                <a:moveTo>
                  <a:pt x="84215" y="15704"/>
                </a:moveTo>
                <a:lnTo>
                  <a:pt x="81826" y="15704"/>
                </a:lnTo>
                <a:lnTo>
                  <a:pt x="81826" y="13316"/>
                </a:lnTo>
                <a:lnTo>
                  <a:pt x="84215" y="13316"/>
                </a:lnTo>
                <a:close/>
                <a:moveTo>
                  <a:pt x="84215" y="18242"/>
                </a:moveTo>
                <a:lnTo>
                  <a:pt x="81826" y="18242"/>
                </a:lnTo>
                <a:lnTo>
                  <a:pt x="81826" y="15853"/>
                </a:lnTo>
                <a:lnTo>
                  <a:pt x="84215" y="15853"/>
                </a:lnTo>
                <a:close/>
                <a:moveTo>
                  <a:pt x="84215" y="20778"/>
                </a:moveTo>
                <a:lnTo>
                  <a:pt x="81826" y="20778"/>
                </a:lnTo>
                <a:lnTo>
                  <a:pt x="81826" y="18389"/>
                </a:lnTo>
                <a:lnTo>
                  <a:pt x="84215" y="18389"/>
                </a:lnTo>
                <a:close/>
                <a:moveTo>
                  <a:pt x="84215" y="23316"/>
                </a:moveTo>
                <a:lnTo>
                  <a:pt x="81826" y="23316"/>
                </a:lnTo>
                <a:lnTo>
                  <a:pt x="81826" y="20928"/>
                </a:lnTo>
                <a:lnTo>
                  <a:pt x="84215" y="20928"/>
                </a:lnTo>
                <a:close/>
                <a:moveTo>
                  <a:pt x="84215" y="25854"/>
                </a:moveTo>
                <a:lnTo>
                  <a:pt x="81826" y="25854"/>
                </a:lnTo>
                <a:lnTo>
                  <a:pt x="81826" y="23465"/>
                </a:lnTo>
                <a:lnTo>
                  <a:pt x="84215" y="23465"/>
                </a:lnTo>
                <a:close/>
                <a:moveTo>
                  <a:pt x="84215" y="28391"/>
                </a:moveTo>
                <a:lnTo>
                  <a:pt x="81826" y="28391"/>
                </a:lnTo>
                <a:lnTo>
                  <a:pt x="81826" y="26002"/>
                </a:lnTo>
                <a:lnTo>
                  <a:pt x="84215" y="26002"/>
                </a:lnTo>
                <a:close/>
                <a:moveTo>
                  <a:pt x="84215" y="30928"/>
                </a:moveTo>
                <a:lnTo>
                  <a:pt x="81826" y="30928"/>
                </a:lnTo>
                <a:lnTo>
                  <a:pt x="81826" y="28540"/>
                </a:lnTo>
                <a:lnTo>
                  <a:pt x="84215" y="28540"/>
                </a:lnTo>
                <a:close/>
                <a:moveTo>
                  <a:pt x="84215" y="33466"/>
                </a:moveTo>
                <a:lnTo>
                  <a:pt x="81826" y="33466"/>
                </a:lnTo>
                <a:lnTo>
                  <a:pt x="81826" y="31077"/>
                </a:lnTo>
                <a:lnTo>
                  <a:pt x="84215" y="31077"/>
                </a:lnTo>
                <a:close/>
                <a:moveTo>
                  <a:pt x="84215" y="36003"/>
                </a:moveTo>
                <a:lnTo>
                  <a:pt x="81826" y="36003"/>
                </a:lnTo>
                <a:lnTo>
                  <a:pt x="81826" y="33614"/>
                </a:lnTo>
                <a:lnTo>
                  <a:pt x="84215" y="33614"/>
                </a:lnTo>
                <a:close/>
                <a:moveTo>
                  <a:pt x="84215" y="38540"/>
                </a:moveTo>
                <a:lnTo>
                  <a:pt x="81826" y="38540"/>
                </a:lnTo>
                <a:lnTo>
                  <a:pt x="81826" y="36152"/>
                </a:lnTo>
                <a:lnTo>
                  <a:pt x="84215" y="36152"/>
                </a:lnTo>
                <a:close/>
                <a:moveTo>
                  <a:pt x="84215" y="41079"/>
                </a:moveTo>
                <a:lnTo>
                  <a:pt x="81826" y="41079"/>
                </a:lnTo>
                <a:lnTo>
                  <a:pt x="81826" y="38690"/>
                </a:lnTo>
                <a:lnTo>
                  <a:pt x="84215" y="38690"/>
                </a:lnTo>
                <a:close/>
                <a:moveTo>
                  <a:pt x="84215" y="43616"/>
                </a:moveTo>
                <a:lnTo>
                  <a:pt x="81826" y="43616"/>
                </a:lnTo>
                <a:lnTo>
                  <a:pt x="81826" y="41226"/>
                </a:lnTo>
                <a:lnTo>
                  <a:pt x="84215" y="41226"/>
                </a:lnTo>
                <a:close/>
                <a:moveTo>
                  <a:pt x="84215" y="46152"/>
                </a:moveTo>
                <a:lnTo>
                  <a:pt x="81826" y="46152"/>
                </a:lnTo>
                <a:lnTo>
                  <a:pt x="81826" y="43764"/>
                </a:lnTo>
                <a:lnTo>
                  <a:pt x="84215" y="43764"/>
                </a:lnTo>
                <a:close/>
                <a:moveTo>
                  <a:pt x="84215" y="48691"/>
                </a:moveTo>
                <a:lnTo>
                  <a:pt x="81826" y="48691"/>
                </a:lnTo>
                <a:lnTo>
                  <a:pt x="81826" y="46302"/>
                </a:lnTo>
                <a:lnTo>
                  <a:pt x="84215" y="46302"/>
                </a:lnTo>
                <a:close/>
                <a:moveTo>
                  <a:pt x="84215" y="51228"/>
                </a:moveTo>
                <a:lnTo>
                  <a:pt x="81826" y="51228"/>
                </a:lnTo>
                <a:lnTo>
                  <a:pt x="81826" y="48839"/>
                </a:lnTo>
                <a:lnTo>
                  <a:pt x="84215" y="48839"/>
                </a:lnTo>
                <a:close/>
                <a:moveTo>
                  <a:pt x="84215" y="53765"/>
                </a:moveTo>
                <a:lnTo>
                  <a:pt x="81826" y="53765"/>
                </a:lnTo>
                <a:lnTo>
                  <a:pt x="81826" y="51376"/>
                </a:lnTo>
                <a:lnTo>
                  <a:pt x="84215" y="51376"/>
                </a:lnTo>
                <a:close/>
                <a:moveTo>
                  <a:pt x="84215" y="56303"/>
                </a:moveTo>
                <a:lnTo>
                  <a:pt x="81826" y="56303"/>
                </a:lnTo>
                <a:lnTo>
                  <a:pt x="81826" y="53914"/>
                </a:lnTo>
                <a:lnTo>
                  <a:pt x="84215" y="53914"/>
                </a:lnTo>
                <a:close/>
                <a:moveTo>
                  <a:pt x="84215" y="58840"/>
                </a:moveTo>
                <a:lnTo>
                  <a:pt x="81826" y="58840"/>
                </a:lnTo>
                <a:lnTo>
                  <a:pt x="81826" y="56451"/>
                </a:lnTo>
                <a:lnTo>
                  <a:pt x="84215" y="56451"/>
                </a:lnTo>
                <a:close/>
                <a:moveTo>
                  <a:pt x="81677" y="5554"/>
                </a:moveTo>
                <a:lnTo>
                  <a:pt x="79288" y="5554"/>
                </a:lnTo>
                <a:lnTo>
                  <a:pt x="79288" y="3165"/>
                </a:lnTo>
                <a:lnTo>
                  <a:pt x="81677" y="3165"/>
                </a:lnTo>
                <a:close/>
                <a:moveTo>
                  <a:pt x="81677" y="8092"/>
                </a:moveTo>
                <a:lnTo>
                  <a:pt x="79288" y="8092"/>
                </a:lnTo>
                <a:lnTo>
                  <a:pt x="79288" y="5703"/>
                </a:lnTo>
                <a:lnTo>
                  <a:pt x="81677" y="5703"/>
                </a:lnTo>
                <a:close/>
                <a:moveTo>
                  <a:pt x="81677" y="10629"/>
                </a:moveTo>
                <a:lnTo>
                  <a:pt x="79288" y="10629"/>
                </a:lnTo>
                <a:lnTo>
                  <a:pt x="79288" y="8240"/>
                </a:lnTo>
                <a:lnTo>
                  <a:pt x="81677" y="8240"/>
                </a:lnTo>
                <a:close/>
                <a:moveTo>
                  <a:pt x="81677" y="13166"/>
                </a:moveTo>
                <a:lnTo>
                  <a:pt x="79288" y="13166"/>
                </a:lnTo>
                <a:lnTo>
                  <a:pt x="79288" y="10777"/>
                </a:lnTo>
                <a:lnTo>
                  <a:pt x="81677" y="10777"/>
                </a:lnTo>
                <a:close/>
                <a:moveTo>
                  <a:pt x="81677" y="15704"/>
                </a:moveTo>
                <a:lnTo>
                  <a:pt x="79288" y="15704"/>
                </a:lnTo>
                <a:lnTo>
                  <a:pt x="79288" y="13316"/>
                </a:lnTo>
                <a:lnTo>
                  <a:pt x="81677" y="13316"/>
                </a:lnTo>
                <a:close/>
                <a:moveTo>
                  <a:pt x="81677" y="18242"/>
                </a:moveTo>
                <a:lnTo>
                  <a:pt x="79288" y="18242"/>
                </a:lnTo>
                <a:lnTo>
                  <a:pt x="79288" y="15853"/>
                </a:lnTo>
                <a:lnTo>
                  <a:pt x="81677" y="15853"/>
                </a:lnTo>
                <a:close/>
                <a:moveTo>
                  <a:pt x="81677" y="20778"/>
                </a:moveTo>
                <a:lnTo>
                  <a:pt x="79288" y="20778"/>
                </a:lnTo>
                <a:lnTo>
                  <a:pt x="79288" y="18389"/>
                </a:lnTo>
                <a:lnTo>
                  <a:pt x="81677" y="18389"/>
                </a:lnTo>
                <a:close/>
                <a:moveTo>
                  <a:pt x="81677" y="23316"/>
                </a:moveTo>
                <a:lnTo>
                  <a:pt x="79288" y="23316"/>
                </a:lnTo>
                <a:lnTo>
                  <a:pt x="79288" y="20928"/>
                </a:lnTo>
                <a:lnTo>
                  <a:pt x="81677" y="20928"/>
                </a:lnTo>
                <a:close/>
                <a:moveTo>
                  <a:pt x="81677" y="25854"/>
                </a:moveTo>
                <a:lnTo>
                  <a:pt x="79288" y="25854"/>
                </a:lnTo>
                <a:lnTo>
                  <a:pt x="79288" y="23465"/>
                </a:lnTo>
                <a:lnTo>
                  <a:pt x="81677" y="23465"/>
                </a:lnTo>
                <a:close/>
                <a:moveTo>
                  <a:pt x="81677" y="28391"/>
                </a:moveTo>
                <a:lnTo>
                  <a:pt x="79288" y="28391"/>
                </a:lnTo>
                <a:lnTo>
                  <a:pt x="79288" y="26002"/>
                </a:lnTo>
                <a:lnTo>
                  <a:pt x="81677" y="26002"/>
                </a:lnTo>
                <a:close/>
                <a:moveTo>
                  <a:pt x="81677" y="30928"/>
                </a:moveTo>
                <a:lnTo>
                  <a:pt x="79288" y="30928"/>
                </a:lnTo>
                <a:lnTo>
                  <a:pt x="79288" y="28540"/>
                </a:lnTo>
                <a:lnTo>
                  <a:pt x="81677" y="28540"/>
                </a:lnTo>
                <a:close/>
                <a:moveTo>
                  <a:pt x="81677" y="33466"/>
                </a:moveTo>
                <a:lnTo>
                  <a:pt x="79288" y="33466"/>
                </a:lnTo>
                <a:lnTo>
                  <a:pt x="79288" y="31077"/>
                </a:lnTo>
                <a:lnTo>
                  <a:pt x="81677" y="31077"/>
                </a:lnTo>
                <a:close/>
                <a:moveTo>
                  <a:pt x="81677" y="36003"/>
                </a:moveTo>
                <a:lnTo>
                  <a:pt x="79288" y="36003"/>
                </a:lnTo>
                <a:lnTo>
                  <a:pt x="79288" y="33614"/>
                </a:lnTo>
                <a:lnTo>
                  <a:pt x="81677" y="33614"/>
                </a:lnTo>
                <a:close/>
                <a:moveTo>
                  <a:pt x="81677" y="38540"/>
                </a:moveTo>
                <a:lnTo>
                  <a:pt x="79288" y="38540"/>
                </a:lnTo>
                <a:lnTo>
                  <a:pt x="79288" y="36152"/>
                </a:lnTo>
                <a:lnTo>
                  <a:pt x="81677" y="36152"/>
                </a:lnTo>
                <a:close/>
                <a:moveTo>
                  <a:pt x="81677" y="41079"/>
                </a:moveTo>
                <a:lnTo>
                  <a:pt x="79288" y="41079"/>
                </a:lnTo>
                <a:lnTo>
                  <a:pt x="79288" y="38690"/>
                </a:lnTo>
                <a:lnTo>
                  <a:pt x="81677" y="38690"/>
                </a:lnTo>
                <a:close/>
                <a:moveTo>
                  <a:pt x="81677" y="43616"/>
                </a:moveTo>
                <a:lnTo>
                  <a:pt x="79288" y="43616"/>
                </a:lnTo>
                <a:lnTo>
                  <a:pt x="79288" y="41226"/>
                </a:lnTo>
                <a:lnTo>
                  <a:pt x="81677" y="41226"/>
                </a:lnTo>
                <a:close/>
                <a:moveTo>
                  <a:pt x="81677" y="46152"/>
                </a:moveTo>
                <a:lnTo>
                  <a:pt x="79288" y="46152"/>
                </a:lnTo>
                <a:lnTo>
                  <a:pt x="79288" y="43764"/>
                </a:lnTo>
                <a:lnTo>
                  <a:pt x="81677" y="43764"/>
                </a:lnTo>
                <a:close/>
                <a:moveTo>
                  <a:pt x="81677" y="48691"/>
                </a:moveTo>
                <a:lnTo>
                  <a:pt x="79288" y="48691"/>
                </a:lnTo>
                <a:lnTo>
                  <a:pt x="79288" y="46302"/>
                </a:lnTo>
                <a:lnTo>
                  <a:pt x="81677" y="46302"/>
                </a:lnTo>
                <a:close/>
                <a:moveTo>
                  <a:pt x="81677" y="51228"/>
                </a:moveTo>
                <a:lnTo>
                  <a:pt x="79288" y="51228"/>
                </a:lnTo>
                <a:lnTo>
                  <a:pt x="79288" y="48839"/>
                </a:lnTo>
                <a:lnTo>
                  <a:pt x="81677" y="48839"/>
                </a:lnTo>
                <a:close/>
                <a:moveTo>
                  <a:pt x="81677" y="53765"/>
                </a:moveTo>
                <a:lnTo>
                  <a:pt x="79288" y="53765"/>
                </a:lnTo>
                <a:lnTo>
                  <a:pt x="79288" y="51376"/>
                </a:lnTo>
                <a:lnTo>
                  <a:pt x="81677" y="51376"/>
                </a:lnTo>
                <a:close/>
                <a:moveTo>
                  <a:pt x="81677" y="56303"/>
                </a:moveTo>
                <a:lnTo>
                  <a:pt x="79288" y="56303"/>
                </a:lnTo>
                <a:lnTo>
                  <a:pt x="79288" y="53914"/>
                </a:lnTo>
                <a:lnTo>
                  <a:pt x="81677" y="53914"/>
                </a:lnTo>
                <a:close/>
                <a:moveTo>
                  <a:pt x="81677" y="58840"/>
                </a:moveTo>
                <a:lnTo>
                  <a:pt x="79288" y="58840"/>
                </a:lnTo>
                <a:lnTo>
                  <a:pt x="79288" y="56451"/>
                </a:lnTo>
                <a:lnTo>
                  <a:pt x="81677" y="56451"/>
                </a:lnTo>
                <a:close/>
                <a:moveTo>
                  <a:pt x="79139" y="5554"/>
                </a:moveTo>
                <a:lnTo>
                  <a:pt x="76751" y="5554"/>
                </a:lnTo>
                <a:lnTo>
                  <a:pt x="76751" y="3165"/>
                </a:lnTo>
                <a:lnTo>
                  <a:pt x="79139" y="3165"/>
                </a:lnTo>
                <a:close/>
                <a:moveTo>
                  <a:pt x="79139" y="8092"/>
                </a:moveTo>
                <a:lnTo>
                  <a:pt x="76751" y="8092"/>
                </a:lnTo>
                <a:lnTo>
                  <a:pt x="76751" y="5703"/>
                </a:lnTo>
                <a:lnTo>
                  <a:pt x="79139" y="5703"/>
                </a:lnTo>
                <a:close/>
                <a:moveTo>
                  <a:pt x="79139" y="10629"/>
                </a:moveTo>
                <a:lnTo>
                  <a:pt x="76751" y="10629"/>
                </a:lnTo>
                <a:lnTo>
                  <a:pt x="76751" y="8240"/>
                </a:lnTo>
                <a:lnTo>
                  <a:pt x="79139" y="8240"/>
                </a:lnTo>
                <a:close/>
                <a:moveTo>
                  <a:pt x="79139" y="13166"/>
                </a:moveTo>
                <a:lnTo>
                  <a:pt x="76751" y="13166"/>
                </a:lnTo>
                <a:lnTo>
                  <a:pt x="76751" y="10777"/>
                </a:lnTo>
                <a:lnTo>
                  <a:pt x="79139" y="10777"/>
                </a:lnTo>
                <a:close/>
                <a:moveTo>
                  <a:pt x="79139" y="15704"/>
                </a:moveTo>
                <a:lnTo>
                  <a:pt x="76751" y="15704"/>
                </a:lnTo>
                <a:lnTo>
                  <a:pt x="76751" y="13316"/>
                </a:lnTo>
                <a:lnTo>
                  <a:pt x="79139" y="13316"/>
                </a:lnTo>
                <a:close/>
                <a:moveTo>
                  <a:pt x="79139" y="18242"/>
                </a:moveTo>
                <a:lnTo>
                  <a:pt x="76751" y="18242"/>
                </a:lnTo>
                <a:lnTo>
                  <a:pt x="76751" y="15853"/>
                </a:lnTo>
                <a:lnTo>
                  <a:pt x="79139" y="15853"/>
                </a:lnTo>
                <a:close/>
                <a:moveTo>
                  <a:pt x="79139" y="20778"/>
                </a:moveTo>
                <a:lnTo>
                  <a:pt x="76751" y="20778"/>
                </a:lnTo>
                <a:lnTo>
                  <a:pt x="76751" y="18389"/>
                </a:lnTo>
                <a:lnTo>
                  <a:pt x="79139" y="18389"/>
                </a:lnTo>
                <a:close/>
                <a:moveTo>
                  <a:pt x="79139" y="23316"/>
                </a:moveTo>
                <a:lnTo>
                  <a:pt x="76751" y="23316"/>
                </a:lnTo>
                <a:lnTo>
                  <a:pt x="76751" y="20928"/>
                </a:lnTo>
                <a:lnTo>
                  <a:pt x="79139" y="20928"/>
                </a:lnTo>
                <a:close/>
                <a:moveTo>
                  <a:pt x="79139" y="25854"/>
                </a:moveTo>
                <a:lnTo>
                  <a:pt x="76751" y="25854"/>
                </a:lnTo>
                <a:lnTo>
                  <a:pt x="76751" y="23465"/>
                </a:lnTo>
                <a:lnTo>
                  <a:pt x="79139" y="23465"/>
                </a:lnTo>
                <a:close/>
                <a:moveTo>
                  <a:pt x="79139" y="28391"/>
                </a:moveTo>
                <a:lnTo>
                  <a:pt x="76751" y="28391"/>
                </a:lnTo>
                <a:lnTo>
                  <a:pt x="76751" y="26002"/>
                </a:lnTo>
                <a:lnTo>
                  <a:pt x="79139" y="26002"/>
                </a:lnTo>
                <a:close/>
                <a:moveTo>
                  <a:pt x="79139" y="30928"/>
                </a:moveTo>
                <a:lnTo>
                  <a:pt x="76751" y="30928"/>
                </a:lnTo>
                <a:lnTo>
                  <a:pt x="76751" y="28540"/>
                </a:lnTo>
                <a:lnTo>
                  <a:pt x="79139" y="28540"/>
                </a:lnTo>
                <a:close/>
                <a:moveTo>
                  <a:pt x="79139" y="33466"/>
                </a:moveTo>
                <a:lnTo>
                  <a:pt x="76751" y="33466"/>
                </a:lnTo>
                <a:lnTo>
                  <a:pt x="76751" y="31077"/>
                </a:lnTo>
                <a:lnTo>
                  <a:pt x="79139" y="31077"/>
                </a:lnTo>
                <a:close/>
                <a:moveTo>
                  <a:pt x="79139" y="36003"/>
                </a:moveTo>
                <a:lnTo>
                  <a:pt x="76751" y="36003"/>
                </a:lnTo>
                <a:lnTo>
                  <a:pt x="76751" y="33614"/>
                </a:lnTo>
                <a:lnTo>
                  <a:pt x="79139" y="33614"/>
                </a:lnTo>
                <a:close/>
                <a:moveTo>
                  <a:pt x="79139" y="38540"/>
                </a:moveTo>
                <a:lnTo>
                  <a:pt x="76751" y="38540"/>
                </a:lnTo>
                <a:lnTo>
                  <a:pt x="76751" y="36152"/>
                </a:lnTo>
                <a:lnTo>
                  <a:pt x="79139" y="36152"/>
                </a:lnTo>
                <a:close/>
                <a:moveTo>
                  <a:pt x="79139" y="41079"/>
                </a:moveTo>
                <a:lnTo>
                  <a:pt x="76751" y="41079"/>
                </a:lnTo>
                <a:lnTo>
                  <a:pt x="76751" y="38690"/>
                </a:lnTo>
                <a:lnTo>
                  <a:pt x="79139" y="38690"/>
                </a:lnTo>
                <a:close/>
                <a:moveTo>
                  <a:pt x="79139" y="43616"/>
                </a:moveTo>
                <a:lnTo>
                  <a:pt x="76751" y="43616"/>
                </a:lnTo>
                <a:lnTo>
                  <a:pt x="76751" y="41226"/>
                </a:lnTo>
                <a:lnTo>
                  <a:pt x="79139" y="41226"/>
                </a:lnTo>
                <a:close/>
                <a:moveTo>
                  <a:pt x="79139" y="46152"/>
                </a:moveTo>
                <a:lnTo>
                  <a:pt x="76751" y="46152"/>
                </a:lnTo>
                <a:lnTo>
                  <a:pt x="76751" y="43764"/>
                </a:lnTo>
                <a:lnTo>
                  <a:pt x="79139" y="43764"/>
                </a:lnTo>
                <a:close/>
                <a:moveTo>
                  <a:pt x="79139" y="48691"/>
                </a:moveTo>
                <a:lnTo>
                  <a:pt x="76751" y="48691"/>
                </a:lnTo>
                <a:lnTo>
                  <a:pt x="76751" y="46302"/>
                </a:lnTo>
                <a:lnTo>
                  <a:pt x="79139" y="46302"/>
                </a:lnTo>
                <a:close/>
                <a:moveTo>
                  <a:pt x="79139" y="51228"/>
                </a:moveTo>
                <a:lnTo>
                  <a:pt x="76751" y="51228"/>
                </a:lnTo>
                <a:lnTo>
                  <a:pt x="76751" y="48839"/>
                </a:lnTo>
                <a:lnTo>
                  <a:pt x="79139" y="48839"/>
                </a:lnTo>
                <a:close/>
                <a:moveTo>
                  <a:pt x="79139" y="53765"/>
                </a:moveTo>
                <a:lnTo>
                  <a:pt x="76751" y="53765"/>
                </a:lnTo>
                <a:lnTo>
                  <a:pt x="76751" y="51376"/>
                </a:lnTo>
                <a:lnTo>
                  <a:pt x="79139" y="51376"/>
                </a:lnTo>
                <a:close/>
                <a:moveTo>
                  <a:pt x="79139" y="56303"/>
                </a:moveTo>
                <a:lnTo>
                  <a:pt x="76751" y="56303"/>
                </a:lnTo>
                <a:lnTo>
                  <a:pt x="76751" y="53914"/>
                </a:lnTo>
                <a:lnTo>
                  <a:pt x="79139" y="53914"/>
                </a:lnTo>
                <a:close/>
                <a:moveTo>
                  <a:pt x="79139" y="58840"/>
                </a:moveTo>
                <a:lnTo>
                  <a:pt x="76751" y="58840"/>
                </a:lnTo>
                <a:lnTo>
                  <a:pt x="76751" y="56451"/>
                </a:lnTo>
                <a:lnTo>
                  <a:pt x="79139" y="56451"/>
                </a:lnTo>
                <a:close/>
                <a:moveTo>
                  <a:pt x="76603" y="5554"/>
                </a:moveTo>
                <a:lnTo>
                  <a:pt x="74214" y="5554"/>
                </a:lnTo>
                <a:lnTo>
                  <a:pt x="74214" y="3165"/>
                </a:lnTo>
                <a:lnTo>
                  <a:pt x="76603" y="3165"/>
                </a:lnTo>
                <a:close/>
                <a:moveTo>
                  <a:pt x="76603" y="8092"/>
                </a:moveTo>
                <a:lnTo>
                  <a:pt x="74214" y="8092"/>
                </a:lnTo>
                <a:lnTo>
                  <a:pt x="74214" y="5703"/>
                </a:lnTo>
                <a:lnTo>
                  <a:pt x="76603" y="5703"/>
                </a:lnTo>
                <a:close/>
                <a:moveTo>
                  <a:pt x="76603" y="10629"/>
                </a:moveTo>
                <a:lnTo>
                  <a:pt x="74214" y="10629"/>
                </a:lnTo>
                <a:lnTo>
                  <a:pt x="74214" y="8240"/>
                </a:lnTo>
                <a:lnTo>
                  <a:pt x="76603" y="8240"/>
                </a:lnTo>
                <a:close/>
                <a:moveTo>
                  <a:pt x="76603" y="13166"/>
                </a:moveTo>
                <a:lnTo>
                  <a:pt x="74214" y="13166"/>
                </a:lnTo>
                <a:lnTo>
                  <a:pt x="74214" y="10777"/>
                </a:lnTo>
                <a:lnTo>
                  <a:pt x="76603" y="10777"/>
                </a:lnTo>
                <a:close/>
                <a:moveTo>
                  <a:pt x="76603" y="15704"/>
                </a:moveTo>
                <a:lnTo>
                  <a:pt x="74214" y="15704"/>
                </a:lnTo>
                <a:lnTo>
                  <a:pt x="74214" y="13316"/>
                </a:lnTo>
                <a:lnTo>
                  <a:pt x="76603" y="13316"/>
                </a:lnTo>
                <a:close/>
                <a:moveTo>
                  <a:pt x="76603" y="18242"/>
                </a:moveTo>
                <a:lnTo>
                  <a:pt x="74214" y="18242"/>
                </a:lnTo>
                <a:lnTo>
                  <a:pt x="74214" y="15853"/>
                </a:lnTo>
                <a:lnTo>
                  <a:pt x="76603" y="15853"/>
                </a:lnTo>
                <a:close/>
                <a:moveTo>
                  <a:pt x="76603" y="20778"/>
                </a:moveTo>
                <a:lnTo>
                  <a:pt x="74214" y="20778"/>
                </a:lnTo>
                <a:lnTo>
                  <a:pt x="74214" y="18389"/>
                </a:lnTo>
                <a:lnTo>
                  <a:pt x="76603" y="18389"/>
                </a:lnTo>
                <a:close/>
                <a:moveTo>
                  <a:pt x="76603" y="23316"/>
                </a:moveTo>
                <a:lnTo>
                  <a:pt x="74214" y="23316"/>
                </a:lnTo>
                <a:lnTo>
                  <a:pt x="74214" y="20928"/>
                </a:lnTo>
                <a:lnTo>
                  <a:pt x="76603" y="20928"/>
                </a:lnTo>
                <a:close/>
                <a:moveTo>
                  <a:pt x="76603" y="25854"/>
                </a:moveTo>
                <a:lnTo>
                  <a:pt x="74214" y="25854"/>
                </a:lnTo>
                <a:lnTo>
                  <a:pt x="74214" y="23465"/>
                </a:lnTo>
                <a:lnTo>
                  <a:pt x="76603" y="23465"/>
                </a:lnTo>
                <a:close/>
                <a:moveTo>
                  <a:pt x="76603" y="28391"/>
                </a:moveTo>
                <a:lnTo>
                  <a:pt x="74214" y="28391"/>
                </a:lnTo>
                <a:lnTo>
                  <a:pt x="74214" y="26002"/>
                </a:lnTo>
                <a:lnTo>
                  <a:pt x="76603" y="26002"/>
                </a:lnTo>
                <a:close/>
                <a:moveTo>
                  <a:pt x="76603" y="30928"/>
                </a:moveTo>
                <a:lnTo>
                  <a:pt x="74214" y="30928"/>
                </a:lnTo>
                <a:lnTo>
                  <a:pt x="74214" y="28540"/>
                </a:lnTo>
                <a:lnTo>
                  <a:pt x="76603" y="28540"/>
                </a:lnTo>
                <a:close/>
                <a:moveTo>
                  <a:pt x="76603" y="33466"/>
                </a:moveTo>
                <a:lnTo>
                  <a:pt x="74214" y="33466"/>
                </a:lnTo>
                <a:lnTo>
                  <a:pt x="74214" y="31077"/>
                </a:lnTo>
                <a:lnTo>
                  <a:pt x="76603" y="31077"/>
                </a:lnTo>
                <a:close/>
                <a:moveTo>
                  <a:pt x="76603" y="36003"/>
                </a:moveTo>
                <a:lnTo>
                  <a:pt x="74214" y="36003"/>
                </a:lnTo>
                <a:lnTo>
                  <a:pt x="74214" y="33614"/>
                </a:lnTo>
                <a:lnTo>
                  <a:pt x="76603" y="33614"/>
                </a:lnTo>
                <a:close/>
                <a:moveTo>
                  <a:pt x="76603" y="38540"/>
                </a:moveTo>
                <a:lnTo>
                  <a:pt x="74214" y="38540"/>
                </a:lnTo>
                <a:lnTo>
                  <a:pt x="74214" y="36152"/>
                </a:lnTo>
                <a:lnTo>
                  <a:pt x="76603" y="36152"/>
                </a:lnTo>
                <a:close/>
                <a:moveTo>
                  <a:pt x="76603" y="41079"/>
                </a:moveTo>
                <a:lnTo>
                  <a:pt x="74214" y="41079"/>
                </a:lnTo>
                <a:lnTo>
                  <a:pt x="74214" y="38690"/>
                </a:lnTo>
                <a:lnTo>
                  <a:pt x="76603" y="38690"/>
                </a:lnTo>
                <a:close/>
                <a:moveTo>
                  <a:pt x="76603" y="43616"/>
                </a:moveTo>
                <a:lnTo>
                  <a:pt x="74214" y="43616"/>
                </a:lnTo>
                <a:lnTo>
                  <a:pt x="74214" y="41226"/>
                </a:lnTo>
                <a:lnTo>
                  <a:pt x="76603" y="41226"/>
                </a:lnTo>
                <a:close/>
                <a:moveTo>
                  <a:pt x="76603" y="46152"/>
                </a:moveTo>
                <a:lnTo>
                  <a:pt x="74214" y="46152"/>
                </a:lnTo>
                <a:lnTo>
                  <a:pt x="74214" y="43764"/>
                </a:lnTo>
                <a:lnTo>
                  <a:pt x="76603" y="43764"/>
                </a:lnTo>
                <a:close/>
                <a:moveTo>
                  <a:pt x="76603" y="48691"/>
                </a:moveTo>
                <a:lnTo>
                  <a:pt x="74214" y="48691"/>
                </a:lnTo>
                <a:lnTo>
                  <a:pt x="74214" y="46302"/>
                </a:lnTo>
                <a:lnTo>
                  <a:pt x="76603" y="46302"/>
                </a:lnTo>
                <a:close/>
                <a:moveTo>
                  <a:pt x="76603" y="51228"/>
                </a:moveTo>
                <a:lnTo>
                  <a:pt x="74214" y="51228"/>
                </a:lnTo>
                <a:lnTo>
                  <a:pt x="74214" y="48839"/>
                </a:lnTo>
                <a:lnTo>
                  <a:pt x="76603" y="48839"/>
                </a:lnTo>
                <a:close/>
                <a:moveTo>
                  <a:pt x="76603" y="53765"/>
                </a:moveTo>
                <a:lnTo>
                  <a:pt x="74214" y="53765"/>
                </a:lnTo>
                <a:lnTo>
                  <a:pt x="74214" y="51376"/>
                </a:lnTo>
                <a:lnTo>
                  <a:pt x="76603" y="51376"/>
                </a:lnTo>
                <a:close/>
                <a:moveTo>
                  <a:pt x="76603" y="56303"/>
                </a:moveTo>
                <a:lnTo>
                  <a:pt x="74214" y="56303"/>
                </a:lnTo>
                <a:lnTo>
                  <a:pt x="74214" y="53914"/>
                </a:lnTo>
                <a:lnTo>
                  <a:pt x="76603" y="53914"/>
                </a:lnTo>
                <a:close/>
                <a:moveTo>
                  <a:pt x="76603" y="58840"/>
                </a:moveTo>
                <a:lnTo>
                  <a:pt x="74214" y="58840"/>
                </a:lnTo>
                <a:lnTo>
                  <a:pt x="74214" y="56451"/>
                </a:lnTo>
                <a:lnTo>
                  <a:pt x="76603" y="56451"/>
                </a:lnTo>
                <a:close/>
                <a:moveTo>
                  <a:pt x="74065" y="5554"/>
                </a:moveTo>
                <a:lnTo>
                  <a:pt x="71676" y="5554"/>
                </a:lnTo>
                <a:lnTo>
                  <a:pt x="71676" y="3165"/>
                </a:lnTo>
                <a:lnTo>
                  <a:pt x="74065" y="3165"/>
                </a:lnTo>
                <a:close/>
                <a:moveTo>
                  <a:pt x="74065" y="8092"/>
                </a:moveTo>
                <a:lnTo>
                  <a:pt x="71676" y="8092"/>
                </a:lnTo>
                <a:lnTo>
                  <a:pt x="71676" y="5703"/>
                </a:lnTo>
                <a:lnTo>
                  <a:pt x="74065" y="5703"/>
                </a:lnTo>
                <a:close/>
                <a:moveTo>
                  <a:pt x="74065" y="10629"/>
                </a:moveTo>
                <a:lnTo>
                  <a:pt x="71676" y="10629"/>
                </a:lnTo>
                <a:lnTo>
                  <a:pt x="71676" y="8240"/>
                </a:lnTo>
                <a:lnTo>
                  <a:pt x="74065" y="8240"/>
                </a:lnTo>
                <a:close/>
                <a:moveTo>
                  <a:pt x="74065" y="13166"/>
                </a:moveTo>
                <a:lnTo>
                  <a:pt x="71676" y="13166"/>
                </a:lnTo>
                <a:lnTo>
                  <a:pt x="71676" y="10777"/>
                </a:lnTo>
                <a:lnTo>
                  <a:pt x="74065" y="10777"/>
                </a:lnTo>
                <a:close/>
                <a:moveTo>
                  <a:pt x="74065" y="15704"/>
                </a:moveTo>
                <a:lnTo>
                  <a:pt x="71676" y="15704"/>
                </a:lnTo>
                <a:lnTo>
                  <a:pt x="71676" y="13316"/>
                </a:lnTo>
                <a:lnTo>
                  <a:pt x="74065" y="13316"/>
                </a:lnTo>
                <a:close/>
                <a:moveTo>
                  <a:pt x="74065" y="18242"/>
                </a:moveTo>
                <a:lnTo>
                  <a:pt x="71676" y="18242"/>
                </a:lnTo>
                <a:lnTo>
                  <a:pt x="71676" y="15853"/>
                </a:lnTo>
                <a:lnTo>
                  <a:pt x="74065" y="15853"/>
                </a:lnTo>
                <a:close/>
                <a:moveTo>
                  <a:pt x="74065" y="20778"/>
                </a:moveTo>
                <a:lnTo>
                  <a:pt x="71676" y="20778"/>
                </a:lnTo>
                <a:lnTo>
                  <a:pt x="71676" y="18389"/>
                </a:lnTo>
                <a:lnTo>
                  <a:pt x="74065" y="18389"/>
                </a:lnTo>
                <a:close/>
                <a:moveTo>
                  <a:pt x="74065" y="23316"/>
                </a:moveTo>
                <a:lnTo>
                  <a:pt x="71676" y="23316"/>
                </a:lnTo>
                <a:lnTo>
                  <a:pt x="71676" y="20928"/>
                </a:lnTo>
                <a:lnTo>
                  <a:pt x="74065" y="20928"/>
                </a:lnTo>
                <a:close/>
                <a:moveTo>
                  <a:pt x="74065" y="25854"/>
                </a:moveTo>
                <a:lnTo>
                  <a:pt x="71676" y="25854"/>
                </a:lnTo>
                <a:lnTo>
                  <a:pt x="71676" y="23465"/>
                </a:lnTo>
                <a:lnTo>
                  <a:pt x="74065" y="23465"/>
                </a:lnTo>
                <a:close/>
                <a:moveTo>
                  <a:pt x="74065" y="28391"/>
                </a:moveTo>
                <a:lnTo>
                  <a:pt x="71676" y="28391"/>
                </a:lnTo>
                <a:lnTo>
                  <a:pt x="71676" y="26002"/>
                </a:lnTo>
                <a:lnTo>
                  <a:pt x="74065" y="26002"/>
                </a:lnTo>
                <a:close/>
                <a:moveTo>
                  <a:pt x="74065" y="30928"/>
                </a:moveTo>
                <a:lnTo>
                  <a:pt x="71676" y="30928"/>
                </a:lnTo>
                <a:lnTo>
                  <a:pt x="71676" y="28540"/>
                </a:lnTo>
                <a:lnTo>
                  <a:pt x="74065" y="28540"/>
                </a:lnTo>
                <a:close/>
                <a:moveTo>
                  <a:pt x="74065" y="33466"/>
                </a:moveTo>
                <a:lnTo>
                  <a:pt x="71676" y="33466"/>
                </a:lnTo>
                <a:lnTo>
                  <a:pt x="71676" y="31077"/>
                </a:lnTo>
                <a:lnTo>
                  <a:pt x="74065" y="31077"/>
                </a:lnTo>
                <a:close/>
                <a:moveTo>
                  <a:pt x="74065" y="36003"/>
                </a:moveTo>
                <a:lnTo>
                  <a:pt x="71676" y="36003"/>
                </a:lnTo>
                <a:lnTo>
                  <a:pt x="71676" y="33614"/>
                </a:lnTo>
                <a:lnTo>
                  <a:pt x="74065" y="33614"/>
                </a:lnTo>
                <a:close/>
                <a:moveTo>
                  <a:pt x="74065" y="38540"/>
                </a:moveTo>
                <a:lnTo>
                  <a:pt x="71676" y="38540"/>
                </a:lnTo>
                <a:lnTo>
                  <a:pt x="71676" y="36152"/>
                </a:lnTo>
                <a:lnTo>
                  <a:pt x="74065" y="36152"/>
                </a:lnTo>
                <a:close/>
                <a:moveTo>
                  <a:pt x="74065" y="41079"/>
                </a:moveTo>
                <a:lnTo>
                  <a:pt x="71676" y="41079"/>
                </a:lnTo>
                <a:lnTo>
                  <a:pt x="71676" y="38690"/>
                </a:lnTo>
                <a:lnTo>
                  <a:pt x="74065" y="38690"/>
                </a:lnTo>
                <a:close/>
                <a:moveTo>
                  <a:pt x="74065" y="43616"/>
                </a:moveTo>
                <a:lnTo>
                  <a:pt x="71676" y="43616"/>
                </a:lnTo>
                <a:lnTo>
                  <a:pt x="71676" y="41226"/>
                </a:lnTo>
                <a:lnTo>
                  <a:pt x="74065" y="41226"/>
                </a:lnTo>
                <a:close/>
                <a:moveTo>
                  <a:pt x="74065" y="46152"/>
                </a:moveTo>
                <a:lnTo>
                  <a:pt x="71676" y="46152"/>
                </a:lnTo>
                <a:lnTo>
                  <a:pt x="71676" y="43764"/>
                </a:lnTo>
                <a:lnTo>
                  <a:pt x="74065" y="43764"/>
                </a:lnTo>
                <a:close/>
                <a:moveTo>
                  <a:pt x="74065" y="48691"/>
                </a:moveTo>
                <a:lnTo>
                  <a:pt x="71676" y="48691"/>
                </a:lnTo>
                <a:lnTo>
                  <a:pt x="71676" y="46302"/>
                </a:lnTo>
                <a:lnTo>
                  <a:pt x="74065" y="46302"/>
                </a:lnTo>
                <a:close/>
                <a:moveTo>
                  <a:pt x="74065" y="51228"/>
                </a:moveTo>
                <a:lnTo>
                  <a:pt x="71676" y="51228"/>
                </a:lnTo>
                <a:lnTo>
                  <a:pt x="71676" y="48839"/>
                </a:lnTo>
                <a:lnTo>
                  <a:pt x="74065" y="48839"/>
                </a:lnTo>
                <a:close/>
                <a:moveTo>
                  <a:pt x="74065" y="53765"/>
                </a:moveTo>
                <a:lnTo>
                  <a:pt x="71676" y="53765"/>
                </a:lnTo>
                <a:lnTo>
                  <a:pt x="71676" y="51376"/>
                </a:lnTo>
                <a:lnTo>
                  <a:pt x="74065" y="51376"/>
                </a:lnTo>
                <a:close/>
                <a:moveTo>
                  <a:pt x="74065" y="56303"/>
                </a:moveTo>
                <a:lnTo>
                  <a:pt x="71676" y="56303"/>
                </a:lnTo>
                <a:lnTo>
                  <a:pt x="71676" y="53914"/>
                </a:lnTo>
                <a:lnTo>
                  <a:pt x="74065" y="53914"/>
                </a:lnTo>
                <a:close/>
                <a:moveTo>
                  <a:pt x="74065" y="58840"/>
                </a:moveTo>
                <a:lnTo>
                  <a:pt x="71676" y="58840"/>
                </a:lnTo>
                <a:lnTo>
                  <a:pt x="71676" y="56451"/>
                </a:lnTo>
                <a:lnTo>
                  <a:pt x="74065" y="56451"/>
                </a:lnTo>
                <a:close/>
                <a:moveTo>
                  <a:pt x="71527" y="5554"/>
                </a:moveTo>
                <a:lnTo>
                  <a:pt x="69139" y="5554"/>
                </a:lnTo>
                <a:lnTo>
                  <a:pt x="69139" y="3165"/>
                </a:lnTo>
                <a:lnTo>
                  <a:pt x="71527" y="3165"/>
                </a:lnTo>
                <a:close/>
                <a:moveTo>
                  <a:pt x="71527" y="8092"/>
                </a:moveTo>
                <a:lnTo>
                  <a:pt x="69139" y="8092"/>
                </a:lnTo>
                <a:lnTo>
                  <a:pt x="69139" y="5703"/>
                </a:lnTo>
                <a:lnTo>
                  <a:pt x="71527" y="5703"/>
                </a:lnTo>
                <a:close/>
                <a:moveTo>
                  <a:pt x="71527" y="10629"/>
                </a:moveTo>
                <a:lnTo>
                  <a:pt x="69139" y="10629"/>
                </a:lnTo>
                <a:lnTo>
                  <a:pt x="69139" y="8240"/>
                </a:lnTo>
                <a:lnTo>
                  <a:pt x="71527" y="8240"/>
                </a:lnTo>
                <a:close/>
                <a:moveTo>
                  <a:pt x="71527" y="13166"/>
                </a:moveTo>
                <a:lnTo>
                  <a:pt x="69139" y="13166"/>
                </a:lnTo>
                <a:lnTo>
                  <a:pt x="69139" y="10777"/>
                </a:lnTo>
                <a:lnTo>
                  <a:pt x="71527" y="10777"/>
                </a:lnTo>
                <a:close/>
                <a:moveTo>
                  <a:pt x="71527" y="15704"/>
                </a:moveTo>
                <a:lnTo>
                  <a:pt x="69139" y="15704"/>
                </a:lnTo>
                <a:lnTo>
                  <a:pt x="69139" y="13316"/>
                </a:lnTo>
                <a:lnTo>
                  <a:pt x="71527" y="13316"/>
                </a:lnTo>
                <a:close/>
                <a:moveTo>
                  <a:pt x="71527" y="18242"/>
                </a:moveTo>
                <a:lnTo>
                  <a:pt x="69139" y="18242"/>
                </a:lnTo>
                <a:lnTo>
                  <a:pt x="69139" y="15853"/>
                </a:lnTo>
                <a:lnTo>
                  <a:pt x="71527" y="15853"/>
                </a:lnTo>
                <a:close/>
                <a:moveTo>
                  <a:pt x="71527" y="20778"/>
                </a:moveTo>
                <a:lnTo>
                  <a:pt x="69139" y="20778"/>
                </a:lnTo>
                <a:lnTo>
                  <a:pt x="69139" y="18389"/>
                </a:lnTo>
                <a:lnTo>
                  <a:pt x="71527" y="18389"/>
                </a:lnTo>
                <a:close/>
                <a:moveTo>
                  <a:pt x="71527" y="23316"/>
                </a:moveTo>
                <a:lnTo>
                  <a:pt x="69139" y="23316"/>
                </a:lnTo>
                <a:lnTo>
                  <a:pt x="69139" y="20928"/>
                </a:lnTo>
                <a:lnTo>
                  <a:pt x="71527" y="20928"/>
                </a:lnTo>
                <a:close/>
                <a:moveTo>
                  <a:pt x="71527" y="25854"/>
                </a:moveTo>
                <a:lnTo>
                  <a:pt x="69139" y="25854"/>
                </a:lnTo>
                <a:lnTo>
                  <a:pt x="69139" y="23465"/>
                </a:lnTo>
                <a:lnTo>
                  <a:pt x="71527" y="23465"/>
                </a:lnTo>
                <a:close/>
                <a:moveTo>
                  <a:pt x="71527" y="28391"/>
                </a:moveTo>
                <a:lnTo>
                  <a:pt x="69139" y="28391"/>
                </a:lnTo>
                <a:lnTo>
                  <a:pt x="69139" y="26002"/>
                </a:lnTo>
                <a:lnTo>
                  <a:pt x="71527" y="26002"/>
                </a:lnTo>
                <a:close/>
                <a:moveTo>
                  <a:pt x="71527" y="30928"/>
                </a:moveTo>
                <a:lnTo>
                  <a:pt x="69139" y="30928"/>
                </a:lnTo>
                <a:lnTo>
                  <a:pt x="69139" y="28540"/>
                </a:lnTo>
                <a:lnTo>
                  <a:pt x="71527" y="28540"/>
                </a:lnTo>
                <a:close/>
                <a:moveTo>
                  <a:pt x="71527" y="33466"/>
                </a:moveTo>
                <a:lnTo>
                  <a:pt x="69139" y="33466"/>
                </a:lnTo>
                <a:lnTo>
                  <a:pt x="69139" y="31077"/>
                </a:lnTo>
                <a:lnTo>
                  <a:pt x="71527" y="31077"/>
                </a:lnTo>
                <a:close/>
                <a:moveTo>
                  <a:pt x="71527" y="36003"/>
                </a:moveTo>
                <a:lnTo>
                  <a:pt x="69139" y="36003"/>
                </a:lnTo>
                <a:lnTo>
                  <a:pt x="69139" y="33614"/>
                </a:lnTo>
                <a:lnTo>
                  <a:pt x="71527" y="33614"/>
                </a:lnTo>
                <a:close/>
                <a:moveTo>
                  <a:pt x="71527" y="38540"/>
                </a:moveTo>
                <a:lnTo>
                  <a:pt x="69139" y="38540"/>
                </a:lnTo>
                <a:lnTo>
                  <a:pt x="69139" y="36152"/>
                </a:lnTo>
                <a:lnTo>
                  <a:pt x="71527" y="36152"/>
                </a:lnTo>
                <a:close/>
                <a:moveTo>
                  <a:pt x="71527" y="41079"/>
                </a:moveTo>
                <a:lnTo>
                  <a:pt x="69139" y="41079"/>
                </a:lnTo>
                <a:lnTo>
                  <a:pt x="69139" y="38690"/>
                </a:lnTo>
                <a:lnTo>
                  <a:pt x="71527" y="38690"/>
                </a:lnTo>
                <a:close/>
                <a:moveTo>
                  <a:pt x="71527" y="43616"/>
                </a:moveTo>
                <a:lnTo>
                  <a:pt x="69139" y="43616"/>
                </a:lnTo>
                <a:lnTo>
                  <a:pt x="69139" y="41226"/>
                </a:lnTo>
                <a:lnTo>
                  <a:pt x="71527" y="41226"/>
                </a:lnTo>
                <a:close/>
                <a:moveTo>
                  <a:pt x="71527" y="46152"/>
                </a:moveTo>
                <a:lnTo>
                  <a:pt x="69139" y="46152"/>
                </a:lnTo>
                <a:lnTo>
                  <a:pt x="69139" y="43764"/>
                </a:lnTo>
                <a:lnTo>
                  <a:pt x="71527" y="43764"/>
                </a:lnTo>
                <a:close/>
                <a:moveTo>
                  <a:pt x="71527" y="48691"/>
                </a:moveTo>
                <a:lnTo>
                  <a:pt x="69139" y="48691"/>
                </a:lnTo>
                <a:lnTo>
                  <a:pt x="69139" y="46302"/>
                </a:lnTo>
                <a:lnTo>
                  <a:pt x="71527" y="46302"/>
                </a:lnTo>
                <a:close/>
                <a:moveTo>
                  <a:pt x="71527" y="51228"/>
                </a:moveTo>
                <a:lnTo>
                  <a:pt x="69139" y="51228"/>
                </a:lnTo>
                <a:lnTo>
                  <a:pt x="69139" y="48839"/>
                </a:lnTo>
                <a:lnTo>
                  <a:pt x="71527" y="48839"/>
                </a:lnTo>
                <a:close/>
                <a:moveTo>
                  <a:pt x="71527" y="53765"/>
                </a:moveTo>
                <a:lnTo>
                  <a:pt x="69139" y="53765"/>
                </a:lnTo>
                <a:lnTo>
                  <a:pt x="69139" y="51376"/>
                </a:lnTo>
                <a:lnTo>
                  <a:pt x="71527" y="51376"/>
                </a:lnTo>
                <a:close/>
                <a:moveTo>
                  <a:pt x="71527" y="56303"/>
                </a:moveTo>
                <a:lnTo>
                  <a:pt x="69139" y="56303"/>
                </a:lnTo>
                <a:lnTo>
                  <a:pt x="69139" y="53914"/>
                </a:lnTo>
                <a:lnTo>
                  <a:pt x="71527" y="53914"/>
                </a:lnTo>
                <a:close/>
                <a:moveTo>
                  <a:pt x="71527" y="58840"/>
                </a:moveTo>
                <a:lnTo>
                  <a:pt x="69139" y="58840"/>
                </a:lnTo>
                <a:lnTo>
                  <a:pt x="69139" y="56451"/>
                </a:lnTo>
                <a:lnTo>
                  <a:pt x="71527" y="56451"/>
                </a:lnTo>
                <a:close/>
                <a:moveTo>
                  <a:pt x="68990" y="5554"/>
                </a:moveTo>
                <a:lnTo>
                  <a:pt x="66601" y="5554"/>
                </a:lnTo>
                <a:lnTo>
                  <a:pt x="66601" y="3165"/>
                </a:lnTo>
                <a:lnTo>
                  <a:pt x="68990" y="3165"/>
                </a:lnTo>
                <a:close/>
                <a:moveTo>
                  <a:pt x="68990" y="8092"/>
                </a:moveTo>
                <a:lnTo>
                  <a:pt x="66601" y="8092"/>
                </a:lnTo>
                <a:lnTo>
                  <a:pt x="66601" y="5703"/>
                </a:lnTo>
                <a:lnTo>
                  <a:pt x="68990" y="5703"/>
                </a:lnTo>
                <a:close/>
                <a:moveTo>
                  <a:pt x="68990" y="10629"/>
                </a:moveTo>
                <a:lnTo>
                  <a:pt x="66601" y="10629"/>
                </a:lnTo>
                <a:lnTo>
                  <a:pt x="66601" y="8240"/>
                </a:lnTo>
                <a:lnTo>
                  <a:pt x="68990" y="8240"/>
                </a:lnTo>
                <a:close/>
                <a:moveTo>
                  <a:pt x="68990" y="13166"/>
                </a:moveTo>
                <a:lnTo>
                  <a:pt x="66601" y="13166"/>
                </a:lnTo>
                <a:lnTo>
                  <a:pt x="66601" y="10777"/>
                </a:lnTo>
                <a:lnTo>
                  <a:pt x="68990" y="10777"/>
                </a:lnTo>
                <a:close/>
                <a:moveTo>
                  <a:pt x="68990" y="15704"/>
                </a:moveTo>
                <a:lnTo>
                  <a:pt x="66601" y="15704"/>
                </a:lnTo>
                <a:lnTo>
                  <a:pt x="66601" y="13316"/>
                </a:lnTo>
                <a:lnTo>
                  <a:pt x="68990" y="13316"/>
                </a:lnTo>
                <a:close/>
                <a:moveTo>
                  <a:pt x="68990" y="18242"/>
                </a:moveTo>
                <a:lnTo>
                  <a:pt x="66601" y="18242"/>
                </a:lnTo>
                <a:lnTo>
                  <a:pt x="66601" y="15853"/>
                </a:lnTo>
                <a:lnTo>
                  <a:pt x="68990" y="15853"/>
                </a:lnTo>
                <a:close/>
                <a:moveTo>
                  <a:pt x="68990" y="20778"/>
                </a:moveTo>
                <a:lnTo>
                  <a:pt x="66601" y="20778"/>
                </a:lnTo>
                <a:lnTo>
                  <a:pt x="66601" y="18389"/>
                </a:lnTo>
                <a:lnTo>
                  <a:pt x="68990" y="18389"/>
                </a:lnTo>
                <a:close/>
                <a:moveTo>
                  <a:pt x="68990" y="23316"/>
                </a:moveTo>
                <a:lnTo>
                  <a:pt x="66601" y="23316"/>
                </a:lnTo>
                <a:lnTo>
                  <a:pt x="66601" y="20928"/>
                </a:lnTo>
                <a:lnTo>
                  <a:pt x="68990" y="20928"/>
                </a:lnTo>
                <a:close/>
                <a:moveTo>
                  <a:pt x="68990" y="25854"/>
                </a:moveTo>
                <a:lnTo>
                  <a:pt x="66601" y="25854"/>
                </a:lnTo>
                <a:lnTo>
                  <a:pt x="66601" y="23465"/>
                </a:lnTo>
                <a:lnTo>
                  <a:pt x="68990" y="23465"/>
                </a:lnTo>
                <a:close/>
                <a:moveTo>
                  <a:pt x="68990" y="28391"/>
                </a:moveTo>
                <a:lnTo>
                  <a:pt x="66601" y="28391"/>
                </a:lnTo>
                <a:lnTo>
                  <a:pt x="66601" y="26002"/>
                </a:lnTo>
                <a:lnTo>
                  <a:pt x="68990" y="26002"/>
                </a:lnTo>
                <a:close/>
                <a:moveTo>
                  <a:pt x="68990" y="30928"/>
                </a:moveTo>
                <a:lnTo>
                  <a:pt x="66601" y="30928"/>
                </a:lnTo>
                <a:lnTo>
                  <a:pt x="66601" y="28540"/>
                </a:lnTo>
                <a:lnTo>
                  <a:pt x="68990" y="28540"/>
                </a:lnTo>
                <a:close/>
                <a:moveTo>
                  <a:pt x="68990" y="33466"/>
                </a:moveTo>
                <a:lnTo>
                  <a:pt x="66601" y="33466"/>
                </a:lnTo>
                <a:lnTo>
                  <a:pt x="66601" y="31077"/>
                </a:lnTo>
                <a:lnTo>
                  <a:pt x="68990" y="31077"/>
                </a:lnTo>
                <a:close/>
                <a:moveTo>
                  <a:pt x="68990" y="36003"/>
                </a:moveTo>
                <a:lnTo>
                  <a:pt x="66601" y="36003"/>
                </a:lnTo>
                <a:lnTo>
                  <a:pt x="66601" y="33614"/>
                </a:lnTo>
                <a:lnTo>
                  <a:pt x="68990" y="33614"/>
                </a:lnTo>
                <a:close/>
                <a:moveTo>
                  <a:pt x="68990" y="38540"/>
                </a:moveTo>
                <a:lnTo>
                  <a:pt x="66601" y="38540"/>
                </a:lnTo>
                <a:lnTo>
                  <a:pt x="66601" y="36152"/>
                </a:lnTo>
                <a:lnTo>
                  <a:pt x="68990" y="36152"/>
                </a:lnTo>
                <a:close/>
                <a:moveTo>
                  <a:pt x="68990" y="41079"/>
                </a:moveTo>
                <a:lnTo>
                  <a:pt x="66601" y="41079"/>
                </a:lnTo>
                <a:lnTo>
                  <a:pt x="66601" y="38690"/>
                </a:lnTo>
                <a:lnTo>
                  <a:pt x="68990" y="38690"/>
                </a:lnTo>
                <a:close/>
                <a:moveTo>
                  <a:pt x="68990" y="43616"/>
                </a:moveTo>
                <a:lnTo>
                  <a:pt x="66601" y="43616"/>
                </a:lnTo>
                <a:lnTo>
                  <a:pt x="66601" y="41226"/>
                </a:lnTo>
                <a:lnTo>
                  <a:pt x="68990" y="41226"/>
                </a:lnTo>
                <a:close/>
                <a:moveTo>
                  <a:pt x="68990" y="46152"/>
                </a:moveTo>
                <a:lnTo>
                  <a:pt x="66601" y="46152"/>
                </a:lnTo>
                <a:lnTo>
                  <a:pt x="66601" y="43764"/>
                </a:lnTo>
                <a:lnTo>
                  <a:pt x="68990" y="43764"/>
                </a:lnTo>
                <a:close/>
                <a:moveTo>
                  <a:pt x="68990" y="48691"/>
                </a:moveTo>
                <a:lnTo>
                  <a:pt x="66601" y="48691"/>
                </a:lnTo>
                <a:lnTo>
                  <a:pt x="66601" y="46302"/>
                </a:lnTo>
                <a:lnTo>
                  <a:pt x="68990" y="46302"/>
                </a:lnTo>
                <a:close/>
                <a:moveTo>
                  <a:pt x="68990" y="51228"/>
                </a:moveTo>
                <a:lnTo>
                  <a:pt x="66601" y="51228"/>
                </a:lnTo>
                <a:lnTo>
                  <a:pt x="66601" y="48839"/>
                </a:lnTo>
                <a:lnTo>
                  <a:pt x="68990" y="48839"/>
                </a:lnTo>
                <a:close/>
                <a:moveTo>
                  <a:pt x="68990" y="53765"/>
                </a:moveTo>
                <a:lnTo>
                  <a:pt x="66601" y="53765"/>
                </a:lnTo>
                <a:lnTo>
                  <a:pt x="66601" y="51376"/>
                </a:lnTo>
                <a:lnTo>
                  <a:pt x="68990" y="51376"/>
                </a:lnTo>
                <a:close/>
                <a:moveTo>
                  <a:pt x="68990" y="56303"/>
                </a:moveTo>
                <a:lnTo>
                  <a:pt x="66601" y="56303"/>
                </a:lnTo>
                <a:lnTo>
                  <a:pt x="66601" y="53914"/>
                </a:lnTo>
                <a:lnTo>
                  <a:pt x="68990" y="53914"/>
                </a:lnTo>
                <a:close/>
                <a:moveTo>
                  <a:pt x="68990" y="58840"/>
                </a:moveTo>
                <a:lnTo>
                  <a:pt x="66601" y="58840"/>
                </a:lnTo>
                <a:lnTo>
                  <a:pt x="66601" y="56451"/>
                </a:lnTo>
                <a:lnTo>
                  <a:pt x="68990" y="56451"/>
                </a:lnTo>
                <a:close/>
                <a:moveTo>
                  <a:pt x="66452" y="5554"/>
                </a:moveTo>
                <a:lnTo>
                  <a:pt x="64064" y="5554"/>
                </a:lnTo>
                <a:lnTo>
                  <a:pt x="64064" y="3165"/>
                </a:lnTo>
                <a:lnTo>
                  <a:pt x="66452" y="3165"/>
                </a:lnTo>
                <a:close/>
                <a:moveTo>
                  <a:pt x="66452" y="8092"/>
                </a:moveTo>
                <a:lnTo>
                  <a:pt x="64064" y="8092"/>
                </a:lnTo>
                <a:lnTo>
                  <a:pt x="64064" y="5703"/>
                </a:lnTo>
                <a:lnTo>
                  <a:pt x="66452" y="5703"/>
                </a:lnTo>
                <a:close/>
                <a:moveTo>
                  <a:pt x="66452" y="10629"/>
                </a:moveTo>
                <a:lnTo>
                  <a:pt x="64064" y="10629"/>
                </a:lnTo>
                <a:lnTo>
                  <a:pt x="64064" y="8240"/>
                </a:lnTo>
                <a:lnTo>
                  <a:pt x="66452" y="8240"/>
                </a:lnTo>
                <a:close/>
                <a:moveTo>
                  <a:pt x="66452" y="13166"/>
                </a:moveTo>
                <a:lnTo>
                  <a:pt x="64064" y="13166"/>
                </a:lnTo>
                <a:lnTo>
                  <a:pt x="64064" y="10777"/>
                </a:lnTo>
                <a:lnTo>
                  <a:pt x="66452" y="10777"/>
                </a:lnTo>
                <a:close/>
                <a:moveTo>
                  <a:pt x="66452" y="15704"/>
                </a:moveTo>
                <a:lnTo>
                  <a:pt x="64064" y="15704"/>
                </a:lnTo>
                <a:lnTo>
                  <a:pt x="64064" y="13316"/>
                </a:lnTo>
                <a:lnTo>
                  <a:pt x="66452" y="13316"/>
                </a:lnTo>
                <a:close/>
                <a:moveTo>
                  <a:pt x="66452" y="18242"/>
                </a:moveTo>
                <a:lnTo>
                  <a:pt x="64064" y="18242"/>
                </a:lnTo>
                <a:lnTo>
                  <a:pt x="64064" y="15853"/>
                </a:lnTo>
                <a:lnTo>
                  <a:pt x="66452" y="15853"/>
                </a:lnTo>
                <a:close/>
                <a:moveTo>
                  <a:pt x="66452" y="20778"/>
                </a:moveTo>
                <a:lnTo>
                  <a:pt x="64064" y="20778"/>
                </a:lnTo>
                <a:lnTo>
                  <a:pt x="64064" y="18389"/>
                </a:lnTo>
                <a:lnTo>
                  <a:pt x="66452" y="18389"/>
                </a:lnTo>
                <a:close/>
                <a:moveTo>
                  <a:pt x="66452" y="23316"/>
                </a:moveTo>
                <a:lnTo>
                  <a:pt x="64064" y="23316"/>
                </a:lnTo>
                <a:lnTo>
                  <a:pt x="64064" y="20928"/>
                </a:lnTo>
                <a:lnTo>
                  <a:pt x="66452" y="20928"/>
                </a:lnTo>
                <a:close/>
                <a:moveTo>
                  <a:pt x="66452" y="25854"/>
                </a:moveTo>
                <a:lnTo>
                  <a:pt x="64064" y="25854"/>
                </a:lnTo>
                <a:lnTo>
                  <a:pt x="64064" y="23465"/>
                </a:lnTo>
                <a:lnTo>
                  <a:pt x="66452" y="23465"/>
                </a:lnTo>
                <a:close/>
                <a:moveTo>
                  <a:pt x="66452" y="28391"/>
                </a:moveTo>
                <a:lnTo>
                  <a:pt x="64064" y="28391"/>
                </a:lnTo>
                <a:lnTo>
                  <a:pt x="64064" y="26002"/>
                </a:lnTo>
                <a:lnTo>
                  <a:pt x="66452" y="26002"/>
                </a:lnTo>
                <a:close/>
                <a:moveTo>
                  <a:pt x="66452" y="30928"/>
                </a:moveTo>
                <a:lnTo>
                  <a:pt x="64064" y="30928"/>
                </a:lnTo>
                <a:lnTo>
                  <a:pt x="64064" y="28540"/>
                </a:lnTo>
                <a:lnTo>
                  <a:pt x="66452" y="28540"/>
                </a:lnTo>
                <a:close/>
                <a:moveTo>
                  <a:pt x="66452" y="33466"/>
                </a:moveTo>
                <a:lnTo>
                  <a:pt x="64064" y="33466"/>
                </a:lnTo>
                <a:lnTo>
                  <a:pt x="64064" y="31077"/>
                </a:lnTo>
                <a:lnTo>
                  <a:pt x="66452" y="31077"/>
                </a:lnTo>
                <a:close/>
                <a:moveTo>
                  <a:pt x="66452" y="36003"/>
                </a:moveTo>
                <a:lnTo>
                  <a:pt x="64064" y="36003"/>
                </a:lnTo>
                <a:lnTo>
                  <a:pt x="64064" y="33614"/>
                </a:lnTo>
                <a:lnTo>
                  <a:pt x="66452" y="33614"/>
                </a:lnTo>
                <a:close/>
                <a:moveTo>
                  <a:pt x="66452" y="38540"/>
                </a:moveTo>
                <a:lnTo>
                  <a:pt x="64064" y="38540"/>
                </a:lnTo>
                <a:lnTo>
                  <a:pt x="64064" y="36152"/>
                </a:lnTo>
                <a:lnTo>
                  <a:pt x="66452" y="36152"/>
                </a:lnTo>
                <a:close/>
                <a:moveTo>
                  <a:pt x="66452" y="41079"/>
                </a:moveTo>
                <a:lnTo>
                  <a:pt x="64064" y="41079"/>
                </a:lnTo>
                <a:lnTo>
                  <a:pt x="64064" y="38690"/>
                </a:lnTo>
                <a:lnTo>
                  <a:pt x="66452" y="38690"/>
                </a:lnTo>
                <a:close/>
                <a:moveTo>
                  <a:pt x="66452" y="43616"/>
                </a:moveTo>
                <a:lnTo>
                  <a:pt x="64064" y="43616"/>
                </a:lnTo>
                <a:lnTo>
                  <a:pt x="64064" y="41226"/>
                </a:lnTo>
                <a:lnTo>
                  <a:pt x="66452" y="41226"/>
                </a:lnTo>
                <a:close/>
                <a:moveTo>
                  <a:pt x="66452" y="46152"/>
                </a:moveTo>
                <a:lnTo>
                  <a:pt x="64064" y="46152"/>
                </a:lnTo>
                <a:lnTo>
                  <a:pt x="64064" y="43764"/>
                </a:lnTo>
                <a:lnTo>
                  <a:pt x="66452" y="43764"/>
                </a:lnTo>
                <a:close/>
                <a:moveTo>
                  <a:pt x="66452" y="48691"/>
                </a:moveTo>
                <a:lnTo>
                  <a:pt x="64064" y="48691"/>
                </a:lnTo>
                <a:lnTo>
                  <a:pt x="64064" y="46302"/>
                </a:lnTo>
                <a:lnTo>
                  <a:pt x="66452" y="46302"/>
                </a:lnTo>
                <a:close/>
                <a:moveTo>
                  <a:pt x="66452" y="51228"/>
                </a:moveTo>
                <a:lnTo>
                  <a:pt x="64064" y="51228"/>
                </a:lnTo>
                <a:lnTo>
                  <a:pt x="64064" y="48839"/>
                </a:lnTo>
                <a:lnTo>
                  <a:pt x="66452" y="48839"/>
                </a:lnTo>
                <a:close/>
                <a:moveTo>
                  <a:pt x="66452" y="53765"/>
                </a:moveTo>
                <a:lnTo>
                  <a:pt x="64064" y="53765"/>
                </a:lnTo>
                <a:lnTo>
                  <a:pt x="64064" y="51376"/>
                </a:lnTo>
                <a:lnTo>
                  <a:pt x="66452" y="51376"/>
                </a:lnTo>
                <a:close/>
                <a:moveTo>
                  <a:pt x="66452" y="56303"/>
                </a:moveTo>
                <a:lnTo>
                  <a:pt x="64064" y="56303"/>
                </a:lnTo>
                <a:lnTo>
                  <a:pt x="64064" y="53914"/>
                </a:lnTo>
                <a:lnTo>
                  <a:pt x="66452" y="53914"/>
                </a:lnTo>
                <a:close/>
                <a:moveTo>
                  <a:pt x="66452" y="58840"/>
                </a:moveTo>
                <a:lnTo>
                  <a:pt x="64064" y="58840"/>
                </a:lnTo>
                <a:lnTo>
                  <a:pt x="64064" y="56451"/>
                </a:lnTo>
                <a:lnTo>
                  <a:pt x="66452" y="56451"/>
                </a:lnTo>
                <a:close/>
                <a:moveTo>
                  <a:pt x="63915" y="5554"/>
                </a:moveTo>
                <a:lnTo>
                  <a:pt x="61526" y="5554"/>
                </a:lnTo>
                <a:lnTo>
                  <a:pt x="61526" y="3165"/>
                </a:lnTo>
                <a:lnTo>
                  <a:pt x="63915" y="3165"/>
                </a:lnTo>
                <a:close/>
                <a:moveTo>
                  <a:pt x="63915" y="8092"/>
                </a:moveTo>
                <a:lnTo>
                  <a:pt x="61526" y="8092"/>
                </a:lnTo>
                <a:lnTo>
                  <a:pt x="61526" y="5703"/>
                </a:lnTo>
                <a:lnTo>
                  <a:pt x="63915" y="5703"/>
                </a:lnTo>
                <a:close/>
                <a:moveTo>
                  <a:pt x="63915" y="10629"/>
                </a:moveTo>
                <a:lnTo>
                  <a:pt x="61526" y="10629"/>
                </a:lnTo>
                <a:lnTo>
                  <a:pt x="61526" y="8240"/>
                </a:lnTo>
                <a:lnTo>
                  <a:pt x="63915" y="8240"/>
                </a:lnTo>
                <a:close/>
                <a:moveTo>
                  <a:pt x="63915" y="13166"/>
                </a:moveTo>
                <a:lnTo>
                  <a:pt x="61526" y="13166"/>
                </a:lnTo>
                <a:lnTo>
                  <a:pt x="61526" y="10777"/>
                </a:lnTo>
                <a:lnTo>
                  <a:pt x="63915" y="10777"/>
                </a:lnTo>
                <a:close/>
                <a:moveTo>
                  <a:pt x="63915" y="15704"/>
                </a:moveTo>
                <a:lnTo>
                  <a:pt x="61526" y="15704"/>
                </a:lnTo>
                <a:lnTo>
                  <a:pt x="61526" y="13316"/>
                </a:lnTo>
                <a:lnTo>
                  <a:pt x="63915" y="13316"/>
                </a:lnTo>
                <a:close/>
                <a:moveTo>
                  <a:pt x="63915" y="18242"/>
                </a:moveTo>
                <a:lnTo>
                  <a:pt x="61526" y="18242"/>
                </a:lnTo>
                <a:lnTo>
                  <a:pt x="61526" y="15853"/>
                </a:lnTo>
                <a:lnTo>
                  <a:pt x="63915" y="15853"/>
                </a:lnTo>
                <a:close/>
                <a:moveTo>
                  <a:pt x="63915" y="20778"/>
                </a:moveTo>
                <a:lnTo>
                  <a:pt x="61526" y="20778"/>
                </a:lnTo>
                <a:lnTo>
                  <a:pt x="61526" y="18389"/>
                </a:lnTo>
                <a:lnTo>
                  <a:pt x="63915" y="18389"/>
                </a:lnTo>
                <a:close/>
                <a:moveTo>
                  <a:pt x="63915" y="23316"/>
                </a:moveTo>
                <a:lnTo>
                  <a:pt x="61526" y="23316"/>
                </a:lnTo>
                <a:lnTo>
                  <a:pt x="61526" y="20928"/>
                </a:lnTo>
                <a:lnTo>
                  <a:pt x="63915" y="20928"/>
                </a:lnTo>
                <a:close/>
                <a:moveTo>
                  <a:pt x="63915" y="25854"/>
                </a:moveTo>
                <a:lnTo>
                  <a:pt x="61526" y="25854"/>
                </a:lnTo>
                <a:lnTo>
                  <a:pt x="61526" y="23465"/>
                </a:lnTo>
                <a:lnTo>
                  <a:pt x="63915" y="23465"/>
                </a:lnTo>
                <a:close/>
                <a:moveTo>
                  <a:pt x="63915" y="28391"/>
                </a:moveTo>
                <a:lnTo>
                  <a:pt x="61526" y="28391"/>
                </a:lnTo>
                <a:lnTo>
                  <a:pt x="61526" y="26002"/>
                </a:lnTo>
                <a:lnTo>
                  <a:pt x="63915" y="26002"/>
                </a:lnTo>
                <a:close/>
                <a:moveTo>
                  <a:pt x="63915" y="30928"/>
                </a:moveTo>
                <a:lnTo>
                  <a:pt x="61526" y="30928"/>
                </a:lnTo>
                <a:lnTo>
                  <a:pt x="61526" y="28540"/>
                </a:lnTo>
                <a:lnTo>
                  <a:pt x="63915" y="28540"/>
                </a:lnTo>
                <a:close/>
                <a:moveTo>
                  <a:pt x="63915" y="33466"/>
                </a:moveTo>
                <a:lnTo>
                  <a:pt x="61526" y="33466"/>
                </a:lnTo>
                <a:lnTo>
                  <a:pt x="61526" y="31077"/>
                </a:lnTo>
                <a:lnTo>
                  <a:pt x="63915" y="31077"/>
                </a:lnTo>
                <a:close/>
                <a:moveTo>
                  <a:pt x="63915" y="36003"/>
                </a:moveTo>
                <a:lnTo>
                  <a:pt x="61526" y="36003"/>
                </a:lnTo>
                <a:lnTo>
                  <a:pt x="61526" y="33614"/>
                </a:lnTo>
                <a:lnTo>
                  <a:pt x="63915" y="33614"/>
                </a:lnTo>
                <a:close/>
                <a:moveTo>
                  <a:pt x="63915" y="38540"/>
                </a:moveTo>
                <a:lnTo>
                  <a:pt x="61526" y="38540"/>
                </a:lnTo>
                <a:lnTo>
                  <a:pt x="61526" y="36152"/>
                </a:lnTo>
                <a:lnTo>
                  <a:pt x="63915" y="36152"/>
                </a:lnTo>
                <a:close/>
                <a:moveTo>
                  <a:pt x="63915" y="41079"/>
                </a:moveTo>
                <a:lnTo>
                  <a:pt x="61526" y="41079"/>
                </a:lnTo>
                <a:lnTo>
                  <a:pt x="61526" y="38690"/>
                </a:lnTo>
                <a:lnTo>
                  <a:pt x="63915" y="38690"/>
                </a:lnTo>
                <a:close/>
                <a:moveTo>
                  <a:pt x="63915" y="43616"/>
                </a:moveTo>
                <a:lnTo>
                  <a:pt x="61526" y="43616"/>
                </a:lnTo>
                <a:lnTo>
                  <a:pt x="61526" y="41226"/>
                </a:lnTo>
                <a:lnTo>
                  <a:pt x="63915" y="41226"/>
                </a:lnTo>
                <a:close/>
                <a:moveTo>
                  <a:pt x="63915" y="46152"/>
                </a:moveTo>
                <a:lnTo>
                  <a:pt x="61526" y="46152"/>
                </a:lnTo>
                <a:lnTo>
                  <a:pt x="61526" y="43764"/>
                </a:lnTo>
                <a:lnTo>
                  <a:pt x="63915" y="43764"/>
                </a:lnTo>
                <a:close/>
                <a:moveTo>
                  <a:pt x="63915" y="48691"/>
                </a:moveTo>
                <a:lnTo>
                  <a:pt x="61526" y="48691"/>
                </a:lnTo>
                <a:lnTo>
                  <a:pt x="61526" y="46302"/>
                </a:lnTo>
                <a:lnTo>
                  <a:pt x="63915" y="46302"/>
                </a:lnTo>
                <a:close/>
                <a:moveTo>
                  <a:pt x="63915" y="51228"/>
                </a:moveTo>
                <a:lnTo>
                  <a:pt x="61526" y="51228"/>
                </a:lnTo>
                <a:lnTo>
                  <a:pt x="61526" y="48839"/>
                </a:lnTo>
                <a:lnTo>
                  <a:pt x="63915" y="48839"/>
                </a:lnTo>
                <a:close/>
                <a:moveTo>
                  <a:pt x="63915" y="53765"/>
                </a:moveTo>
                <a:lnTo>
                  <a:pt x="61526" y="53765"/>
                </a:lnTo>
                <a:lnTo>
                  <a:pt x="61526" y="51376"/>
                </a:lnTo>
                <a:lnTo>
                  <a:pt x="63915" y="51376"/>
                </a:lnTo>
                <a:close/>
                <a:moveTo>
                  <a:pt x="63915" y="56303"/>
                </a:moveTo>
                <a:lnTo>
                  <a:pt x="61526" y="56303"/>
                </a:lnTo>
                <a:lnTo>
                  <a:pt x="61526" y="53914"/>
                </a:lnTo>
                <a:lnTo>
                  <a:pt x="63915" y="53914"/>
                </a:lnTo>
                <a:close/>
                <a:moveTo>
                  <a:pt x="63915" y="58840"/>
                </a:moveTo>
                <a:lnTo>
                  <a:pt x="61526" y="58840"/>
                </a:lnTo>
                <a:lnTo>
                  <a:pt x="61526" y="56451"/>
                </a:lnTo>
                <a:lnTo>
                  <a:pt x="63915" y="56451"/>
                </a:lnTo>
                <a:close/>
                <a:moveTo>
                  <a:pt x="61378" y="5554"/>
                </a:moveTo>
                <a:lnTo>
                  <a:pt x="58989" y="5554"/>
                </a:lnTo>
                <a:lnTo>
                  <a:pt x="58989" y="3165"/>
                </a:lnTo>
                <a:lnTo>
                  <a:pt x="61378" y="3165"/>
                </a:lnTo>
                <a:close/>
                <a:moveTo>
                  <a:pt x="61378" y="8092"/>
                </a:moveTo>
                <a:lnTo>
                  <a:pt x="58989" y="8092"/>
                </a:lnTo>
                <a:lnTo>
                  <a:pt x="58989" y="5703"/>
                </a:lnTo>
                <a:lnTo>
                  <a:pt x="61378" y="5703"/>
                </a:lnTo>
                <a:close/>
                <a:moveTo>
                  <a:pt x="61378" y="10629"/>
                </a:moveTo>
                <a:lnTo>
                  <a:pt x="58989" y="10629"/>
                </a:lnTo>
                <a:lnTo>
                  <a:pt x="58989" y="8240"/>
                </a:lnTo>
                <a:lnTo>
                  <a:pt x="61378" y="8240"/>
                </a:lnTo>
                <a:close/>
                <a:moveTo>
                  <a:pt x="61378" y="13166"/>
                </a:moveTo>
                <a:lnTo>
                  <a:pt x="58989" y="13166"/>
                </a:lnTo>
                <a:lnTo>
                  <a:pt x="58989" y="10777"/>
                </a:lnTo>
                <a:lnTo>
                  <a:pt x="61378" y="10777"/>
                </a:lnTo>
                <a:close/>
                <a:moveTo>
                  <a:pt x="61378" y="15704"/>
                </a:moveTo>
                <a:lnTo>
                  <a:pt x="58989" y="15704"/>
                </a:lnTo>
                <a:lnTo>
                  <a:pt x="58989" y="13316"/>
                </a:lnTo>
                <a:lnTo>
                  <a:pt x="61378" y="13316"/>
                </a:lnTo>
                <a:close/>
                <a:moveTo>
                  <a:pt x="61378" y="18242"/>
                </a:moveTo>
                <a:lnTo>
                  <a:pt x="58989" y="18242"/>
                </a:lnTo>
                <a:lnTo>
                  <a:pt x="58989" y="15853"/>
                </a:lnTo>
                <a:lnTo>
                  <a:pt x="61378" y="15853"/>
                </a:lnTo>
                <a:close/>
                <a:moveTo>
                  <a:pt x="61378" y="20778"/>
                </a:moveTo>
                <a:lnTo>
                  <a:pt x="58989" y="20778"/>
                </a:lnTo>
                <a:lnTo>
                  <a:pt x="58989" y="18389"/>
                </a:lnTo>
                <a:lnTo>
                  <a:pt x="61378" y="18389"/>
                </a:lnTo>
                <a:close/>
                <a:moveTo>
                  <a:pt x="61378" y="23316"/>
                </a:moveTo>
                <a:lnTo>
                  <a:pt x="58989" y="23316"/>
                </a:lnTo>
                <a:lnTo>
                  <a:pt x="58989" y="20928"/>
                </a:lnTo>
                <a:lnTo>
                  <a:pt x="61378" y="20928"/>
                </a:lnTo>
                <a:close/>
                <a:moveTo>
                  <a:pt x="61378" y="25854"/>
                </a:moveTo>
                <a:lnTo>
                  <a:pt x="58989" y="25854"/>
                </a:lnTo>
                <a:lnTo>
                  <a:pt x="58989" y="23465"/>
                </a:lnTo>
                <a:lnTo>
                  <a:pt x="61378" y="23465"/>
                </a:lnTo>
                <a:close/>
                <a:moveTo>
                  <a:pt x="61378" y="28391"/>
                </a:moveTo>
                <a:lnTo>
                  <a:pt x="58989" y="28391"/>
                </a:lnTo>
                <a:lnTo>
                  <a:pt x="58989" y="26002"/>
                </a:lnTo>
                <a:lnTo>
                  <a:pt x="61378" y="26002"/>
                </a:lnTo>
                <a:close/>
                <a:moveTo>
                  <a:pt x="61378" y="30928"/>
                </a:moveTo>
                <a:lnTo>
                  <a:pt x="58989" y="30928"/>
                </a:lnTo>
                <a:lnTo>
                  <a:pt x="58989" y="28540"/>
                </a:lnTo>
                <a:lnTo>
                  <a:pt x="61378" y="28540"/>
                </a:lnTo>
                <a:close/>
                <a:moveTo>
                  <a:pt x="61378" y="33466"/>
                </a:moveTo>
                <a:lnTo>
                  <a:pt x="58989" y="33466"/>
                </a:lnTo>
                <a:lnTo>
                  <a:pt x="58989" y="31077"/>
                </a:lnTo>
                <a:lnTo>
                  <a:pt x="61378" y="31077"/>
                </a:lnTo>
                <a:close/>
                <a:moveTo>
                  <a:pt x="61378" y="36003"/>
                </a:moveTo>
                <a:lnTo>
                  <a:pt x="58989" y="36003"/>
                </a:lnTo>
                <a:lnTo>
                  <a:pt x="58989" y="33614"/>
                </a:lnTo>
                <a:lnTo>
                  <a:pt x="61378" y="33614"/>
                </a:lnTo>
                <a:close/>
                <a:moveTo>
                  <a:pt x="61378" y="38540"/>
                </a:moveTo>
                <a:lnTo>
                  <a:pt x="58989" y="38540"/>
                </a:lnTo>
                <a:lnTo>
                  <a:pt x="58989" y="36152"/>
                </a:lnTo>
                <a:lnTo>
                  <a:pt x="61378" y="36152"/>
                </a:lnTo>
                <a:close/>
                <a:moveTo>
                  <a:pt x="61378" y="41079"/>
                </a:moveTo>
                <a:lnTo>
                  <a:pt x="58989" y="41079"/>
                </a:lnTo>
                <a:lnTo>
                  <a:pt x="58989" y="38690"/>
                </a:lnTo>
                <a:lnTo>
                  <a:pt x="61378" y="38690"/>
                </a:lnTo>
                <a:close/>
                <a:moveTo>
                  <a:pt x="61378" y="43616"/>
                </a:moveTo>
                <a:lnTo>
                  <a:pt x="58989" y="43616"/>
                </a:lnTo>
                <a:lnTo>
                  <a:pt x="58989" y="41226"/>
                </a:lnTo>
                <a:lnTo>
                  <a:pt x="61378" y="41226"/>
                </a:lnTo>
                <a:close/>
                <a:moveTo>
                  <a:pt x="61378" y="46152"/>
                </a:moveTo>
                <a:lnTo>
                  <a:pt x="58989" y="46152"/>
                </a:lnTo>
                <a:lnTo>
                  <a:pt x="58989" y="43764"/>
                </a:lnTo>
                <a:lnTo>
                  <a:pt x="61378" y="43764"/>
                </a:lnTo>
                <a:close/>
                <a:moveTo>
                  <a:pt x="61378" y="48691"/>
                </a:moveTo>
                <a:lnTo>
                  <a:pt x="58989" y="48691"/>
                </a:lnTo>
                <a:lnTo>
                  <a:pt x="58989" y="46302"/>
                </a:lnTo>
                <a:lnTo>
                  <a:pt x="61378" y="46302"/>
                </a:lnTo>
                <a:close/>
                <a:moveTo>
                  <a:pt x="61378" y="51228"/>
                </a:moveTo>
                <a:lnTo>
                  <a:pt x="58989" y="51228"/>
                </a:lnTo>
                <a:lnTo>
                  <a:pt x="58989" y="48839"/>
                </a:lnTo>
                <a:lnTo>
                  <a:pt x="61378" y="48839"/>
                </a:lnTo>
                <a:close/>
                <a:moveTo>
                  <a:pt x="61378" y="53765"/>
                </a:moveTo>
                <a:lnTo>
                  <a:pt x="58989" y="53765"/>
                </a:lnTo>
                <a:lnTo>
                  <a:pt x="58989" y="51376"/>
                </a:lnTo>
                <a:lnTo>
                  <a:pt x="61378" y="51376"/>
                </a:lnTo>
                <a:close/>
                <a:moveTo>
                  <a:pt x="61378" y="56303"/>
                </a:moveTo>
                <a:lnTo>
                  <a:pt x="58989" y="56303"/>
                </a:lnTo>
                <a:lnTo>
                  <a:pt x="58989" y="53914"/>
                </a:lnTo>
                <a:lnTo>
                  <a:pt x="61378" y="53914"/>
                </a:lnTo>
                <a:close/>
                <a:moveTo>
                  <a:pt x="61378" y="58840"/>
                </a:moveTo>
                <a:lnTo>
                  <a:pt x="58989" y="58840"/>
                </a:lnTo>
                <a:lnTo>
                  <a:pt x="58989" y="56451"/>
                </a:lnTo>
                <a:lnTo>
                  <a:pt x="61378" y="56451"/>
                </a:lnTo>
                <a:close/>
                <a:moveTo>
                  <a:pt x="58840" y="5554"/>
                </a:moveTo>
                <a:lnTo>
                  <a:pt x="56452" y="5554"/>
                </a:lnTo>
                <a:lnTo>
                  <a:pt x="56452" y="3165"/>
                </a:lnTo>
                <a:lnTo>
                  <a:pt x="58840" y="3165"/>
                </a:lnTo>
                <a:close/>
                <a:moveTo>
                  <a:pt x="58840" y="8092"/>
                </a:moveTo>
                <a:lnTo>
                  <a:pt x="56452" y="8092"/>
                </a:lnTo>
                <a:lnTo>
                  <a:pt x="56452" y="5703"/>
                </a:lnTo>
                <a:lnTo>
                  <a:pt x="58840" y="5703"/>
                </a:lnTo>
                <a:close/>
                <a:moveTo>
                  <a:pt x="58840" y="10629"/>
                </a:moveTo>
                <a:lnTo>
                  <a:pt x="56452" y="10629"/>
                </a:lnTo>
                <a:lnTo>
                  <a:pt x="56452" y="8240"/>
                </a:lnTo>
                <a:lnTo>
                  <a:pt x="58840" y="8240"/>
                </a:lnTo>
                <a:close/>
                <a:moveTo>
                  <a:pt x="58840" y="13166"/>
                </a:moveTo>
                <a:lnTo>
                  <a:pt x="56452" y="13166"/>
                </a:lnTo>
                <a:lnTo>
                  <a:pt x="56452" y="10777"/>
                </a:lnTo>
                <a:lnTo>
                  <a:pt x="58840" y="10777"/>
                </a:lnTo>
                <a:close/>
                <a:moveTo>
                  <a:pt x="58840" y="15704"/>
                </a:moveTo>
                <a:lnTo>
                  <a:pt x="56452" y="15704"/>
                </a:lnTo>
                <a:lnTo>
                  <a:pt x="56452" y="13316"/>
                </a:lnTo>
                <a:lnTo>
                  <a:pt x="58840" y="13316"/>
                </a:lnTo>
                <a:close/>
                <a:moveTo>
                  <a:pt x="58840" y="18242"/>
                </a:moveTo>
                <a:lnTo>
                  <a:pt x="56452" y="18242"/>
                </a:lnTo>
                <a:lnTo>
                  <a:pt x="56452" y="15853"/>
                </a:lnTo>
                <a:lnTo>
                  <a:pt x="58840" y="15853"/>
                </a:lnTo>
                <a:close/>
                <a:moveTo>
                  <a:pt x="58840" y="20778"/>
                </a:moveTo>
                <a:lnTo>
                  <a:pt x="56452" y="20778"/>
                </a:lnTo>
                <a:lnTo>
                  <a:pt x="56452" y="18389"/>
                </a:lnTo>
                <a:lnTo>
                  <a:pt x="58840" y="18389"/>
                </a:lnTo>
                <a:close/>
                <a:moveTo>
                  <a:pt x="58840" y="23316"/>
                </a:moveTo>
                <a:lnTo>
                  <a:pt x="56452" y="23316"/>
                </a:lnTo>
                <a:lnTo>
                  <a:pt x="56452" y="20928"/>
                </a:lnTo>
                <a:lnTo>
                  <a:pt x="58840" y="20928"/>
                </a:lnTo>
                <a:close/>
                <a:moveTo>
                  <a:pt x="58840" y="25854"/>
                </a:moveTo>
                <a:lnTo>
                  <a:pt x="56452" y="25854"/>
                </a:lnTo>
                <a:lnTo>
                  <a:pt x="56452" y="23465"/>
                </a:lnTo>
                <a:lnTo>
                  <a:pt x="58840" y="23465"/>
                </a:lnTo>
                <a:close/>
                <a:moveTo>
                  <a:pt x="58840" y="28391"/>
                </a:moveTo>
                <a:lnTo>
                  <a:pt x="56452" y="28391"/>
                </a:lnTo>
                <a:lnTo>
                  <a:pt x="56452" y="26002"/>
                </a:lnTo>
                <a:lnTo>
                  <a:pt x="58840" y="26002"/>
                </a:lnTo>
                <a:close/>
                <a:moveTo>
                  <a:pt x="58840" y="30928"/>
                </a:moveTo>
                <a:lnTo>
                  <a:pt x="56452" y="30928"/>
                </a:lnTo>
                <a:lnTo>
                  <a:pt x="56452" y="28540"/>
                </a:lnTo>
                <a:lnTo>
                  <a:pt x="58840" y="28540"/>
                </a:lnTo>
                <a:close/>
                <a:moveTo>
                  <a:pt x="58840" y="33466"/>
                </a:moveTo>
                <a:lnTo>
                  <a:pt x="56452" y="33466"/>
                </a:lnTo>
                <a:lnTo>
                  <a:pt x="56452" y="31077"/>
                </a:lnTo>
                <a:lnTo>
                  <a:pt x="58840" y="31077"/>
                </a:lnTo>
                <a:close/>
                <a:moveTo>
                  <a:pt x="58840" y="36003"/>
                </a:moveTo>
                <a:lnTo>
                  <a:pt x="56452" y="36003"/>
                </a:lnTo>
                <a:lnTo>
                  <a:pt x="56452" y="33614"/>
                </a:lnTo>
                <a:lnTo>
                  <a:pt x="58840" y="33614"/>
                </a:lnTo>
                <a:close/>
                <a:moveTo>
                  <a:pt x="58840" y="38540"/>
                </a:moveTo>
                <a:lnTo>
                  <a:pt x="56452" y="38540"/>
                </a:lnTo>
                <a:lnTo>
                  <a:pt x="56452" y="36152"/>
                </a:lnTo>
                <a:lnTo>
                  <a:pt x="58840" y="36152"/>
                </a:lnTo>
                <a:close/>
                <a:moveTo>
                  <a:pt x="58840" y="41079"/>
                </a:moveTo>
                <a:lnTo>
                  <a:pt x="56452" y="41079"/>
                </a:lnTo>
                <a:lnTo>
                  <a:pt x="56452" y="38690"/>
                </a:lnTo>
                <a:lnTo>
                  <a:pt x="58840" y="38690"/>
                </a:lnTo>
                <a:close/>
                <a:moveTo>
                  <a:pt x="58840" y="43616"/>
                </a:moveTo>
                <a:lnTo>
                  <a:pt x="56452" y="43616"/>
                </a:lnTo>
                <a:lnTo>
                  <a:pt x="56452" y="41226"/>
                </a:lnTo>
                <a:lnTo>
                  <a:pt x="58840" y="41226"/>
                </a:lnTo>
                <a:close/>
                <a:moveTo>
                  <a:pt x="58840" y="46152"/>
                </a:moveTo>
                <a:lnTo>
                  <a:pt x="56452" y="46152"/>
                </a:lnTo>
                <a:lnTo>
                  <a:pt x="56452" y="43764"/>
                </a:lnTo>
                <a:lnTo>
                  <a:pt x="58840" y="43764"/>
                </a:lnTo>
                <a:close/>
                <a:moveTo>
                  <a:pt x="58840" y="48691"/>
                </a:moveTo>
                <a:lnTo>
                  <a:pt x="56452" y="48691"/>
                </a:lnTo>
                <a:lnTo>
                  <a:pt x="56452" y="46302"/>
                </a:lnTo>
                <a:lnTo>
                  <a:pt x="58840" y="46302"/>
                </a:lnTo>
                <a:close/>
                <a:moveTo>
                  <a:pt x="58840" y="51228"/>
                </a:moveTo>
                <a:lnTo>
                  <a:pt x="56452" y="51228"/>
                </a:lnTo>
                <a:lnTo>
                  <a:pt x="56452" y="48839"/>
                </a:lnTo>
                <a:lnTo>
                  <a:pt x="58840" y="48839"/>
                </a:lnTo>
                <a:close/>
                <a:moveTo>
                  <a:pt x="58840" y="53765"/>
                </a:moveTo>
                <a:lnTo>
                  <a:pt x="56452" y="53765"/>
                </a:lnTo>
                <a:lnTo>
                  <a:pt x="56452" y="51376"/>
                </a:lnTo>
                <a:lnTo>
                  <a:pt x="58840" y="51376"/>
                </a:lnTo>
                <a:close/>
                <a:moveTo>
                  <a:pt x="58840" y="56303"/>
                </a:moveTo>
                <a:lnTo>
                  <a:pt x="56452" y="56303"/>
                </a:lnTo>
                <a:lnTo>
                  <a:pt x="56452" y="53914"/>
                </a:lnTo>
                <a:lnTo>
                  <a:pt x="58840" y="53914"/>
                </a:lnTo>
                <a:close/>
                <a:moveTo>
                  <a:pt x="58840" y="58840"/>
                </a:moveTo>
                <a:lnTo>
                  <a:pt x="56452" y="58840"/>
                </a:lnTo>
                <a:lnTo>
                  <a:pt x="56452" y="56451"/>
                </a:lnTo>
                <a:lnTo>
                  <a:pt x="58840" y="56451"/>
                </a:lnTo>
                <a:close/>
                <a:moveTo>
                  <a:pt x="56303" y="5554"/>
                </a:moveTo>
                <a:lnTo>
                  <a:pt x="53914" y="5554"/>
                </a:lnTo>
                <a:lnTo>
                  <a:pt x="53914" y="3165"/>
                </a:lnTo>
                <a:lnTo>
                  <a:pt x="56303" y="3165"/>
                </a:lnTo>
                <a:close/>
                <a:moveTo>
                  <a:pt x="56303" y="8092"/>
                </a:moveTo>
                <a:lnTo>
                  <a:pt x="53914" y="8092"/>
                </a:lnTo>
                <a:lnTo>
                  <a:pt x="53914" y="5703"/>
                </a:lnTo>
                <a:lnTo>
                  <a:pt x="56303" y="5703"/>
                </a:lnTo>
                <a:close/>
                <a:moveTo>
                  <a:pt x="56303" y="10629"/>
                </a:moveTo>
                <a:lnTo>
                  <a:pt x="53914" y="10629"/>
                </a:lnTo>
                <a:lnTo>
                  <a:pt x="53914" y="8240"/>
                </a:lnTo>
                <a:lnTo>
                  <a:pt x="56303" y="8240"/>
                </a:lnTo>
                <a:close/>
                <a:moveTo>
                  <a:pt x="56303" y="13166"/>
                </a:moveTo>
                <a:lnTo>
                  <a:pt x="53914" y="13166"/>
                </a:lnTo>
                <a:lnTo>
                  <a:pt x="53914" y="10777"/>
                </a:lnTo>
                <a:lnTo>
                  <a:pt x="56303" y="10777"/>
                </a:lnTo>
                <a:close/>
                <a:moveTo>
                  <a:pt x="56303" y="15704"/>
                </a:moveTo>
                <a:lnTo>
                  <a:pt x="53914" y="15704"/>
                </a:lnTo>
                <a:lnTo>
                  <a:pt x="53914" y="13316"/>
                </a:lnTo>
                <a:lnTo>
                  <a:pt x="56303" y="13316"/>
                </a:lnTo>
                <a:close/>
                <a:moveTo>
                  <a:pt x="56303" y="18242"/>
                </a:moveTo>
                <a:lnTo>
                  <a:pt x="53914" y="18242"/>
                </a:lnTo>
                <a:lnTo>
                  <a:pt x="53914" y="15853"/>
                </a:lnTo>
                <a:lnTo>
                  <a:pt x="56303" y="15853"/>
                </a:lnTo>
                <a:close/>
                <a:moveTo>
                  <a:pt x="56303" y="20778"/>
                </a:moveTo>
                <a:lnTo>
                  <a:pt x="53914" y="20778"/>
                </a:lnTo>
                <a:lnTo>
                  <a:pt x="53914" y="18389"/>
                </a:lnTo>
                <a:lnTo>
                  <a:pt x="56303" y="18389"/>
                </a:lnTo>
                <a:close/>
                <a:moveTo>
                  <a:pt x="56303" y="23316"/>
                </a:moveTo>
                <a:lnTo>
                  <a:pt x="53914" y="23316"/>
                </a:lnTo>
                <a:lnTo>
                  <a:pt x="53914" y="20928"/>
                </a:lnTo>
                <a:lnTo>
                  <a:pt x="56303" y="20928"/>
                </a:lnTo>
                <a:close/>
                <a:moveTo>
                  <a:pt x="56303" y="25854"/>
                </a:moveTo>
                <a:lnTo>
                  <a:pt x="53914" y="25854"/>
                </a:lnTo>
                <a:lnTo>
                  <a:pt x="53914" y="23465"/>
                </a:lnTo>
                <a:lnTo>
                  <a:pt x="56303" y="23465"/>
                </a:lnTo>
                <a:close/>
                <a:moveTo>
                  <a:pt x="56303" y="28391"/>
                </a:moveTo>
                <a:lnTo>
                  <a:pt x="53914" y="28391"/>
                </a:lnTo>
                <a:lnTo>
                  <a:pt x="53914" y="26002"/>
                </a:lnTo>
                <a:lnTo>
                  <a:pt x="56303" y="26002"/>
                </a:lnTo>
                <a:close/>
                <a:moveTo>
                  <a:pt x="56303" y="30928"/>
                </a:moveTo>
                <a:lnTo>
                  <a:pt x="53914" y="30928"/>
                </a:lnTo>
                <a:lnTo>
                  <a:pt x="53914" y="28540"/>
                </a:lnTo>
                <a:lnTo>
                  <a:pt x="56303" y="28540"/>
                </a:lnTo>
                <a:close/>
                <a:moveTo>
                  <a:pt x="56303" y="33466"/>
                </a:moveTo>
                <a:lnTo>
                  <a:pt x="53914" y="33466"/>
                </a:lnTo>
                <a:lnTo>
                  <a:pt x="53914" y="31077"/>
                </a:lnTo>
                <a:lnTo>
                  <a:pt x="56303" y="31077"/>
                </a:lnTo>
                <a:close/>
                <a:moveTo>
                  <a:pt x="56303" y="36003"/>
                </a:moveTo>
                <a:lnTo>
                  <a:pt x="53914" y="36003"/>
                </a:lnTo>
                <a:lnTo>
                  <a:pt x="53914" y="33614"/>
                </a:lnTo>
                <a:lnTo>
                  <a:pt x="56303" y="33614"/>
                </a:lnTo>
                <a:close/>
                <a:moveTo>
                  <a:pt x="56303" y="38540"/>
                </a:moveTo>
                <a:lnTo>
                  <a:pt x="53914" y="38540"/>
                </a:lnTo>
                <a:lnTo>
                  <a:pt x="53914" y="36152"/>
                </a:lnTo>
                <a:lnTo>
                  <a:pt x="56303" y="36152"/>
                </a:lnTo>
                <a:close/>
                <a:moveTo>
                  <a:pt x="56303" y="41079"/>
                </a:moveTo>
                <a:lnTo>
                  <a:pt x="53914" y="41079"/>
                </a:lnTo>
                <a:lnTo>
                  <a:pt x="53914" y="38690"/>
                </a:lnTo>
                <a:lnTo>
                  <a:pt x="56303" y="38690"/>
                </a:lnTo>
                <a:close/>
                <a:moveTo>
                  <a:pt x="56303" y="43616"/>
                </a:moveTo>
                <a:lnTo>
                  <a:pt x="53914" y="43616"/>
                </a:lnTo>
                <a:lnTo>
                  <a:pt x="53914" y="41226"/>
                </a:lnTo>
                <a:lnTo>
                  <a:pt x="56303" y="41226"/>
                </a:lnTo>
                <a:close/>
                <a:moveTo>
                  <a:pt x="56303" y="46152"/>
                </a:moveTo>
                <a:lnTo>
                  <a:pt x="53914" y="46152"/>
                </a:lnTo>
                <a:lnTo>
                  <a:pt x="53914" y="43764"/>
                </a:lnTo>
                <a:lnTo>
                  <a:pt x="56303" y="43764"/>
                </a:lnTo>
                <a:close/>
                <a:moveTo>
                  <a:pt x="56303" y="48691"/>
                </a:moveTo>
                <a:lnTo>
                  <a:pt x="53914" y="48691"/>
                </a:lnTo>
                <a:lnTo>
                  <a:pt x="53914" y="46302"/>
                </a:lnTo>
                <a:lnTo>
                  <a:pt x="56303" y="46302"/>
                </a:lnTo>
                <a:close/>
                <a:moveTo>
                  <a:pt x="56303" y="51228"/>
                </a:moveTo>
                <a:lnTo>
                  <a:pt x="53914" y="51228"/>
                </a:lnTo>
                <a:lnTo>
                  <a:pt x="53914" y="48839"/>
                </a:lnTo>
                <a:lnTo>
                  <a:pt x="56303" y="48839"/>
                </a:lnTo>
                <a:close/>
                <a:moveTo>
                  <a:pt x="56303" y="53765"/>
                </a:moveTo>
                <a:lnTo>
                  <a:pt x="53914" y="53765"/>
                </a:lnTo>
                <a:lnTo>
                  <a:pt x="53914" y="51376"/>
                </a:lnTo>
                <a:lnTo>
                  <a:pt x="56303" y="51376"/>
                </a:lnTo>
                <a:close/>
                <a:moveTo>
                  <a:pt x="56303" y="56303"/>
                </a:moveTo>
                <a:lnTo>
                  <a:pt x="53914" y="56303"/>
                </a:lnTo>
                <a:lnTo>
                  <a:pt x="53914" y="53914"/>
                </a:lnTo>
                <a:lnTo>
                  <a:pt x="56303" y="53914"/>
                </a:lnTo>
                <a:close/>
                <a:moveTo>
                  <a:pt x="56303" y="58840"/>
                </a:moveTo>
                <a:lnTo>
                  <a:pt x="53914" y="58840"/>
                </a:lnTo>
                <a:lnTo>
                  <a:pt x="53914" y="56451"/>
                </a:lnTo>
                <a:lnTo>
                  <a:pt x="56303" y="56451"/>
                </a:lnTo>
                <a:close/>
                <a:moveTo>
                  <a:pt x="53766" y="5554"/>
                </a:moveTo>
                <a:lnTo>
                  <a:pt x="51376" y="5554"/>
                </a:lnTo>
                <a:lnTo>
                  <a:pt x="51376" y="3165"/>
                </a:lnTo>
                <a:lnTo>
                  <a:pt x="53766" y="3165"/>
                </a:lnTo>
                <a:close/>
                <a:moveTo>
                  <a:pt x="53766" y="8092"/>
                </a:moveTo>
                <a:lnTo>
                  <a:pt x="51376" y="8092"/>
                </a:lnTo>
                <a:lnTo>
                  <a:pt x="51376" y="5703"/>
                </a:lnTo>
                <a:lnTo>
                  <a:pt x="53766" y="5703"/>
                </a:lnTo>
                <a:close/>
                <a:moveTo>
                  <a:pt x="53766" y="10629"/>
                </a:moveTo>
                <a:lnTo>
                  <a:pt x="51376" y="10629"/>
                </a:lnTo>
                <a:lnTo>
                  <a:pt x="51376" y="8240"/>
                </a:lnTo>
                <a:lnTo>
                  <a:pt x="53766" y="8240"/>
                </a:lnTo>
                <a:close/>
                <a:moveTo>
                  <a:pt x="53766" y="13166"/>
                </a:moveTo>
                <a:lnTo>
                  <a:pt x="51376" y="13166"/>
                </a:lnTo>
                <a:lnTo>
                  <a:pt x="51376" y="10777"/>
                </a:lnTo>
                <a:lnTo>
                  <a:pt x="53766" y="10777"/>
                </a:lnTo>
                <a:close/>
                <a:moveTo>
                  <a:pt x="53766" y="15704"/>
                </a:moveTo>
                <a:lnTo>
                  <a:pt x="51376" y="15704"/>
                </a:lnTo>
                <a:lnTo>
                  <a:pt x="51376" y="13316"/>
                </a:lnTo>
                <a:lnTo>
                  <a:pt x="53766" y="13316"/>
                </a:lnTo>
                <a:close/>
                <a:moveTo>
                  <a:pt x="53766" y="18242"/>
                </a:moveTo>
                <a:lnTo>
                  <a:pt x="51376" y="18242"/>
                </a:lnTo>
                <a:lnTo>
                  <a:pt x="51376" y="15853"/>
                </a:lnTo>
                <a:lnTo>
                  <a:pt x="53766" y="15853"/>
                </a:lnTo>
                <a:close/>
                <a:moveTo>
                  <a:pt x="53766" y="20778"/>
                </a:moveTo>
                <a:lnTo>
                  <a:pt x="51376" y="20778"/>
                </a:lnTo>
                <a:lnTo>
                  <a:pt x="51376" y="18389"/>
                </a:lnTo>
                <a:lnTo>
                  <a:pt x="53766" y="18389"/>
                </a:lnTo>
                <a:close/>
                <a:moveTo>
                  <a:pt x="53766" y="23316"/>
                </a:moveTo>
                <a:lnTo>
                  <a:pt x="51376" y="23316"/>
                </a:lnTo>
                <a:lnTo>
                  <a:pt x="51376" y="20928"/>
                </a:lnTo>
                <a:lnTo>
                  <a:pt x="53766" y="20928"/>
                </a:lnTo>
                <a:close/>
                <a:moveTo>
                  <a:pt x="53766" y="25854"/>
                </a:moveTo>
                <a:lnTo>
                  <a:pt x="51376" y="25854"/>
                </a:lnTo>
                <a:lnTo>
                  <a:pt x="51376" y="23465"/>
                </a:lnTo>
                <a:lnTo>
                  <a:pt x="53766" y="23465"/>
                </a:lnTo>
                <a:close/>
                <a:moveTo>
                  <a:pt x="53766" y="28391"/>
                </a:moveTo>
                <a:lnTo>
                  <a:pt x="51376" y="28391"/>
                </a:lnTo>
                <a:lnTo>
                  <a:pt x="51376" y="26002"/>
                </a:lnTo>
                <a:lnTo>
                  <a:pt x="53766" y="26002"/>
                </a:lnTo>
                <a:close/>
                <a:moveTo>
                  <a:pt x="53766" y="30928"/>
                </a:moveTo>
                <a:lnTo>
                  <a:pt x="51376" y="30928"/>
                </a:lnTo>
                <a:lnTo>
                  <a:pt x="51376" y="28540"/>
                </a:lnTo>
                <a:lnTo>
                  <a:pt x="53766" y="28540"/>
                </a:lnTo>
                <a:close/>
                <a:moveTo>
                  <a:pt x="53766" y="33466"/>
                </a:moveTo>
                <a:lnTo>
                  <a:pt x="51376" y="33466"/>
                </a:lnTo>
                <a:lnTo>
                  <a:pt x="51376" y="31077"/>
                </a:lnTo>
                <a:lnTo>
                  <a:pt x="53766" y="31077"/>
                </a:lnTo>
                <a:close/>
                <a:moveTo>
                  <a:pt x="53766" y="36003"/>
                </a:moveTo>
                <a:lnTo>
                  <a:pt x="51376" y="36003"/>
                </a:lnTo>
                <a:lnTo>
                  <a:pt x="51376" y="33614"/>
                </a:lnTo>
                <a:lnTo>
                  <a:pt x="53766" y="33614"/>
                </a:lnTo>
                <a:close/>
                <a:moveTo>
                  <a:pt x="53766" y="38540"/>
                </a:moveTo>
                <a:lnTo>
                  <a:pt x="51376" y="38540"/>
                </a:lnTo>
                <a:lnTo>
                  <a:pt x="51376" y="36152"/>
                </a:lnTo>
                <a:lnTo>
                  <a:pt x="53766" y="36152"/>
                </a:lnTo>
                <a:close/>
                <a:moveTo>
                  <a:pt x="53766" y="41079"/>
                </a:moveTo>
                <a:lnTo>
                  <a:pt x="51376" y="41079"/>
                </a:lnTo>
                <a:lnTo>
                  <a:pt x="51376" y="38690"/>
                </a:lnTo>
                <a:lnTo>
                  <a:pt x="53766" y="38690"/>
                </a:lnTo>
                <a:close/>
                <a:moveTo>
                  <a:pt x="53766" y="43616"/>
                </a:moveTo>
                <a:lnTo>
                  <a:pt x="51376" y="43616"/>
                </a:lnTo>
                <a:lnTo>
                  <a:pt x="51376" y="41226"/>
                </a:lnTo>
                <a:lnTo>
                  <a:pt x="53766" y="41226"/>
                </a:lnTo>
                <a:close/>
                <a:moveTo>
                  <a:pt x="53766" y="46152"/>
                </a:moveTo>
                <a:lnTo>
                  <a:pt x="51376" y="46152"/>
                </a:lnTo>
                <a:lnTo>
                  <a:pt x="51376" y="43764"/>
                </a:lnTo>
                <a:lnTo>
                  <a:pt x="53766" y="43764"/>
                </a:lnTo>
                <a:close/>
                <a:moveTo>
                  <a:pt x="53766" y="48691"/>
                </a:moveTo>
                <a:lnTo>
                  <a:pt x="51376" y="48691"/>
                </a:lnTo>
                <a:lnTo>
                  <a:pt x="51376" y="46302"/>
                </a:lnTo>
                <a:lnTo>
                  <a:pt x="53766" y="46302"/>
                </a:lnTo>
                <a:close/>
                <a:moveTo>
                  <a:pt x="53766" y="51228"/>
                </a:moveTo>
                <a:lnTo>
                  <a:pt x="51376" y="51228"/>
                </a:lnTo>
                <a:lnTo>
                  <a:pt x="51376" y="48839"/>
                </a:lnTo>
                <a:lnTo>
                  <a:pt x="53766" y="48839"/>
                </a:lnTo>
                <a:close/>
                <a:moveTo>
                  <a:pt x="53766" y="53765"/>
                </a:moveTo>
                <a:lnTo>
                  <a:pt x="51376" y="53765"/>
                </a:lnTo>
                <a:lnTo>
                  <a:pt x="51376" y="51376"/>
                </a:lnTo>
                <a:lnTo>
                  <a:pt x="53766" y="51376"/>
                </a:lnTo>
                <a:close/>
                <a:moveTo>
                  <a:pt x="53766" y="56303"/>
                </a:moveTo>
                <a:lnTo>
                  <a:pt x="51376" y="56303"/>
                </a:lnTo>
                <a:lnTo>
                  <a:pt x="51376" y="53914"/>
                </a:lnTo>
                <a:lnTo>
                  <a:pt x="53766" y="53914"/>
                </a:lnTo>
                <a:close/>
                <a:moveTo>
                  <a:pt x="53766" y="58840"/>
                </a:moveTo>
                <a:lnTo>
                  <a:pt x="51376" y="58840"/>
                </a:lnTo>
                <a:lnTo>
                  <a:pt x="51376" y="56451"/>
                </a:lnTo>
                <a:lnTo>
                  <a:pt x="53766" y="56451"/>
                </a:lnTo>
                <a:close/>
                <a:moveTo>
                  <a:pt x="51228" y="5554"/>
                </a:moveTo>
                <a:lnTo>
                  <a:pt x="48839" y="5554"/>
                </a:lnTo>
                <a:lnTo>
                  <a:pt x="48839" y="3165"/>
                </a:lnTo>
                <a:lnTo>
                  <a:pt x="51228" y="3165"/>
                </a:lnTo>
                <a:close/>
                <a:moveTo>
                  <a:pt x="51228" y="8092"/>
                </a:moveTo>
                <a:lnTo>
                  <a:pt x="48839" y="8092"/>
                </a:lnTo>
                <a:lnTo>
                  <a:pt x="48839" y="5703"/>
                </a:lnTo>
                <a:lnTo>
                  <a:pt x="51228" y="5703"/>
                </a:lnTo>
                <a:close/>
                <a:moveTo>
                  <a:pt x="51228" y="10629"/>
                </a:moveTo>
                <a:lnTo>
                  <a:pt x="48839" y="10629"/>
                </a:lnTo>
                <a:lnTo>
                  <a:pt x="48839" y="8240"/>
                </a:lnTo>
                <a:lnTo>
                  <a:pt x="51228" y="8240"/>
                </a:lnTo>
                <a:close/>
                <a:moveTo>
                  <a:pt x="51228" y="13166"/>
                </a:moveTo>
                <a:lnTo>
                  <a:pt x="48839" y="13166"/>
                </a:lnTo>
                <a:lnTo>
                  <a:pt x="48839" y="10777"/>
                </a:lnTo>
                <a:lnTo>
                  <a:pt x="51228" y="10777"/>
                </a:lnTo>
                <a:close/>
                <a:moveTo>
                  <a:pt x="51228" y="15704"/>
                </a:moveTo>
                <a:lnTo>
                  <a:pt x="48839" y="15704"/>
                </a:lnTo>
                <a:lnTo>
                  <a:pt x="48839" y="13316"/>
                </a:lnTo>
                <a:lnTo>
                  <a:pt x="51228" y="13316"/>
                </a:lnTo>
                <a:close/>
                <a:moveTo>
                  <a:pt x="51228" y="18242"/>
                </a:moveTo>
                <a:lnTo>
                  <a:pt x="48839" y="18242"/>
                </a:lnTo>
                <a:lnTo>
                  <a:pt x="48839" y="15853"/>
                </a:lnTo>
                <a:lnTo>
                  <a:pt x="51228" y="15853"/>
                </a:lnTo>
                <a:close/>
                <a:moveTo>
                  <a:pt x="51228" y="20778"/>
                </a:moveTo>
                <a:lnTo>
                  <a:pt x="48839" y="20778"/>
                </a:lnTo>
                <a:lnTo>
                  <a:pt x="48839" y="18389"/>
                </a:lnTo>
                <a:lnTo>
                  <a:pt x="51228" y="18389"/>
                </a:lnTo>
                <a:close/>
                <a:moveTo>
                  <a:pt x="51228" y="23316"/>
                </a:moveTo>
                <a:lnTo>
                  <a:pt x="48839" y="23316"/>
                </a:lnTo>
                <a:lnTo>
                  <a:pt x="48839" y="20928"/>
                </a:lnTo>
                <a:lnTo>
                  <a:pt x="51228" y="20928"/>
                </a:lnTo>
                <a:close/>
                <a:moveTo>
                  <a:pt x="51228" y="25854"/>
                </a:moveTo>
                <a:lnTo>
                  <a:pt x="48839" y="25854"/>
                </a:lnTo>
                <a:lnTo>
                  <a:pt x="48839" y="23465"/>
                </a:lnTo>
                <a:lnTo>
                  <a:pt x="51228" y="23465"/>
                </a:lnTo>
                <a:close/>
                <a:moveTo>
                  <a:pt x="51228" y="28391"/>
                </a:moveTo>
                <a:lnTo>
                  <a:pt x="48839" y="28391"/>
                </a:lnTo>
                <a:lnTo>
                  <a:pt x="48839" y="26002"/>
                </a:lnTo>
                <a:lnTo>
                  <a:pt x="51228" y="26002"/>
                </a:lnTo>
                <a:close/>
                <a:moveTo>
                  <a:pt x="51228" y="30928"/>
                </a:moveTo>
                <a:lnTo>
                  <a:pt x="48839" y="30928"/>
                </a:lnTo>
                <a:lnTo>
                  <a:pt x="48839" y="28540"/>
                </a:lnTo>
                <a:lnTo>
                  <a:pt x="51228" y="28540"/>
                </a:lnTo>
                <a:close/>
                <a:moveTo>
                  <a:pt x="51228" y="33466"/>
                </a:moveTo>
                <a:lnTo>
                  <a:pt x="48839" y="33466"/>
                </a:lnTo>
                <a:lnTo>
                  <a:pt x="48839" y="31077"/>
                </a:lnTo>
                <a:lnTo>
                  <a:pt x="51228" y="31077"/>
                </a:lnTo>
                <a:close/>
                <a:moveTo>
                  <a:pt x="51228" y="36003"/>
                </a:moveTo>
                <a:lnTo>
                  <a:pt x="48839" y="36003"/>
                </a:lnTo>
                <a:lnTo>
                  <a:pt x="48839" y="33614"/>
                </a:lnTo>
                <a:lnTo>
                  <a:pt x="51228" y="33614"/>
                </a:lnTo>
                <a:close/>
                <a:moveTo>
                  <a:pt x="51228" y="38540"/>
                </a:moveTo>
                <a:lnTo>
                  <a:pt x="48839" y="38540"/>
                </a:lnTo>
                <a:lnTo>
                  <a:pt x="48839" y="36152"/>
                </a:lnTo>
                <a:lnTo>
                  <a:pt x="51228" y="36152"/>
                </a:lnTo>
                <a:close/>
                <a:moveTo>
                  <a:pt x="51228" y="41079"/>
                </a:moveTo>
                <a:lnTo>
                  <a:pt x="48839" y="41079"/>
                </a:lnTo>
                <a:lnTo>
                  <a:pt x="48839" y="38690"/>
                </a:lnTo>
                <a:lnTo>
                  <a:pt x="51228" y="38690"/>
                </a:lnTo>
                <a:close/>
                <a:moveTo>
                  <a:pt x="51228" y="43616"/>
                </a:moveTo>
                <a:lnTo>
                  <a:pt x="48839" y="43616"/>
                </a:lnTo>
                <a:lnTo>
                  <a:pt x="48839" y="41226"/>
                </a:lnTo>
                <a:lnTo>
                  <a:pt x="51228" y="41226"/>
                </a:lnTo>
                <a:close/>
                <a:moveTo>
                  <a:pt x="51228" y="46152"/>
                </a:moveTo>
                <a:lnTo>
                  <a:pt x="48839" y="46152"/>
                </a:lnTo>
                <a:lnTo>
                  <a:pt x="48839" y="43764"/>
                </a:lnTo>
                <a:lnTo>
                  <a:pt x="51228" y="43764"/>
                </a:lnTo>
                <a:close/>
                <a:moveTo>
                  <a:pt x="51228" y="48691"/>
                </a:moveTo>
                <a:lnTo>
                  <a:pt x="48839" y="48691"/>
                </a:lnTo>
                <a:lnTo>
                  <a:pt x="48839" y="46302"/>
                </a:lnTo>
                <a:lnTo>
                  <a:pt x="51228" y="46302"/>
                </a:lnTo>
                <a:close/>
                <a:moveTo>
                  <a:pt x="51228" y="51228"/>
                </a:moveTo>
                <a:lnTo>
                  <a:pt x="48839" y="51228"/>
                </a:lnTo>
                <a:lnTo>
                  <a:pt x="48839" y="48839"/>
                </a:lnTo>
                <a:lnTo>
                  <a:pt x="51228" y="48839"/>
                </a:lnTo>
                <a:close/>
                <a:moveTo>
                  <a:pt x="51228" y="53765"/>
                </a:moveTo>
                <a:lnTo>
                  <a:pt x="48839" y="53765"/>
                </a:lnTo>
                <a:lnTo>
                  <a:pt x="48839" y="51376"/>
                </a:lnTo>
                <a:lnTo>
                  <a:pt x="51228" y="51376"/>
                </a:lnTo>
                <a:close/>
                <a:moveTo>
                  <a:pt x="51228" y="56303"/>
                </a:moveTo>
                <a:lnTo>
                  <a:pt x="48839" y="56303"/>
                </a:lnTo>
                <a:lnTo>
                  <a:pt x="48839" y="53914"/>
                </a:lnTo>
                <a:lnTo>
                  <a:pt x="51228" y="53914"/>
                </a:lnTo>
                <a:close/>
                <a:moveTo>
                  <a:pt x="51228" y="58840"/>
                </a:moveTo>
                <a:lnTo>
                  <a:pt x="48839" y="58840"/>
                </a:lnTo>
                <a:lnTo>
                  <a:pt x="48839" y="56451"/>
                </a:lnTo>
                <a:lnTo>
                  <a:pt x="51228" y="56451"/>
                </a:lnTo>
                <a:close/>
                <a:moveTo>
                  <a:pt x="48691" y="5554"/>
                </a:moveTo>
                <a:lnTo>
                  <a:pt x="46302" y="5554"/>
                </a:lnTo>
                <a:lnTo>
                  <a:pt x="46302" y="3165"/>
                </a:lnTo>
                <a:lnTo>
                  <a:pt x="48691" y="3165"/>
                </a:lnTo>
                <a:close/>
                <a:moveTo>
                  <a:pt x="48691" y="8092"/>
                </a:moveTo>
                <a:lnTo>
                  <a:pt x="46302" y="8092"/>
                </a:lnTo>
                <a:lnTo>
                  <a:pt x="46302" y="5703"/>
                </a:lnTo>
                <a:lnTo>
                  <a:pt x="48691" y="5703"/>
                </a:lnTo>
                <a:close/>
                <a:moveTo>
                  <a:pt x="48691" y="10629"/>
                </a:moveTo>
                <a:lnTo>
                  <a:pt x="46302" y="10629"/>
                </a:lnTo>
                <a:lnTo>
                  <a:pt x="46302" y="8240"/>
                </a:lnTo>
                <a:lnTo>
                  <a:pt x="48691" y="8240"/>
                </a:lnTo>
                <a:close/>
                <a:moveTo>
                  <a:pt x="48691" y="13166"/>
                </a:moveTo>
                <a:lnTo>
                  <a:pt x="46302" y="13166"/>
                </a:lnTo>
                <a:lnTo>
                  <a:pt x="46302" y="10777"/>
                </a:lnTo>
                <a:lnTo>
                  <a:pt x="48691" y="10777"/>
                </a:lnTo>
                <a:close/>
                <a:moveTo>
                  <a:pt x="48691" y="15704"/>
                </a:moveTo>
                <a:lnTo>
                  <a:pt x="46302" y="15704"/>
                </a:lnTo>
                <a:lnTo>
                  <a:pt x="46302" y="13316"/>
                </a:lnTo>
                <a:lnTo>
                  <a:pt x="48691" y="13316"/>
                </a:lnTo>
                <a:close/>
                <a:moveTo>
                  <a:pt x="48691" y="18242"/>
                </a:moveTo>
                <a:lnTo>
                  <a:pt x="46302" y="18242"/>
                </a:lnTo>
                <a:lnTo>
                  <a:pt x="46302" y="15853"/>
                </a:lnTo>
                <a:lnTo>
                  <a:pt x="48691" y="15853"/>
                </a:lnTo>
                <a:close/>
                <a:moveTo>
                  <a:pt x="48691" y="20778"/>
                </a:moveTo>
                <a:lnTo>
                  <a:pt x="46302" y="20778"/>
                </a:lnTo>
                <a:lnTo>
                  <a:pt x="46302" y="18389"/>
                </a:lnTo>
                <a:lnTo>
                  <a:pt x="48691" y="18389"/>
                </a:lnTo>
                <a:close/>
                <a:moveTo>
                  <a:pt x="48691" y="23316"/>
                </a:moveTo>
                <a:lnTo>
                  <a:pt x="46302" y="23316"/>
                </a:lnTo>
                <a:lnTo>
                  <a:pt x="46302" y="20928"/>
                </a:lnTo>
                <a:lnTo>
                  <a:pt x="48691" y="20928"/>
                </a:lnTo>
                <a:close/>
                <a:moveTo>
                  <a:pt x="48691" y="25854"/>
                </a:moveTo>
                <a:lnTo>
                  <a:pt x="46302" y="25854"/>
                </a:lnTo>
                <a:lnTo>
                  <a:pt x="46302" y="23465"/>
                </a:lnTo>
                <a:lnTo>
                  <a:pt x="48691" y="23465"/>
                </a:lnTo>
                <a:close/>
                <a:moveTo>
                  <a:pt x="48691" y="28391"/>
                </a:moveTo>
                <a:lnTo>
                  <a:pt x="46302" y="28391"/>
                </a:lnTo>
                <a:lnTo>
                  <a:pt x="46302" y="26002"/>
                </a:lnTo>
                <a:lnTo>
                  <a:pt x="48691" y="26002"/>
                </a:lnTo>
                <a:close/>
                <a:moveTo>
                  <a:pt x="48691" y="30928"/>
                </a:moveTo>
                <a:lnTo>
                  <a:pt x="46302" y="30928"/>
                </a:lnTo>
                <a:lnTo>
                  <a:pt x="46302" y="28540"/>
                </a:lnTo>
                <a:lnTo>
                  <a:pt x="48691" y="28540"/>
                </a:lnTo>
                <a:close/>
                <a:moveTo>
                  <a:pt x="48691" y="33466"/>
                </a:moveTo>
                <a:lnTo>
                  <a:pt x="46302" y="33466"/>
                </a:lnTo>
                <a:lnTo>
                  <a:pt x="46302" y="31077"/>
                </a:lnTo>
                <a:lnTo>
                  <a:pt x="48691" y="31077"/>
                </a:lnTo>
                <a:close/>
                <a:moveTo>
                  <a:pt x="48691" y="36003"/>
                </a:moveTo>
                <a:lnTo>
                  <a:pt x="46302" y="36003"/>
                </a:lnTo>
                <a:lnTo>
                  <a:pt x="46302" y="33614"/>
                </a:lnTo>
                <a:lnTo>
                  <a:pt x="48691" y="33614"/>
                </a:lnTo>
                <a:close/>
                <a:moveTo>
                  <a:pt x="48691" y="38540"/>
                </a:moveTo>
                <a:lnTo>
                  <a:pt x="46302" y="38540"/>
                </a:lnTo>
                <a:lnTo>
                  <a:pt x="46302" y="36152"/>
                </a:lnTo>
                <a:lnTo>
                  <a:pt x="48691" y="36152"/>
                </a:lnTo>
                <a:close/>
                <a:moveTo>
                  <a:pt x="48691" y="41079"/>
                </a:moveTo>
                <a:lnTo>
                  <a:pt x="46302" y="41079"/>
                </a:lnTo>
                <a:lnTo>
                  <a:pt x="46302" y="38690"/>
                </a:lnTo>
                <a:lnTo>
                  <a:pt x="48691" y="38690"/>
                </a:lnTo>
                <a:close/>
                <a:moveTo>
                  <a:pt x="48691" y="43616"/>
                </a:moveTo>
                <a:lnTo>
                  <a:pt x="46302" y="43616"/>
                </a:lnTo>
                <a:lnTo>
                  <a:pt x="46302" y="41226"/>
                </a:lnTo>
                <a:lnTo>
                  <a:pt x="48691" y="41226"/>
                </a:lnTo>
                <a:close/>
                <a:moveTo>
                  <a:pt x="48691" y="46152"/>
                </a:moveTo>
                <a:lnTo>
                  <a:pt x="46302" y="46152"/>
                </a:lnTo>
                <a:lnTo>
                  <a:pt x="46302" y="43764"/>
                </a:lnTo>
                <a:lnTo>
                  <a:pt x="48691" y="43764"/>
                </a:lnTo>
                <a:close/>
                <a:moveTo>
                  <a:pt x="48691" y="48691"/>
                </a:moveTo>
                <a:lnTo>
                  <a:pt x="46302" y="48691"/>
                </a:lnTo>
                <a:lnTo>
                  <a:pt x="46302" y="46302"/>
                </a:lnTo>
                <a:lnTo>
                  <a:pt x="48691" y="46302"/>
                </a:lnTo>
                <a:close/>
                <a:moveTo>
                  <a:pt x="48691" y="51228"/>
                </a:moveTo>
                <a:lnTo>
                  <a:pt x="46302" y="51228"/>
                </a:lnTo>
                <a:lnTo>
                  <a:pt x="46302" y="48839"/>
                </a:lnTo>
                <a:lnTo>
                  <a:pt x="48691" y="48839"/>
                </a:lnTo>
                <a:close/>
                <a:moveTo>
                  <a:pt x="48691" y="53765"/>
                </a:moveTo>
                <a:lnTo>
                  <a:pt x="46302" y="53765"/>
                </a:lnTo>
                <a:lnTo>
                  <a:pt x="46302" y="51376"/>
                </a:lnTo>
                <a:lnTo>
                  <a:pt x="48691" y="51376"/>
                </a:lnTo>
                <a:close/>
                <a:moveTo>
                  <a:pt x="48691" y="56303"/>
                </a:moveTo>
                <a:lnTo>
                  <a:pt x="46302" y="56303"/>
                </a:lnTo>
                <a:lnTo>
                  <a:pt x="46302" y="53914"/>
                </a:lnTo>
                <a:lnTo>
                  <a:pt x="48691" y="53914"/>
                </a:lnTo>
                <a:close/>
                <a:moveTo>
                  <a:pt x="48691" y="58840"/>
                </a:moveTo>
                <a:lnTo>
                  <a:pt x="46302" y="58840"/>
                </a:lnTo>
                <a:lnTo>
                  <a:pt x="46302" y="56451"/>
                </a:lnTo>
                <a:lnTo>
                  <a:pt x="48691" y="56451"/>
                </a:lnTo>
                <a:close/>
                <a:moveTo>
                  <a:pt x="46153" y="5554"/>
                </a:moveTo>
                <a:lnTo>
                  <a:pt x="43764" y="5554"/>
                </a:lnTo>
                <a:lnTo>
                  <a:pt x="43764" y="3165"/>
                </a:lnTo>
                <a:lnTo>
                  <a:pt x="46153" y="3165"/>
                </a:lnTo>
                <a:close/>
                <a:moveTo>
                  <a:pt x="46153" y="8092"/>
                </a:moveTo>
                <a:lnTo>
                  <a:pt x="43764" y="8092"/>
                </a:lnTo>
                <a:lnTo>
                  <a:pt x="43764" y="5703"/>
                </a:lnTo>
                <a:lnTo>
                  <a:pt x="46153" y="5703"/>
                </a:lnTo>
                <a:close/>
                <a:moveTo>
                  <a:pt x="46153" y="10629"/>
                </a:moveTo>
                <a:lnTo>
                  <a:pt x="43764" y="10629"/>
                </a:lnTo>
                <a:lnTo>
                  <a:pt x="43764" y="8240"/>
                </a:lnTo>
                <a:lnTo>
                  <a:pt x="46153" y="8240"/>
                </a:lnTo>
                <a:close/>
                <a:moveTo>
                  <a:pt x="46153" y="13166"/>
                </a:moveTo>
                <a:lnTo>
                  <a:pt x="43764" y="13166"/>
                </a:lnTo>
                <a:lnTo>
                  <a:pt x="43764" y="10777"/>
                </a:lnTo>
                <a:lnTo>
                  <a:pt x="46153" y="10777"/>
                </a:lnTo>
                <a:close/>
                <a:moveTo>
                  <a:pt x="46153" y="15704"/>
                </a:moveTo>
                <a:lnTo>
                  <a:pt x="43764" y="15704"/>
                </a:lnTo>
                <a:lnTo>
                  <a:pt x="43764" y="13316"/>
                </a:lnTo>
                <a:lnTo>
                  <a:pt x="46153" y="13316"/>
                </a:lnTo>
                <a:close/>
                <a:moveTo>
                  <a:pt x="46153" y="18242"/>
                </a:moveTo>
                <a:lnTo>
                  <a:pt x="43764" y="18242"/>
                </a:lnTo>
                <a:lnTo>
                  <a:pt x="43764" y="15853"/>
                </a:lnTo>
                <a:lnTo>
                  <a:pt x="46153" y="15853"/>
                </a:lnTo>
                <a:close/>
                <a:moveTo>
                  <a:pt x="46153" y="20778"/>
                </a:moveTo>
                <a:lnTo>
                  <a:pt x="43764" y="20778"/>
                </a:lnTo>
                <a:lnTo>
                  <a:pt x="43764" y="18389"/>
                </a:lnTo>
                <a:lnTo>
                  <a:pt x="46153" y="18389"/>
                </a:lnTo>
                <a:close/>
                <a:moveTo>
                  <a:pt x="46153" y="23316"/>
                </a:moveTo>
                <a:lnTo>
                  <a:pt x="43764" y="23316"/>
                </a:lnTo>
                <a:lnTo>
                  <a:pt x="43764" y="20928"/>
                </a:lnTo>
                <a:lnTo>
                  <a:pt x="46153" y="20928"/>
                </a:lnTo>
                <a:close/>
                <a:moveTo>
                  <a:pt x="46153" y="25854"/>
                </a:moveTo>
                <a:lnTo>
                  <a:pt x="43764" y="25854"/>
                </a:lnTo>
                <a:lnTo>
                  <a:pt x="43764" y="23465"/>
                </a:lnTo>
                <a:lnTo>
                  <a:pt x="46153" y="23465"/>
                </a:lnTo>
                <a:close/>
                <a:moveTo>
                  <a:pt x="46153" y="28391"/>
                </a:moveTo>
                <a:lnTo>
                  <a:pt x="43764" y="28391"/>
                </a:lnTo>
                <a:lnTo>
                  <a:pt x="43764" y="26002"/>
                </a:lnTo>
                <a:lnTo>
                  <a:pt x="46153" y="26002"/>
                </a:lnTo>
                <a:close/>
                <a:moveTo>
                  <a:pt x="46153" y="30928"/>
                </a:moveTo>
                <a:lnTo>
                  <a:pt x="43764" y="30928"/>
                </a:lnTo>
                <a:lnTo>
                  <a:pt x="43764" y="28540"/>
                </a:lnTo>
                <a:lnTo>
                  <a:pt x="46153" y="28540"/>
                </a:lnTo>
                <a:close/>
                <a:moveTo>
                  <a:pt x="46153" y="33466"/>
                </a:moveTo>
                <a:lnTo>
                  <a:pt x="43764" y="33466"/>
                </a:lnTo>
                <a:lnTo>
                  <a:pt x="43764" y="31077"/>
                </a:lnTo>
                <a:lnTo>
                  <a:pt x="46153" y="31077"/>
                </a:lnTo>
                <a:close/>
                <a:moveTo>
                  <a:pt x="46153" y="36003"/>
                </a:moveTo>
                <a:lnTo>
                  <a:pt x="43764" y="36003"/>
                </a:lnTo>
                <a:lnTo>
                  <a:pt x="43764" y="33614"/>
                </a:lnTo>
                <a:lnTo>
                  <a:pt x="46153" y="33614"/>
                </a:lnTo>
                <a:close/>
                <a:moveTo>
                  <a:pt x="46153" y="38540"/>
                </a:moveTo>
                <a:lnTo>
                  <a:pt x="43764" y="38540"/>
                </a:lnTo>
                <a:lnTo>
                  <a:pt x="43764" y="36152"/>
                </a:lnTo>
                <a:lnTo>
                  <a:pt x="46153" y="36152"/>
                </a:lnTo>
                <a:close/>
                <a:moveTo>
                  <a:pt x="46153" y="41079"/>
                </a:moveTo>
                <a:lnTo>
                  <a:pt x="43764" y="41079"/>
                </a:lnTo>
                <a:lnTo>
                  <a:pt x="43764" y="38690"/>
                </a:lnTo>
                <a:lnTo>
                  <a:pt x="46153" y="38690"/>
                </a:lnTo>
                <a:close/>
                <a:moveTo>
                  <a:pt x="46153" y="43616"/>
                </a:moveTo>
                <a:lnTo>
                  <a:pt x="43764" y="43616"/>
                </a:lnTo>
                <a:lnTo>
                  <a:pt x="43764" y="41226"/>
                </a:lnTo>
                <a:lnTo>
                  <a:pt x="46153" y="41226"/>
                </a:lnTo>
                <a:close/>
                <a:moveTo>
                  <a:pt x="46153" y="46152"/>
                </a:moveTo>
                <a:lnTo>
                  <a:pt x="43764" y="46152"/>
                </a:lnTo>
                <a:lnTo>
                  <a:pt x="43764" y="43764"/>
                </a:lnTo>
                <a:lnTo>
                  <a:pt x="46153" y="43764"/>
                </a:lnTo>
                <a:close/>
                <a:moveTo>
                  <a:pt x="46153" y="48691"/>
                </a:moveTo>
                <a:lnTo>
                  <a:pt x="43764" y="48691"/>
                </a:lnTo>
                <a:lnTo>
                  <a:pt x="43764" y="46302"/>
                </a:lnTo>
                <a:lnTo>
                  <a:pt x="46153" y="46302"/>
                </a:lnTo>
                <a:close/>
                <a:moveTo>
                  <a:pt x="46153" y="51228"/>
                </a:moveTo>
                <a:lnTo>
                  <a:pt x="43764" y="51228"/>
                </a:lnTo>
                <a:lnTo>
                  <a:pt x="43764" y="48839"/>
                </a:lnTo>
                <a:lnTo>
                  <a:pt x="46153" y="48839"/>
                </a:lnTo>
                <a:close/>
                <a:moveTo>
                  <a:pt x="46153" y="53765"/>
                </a:moveTo>
                <a:lnTo>
                  <a:pt x="43764" y="53765"/>
                </a:lnTo>
                <a:lnTo>
                  <a:pt x="43764" y="51376"/>
                </a:lnTo>
                <a:lnTo>
                  <a:pt x="46153" y="51376"/>
                </a:lnTo>
                <a:close/>
                <a:moveTo>
                  <a:pt x="46153" y="56303"/>
                </a:moveTo>
                <a:lnTo>
                  <a:pt x="43764" y="56303"/>
                </a:lnTo>
                <a:lnTo>
                  <a:pt x="43764" y="53914"/>
                </a:lnTo>
                <a:lnTo>
                  <a:pt x="46153" y="53914"/>
                </a:lnTo>
                <a:close/>
                <a:moveTo>
                  <a:pt x="46153" y="58840"/>
                </a:moveTo>
                <a:lnTo>
                  <a:pt x="43764" y="58840"/>
                </a:lnTo>
                <a:lnTo>
                  <a:pt x="43764" y="56451"/>
                </a:lnTo>
                <a:lnTo>
                  <a:pt x="46153" y="56451"/>
                </a:lnTo>
                <a:close/>
                <a:moveTo>
                  <a:pt x="43616" y="5554"/>
                </a:moveTo>
                <a:lnTo>
                  <a:pt x="41227" y="5554"/>
                </a:lnTo>
                <a:lnTo>
                  <a:pt x="41227" y="3165"/>
                </a:lnTo>
                <a:lnTo>
                  <a:pt x="43616" y="3165"/>
                </a:lnTo>
                <a:close/>
                <a:moveTo>
                  <a:pt x="43616" y="8092"/>
                </a:moveTo>
                <a:lnTo>
                  <a:pt x="41227" y="8092"/>
                </a:lnTo>
                <a:lnTo>
                  <a:pt x="41227" y="5703"/>
                </a:lnTo>
                <a:lnTo>
                  <a:pt x="43616" y="5703"/>
                </a:lnTo>
                <a:close/>
                <a:moveTo>
                  <a:pt x="43616" y="10629"/>
                </a:moveTo>
                <a:lnTo>
                  <a:pt x="41227" y="10629"/>
                </a:lnTo>
                <a:lnTo>
                  <a:pt x="41227" y="8240"/>
                </a:lnTo>
                <a:lnTo>
                  <a:pt x="43616" y="8240"/>
                </a:lnTo>
                <a:close/>
                <a:moveTo>
                  <a:pt x="43616" y="13166"/>
                </a:moveTo>
                <a:lnTo>
                  <a:pt x="41227" y="13166"/>
                </a:lnTo>
                <a:lnTo>
                  <a:pt x="41227" y="10777"/>
                </a:lnTo>
                <a:lnTo>
                  <a:pt x="43616" y="10777"/>
                </a:lnTo>
                <a:close/>
                <a:moveTo>
                  <a:pt x="43616" y="15704"/>
                </a:moveTo>
                <a:lnTo>
                  <a:pt x="41227" y="15704"/>
                </a:lnTo>
                <a:lnTo>
                  <a:pt x="41227" y="13316"/>
                </a:lnTo>
                <a:lnTo>
                  <a:pt x="43616" y="13316"/>
                </a:lnTo>
                <a:close/>
                <a:moveTo>
                  <a:pt x="43616" y="18242"/>
                </a:moveTo>
                <a:lnTo>
                  <a:pt x="41227" y="18242"/>
                </a:lnTo>
                <a:lnTo>
                  <a:pt x="41227" y="15853"/>
                </a:lnTo>
                <a:lnTo>
                  <a:pt x="43616" y="15853"/>
                </a:lnTo>
                <a:close/>
                <a:moveTo>
                  <a:pt x="43616" y="20778"/>
                </a:moveTo>
                <a:lnTo>
                  <a:pt x="41227" y="20778"/>
                </a:lnTo>
                <a:lnTo>
                  <a:pt x="41227" y="18389"/>
                </a:lnTo>
                <a:lnTo>
                  <a:pt x="43616" y="18389"/>
                </a:lnTo>
                <a:close/>
                <a:moveTo>
                  <a:pt x="43616" y="23316"/>
                </a:moveTo>
                <a:lnTo>
                  <a:pt x="41227" y="23316"/>
                </a:lnTo>
                <a:lnTo>
                  <a:pt x="41227" y="20928"/>
                </a:lnTo>
                <a:lnTo>
                  <a:pt x="43616" y="20928"/>
                </a:lnTo>
                <a:close/>
                <a:moveTo>
                  <a:pt x="43616" y="25854"/>
                </a:moveTo>
                <a:lnTo>
                  <a:pt x="41227" y="25854"/>
                </a:lnTo>
                <a:lnTo>
                  <a:pt x="41227" y="23465"/>
                </a:lnTo>
                <a:lnTo>
                  <a:pt x="43616" y="23465"/>
                </a:lnTo>
                <a:close/>
                <a:moveTo>
                  <a:pt x="43616" y="28391"/>
                </a:moveTo>
                <a:lnTo>
                  <a:pt x="41227" y="28391"/>
                </a:lnTo>
                <a:lnTo>
                  <a:pt x="41227" y="26002"/>
                </a:lnTo>
                <a:lnTo>
                  <a:pt x="43616" y="26002"/>
                </a:lnTo>
                <a:close/>
                <a:moveTo>
                  <a:pt x="43616" y="30928"/>
                </a:moveTo>
                <a:lnTo>
                  <a:pt x="41227" y="30928"/>
                </a:lnTo>
                <a:lnTo>
                  <a:pt x="41227" y="28540"/>
                </a:lnTo>
                <a:lnTo>
                  <a:pt x="43616" y="28540"/>
                </a:lnTo>
                <a:close/>
                <a:moveTo>
                  <a:pt x="43616" y="33466"/>
                </a:moveTo>
                <a:lnTo>
                  <a:pt x="41227" y="33466"/>
                </a:lnTo>
                <a:lnTo>
                  <a:pt x="41227" y="31077"/>
                </a:lnTo>
                <a:lnTo>
                  <a:pt x="43616" y="31077"/>
                </a:lnTo>
                <a:close/>
                <a:moveTo>
                  <a:pt x="43616" y="36003"/>
                </a:moveTo>
                <a:lnTo>
                  <a:pt x="41227" y="36003"/>
                </a:lnTo>
                <a:lnTo>
                  <a:pt x="41227" y="33614"/>
                </a:lnTo>
                <a:lnTo>
                  <a:pt x="43616" y="33614"/>
                </a:lnTo>
                <a:close/>
                <a:moveTo>
                  <a:pt x="43616" y="38540"/>
                </a:moveTo>
                <a:lnTo>
                  <a:pt x="41227" y="38540"/>
                </a:lnTo>
                <a:lnTo>
                  <a:pt x="41227" y="36152"/>
                </a:lnTo>
                <a:lnTo>
                  <a:pt x="43616" y="36152"/>
                </a:lnTo>
                <a:close/>
                <a:moveTo>
                  <a:pt x="43616" y="41079"/>
                </a:moveTo>
                <a:lnTo>
                  <a:pt x="41227" y="41079"/>
                </a:lnTo>
                <a:lnTo>
                  <a:pt x="41227" y="38690"/>
                </a:lnTo>
                <a:lnTo>
                  <a:pt x="43616" y="38690"/>
                </a:lnTo>
                <a:close/>
                <a:moveTo>
                  <a:pt x="43616" y="43616"/>
                </a:moveTo>
                <a:lnTo>
                  <a:pt x="41227" y="43616"/>
                </a:lnTo>
                <a:lnTo>
                  <a:pt x="41227" y="41226"/>
                </a:lnTo>
                <a:lnTo>
                  <a:pt x="43616" y="41226"/>
                </a:lnTo>
                <a:close/>
                <a:moveTo>
                  <a:pt x="43616" y="46152"/>
                </a:moveTo>
                <a:lnTo>
                  <a:pt x="41227" y="46152"/>
                </a:lnTo>
                <a:lnTo>
                  <a:pt x="41227" y="43764"/>
                </a:lnTo>
                <a:lnTo>
                  <a:pt x="43616" y="43764"/>
                </a:lnTo>
                <a:close/>
                <a:moveTo>
                  <a:pt x="43616" y="48691"/>
                </a:moveTo>
                <a:lnTo>
                  <a:pt x="41227" y="48691"/>
                </a:lnTo>
                <a:lnTo>
                  <a:pt x="41227" y="46302"/>
                </a:lnTo>
                <a:lnTo>
                  <a:pt x="43616" y="46302"/>
                </a:lnTo>
                <a:close/>
                <a:moveTo>
                  <a:pt x="43616" y="51228"/>
                </a:moveTo>
                <a:lnTo>
                  <a:pt x="41227" y="51228"/>
                </a:lnTo>
                <a:lnTo>
                  <a:pt x="41227" y="48839"/>
                </a:lnTo>
                <a:lnTo>
                  <a:pt x="43616" y="48839"/>
                </a:lnTo>
                <a:close/>
                <a:moveTo>
                  <a:pt x="43616" y="53765"/>
                </a:moveTo>
                <a:lnTo>
                  <a:pt x="41227" y="53765"/>
                </a:lnTo>
                <a:lnTo>
                  <a:pt x="41227" y="51376"/>
                </a:lnTo>
                <a:lnTo>
                  <a:pt x="43616" y="51376"/>
                </a:lnTo>
                <a:close/>
                <a:moveTo>
                  <a:pt x="43616" y="56303"/>
                </a:moveTo>
                <a:lnTo>
                  <a:pt x="41227" y="56303"/>
                </a:lnTo>
                <a:lnTo>
                  <a:pt x="41227" y="53914"/>
                </a:lnTo>
                <a:lnTo>
                  <a:pt x="43616" y="53914"/>
                </a:lnTo>
                <a:close/>
                <a:moveTo>
                  <a:pt x="43616" y="58840"/>
                </a:moveTo>
                <a:lnTo>
                  <a:pt x="41227" y="58840"/>
                </a:lnTo>
                <a:lnTo>
                  <a:pt x="41227" y="56451"/>
                </a:lnTo>
                <a:lnTo>
                  <a:pt x="43616" y="56451"/>
                </a:lnTo>
                <a:close/>
                <a:moveTo>
                  <a:pt x="41078" y="5554"/>
                </a:moveTo>
                <a:lnTo>
                  <a:pt x="38689" y="5554"/>
                </a:lnTo>
                <a:lnTo>
                  <a:pt x="38689" y="3165"/>
                </a:lnTo>
                <a:lnTo>
                  <a:pt x="41078" y="3165"/>
                </a:lnTo>
                <a:close/>
                <a:moveTo>
                  <a:pt x="41078" y="8092"/>
                </a:moveTo>
                <a:lnTo>
                  <a:pt x="38689" y="8092"/>
                </a:lnTo>
                <a:lnTo>
                  <a:pt x="38689" y="5703"/>
                </a:lnTo>
                <a:lnTo>
                  <a:pt x="41078" y="5703"/>
                </a:lnTo>
                <a:close/>
                <a:moveTo>
                  <a:pt x="41078" y="10629"/>
                </a:moveTo>
                <a:lnTo>
                  <a:pt x="38689" y="10629"/>
                </a:lnTo>
                <a:lnTo>
                  <a:pt x="38689" y="8240"/>
                </a:lnTo>
                <a:lnTo>
                  <a:pt x="41078" y="8240"/>
                </a:lnTo>
                <a:close/>
                <a:moveTo>
                  <a:pt x="41078" y="13166"/>
                </a:moveTo>
                <a:lnTo>
                  <a:pt x="38689" y="13166"/>
                </a:lnTo>
                <a:lnTo>
                  <a:pt x="38689" y="10777"/>
                </a:lnTo>
                <a:lnTo>
                  <a:pt x="41078" y="10777"/>
                </a:lnTo>
                <a:close/>
                <a:moveTo>
                  <a:pt x="41078" y="15704"/>
                </a:moveTo>
                <a:lnTo>
                  <a:pt x="38689" y="15704"/>
                </a:lnTo>
                <a:lnTo>
                  <a:pt x="38689" y="13316"/>
                </a:lnTo>
                <a:lnTo>
                  <a:pt x="41078" y="13316"/>
                </a:lnTo>
                <a:close/>
                <a:moveTo>
                  <a:pt x="41078" y="18242"/>
                </a:moveTo>
                <a:lnTo>
                  <a:pt x="38689" y="18242"/>
                </a:lnTo>
                <a:lnTo>
                  <a:pt x="38689" y="15853"/>
                </a:lnTo>
                <a:lnTo>
                  <a:pt x="41078" y="15853"/>
                </a:lnTo>
                <a:close/>
                <a:moveTo>
                  <a:pt x="41078" y="20778"/>
                </a:moveTo>
                <a:lnTo>
                  <a:pt x="38689" y="20778"/>
                </a:lnTo>
                <a:lnTo>
                  <a:pt x="38689" y="18389"/>
                </a:lnTo>
                <a:lnTo>
                  <a:pt x="41078" y="18389"/>
                </a:lnTo>
                <a:close/>
                <a:moveTo>
                  <a:pt x="41078" y="23316"/>
                </a:moveTo>
                <a:lnTo>
                  <a:pt x="38689" y="23316"/>
                </a:lnTo>
                <a:lnTo>
                  <a:pt x="38689" y="20928"/>
                </a:lnTo>
                <a:lnTo>
                  <a:pt x="41078" y="20928"/>
                </a:lnTo>
                <a:close/>
                <a:moveTo>
                  <a:pt x="41078" y="25854"/>
                </a:moveTo>
                <a:lnTo>
                  <a:pt x="38689" y="25854"/>
                </a:lnTo>
                <a:lnTo>
                  <a:pt x="38689" y="23465"/>
                </a:lnTo>
                <a:lnTo>
                  <a:pt x="41078" y="23465"/>
                </a:lnTo>
                <a:close/>
                <a:moveTo>
                  <a:pt x="41078" y="28391"/>
                </a:moveTo>
                <a:lnTo>
                  <a:pt x="38689" y="28391"/>
                </a:lnTo>
                <a:lnTo>
                  <a:pt x="38689" y="26002"/>
                </a:lnTo>
                <a:lnTo>
                  <a:pt x="41078" y="26002"/>
                </a:lnTo>
                <a:close/>
                <a:moveTo>
                  <a:pt x="41078" y="30928"/>
                </a:moveTo>
                <a:lnTo>
                  <a:pt x="38689" y="30928"/>
                </a:lnTo>
                <a:lnTo>
                  <a:pt x="38689" y="28540"/>
                </a:lnTo>
                <a:lnTo>
                  <a:pt x="41078" y="28540"/>
                </a:lnTo>
                <a:close/>
                <a:moveTo>
                  <a:pt x="41078" y="33466"/>
                </a:moveTo>
                <a:lnTo>
                  <a:pt x="38689" y="33466"/>
                </a:lnTo>
                <a:lnTo>
                  <a:pt x="38689" y="31077"/>
                </a:lnTo>
                <a:lnTo>
                  <a:pt x="41078" y="31077"/>
                </a:lnTo>
                <a:close/>
                <a:moveTo>
                  <a:pt x="41078" y="36003"/>
                </a:moveTo>
                <a:lnTo>
                  <a:pt x="38689" y="36003"/>
                </a:lnTo>
                <a:lnTo>
                  <a:pt x="38689" y="33614"/>
                </a:lnTo>
                <a:lnTo>
                  <a:pt x="41078" y="33614"/>
                </a:lnTo>
                <a:close/>
                <a:moveTo>
                  <a:pt x="41078" y="38540"/>
                </a:moveTo>
                <a:lnTo>
                  <a:pt x="38689" y="38540"/>
                </a:lnTo>
                <a:lnTo>
                  <a:pt x="38689" y="36152"/>
                </a:lnTo>
                <a:lnTo>
                  <a:pt x="41078" y="36152"/>
                </a:lnTo>
                <a:close/>
                <a:moveTo>
                  <a:pt x="41078" y="41079"/>
                </a:moveTo>
                <a:lnTo>
                  <a:pt x="38689" y="41079"/>
                </a:lnTo>
                <a:lnTo>
                  <a:pt x="38689" y="38690"/>
                </a:lnTo>
                <a:lnTo>
                  <a:pt x="41078" y="38690"/>
                </a:lnTo>
                <a:close/>
                <a:moveTo>
                  <a:pt x="41078" y="43616"/>
                </a:moveTo>
                <a:lnTo>
                  <a:pt x="38689" y="43616"/>
                </a:lnTo>
                <a:lnTo>
                  <a:pt x="38689" y="41226"/>
                </a:lnTo>
                <a:lnTo>
                  <a:pt x="41078" y="41226"/>
                </a:lnTo>
                <a:close/>
                <a:moveTo>
                  <a:pt x="41078" y="46152"/>
                </a:moveTo>
                <a:lnTo>
                  <a:pt x="38689" y="46152"/>
                </a:lnTo>
                <a:lnTo>
                  <a:pt x="38689" y="43764"/>
                </a:lnTo>
                <a:lnTo>
                  <a:pt x="41078" y="43764"/>
                </a:lnTo>
                <a:close/>
                <a:moveTo>
                  <a:pt x="41078" y="48691"/>
                </a:moveTo>
                <a:lnTo>
                  <a:pt x="38689" y="48691"/>
                </a:lnTo>
                <a:lnTo>
                  <a:pt x="38689" y="46302"/>
                </a:lnTo>
                <a:lnTo>
                  <a:pt x="41078" y="46302"/>
                </a:lnTo>
                <a:close/>
                <a:moveTo>
                  <a:pt x="41078" y="51228"/>
                </a:moveTo>
                <a:lnTo>
                  <a:pt x="38689" y="51228"/>
                </a:lnTo>
                <a:lnTo>
                  <a:pt x="38689" y="48839"/>
                </a:lnTo>
                <a:lnTo>
                  <a:pt x="41078" y="48839"/>
                </a:lnTo>
                <a:close/>
                <a:moveTo>
                  <a:pt x="41078" y="53765"/>
                </a:moveTo>
                <a:lnTo>
                  <a:pt x="38689" y="53765"/>
                </a:lnTo>
                <a:lnTo>
                  <a:pt x="38689" y="51376"/>
                </a:lnTo>
                <a:lnTo>
                  <a:pt x="41078" y="51376"/>
                </a:lnTo>
                <a:close/>
                <a:moveTo>
                  <a:pt x="41078" y="56303"/>
                </a:moveTo>
                <a:lnTo>
                  <a:pt x="38689" y="56303"/>
                </a:lnTo>
                <a:lnTo>
                  <a:pt x="38689" y="53914"/>
                </a:lnTo>
                <a:lnTo>
                  <a:pt x="41078" y="53914"/>
                </a:lnTo>
                <a:close/>
                <a:moveTo>
                  <a:pt x="41078" y="58840"/>
                </a:moveTo>
                <a:lnTo>
                  <a:pt x="38689" y="58840"/>
                </a:lnTo>
                <a:lnTo>
                  <a:pt x="38689" y="56451"/>
                </a:lnTo>
                <a:lnTo>
                  <a:pt x="41078" y="56451"/>
                </a:lnTo>
                <a:close/>
                <a:moveTo>
                  <a:pt x="38541" y="5554"/>
                </a:moveTo>
                <a:lnTo>
                  <a:pt x="36152" y="5554"/>
                </a:lnTo>
                <a:lnTo>
                  <a:pt x="36152" y="3165"/>
                </a:lnTo>
                <a:lnTo>
                  <a:pt x="38541" y="3165"/>
                </a:lnTo>
                <a:close/>
                <a:moveTo>
                  <a:pt x="38541" y="8092"/>
                </a:moveTo>
                <a:lnTo>
                  <a:pt x="36152" y="8092"/>
                </a:lnTo>
                <a:lnTo>
                  <a:pt x="36152" y="5703"/>
                </a:lnTo>
                <a:lnTo>
                  <a:pt x="38541" y="5703"/>
                </a:lnTo>
                <a:close/>
                <a:moveTo>
                  <a:pt x="38541" y="10629"/>
                </a:moveTo>
                <a:lnTo>
                  <a:pt x="36152" y="10629"/>
                </a:lnTo>
                <a:lnTo>
                  <a:pt x="36152" y="8240"/>
                </a:lnTo>
                <a:lnTo>
                  <a:pt x="38541" y="8240"/>
                </a:lnTo>
                <a:close/>
                <a:moveTo>
                  <a:pt x="38541" y="13166"/>
                </a:moveTo>
                <a:lnTo>
                  <a:pt x="36152" y="13166"/>
                </a:lnTo>
                <a:lnTo>
                  <a:pt x="36152" y="10777"/>
                </a:lnTo>
                <a:lnTo>
                  <a:pt x="38541" y="10777"/>
                </a:lnTo>
                <a:close/>
                <a:moveTo>
                  <a:pt x="38541" y="15704"/>
                </a:moveTo>
                <a:lnTo>
                  <a:pt x="36152" y="15704"/>
                </a:lnTo>
                <a:lnTo>
                  <a:pt x="36152" y="13316"/>
                </a:lnTo>
                <a:lnTo>
                  <a:pt x="38541" y="13316"/>
                </a:lnTo>
                <a:close/>
                <a:moveTo>
                  <a:pt x="38541" y="18242"/>
                </a:moveTo>
                <a:lnTo>
                  <a:pt x="36152" y="18242"/>
                </a:lnTo>
                <a:lnTo>
                  <a:pt x="36152" y="15853"/>
                </a:lnTo>
                <a:lnTo>
                  <a:pt x="38541" y="15853"/>
                </a:lnTo>
                <a:close/>
                <a:moveTo>
                  <a:pt x="38541" y="20778"/>
                </a:moveTo>
                <a:lnTo>
                  <a:pt x="36152" y="20778"/>
                </a:lnTo>
                <a:lnTo>
                  <a:pt x="36152" y="18389"/>
                </a:lnTo>
                <a:lnTo>
                  <a:pt x="38541" y="18389"/>
                </a:lnTo>
                <a:close/>
                <a:moveTo>
                  <a:pt x="38541" y="23316"/>
                </a:moveTo>
                <a:lnTo>
                  <a:pt x="36152" y="23316"/>
                </a:lnTo>
                <a:lnTo>
                  <a:pt x="36152" y="20928"/>
                </a:lnTo>
                <a:lnTo>
                  <a:pt x="38541" y="20928"/>
                </a:lnTo>
                <a:close/>
                <a:moveTo>
                  <a:pt x="38541" y="25854"/>
                </a:moveTo>
                <a:lnTo>
                  <a:pt x="36152" y="25854"/>
                </a:lnTo>
                <a:lnTo>
                  <a:pt x="36152" y="23465"/>
                </a:lnTo>
                <a:lnTo>
                  <a:pt x="38541" y="23465"/>
                </a:lnTo>
                <a:close/>
                <a:moveTo>
                  <a:pt x="38541" y="28391"/>
                </a:moveTo>
                <a:lnTo>
                  <a:pt x="36152" y="28391"/>
                </a:lnTo>
                <a:lnTo>
                  <a:pt x="36152" y="26002"/>
                </a:lnTo>
                <a:lnTo>
                  <a:pt x="38541" y="26002"/>
                </a:lnTo>
                <a:close/>
                <a:moveTo>
                  <a:pt x="38541" y="30928"/>
                </a:moveTo>
                <a:lnTo>
                  <a:pt x="36152" y="30928"/>
                </a:lnTo>
                <a:lnTo>
                  <a:pt x="36152" y="28540"/>
                </a:lnTo>
                <a:lnTo>
                  <a:pt x="38541" y="28540"/>
                </a:lnTo>
                <a:close/>
                <a:moveTo>
                  <a:pt x="38541" y="33466"/>
                </a:moveTo>
                <a:lnTo>
                  <a:pt x="36152" y="33466"/>
                </a:lnTo>
                <a:lnTo>
                  <a:pt x="36152" y="31077"/>
                </a:lnTo>
                <a:lnTo>
                  <a:pt x="38541" y="31077"/>
                </a:lnTo>
                <a:close/>
                <a:moveTo>
                  <a:pt x="38541" y="36003"/>
                </a:moveTo>
                <a:lnTo>
                  <a:pt x="36152" y="36003"/>
                </a:lnTo>
                <a:lnTo>
                  <a:pt x="36152" y="33614"/>
                </a:lnTo>
                <a:lnTo>
                  <a:pt x="38541" y="33614"/>
                </a:lnTo>
                <a:close/>
                <a:moveTo>
                  <a:pt x="38541" y="38540"/>
                </a:moveTo>
                <a:lnTo>
                  <a:pt x="36152" y="38540"/>
                </a:lnTo>
                <a:lnTo>
                  <a:pt x="36152" y="36152"/>
                </a:lnTo>
                <a:lnTo>
                  <a:pt x="38541" y="36152"/>
                </a:lnTo>
                <a:close/>
                <a:moveTo>
                  <a:pt x="38541" y="41079"/>
                </a:moveTo>
                <a:lnTo>
                  <a:pt x="36152" y="41079"/>
                </a:lnTo>
                <a:lnTo>
                  <a:pt x="36152" y="38690"/>
                </a:lnTo>
                <a:lnTo>
                  <a:pt x="38541" y="38690"/>
                </a:lnTo>
                <a:close/>
                <a:moveTo>
                  <a:pt x="38541" y="43616"/>
                </a:moveTo>
                <a:lnTo>
                  <a:pt x="36152" y="43616"/>
                </a:lnTo>
                <a:lnTo>
                  <a:pt x="36152" y="41226"/>
                </a:lnTo>
                <a:lnTo>
                  <a:pt x="38541" y="41226"/>
                </a:lnTo>
                <a:close/>
                <a:moveTo>
                  <a:pt x="38541" y="46152"/>
                </a:moveTo>
                <a:lnTo>
                  <a:pt x="36152" y="46152"/>
                </a:lnTo>
                <a:lnTo>
                  <a:pt x="36152" y="43764"/>
                </a:lnTo>
                <a:lnTo>
                  <a:pt x="38541" y="43764"/>
                </a:lnTo>
                <a:close/>
                <a:moveTo>
                  <a:pt x="38541" y="48691"/>
                </a:moveTo>
                <a:lnTo>
                  <a:pt x="36152" y="48691"/>
                </a:lnTo>
                <a:lnTo>
                  <a:pt x="36152" y="46302"/>
                </a:lnTo>
                <a:lnTo>
                  <a:pt x="38541" y="46302"/>
                </a:lnTo>
                <a:close/>
                <a:moveTo>
                  <a:pt x="38541" y="51228"/>
                </a:moveTo>
                <a:lnTo>
                  <a:pt x="36152" y="51228"/>
                </a:lnTo>
                <a:lnTo>
                  <a:pt x="36152" y="48839"/>
                </a:lnTo>
                <a:lnTo>
                  <a:pt x="38541" y="48839"/>
                </a:lnTo>
                <a:close/>
                <a:moveTo>
                  <a:pt x="38541" y="53765"/>
                </a:moveTo>
                <a:lnTo>
                  <a:pt x="36152" y="53765"/>
                </a:lnTo>
                <a:lnTo>
                  <a:pt x="36152" y="51376"/>
                </a:lnTo>
                <a:lnTo>
                  <a:pt x="38541" y="51376"/>
                </a:lnTo>
                <a:close/>
                <a:moveTo>
                  <a:pt x="38541" y="56303"/>
                </a:moveTo>
                <a:lnTo>
                  <a:pt x="36152" y="56303"/>
                </a:lnTo>
                <a:lnTo>
                  <a:pt x="36152" y="53914"/>
                </a:lnTo>
                <a:lnTo>
                  <a:pt x="38541" y="53914"/>
                </a:lnTo>
                <a:close/>
                <a:moveTo>
                  <a:pt x="38541" y="58840"/>
                </a:moveTo>
                <a:lnTo>
                  <a:pt x="36152" y="58840"/>
                </a:lnTo>
                <a:lnTo>
                  <a:pt x="36152" y="56451"/>
                </a:lnTo>
                <a:lnTo>
                  <a:pt x="38541" y="56451"/>
                </a:lnTo>
                <a:close/>
                <a:moveTo>
                  <a:pt x="36004" y="5554"/>
                </a:moveTo>
                <a:lnTo>
                  <a:pt x="33615" y="5554"/>
                </a:lnTo>
                <a:lnTo>
                  <a:pt x="33615" y="3165"/>
                </a:lnTo>
                <a:lnTo>
                  <a:pt x="36004" y="3165"/>
                </a:lnTo>
                <a:close/>
                <a:moveTo>
                  <a:pt x="36004" y="8092"/>
                </a:moveTo>
                <a:lnTo>
                  <a:pt x="33615" y="8092"/>
                </a:lnTo>
                <a:lnTo>
                  <a:pt x="33615" y="5703"/>
                </a:lnTo>
                <a:lnTo>
                  <a:pt x="36004" y="5703"/>
                </a:lnTo>
                <a:close/>
                <a:moveTo>
                  <a:pt x="36004" y="10629"/>
                </a:moveTo>
                <a:lnTo>
                  <a:pt x="33615" y="10629"/>
                </a:lnTo>
                <a:lnTo>
                  <a:pt x="33615" y="8240"/>
                </a:lnTo>
                <a:lnTo>
                  <a:pt x="36004" y="8240"/>
                </a:lnTo>
                <a:close/>
                <a:moveTo>
                  <a:pt x="36004" y="13166"/>
                </a:moveTo>
                <a:lnTo>
                  <a:pt x="33615" y="13166"/>
                </a:lnTo>
                <a:lnTo>
                  <a:pt x="33615" y="10777"/>
                </a:lnTo>
                <a:lnTo>
                  <a:pt x="36004" y="10777"/>
                </a:lnTo>
                <a:close/>
                <a:moveTo>
                  <a:pt x="36004" y="15704"/>
                </a:moveTo>
                <a:lnTo>
                  <a:pt x="33615" y="15704"/>
                </a:lnTo>
                <a:lnTo>
                  <a:pt x="33615" y="13316"/>
                </a:lnTo>
                <a:lnTo>
                  <a:pt x="36004" y="13316"/>
                </a:lnTo>
                <a:close/>
                <a:moveTo>
                  <a:pt x="36004" y="18242"/>
                </a:moveTo>
                <a:lnTo>
                  <a:pt x="33615" y="18242"/>
                </a:lnTo>
                <a:lnTo>
                  <a:pt x="33615" y="15853"/>
                </a:lnTo>
                <a:lnTo>
                  <a:pt x="36004" y="15853"/>
                </a:lnTo>
                <a:close/>
                <a:moveTo>
                  <a:pt x="36004" y="20778"/>
                </a:moveTo>
                <a:lnTo>
                  <a:pt x="33615" y="20778"/>
                </a:lnTo>
                <a:lnTo>
                  <a:pt x="33615" y="18389"/>
                </a:lnTo>
                <a:lnTo>
                  <a:pt x="36004" y="18389"/>
                </a:lnTo>
                <a:close/>
                <a:moveTo>
                  <a:pt x="36004" y="23316"/>
                </a:moveTo>
                <a:lnTo>
                  <a:pt x="33615" y="23316"/>
                </a:lnTo>
                <a:lnTo>
                  <a:pt x="33615" y="20928"/>
                </a:lnTo>
                <a:lnTo>
                  <a:pt x="36004" y="20928"/>
                </a:lnTo>
                <a:close/>
                <a:moveTo>
                  <a:pt x="36004" y="25854"/>
                </a:moveTo>
                <a:lnTo>
                  <a:pt x="33615" y="25854"/>
                </a:lnTo>
                <a:lnTo>
                  <a:pt x="33615" y="23465"/>
                </a:lnTo>
                <a:lnTo>
                  <a:pt x="36004" y="23465"/>
                </a:lnTo>
                <a:close/>
                <a:moveTo>
                  <a:pt x="36004" y="28391"/>
                </a:moveTo>
                <a:lnTo>
                  <a:pt x="33615" y="28391"/>
                </a:lnTo>
                <a:lnTo>
                  <a:pt x="33615" y="26002"/>
                </a:lnTo>
                <a:lnTo>
                  <a:pt x="36004" y="26002"/>
                </a:lnTo>
                <a:close/>
                <a:moveTo>
                  <a:pt x="36004" y="30928"/>
                </a:moveTo>
                <a:lnTo>
                  <a:pt x="33615" y="30928"/>
                </a:lnTo>
                <a:lnTo>
                  <a:pt x="33615" y="28540"/>
                </a:lnTo>
                <a:lnTo>
                  <a:pt x="36004" y="28540"/>
                </a:lnTo>
                <a:close/>
                <a:moveTo>
                  <a:pt x="36004" y="33466"/>
                </a:moveTo>
                <a:lnTo>
                  <a:pt x="33615" y="33466"/>
                </a:lnTo>
                <a:lnTo>
                  <a:pt x="33615" y="31077"/>
                </a:lnTo>
                <a:lnTo>
                  <a:pt x="36004" y="31077"/>
                </a:lnTo>
                <a:close/>
                <a:moveTo>
                  <a:pt x="36004" y="36003"/>
                </a:moveTo>
                <a:lnTo>
                  <a:pt x="33615" y="36003"/>
                </a:lnTo>
                <a:lnTo>
                  <a:pt x="33615" y="33614"/>
                </a:lnTo>
                <a:lnTo>
                  <a:pt x="36004" y="33614"/>
                </a:lnTo>
                <a:close/>
                <a:moveTo>
                  <a:pt x="36004" y="38540"/>
                </a:moveTo>
                <a:lnTo>
                  <a:pt x="33615" y="38540"/>
                </a:lnTo>
                <a:lnTo>
                  <a:pt x="33615" y="36152"/>
                </a:lnTo>
                <a:lnTo>
                  <a:pt x="36004" y="36152"/>
                </a:lnTo>
                <a:close/>
                <a:moveTo>
                  <a:pt x="36004" y="41079"/>
                </a:moveTo>
                <a:lnTo>
                  <a:pt x="33615" y="41079"/>
                </a:lnTo>
                <a:lnTo>
                  <a:pt x="33615" y="38690"/>
                </a:lnTo>
                <a:lnTo>
                  <a:pt x="36004" y="38690"/>
                </a:lnTo>
                <a:close/>
                <a:moveTo>
                  <a:pt x="36004" y="43616"/>
                </a:moveTo>
                <a:lnTo>
                  <a:pt x="33615" y="43616"/>
                </a:lnTo>
                <a:lnTo>
                  <a:pt x="33615" y="41226"/>
                </a:lnTo>
                <a:lnTo>
                  <a:pt x="36004" y="41226"/>
                </a:lnTo>
                <a:close/>
                <a:moveTo>
                  <a:pt x="36004" y="46152"/>
                </a:moveTo>
                <a:lnTo>
                  <a:pt x="33615" y="46152"/>
                </a:lnTo>
                <a:lnTo>
                  <a:pt x="33615" y="43764"/>
                </a:lnTo>
                <a:lnTo>
                  <a:pt x="36004" y="43764"/>
                </a:lnTo>
                <a:close/>
                <a:moveTo>
                  <a:pt x="36004" y="48691"/>
                </a:moveTo>
                <a:lnTo>
                  <a:pt x="33615" y="48691"/>
                </a:lnTo>
                <a:lnTo>
                  <a:pt x="33615" y="46302"/>
                </a:lnTo>
                <a:lnTo>
                  <a:pt x="36004" y="46302"/>
                </a:lnTo>
                <a:close/>
                <a:moveTo>
                  <a:pt x="36004" y="51228"/>
                </a:moveTo>
                <a:lnTo>
                  <a:pt x="33615" y="51228"/>
                </a:lnTo>
                <a:lnTo>
                  <a:pt x="33615" y="48839"/>
                </a:lnTo>
                <a:lnTo>
                  <a:pt x="36004" y="48839"/>
                </a:lnTo>
                <a:close/>
                <a:moveTo>
                  <a:pt x="36004" y="53765"/>
                </a:moveTo>
                <a:lnTo>
                  <a:pt x="33615" y="53765"/>
                </a:lnTo>
                <a:lnTo>
                  <a:pt x="33615" y="51376"/>
                </a:lnTo>
                <a:lnTo>
                  <a:pt x="36004" y="51376"/>
                </a:lnTo>
                <a:close/>
                <a:moveTo>
                  <a:pt x="36004" y="56303"/>
                </a:moveTo>
                <a:lnTo>
                  <a:pt x="33615" y="56303"/>
                </a:lnTo>
                <a:lnTo>
                  <a:pt x="33615" y="53914"/>
                </a:lnTo>
                <a:lnTo>
                  <a:pt x="36004" y="53914"/>
                </a:lnTo>
                <a:close/>
                <a:moveTo>
                  <a:pt x="36004" y="58840"/>
                </a:moveTo>
                <a:lnTo>
                  <a:pt x="33615" y="58840"/>
                </a:lnTo>
                <a:lnTo>
                  <a:pt x="33615" y="56451"/>
                </a:lnTo>
                <a:lnTo>
                  <a:pt x="36004" y="56451"/>
                </a:lnTo>
                <a:close/>
                <a:moveTo>
                  <a:pt x="33466" y="5554"/>
                </a:moveTo>
                <a:lnTo>
                  <a:pt x="31077" y="5554"/>
                </a:lnTo>
                <a:lnTo>
                  <a:pt x="31077" y="3165"/>
                </a:lnTo>
                <a:lnTo>
                  <a:pt x="33466" y="3165"/>
                </a:lnTo>
                <a:close/>
                <a:moveTo>
                  <a:pt x="33466" y="8092"/>
                </a:moveTo>
                <a:lnTo>
                  <a:pt x="31077" y="8092"/>
                </a:lnTo>
                <a:lnTo>
                  <a:pt x="31077" y="5703"/>
                </a:lnTo>
                <a:lnTo>
                  <a:pt x="33466" y="5703"/>
                </a:lnTo>
                <a:close/>
                <a:moveTo>
                  <a:pt x="33466" y="10629"/>
                </a:moveTo>
                <a:lnTo>
                  <a:pt x="31077" y="10629"/>
                </a:lnTo>
                <a:lnTo>
                  <a:pt x="31077" y="8240"/>
                </a:lnTo>
                <a:lnTo>
                  <a:pt x="33466" y="8240"/>
                </a:lnTo>
                <a:close/>
                <a:moveTo>
                  <a:pt x="33466" y="13166"/>
                </a:moveTo>
                <a:lnTo>
                  <a:pt x="31077" y="13166"/>
                </a:lnTo>
                <a:lnTo>
                  <a:pt x="31077" y="10777"/>
                </a:lnTo>
                <a:lnTo>
                  <a:pt x="33466" y="10777"/>
                </a:lnTo>
                <a:close/>
                <a:moveTo>
                  <a:pt x="33466" y="15704"/>
                </a:moveTo>
                <a:lnTo>
                  <a:pt x="31077" y="15704"/>
                </a:lnTo>
                <a:lnTo>
                  <a:pt x="31077" y="13316"/>
                </a:lnTo>
                <a:lnTo>
                  <a:pt x="33466" y="13316"/>
                </a:lnTo>
                <a:close/>
                <a:moveTo>
                  <a:pt x="33466" y="18242"/>
                </a:moveTo>
                <a:lnTo>
                  <a:pt x="31077" y="18242"/>
                </a:lnTo>
                <a:lnTo>
                  <a:pt x="31077" y="15853"/>
                </a:lnTo>
                <a:lnTo>
                  <a:pt x="33466" y="15853"/>
                </a:lnTo>
                <a:close/>
                <a:moveTo>
                  <a:pt x="33466" y="20778"/>
                </a:moveTo>
                <a:lnTo>
                  <a:pt x="31077" y="20778"/>
                </a:lnTo>
                <a:lnTo>
                  <a:pt x="31077" y="18389"/>
                </a:lnTo>
                <a:lnTo>
                  <a:pt x="33466" y="18389"/>
                </a:lnTo>
                <a:close/>
                <a:moveTo>
                  <a:pt x="33466" y="23316"/>
                </a:moveTo>
                <a:lnTo>
                  <a:pt x="31077" y="23316"/>
                </a:lnTo>
                <a:lnTo>
                  <a:pt x="31077" y="20928"/>
                </a:lnTo>
                <a:lnTo>
                  <a:pt x="33466" y="20928"/>
                </a:lnTo>
                <a:close/>
                <a:moveTo>
                  <a:pt x="33466" y="25854"/>
                </a:moveTo>
                <a:lnTo>
                  <a:pt x="31077" y="25854"/>
                </a:lnTo>
                <a:lnTo>
                  <a:pt x="31077" y="23465"/>
                </a:lnTo>
                <a:lnTo>
                  <a:pt x="33466" y="23465"/>
                </a:lnTo>
                <a:close/>
                <a:moveTo>
                  <a:pt x="33466" y="28391"/>
                </a:moveTo>
                <a:lnTo>
                  <a:pt x="31077" y="28391"/>
                </a:lnTo>
                <a:lnTo>
                  <a:pt x="31077" y="26002"/>
                </a:lnTo>
                <a:lnTo>
                  <a:pt x="33466" y="26002"/>
                </a:lnTo>
                <a:close/>
                <a:moveTo>
                  <a:pt x="33466" y="30928"/>
                </a:moveTo>
                <a:lnTo>
                  <a:pt x="31077" y="30928"/>
                </a:lnTo>
                <a:lnTo>
                  <a:pt x="31077" y="28540"/>
                </a:lnTo>
                <a:lnTo>
                  <a:pt x="33466" y="28540"/>
                </a:lnTo>
                <a:close/>
                <a:moveTo>
                  <a:pt x="33466" y="33466"/>
                </a:moveTo>
                <a:lnTo>
                  <a:pt x="31077" y="33466"/>
                </a:lnTo>
                <a:lnTo>
                  <a:pt x="31077" y="31077"/>
                </a:lnTo>
                <a:lnTo>
                  <a:pt x="33466" y="31077"/>
                </a:lnTo>
                <a:close/>
                <a:moveTo>
                  <a:pt x="33466" y="36003"/>
                </a:moveTo>
                <a:lnTo>
                  <a:pt x="31077" y="36003"/>
                </a:lnTo>
                <a:lnTo>
                  <a:pt x="31077" y="33614"/>
                </a:lnTo>
                <a:lnTo>
                  <a:pt x="33466" y="33614"/>
                </a:lnTo>
                <a:close/>
                <a:moveTo>
                  <a:pt x="33466" y="38540"/>
                </a:moveTo>
                <a:lnTo>
                  <a:pt x="31077" y="38540"/>
                </a:lnTo>
                <a:lnTo>
                  <a:pt x="31077" y="36152"/>
                </a:lnTo>
                <a:lnTo>
                  <a:pt x="33466" y="36152"/>
                </a:lnTo>
                <a:close/>
                <a:moveTo>
                  <a:pt x="33466" y="41079"/>
                </a:moveTo>
                <a:lnTo>
                  <a:pt x="31077" y="41079"/>
                </a:lnTo>
                <a:lnTo>
                  <a:pt x="31077" y="38690"/>
                </a:lnTo>
                <a:lnTo>
                  <a:pt x="33466" y="38690"/>
                </a:lnTo>
                <a:close/>
                <a:moveTo>
                  <a:pt x="33466" y="43616"/>
                </a:moveTo>
                <a:lnTo>
                  <a:pt x="31077" y="43616"/>
                </a:lnTo>
                <a:lnTo>
                  <a:pt x="31077" y="41226"/>
                </a:lnTo>
                <a:lnTo>
                  <a:pt x="33466" y="41226"/>
                </a:lnTo>
                <a:close/>
                <a:moveTo>
                  <a:pt x="33466" y="46152"/>
                </a:moveTo>
                <a:lnTo>
                  <a:pt x="31077" y="46152"/>
                </a:lnTo>
                <a:lnTo>
                  <a:pt x="31077" y="43764"/>
                </a:lnTo>
                <a:lnTo>
                  <a:pt x="33466" y="43764"/>
                </a:lnTo>
                <a:close/>
                <a:moveTo>
                  <a:pt x="33466" y="48691"/>
                </a:moveTo>
                <a:lnTo>
                  <a:pt x="31077" y="48691"/>
                </a:lnTo>
                <a:lnTo>
                  <a:pt x="31077" y="46302"/>
                </a:lnTo>
                <a:lnTo>
                  <a:pt x="33466" y="46302"/>
                </a:lnTo>
                <a:close/>
                <a:moveTo>
                  <a:pt x="33466" y="51228"/>
                </a:moveTo>
                <a:lnTo>
                  <a:pt x="31077" y="51228"/>
                </a:lnTo>
                <a:lnTo>
                  <a:pt x="31077" y="48839"/>
                </a:lnTo>
                <a:lnTo>
                  <a:pt x="33466" y="48839"/>
                </a:lnTo>
                <a:close/>
                <a:moveTo>
                  <a:pt x="33466" y="53765"/>
                </a:moveTo>
                <a:lnTo>
                  <a:pt x="31077" y="53765"/>
                </a:lnTo>
                <a:lnTo>
                  <a:pt x="31077" y="51376"/>
                </a:lnTo>
                <a:lnTo>
                  <a:pt x="33466" y="51376"/>
                </a:lnTo>
                <a:close/>
                <a:moveTo>
                  <a:pt x="33466" y="56303"/>
                </a:moveTo>
                <a:lnTo>
                  <a:pt x="31077" y="56303"/>
                </a:lnTo>
                <a:lnTo>
                  <a:pt x="31077" y="53914"/>
                </a:lnTo>
                <a:lnTo>
                  <a:pt x="33466" y="53914"/>
                </a:lnTo>
                <a:close/>
                <a:moveTo>
                  <a:pt x="33466" y="58840"/>
                </a:moveTo>
                <a:lnTo>
                  <a:pt x="31077" y="58840"/>
                </a:lnTo>
                <a:lnTo>
                  <a:pt x="31077" y="56451"/>
                </a:lnTo>
                <a:lnTo>
                  <a:pt x="33466" y="56451"/>
                </a:lnTo>
                <a:close/>
                <a:moveTo>
                  <a:pt x="30928" y="5554"/>
                </a:moveTo>
                <a:lnTo>
                  <a:pt x="28540" y="5554"/>
                </a:lnTo>
                <a:lnTo>
                  <a:pt x="28540" y="3165"/>
                </a:lnTo>
                <a:lnTo>
                  <a:pt x="30928" y="3165"/>
                </a:lnTo>
                <a:close/>
                <a:moveTo>
                  <a:pt x="30928" y="8092"/>
                </a:moveTo>
                <a:lnTo>
                  <a:pt x="28540" y="8092"/>
                </a:lnTo>
                <a:lnTo>
                  <a:pt x="28540" y="5703"/>
                </a:lnTo>
                <a:lnTo>
                  <a:pt x="30928" y="5703"/>
                </a:lnTo>
                <a:close/>
                <a:moveTo>
                  <a:pt x="30928" y="10629"/>
                </a:moveTo>
                <a:lnTo>
                  <a:pt x="28540" y="10629"/>
                </a:lnTo>
                <a:lnTo>
                  <a:pt x="28540" y="8240"/>
                </a:lnTo>
                <a:lnTo>
                  <a:pt x="30928" y="8240"/>
                </a:lnTo>
                <a:close/>
                <a:moveTo>
                  <a:pt x="30928" y="13166"/>
                </a:moveTo>
                <a:lnTo>
                  <a:pt x="28540" y="13166"/>
                </a:lnTo>
                <a:lnTo>
                  <a:pt x="28540" y="10777"/>
                </a:lnTo>
                <a:lnTo>
                  <a:pt x="30928" y="10777"/>
                </a:lnTo>
                <a:close/>
                <a:moveTo>
                  <a:pt x="30928" y="15704"/>
                </a:moveTo>
                <a:lnTo>
                  <a:pt x="28540" y="15704"/>
                </a:lnTo>
                <a:lnTo>
                  <a:pt x="28540" y="13316"/>
                </a:lnTo>
                <a:lnTo>
                  <a:pt x="30928" y="13316"/>
                </a:lnTo>
                <a:close/>
                <a:moveTo>
                  <a:pt x="30928" y="18242"/>
                </a:moveTo>
                <a:lnTo>
                  <a:pt x="28540" y="18242"/>
                </a:lnTo>
                <a:lnTo>
                  <a:pt x="28540" y="15853"/>
                </a:lnTo>
                <a:lnTo>
                  <a:pt x="30928" y="15853"/>
                </a:lnTo>
                <a:close/>
                <a:moveTo>
                  <a:pt x="30928" y="20778"/>
                </a:moveTo>
                <a:lnTo>
                  <a:pt x="28540" y="20778"/>
                </a:lnTo>
                <a:lnTo>
                  <a:pt x="28540" y="18389"/>
                </a:lnTo>
                <a:lnTo>
                  <a:pt x="30928" y="18389"/>
                </a:lnTo>
                <a:close/>
                <a:moveTo>
                  <a:pt x="30928" y="23316"/>
                </a:moveTo>
                <a:lnTo>
                  <a:pt x="28540" y="23316"/>
                </a:lnTo>
                <a:lnTo>
                  <a:pt x="28540" y="20928"/>
                </a:lnTo>
                <a:lnTo>
                  <a:pt x="30928" y="20928"/>
                </a:lnTo>
                <a:close/>
                <a:moveTo>
                  <a:pt x="30928" y="25854"/>
                </a:moveTo>
                <a:lnTo>
                  <a:pt x="28540" y="25854"/>
                </a:lnTo>
                <a:lnTo>
                  <a:pt x="28540" y="23465"/>
                </a:lnTo>
                <a:lnTo>
                  <a:pt x="30928" y="23465"/>
                </a:lnTo>
                <a:close/>
                <a:moveTo>
                  <a:pt x="30928" y="28391"/>
                </a:moveTo>
                <a:lnTo>
                  <a:pt x="28540" y="28391"/>
                </a:lnTo>
                <a:lnTo>
                  <a:pt x="28540" y="26002"/>
                </a:lnTo>
                <a:lnTo>
                  <a:pt x="30928" y="26002"/>
                </a:lnTo>
                <a:close/>
                <a:moveTo>
                  <a:pt x="30928" y="30928"/>
                </a:moveTo>
                <a:lnTo>
                  <a:pt x="28540" y="30928"/>
                </a:lnTo>
                <a:lnTo>
                  <a:pt x="28540" y="28540"/>
                </a:lnTo>
                <a:lnTo>
                  <a:pt x="30928" y="28540"/>
                </a:lnTo>
                <a:close/>
                <a:moveTo>
                  <a:pt x="30928" y="33466"/>
                </a:moveTo>
                <a:lnTo>
                  <a:pt x="28540" y="33466"/>
                </a:lnTo>
                <a:lnTo>
                  <a:pt x="28540" y="31077"/>
                </a:lnTo>
                <a:lnTo>
                  <a:pt x="30928" y="31077"/>
                </a:lnTo>
                <a:close/>
                <a:moveTo>
                  <a:pt x="30928" y="36003"/>
                </a:moveTo>
                <a:lnTo>
                  <a:pt x="28540" y="36003"/>
                </a:lnTo>
                <a:lnTo>
                  <a:pt x="28540" y="33614"/>
                </a:lnTo>
                <a:lnTo>
                  <a:pt x="30928" y="33614"/>
                </a:lnTo>
                <a:close/>
                <a:moveTo>
                  <a:pt x="30928" y="38540"/>
                </a:moveTo>
                <a:lnTo>
                  <a:pt x="28540" y="38540"/>
                </a:lnTo>
                <a:lnTo>
                  <a:pt x="28540" y="36152"/>
                </a:lnTo>
                <a:lnTo>
                  <a:pt x="30928" y="36152"/>
                </a:lnTo>
                <a:close/>
                <a:moveTo>
                  <a:pt x="30928" y="41079"/>
                </a:moveTo>
                <a:lnTo>
                  <a:pt x="28540" y="41079"/>
                </a:lnTo>
                <a:lnTo>
                  <a:pt x="28540" y="38690"/>
                </a:lnTo>
                <a:lnTo>
                  <a:pt x="30928" y="38690"/>
                </a:lnTo>
                <a:close/>
                <a:moveTo>
                  <a:pt x="30928" y="43616"/>
                </a:moveTo>
                <a:lnTo>
                  <a:pt x="28540" y="43616"/>
                </a:lnTo>
                <a:lnTo>
                  <a:pt x="28540" y="41226"/>
                </a:lnTo>
                <a:lnTo>
                  <a:pt x="30928" y="41226"/>
                </a:lnTo>
                <a:close/>
                <a:moveTo>
                  <a:pt x="30928" y="46152"/>
                </a:moveTo>
                <a:lnTo>
                  <a:pt x="28540" y="46152"/>
                </a:lnTo>
                <a:lnTo>
                  <a:pt x="28540" y="43764"/>
                </a:lnTo>
                <a:lnTo>
                  <a:pt x="30928" y="43764"/>
                </a:lnTo>
                <a:close/>
                <a:moveTo>
                  <a:pt x="30928" y="48691"/>
                </a:moveTo>
                <a:lnTo>
                  <a:pt x="28540" y="48691"/>
                </a:lnTo>
                <a:lnTo>
                  <a:pt x="28540" y="46302"/>
                </a:lnTo>
                <a:lnTo>
                  <a:pt x="30928" y="46302"/>
                </a:lnTo>
                <a:close/>
                <a:moveTo>
                  <a:pt x="30928" y="51228"/>
                </a:moveTo>
                <a:lnTo>
                  <a:pt x="28540" y="51228"/>
                </a:lnTo>
                <a:lnTo>
                  <a:pt x="28540" y="48839"/>
                </a:lnTo>
                <a:lnTo>
                  <a:pt x="30928" y="48839"/>
                </a:lnTo>
                <a:close/>
                <a:moveTo>
                  <a:pt x="30928" y="53765"/>
                </a:moveTo>
                <a:lnTo>
                  <a:pt x="28540" y="53765"/>
                </a:lnTo>
                <a:lnTo>
                  <a:pt x="28540" y="51376"/>
                </a:lnTo>
                <a:lnTo>
                  <a:pt x="30928" y="51376"/>
                </a:lnTo>
                <a:close/>
                <a:moveTo>
                  <a:pt x="30928" y="56303"/>
                </a:moveTo>
                <a:lnTo>
                  <a:pt x="28540" y="56303"/>
                </a:lnTo>
                <a:lnTo>
                  <a:pt x="28540" y="53914"/>
                </a:lnTo>
                <a:lnTo>
                  <a:pt x="30928" y="53914"/>
                </a:lnTo>
                <a:close/>
                <a:moveTo>
                  <a:pt x="30928" y="58840"/>
                </a:moveTo>
                <a:lnTo>
                  <a:pt x="28540" y="58840"/>
                </a:lnTo>
                <a:lnTo>
                  <a:pt x="28540" y="56451"/>
                </a:lnTo>
                <a:lnTo>
                  <a:pt x="30928" y="56451"/>
                </a:lnTo>
                <a:close/>
                <a:moveTo>
                  <a:pt x="28391" y="5554"/>
                </a:moveTo>
                <a:lnTo>
                  <a:pt x="26002" y="5554"/>
                </a:lnTo>
                <a:lnTo>
                  <a:pt x="26002" y="3165"/>
                </a:lnTo>
                <a:lnTo>
                  <a:pt x="28391" y="3165"/>
                </a:lnTo>
                <a:close/>
                <a:moveTo>
                  <a:pt x="28391" y="8092"/>
                </a:moveTo>
                <a:lnTo>
                  <a:pt x="26002" y="8092"/>
                </a:lnTo>
                <a:lnTo>
                  <a:pt x="26002" y="5703"/>
                </a:lnTo>
                <a:lnTo>
                  <a:pt x="28391" y="5703"/>
                </a:lnTo>
                <a:close/>
                <a:moveTo>
                  <a:pt x="28391" y="10629"/>
                </a:moveTo>
                <a:lnTo>
                  <a:pt x="26002" y="10629"/>
                </a:lnTo>
                <a:lnTo>
                  <a:pt x="26002" y="8240"/>
                </a:lnTo>
                <a:lnTo>
                  <a:pt x="28391" y="8240"/>
                </a:lnTo>
                <a:close/>
                <a:moveTo>
                  <a:pt x="28391" y="13166"/>
                </a:moveTo>
                <a:lnTo>
                  <a:pt x="26002" y="13166"/>
                </a:lnTo>
                <a:lnTo>
                  <a:pt x="26002" y="10777"/>
                </a:lnTo>
                <a:lnTo>
                  <a:pt x="28391" y="10777"/>
                </a:lnTo>
                <a:close/>
                <a:moveTo>
                  <a:pt x="28391" y="15704"/>
                </a:moveTo>
                <a:lnTo>
                  <a:pt x="26002" y="15704"/>
                </a:lnTo>
                <a:lnTo>
                  <a:pt x="26002" y="13316"/>
                </a:lnTo>
                <a:lnTo>
                  <a:pt x="28391" y="13316"/>
                </a:lnTo>
                <a:close/>
                <a:moveTo>
                  <a:pt x="28391" y="18242"/>
                </a:moveTo>
                <a:lnTo>
                  <a:pt x="26002" y="18242"/>
                </a:lnTo>
                <a:lnTo>
                  <a:pt x="26002" y="15853"/>
                </a:lnTo>
                <a:lnTo>
                  <a:pt x="28391" y="15853"/>
                </a:lnTo>
                <a:close/>
                <a:moveTo>
                  <a:pt x="28391" y="20778"/>
                </a:moveTo>
                <a:lnTo>
                  <a:pt x="26002" y="20778"/>
                </a:lnTo>
                <a:lnTo>
                  <a:pt x="26002" y="18389"/>
                </a:lnTo>
                <a:lnTo>
                  <a:pt x="28391" y="18389"/>
                </a:lnTo>
                <a:close/>
                <a:moveTo>
                  <a:pt x="28391" y="23316"/>
                </a:moveTo>
                <a:lnTo>
                  <a:pt x="26002" y="23316"/>
                </a:lnTo>
                <a:lnTo>
                  <a:pt x="26002" y="20928"/>
                </a:lnTo>
                <a:lnTo>
                  <a:pt x="28391" y="20928"/>
                </a:lnTo>
                <a:close/>
                <a:moveTo>
                  <a:pt x="28391" y="25854"/>
                </a:moveTo>
                <a:lnTo>
                  <a:pt x="26002" y="25854"/>
                </a:lnTo>
                <a:lnTo>
                  <a:pt x="26002" y="23465"/>
                </a:lnTo>
                <a:lnTo>
                  <a:pt x="28391" y="23465"/>
                </a:lnTo>
                <a:close/>
                <a:moveTo>
                  <a:pt x="28391" y="28391"/>
                </a:moveTo>
                <a:lnTo>
                  <a:pt x="26002" y="28391"/>
                </a:lnTo>
                <a:lnTo>
                  <a:pt x="26002" y="26002"/>
                </a:lnTo>
                <a:lnTo>
                  <a:pt x="28391" y="26002"/>
                </a:lnTo>
                <a:close/>
                <a:moveTo>
                  <a:pt x="28391" y="30928"/>
                </a:moveTo>
                <a:lnTo>
                  <a:pt x="26002" y="30928"/>
                </a:lnTo>
                <a:lnTo>
                  <a:pt x="26002" y="28540"/>
                </a:lnTo>
                <a:lnTo>
                  <a:pt x="28391" y="28540"/>
                </a:lnTo>
                <a:close/>
                <a:moveTo>
                  <a:pt x="28391" y="33466"/>
                </a:moveTo>
                <a:lnTo>
                  <a:pt x="26002" y="33466"/>
                </a:lnTo>
                <a:lnTo>
                  <a:pt x="26002" y="31077"/>
                </a:lnTo>
                <a:lnTo>
                  <a:pt x="28391" y="31077"/>
                </a:lnTo>
                <a:close/>
                <a:moveTo>
                  <a:pt x="28391" y="36003"/>
                </a:moveTo>
                <a:lnTo>
                  <a:pt x="26002" y="36003"/>
                </a:lnTo>
                <a:lnTo>
                  <a:pt x="26002" y="33614"/>
                </a:lnTo>
                <a:lnTo>
                  <a:pt x="28391" y="33614"/>
                </a:lnTo>
                <a:close/>
                <a:moveTo>
                  <a:pt x="28391" y="38540"/>
                </a:moveTo>
                <a:lnTo>
                  <a:pt x="26002" y="38540"/>
                </a:lnTo>
                <a:lnTo>
                  <a:pt x="26002" y="36152"/>
                </a:lnTo>
                <a:lnTo>
                  <a:pt x="28391" y="36152"/>
                </a:lnTo>
                <a:close/>
                <a:moveTo>
                  <a:pt x="28391" y="41079"/>
                </a:moveTo>
                <a:lnTo>
                  <a:pt x="26002" y="41079"/>
                </a:lnTo>
                <a:lnTo>
                  <a:pt x="26002" y="38690"/>
                </a:lnTo>
                <a:lnTo>
                  <a:pt x="28391" y="38690"/>
                </a:lnTo>
                <a:close/>
                <a:moveTo>
                  <a:pt x="28391" y="43616"/>
                </a:moveTo>
                <a:lnTo>
                  <a:pt x="26002" y="43616"/>
                </a:lnTo>
                <a:lnTo>
                  <a:pt x="26002" y="41226"/>
                </a:lnTo>
                <a:lnTo>
                  <a:pt x="28391" y="41226"/>
                </a:lnTo>
                <a:close/>
                <a:moveTo>
                  <a:pt x="28391" y="46152"/>
                </a:moveTo>
                <a:lnTo>
                  <a:pt x="26002" y="46152"/>
                </a:lnTo>
                <a:lnTo>
                  <a:pt x="26002" y="43764"/>
                </a:lnTo>
                <a:lnTo>
                  <a:pt x="28391" y="43764"/>
                </a:lnTo>
                <a:close/>
                <a:moveTo>
                  <a:pt x="28391" y="48691"/>
                </a:moveTo>
                <a:lnTo>
                  <a:pt x="26002" y="48691"/>
                </a:lnTo>
                <a:lnTo>
                  <a:pt x="26002" y="46302"/>
                </a:lnTo>
                <a:lnTo>
                  <a:pt x="28391" y="46302"/>
                </a:lnTo>
                <a:close/>
                <a:moveTo>
                  <a:pt x="28391" y="51228"/>
                </a:moveTo>
                <a:lnTo>
                  <a:pt x="26002" y="51228"/>
                </a:lnTo>
                <a:lnTo>
                  <a:pt x="26002" y="48839"/>
                </a:lnTo>
                <a:lnTo>
                  <a:pt x="28391" y="48839"/>
                </a:lnTo>
                <a:close/>
                <a:moveTo>
                  <a:pt x="28391" y="53765"/>
                </a:moveTo>
                <a:lnTo>
                  <a:pt x="26002" y="53765"/>
                </a:lnTo>
                <a:lnTo>
                  <a:pt x="26002" y="51376"/>
                </a:lnTo>
                <a:lnTo>
                  <a:pt x="28391" y="51376"/>
                </a:lnTo>
                <a:close/>
                <a:moveTo>
                  <a:pt x="28391" y="56303"/>
                </a:moveTo>
                <a:lnTo>
                  <a:pt x="26002" y="56303"/>
                </a:lnTo>
                <a:lnTo>
                  <a:pt x="26002" y="53914"/>
                </a:lnTo>
                <a:lnTo>
                  <a:pt x="28391" y="53914"/>
                </a:lnTo>
                <a:close/>
                <a:moveTo>
                  <a:pt x="28391" y="58840"/>
                </a:moveTo>
                <a:lnTo>
                  <a:pt x="26002" y="58840"/>
                </a:lnTo>
                <a:lnTo>
                  <a:pt x="26002" y="56451"/>
                </a:lnTo>
                <a:lnTo>
                  <a:pt x="28391" y="56451"/>
                </a:lnTo>
                <a:close/>
                <a:moveTo>
                  <a:pt x="25854" y="5554"/>
                </a:moveTo>
                <a:lnTo>
                  <a:pt x="23465" y="5554"/>
                </a:lnTo>
                <a:lnTo>
                  <a:pt x="23465" y="3165"/>
                </a:lnTo>
                <a:lnTo>
                  <a:pt x="25854" y="3165"/>
                </a:lnTo>
                <a:close/>
                <a:moveTo>
                  <a:pt x="25854" y="8092"/>
                </a:moveTo>
                <a:lnTo>
                  <a:pt x="23465" y="8092"/>
                </a:lnTo>
                <a:lnTo>
                  <a:pt x="23465" y="5703"/>
                </a:lnTo>
                <a:lnTo>
                  <a:pt x="25854" y="5703"/>
                </a:lnTo>
                <a:close/>
                <a:moveTo>
                  <a:pt x="25854" y="10629"/>
                </a:moveTo>
                <a:lnTo>
                  <a:pt x="23465" y="10629"/>
                </a:lnTo>
                <a:lnTo>
                  <a:pt x="23465" y="8240"/>
                </a:lnTo>
                <a:lnTo>
                  <a:pt x="25854" y="8240"/>
                </a:lnTo>
                <a:close/>
                <a:moveTo>
                  <a:pt x="25854" y="13166"/>
                </a:moveTo>
                <a:lnTo>
                  <a:pt x="23465" y="13166"/>
                </a:lnTo>
                <a:lnTo>
                  <a:pt x="23465" y="10777"/>
                </a:lnTo>
                <a:lnTo>
                  <a:pt x="25854" y="10777"/>
                </a:lnTo>
                <a:close/>
                <a:moveTo>
                  <a:pt x="25854" y="15704"/>
                </a:moveTo>
                <a:lnTo>
                  <a:pt x="23465" y="15704"/>
                </a:lnTo>
                <a:lnTo>
                  <a:pt x="23465" y="13316"/>
                </a:lnTo>
                <a:lnTo>
                  <a:pt x="25854" y="13316"/>
                </a:lnTo>
                <a:close/>
                <a:moveTo>
                  <a:pt x="25854" y="18242"/>
                </a:moveTo>
                <a:lnTo>
                  <a:pt x="23465" y="18242"/>
                </a:lnTo>
                <a:lnTo>
                  <a:pt x="23465" y="15853"/>
                </a:lnTo>
                <a:lnTo>
                  <a:pt x="25854" y="15853"/>
                </a:lnTo>
                <a:close/>
                <a:moveTo>
                  <a:pt x="25854" y="20778"/>
                </a:moveTo>
                <a:lnTo>
                  <a:pt x="23465" y="20778"/>
                </a:lnTo>
                <a:lnTo>
                  <a:pt x="23465" y="18389"/>
                </a:lnTo>
                <a:lnTo>
                  <a:pt x="25854" y="18389"/>
                </a:lnTo>
                <a:close/>
                <a:moveTo>
                  <a:pt x="25854" y="23316"/>
                </a:moveTo>
                <a:lnTo>
                  <a:pt x="23465" y="23316"/>
                </a:lnTo>
                <a:lnTo>
                  <a:pt x="23465" y="20928"/>
                </a:lnTo>
                <a:lnTo>
                  <a:pt x="25854" y="20928"/>
                </a:lnTo>
                <a:close/>
                <a:moveTo>
                  <a:pt x="25854" y="25854"/>
                </a:moveTo>
                <a:lnTo>
                  <a:pt x="23465" y="25854"/>
                </a:lnTo>
                <a:lnTo>
                  <a:pt x="23465" y="23465"/>
                </a:lnTo>
                <a:lnTo>
                  <a:pt x="25854" y="23465"/>
                </a:lnTo>
                <a:close/>
                <a:moveTo>
                  <a:pt x="25854" y="28391"/>
                </a:moveTo>
                <a:lnTo>
                  <a:pt x="23465" y="28391"/>
                </a:lnTo>
                <a:lnTo>
                  <a:pt x="23465" y="26002"/>
                </a:lnTo>
                <a:lnTo>
                  <a:pt x="25854" y="26002"/>
                </a:lnTo>
                <a:close/>
                <a:moveTo>
                  <a:pt x="25854" y="30928"/>
                </a:moveTo>
                <a:lnTo>
                  <a:pt x="23465" y="30928"/>
                </a:lnTo>
                <a:lnTo>
                  <a:pt x="23465" y="28540"/>
                </a:lnTo>
                <a:lnTo>
                  <a:pt x="25854" y="28540"/>
                </a:lnTo>
                <a:close/>
                <a:moveTo>
                  <a:pt x="25854" y="33466"/>
                </a:moveTo>
                <a:lnTo>
                  <a:pt x="23465" y="33466"/>
                </a:lnTo>
                <a:lnTo>
                  <a:pt x="23465" y="31077"/>
                </a:lnTo>
                <a:lnTo>
                  <a:pt x="25854" y="31077"/>
                </a:lnTo>
                <a:close/>
                <a:moveTo>
                  <a:pt x="25854" y="36003"/>
                </a:moveTo>
                <a:lnTo>
                  <a:pt x="23465" y="36003"/>
                </a:lnTo>
                <a:lnTo>
                  <a:pt x="23465" y="33614"/>
                </a:lnTo>
                <a:lnTo>
                  <a:pt x="25854" y="33614"/>
                </a:lnTo>
                <a:close/>
                <a:moveTo>
                  <a:pt x="25854" y="38540"/>
                </a:moveTo>
                <a:lnTo>
                  <a:pt x="23465" y="38540"/>
                </a:lnTo>
                <a:lnTo>
                  <a:pt x="23465" y="36152"/>
                </a:lnTo>
                <a:lnTo>
                  <a:pt x="25854" y="36152"/>
                </a:lnTo>
                <a:close/>
                <a:moveTo>
                  <a:pt x="25854" y="41079"/>
                </a:moveTo>
                <a:lnTo>
                  <a:pt x="23465" y="41079"/>
                </a:lnTo>
                <a:lnTo>
                  <a:pt x="23465" y="38690"/>
                </a:lnTo>
                <a:lnTo>
                  <a:pt x="25854" y="38690"/>
                </a:lnTo>
                <a:close/>
                <a:moveTo>
                  <a:pt x="25854" y="43616"/>
                </a:moveTo>
                <a:lnTo>
                  <a:pt x="23465" y="43616"/>
                </a:lnTo>
                <a:lnTo>
                  <a:pt x="23465" y="41226"/>
                </a:lnTo>
                <a:lnTo>
                  <a:pt x="25854" y="41226"/>
                </a:lnTo>
                <a:close/>
                <a:moveTo>
                  <a:pt x="25854" y="46152"/>
                </a:moveTo>
                <a:lnTo>
                  <a:pt x="23465" y="46152"/>
                </a:lnTo>
                <a:lnTo>
                  <a:pt x="23465" y="43764"/>
                </a:lnTo>
                <a:lnTo>
                  <a:pt x="25854" y="43764"/>
                </a:lnTo>
                <a:close/>
                <a:moveTo>
                  <a:pt x="25854" y="48691"/>
                </a:moveTo>
                <a:lnTo>
                  <a:pt x="23465" y="48691"/>
                </a:lnTo>
                <a:lnTo>
                  <a:pt x="23465" y="46302"/>
                </a:lnTo>
                <a:lnTo>
                  <a:pt x="25854" y="46302"/>
                </a:lnTo>
                <a:close/>
                <a:moveTo>
                  <a:pt x="25854" y="51228"/>
                </a:moveTo>
                <a:lnTo>
                  <a:pt x="23465" y="51228"/>
                </a:lnTo>
                <a:lnTo>
                  <a:pt x="23465" y="48839"/>
                </a:lnTo>
                <a:lnTo>
                  <a:pt x="25854" y="48839"/>
                </a:lnTo>
                <a:close/>
                <a:moveTo>
                  <a:pt x="25854" y="53765"/>
                </a:moveTo>
                <a:lnTo>
                  <a:pt x="23465" y="53765"/>
                </a:lnTo>
                <a:lnTo>
                  <a:pt x="23465" y="51376"/>
                </a:lnTo>
                <a:lnTo>
                  <a:pt x="25854" y="51376"/>
                </a:lnTo>
                <a:close/>
                <a:moveTo>
                  <a:pt x="25854" y="56303"/>
                </a:moveTo>
                <a:lnTo>
                  <a:pt x="23465" y="56303"/>
                </a:lnTo>
                <a:lnTo>
                  <a:pt x="23465" y="53914"/>
                </a:lnTo>
                <a:lnTo>
                  <a:pt x="25854" y="53914"/>
                </a:lnTo>
                <a:close/>
                <a:moveTo>
                  <a:pt x="25854" y="58840"/>
                </a:moveTo>
                <a:lnTo>
                  <a:pt x="23465" y="58840"/>
                </a:lnTo>
                <a:lnTo>
                  <a:pt x="23465" y="56451"/>
                </a:lnTo>
                <a:lnTo>
                  <a:pt x="25854" y="56451"/>
                </a:lnTo>
                <a:close/>
                <a:moveTo>
                  <a:pt x="23316" y="5554"/>
                </a:moveTo>
                <a:lnTo>
                  <a:pt x="20928" y="5554"/>
                </a:lnTo>
                <a:lnTo>
                  <a:pt x="20928" y="3165"/>
                </a:lnTo>
                <a:lnTo>
                  <a:pt x="23316" y="3165"/>
                </a:lnTo>
                <a:close/>
                <a:moveTo>
                  <a:pt x="23316" y="8092"/>
                </a:moveTo>
                <a:lnTo>
                  <a:pt x="20928" y="8092"/>
                </a:lnTo>
                <a:lnTo>
                  <a:pt x="20928" y="5703"/>
                </a:lnTo>
                <a:lnTo>
                  <a:pt x="23316" y="5703"/>
                </a:lnTo>
                <a:close/>
                <a:moveTo>
                  <a:pt x="23316" y="10629"/>
                </a:moveTo>
                <a:lnTo>
                  <a:pt x="20928" y="10629"/>
                </a:lnTo>
                <a:lnTo>
                  <a:pt x="20928" y="8240"/>
                </a:lnTo>
                <a:lnTo>
                  <a:pt x="23316" y="8240"/>
                </a:lnTo>
                <a:close/>
                <a:moveTo>
                  <a:pt x="23316" y="13166"/>
                </a:moveTo>
                <a:lnTo>
                  <a:pt x="20928" y="13166"/>
                </a:lnTo>
                <a:lnTo>
                  <a:pt x="20928" y="10777"/>
                </a:lnTo>
                <a:lnTo>
                  <a:pt x="23316" y="10777"/>
                </a:lnTo>
                <a:close/>
                <a:moveTo>
                  <a:pt x="23316" y="15704"/>
                </a:moveTo>
                <a:lnTo>
                  <a:pt x="20928" y="15704"/>
                </a:lnTo>
                <a:lnTo>
                  <a:pt x="20928" y="13316"/>
                </a:lnTo>
                <a:lnTo>
                  <a:pt x="23316" y="13316"/>
                </a:lnTo>
                <a:close/>
                <a:moveTo>
                  <a:pt x="23316" y="18242"/>
                </a:moveTo>
                <a:lnTo>
                  <a:pt x="20928" y="18242"/>
                </a:lnTo>
                <a:lnTo>
                  <a:pt x="20928" y="15853"/>
                </a:lnTo>
                <a:lnTo>
                  <a:pt x="23316" y="15853"/>
                </a:lnTo>
                <a:close/>
                <a:moveTo>
                  <a:pt x="23316" y="20778"/>
                </a:moveTo>
                <a:lnTo>
                  <a:pt x="20928" y="20778"/>
                </a:lnTo>
                <a:lnTo>
                  <a:pt x="20928" y="18389"/>
                </a:lnTo>
                <a:lnTo>
                  <a:pt x="23316" y="18389"/>
                </a:lnTo>
                <a:close/>
                <a:moveTo>
                  <a:pt x="23316" y="23316"/>
                </a:moveTo>
                <a:lnTo>
                  <a:pt x="20928" y="23316"/>
                </a:lnTo>
                <a:lnTo>
                  <a:pt x="20928" y="20928"/>
                </a:lnTo>
                <a:lnTo>
                  <a:pt x="23316" y="20928"/>
                </a:lnTo>
                <a:close/>
                <a:moveTo>
                  <a:pt x="23316" y="25854"/>
                </a:moveTo>
                <a:lnTo>
                  <a:pt x="20928" y="25854"/>
                </a:lnTo>
                <a:lnTo>
                  <a:pt x="20928" y="23465"/>
                </a:lnTo>
                <a:lnTo>
                  <a:pt x="23316" y="23465"/>
                </a:lnTo>
                <a:close/>
                <a:moveTo>
                  <a:pt x="23316" y="28391"/>
                </a:moveTo>
                <a:lnTo>
                  <a:pt x="20928" y="28391"/>
                </a:lnTo>
                <a:lnTo>
                  <a:pt x="20928" y="26002"/>
                </a:lnTo>
                <a:lnTo>
                  <a:pt x="23316" y="26002"/>
                </a:lnTo>
                <a:close/>
                <a:moveTo>
                  <a:pt x="23316" y="30928"/>
                </a:moveTo>
                <a:lnTo>
                  <a:pt x="20928" y="30928"/>
                </a:lnTo>
                <a:lnTo>
                  <a:pt x="20928" y="28540"/>
                </a:lnTo>
                <a:lnTo>
                  <a:pt x="23316" y="28540"/>
                </a:lnTo>
                <a:close/>
                <a:moveTo>
                  <a:pt x="23316" y="33466"/>
                </a:moveTo>
                <a:lnTo>
                  <a:pt x="20928" y="33466"/>
                </a:lnTo>
                <a:lnTo>
                  <a:pt x="20928" y="31077"/>
                </a:lnTo>
                <a:lnTo>
                  <a:pt x="23316" y="31077"/>
                </a:lnTo>
                <a:close/>
                <a:moveTo>
                  <a:pt x="23316" y="36003"/>
                </a:moveTo>
                <a:lnTo>
                  <a:pt x="20928" y="36003"/>
                </a:lnTo>
                <a:lnTo>
                  <a:pt x="20928" y="33614"/>
                </a:lnTo>
                <a:lnTo>
                  <a:pt x="23316" y="33614"/>
                </a:lnTo>
                <a:close/>
                <a:moveTo>
                  <a:pt x="23316" y="38540"/>
                </a:moveTo>
                <a:lnTo>
                  <a:pt x="20928" y="38540"/>
                </a:lnTo>
                <a:lnTo>
                  <a:pt x="20928" y="36152"/>
                </a:lnTo>
                <a:lnTo>
                  <a:pt x="23316" y="36152"/>
                </a:lnTo>
                <a:close/>
                <a:moveTo>
                  <a:pt x="23316" y="41079"/>
                </a:moveTo>
                <a:lnTo>
                  <a:pt x="20928" y="41079"/>
                </a:lnTo>
                <a:lnTo>
                  <a:pt x="20928" y="38690"/>
                </a:lnTo>
                <a:lnTo>
                  <a:pt x="23316" y="38690"/>
                </a:lnTo>
                <a:close/>
                <a:moveTo>
                  <a:pt x="23316" y="43616"/>
                </a:moveTo>
                <a:lnTo>
                  <a:pt x="20928" y="43616"/>
                </a:lnTo>
                <a:lnTo>
                  <a:pt x="20928" y="41226"/>
                </a:lnTo>
                <a:lnTo>
                  <a:pt x="23316" y="41226"/>
                </a:lnTo>
                <a:close/>
                <a:moveTo>
                  <a:pt x="23316" y="46152"/>
                </a:moveTo>
                <a:lnTo>
                  <a:pt x="20928" y="46152"/>
                </a:lnTo>
                <a:lnTo>
                  <a:pt x="20928" y="43764"/>
                </a:lnTo>
                <a:lnTo>
                  <a:pt x="23316" y="43764"/>
                </a:lnTo>
                <a:close/>
                <a:moveTo>
                  <a:pt x="23316" y="48691"/>
                </a:moveTo>
                <a:lnTo>
                  <a:pt x="20928" y="48691"/>
                </a:lnTo>
                <a:lnTo>
                  <a:pt x="20928" y="46302"/>
                </a:lnTo>
                <a:lnTo>
                  <a:pt x="23316" y="46302"/>
                </a:lnTo>
                <a:close/>
                <a:moveTo>
                  <a:pt x="23316" y="51228"/>
                </a:moveTo>
                <a:lnTo>
                  <a:pt x="20928" y="51228"/>
                </a:lnTo>
                <a:lnTo>
                  <a:pt x="20928" y="48839"/>
                </a:lnTo>
                <a:lnTo>
                  <a:pt x="23316" y="48839"/>
                </a:lnTo>
                <a:close/>
                <a:moveTo>
                  <a:pt x="23316" y="53765"/>
                </a:moveTo>
                <a:lnTo>
                  <a:pt x="20928" y="53765"/>
                </a:lnTo>
                <a:lnTo>
                  <a:pt x="20928" y="51376"/>
                </a:lnTo>
                <a:lnTo>
                  <a:pt x="23316" y="51376"/>
                </a:lnTo>
                <a:close/>
                <a:moveTo>
                  <a:pt x="23316" y="56303"/>
                </a:moveTo>
                <a:lnTo>
                  <a:pt x="20928" y="56303"/>
                </a:lnTo>
                <a:lnTo>
                  <a:pt x="20928" y="53914"/>
                </a:lnTo>
                <a:lnTo>
                  <a:pt x="23316" y="53914"/>
                </a:lnTo>
                <a:close/>
                <a:moveTo>
                  <a:pt x="23316" y="58840"/>
                </a:moveTo>
                <a:lnTo>
                  <a:pt x="20928" y="58840"/>
                </a:lnTo>
                <a:lnTo>
                  <a:pt x="20928" y="56451"/>
                </a:lnTo>
                <a:lnTo>
                  <a:pt x="23316" y="56451"/>
                </a:lnTo>
                <a:close/>
                <a:moveTo>
                  <a:pt x="20779" y="5554"/>
                </a:moveTo>
                <a:lnTo>
                  <a:pt x="18390" y="5554"/>
                </a:lnTo>
                <a:lnTo>
                  <a:pt x="18390" y="3165"/>
                </a:lnTo>
                <a:lnTo>
                  <a:pt x="20779" y="3165"/>
                </a:lnTo>
                <a:close/>
                <a:moveTo>
                  <a:pt x="20779" y="8092"/>
                </a:moveTo>
                <a:lnTo>
                  <a:pt x="18390" y="8092"/>
                </a:lnTo>
                <a:lnTo>
                  <a:pt x="18390" y="5703"/>
                </a:lnTo>
                <a:lnTo>
                  <a:pt x="20779" y="5703"/>
                </a:lnTo>
                <a:close/>
                <a:moveTo>
                  <a:pt x="20779" y="10629"/>
                </a:moveTo>
                <a:lnTo>
                  <a:pt x="18390" y="10629"/>
                </a:lnTo>
                <a:lnTo>
                  <a:pt x="18390" y="8240"/>
                </a:lnTo>
                <a:lnTo>
                  <a:pt x="20779" y="8240"/>
                </a:lnTo>
                <a:close/>
                <a:moveTo>
                  <a:pt x="20779" y="13166"/>
                </a:moveTo>
                <a:lnTo>
                  <a:pt x="18390" y="13166"/>
                </a:lnTo>
                <a:lnTo>
                  <a:pt x="18390" y="10777"/>
                </a:lnTo>
                <a:lnTo>
                  <a:pt x="20779" y="10777"/>
                </a:lnTo>
                <a:close/>
                <a:moveTo>
                  <a:pt x="20779" y="15704"/>
                </a:moveTo>
                <a:lnTo>
                  <a:pt x="18390" y="15704"/>
                </a:lnTo>
                <a:lnTo>
                  <a:pt x="18390" y="13316"/>
                </a:lnTo>
                <a:lnTo>
                  <a:pt x="20779" y="13316"/>
                </a:lnTo>
                <a:close/>
                <a:moveTo>
                  <a:pt x="20779" y="18242"/>
                </a:moveTo>
                <a:lnTo>
                  <a:pt x="18390" y="18242"/>
                </a:lnTo>
                <a:lnTo>
                  <a:pt x="18390" y="15853"/>
                </a:lnTo>
                <a:lnTo>
                  <a:pt x="20779" y="15853"/>
                </a:lnTo>
                <a:close/>
                <a:moveTo>
                  <a:pt x="20779" y="20778"/>
                </a:moveTo>
                <a:lnTo>
                  <a:pt x="18390" y="20778"/>
                </a:lnTo>
                <a:lnTo>
                  <a:pt x="18390" y="18389"/>
                </a:lnTo>
                <a:lnTo>
                  <a:pt x="20779" y="18389"/>
                </a:lnTo>
                <a:close/>
                <a:moveTo>
                  <a:pt x="20779" y="23316"/>
                </a:moveTo>
                <a:lnTo>
                  <a:pt x="18390" y="23316"/>
                </a:lnTo>
                <a:lnTo>
                  <a:pt x="18390" y="20928"/>
                </a:lnTo>
                <a:lnTo>
                  <a:pt x="20779" y="20928"/>
                </a:lnTo>
                <a:close/>
                <a:moveTo>
                  <a:pt x="20779" y="25854"/>
                </a:moveTo>
                <a:lnTo>
                  <a:pt x="18390" y="25854"/>
                </a:lnTo>
                <a:lnTo>
                  <a:pt x="18390" y="23465"/>
                </a:lnTo>
                <a:lnTo>
                  <a:pt x="20779" y="23465"/>
                </a:lnTo>
                <a:close/>
                <a:moveTo>
                  <a:pt x="20779" y="28391"/>
                </a:moveTo>
                <a:lnTo>
                  <a:pt x="18390" y="28391"/>
                </a:lnTo>
                <a:lnTo>
                  <a:pt x="18390" y="26002"/>
                </a:lnTo>
                <a:lnTo>
                  <a:pt x="20779" y="26002"/>
                </a:lnTo>
                <a:close/>
                <a:moveTo>
                  <a:pt x="20779" y="30928"/>
                </a:moveTo>
                <a:lnTo>
                  <a:pt x="18390" y="30928"/>
                </a:lnTo>
                <a:lnTo>
                  <a:pt x="18390" y="28540"/>
                </a:lnTo>
                <a:lnTo>
                  <a:pt x="20779" y="28540"/>
                </a:lnTo>
                <a:close/>
                <a:moveTo>
                  <a:pt x="20779" y="33466"/>
                </a:moveTo>
                <a:lnTo>
                  <a:pt x="18390" y="33466"/>
                </a:lnTo>
                <a:lnTo>
                  <a:pt x="18390" y="31077"/>
                </a:lnTo>
                <a:lnTo>
                  <a:pt x="20779" y="31077"/>
                </a:lnTo>
                <a:close/>
                <a:moveTo>
                  <a:pt x="20779" y="36003"/>
                </a:moveTo>
                <a:lnTo>
                  <a:pt x="18390" y="36003"/>
                </a:lnTo>
                <a:lnTo>
                  <a:pt x="18390" y="33614"/>
                </a:lnTo>
                <a:lnTo>
                  <a:pt x="20779" y="33614"/>
                </a:lnTo>
                <a:close/>
                <a:moveTo>
                  <a:pt x="20779" y="38540"/>
                </a:moveTo>
                <a:lnTo>
                  <a:pt x="18390" y="38540"/>
                </a:lnTo>
                <a:lnTo>
                  <a:pt x="18390" y="36152"/>
                </a:lnTo>
                <a:lnTo>
                  <a:pt x="20779" y="36152"/>
                </a:lnTo>
                <a:close/>
                <a:moveTo>
                  <a:pt x="20779" y="41079"/>
                </a:moveTo>
                <a:lnTo>
                  <a:pt x="18390" y="41079"/>
                </a:lnTo>
                <a:lnTo>
                  <a:pt x="18390" y="38690"/>
                </a:lnTo>
                <a:lnTo>
                  <a:pt x="20779" y="38690"/>
                </a:lnTo>
                <a:close/>
                <a:moveTo>
                  <a:pt x="20779" y="43616"/>
                </a:moveTo>
                <a:lnTo>
                  <a:pt x="18390" y="43616"/>
                </a:lnTo>
                <a:lnTo>
                  <a:pt x="18390" y="41226"/>
                </a:lnTo>
                <a:lnTo>
                  <a:pt x="20779" y="41226"/>
                </a:lnTo>
                <a:close/>
                <a:moveTo>
                  <a:pt x="20779" y="46152"/>
                </a:moveTo>
                <a:lnTo>
                  <a:pt x="18390" y="46152"/>
                </a:lnTo>
                <a:lnTo>
                  <a:pt x="18390" y="43764"/>
                </a:lnTo>
                <a:lnTo>
                  <a:pt x="20779" y="43764"/>
                </a:lnTo>
                <a:close/>
                <a:moveTo>
                  <a:pt x="20779" y="48691"/>
                </a:moveTo>
                <a:lnTo>
                  <a:pt x="18390" y="48691"/>
                </a:lnTo>
                <a:lnTo>
                  <a:pt x="18390" y="46302"/>
                </a:lnTo>
                <a:lnTo>
                  <a:pt x="20779" y="46302"/>
                </a:lnTo>
                <a:close/>
                <a:moveTo>
                  <a:pt x="20779" y="51228"/>
                </a:moveTo>
                <a:lnTo>
                  <a:pt x="18390" y="51228"/>
                </a:lnTo>
                <a:lnTo>
                  <a:pt x="18390" y="48839"/>
                </a:lnTo>
                <a:lnTo>
                  <a:pt x="20779" y="48839"/>
                </a:lnTo>
                <a:close/>
                <a:moveTo>
                  <a:pt x="20779" y="53765"/>
                </a:moveTo>
                <a:lnTo>
                  <a:pt x="18390" y="53765"/>
                </a:lnTo>
                <a:lnTo>
                  <a:pt x="18390" y="51376"/>
                </a:lnTo>
                <a:lnTo>
                  <a:pt x="20779" y="51376"/>
                </a:lnTo>
                <a:close/>
                <a:moveTo>
                  <a:pt x="20779" y="56303"/>
                </a:moveTo>
                <a:lnTo>
                  <a:pt x="18390" y="56303"/>
                </a:lnTo>
                <a:lnTo>
                  <a:pt x="18390" y="53914"/>
                </a:lnTo>
                <a:lnTo>
                  <a:pt x="20779" y="53914"/>
                </a:lnTo>
                <a:close/>
                <a:moveTo>
                  <a:pt x="20779" y="58840"/>
                </a:moveTo>
                <a:lnTo>
                  <a:pt x="18390" y="58840"/>
                </a:lnTo>
                <a:lnTo>
                  <a:pt x="18390" y="56451"/>
                </a:lnTo>
                <a:lnTo>
                  <a:pt x="20779" y="56451"/>
                </a:lnTo>
                <a:close/>
                <a:moveTo>
                  <a:pt x="18242" y="5554"/>
                </a:moveTo>
                <a:lnTo>
                  <a:pt x="15853" y="5554"/>
                </a:lnTo>
                <a:lnTo>
                  <a:pt x="15853" y="3165"/>
                </a:lnTo>
                <a:lnTo>
                  <a:pt x="18242" y="3165"/>
                </a:lnTo>
                <a:close/>
                <a:moveTo>
                  <a:pt x="18242" y="8092"/>
                </a:moveTo>
                <a:lnTo>
                  <a:pt x="15853" y="8092"/>
                </a:lnTo>
                <a:lnTo>
                  <a:pt x="15853" y="5703"/>
                </a:lnTo>
                <a:lnTo>
                  <a:pt x="18242" y="5703"/>
                </a:lnTo>
                <a:close/>
                <a:moveTo>
                  <a:pt x="18242" y="10629"/>
                </a:moveTo>
                <a:lnTo>
                  <a:pt x="15853" y="10629"/>
                </a:lnTo>
                <a:lnTo>
                  <a:pt x="15853" y="8240"/>
                </a:lnTo>
                <a:lnTo>
                  <a:pt x="18242" y="8240"/>
                </a:lnTo>
                <a:close/>
                <a:moveTo>
                  <a:pt x="18242" y="13166"/>
                </a:moveTo>
                <a:lnTo>
                  <a:pt x="15853" y="13166"/>
                </a:lnTo>
                <a:lnTo>
                  <a:pt x="15853" y="10777"/>
                </a:lnTo>
                <a:lnTo>
                  <a:pt x="18242" y="10777"/>
                </a:lnTo>
                <a:close/>
                <a:moveTo>
                  <a:pt x="18242" y="15704"/>
                </a:moveTo>
                <a:lnTo>
                  <a:pt x="15853" y="15704"/>
                </a:lnTo>
                <a:lnTo>
                  <a:pt x="15853" y="13316"/>
                </a:lnTo>
                <a:lnTo>
                  <a:pt x="18242" y="13316"/>
                </a:lnTo>
                <a:close/>
                <a:moveTo>
                  <a:pt x="18242" y="18242"/>
                </a:moveTo>
                <a:lnTo>
                  <a:pt x="15853" y="18242"/>
                </a:lnTo>
                <a:lnTo>
                  <a:pt x="15853" y="15853"/>
                </a:lnTo>
                <a:lnTo>
                  <a:pt x="18242" y="15853"/>
                </a:lnTo>
                <a:close/>
                <a:moveTo>
                  <a:pt x="18242" y="20778"/>
                </a:moveTo>
                <a:lnTo>
                  <a:pt x="15853" y="20778"/>
                </a:lnTo>
                <a:lnTo>
                  <a:pt x="15853" y="18389"/>
                </a:lnTo>
                <a:lnTo>
                  <a:pt x="18242" y="18389"/>
                </a:lnTo>
                <a:close/>
                <a:moveTo>
                  <a:pt x="18242" y="23316"/>
                </a:moveTo>
                <a:lnTo>
                  <a:pt x="15853" y="23316"/>
                </a:lnTo>
                <a:lnTo>
                  <a:pt x="15853" y="20928"/>
                </a:lnTo>
                <a:lnTo>
                  <a:pt x="18242" y="20928"/>
                </a:lnTo>
                <a:close/>
                <a:moveTo>
                  <a:pt x="18242" y="25854"/>
                </a:moveTo>
                <a:lnTo>
                  <a:pt x="15853" y="25854"/>
                </a:lnTo>
                <a:lnTo>
                  <a:pt x="15853" y="23465"/>
                </a:lnTo>
                <a:lnTo>
                  <a:pt x="18242" y="23465"/>
                </a:lnTo>
                <a:close/>
                <a:moveTo>
                  <a:pt x="18242" y="28391"/>
                </a:moveTo>
                <a:lnTo>
                  <a:pt x="15853" y="28391"/>
                </a:lnTo>
                <a:lnTo>
                  <a:pt x="15853" y="26002"/>
                </a:lnTo>
                <a:lnTo>
                  <a:pt x="18242" y="26002"/>
                </a:lnTo>
                <a:close/>
                <a:moveTo>
                  <a:pt x="18242" y="30928"/>
                </a:moveTo>
                <a:lnTo>
                  <a:pt x="15853" y="30928"/>
                </a:lnTo>
                <a:lnTo>
                  <a:pt x="15853" y="28540"/>
                </a:lnTo>
                <a:lnTo>
                  <a:pt x="18242" y="28540"/>
                </a:lnTo>
                <a:close/>
                <a:moveTo>
                  <a:pt x="18242" y="33466"/>
                </a:moveTo>
                <a:lnTo>
                  <a:pt x="15853" y="33466"/>
                </a:lnTo>
                <a:lnTo>
                  <a:pt x="15853" y="31077"/>
                </a:lnTo>
                <a:lnTo>
                  <a:pt x="18242" y="31077"/>
                </a:lnTo>
                <a:close/>
                <a:moveTo>
                  <a:pt x="18242" y="36003"/>
                </a:moveTo>
                <a:lnTo>
                  <a:pt x="15853" y="36003"/>
                </a:lnTo>
                <a:lnTo>
                  <a:pt x="15853" y="33614"/>
                </a:lnTo>
                <a:lnTo>
                  <a:pt x="18242" y="33614"/>
                </a:lnTo>
                <a:close/>
                <a:moveTo>
                  <a:pt x="18242" y="38540"/>
                </a:moveTo>
                <a:lnTo>
                  <a:pt x="15853" y="38540"/>
                </a:lnTo>
                <a:lnTo>
                  <a:pt x="15853" y="36152"/>
                </a:lnTo>
                <a:lnTo>
                  <a:pt x="18242" y="36152"/>
                </a:lnTo>
                <a:close/>
                <a:moveTo>
                  <a:pt x="18242" y="41079"/>
                </a:moveTo>
                <a:lnTo>
                  <a:pt x="15853" y="41079"/>
                </a:lnTo>
                <a:lnTo>
                  <a:pt x="15853" y="38690"/>
                </a:lnTo>
                <a:lnTo>
                  <a:pt x="18242" y="38690"/>
                </a:lnTo>
                <a:close/>
                <a:moveTo>
                  <a:pt x="18242" y="43616"/>
                </a:moveTo>
                <a:lnTo>
                  <a:pt x="15853" y="43616"/>
                </a:lnTo>
                <a:lnTo>
                  <a:pt x="15853" y="41226"/>
                </a:lnTo>
                <a:lnTo>
                  <a:pt x="18242" y="41226"/>
                </a:lnTo>
                <a:close/>
                <a:moveTo>
                  <a:pt x="18242" y="46152"/>
                </a:moveTo>
                <a:lnTo>
                  <a:pt x="15853" y="46152"/>
                </a:lnTo>
                <a:lnTo>
                  <a:pt x="15853" y="43764"/>
                </a:lnTo>
                <a:lnTo>
                  <a:pt x="18242" y="43764"/>
                </a:lnTo>
                <a:close/>
                <a:moveTo>
                  <a:pt x="18242" y="48691"/>
                </a:moveTo>
                <a:lnTo>
                  <a:pt x="15853" y="48691"/>
                </a:lnTo>
                <a:lnTo>
                  <a:pt x="15853" y="46302"/>
                </a:lnTo>
                <a:lnTo>
                  <a:pt x="18242" y="46302"/>
                </a:lnTo>
                <a:close/>
                <a:moveTo>
                  <a:pt x="18242" y="51228"/>
                </a:moveTo>
                <a:lnTo>
                  <a:pt x="15853" y="51228"/>
                </a:lnTo>
                <a:lnTo>
                  <a:pt x="15853" y="48839"/>
                </a:lnTo>
                <a:lnTo>
                  <a:pt x="18242" y="48839"/>
                </a:lnTo>
                <a:close/>
                <a:moveTo>
                  <a:pt x="18242" y="53765"/>
                </a:moveTo>
                <a:lnTo>
                  <a:pt x="15853" y="53765"/>
                </a:lnTo>
                <a:lnTo>
                  <a:pt x="15853" y="51376"/>
                </a:lnTo>
                <a:lnTo>
                  <a:pt x="18242" y="51376"/>
                </a:lnTo>
                <a:close/>
                <a:moveTo>
                  <a:pt x="18242" y="56303"/>
                </a:moveTo>
                <a:lnTo>
                  <a:pt x="15853" y="56303"/>
                </a:lnTo>
                <a:lnTo>
                  <a:pt x="15853" y="53914"/>
                </a:lnTo>
                <a:lnTo>
                  <a:pt x="18242" y="53914"/>
                </a:lnTo>
                <a:close/>
                <a:moveTo>
                  <a:pt x="18242" y="58840"/>
                </a:moveTo>
                <a:lnTo>
                  <a:pt x="15853" y="58840"/>
                </a:lnTo>
                <a:lnTo>
                  <a:pt x="15853" y="56451"/>
                </a:lnTo>
                <a:lnTo>
                  <a:pt x="18242" y="56451"/>
                </a:lnTo>
                <a:close/>
                <a:moveTo>
                  <a:pt x="15704" y="5554"/>
                </a:moveTo>
                <a:lnTo>
                  <a:pt x="13315" y="5554"/>
                </a:lnTo>
                <a:lnTo>
                  <a:pt x="13315" y="3165"/>
                </a:lnTo>
                <a:lnTo>
                  <a:pt x="15704" y="3165"/>
                </a:lnTo>
                <a:close/>
                <a:moveTo>
                  <a:pt x="15704" y="8092"/>
                </a:moveTo>
                <a:lnTo>
                  <a:pt x="13315" y="8092"/>
                </a:lnTo>
                <a:lnTo>
                  <a:pt x="13315" y="5703"/>
                </a:lnTo>
                <a:lnTo>
                  <a:pt x="15704" y="5703"/>
                </a:lnTo>
                <a:close/>
                <a:moveTo>
                  <a:pt x="15704" y="10629"/>
                </a:moveTo>
                <a:lnTo>
                  <a:pt x="13315" y="10629"/>
                </a:lnTo>
                <a:lnTo>
                  <a:pt x="13315" y="8240"/>
                </a:lnTo>
                <a:lnTo>
                  <a:pt x="15704" y="8240"/>
                </a:lnTo>
                <a:close/>
                <a:moveTo>
                  <a:pt x="15704" y="13166"/>
                </a:moveTo>
                <a:lnTo>
                  <a:pt x="13315" y="13166"/>
                </a:lnTo>
                <a:lnTo>
                  <a:pt x="13315" y="10777"/>
                </a:lnTo>
                <a:lnTo>
                  <a:pt x="15704" y="10777"/>
                </a:lnTo>
                <a:close/>
                <a:moveTo>
                  <a:pt x="15704" y="15704"/>
                </a:moveTo>
                <a:lnTo>
                  <a:pt x="13315" y="15704"/>
                </a:lnTo>
                <a:lnTo>
                  <a:pt x="13315" y="13316"/>
                </a:lnTo>
                <a:lnTo>
                  <a:pt x="15704" y="13316"/>
                </a:lnTo>
                <a:close/>
                <a:moveTo>
                  <a:pt x="15704" y="18242"/>
                </a:moveTo>
                <a:lnTo>
                  <a:pt x="13315" y="18242"/>
                </a:lnTo>
                <a:lnTo>
                  <a:pt x="13315" y="15853"/>
                </a:lnTo>
                <a:lnTo>
                  <a:pt x="15704" y="15853"/>
                </a:lnTo>
                <a:close/>
                <a:moveTo>
                  <a:pt x="15704" y="20778"/>
                </a:moveTo>
                <a:lnTo>
                  <a:pt x="13315" y="20778"/>
                </a:lnTo>
                <a:lnTo>
                  <a:pt x="13315" y="18389"/>
                </a:lnTo>
                <a:lnTo>
                  <a:pt x="15704" y="18389"/>
                </a:lnTo>
                <a:close/>
                <a:moveTo>
                  <a:pt x="15704" y="23316"/>
                </a:moveTo>
                <a:lnTo>
                  <a:pt x="13315" y="23316"/>
                </a:lnTo>
                <a:lnTo>
                  <a:pt x="13315" y="20928"/>
                </a:lnTo>
                <a:lnTo>
                  <a:pt x="15704" y="20928"/>
                </a:lnTo>
                <a:close/>
                <a:moveTo>
                  <a:pt x="15704" y="25854"/>
                </a:moveTo>
                <a:lnTo>
                  <a:pt x="13315" y="25854"/>
                </a:lnTo>
                <a:lnTo>
                  <a:pt x="13315" y="23465"/>
                </a:lnTo>
                <a:lnTo>
                  <a:pt x="15704" y="23465"/>
                </a:lnTo>
                <a:close/>
                <a:moveTo>
                  <a:pt x="15704" y="28391"/>
                </a:moveTo>
                <a:lnTo>
                  <a:pt x="13315" y="28391"/>
                </a:lnTo>
                <a:lnTo>
                  <a:pt x="13315" y="26002"/>
                </a:lnTo>
                <a:lnTo>
                  <a:pt x="15704" y="26002"/>
                </a:lnTo>
                <a:close/>
                <a:moveTo>
                  <a:pt x="15704" y="30928"/>
                </a:moveTo>
                <a:lnTo>
                  <a:pt x="13315" y="30928"/>
                </a:lnTo>
                <a:lnTo>
                  <a:pt x="13315" y="28540"/>
                </a:lnTo>
                <a:lnTo>
                  <a:pt x="15704" y="28540"/>
                </a:lnTo>
                <a:close/>
                <a:moveTo>
                  <a:pt x="15704" y="33466"/>
                </a:moveTo>
                <a:lnTo>
                  <a:pt x="13315" y="33466"/>
                </a:lnTo>
                <a:lnTo>
                  <a:pt x="13315" y="31077"/>
                </a:lnTo>
                <a:lnTo>
                  <a:pt x="15704" y="31077"/>
                </a:lnTo>
                <a:close/>
                <a:moveTo>
                  <a:pt x="15704" y="36003"/>
                </a:moveTo>
                <a:lnTo>
                  <a:pt x="13315" y="36003"/>
                </a:lnTo>
                <a:lnTo>
                  <a:pt x="13315" y="33614"/>
                </a:lnTo>
                <a:lnTo>
                  <a:pt x="15704" y="33614"/>
                </a:lnTo>
                <a:close/>
                <a:moveTo>
                  <a:pt x="15704" y="38540"/>
                </a:moveTo>
                <a:lnTo>
                  <a:pt x="13315" y="38540"/>
                </a:lnTo>
                <a:lnTo>
                  <a:pt x="13315" y="36152"/>
                </a:lnTo>
                <a:lnTo>
                  <a:pt x="15704" y="36152"/>
                </a:lnTo>
                <a:close/>
                <a:moveTo>
                  <a:pt x="15704" y="41079"/>
                </a:moveTo>
                <a:lnTo>
                  <a:pt x="13315" y="41079"/>
                </a:lnTo>
                <a:lnTo>
                  <a:pt x="13315" y="38690"/>
                </a:lnTo>
                <a:lnTo>
                  <a:pt x="15704" y="38690"/>
                </a:lnTo>
                <a:close/>
                <a:moveTo>
                  <a:pt x="15704" y="43616"/>
                </a:moveTo>
                <a:lnTo>
                  <a:pt x="13315" y="43616"/>
                </a:lnTo>
                <a:lnTo>
                  <a:pt x="13315" y="41226"/>
                </a:lnTo>
                <a:lnTo>
                  <a:pt x="15704" y="41226"/>
                </a:lnTo>
                <a:close/>
                <a:moveTo>
                  <a:pt x="15704" y="46152"/>
                </a:moveTo>
                <a:lnTo>
                  <a:pt x="13315" y="46152"/>
                </a:lnTo>
                <a:lnTo>
                  <a:pt x="13315" y="43764"/>
                </a:lnTo>
                <a:lnTo>
                  <a:pt x="15704" y="43764"/>
                </a:lnTo>
                <a:close/>
                <a:moveTo>
                  <a:pt x="15704" y="48691"/>
                </a:moveTo>
                <a:lnTo>
                  <a:pt x="13315" y="48691"/>
                </a:lnTo>
                <a:lnTo>
                  <a:pt x="13315" y="46302"/>
                </a:lnTo>
                <a:lnTo>
                  <a:pt x="15704" y="46302"/>
                </a:lnTo>
                <a:close/>
                <a:moveTo>
                  <a:pt x="15704" y="51228"/>
                </a:moveTo>
                <a:lnTo>
                  <a:pt x="13315" y="51228"/>
                </a:lnTo>
                <a:lnTo>
                  <a:pt x="13315" y="48839"/>
                </a:lnTo>
                <a:lnTo>
                  <a:pt x="15704" y="48839"/>
                </a:lnTo>
                <a:close/>
                <a:moveTo>
                  <a:pt x="15704" y="53765"/>
                </a:moveTo>
                <a:lnTo>
                  <a:pt x="13315" y="53765"/>
                </a:lnTo>
                <a:lnTo>
                  <a:pt x="13315" y="51376"/>
                </a:lnTo>
                <a:lnTo>
                  <a:pt x="15704" y="51376"/>
                </a:lnTo>
                <a:close/>
                <a:moveTo>
                  <a:pt x="15704" y="56303"/>
                </a:moveTo>
                <a:lnTo>
                  <a:pt x="13315" y="56303"/>
                </a:lnTo>
                <a:lnTo>
                  <a:pt x="13315" y="53914"/>
                </a:lnTo>
                <a:lnTo>
                  <a:pt x="15704" y="53914"/>
                </a:lnTo>
                <a:close/>
                <a:moveTo>
                  <a:pt x="15704" y="58840"/>
                </a:moveTo>
                <a:lnTo>
                  <a:pt x="13315" y="58840"/>
                </a:lnTo>
                <a:lnTo>
                  <a:pt x="13315" y="56451"/>
                </a:lnTo>
                <a:lnTo>
                  <a:pt x="15704" y="56451"/>
                </a:lnTo>
                <a:close/>
                <a:moveTo>
                  <a:pt x="13167" y="5554"/>
                </a:moveTo>
                <a:lnTo>
                  <a:pt x="10778" y="5554"/>
                </a:lnTo>
                <a:lnTo>
                  <a:pt x="10778" y="3165"/>
                </a:lnTo>
                <a:lnTo>
                  <a:pt x="13167" y="3165"/>
                </a:lnTo>
                <a:close/>
                <a:moveTo>
                  <a:pt x="13167" y="8092"/>
                </a:moveTo>
                <a:lnTo>
                  <a:pt x="10778" y="8092"/>
                </a:lnTo>
                <a:lnTo>
                  <a:pt x="10778" y="5703"/>
                </a:lnTo>
                <a:lnTo>
                  <a:pt x="13167" y="5703"/>
                </a:lnTo>
                <a:close/>
                <a:moveTo>
                  <a:pt x="13167" y="10629"/>
                </a:moveTo>
                <a:lnTo>
                  <a:pt x="10778" y="10629"/>
                </a:lnTo>
                <a:lnTo>
                  <a:pt x="10778" y="8240"/>
                </a:lnTo>
                <a:lnTo>
                  <a:pt x="13167" y="8240"/>
                </a:lnTo>
                <a:close/>
                <a:moveTo>
                  <a:pt x="13167" y="13166"/>
                </a:moveTo>
                <a:lnTo>
                  <a:pt x="10778" y="13166"/>
                </a:lnTo>
                <a:lnTo>
                  <a:pt x="10778" y="10777"/>
                </a:lnTo>
                <a:lnTo>
                  <a:pt x="13167" y="10777"/>
                </a:lnTo>
                <a:close/>
                <a:moveTo>
                  <a:pt x="13167" y="15704"/>
                </a:moveTo>
                <a:lnTo>
                  <a:pt x="10778" y="15704"/>
                </a:lnTo>
                <a:lnTo>
                  <a:pt x="10778" y="13316"/>
                </a:lnTo>
                <a:lnTo>
                  <a:pt x="13167" y="13316"/>
                </a:lnTo>
                <a:close/>
                <a:moveTo>
                  <a:pt x="13167" y="18242"/>
                </a:moveTo>
                <a:lnTo>
                  <a:pt x="10778" y="18242"/>
                </a:lnTo>
                <a:lnTo>
                  <a:pt x="10778" y="15853"/>
                </a:lnTo>
                <a:lnTo>
                  <a:pt x="13167" y="15853"/>
                </a:lnTo>
                <a:close/>
                <a:moveTo>
                  <a:pt x="13167" y="20778"/>
                </a:moveTo>
                <a:lnTo>
                  <a:pt x="10778" y="20778"/>
                </a:lnTo>
                <a:lnTo>
                  <a:pt x="10778" y="18389"/>
                </a:lnTo>
                <a:lnTo>
                  <a:pt x="13167" y="18389"/>
                </a:lnTo>
                <a:close/>
                <a:moveTo>
                  <a:pt x="13167" y="23316"/>
                </a:moveTo>
                <a:lnTo>
                  <a:pt x="10778" y="23316"/>
                </a:lnTo>
                <a:lnTo>
                  <a:pt x="10778" y="20928"/>
                </a:lnTo>
                <a:lnTo>
                  <a:pt x="13167" y="20928"/>
                </a:lnTo>
                <a:close/>
                <a:moveTo>
                  <a:pt x="13167" y="25854"/>
                </a:moveTo>
                <a:lnTo>
                  <a:pt x="10778" y="25854"/>
                </a:lnTo>
                <a:lnTo>
                  <a:pt x="10778" y="23465"/>
                </a:lnTo>
                <a:lnTo>
                  <a:pt x="13167" y="23465"/>
                </a:lnTo>
                <a:close/>
                <a:moveTo>
                  <a:pt x="13167" y="28391"/>
                </a:moveTo>
                <a:lnTo>
                  <a:pt x="10778" y="28391"/>
                </a:lnTo>
                <a:lnTo>
                  <a:pt x="10778" y="26002"/>
                </a:lnTo>
                <a:lnTo>
                  <a:pt x="13167" y="26002"/>
                </a:lnTo>
                <a:close/>
                <a:moveTo>
                  <a:pt x="13167" y="30928"/>
                </a:moveTo>
                <a:lnTo>
                  <a:pt x="10778" y="30928"/>
                </a:lnTo>
                <a:lnTo>
                  <a:pt x="10778" y="28540"/>
                </a:lnTo>
                <a:lnTo>
                  <a:pt x="13167" y="28540"/>
                </a:lnTo>
                <a:close/>
                <a:moveTo>
                  <a:pt x="13167" y="33466"/>
                </a:moveTo>
                <a:lnTo>
                  <a:pt x="10778" y="33466"/>
                </a:lnTo>
                <a:lnTo>
                  <a:pt x="10778" y="31077"/>
                </a:lnTo>
                <a:lnTo>
                  <a:pt x="13167" y="31077"/>
                </a:lnTo>
                <a:close/>
                <a:moveTo>
                  <a:pt x="13167" y="36003"/>
                </a:moveTo>
                <a:lnTo>
                  <a:pt x="10778" y="36003"/>
                </a:lnTo>
                <a:lnTo>
                  <a:pt x="10778" y="33614"/>
                </a:lnTo>
                <a:lnTo>
                  <a:pt x="13167" y="33614"/>
                </a:lnTo>
                <a:close/>
                <a:moveTo>
                  <a:pt x="13167" y="38540"/>
                </a:moveTo>
                <a:lnTo>
                  <a:pt x="10778" y="38540"/>
                </a:lnTo>
                <a:lnTo>
                  <a:pt x="10778" y="36152"/>
                </a:lnTo>
                <a:lnTo>
                  <a:pt x="13167" y="36152"/>
                </a:lnTo>
                <a:close/>
                <a:moveTo>
                  <a:pt x="13167" y="41079"/>
                </a:moveTo>
                <a:lnTo>
                  <a:pt x="10778" y="41079"/>
                </a:lnTo>
                <a:lnTo>
                  <a:pt x="10778" y="38690"/>
                </a:lnTo>
                <a:lnTo>
                  <a:pt x="13167" y="38690"/>
                </a:lnTo>
                <a:close/>
                <a:moveTo>
                  <a:pt x="13167" y="43616"/>
                </a:moveTo>
                <a:lnTo>
                  <a:pt x="10778" y="43616"/>
                </a:lnTo>
                <a:lnTo>
                  <a:pt x="10778" y="41226"/>
                </a:lnTo>
                <a:lnTo>
                  <a:pt x="13167" y="41226"/>
                </a:lnTo>
                <a:close/>
                <a:moveTo>
                  <a:pt x="13167" y="46152"/>
                </a:moveTo>
                <a:lnTo>
                  <a:pt x="10778" y="46152"/>
                </a:lnTo>
                <a:lnTo>
                  <a:pt x="10778" y="43764"/>
                </a:lnTo>
                <a:lnTo>
                  <a:pt x="13167" y="43764"/>
                </a:lnTo>
                <a:close/>
                <a:moveTo>
                  <a:pt x="13167" y="48691"/>
                </a:moveTo>
                <a:lnTo>
                  <a:pt x="10778" y="48691"/>
                </a:lnTo>
                <a:lnTo>
                  <a:pt x="10778" y="46302"/>
                </a:lnTo>
                <a:lnTo>
                  <a:pt x="13167" y="46302"/>
                </a:lnTo>
                <a:close/>
                <a:moveTo>
                  <a:pt x="13167" y="51228"/>
                </a:moveTo>
                <a:lnTo>
                  <a:pt x="10778" y="51228"/>
                </a:lnTo>
                <a:lnTo>
                  <a:pt x="10778" y="48839"/>
                </a:lnTo>
                <a:lnTo>
                  <a:pt x="13167" y="48839"/>
                </a:lnTo>
                <a:close/>
                <a:moveTo>
                  <a:pt x="13167" y="53765"/>
                </a:moveTo>
                <a:lnTo>
                  <a:pt x="10778" y="53765"/>
                </a:lnTo>
                <a:lnTo>
                  <a:pt x="10778" y="51376"/>
                </a:lnTo>
                <a:lnTo>
                  <a:pt x="13167" y="51376"/>
                </a:lnTo>
                <a:close/>
                <a:moveTo>
                  <a:pt x="13167" y="56303"/>
                </a:moveTo>
                <a:lnTo>
                  <a:pt x="10778" y="56303"/>
                </a:lnTo>
                <a:lnTo>
                  <a:pt x="10778" y="53914"/>
                </a:lnTo>
                <a:lnTo>
                  <a:pt x="13167" y="53914"/>
                </a:lnTo>
                <a:close/>
                <a:moveTo>
                  <a:pt x="13167" y="58840"/>
                </a:moveTo>
                <a:lnTo>
                  <a:pt x="10778" y="58840"/>
                </a:lnTo>
                <a:lnTo>
                  <a:pt x="10778" y="56451"/>
                </a:lnTo>
                <a:lnTo>
                  <a:pt x="13167" y="56451"/>
                </a:lnTo>
                <a:close/>
                <a:moveTo>
                  <a:pt x="10630" y="5554"/>
                </a:moveTo>
                <a:lnTo>
                  <a:pt x="8241" y="5554"/>
                </a:lnTo>
                <a:lnTo>
                  <a:pt x="8241" y="3165"/>
                </a:lnTo>
                <a:lnTo>
                  <a:pt x="10630" y="3165"/>
                </a:lnTo>
                <a:close/>
                <a:moveTo>
                  <a:pt x="10630" y="8092"/>
                </a:moveTo>
                <a:lnTo>
                  <a:pt x="8241" y="8092"/>
                </a:lnTo>
                <a:lnTo>
                  <a:pt x="8241" y="5703"/>
                </a:lnTo>
                <a:lnTo>
                  <a:pt x="10630" y="5703"/>
                </a:lnTo>
                <a:close/>
                <a:moveTo>
                  <a:pt x="10630" y="10629"/>
                </a:moveTo>
                <a:lnTo>
                  <a:pt x="8241" y="10629"/>
                </a:lnTo>
                <a:lnTo>
                  <a:pt x="8241" y="8240"/>
                </a:lnTo>
                <a:lnTo>
                  <a:pt x="10630" y="8240"/>
                </a:lnTo>
                <a:close/>
                <a:moveTo>
                  <a:pt x="10630" y="13166"/>
                </a:moveTo>
                <a:lnTo>
                  <a:pt x="8241" y="13166"/>
                </a:lnTo>
                <a:lnTo>
                  <a:pt x="8241" y="10777"/>
                </a:lnTo>
                <a:lnTo>
                  <a:pt x="10630" y="10777"/>
                </a:lnTo>
                <a:close/>
                <a:moveTo>
                  <a:pt x="10630" y="15704"/>
                </a:moveTo>
                <a:lnTo>
                  <a:pt x="8241" y="15704"/>
                </a:lnTo>
                <a:lnTo>
                  <a:pt x="8241" y="13316"/>
                </a:lnTo>
                <a:lnTo>
                  <a:pt x="10630" y="13316"/>
                </a:lnTo>
                <a:close/>
                <a:moveTo>
                  <a:pt x="10630" y="18242"/>
                </a:moveTo>
                <a:lnTo>
                  <a:pt x="8241" y="18242"/>
                </a:lnTo>
                <a:lnTo>
                  <a:pt x="8241" y="15853"/>
                </a:lnTo>
                <a:lnTo>
                  <a:pt x="10630" y="15853"/>
                </a:lnTo>
                <a:close/>
                <a:moveTo>
                  <a:pt x="10630" y="20778"/>
                </a:moveTo>
                <a:lnTo>
                  <a:pt x="8241" y="20778"/>
                </a:lnTo>
                <a:lnTo>
                  <a:pt x="8241" y="18389"/>
                </a:lnTo>
                <a:lnTo>
                  <a:pt x="10630" y="18389"/>
                </a:lnTo>
                <a:close/>
                <a:moveTo>
                  <a:pt x="10630" y="23316"/>
                </a:moveTo>
                <a:lnTo>
                  <a:pt x="8241" y="23316"/>
                </a:lnTo>
                <a:lnTo>
                  <a:pt x="8241" y="20928"/>
                </a:lnTo>
                <a:lnTo>
                  <a:pt x="10630" y="20928"/>
                </a:lnTo>
                <a:close/>
                <a:moveTo>
                  <a:pt x="10630" y="25854"/>
                </a:moveTo>
                <a:lnTo>
                  <a:pt x="8241" y="25854"/>
                </a:lnTo>
                <a:lnTo>
                  <a:pt x="8241" y="23465"/>
                </a:lnTo>
                <a:lnTo>
                  <a:pt x="10630" y="23465"/>
                </a:lnTo>
                <a:close/>
                <a:moveTo>
                  <a:pt x="10630" y="28391"/>
                </a:moveTo>
                <a:lnTo>
                  <a:pt x="8241" y="28391"/>
                </a:lnTo>
                <a:lnTo>
                  <a:pt x="8241" y="26002"/>
                </a:lnTo>
                <a:lnTo>
                  <a:pt x="10630" y="26002"/>
                </a:lnTo>
                <a:close/>
                <a:moveTo>
                  <a:pt x="10630" y="30928"/>
                </a:moveTo>
                <a:lnTo>
                  <a:pt x="8241" y="30928"/>
                </a:lnTo>
                <a:lnTo>
                  <a:pt x="8241" y="28540"/>
                </a:lnTo>
                <a:lnTo>
                  <a:pt x="10630" y="28540"/>
                </a:lnTo>
                <a:close/>
                <a:moveTo>
                  <a:pt x="10630" y="33466"/>
                </a:moveTo>
                <a:lnTo>
                  <a:pt x="8241" y="33466"/>
                </a:lnTo>
                <a:lnTo>
                  <a:pt x="8241" y="31077"/>
                </a:lnTo>
                <a:lnTo>
                  <a:pt x="10630" y="31077"/>
                </a:lnTo>
                <a:close/>
                <a:moveTo>
                  <a:pt x="10630" y="36003"/>
                </a:moveTo>
                <a:lnTo>
                  <a:pt x="8241" y="36003"/>
                </a:lnTo>
                <a:lnTo>
                  <a:pt x="8241" y="33614"/>
                </a:lnTo>
                <a:lnTo>
                  <a:pt x="10630" y="33614"/>
                </a:lnTo>
                <a:close/>
                <a:moveTo>
                  <a:pt x="10630" y="38540"/>
                </a:moveTo>
                <a:lnTo>
                  <a:pt x="8241" y="38540"/>
                </a:lnTo>
                <a:lnTo>
                  <a:pt x="8241" y="36152"/>
                </a:lnTo>
                <a:lnTo>
                  <a:pt x="10630" y="36152"/>
                </a:lnTo>
                <a:close/>
                <a:moveTo>
                  <a:pt x="10630" y="41079"/>
                </a:moveTo>
                <a:lnTo>
                  <a:pt x="8241" y="41079"/>
                </a:lnTo>
                <a:lnTo>
                  <a:pt x="8241" y="38690"/>
                </a:lnTo>
                <a:lnTo>
                  <a:pt x="10630" y="38690"/>
                </a:lnTo>
                <a:close/>
                <a:moveTo>
                  <a:pt x="10630" y="43616"/>
                </a:moveTo>
                <a:lnTo>
                  <a:pt x="8241" y="43616"/>
                </a:lnTo>
                <a:lnTo>
                  <a:pt x="8241" y="41226"/>
                </a:lnTo>
                <a:lnTo>
                  <a:pt x="10630" y="41226"/>
                </a:lnTo>
                <a:close/>
                <a:moveTo>
                  <a:pt x="10630" y="46152"/>
                </a:moveTo>
                <a:lnTo>
                  <a:pt x="8241" y="46152"/>
                </a:lnTo>
                <a:lnTo>
                  <a:pt x="8241" y="43764"/>
                </a:lnTo>
                <a:lnTo>
                  <a:pt x="10630" y="43764"/>
                </a:lnTo>
                <a:close/>
                <a:moveTo>
                  <a:pt x="10630" y="48691"/>
                </a:moveTo>
                <a:lnTo>
                  <a:pt x="8241" y="48691"/>
                </a:lnTo>
                <a:lnTo>
                  <a:pt x="8241" y="46302"/>
                </a:lnTo>
                <a:lnTo>
                  <a:pt x="10630" y="46302"/>
                </a:lnTo>
                <a:close/>
                <a:moveTo>
                  <a:pt x="10630" y="51228"/>
                </a:moveTo>
                <a:lnTo>
                  <a:pt x="8241" y="51228"/>
                </a:lnTo>
                <a:lnTo>
                  <a:pt x="8241" y="48839"/>
                </a:lnTo>
                <a:lnTo>
                  <a:pt x="10630" y="48839"/>
                </a:lnTo>
                <a:close/>
                <a:moveTo>
                  <a:pt x="10630" y="53765"/>
                </a:moveTo>
                <a:lnTo>
                  <a:pt x="8241" y="53765"/>
                </a:lnTo>
                <a:lnTo>
                  <a:pt x="8241" y="51376"/>
                </a:lnTo>
                <a:lnTo>
                  <a:pt x="10630" y="51376"/>
                </a:lnTo>
                <a:close/>
                <a:moveTo>
                  <a:pt x="10630" y="56303"/>
                </a:moveTo>
                <a:lnTo>
                  <a:pt x="8241" y="56303"/>
                </a:lnTo>
                <a:lnTo>
                  <a:pt x="8241" y="53914"/>
                </a:lnTo>
                <a:lnTo>
                  <a:pt x="10630" y="53914"/>
                </a:lnTo>
                <a:close/>
                <a:moveTo>
                  <a:pt x="10630" y="58840"/>
                </a:moveTo>
                <a:lnTo>
                  <a:pt x="8241" y="58840"/>
                </a:lnTo>
                <a:lnTo>
                  <a:pt x="8241" y="56451"/>
                </a:lnTo>
                <a:lnTo>
                  <a:pt x="10630" y="56451"/>
                </a:lnTo>
                <a:close/>
                <a:moveTo>
                  <a:pt x="8092" y="5554"/>
                </a:moveTo>
                <a:lnTo>
                  <a:pt x="5703" y="5554"/>
                </a:lnTo>
                <a:lnTo>
                  <a:pt x="5703" y="3165"/>
                </a:lnTo>
                <a:lnTo>
                  <a:pt x="8092" y="3165"/>
                </a:lnTo>
                <a:close/>
                <a:moveTo>
                  <a:pt x="8092" y="8092"/>
                </a:moveTo>
                <a:lnTo>
                  <a:pt x="5703" y="8092"/>
                </a:lnTo>
                <a:lnTo>
                  <a:pt x="5703" y="5703"/>
                </a:lnTo>
                <a:lnTo>
                  <a:pt x="8092" y="5703"/>
                </a:lnTo>
                <a:close/>
                <a:moveTo>
                  <a:pt x="8092" y="10629"/>
                </a:moveTo>
                <a:lnTo>
                  <a:pt x="5703" y="10629"/>
                </a:lnTo>
                <a:lnTo>
                  <a:pt x="5703" y="8240"/>
                </a:lnTo>
                <a:lnTo>
                  <a:pt x="8092" y="8240"/>
                </a:lnTo>
                <a:close/>
                <a:moveTo>
                  <a:pt x="8092" y="13166"/>
                </a:moveTo>
                <a:lnTo>
                  <a:pt x="5703" y="13166"/>
                </a:lnTo>
                <a:lnTo>
                  <a:pt x="5703" y="10777"/>
                </a:lnTo>
                <a:lnTo>
                  <a:pt x="8092" y="10777"/>
                </a:lnTo>
                <a:close/>
                <a:moveTo>
                  <a:pt x="8092" y="15704"/>
                </a:moveTo>
                <a:lnTo>
                  <a:pt x="5703" y="15704"/>
                </a:lnTo>
                <a:lnTo>
                  <a:pt x="5703" y="13316"/>
                </a:lnTo>
                <a:lnTo>
                  <a:pt x="8092" y="13316"/>
                </a:lnTo>
                <a:close/>
                <a:moveTo>
                  <a:pt x="8092" y="18242"/>
                </a:moveTo>
                <a:lnTo>
                  <a:pt x="5703" y="18242"/>
                </a:lnTo>
                <a:lnTo>
                  <a:pt x="5703" y="15853"/>
                </a:lnTo>
                <a:lnTo>
                  <a:pt x="8092" y="15853"/>
                </a:lnTo>
                <a:close/>
                <a:moveTo>
                  <a:pt x="8092" y="20778"/>
                </a:moveTo>
                <a:lnTo>
                  <a:pt x="5703" y="20778"/>
                </a:lnTo>
                <a:lnTo>
                  <a:pt x="5703" y="18389"/>
                </a:lnTo>
                <a:lnTo>
                  <a:pt x="8092" y="18389"/>
                </a:lnTo>
                <a:close/>
                <a:moveTo>
                  <a:pt x="8092" y="23316"/>
                </a:moveTo>
                <a:lnTo>
                  <a:pt x="5703" y="23316"/>
                </a:lnTo>
                <a:lnTo>
                  <a:pt x="5703" y="20928"/>
                </a:lnTo>
                <a:lnTo>
                  <a:pt x="8092" y="20928"/>
                </a:lnTo>
                <a:close/>
                <a:moveTo>
                  <a:pt x="8092" y="25854"/>
                </a:moveTo>
                <a:lnTo>
                  <a:pt x="5703" y="25854"/>
                </a:lnTo>
                <a:lnTo>
                  <a:pt x="5703" y="23465"/>
                </a:lnTo>
                <a:lnTo>
                  <a:pt x="8092" y="23465"/>
                </a:lnTo>
                <a:close/>
                <a:moveTo>
                  <a:pt x="8092" y="28391"/>
                </a:moveTo>
                <a:lnTo>
                  <a:pt x="5703" y="28391"/>
                </a:lnTo>
                <a:lnTo>
                  <a:pt x="5703" y="26002"/>
                </a:lnTo>
                <a:lnTo>
                  <a:pt x="8092" y="26002"/>
                </a:lnTo>
                <a:close/>
                <a:moveTo>
                  <a:pt x="8092" y="30928"/>
                </a:moveTo>
                <a:lnTo>
                  <a:pt x="5703" y="30928"/>
                </a:lnTo>
                <a:lnTo>
                  <a:pt x="5703" y="28540"/>
                </a:lnTo>
                <a:lnTo>
                  <a:pt x="8092" y="28540"/>
                </a:lnTo>
                <a:close/>
                <a:moveTo>
                  <a:pt x="8092" y="33466"/>
                </a:moveTo>
                <a:lnTo>
                  <a:pt x="5703" y="33466"/>
                </a:lnTo>
                <a:lnTo>
                  <a:pt x="5703" y="31077"/>
                </a:lnTo>
                <a:lnTo>
                  <a:pt x="8092" y="31077"/>
                </a:lnTo>
                <a:close/>
                <a:moveTo>
                  <a:pt x="8092" y="36003"/>
                </a:moveTo>
                <a:lnTo>
                  <a:pt x="5703" y="36003"/>
                </a:lnTo>
                <a:lnTo>
                  <a:pt x="5703" y="33614"/>
                </a:lnTo>
                <a:lnTo>
                  <a:pt x="8092" y="33614"/>
                </a:lnTo>
                <a:close/>
                <a:moveTo>
                  <a:pt x="8092" y="38540"/>
                </a:moveTo>
                <a:lnTo>
                  <a:pt x="5703" y="38540"/>
                </a:lnTo>
                <a:lnTo>
                  <a:pt x="5703" y="36152"/>
                </a:lnTo>
                <a:lnTo>
                  <a:pt x="8092" y="36152"/>
                </a:lnTo>
                <a:close/>
                <a:moveTo>
                  <a:pt x="8092" y="41079"/>
                </a:moveTo>
                <a:lnTo>
                  <a:pt x="5703" y="41079"/>
                </a:lnTo>
                <a:lnTo>
                  <a:pt x="5703" y="38690"/>
                </a:lnTo>
                <a:lnTo>
                  <a:pt x="8092" y="38690"/>
                </a:lnTo>
                <a:close/>
                <a:moveTo>
                  <a:pt x="8092" y="43616"/>
                </a:moveTo>
                <a:lnTo>
                  <a:pt x="5703" y="43616"/>
                </a:lnTo>
                <a:lnTo>
                  <a:pt x="5703" y="41226"/>
                </a:lnTo>
                <a:lnTo>
                  <a:pt x="8092" y="41226"/>
                </a:lnTo>
                <a:close/>
                <a:moveTo>
                  <a:pt x="8092" y="46152"/>
                </a:moveTo>
                <a:lnTo>
                  <a:pt x="5703" y="46152"/>
                </a:lnTo>
                <a:lnTo>
                  <a:pt x="5703" y="43764"/>
                </a:lnTo>
                <a:lnTo>
                  <a:pt x="8092" y="43764"/>
                </a:lnTo>
                <a:close/>
                <a:moveTo>
                  <a:pt x="8092" y="48691"/>
                </a:moveTo>
                <a:lnTo>
                  <a:pt x="5703" y="48691"/>
                </a:lnTo>
                <a:lnTo>
                  <a:pt x="5703" y="46302"/>
                </a:lnTo>
                <a:lnTo>
                  <a:pt x="8092" y="46302"/>
                </a:lnTo>
                <a:close/>
                <a:moveTo>
                  <a:pt x="8092" y="51228"/>
                </a:moveTo>
                <a:lnTo>
                  <a:pt x="5703" y="51228"/>
                </a:lnTo>
                <a:lnTo>
                  <a:pt x="5703" y="48839"/>
                </a:lnTo>
                <a:lnTo>
                  <a:pt x="8092" y="48839"/>
                </a:lnTo>
                <a:close/>
                <a:moveTo>
                  <a:pt x="8092" y="53765"/>
                </a:moveTo>
                <a:lnTo>
                  <a:pt x="5703" y="53765"/>
                </a:lnTo>
                <a:lnTo>
                  <a:pt x="5703" y="51376"/>
                </a:lnTo>
                <a:lnTo>
                  <a:pt x="8092" y="51376"/>
                </a:lnTo>
                <a:close/>
                <a:moveTo>
                  <a:pt x="8092" y="56303"/>
                </a:moveTo>
                <a:lnTo>
                  <a:pt x="5703" y="56303"/>
                </a:lnTo>
                <a:lnTo>
                  <a:pt x="5703" y="53914"/>
                </a:lnTo>
                <a:lnTo>
                  <a:pt x="8092" y="53914"/>
                </a:lnTo>
                <a:close/>
                <a:moveTo>
                  <a:pt x="8092" y="58840"/>
                </a:moveTo>
                <a:lnTo>
                  <a:pt x="5703" y="58840"/>
                </a:lnTo>
                <a:lnTo>
                  <a:pt x="5703" y="56451"/>
                </a:lnTo>
                <a:lnTo>
                  <a:pt x="8092" y="56451"/>
                </a:lnTo>
                <a:close/>
                <a:moveTo>
                  <a:pt x="5554" y="5554"/>
                </a:moveTo>
                <a:lnTo>
                  <a:pt x="3166" y="5554"/>
                </a:lnTo>
                <a:lnTo>
                  <a:pt x="3166" y="3165"/>
                </a:lnTo>
                <a:lnTo>
                  <a:pt x="5554" y="3165"/>
                </a:lnTo>
                <a:close/>
                <a:moveTo>
                  <a:pt x="5554" y="8092"/>
                </a:moveTo>
                <a:lnTo>
                  <a:pt x="3166" y="8092"/>
                </a:lnTo>
                <a:lnTo>
                  <a:pt x="3166" y="5703"/>
                </a:lnTo>
                <a:lnTo>
                  <a:pt x="5554" y="5703"/>
                </a:lnTo>
                <a:close/>
                <a:moveTo>
                  <a:pt x="5554" y="10629"/>
                </a:moveTo>
                <a:lnTo>
                  <a:pt x="3166" y="10629"/>
                </a:lnTo>
                <a:lnTo>
                  <a:pt x="3166" y="8240"/>
                </a:lnTo>
                <a:lnTo>
                  <a:pt x="5554" y="8240"/>
                </a:lnTo>
                <a:close/>
                <a:moveTo>
                  <a:pt x="5554" y="13166"/>
                </a:moveTo>
                <a:lnTo>
                  <a:pt x="3166" y="13166"/>
                </a:lnTo>
                <a:lnTo>
                  <a:pt x="3166" y="10777"/>
                </a:lnTo>
                <a:lnTo>
                  <a:pt x="5554" y="10777"/>
                </a:lnTo>
                <a:close/>
                <a:moveTo>
                  <a:pt x="5554" y="15704"/>
                </a:moveTo>
                <a:lnTo>
                  <a:pt x="3166" y="15704"/>
                </a:lnTo>
                <a:lnTo>
                  <a:pt x="3166" y="13316"/>
                </a:lnTo>
                <a:lnTo>
                  <a:pt x="5554" y="13316"/>
                </a:lnTo>
                <a:close/>
                <a:moveTo>
                  <a:pt x="5554" y="18242"/>
                </a:moveTo>
                <a:lnTo>
                  <a:pt x="3166" y="18242"/>
                </a:lnTo>
                <a:lnTo>
                  <a:pt x="3166" y="15853"/>
                </a:lnTo>
                <a:lnTo>
                  <a:pt x="5554" y="15853"/>
                </a:lnTo>
                <a:close/>
                <a:moveTo>
                  <a:pt x="5554" y="20778"/>
                </a:moveTo>
                <a:lnTo>
                  <a:pt x="3166" y="20778"/>
                </a:lnTo>
                <a:lnTo>
                  <a:pt x="3166" y="18389"/>
                </a:lnTo>
                <a:lnTo>
                  <a:pt x="5554" y="18389"/>
                </a:lnTo>
                <a:close/>
                <a:moveTo>
                  <a:pt x="5554" y="23316"/>
                </a:moveTo>
                <a:lnTo>
                  <a:pt x="3166" y="23316"/>
                </a:lnTo>
                <a:lnTo>
                  <a:pt x="3166" y="20928"/>
                </a:lnTo>
                <a:lnTo>
                  <a:pt x="5554" y="20928"/>
                </a:lnTo>
                <a:close/>
                <a:moveTo>
                  <a:pt x="5554" y="25854"/>
                </a:moveTo>
                <a:lnTo>
                  <a:pt x="3166" y="25854"/>
                </a:lnTo>
                <a:lnTo>
                  <a:pt x="3166" y="23465"/>
                </a:lnTo>
                <a:lnTo>
                  <a:pt x="5554" y="23465"/>
                </a:lnTo>
                <a:close/>
                <a:moveTo>
                  <a:pt x="5554" y="28391"/>
                </a:moveTo>
                <a:lnTo>
                  <a:pt x="3166" y="28391"/>
                </a:lnTo>
                <a:lnTo>
                  <a:pt x="3166" y="26002"/>
                </a:lnTo>
                <a:lnTo>
                  <a:pt x="5554" y="26002"/>
                </a:lnTo>
                <a:close/>
                <a:moveTo>
                  <a:pt x="5554" y="30928"/>
                </a:moveTo>
                <a:lnTo>
                  <a:pt x="3166" y="30928"/>
                </a:lnTo>
                <a:lnTo>
                  <a:pt x="3166" y="28540"/>
                </a:lnTo>
                <a:lnTo>
                  <a:pt x="5554" y="28540"/>
                </a:lnTo>
                <a:close/>
                <a:moveTo>
                  <a:pt x="5554" y="33466"/>
                </a:moveTo>
                <a:lnTo>
                  <a:pt x="3166" y="33466"/>
                </a:lnTo>
                <a:lnTo>
                  <a:pt x="3166" y="31077"/>
                </a:lnTo>
                <a:lnTo>
                  <a:pt x="5554" y="31077"/>
                </a:lnTo>
                <a:close/>
                <a:moveTo>
                  <a:pt x="5554" y="36003"/>
                </a:moveTo>
                <a:lnTo>
                  <a:pt x="3166" y="36003"/>
                </a:lnTo>
                <a:lnTo>
                  <a:pt x="3166" y="33614"/>
                </a:lnTo>
                <a:lnTo>
                  <a:pt x="5554" y="33614"/>
                </a:lnTo>
                <a:close/>
                <a:moveTo>
                  <a:pt x="5554" y="38540"/>
                </a:moveTo>
                <a:lnTo>
                  <a:pt x="3166" y="38540"/>
                </a:lnTo>
                <a:lnTo>
                  <a:pt x="3166" y="36152"/>
                </a:lnTo>
                <a:lnTo>
                  <a:pt x="5554" y="36152"/>
                </a:lnTo>
                <a:close/>
                <a:moveTo>
                  <a:pt x="5554" y="41079"/>
                </a:moveTo>
                <a:lnTo>
                  <a:pt x="3166" y="41079"/>
                </a:lnTo>
                <a:lnTo>
                  <a:pt x="3166" y="38690"/>
                </a:lnTo>
                <a:lnTo>
                  <a:pt x="5554" y="38690"/>
                </a:lnTo>
                <a:close/>
                <a:moveTo>
                  <a:pt x="5554" y="43616"/>
                </a:moveTo>
                <a:lnTo>
                  <a:pt x="3166" y="43616"/>
                </a:lnTo>
                <a:lnTo>
                  <a:pt x="3166" y="41226"/>
                </a:lnTo>
                <a:lnTo>
                  <a:pt x="5554" y="41226"/>
                </a:lnTo>
                <a:close/>
                <a:moveTo>
                  <a:pt x="5554" y="46152"/>
                </a:moveTo>
                <a:lnTo>
                  <a:pt x="3166" y="46152"/>
                </a:lnTo>
                <a:lnTo>
                  <a:pt x="3166" y="43764"/>
                </a:lnTo>
                <a:lnTo>
                  <a:pt x="5554" y="43764"/>
                </a:lnTo>
                <a:close/>
                <a:moveTo>
                  <a:pt x="5554" y="48691"/>
                </a:moveTo>
                <a:lnTo>
                  <a:pt x="3166" y="48691"/>
                </a:lnTo>
                <a:lnTo>
                  <a:pt x="3166" y="46302"/>
                </a:lnTo>
                <a:lnTo>
                  <a:pt x="5554" y="46302"/>
                </a:lnTo>
                <a:close/>
                <a:moveTo>
                  <a:pt x="5554" y="51228"/>
                </a:moveTo>
                <a:lnTo>
                  <a:pt x="3166" y="51228"/>
                </a:lnTo>
                <a:lnTo>
                  <a:pt x="3166" y="48839"/>
                </a:lnTo>
                <a:lnTo>
                  <a:pt x="5554" y="48839"/>
                </a:lnTo>
                <a:close/>
                <a:moveTo>
                  <a:pt x="5554" y="53765"/>
                </a:moveTo>
                <a:lnTo>
                  <a:pt x="3166" y="53765"/>
                </a:lnTo>
                <a:lnTo>
                  <a:pt x="3166" y="51376"/>
                </a:lnTo>
                <a:lnTo>
                  <a:pt x="5554" y="51376"/>
                </a:lnTo>
                <a:close/>
                <a:moveTo>
                  <a:pt x="5554" y="56303"/>
                </a:moveTo>
                <a:lnTo>
                  <a:pt x="3166" y="56303"/>
                </a:lnTo>
                <a:lnTo>
                  <a:pt x="3166" y="53914"/>
                </a:lnTo>
                <a:lnTo>
                  <a:pt x="5554" y="53914"/>
                </a:lnTo>
                <a:close/>
                <a:moveTo>
                  <a:pt x="5554" y="58840"/>
                </a:moveTo>
                <a:lnTo>
                  <a:pt x="3166" y="58840"/>
                </a:lnTo>
                <a:lnTo>
                  <a:pt x="3166" y="56451"/>
                </a:lnTo>
                <a:lnTo>
                  <a:pt x="5554" y="56451"/>
                </a:lnTo>
                <a:close/>
                <a:moveTo>
                  <a:pt x="109437" y="3165"/>
                </a:moveTo>
                <a:lnTo>
                  <a:pt x="109437" y="3017"/>
                </a:lnTo>
                <a:lnTo>
                  <a:pt x="107200" y="3017"/>
                </a:lnTo>
                <a:lnTo>
                  <a:pt x="107200" y="75"/>
                </a:lnTo>
                <a:cubicBezTo>
                  <a:pt x="107200" y="34"/>
                  <a:pt x="107167" y="0"/>
                  <a:pt x="107126" y="0"/>
                </a:cubicBezTo>
                <a:cubicBezTo>
                  <a:pt x="107084" y="0"/>
                  <a:pt x="107051" y="34"/>
                  <a:pt x="107051" y="75"/>
                </a:cubicBezTo>
                <a:lnTo>
                  <a:pt x="107051" y="3017"/>
                </a:lnTo>
                <a:lnTo>
                  <a:pt x="104662" y="3017"/>
                </a:lnTo>
                <a:lnTo>
                  <a:pt x="104662" y="75"/>
                </a:lnTo>
                <a:cubicBezTo>
                  <a:pt x="104662" y="34"/>
                  <a:pt x="104629" y="0"/>
                  <a:pt x="104588" y="0"/>
                </a:cubicBezTo>
                <a:cubicBezTo>
                  <a:pt x="104547" y="0"/>
                  <a:pt x="104514" y="34"/>
                  <a:pt x="104514" y="75"/>
                </a:cubicBezTo>
                <a:lnTo>
                  <a:pt x="104514" y="3017"/>
                </a:lnTo>
                <a:lnTo>
                  <a:pt x="102125" y="3017"/>
                </a:lnTo>
                <a:lnTo>
                  <a:pt x="102125" y="75"/>
                </a:lnTo>
                <a:cubicBezTo>
                  <a:pt x="102125" y="34"/>
                  <a:pt x="102092" y="0"/>
                  <a:pt x="102051" y="0"/>
                </a:cubicBezTo>
                <a:cubicBezTo>
                  <a:pt x="102010" y="0"/>
                  <a:pt x="101977" y="34"/>
                  <a:pt x="101977" y="75"/>
                </a:cubicBezTo>
                <a:lnTo>
                  <a:pt x="101977" y="3017"/>
                </a:lnTo>
                <a:lnTo>
                  <a:pt x="99588" y="3017"/>
                </a:lnTo>
                <a:lnTo>
                  <a:pt x="99588" y="75"/>
                </a:lnTo>
                <a:cubicBezTo>
                  <a:pt x="99588" y="34"/>
                  <a:pt x="99555" y="0"/>
                  <a:pt x="99514" y="0"/>
                </a:cubicBezTo>
                <a:cubicBezTo>
                  <a:pt x="99473" y="0"/>
                  <a:pt x="99439" y="34"/>
                  <a:pt x="99439" y="75"/>
                </a:cubicBezTo>
                <a:lnTo>
                  <a:pt x="99439" y="3017"/>
                </a:lnTo>
                <a:lnTo>
                  <a:pt x="97050" y="3017"/>
                </a:lnTo>
                <a:lnTo>
                  <a:pt x="97050" y="75"/>
                </a:lnTo>
                <a:cubicBezTo>
                  <a:pt x="97050" y="34"/>
                  <a:pt x="97016" y="0"/>
                  <a:pt x="96975" y="0"/>
                </a:cubicBezTo>
                <a:cubicBezTo>
                  <a:pt x="96934" y="0"/>
                  <a:pt x="96901" y="34"/>
                  <a:pt x="96901" y="75"/>
                </a:cubicBezTo>
                <a:lnTo>
                  <a:pt x="96901" y="3017"/>
                </a:lnTo>
                <a:lnTo>
                  <a:pt x="94513" y="3017"/>
                </a:lnTo>
                <a:lnTo>
                  <a:pt x="94513" y="75"/>
                </a:lnTo>
                <a:cubicBezTo>
                  <a:pt x="94513" y="34"/>
                  <a:pt x="94479" y="0"/>
                  <a:pt x="94439" y="0"/>
                </a:cubicBezTo>
                <a:cubicBezTo>
                  <a:pt x="94398" y="0"/>
                  <a:pt x="94364" y="34"/>
                  <a:pt x="94364" y="75"/>
                </a:cubicBezTo>
                <a:lnTo>
                  <a:pt x="94364" y="3017"/>
                </a:lnTo>
                <a:lnTo>
                  <a:pt x="91975" y="3017"/>
                </a:lnTo>
                <a:lnTo>
                  <a:pt x="91975" y="75"/>
                </a:lnTo>
                <a:cubicBezTo>
                  <a:pt x="91975" y="34"/>
                  <a:pt x="91943" y="0"/>
                  <a:pt x="91902" y="0"/>
                </a:cubicBezTo>
                <a:cubicBezTo>
                  <a:pt x="91860" y="0"/>
                  <a:pt x="91826" y="34"/>
                  <a:pt x="91826" y="75"/>
                </a:cubicBezTo>
                <a:lnTo>
                  <a:pt x="91826" y="3017"/>
                </a:lnTo>
                <a:lnTo>
                  <a:pt x="89438" y="3017"/>
                </a:lnTo>
                <a:lnTo>
                  <a:pt x="89438" y="75"/>
                </a:lnTo>
                <a:cubicBezTo>
                  <a:pt x="89438" y="34"/>
                  <a:pt x="89404" y="0"/>
                  <a:pt x="89363" y="0"/>
                </a:cubicBezTo>
                <a:cubicBezTo>
                  <a:pt x="89322" y="0"/>
                  <a:pt x="89289" y="34"/>
                  <a:pt x="89289" y="75"/>
                </a:cubicBezTo>
                <a:lnTo>
                  <a:pt x="89289" y="3017"/>
                </a:lnTo>
                <a:lnTo>
                  <a:pt x="86900" y="3017"/>
                </a:lnTo>
                <a:lnTo>
                  <a:pt x="86900" y="75"/>
                </a:lnTo>
                <a:cubicBezTo>
                  <a:pt x="86900" y="34"/>
                  <a:pt x="86867" y="0"/>
                  <a:pt x="86826" y="0"/>
                </a:cubicBezTo>
                <a:cubicBezTo>
                  <a:pt x="86785" y="0"/>
                  <a:pt x="86752" y="34"/>
                  <a:pt x="86752" y="75"/>
                </a:cubicBezTo>
                <a:lnTo>
                  <a:pt x="86752" y="3017"/>
                </a:lnTo>
                <a:lnTo>
                  <a:pt x="84363" y="3017"/>
                </a:lnTo>
                <a:lnTo>
                  <a:pt x="84363" y="75"/>
                </a:lnTo>
                <a:cubicBezTo>
                  <a:pt x="84363" y="34"/>
                  <a:pt x="84330" y="0"/>
                  <a:pt x="84289" y="0"/>
                </a:cubicBezTo>
                <a:cubicBezTo>
                  <a:pt x="84248" y="0"/>
                  <a:pt x="84215" y="34"/>
                  <a:pt x="84215" y="75"/>
                </a:cubicBezTo>
                <a:lnTo>
                  <a:pt x="84215" y="3017"/>
                </a:lnTo>
                <a:lnTo>
                  <a:pt x="81826" y="3017"/>
                </a:lnTo>
                <a:lnTo>
                  <a:pt x="81826" y="75"/>
                </a:lnTo>
                <a:cubicBezTo>
                  <a:pt x="81826" y="34"/>
                  <a:pt x="81792" y="0"/>
                  <a:pt x="81751" y="0"/>
                </a:cubicBezTo>
                <a:cubicBezTo>
                  <a:pt x="81710" y="0"/>
                  <a:pt x="81677" y="34"/>
                  <a:pt x="81677" y="75"/>
                </a:cubicBezTo>
                <a:lnTo>
                  <a:pt x="81677" y="3017"/>
                </a:lnTo>
                <a:lnTo>
                  <a:pt x="79288" y="3017"/>
                </a:lnTo>
                <a:lnTo>
                  <a:pt x="79288" y="75"/>
                </a:lnTo>
                <a:cubicBezTo>
                  <a:pt x="79288" y="34"/>
                  <a:pt x="79255" y="0"/>
                  <a:pt x="79214" y="0"/>
                </a:cubicBezTo>
                <a:cubicBezTo>
                  <a:pt x="79173" y="0"/>
                  <a:pt x="79139" y="34"/>
                  <a:pt x="79139" y="75"/>
                </a:cubicBezTo>
                <a:lnTo>
                  <a:pt x="79139" y="3017"/>
                </a:lnTo>
                <a:lnTo>
                  <a:pt x="76751" y="3017"/>
                </a:lnTo>
                <a:lnTo>
                  <a:pt x="76751" y="75"/>
                </a:lnTo>
                <a:cubicBezTo>
                  <a:pt x="76751" y="34"/>
                  <a:pt x="76718" y="0"/>
                  <a:pt x="76677" y="0"/>
                </a:cubicBezTo>
                <a:cubicBezTo>
                  <a:pt x="76636" y="0"/>
                  <a:pt x="76603" y="34"/>
                  <a:pt x="76603" y="75"/>
                </a:cubicBezTo>
                <a:lnTo>
                  <a:pt x="76603" y="3017"/>
                </a:lnTo>
                <a:lnTo>
                  <a:pt x="74214" y="3017"/>
                </a:lnTo>
                <a:lnTo>
                  <a:pt x="74214" y="75"/>
                </a:lnTo>
                <a:cubicBezTo>
                  <a:pt x="74214" y="34"/>
                  <a:pt x="74180" y="0"/>
                  <a:pt x="74139" y="0"/>
                </a:cubicBezTo>
                <a:cubicBezTo>
                  <a:pt x="74098" y="0"/>
                  <a:pt x="74065" y="34"/>
                  <a:pt x="74065" y="75"/>
                </a:cubicBezTo>
                <a:lnTo>
                  <a:pt x="74065" y="3017"/>
                </a:lnTo>
                <a:lnTo>
                  <a:pt x="71676" y="3017"/>
                </a:lnTo>
                <a:lnTo>
                  <a:pt x="71676" y="75"/>
                </a:lnTo>
                <a:cubicBezTo>
                  <a:pt x="71676" y="34"/>
                  <a:pt x="71642" y="0"/>
                  <a:pt x="71601" y="0"/>
                </a:cubicBezTo>
                <a:cubicBezTo>
                  <a:pt x="71560" y="0"/>
                  <a:pt x="71527" y="34"/>
                  <a:pt x="71527" y="75"/>
                </a:cubicBezTo>
                <a:lnTo>
                  <a:pt x="71527" y="3017"/>
                </a:lnTo>
                <a:lnTo>
                  <a:pt x="69139" y="3017"/>
                </a:lnTo>
                <a:lnTo>
                  <a:pt x="69139" y="75"/>
                </a:lnTo>
                <a:cubicBezTo>
                  <a:pt x="69139" y="34"/>
                  <a:pt x="69106" y="0"/>
                  <a:pt x="69064" y="0"/>
                </a:cubicBezTo>
                <a:cubicBezTo>
                  <a:pt x="69024" y="0"/>
                  <a:pt x="68990" y="34"/>
                  <a:pt x="68990" y="75"/>
                </a:cubicBezTo>
                <a:lnTo>
                  <a:pt x="68990" y="3017"/>
                </a:lnTo>
                <a:lnTo>
                  <a:pt x="66601" y="3017"/>
                </a:lnTo>
                <a:lnTo>
                  <a:pt x="66601" y="75"/>
                </a:lnTo>
                <a:cubicBezTo>
                  <a:pt x="66601" y="34"/>
                  <a:pt x="66568" y="0"/>
                  <a:pt x="66527" y="0"/>
                </a:cubicBezTo>
                <a:cubicBezTo>
                  <a:pt x="66486" y="0"/>
                  <a:pt x="66452" y="34"/>
                  <a:pt x="66452" y="75"/>
                </a:cubicBezTo>
                <a:lnTo>
                  <a:pt x="66452" y="3017"/>
                </a:lnTo>
                <a:lnTo>
                  <a:pt x="64064" y="3017"/>
                </a:lnTo>
                <a:lnTo>
                  <a:pt x="64064" y="75"/>
                </a:lnTo>
                <a:cubicBezTo>
                  <a:pt x="64064" y="34"/>
                  <a:pt x="64030" y="0"/>
                  <a:pt x="63989" y="0"/>
                </a:cubicBezTo>
                <a:cubicBezTo>
                  <a:pt x="63948" y="0"/>
                  <a:pt x="63915" y="34"/>
                  <a:pt x="63915" y="75"/>
                </a:cubicBezTo>
                <a:lnTo>
                  <a:pt x="63915" y="3017"/>
                </a:lnTo>
                <a:lnTo>
                  <a:pt x="61526" y="3017"/>
                </a:lnTo>
                <a:lnTo>
                  <a:pt x="61526" y="75"/>
                </a:lnTo>
                <a:cubicBezTo>
                  <a:pt x="61526" y="34"/>
                  <a:pt x="61493" y="0"/>
                  <a:pt x="61452" y="0"/>
                </a:cubicBezTo>
                <a:cubicBezTo>
                  <a:pt x="61411" y="0"/>
                  <a:pt x="61378" y="34"/>
                  <a:pt x="61378" y="75"/>
                </a:cubicBezTo>
                <a:lnTo>
                  <a:pt x="61378" y="3017"/>
                </a:lnTo>
                <a:lnTo>
                  <a:pt x="58989" y="3017"/>
                </a:lnTo>
                <a:lnTo>
                  <a:pt x="58989" y="75"/>
                </a:lnTo>
                <a:cubicBezTo>
                  <a:pt x="58989" y="34"/>
                  <a:pt x="58956" y="0"/>
                  <a:pt x="58915" y="0"/>
                </a:cubicBezTo>
                <a:lnTo>
                  <a:pt x="58915" y="0"/>
                </a:lnTo>
                <a:cubicBezTo>
                  <a:pt x="58874" y="0"/>
                  <a:pt x="58840" y="34"/>
                  <a:pt x="58840" y="75"/>
                </a:cubicBezTo>
                <a:lnTo>
                  <a:pt x="58840" y="3017"/>
                </a:lnTo>
                <a:lnTo>
                  <a:pt x="56452" y="3017"/>
                </a:lnTo>
                <a:lnTo>
                  <a:pt x="56452" y="75"/>
                </a:lnTo>
                <a:cubicBezTo>
                  <a:pt x="56452" y="34"/>
                  <a:pt x="56417" y="0"/>
                  <a:pt x="56377" y="0"/>
                </a:cubicBezTo>
                <a:cubicBezTo>
                  <a:pt x="56336" y="0"/>
                  <a:pt x="56303" y="34"/>
                  <a:pt x="56303" y="75"/>
                </a:cubicBezTo>
                <a:lnTo>
                  <a:pt x="56303" y="3017"/>
                </a:lnTo>
                <a:lnTo>
                  <a:pt x="53914" y="3017"/>
                </a:lnTo>
                <a:lnTo>
                  <a:pt x="53914" y="75"/>
                </a:lnTo>
                <a:cubicBezTo>
                  <a:pt x="53914" y="34"/>
                  <a:pt x="53881" y="0"/>
                  <a:pt x="53840" y="0"/>
                </a:cubicBezTo>
                <a:cubicBezTo>
                  <a:pt x="53799" y="0"/>
                  <a:pt x="53766" y="34"/>
                  <a:pt x="53766" y="75"/>
                </a:cubicBezTo>
                <a:lnTo>
                  <a:pt x="53766" y="3017"/>
                </a:lnTo>
                <a:lnTo>
                  <a:pt x="51376" y="3017"/>
                </a:lnTo>
                <a:lnTo>
                  <a:pt x="51376" y="75"/>
                </a:lnTo>
                <a:cubicBezTo>
                  <a:pt x="51376" y="34"/>
                  <a:pt x="51344" y="0"/>
                  <a:pt x="51303" y="0"/>
                </a:cubicBezTo>
                <a:cubicBezTo>
                  <a:pt x="51262" y="0"/>
                  <a:pt x="51228" y="34"/>
                  <a:pt x="51228" y="75"/>
                </a:cubicBezTo>
                <a:lnTo>
                  <a:pt x="51228" y="3017"/>
                </a:lnTo>
                <a:lnTo>
                  <a:pt x="48839" y="3017"/>
                </a:lnTo>
                <a:lnTo>
                  <a:pt x="48839" y="75"/>
                </a:lnTo>
                <a:cubicBezTo>
                  <a:pt x="48839" y="34"/>
                  <a:pt x="48806" y="0"/>
                  <a:pt x="48764" y="0"/>
                </a:cubicBezTo>
                <a:cubicBezTo>
                  <a:pt x="48723" y="0"/>
                  <a:pt x="48691" y="34"/>
                  <a:pt x="48691" y="75"/>
                </a:cubicBezTo>
                <a:lnTo>
                  <a:pt x="48691" y="3017"/>
                </a:lnTo>
                <a:lnTo>
                  <a:pt x="46302" y="3017"/>
                </a:lnTo>
                <a:lnTo>
                  <a:pt x="46302" y="75"/>
                </a:lnTo>
                <a:cubicBezTo>
                  <a:pt x="46302" y="34"/>
                  <a:pt x="46269" y="0"/>
                  <a:pt x="46227" y="0"/>
                </a:cubicBezTo>
                <a:cubicBezTo>
                  <a:pt x="46187" y="0"/>
                  <a:pt x="46153" y="34"/>
                  <a:pt x="46153" y="75"/>
                </a:cubicBezTo>
                <a:lnTo>
                  <a:pt x="46153" y="3017"/>
                </a:lnTo>
                <a:lnTo>
                  <a:pt x="43764" y="3017"/>
                </a:lnTo>
                <a:lnTo>
                  <a:pt x="43764" y="75"/>
                </a:lnTo>
                <a:cubicBezTo>
                  <a:pt x="43764" y="34"/>
                  <a:pt x="43732" y="0"/>
                  <a:pt x="43691" y="0"/>
                </a:cubicBezTo>
                <a:cubicBezTo>
                  <a:pt x="43650" y="0"/>
                  <a:pt x="43616" y="34"/>
                  <a:pt x="43616" y="75"/>
                </a:cubicBezTo>
                <a:lnTo>
                  <a:pt x="43616" y="3017"/>
                </a:lnTo>
                <a:lnTo>
                  <a:pt x="41227" y="3017"/>
                </a:lnTo>
                <a:lnTo>
                  <a:pt x="41227" y="75"/>
                </a:lnTo>
                <a:cubicBezTo>
                  <a:pt x="41227" y="34"/>
                  <a:pt x="41194" y="0"/>
                  <a:pt x="41153" y="0"/>
                </a:cubicBezTo>
                <a:cubicBezTo>
                  <a:pt x="41111" y="0"/>
                  <a:pt x="41078" y="34"/>
                  <a:pt x="41078" y="75"/>
                </a:cubicBezTo>
                <a:lnTo>
                  <a:pt x="41078" y="3017"/>
                </a:lnTo>
                <a:lnTo>
                  <a:pt x="38689" y="3017"/>
                </a:lnTo>
                <a:lnTo>
                  <a:pt x="38689" y="75"/>
                </a:lnTo>
                <a:cubicBezTo>
                  <a:pt x="38689" y="34"/>
                  <a:pt x="38656" y="0"/>
                  <a:pt x="38615" y="0"/>
                </a:cubicBezTo>
                <a:cubicBezTo>
                  <a:pt x="38574" y="0"/>
                  <a:pt x="38541" y="34"/>
                  <a:pt x="38541" y="75"/>
                </a:cubicBezTo>
                <a:lnTo>
                  <a:pt x="38541" y="3017"/>
                </a:lnTo>
                <a:lnTo>
                  <a:pt x="36152" y="3017"/>
                </a:lnTo>
                <a:lnTo>
                  <a:pt x="36152" y="75"/>
                </a:lnTo>
                <a:cubicBezTo>
                  <a:pt x="36152" y="34"/>
                  <a:pt x="36119" y="0"/>
                  <a:pt x="36078" y="0"/>
                </a:cubicBezTo>
                <a:cubicBezTo>
                  <a:pt x="36037" y="0"/>
                  <a:pt x="36004" y="34"/>
                  <a:pt x="36004" y="75"/>
                </a:cubicBezTo>
                <a:lnTo>
                  <a:pt x="36004" y="3017"/>
                </a:lnTo>
                <a:lnTo>
                  <a:pt x="33615" y="3017"/>
                </a:lnTo>
                <a:lnTo>
                  <a:pt x="33615" y="75"/>
                </a:lnTo>
                <a:cubicBezTo>
                  <a:pt x="33615" y="34"/>
                  <a:pt x="33582" y="0"/>
                  <a:pt x="33541" y="0"/>
                </a:cubicBezTo>
                <a:cubicBezTo>
                  <a:pt x="33500" y="0"/>
                  <a:pt x="33466" y="34"/>
                  <a:pt x="33466" y="75"/>
                </a:cubicBezTo>
                <a:lnTo>
                  <a:pt x="33466" y="3017"/>
                </a:lnTo>
                <a:lnTo>
                  <a:pt x="31077" y="3017"/>
                </a:lnTo>
                <a:lnTo>
                  <a:pt x="31077" y="75"/>
                </a:lnTo>
                <a:cubicBezTo>
                  <a:pt x="31077" y="34"/>
                  <a:pt x="31044" y="0"/>
                  <a:pt x="31003" y="0"/>
                </a:cubicBezTo>
                <a:cubicBezTo>
                  <a:pt x="30962" y="0"/>
                  <a:pt x="30928" y="34"/>
                  <a:pt x="30928" y="75"/>
                </a:cubicBezTo>
                <a:lnTo>
                  <a:pt x="30928" y="3017"/>
                </a:lnTo>
                <a:lnTo>
                  <a:pt x="28540" y="3017"/>
                </a:lnTo>
                <a:lnTo>
                  <a:pt x="28540" y="75"/>
                </a:lnTo>
                <a:cubicBezTo>
                  <a:pt x="28540" y="34"/>
                  <a:pt x="28507" y="0"/>
                  <a:pt x="28466" y="0"/>
                </a:cubicBezTo>
                <a:cubicBezTo>
                  <a:pt x="28425" y="0"/>
                  <a:pt x="28391" y="34"/>
                  <a:pt x="28391" y="75"/>
                </a:cubicBezTo>
                <a:lnTo>
                  <a:pt x="28391" y="3017"/>
                </a:lnTo>
                <a:lnTo>
                  <a:pt x="26002" y="3017"/>
                </a:lnTo>
                <a:lnTo>
                  <a:pt x="26002" y="75"/>
                </a:lnTo>
                <a:cubicBezTo>
                  <a:pt x="26002" y="34"/>
                  <a:pt x="25970" y="0"/>
                  <a:pt x="25929" y="0"/>
                </a:cubicBezTo>
                <a:cubicBezTo>
                  <a:pt x="25888" y="0"/>
                  <a:pt x="25854" y="34"/>
                  <a:pt x="25854" y="75"/>
                </a:cubicBezTo>
                <a:lnTo>
                  <a:pt x="25854" y="3017"/>
                </a:lnTo>
                <a:lnTo>
                  <a:pt x="23465" y="3017"/>
                </a:lnTo>
                <a:lnTo>
                  <a:pt x="23465" y="75"/>
                </a:lnTo>
                <a:cubicBezTo>
                  <a:pt x="23465" y="34"/>
                  <a:pt x="23431" y="0"/>
                  <a:pt x="23390" y="0"/>
                </a:cubicBezTo>
                <a:cubicBezTo>
                  <a:pt x="23349" y="0"/>
                  <a:pt x="23316" y="34"/>
                  <a:pt x="23316" y="75"/>
                </a:cubicBezTo>
                <a:lnTo>
                  <a:pt x="23316" y="3017"/>
                </a:lnTo>
                <a:lnTo>
                  <a:pt x="20928" y="3017"/>
                </a:lnTo>
                <a:lnTo>
                  <a:pt x="20928" y="75"/>
                </a:lnTo>
                <a:cubicBezTo>
                  <a:pt x="20928" y="34"/>
                  <a:pt x="20894" y="0"/>
                  <a:pt x="20854" y="0"/>
                </a:cubicBezTo>
                <a:cubicBezTo>
                  <a:pt x="20812" y="0"/>
                  <a:pt x="20779" y="34"/>
                  <a:pt x="20779" y="75"/>
                </a:cubicBezTo>
                <a:lnTo>
                  <a:pt x="20779" y="3017"/>
                </a:lnTo>
                <a:lnTo>
                  <a:pt x="18390" y="3017"/>
                </a:lnTo>
                <a:lnTo>
                  <a:pt x="18390" y="75"/>
                </a:lnTo>
                <a:cubicBezTo>
                  <a:pt x="18390" y="34"/>
                  <a:pt x="18357" y="0"/>
                  <a:pt x="18316" y="0"/>
                </a:cubicBezTo>
                <a:cubicBezTo>
                  <a:pt x="18275" y="0"/>
                  <a:pt x="18242" y="34"/>
                  <a:pt x="18242" y="75"/>
                </a:cubicBezTo>
                <a:lnTo>
                  <a:pt x="18242" y="3017"/>
                </a:lnTo>
                <a:lnTo>
                  <a:pt x="15853" y="3017"/>
                </a:lnTo>
                <a:lnTo>
                  <a:pt x="15853" y="75"/>
                </a:lnTo>
                <a:cubicBezTo>
                  <a:pt x="15853" y="34"/>
                  <a:pt x="15819" y="0"/>
                  <a:pt x="15778" y="0"/>
                </a:cubicBezTo>
                <a:cubicBezTo>
                  <a:pt x="15737" y="0"/>
                  <a:pt x="15704" y="34"/>
                  <a:pt x="15704" y="75"/>
                </a:cubicBezTo>
                <a:lnTo>
                  <a:pt x="15704" y="3017"/>
                </a:lnTo>
                <a:lnTo>
                  <a:pt x="13315" y="3017"/>
                </a:lnTo>
                <a:lnTo>
                  <a:pt x="13315" y="75"/>
                </a:lnTo>
                <a:cubicBezTo>
                  <a:pt x="13315" y="34"/>
                  <a:pt x="13282" y="0"/>
                  <a:pt x="13241" y="0"/>
                </a:cubicBezTo>
                <a:cubicBezTo>
                  <a:pt x="13200" y="0"/>
                  <a:pt x="13167" y="34"/>
                  <a:pt x="13167" y="75"/>
                </a:cubicBezTo>
                <a:lnTo>
                  <a:pt x="13167" y="3017"/>
                </a:lnTo>
                <a:lnTo>
                  <a:pt x="10778" y="3017"/>
                </a:lnTo>
                <a:lnTo>
                  <a:pt x="10778" y="75"/>
                </a:lnTo>
                <a:cubicBezTo>
                  <a:pt x="10778" y="34"/>
                  <a:pt x="10745" y="0"/>
                  <a:pt x="10704" y="0"/>
                </a:cubicBezTo>
                <a:cubicBezTo>
                  <a:pt x="10663" y="0"/>
                  <a:pt x="10630" y="34"/>
                  <a:pt x="10630" y="75"/>
                </a:cubicBezTo>
                <a:lnTo>
                  <a:pt x="10630" y="3017"/>
                </a:lnTo>
                <a:lnTo>
                  <a:pt x="8241" y="3017"/>
                </a:lnTo>
                <a:lnTo>
                  <a:pt x="8241" y="75"/>
                </a:lnTo>
                <a:cubicBezTo>
                  <a:pt x="8241" y="34"/>
                  <a:pt x="8207" y="0"/>
                  <a:pt x="8166" y="0"/>
                </a:cubicBezTo>
                <a:cubicBezTo>
                  <a:pt x="8125" y="0"/>
                  <a:pt x="8092" y="34"/>
                  <a:pt x="8092" y="75"/>
                </a:cubicBezTo>
                <a:lnTo>
                  <a:pt x="8092" y="3017"/>
                </a:lnTo>
                <a:lnTo>
                  <a:pt x="5703" y="3017"/>
                </a:lnTo>
                <a:lnTo>
                  <a:pt x="5703" y="75"/>
                </a:lnTo>
                <a:cubicBezTo>
                  <a:pt x="5703" y="34"/>
                  <a:pt x="5670" y="0"/>
                  <a:pt x="5629" y="0"/>
                </a:cubicBezTo>
                <a:cubicBezTo>
                  <a:pt x="5588" y="0"/>
                  <a:pt x="5554" y="34"/>
                  <a:pt x="5554" y="75"/>
                </a:cubicBezTo>
                <a:lnTo>
                  <a:pt x="5554" y="3017"/>
                </a:lnTo>
                <a:lnTo>
                  <a:pt x="3166" y="3017"/>
                </a:lnTo>
                <a:lnTo>
                  <a:pt x="3166" y="75"/>
                </a:lnTo>
                <a:cubicBezTo>
                  <a:pt x="3166" y="34"/>
                  <a:pt x="3133" y="0"/>
                  <a:pt x="3092" y="0"/>
                </a:cubicBezTo>
                <a:cubicBezTo>
                  <a:pt x="3051" y="0"/>
                  <a:pt x="3018" y="34"/>
                  <a:pt x="3018" y="75"/>
                </a:cubicBezTo>
                <a:lnTo>
                  <a:pt x="3018" y="3017"/>
                </a:lnTo>
                <a:lnTo>
                  <a:pt x="75" y="3017"/>
                </a:lnTo>
                <a:cubicBezTo>
                  <a:pt x="34" y="3017"/>
                  <a:pt x="1" y="3050"/>
                  <a:pt x="1" y="3091"/>
                </a:cubicBezTo>
                <a:cubicBezTo>
                  <a:pt x="1" y="3132"/>
                  <a:pt x="34" y="3165"/>
                  <a:pt x="75" y="3165"/>
                </a:cubicBezTo>
                <a:lnTo>
                  <a:pt x="3018" y="3165"/>
                </a:lnTo>
                <a:lnTo>
                  <a:pt x="3018" y="5554"/>
                </a:lnTo>
                <a:lnTo>
                  <a:pt x="75" y="5554"/>
                </a:lnTo>
                <a:cubicBezTo>
                  <a:pt x="34" y="5554"/>
                  <a:pt x="1" y="5587"/>
                  <a:pt x="1" y="5628"/>
                </a:cubicBezTo>
                <a:cubicBezTo>
                  <a:pt x="1" y="5670"/>
                  <a:pt x="34" y="5703"/>
                  <a:pt x="75" y="5703"/>
                </a:cubicBezTo>
                <a:lnTo>
                  <a:pt x="3018" y="5703"/>
                </a:lnTo>
                <a:lnTo>
                  <a:pt x="3018" y="8092"/>
                </a:lnTo>
                <a:lnTo>
                  <a:pt x="75" y="8092"/>
                </a:lnTo>
                <a:cubicBezTo>
                  <a:pt x="34" y="8092"/>
                  <a:pt x="1" y="8125"/>
                  <a:pt x="1" y="8166"/>
                </a:cubicBezTo>
                <a:cubicBezTo>
                  <a:pt x="1" y="8207"/>
                  <a:pt x="34" y="8240"/>
                  <a:pt x="75" y="8240"/>
                </a:cubicBezTo>
                <a:lnTo>
                  <a:pt x="3018" y="8240"/>
                </a:lnTo>
                <a:lnTo>
                  <a:pt x="3018" y="10629"/>
                </a:lnTo>
                <a:lnTo>
                  <a:pt x="75" y="10629"/>
                </a:lnTo>
                <a:cubicBezTo>
                  <a:pt x="34" y="10629"/>
                  <a:pt x="1" y="10662"/>
                  <a:pt x="1" y="10703"/>
                </a:cubicBezTo>
                <a:cubicBezTo>
                  <a:pt x="1" y="10744"/>
                  <a:pt x="34" y="10777"/>
                  <a:pt x="75" y="10777"/>
                </a:cubicBezTo>
                <a:lnTo>
                  <a:pt x="3018" y="10777"/>
                </a:lnTo>
                <a:lnTo>
                  <a:pt x="3018" y="13166"/>
                </a:lnTo>
                <a:lnTo>
                  <a:pt x="75" y="13166"/>
                </a:lnTo>
                <a:cubicBezTo>
                  <a:pt x="34" y="13166"/>
                  <a:pt x="1" y="13199"/>
                  <a:pt x="1" y="13240"/>
                </a:cubicBezTo>
                <a:cubicBezTo>
                  <a:pt x="1" y="13282"/>
                  <a:pt x="34" y="13316"/>
                  <a:pt x="75" y="13316"/>
                </a:cubicBezTo>
                <a:lnTo>
                  <a:pt x="3018" y="13316"/>
                </a:lnTo>
                <a:lnTo>
                  <a:pt x="3018" y="15704"/>
                </a:lnTo>
                <a:lnTo>
                  <a:pt x="75" y="15704"/>
                </a:lnTo>
                <a:cubicBezTo>
                  <a:pt x="34" y="15704"/>
                  <a:pt x="1" y="15737"/>
                  <a:pt x="1" y="15778"/>
                </a:cubicBezTo>
                <a:cubicBezTo>
                  <a:pt x="1" y="15819"/>
                  <a:pt x="34" y="15853"/>
                  <a:pt x="75" y="15853"/>
                </a:cubicBezTo>
                <a:lnTo>
                  <a:pt x="3018" y="15853"/>
                </a:lnTo>
                <a:lnTo>
                  <a:pt x="3018" y="18242"/>
                </a:lnTo>
                <a:lnTo>
                  <a:pt x="75" y="18242"/>
                </a:lnTo>
                <a:cubicBezTo>
                  <a:pt x="34" y="18242"/>
                  <a:pt x="1" y="18275"/>
                  <a:pt x="1" y="18316"/>
                </a:cubicBezTo>
                <a:cubicBezTo>
                  <a:pt x="1" y="18357"/>
                  <a:pt x="34" y="18389"/>
                  <a:pt x="75" y="18389"/>
                </a:cubicBezTo>
                <a:lnTo>
                  <a:pt x="3018" y="18389"/>
                </a:lnTo>
                <a:lnTo>
                  <a:pt x="3018" y="20778"/>
                </a:lnTo>
                <a:lnTo>
                  <a:pt x="75" y="20778"/>
                </a:lnTo>
                <a:cubicBezTo>
                  <a:pt x="34" y="20778"/>
                  <a:pt x="1" y="20812"/>
                  <a:pt x="1" y="20853"/>
                </a:cubicBezTo>
                <a:cubicBezTo>
                  <a:pt x="1" y="20894"/>
                  <a:pt x="34" y="20928"/>
                  <a:pt x="75" y="20928"/>
                </a:cubicBezTo>
                <a:lnTo>
                  <a:pt x="3018" y="20928"/>
                </a:lnTo>
                <a:lnTo>
                  <a:pt x="3018" y="23316"/>
                </a:lnTo>
                <a:lnTo>
                  <a:pt x="75" y="23316"/>
                </a:lnTo>
                <a:cubicBezTo>
                  <a:pt x="34" y="23316"/>
                  <a:pt x="1" y="23350"/>
                  <a:pt x="1" y="23391"/>
                </a:cubicBezTo>
                <a:cubicBezTo>
                  <a:pt x="1" y="23432"/>
                  <a:pt x="34" y="23465"/>
                  <a:pt x="75" y="23465"/>
                </a:cubicBezTo>
                <a:lnTo>
                  <a:pt x="3018" y="23465"/>
                </a:lnTo>
                <a:lnTo>
                  <a:pt x="3018" y="25854"/>
                </a:lnTo>
                <a:lnTo>
                  <a:pt x="75" y="25854"/>
                </a:lnTo>
                <a:cubicBezTo>
                  <a:pt x="34" y="25854"/>
                  <a:pt x="1" y="25887"/>
                  <a:pt x="1" y="25928"/>
                </a:cubicBezTo>
                <a:cubicBezTo>
                  <a:pt x="1" y="25969"/>
                  <a:pt x="34" y="26002"/>
                  <a:pt x="75" y="26002"/>
                </a:cubicBezTo>
                <a:lnTo>
                  <a:pt x="3018" y="26002"/>
                </a:lnTo>
                <a:lnTo>
                  <a:pt x="3018" y="28391"/>
                </a:lnTo>
                <a:lnTo>
                  <a:pt x="75" y="28391"/>
                </a:lnTo>
                <a:cubicBezTo>
                  <a:pt x="34" y="28391"/>
                  <a:pt x="1" y="28424"/>
                  <a:pt x="1" y="28465"/>
                </a:cubicBezTo>
                <a:cubicBezTo>
                  <a:pt x="1" y="28506"/>
                  <a:pt x="34" y="28540"/>
                  <a:pt x="75" y="28540"/>
                </a:cubicBezTo>
                <a:lnTo>
                  <a:pt x="3018" y="28540"/>
                </a:lnTo>
                <a:lnTo>
                  <a:pt x="3018" y="30928"/>
                </a:lnTo>
                <a:lnTo>
                  <a:pt x="75" y="30928"/>
                </a:lnTo>
                <a:cubicBezTo>
                  <a:pt x="34" y="30928"/>
                  <a:pt x="1" y="30962"/>
                  <a:pt x="1" y="31003"/>
                </a:cubicBezTo>
                <a:cubicBezTo>
                  <a:pt x="1" y="31044"/>
                  <a:pt x="34" y="31077"/>
                  <a:pt x="75" y="31077"/>
                </a:cubicBezTo>
                <a:lnTo>
                  <a:pt x="3018" y="31077"/>
                </a:lnTo>
                <a:lnTo>
                  <a:pt x="3018" y="33466"/>
                </a:lnTo>
                <a:lnTo>
                  <a:pt x="75" y="33466"/>
                </a:lnTo>
                <a:cubicBezTo>
                  <a:pt x="34" y="33466"/>
                  <a:pt x="1" y="33499"/>
                  <a:pt x="1" y="33540"/>
                </a:cubicBezTo>
                <a:cubicBezTo>
                  <a:pt x="1" y="33581"/>
                  <a:pt x="34" y="33614"/>
                  <a:pt x="75" y="33614"/>
                </a:cubicBezTo>
                <a:lnTo>
                  <a:pt x="3018" y="33614"/>
                </a:lnTo>
                <a:lnTo>
                  <a:pt x="3018" y="36003"/>
                </a:lnTo>
                <a:lnTo>
                  <a:pt x="75" y="36003"/>
                </a:lnTo>
                <a:cubicBezTo>
                  <a:pt x="34" y="36003"/>
                  <a:pt x="1" y="36037"/>
                  <a:pt x="1" y="36078"/>
                </a:cubicBezTo>
                <a:cubicBezTo>
                  <a:pt x="1" y="36119"/>
                  <a:pt x="34" y="36152"/>
                  <a:pt x="75" y="36152"/>
                </a:cubicBezTo>
                <a:lnTo>
                  <a:pt x="3018" y="36152"/>
                </a:lnTo>
                <a:lnTo>
                  <a:pt x="3018" y="38540"/>
                </a:lnTo>
                <a:lnTo>
                  <a:pt x="75" y="38540"/>
                </a:lnTo>
                <a:cubicBezTo>
                  <a:pt x="34" y="38540"/>
                  <a:pt x="1" y="38574"/>
                  <a:pt x="1" y="38615"/>
                </a:cubicBezTo>
                <a:cubicBezTo>
                  <a:pt x="1" y="38656"/>
                  <a:pt x="34" y="38690"/>
                  <a:pt x="75" y="38690"/>
                </a:cubicBezTo>
                <a:lnTo>
                  <a:pt x="3018" y="38690"/>
                </a:lnTo>
                <a:lnTo>
                  <a:pt x="3018" y="41079"/>
                </a:lnTo>
                <a:lnTo>
                  <a:pt x="75" y="41079"/>
                </a:lnTo>
                <a:cubicBezTo>
                  <a:pt x="34" y="41079"/>
                  <a:pt x="1" y="41111"/>
                  <a:pt x="1" y="41152"/>
                </a:cubicBezTo>
                <a:cubicBezTo>
                  <a:pt x="1" y="41193"/>
                  <a:pt x="34" y="41226"/>
                  <a:pt x="75" y="41226"/>
                </a:cubicBezTo>
                <a:lnTo>
                  <a:pt x="3018" y="41226"/>
                </a:lnTo>
                <a:lnTo>
                  <a:pt x="3018" y="43616"/>
                </a:lnTo>
                <a:lnTo>
                  <a:pt x="75" y="43616"/>
                </a:lnTo>
                <a:cubicBezTo>
                  <a:pt x="34" y="43616"/>
                  <a:pt x="1" y="43649"/>
                  <a:pt x="1" y="43690"/>
                </a:cubicBezTo>
                <a:cubicBezTo>
                  <a:pt x="1" y="43731"/>
                  <a:pt x="34" y="43764"/>
                  <a:pt x="75" y="43764"/>
                </a:cubicBezTo>
                <a:lnTo>
                  <a:pt x="3018" y="43764"/>
                </a:lnTo>
                <a:lnTo>
                  <a:pt x="3018" y="46152"/>
                </a:lnTo>
                <a:lnTo>
                  <a:pt x="75" y="46152"/>
                </a:lnTo>
                <a:cubicBezTo>
                  <a:pt x="34" y="46152"/>
                  <a:pt x="1" y="46187"/>
                  <a:pt x="1" y="46228"/>
                </a:cubicBezTo>
                <a:cubicBezTo>
                  <a:pt x="1" y="46269"/>
                  <a:pt x="34" y="46302"/>
                  <a:pt x="75" y="46302"/>
                </a:cubicBezTo>
                <a:lnTo>
                  <a:pt x="3018" y="46302"/>
                </a:lnTo>
                <a:lnTo>
                  <a:pt x="3018" y="48691"/>
                </a:lnTo>
                <a:lnTo>
                  <a:pt x="75" y="48691"/>
                </a:lnTo>
                <a:cubicBezTo>
                  <a:pt x="34" y="48691"/>
                  <a:pt x="1" y="48724"/>
                  <a:pt x="1" y="48764"/>
                </a:cubicBezTo>
                <a:cubicBezTo>
                  <a:pt x="1" y="48805"/>
                  <a:pt x="34" y="48839"/>
                  <a:pt x="75" y="48839"/>
                </a:cubicBezTo>
                <a:lnTo>
                  <a:pt x="3018" y="48839"/>
                </a:lnTo>
                <a:lnTo>
                  <a:pt x="3018" y="51228"/>
                </a:lnTo>
                <a:lnTo>
                  <a:pt x="75" y="51228"/>
                </a:lnTo>
                <a:cubicBezTo>
                  <a:pt x="34" y="51228"/>
                  <a:pt x="1" y="51261"/>
                  <a:pt x="1" y="51302"/>
                </a:cubicBezTo>
                <a:cubicBezTo>
                  <a:pt x="1" y="51343"/>
                  <a:pt x="34" y="51376"/>
                  <a:pt x="75" y="51376"/>
                </a:cubicBezTo>
                <a:lnTo>
                  <a:pt x="3018" y="51376"/>
                </a:lnTo>
                <a:lnTo>
                  <a:pt x="3018" y="53765"/>
                </a:lnTo>
                <a:lnTo>
                  <a:pt x="75" y="53765"/>
                </a:lnTo>
                <a:cubicBezTo>
                  <a:pt x="34" y="53765"/>
                  <a:pt x="1" y="53799"/>
                  <a:pt x="1" y="53840"/>
                </a:cubicBezTo>
                <a:cubicBezTo>
                  <a:pt x="1" y="53881"/>
                  <a:pt x="34" y="53914"/>
                  <a:pt x="75" y="53914"/>
                </a:cubicBezTo>
                <a:lnTo>
                  <a:pt x="3018" y="53914"/>
                </a:lnTo>
                <a:lnTo>
                  <a:pt x="3018" y="56303"/>
                </a:lnTo>
                <a:lnTo>
                  <a:pt x="75" y="56303"/>
                </a:lnTo>
                <a:cubicBezTo>
                  <a:pt x="34" y="56303"/>
                  <a:pt x="1" y="56336"/>
                  <a:pt x="1" y="56377"/>
                </a:cubicBezTo>
                <a:cubicBezTo>
                  <a:pt x="1" y="56418"/>
                  <a:pt x="34" y="56451"/>
                  <a:pt x="75" y="56451"/>
                </a:cubicBezTo>
                <a:lnTo>
                  <a:pt x="3018" y="56451"/>
                </a:lnTo>
                <a:lnTo>
                  <a:pt x="3018" y="58840"/>
                </a:lnTo>
                <a:lnTo>
                  <a:pt x="75" y="58840"/>
                </a:lnTo>
                <a:cubicBezTo>
                  <a:pt x="34" y="58840"/>
                  <a:pt x="1" y="58873"/>
                  <a:pt x="1" y="58914"/>
                </a:cubicBezTo>
                <a:cubicBezTo>
                  <a:pt x="1" y="58955"/>
                  <a:pt x="34" y="58988"/>
                  <a:pt x="75" y="58988"/>
                </a:cubicBezTo>
                <a:lnTo>
                  <a:pt x="3018" y="58988"/>
                </a:lnTo>
                <a:lnTo>
                  <a:pt x="3018" y="61558"/>
                </a:lnTo>
                <a:lnTo>
                  <a:pt x="3166" y="61558"/>
                </a:lnTo>
                <a:lnTo>
                  <a:pt x="3166" y="58988"/>
                </a:lnTo>
                <a:lnTo>
                  <a:pt x="5554" y="58988"/>
                </a:lnTo>
                <a:lnTo>
                  <a:pt x="5554" y="61558"/>
                </a:lnTo>
                <a:lnTo>
                  <a:pt x="5703" y="61558"/>
                </a:lnTo>
                <a:lnTo>
                  <a:pt x="5703" y="58988"/>
                </a:lnTo>
                <a:lnTo>
                  <a:pt x="8092" y="58988"/>
                </a:lnTo>
                <a:lnTo>
                  <a:pt x="8092" y="61558"/>
                </a:lnTo>
                <a:lnTo>
                  <a:pt x="8241" y="61558"/>
                </a:lnTo>
                <a:lnTo>
                  <a:pt x="8241" y="58988"/>
                </a:lnTo>
                <a:lnTo>
                  <a:pt x="10630" y="58988"/>
                </a:lnTo>
                <a:lnTo>
                  <a:pt x="10630" y="61558"/>
                </a:lnTo>
                <a:lnTo>
                  <a:pt x="10778" y="61558"/>
                </a:lnTo>
                <a:lnTo>
                  <a:pt x="10778" y="58988"/>
                </a:lnTo>
                <a:lnTo>
                  <a:pt x="13167" y="58988"/>
                </a:lnTo>
                <a:lnTo>
                  <a:pt x="13167" y="61558"/>
                </a:lnTo>
                <a:lnTo>
                  <a:pt x="13315" y="61558"/>
                </a:lnTo>
                <a:lnTo>
                  <a:pt x="13315" y="58988"/>
                </a:lnTo>
                <a:lnTo>
                  <a:pt x="15704" y="58988"/>
                </a:lnTo>
                <a:lnTo>
                  <a:pt x="15704" y="61558"/>
                </a:lnTo>
                <a:lnTo>
                  <a:pt x="15853" y="61558"/>
                </a:lnTo>
                <a:lnTo>
                  <a:pt x="15853" y="58988"/>
                </a:lnTo>
                <a:lnTo>
                  <a:pt x="18242" y="58988"/>
                </a:lnTo>
                <a:lnTo>
                  <a:pt x="18242" y="61558"/>
                </a:lnTo>
                <a:lnTo>
                  <a:pt x="18390" y="61558"/>
                </a:lnTo>
                <a:lnTo>
                  <a:pt x="18390" y="58988"/>
                </a:lnTo>
                <a:lnTo>
                  <a:pt x="20779" y="58988"/>
                </a:lnTo>
                <a:lnTo>
                  <a:pt x="20779" y="61558"/>
                </a:lnTo>
                <a:lnTo>
                  <a:pt x="20928" y="61558"/>
                </a:lnTo>
                <a:lnTo>
                  <a:pt x="20928" y="58988"/>
                </a:lnTo>
                <a:lnTo>
                  <a:pt x="23316" y="58988"/>
                </a:lnTo>
                <a:lnTo>
                  <a:pt x="23316" y="61558"/>
                </a:lnTo>
                <a:lnTo>
                  <a:pt x="23465" y="61558"/>
                </a:lnTo>
                <a:lnTo>
                  <a:pt x="23465" y="58988"/>
                </a:lnTo>
                <a:lnTo>
                  <a:pt x="25854" y="58988"/>
                </a:lnTo>
                <a:lnTo>
                  <a:pt x="25854" y="61558"/>
                </a:lnTo>
                <a:lnTo>
                  <a:pt x="26002" y="61558"/>
                </a:lnTo>
                <a:lnTo>
                  <a:pt x="26002" y="58988"/>
                </a:lnTo>
                <a:lnTo>
                  <a:pt x="28391" y="58988"/>
                </a:lnTo>
                <a:lnTo>
                  <a:pt x="28391" y="61558"/>
                </a:lnTo>
                <a:lnTo>
                  <a:pt x="28540" y="61558"/>
                </a:lnTo>
                <a:lnTo>
                  <a:pt x="28540" y="58988"/>
                </a:lnTo>
                <a:lnTo>
                  <a:pt x="30928" y="58988"/>
                </a:lnTo>
                <a:lnTo>
                  <a:pt x="30928" y="61558"/>
                </a:lnTo>
                <a:lnTo>
                  <a:pt x="31077" y="61558"/>
                </a:lnTo>
                <a:lnTo>
                  <a:pt x="31077" y="58988"/>
                </a:lnTo>
                <a:lnTo>
                  <a:pt x="33466" y="58988"/>
                </a:lnTo>
                <a:lnTo>
                  <a:pt x="33466" y="61558"/>
                </a:lnTo>
                <a:lnTo>
                  <a:pt x="33615" y="61558"/>
                </a:lnTo>
                <a:lnTo>
                  <a:pt x="33615" y="58988"/>
                </a:lnTo>
                <a:lnTo>
                  <a:pt x="36004" y="58988"/>
                </a:lnTo>
                <a:lnTo>
                  <a:pt x="36004" y="61558"/>
                </a:lnTo>
                <a:lnTo>
                  <a:pt x="36152" y="61558"/>
                </a:lnTo>
                <a:lnTo>
                  <a:pt x="36152" y="58988"/>
                </a:lnTo>
                <a:lnTo>
                  <a:pt x="38541" y="58988"/>
                </a:lnTo>
                <a:lnTo>
                  <a:pt x="38541" y="61558"/>
                </a:lnTo>
                <a:lnTo>
                  <a:pt x="38689" y="61558"/>
                </a:lnTo>
                <a:lnTo>
                  <a:pt x="38689" y="58988"/>
                </a:lnTo>
                <a:lnTo>
                  <a:pt x="41078" y="58988"/>
                </a:lnTo>
                <a:lnTo>
                  <a:pt x="41078" y="61558"/>
                </a:lnTo>
                <a:lnTo>
                  <a:pt x="41227" y="61558"/>
                </a:lnTo>
                <a:lnTo>
                  <a:pt x="41227" y="58988"/>
                </a:lnTo>
                <a:lnTo>
                  <a:pt x="43616" y="58988"/>
                </a:lnTo>
                <a:lnTo>
                  <a:pt x="43616" y="61558"/>
                </a:lnTo>
                <a:lnTo>
                  <a:pt x="43764" y="61558"/>
                </a:lnTo>
                <a:lnTo>
                  <a:pt x="43764" y="58988"/>
                </a:lnTo>
                <a:lnTo>
                  <a:pt x="46153" y="58988"/>
                </a:lnTo>
                <a:lnTo>
                  <a:pt x="46153" y="61558"/>
                </a:lnTo>
                <a:lnTo>
                  <a:pt x="46302" y="61558"/>
                </a:lnTo>
                <a:lnTo>
                  <a:pt x="46302" y="58988"/>
                </a:lnTo>
                <a:lnTo>
                  <a:pt x="48691" y="58988"/>
                </a:lnTo>
                <a:lnTo>
                  <a:pt x="48691" y="61558"/>
                </a:lnTo>
                <a:lnTo>
                  <a:pt x="48839" y="61558"/>
                </a:lnTo>
                <a:lnTo>
                  <a:pt x="48839" y="58988"/>
                </a:lnTo>
                <a:lnTo>
                  <a:pt x="51228" y="58988"/>
                </a:lnTo>
                <a:lnTo>
                  <a:pt x="51228" y="61558"/>
                </a:lnTo>
                <a:lnTo>
                  <a:pt x="51376" y="61558"/>
                </a:lnTo>
                <a:lnTo>
                  <a:pt x="51376" y="58988"/>
                </a:lnTo>
                <a:lnTo>
                  <a:pt x="53766" y="58988"/>
                </a:lnTo>
                <a:lnTo>
                  <a:pt x="53766" y="61558"/>
                </a:lnTo>
                <a:lnTo>
                  <a:pt x="53914" y="61558"/>
                </a:lnTo>
                <a:lnTo>
                  <a:pt x="53914" y="58988"/>
                </a:lnTo>
                <a:lnTo>
                  <a:pt x="56303" y="58988"/>
                </a:lnTo>
                <a:lnTo>
                  <a:pt x="56303" y="61558"/>
                </a:lnTo>
                <a:lnTo>
                  <a:pt x="56452" y="61558"/>
                </a:lnTo>
                <a:lnTo>
                  <a:pt x="56452" y="58988"/>
                </a:lnTo>
                <a:lnTo>
                  <a:pt x="58840" y="58988"/>
                </a:lnTo>
                <a:lnTo>
                  <a:pt x="58840" y="61558"/>
                </a:lnTo>
                <a:lnTo>
                  <a:pt x="58989" y="61558"/>
                </a:lnTo>
                <a:lnTo>
                  <a:pt x="58989" y="58988"/>
                </a:lnTo>
                <a:lnTo>
                  <a:pt x="61378" y="58988"/>
                </a:lnTo>
                <a:lnTo>
                  <a:pt x="61378" y="61558"/>
                </a:lnTo>
                <a:lnTo>
                  <a:pt x="61526" y="61558"/>
                </a:lnTo>
                <a:lnTo>
                  <a:pt x="61526" y="58988"/>
                </a:lnTo>
                <a:lnTo>
                  <a:pt x="63915" y="58988"/>
                </a:lnTo>
                <a:lnTo>
                  <a:pt x="63915" y="61558"/>
                </a:lnTo>
                <a:lnTo>
                  <a:pt x="64064" y="61558"/>
                </a:lnTo>
                <a:lnTo>
                  <a:pt x="64064" y="58988"/>
                </a:lnTo>
                <a:lnTo>
                  <a:pt x="66452" y="58988"/>
                </a:lnTo>
                <a:lnTo>
                  <a:pt x="66452" y="61558"/>
                </a:lnTo>
                <a:lnTo>
                  <a:pt x="66601" y="61558"/>
                </a:lnTo>
                <a:lnTo>
                  <a:pt x="66601" y="58988"/>
                </a:lnTo>
                <a:lnTo>
                  <a:pt x="68990" y="58988"/>
                </a:lnTo>
                <a:lnTo>
                  <a:pt x="68990" y="61558"/>
                </a:lnTo>
                <a:lnTo>
                  <a:pt x="69139" y="61558"/>
                </a:lnTo>
                <a:lnTo>
                  <a:pt x="69139" y="58988"/>
                </a:lnTo>
                <a:lnTo>
                  <a:pt x="71527" y="58988"/>
                </a:lnTo>
                <a:lnTo>
                  <a:pt x="71527" y="61558"/>
                </a:lnTo>
                <a:lnTo>
                  <a:pt x="71676" y="61558"/>
                </a:lnTo>
                <a:lnTo>
                  <a:pt x="71676" y="58988"/>
                </a:lnTo>
                <a:lnTo>
                  <a:pt x="74065" y="58988"/>
                </a:lnTo>
                <a:lnTo>
                  <a:pt x="74065" y="61558"/>
                </a:lnTo>
                <a:lnTo>
                  <a:pt x="74214" y="61558"/>
                </a:lnTo>
                <a:lnTo>
                  <a:pt x="74214" y="58988"/>
                </a:lnTo>
                <a:lnTo>
                  <a:pt x="76603" y="58988"/>
                </a:lnTo>
                <a:lnTo>
                  <a:pt x="76603" y="61558"/>
                </a:lnTo>
                <a:lnTo>
                  <a:pt x="76751" y="61558"/>
                </a:lnTo>
                <a:lnTo>
                  <a:pt x="76751" y="58988"/>
                </a:lnTo>
                <a:lnTo>
                  <a:pt x="79139" y="58988"/>
                </a:lnTo>
                <a:lnTo>
                  <a:pt x="79139" y="61558"/>
                </a:lnTo>
                <a:lnTo>
                  <a:pt x="79288" y="61558"/>
                </a:lnTo>
                <a:lnTo>
                  <a:pt x="79288" y="58988"/>
                </a:lnTo>
                <a:lnTo>
                  <a:pt x="81677" y="58988"/>
                </a:lnTo>
                <a:lnTo>
                  <a:pt x="81677" y="61558"/>
                </a:lnTo>
                <a:lnTo>
                  <a:pt x="81826" y="61558"/>
                </a:lnTo>
                <a:lnTo>
                  <a:pt x="81826" y="58988"/>
                </a:lnTo>
                <a:lnTo>
                  <a:pt x="84215" y="58988"/>
                </a:lnTo>
                <a:lnTo>
                  <a:pt x="84215" y="61558"/>
                </a:lnTo>
                <a:lnTo>
                  <a:pt x="84363" y="61558"/>
                </a:lnTo>
                <a:lnTo>
                  <a:pt x="84363" y="58988"/>
                </a:lnTo>
                <a:lnTo>
                  <a:pt x="86752" y="58988"/>
                </a:lnTo>
                <a:lnTo>
                  <a:pt x="86752" y="61558"/>
                </a:lnTo>
                <a:lnTo>
                  <a:pt x="86900" y="61558"/>
                </a:lnTo>
                <a:lnTo>
                  <a:pt x="86900" y="58988"/>
                </a:lnTo>
                <a:lnTo>
                  <a:pt x="89289" y="58988"/>
                </a:lnTo>
                <a:lnTo>
                  <a:pt x="89289" y="61558"/>
                </a:lnTo>
                <a:lnTo>
                  <a:pt x="89438" y="61558"/>
                </a:lnTo>
                <a:lnTo>
                  <a:pt x="89438" y="58988"/>
                </a:lnTo>
                <a:lnTo>
                  <a:pt x="91826" y="58988"/>
                </a:lnTo>
                <a:lnTo>
                  <a:pt x="91826" y="61558"/>
                </a:lnTo>
                <a:lnTo>
                  <a:pt x="91975" y="61558"/>
                </a:lnTo>
                <a:lnTo>
                  <a:pt x="91975" y="58988"/>
                </a:lnTo>
                <a:lnTo>
                  <a:pt x="94364" y="58988"/>
                </a:lnTo>
                <a:lnTo>
                  <a:pt x="94364" y="61558"/>
                </a:lnTo>
                <a:lnTo>
                  <a:pt x="94513" y="61558"/>
                </a:lnTo>
                <a:lnTo>
                  <a:pt x="94513" y="58988"/>
                </a:lnTo>
                <a:lnTo>
                  <a:pt x="96901" y="58988"/>
                </a:lnTo>
                <a:lnTo>
                  <a:pt x="96901" y="61558"/>
                </a:lnTo>
                <a:lnTo>
                  <a:pt x="97050" y="61558"/>
                </a:lnTo>
                <a:lnTo>
                  <a:pt x="97050" y="58988"/>
                </a:lnTo>
                <a:lnTo>
                  <a:pt x="99439" y="58988"/>
                </a:lnTo>
                <a:lnTo>
                  <a:pt x="99439" y="61558"/>
                </a:lnTo>
                <a:lnTo>
                  <a:pt x="99588" y="61558"/>
                </a:lnTo>
                <a:lnTo>
                  <a:pt x="99588" y="58988"/>
                </a:lnTo>
                <a:lnTo>
                  <a:pt x="101977" y="58988"/>
                </a:lnTo>
                <a:lnTo>
                  <a:pt x="101977" y="61558"/>
                </a:lnTo>
                <a:lnTo>
                  <a:pt x="102125" y="61558"/>
                </a:lnTo>
                <a:lnTo>
                  <a:pt x="102125" y="58988"/>
                </a:lnTo>
                <a:lnTo>
                  <a:pt x="104514" y="58988"/>
                </a:lnTo>
                <a:lnTo>
                  <a:pt x="104514" y="61558"/>
                </a:lnTo>
                <a:lnTo>
                  <a:pt x="104662" y="61558"/>
                </a:lnTo>
                <a:lnTo>
                  <a:pt x="104662" y="58988"/>
                </a:lnTo>
                <a:lnTo>
                  <a:pt x="107051" y="58988"/>
                </a:lnTo>
                <a:lnTo>
                  <a:pt x="107051" y="61558"/>
                </a:lnTo>
                <a:lnTo>
                  <a:pt x="107200" y="61558"/>
                </a:lnTo>
                <a:lnTo>
                  <a:pt x="107200" y="58988"/>
                </a:lnTo>
                <a:lnTo>
                  <a:pt x="109437" y="58988"/>
                </a:lnTo>
                <a:lnTo>
                  <a:pt x="109437" y="58840"/>
                </a:lnTo>
                <a:lnTo>
                  <a:pt x="107200" y="58840"/>
                </a:lnTo>
                <a:lnTo>
                  <a:pt x="107200" y="56451"/>
                </a:lnTo>
                <a:lnTo>
                  <a:pt x="109437" y="56451"/>
                </a:lnTo>
                <a:lnTo>
                  <a:pt x="109437" y="56303"/>
                </a:lnTo>
                <a:lnTo>
                  <a:pt x="107200" y="56303"/>
                </a:lnTo>
                <a:lnTo>
                  <a:pt x="107200" y="53914"/>
                </a:lnTo>
                <a:lnTo>
                  <a:pt x="109437" y="53914"/>
                </a:lnTo>
                <a:lnTo>
                  <a:pt x="109437" y="53765"/>
                </a:lnTo>
                <a:lnTo>
                  <a:pt x="107200" y="53765"/>
                </a:lnTo>
                <a:lnTo>
                  <a:pt x="107200" y="51376"/>
                </a:lnTo>
                <a:lnTo>
                  <a:pt x="109437" y="51376"/>
                </a:lnTo>
                <a:lnTo>
                  <a:pt x="109437" y="51228"/>
                </a:lnTo>
                <a:lnTo>
                  <a:pt x="107200" y="51228"/>
                </a:lnTo>
                <a:lnTo>
                  <a:pt x="107200" y="48839"/>
                </a:lnTo>
                <a:lnTo>
                  <a:pt x="109437" y="48839"/>
                </a:lnTo>
                <a:lnTo>
                  <a:pt x="109437" y="48691"/>
                </a:lnTo>
                <a:lnTo>
                  <a:pt x="107200" y="48691"/>
                </a:lnTo>
                <a:lnTo>
                  <a:pt x="107200" y="46302"/>
                </a:lnTo>
                <a:lnTo>
                  <a:pt x="109437" y="46302"/>
                </a:lnTo>
                <a:lnTo>
                  <a:pt x="109437" y="46152"/>
                </a:lnTo>
                <a:lnTo>
                  <a:pt x="107200" y="46152"/>
                </a:lnTo>
                <a:lnTo>
                  <a:pt x="107200" y="43764"/>
                </a:lnTo>
                <a:lnTo>
                  <a:pt x="109437" y="43764"/>
                </a:lnTo>
                <a:lnTo>
                  <a:pt x="109437" y="43616"/>
                </a:lnTo>
                <a:lnTo>
                  <a:pt x="107200" y="43616"/>
                </a:lnTo>
                <a:lnTo>
                  <a:pt x="107200" y="41226"/>
                </a:lnTo>
                <a:lnTo>
                  <a:pt x="109437" y="41226"/>
                </a:lnTo>
                <a:lnTo>
                  <a:pt x="109437" y="41079"/>
                </a:lnTo>
                <a:lnTo>
                  <a:pt x="107200" y="41079"/>
                </a:lnTo>
                <a:lnTo>
                  <a:pt x="107200" y="38690"/>
                </a:lnTo>
                <a:lnTo>
                  <a:pt x="109437" y="38690"/>
                </a:lnTo>
                <a:lnTo>
                  <a:pt x="109437" y="38540"/>
                </a:lnTo>
                <a:lnTo>
                  <a:pt x="107200" y="38540"/>
                </a:lnTo>
                <a:lnTo>
                  <a:pt x="107200" y="36152"/>
                </a:lnTo>
                <a:lnTo>
                  <a:pt x="109437" y="36152"/>
                </a:lnTo>
                <a:lnTo>
                  <a:pt x="109437" y="36003"/>
                </a:lnTo>
                <a:lnTo>
                  <a:pt x="107200" y="36003"/>
                </a:lnTo>
                <a:lnTo>
                  <a:pt x="107200" y="33614"/>
                </a:lnTo>
                <a:lnTo>
                  <a:pt x="109437" y="33614"/>
                </a:lnTo>
                <a:lnTo>
                  <a:pt x="109437" y="33466"/>
                </a:lnTo>
                <a:lnTo>
                  <a:pt x="107200" y="33466"/>
                </a:lnTo>
                <a:lnTo>
                  <a:pt x="107200" y="31077"/>
                </a:lnTo>
                <a:lnTo>
                  <a:pt x="109437" y="31077"/>
                </a:lnTo>
                <a:lnTo>
                  <a:pt x="109437" y="30928"/>
                </a:lnTo>
                <a:lnTo>
                  <a:pt x="107200" y="30928"/>
                </a:lnTo>
                <a:lnTo>
                  <a:pt x="107200" y="28540"/>
                </a:lnTo>
                <a:lnTo>
                  <a:pt x="109437" y="28540"/>
                </a:lnTo>
                <a:lnTo>
                  <a:pt x="109437" y="28391"/>
                </a:lnTo>
                <a:lnTo>
                  <a:pt x="107200" y="28391"/>
                </a:lnTo>
                <a:lnTo>
                  <a:pt x="107200" y="26002"/>
                </a:lnTo>
                <a:lnTo>
                  <a:pt x="109437" y="26002"/>
                </a:lnTo>
                <a:lnTo>
                  <a:pt x="109437" y="25854"/>
                </a:lnTo>
                <a:lnTo>
                  <a:pt x="107200" y="25854"/>
                </a:lnTo>
                <a:lnTo>
                  <a:pt x="107200" y="23465"/>
                </a:lnTo>
                <a:lnTo>
                  <a:pt x="109437" y="23465"/>
                </a:lnTo>
                <a:lnTo>
                  <a:pt x="109437" y="23316"/>
                </a:lnTo>
                <a:lnTo>
                  <a:pt x="107200" y="23316"/>
                </a:lnTo>
                <a:lnTo>
                  <a:pt x="107200" y="20928"/>
                </a:lnTo>
                <a:lnTo>
                  <a:pt x="109437" y="20928"/>
                </a:lnTo>
                <a:lnTo>
                  <a:pt x="109437" y="20778"/>
                </a:lnTo>
                <a:lnTo>
                  <a:pt x="107200" y="20778"/>
                </a:lnTo>
                <a:lnTo>
                  <a:pt x="107200" y="18389"/>
                </a:lnTo>
                <a:lnTo>
                  <a:pt x="109437" y="18389"/>
                </a:lnTo>
                <a:lnTo>
                  <a:pt x="109437" y="18242"/>
                </a:lnTo>
                <a:lnTo>
                  <a:pt x="107200" y="18242"/>
                </a:lnTo>
                <a:lnTo>
                  <a:pt x="107200" y="15853"/>
                </a:lnTo>
                <a:lnTo>
                  <a:pt x="109437" y="15853"/>
                </a:lnTo>
                <a:lnTo>
                  <a:pt x="109437" y="15704"/>
                </a:lnTo>
                <a:lnTo>
                  <a:pt x="107200" y="15704"/>
                </a:lnTo>
                <a:lnTo>
                  <a:pt x="107200" y="13316"/>
                </a:lnTo>
                <a:lnTo>
                  <a:pt x="109437" y="13316"/>
                </a:lnTo>
                <a:lnTo>
                  <a:pt x="109437" y="13166"/>
                </a:lnTo>
                <a:lnTo>
                  <a:pt x="107200" y="13166"/>
                </a:lnTo>
                <a:lnTo>
                  <a:pt x="107200" y="10777"/>
                </a:lnTo>
                <a:lnTo>
                  <a:pt x="109437" y="10777"/>
                </a:lnTo>
                <a:lnTo>
                  <a:pt x="109437" y="10629"/>
                </a:lnTo>
                <a:lnTo>
                  <a:pt x="107200" y="10629"/>
                </a:lnTo>
                <a:lnTo>
                  <a:pt x="107200" y="8240"/>
                </a:lnTo>
                <a:lnTo>
                  <a:pt x="109437" y="8240"/>
                </a:lnTo>
                <a:lnTo>
                  <a:pt x="109437" y="8092"/>
                </a:lnTo>
                <a:lnTo>
                  <a:pt x="107200" y="8092"/>
                </a:lnTo>
                <a:lnTo>
                  <a:pt x="107200" y="5703"/>
                </a:lnTo>
                <a:lnTo>
                  <a:pt x="109437" y="5703"/>
                </a:lnTo>
                <a:lnTo>
                  <a:pt x="109437" y="5554"/>
                </a:lnTo>
                <a:lnTo>
                  <a:pt x="107200" y="5554"/>
                </a:lnTo>
                <a:lnTo>
                  <a:pt x="107200" y="3165"/>
                </a:ln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 name="Google Shape;80;p17"/>
          <p:cNvSpPr txBox="1"/>
          <p:nvPr>
            <p:ph type="title"/>
          </p:nvPr>
        </p:nvSpPr>
        <p:spPr>
          <a:xfrm>
            <a:off x="2016450" y="2513227"/>
            <a:ext cx="5111100" cy="1227000"/>
          </a:xfrm>
          <a:prstGeom prst="rect">
            <a:avLst/>
          </a:prstGeom>
        </p:spPr>
        <p:txBody>
          <a:bodyPr anchorCtr="0" anchor="b" bIns="91425" lIns="91425" spcFirstLastPara="1" rIns="91425" wrap="square" tIns="91425">
            <a:noAutofit/>
          </a:bodyPr>
          <a:lstStyle>
            <a:lvl1pPr lvl="0" algn="ctr">
              <a:spcBef>
                <a:spcPts val="0"/>
              </a:spcBef>
              <a:spcAft>
                <a:spcPts val="0"/>
              </a:spcAft>
              <a:buSzPts val="3600"/>
              <a:buNone/>
              <a:defRPr sz="8200">
                <a:solidFill>
                  <a:schemeClr val="accent4"/>
                </a:solidFill>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81" name="Google Shape;81;p17"/>
          <p:cNvSpPr txBox="1"/>
          <p:nvPr>
            <p:ph hasCustomPrompt="1" idx="2" type="title"/>
          </p:nvPr>
        </p:nvSpPr>
        <p:spPr>
          <a:xfrm>
            <a:off x="3786900" y="1182377"/>
            <a:ext cx="1570200" cy="841800"/>
          </a:xfrm>
          <a:prstGeom prst="rect">
            <a:avLst/>
          </a:prstGeom>
        </p:spPr>
        <p:txBody>
          <a:bodyPr anchorCtr="0" anchor="ctr" bIns="91425" lIns="91425" spcFirstLastPara="1" rIns="91425" wrap="square" tIns="91425">
            <a:noAutofit/>
          </a:bodyPr>
          <a:lstStyle>
            <a:lvl1pPr lvl="0" algn="ctr">
              <a:spcBef>
                <a:spcPts val="0"/>
              </a:spcBef>
              <a:spcAft>
                <a:spcPts val="0"/>
              </a:spcAft>
              <a:buSzPts val="6000"/>
              <a:buNone/>
              <a:defRPr sz="9600">
                <a:solidFill>
                  <a:schemeClr val="dk1"/>
                </a:solidFill>
              </a:defRPr>
            </a:lvl1pPr>
            <a:lvl2pPr lvl="1" algn="ctr">
              <a:spcBef>
                <a:spcPts val="0"/>
              </a:spcBef>
              <a:spcAft>
                <a:spcPts val="0"/>
              </a:spcAft>
              <a:buSzPts val="6000"/>
              <a:buNone/>
              <a:defRPr sz="6000"/>
            </a:lvl2pPr>
            <a:lvl3pPr lvl="2" algn="ctr">
              <a:spcBef>
                <a:spcPts val="0"/>
              </a:spcBef>
              <a:spcAft>
                <a:spcPts val="0"/>
              </a:spcAft>
              <a:buSzPts val="6000"/>
              <a:buNone/>
              <a:defRPr sz="6000"/>
            </a:lvl3pPr>
            <a:lvl4pPr lvl="3" algn="ctr">
              <a:spcBef>
                <a:spcPts val="0"/>
              </a:spcBef>
              <a:spcAft>
                <a:spcPts val="0"/>
              </a:spcAft>
              <a:buSzPts val="6000"/>
              <a:buNone/>
              <a:defRPr sz="6000"/>
            </a:lvl4pPr>
            <a:lvl5pPr lvl="4" algn="ctr">
              <a:spcBef>
                <a:spcPts val="0"/>
              </a:spcBef>
              <a:spcAft>
                <a:spcPts val="0"/>
              </a:spcAft>
              <a:buSzPts val="6000"/>
              <a:buNone/>
              <a:defRPr sz="6000"/>
            </a:lvl5pPr>
            <a:lvl6pPr lvl="5" algn="ctr">
              <a:spcBef>
                <a:spcPts val="0"/>
              </a:spcBef>
              <a:spcAft>
                <a:spcPts val="0"/>
              </a:spcAft>
              <a:buSzPts val="6000"/>
              <a:buNone/>
              <a:defRPr sz="6000"/>
            </a:lvl6pPr>
            <a:lvl7pPr lvl="6" algn="ctr">
              <a:spcBef>
                <a:spcPts val="0"/>
              </a:spcBef>
              <a:spcAft>
                <a:spcPts val="0"/>
              </a:spcAft>
              <a:buSzPts val="6000"/>
              <a:buNone/>
              <a:defRPr sz="6000"/>
            </a:lvl7pPr>
            <a:lvl8pPr lvl="7" algn="ctr">
              <a:spcBef>
                <a:spcPts val="0"/>
              </a:spcBef>
              <a:spcAft>
                <a:spcPts val="0"/>
              </a:spcAft>
              <a:buSzPts val="6000"/>
              <a:buNone/>
              <a:defRPr sz="6000"/>
            </a:lvl8pPr>
            <a:lvl9pPr lvl="8" algn="ctr">
              <a:spcBef>
                <a:spcPts val="0"/>
              </a:spcBef>
              <a:spcAft>
                <a:spcPts val="0"/>
              </a:spcAft>
              <a:buSzPts val="6000"/>
              <a:buNone/>
              <a:defRPr sz="6000"/>
            </a:lvl9pPr>
          </a:lstStyle>
          <a:p>
            <a:r>
              <a:t>xx%</a:t>
            </a:r>
          </a:p>
        </p:txBody>
      </p:sp>
      <p:sp>
        <p:nvSpPr>
          <p:cNvPr id="82" name="Google Shape;82;p17"/>
          <p:cNvSpPr txBox="1"/>
          <p:nvPr>
            <p:ph idx="1" type="subTitle"/>
          </p:nvPr>
        </p:nvSpPr>
        <p:spPr>
          <a:xfrm>
            <a:off x="2016475" y="3611900"/>
            <a:ext cx="5111100" cy="4494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1400"/>
              <a:buNone/>
              <a:defRPr sz="1600">
                <a:latin typeface="Source Sans Pro"/>
                <a:ea typeface="Source Sans Pro"/>
                <a:cs typeface="Source Sans Pro"/>
                <a:sym typeface="Source Sans Pro"/>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83" name="Shape 83"/>
        <p:cNvGrpSpPr/>
        <p:nvPr/>
      </p:nvGrpSpPr>
      <p:grpSpPr>
        <a:xfrm>
          <a:off x="0" y="0"/>
          <a:ext cx="0" cy="0"/>
          <a:chOff x="0" y="0"/>
          <a:chExt cx="0" cy="0"/>
        </a:xfrm>
      </p:grpSpPr>
      <p:sp>
        <p:nvSpPr>
          <p:cNvPr id="84" name="Google Shape;84;p18"/>
          <p:cNvSpPr/>
          <p:nvPr/>
        </p:nvSpPr>
        <p:spPr>
          <a:xfrm>
            <a:off x="0" y="0"/>
            <a:ext cx="9144009" cy="5143562"/>
          </a:xfrm>
          <a:custGeom>
            <a:rect b="b" l="l" r="r" t="t"/>
            <a:pathLst>
              <a:path extrusionOk="0" h="61559" w="109437">
                <a:moveTo>
                  <a:pt x="107051" y="5554"/>
                </a:moveTo>
                <a:lnTo>
                  <a:pt x="104662" y="5554"/>
                </a:lnTo>
                <a:lnTo>
                  <a:pt x="104662" y="3165"/>
                </a:lnTo>
                <a:lnTo>
                  <a:pt x="107051" y="3165"/>
                </a:lnTo>
                <a:close/>
                <a:moveTo>
                  <a:pt x="107051" y="8092"/>
                </a:moveTo>
                <a:lnTo>
                  <a:pt x="104662" y="8092"/>
                </a:lnTo>
                <a:lnTo>
                  <a:pt x="104662" y="5703"/>
                </a:lnTo>
                <a:lnTo>
                  <a:pt x="107051" y="5703"/>
                </a:lnTo>
                <a:close/>
                <a:moveTo>
                  <a:pt x="107051" y="10629"/>
                </a:moveTo>
                <a:lnTo>
                  <a:pt x="104662" y="10629"/>
                </a:lnTo>
                <a:lnTo>
                  <a:pt x="104662" y="8240"/>
                </a:lnTo>
                <a:lnTo>
                  <a:pt x="107051" y="8240"/>
                </a:lnTo>
                <a:close/>
                <a:moveTo>
                  <a:pt x="107051" y="13166"/>
                </a:moveTo>
                <a:lnTo>
                  <a:pt x="104662" y="13166"/>
                </a:lnTo>
                <a:lnTo>
                  <a:pt x="104662" y="10777"/>
                </a:lnTo>
                <a:lnTo>
                  <a:pt x="107051" y="10777"/>
                </a:lnTo>
                <a:close/>
                <a:moveTo>
                  <a:pt x="107051" y="15704"/>
                </a:moveTo>
                <a:lnTo>
                  <a:pt x="104662" y="15704"/>
                </a:lnTo>
                <a:lnTo>
                  <a:pt x="104662" y="13316"/>
                </a:lnTo>
                <a:lnTo>
                  <a:pt x="107051" y="13316"/>
                </a:lnTo>
                <a:close/>
                <a:moveTo>
                  <a:pt x="107051" y="18242"/>
                </a:moveTo>
                <a:lnTo>
                  <a:pt x="104662" y="18242"/>
                </a:lnTo>
                <a:lnTo>
                  <a:pt x="104662" y="15853"/>
                </a:lnTo>
                <a:lnTo>
                  <a:pt x="107051" y="15853"/>
                </a:lnTo>
                <a:close/>
                <a:moveTo>
                  <a:pt x="107051" y="20778"/>
                </a:moveTo>
                <a:lnTo>
                  <a:pt x="104662" y="20778"/>
                </a:lnTo>
                <a:lnTo>
                  <a:pt x="104662" y="18389"/>
                </a:lnTo>
                <a:lnTo>
                  <a:pt x="107051" y="18389"/>
                </a:lnTo>
                <a:close/>
                <a:moveTo>
                  <a:pt x="107051" y="23316"/>
                </a:moveTo>
                <a:lnTo>
                  <a:pt x="104662" y="23316"/>
                </a:lnTo>
                <a:lnTo>
                  <a:pt x="104662" y="20928"/>
                </a:lnTo>
                <a:lnTo>
                  <a:pt x="107051" y="20928"/>
                </a:lnTo>
                <a:close/>
                <a:moveTo>
                  <a:pt x="107051" y="25854"/>
                </a:moveTo>
                <a:lnTo>
                  <a:pt x="104662" y="25854"/>
                </a:lnTo>
                <a:lnTo>
                  <a:pt x="104662" y="23465"/>
                </a:lnTo>
                <a:lnTo>
                  <a:pt x="107051" y="23465"/>
                </a:lnTo>
                <a:close/>
                <a:moveTo>
                  <a:pt x="107051" y="28391"/>
                </a:moveTo>
                <a:lnTo>
                  <a:pt x="104662" y="28391"/>
                </a:lnTo>
                <a:lnTo>
                  <a:pt x="104662" y="26002"/>
                </a:lnTo>
                <a:lnTo>
                  <a:pt x="107051" y="26002"/>
                </a:lnTo>
                <a:close/>
                <a:moveTo>
                  <a:pt x="107051" y="30928"/>
                </a:moveTo>
                <a:lnTo>
                  <a:pt x="104662" y="30928"/>
                </a:lnTo>
                <a:lnTo>
                  <a:pt x="104662" y="28540"/>
                </a:lnTo>
                <a:lnTo>
                  <a:pt x="107051" y="28540"/>
                </a:lnTo>
                <a:close/>
                <a:moveTo>
                  <a:pt x="107051" y="33466"/>
                </a:moveTo>
                <a:lnTo>
                  <a:pt x="104662" y="33466"/>
                </a:lnTo>
                <a:lnTo>
                  <a:pt x="104662" y="31077"/>
                </a:lnTo>
                <a:lnTo>
                  <a:pt x="107051" y="31077"/>
                </a:lnTo>
                <a:close/>
                <a:moveTo>
                  <a:pt x="107051" y="36003"/>
                </a:moveTo>
                <a:lnTo>
                  <a:pt x="104662" y="36003"/>
                </a:lnTo>
                <a:lnTo>
                  <a:pt x="104662" y="33614"/>
                </a:lnTo>
                <a:lnTo>
                  <a:pt x="107051" y="33614"/>
                </a:lnTo>
                <a:close/>
                <a:moveTo>
                  <a:pt x="107051" y="38540"/>
                </a:moveTo>
                <a:lnTo>
                  <a:pt x="104662" y="38540"/>
                </a:lnTo>
                <a:lnTo>
                  <a:pt x="104662" y="36152"/>
                </a:lnTo>
                <a:lnTo>
                  <a:pt x="107051" y="36152"/>
                </a:lnTo>
                <a:close/>
                <a:moveTo>
                  <a:pt x="107051" y="41079"/>
                </a:moveTo>
                <a:lnTo>
                  <a:pt x="104662" y="41079"/>
                </a:lnTo>
                <a:lnTo>
                  <a:pt x="104662" y="38690"/>
                </a:lnTo>
                <a:lnTo>
                  <a:pt x="107051" y="38690"/>
                </a:lnTo>
                <a:close/>
                <a:moveTo>
                  <a:pt x="107051" y="43616"/>
                </a:moveTo>
                <a:lnTo>
                  <a:pt x="104662" y="43616"/>
                </a:lnTo>
                <a:lnTo>
                  <a:pt x="104662" y="41226"/>
                </a:lnTo>
                <a:lnTo>
                  <a:pt x="107051" y="41226"/>
                </a:lnTo>
                <a:close/>
                <a:moveTo>
                  <a:pt x="107051" y="46152"/>
                </a:moveTo>
                <a:lnTo>
                  <a:pt x="104662" y="46152"/>
                </a:lnTo>
                <a:lnTo>
                  <a:pt x="104662" y="43764"/>
                </a:lnTo>
                <a:lnTo>
                  <a:pt x="107051" y="43764"/>
                </a:lnTo>
                <a:close/>
                <a:moveTo>
                  <a:pt x="107051" y="48691"/>
                </a:moveTo>
                <a:lnTo>
                  <a:pt x="104662" y="48691"/>
                </a:lnTo>
                <a:lnTo>
                  <a:pt x="104662" y="46302"/>
                </a:lnTo>
                <a:lnTo>
                  <a:pt x="107051" y="46302"/>
                </a:lnTo>
                <a:close/>
                <a:moveTo>
                  <a:pt x="107051" y="51228"/>
                </a:moveTo>
                <a:lnTo>
                  <a:pt x="104662" y="51228"/>
                </a:lnTo>
                <a:lnTo>
                  <a:pt x="104662" y="48839"/>
                </a:lnTo>
                <a:lnTo>
                  <a:pt x="107051" y="48839"/>
                </a:lnTo>
                <a:close/>
                <a:moveTo>
                  <a:pt x="107051" y="53765"/>
                </a:moveTo>
                <a:lnTo>
                  <a:pt x="104662" y="53765"/>
                </a:lnTo>
                <a:lnTo>
                  <a:pt x="104662" y="51376"/>
                </a:lnTo>
                <a:lnTo>
                  <a:pt x="107051" y="51376"/>
                </a:lnTo>
                <a:close/>
                <a:moveTo>
                  <a:pt x="107051" y="56303"/>
                </a:moveTo>
                <a:lnTo>
                  <a:pt x="104662" y="56303"/>
                </a:lnTo>
                <a:lnTo>
                  <a:pt x="104662" y="53914"/>
                </a:lnTo>
                <a:lnTo>
                  <a:pt x="107051" y="53914"/>
                </a:lnTo>
                <a:close/>
                <a:moveTo>
                  <a:pt x="107051" y="58840"/>
                </a:moveTo>
                <a:lnTo>
                  <a:pt x="104662" y="58840"/>
                </a:lnTo>
                <a:lnTo>
                  <a:pt x="104662" y="56451"/>
                </a:lnTo>
                <a:lnTo>
                  <a:pt x="107051" y="56451"/>
                </a:lnTo>
                <a:close/>
                <a:moveTo>
                  <a:pt x="104514" y="5554"/>
                </a:moveTo>
                <a:lnTo>
                  <a:pt x="102125" y="5554"/>
                </a:lnTo>
                <a:lnTo>
                  <a:pt x="102125" y="3165"/>
                </a:lnTo>
                <a:lnTo>
                  <a:pt x="104514" y="3165"/>
                </a:lnTo>
                <a:close/>
                <a:moveTo>
                  <a:pt x="104514" y="8092"/>
                </a:moveTo>
                <a:lnTo>
                  <a:pt x="102125" y="8092"/>
                </a:lnTo>
                <a:lnTo>
                  <a:pt x="102125" y="5703"/>
                </a:lnTo>
                <a:lnTo>
                  <a:pt x="104514" y="5703"/>
                </a:lnTo>
                <a:close/>
                <a:moveTo>
                  <a:pt x="104514" y="10629"/>
                </a:moveTo>
                <a:lnTo>
                  <a:pt x="102125" y="10629"/>
                </a:lnTo>
                <a:lnTo>
                  <a:pt x="102125" y="8240"/>
                </a:lnTo>
                <a:lnTo>
                  <a:pt x="104514" y="8240"/>
                </a:lnTo>
                <a:close/>
                <a:moveTo>
                  <a:pt x="104514" y="13166"/>
                </a:moveTo>
                <a:lnTo>
                  <a:pt x="102125" y="13166"/>
                </a:lnTo>
                <a:lnTo>
                  <a:pt x="102125" y="10777"/>
                </a:lnTo>
                <a:lnTo>
                  <a:pt x="104514" y="10777"/>
                </a:lnTo>
                <a:close/>
                <a:moveTo>
                  <a:pt x="104514" y="15704"/>
                </a:moveTo>
                <a:lnTo>
                  <a:pt x="102125" y="15704"/>
                </a:lnTo>
                <a:lnTo>
                  <a:pt x="102125" y="13316"/>
                </a:lnTo>
                <a:lnTo>
                  <a:pt x="104514" y="13316"/>
                </a:lnTo>
                <a:close/>
                <a:moveTo>
                  <a:pt x="104514" y="18242"/>
                </a:moveTo>
                <a:lnTo>
                  <a:pt x="102125" y="18242"/>
                </a:lnTo>
                <a:lnTo>
                  <a:pt x="102125" y="15853"/>
                </a:lnTo>
                <a:lnTo>
                  <a:pt x="104514" y="15853"/>
                </a:lnTo>
                <a:close/>
                <a:moveTo>
                  <a:pt x="104514" y="20778"/>
                </a:moveTo>
                <a:lnTo>
                  <a:pt x="102125" y="20778"/>
                </a:lnTo>
                <a:lnTo>
                  <a:pt x="102125" y="18389"/>
                </a:lnTo>
                <a:lnTo>
                  <a:pt x="104514" y="18389"/>
                </a:lnTo>
                <a:close/>
                <a:moveTo>
                  <a:pt x="104514" y="23316"/>
                </a:moveTo>
                <a:lnTo>
                  <a:pt x="102125" y="23316"/>
                </a:lnTo>
                <a:lnTo>
                  <a:pt x="102125" y="20928"/>
                </a:lnTo>
                <a:lnTo>
                  <a:pt x="104514" y="20928"/>
                </a:lnTo>
                <a:close/>
                <a:moveTo>
                  <a:pt x="104514" y="25854"/>
                </a:moveTo>
                <a:lnTo>
                  <a:pt x="102125" y="25854"/>
                </a:lnTo>
                <a:lnTo>
                  <a:pt x="102125" y="23465"/>
                </a:lnTo>
                <a:lnTo>
                  <a:pt x="104514" y="23465"/>
                </a:lnTo>
                <a:close/>
                <a:moveTo>
                  <a:pt x="104514" y="28391"/>
                </a:moveTo>
                <a:lnTo>
                  <a:pt x="102125" y="28391"/>
                </a:lnTo>
                <a:lnTo>
                  <a:pt x="102125" y="26002"/>
                </a:lnTo>
                <a:lnTo>
                  <a:pt x="104514" y="26002"/>
                </a:lnTo>
                <a:close/>
                <a:moveTo>
                  <a:pt x="104514" y="30928"/>
                </a:moveTo>
                <a:lnTo>
                  <a:pt x="102125" y="30928"/>
                </a:lnTo>
                <a:lnTo>
                  <a:pt x="102125" y="28540"/>
                </a:lnTo>
                <a:lnTo>
                  <a:pt x="104514" y="28540"/>
                </a:lnTo>
                <a:close/>
                <a:moveTo>
                  <a:pt x="104514" y="33466"/>
                </a:moveTo>
                <a:lnTo>
                  <a:pt x="102125" y="33466"/>
                </a:lnTo>
                <a:lnTo>
                  <a:pt x="102125" y="31077"/>
                </a:lnTo>
                <a:lnTo>
                  <a:pt x="104514" y="31077"/>
                </a:lnTo>
                <a:close/>
                <a:moveTo>
                  <a:pt x="104514" y="36003"/>
                </a:moveTo>
                <a:lnTo>
                  <a:pt x="102125" y="36003"/>
                </a:lnTo>
                <a:lnTo>
                  <a:pt x="102125" y="33614"/>
                </a:lnTo>
                <a:lnTo>
                  <a:pt x="104514" y="33614"/>
                </a:lnTo>
                <a:close/>
                <a:moveTo>
                  <a:pt x="104514" y="38540"/>
                </a:moveTo>
                <a:lnTo>
                  <a:pt x="102125" y="38540"/>
                </a:lnTo>
                <a:lnTo>
                  <a:pt x="102125" y="36152"/>
                </a:lnTo>
                <a:lnTo>
                  <a:pt x="104514" y="36152"/>
                </a:lnTo>
                <a:close/>
                <a:moveTo>
                  <a:pt x="104514" y="41079"/>
                </a:moveTo>
                <a:lnTo>
                  <a:pt x="102125" y="41079"/>
                </a:lnTo>
                <a:lnTo>
                  <a:pt x="102125" y="38690"/>
                </a:lnTo>
                <a:lnTo>
                  <a:pt x="104514" y="38690"/>
                </a:lnTo>
                <a:close/>
                <a:moveTo>
                  <a:pt x="104514" y="43616"/>
                </a:moveTo>
                <a:lnTo>
                  <a:pt x="102125" y="43616"/>
                </a:lnTo>
                <a:lnTo>
                  <a:pt x="102125" y="41226"/>
                </a:lnTo>
                <a:lnTo>
                  <a:pt x="104514" y="41226"/>
                </a:lnTo>
                <a:close/>
                <a:moveTo>
                  <a:pt x="104514" y="46152"/>
                </a:moveTo>
                <a:lnTo>
                  <a:pt x="102125" y="46152"/>
                </a:lnTo>
                <a:lnTo>
                  <a:pt x="102125" y="43764"/>
                </a:lnTo>
                <a:lnTo>
                  <a:pt x="104514" y="43764"/>
                </a:lnTo>
                <a:close/>
                <a:moveTo>
                  <a:pt x="104514" y="48691"/>
                </a:moveTo>
                <a:lnTo>
                  <a:pt x="102125" y="48691"/>
                </a:lnTo>
                <a:lnTo>
                  <a:pt x="102125" y="46302"/>
                </a:lnTo>
                <a:lnTo>
                  <a:pt x="104514" y="46302"/>
                </a:lnTo>
                <a:close/>
                <a:moveTo>
                  <a:pt x="104514" y="51228"/>
                </a:moveTo>
                <a:lnTo>
                  <a:pt x="102125" y="51228"/>
                </a:lnTo>
                <a:lnTo>
                  <a:pt x="102125" y="48839"/>
                </a:lnTo>
                <a:lnTo>
                  <a:pt x="104514" y="48839"/>
                </a:lnTo>
                <a:close/>
                <a:moveTo>
                  <a:pt x="104514" y="53765"/>
                </a:moveTo>
                <a:lnTo>
                  <a:pt x="102125" y="53765"/>
                </a:lnTo>
                <a:lnTo>
                  <a:pt x="102125" y="51376"/>
                </a:lnTo>
                <a:lnTo>
                  <a:pt x="104514" y="51376"/>
                </a:lnTo>
                <a:close/>
                <a:moveTo>
                  <a:pt x="104514" y="56303"/>
                </a:moveTo>
                <a:lnTo>
                  <a:pt x="102125" y="56303"/>
                </a:lnTo>
                <a:lnTo>
                  <a:pt x="102125" y="53914"/>
                </a:lnTo>
                <a:lnTo>
                  <a:pt x="104514" y="53914"/>
                </a:lnTo>
                <a:close/>
                <a:moveTo>
                  <a:pt x="104514" y="58840"/>
                </a:moveTo>
                <a:lnTo>
                  <a:pt x="102125" y="58840"/>
                </a:lnTo>
                <a:lnTo>
                  <a:pt x="102125" y="56451"/>
                </a:lnTo>
                <a:lnTo>
                  <a:pt x="104514" y="56451"/>
                </a:lnTo>
                <a:close/>
                <a:moveTo>
                  <a:pt x="101977" y="5554"/>
                </a:moveTo>
                <a:lnTo>
                  <a:pt x="99588" y="5554"/>
                </a:lnTo>
                <a:lnTo>
                  <a:pt x="99588" y="3165"/>
                </a:lnTo>
                <a:lnTo>
                  <a:pt x="101977" y="3165"/>
                </a:lnTo>
                <a:close/>
                <a:moveTo>
                  <a:pt x="101977" y="8092"/>
                </a:moveTo>
                <a:lnTo>
                  <a:pt x="99588" y="8092"/>
                </a:lnTo>
                <a:lnTo>
                  <a:pt x="99588" y="5703"/>
                </a:lnTo>
                <a:lnTo>
                  <a:pt x="101977" y="5703"/>
                </a:lnTo>
                <a:close/>
                <a:moveTo>
                  <a:pt x="101977" y="10629"/>
                </a:moveTo>
                <a:lnTo>
                  <a:pt x="99588" y="10629"/>
                </a:lnTo>
                <a:lnTo>
                  <a:pt x="99588" y="8240"/>
                </a:lnTo>
                <a:lnTo>
                  <a:pt x="101977" y="8240"/>
                </a:lnTo>
                <a:close/>
                <a:moveTo>
                  <a:pt x="101977" y="13166"/>
                </a:moveTo>
                <a:lnTo>
                  <a:pt x="99588" y="13166"/>
                </a:lnTo>
                <a:lnTo>
                  <a:pt x="99588" y="10777"/>
                </a:lnTo>
                <a:lnTo>
                  <a:pt x="101977" y="10777"/>
                </a:lnTo>
                <a:close/>
                <a:moveTo>
                  <a:pt x="101977" y="15704"/>
                </a:moveTo>
                <a:lnTo>
                  <a:pt x="99588" y="15704"/>
                </a:lnTo>
                <a:lnTo>
                  <a:pt x="99588" y="13316"/>
                </a:lnTo>
                <a:lnTo>
                  <a:pt x="101977" y="13316"/>
                </a:lnTo>
                <a:close/>
                <a:moveTo>
                  <a:pt x="101977" y="18242"/>
                </a:moveTo>
                <a:lnTo>
                  <a:pt x="99588" y="18242"/>
                </a:lnTo>
                <a:lnTo>
                  <a:pt x="99588" y="15853"/>
                </a:lnTo>
                <a:lnTo>
                  <a:pt x="101977" y="15853"/>
                </a:lnTo>
                <a:close/>
                <a:moveTo>
                  <a:pt x="101977" y="20778"/>
                </a:moveTo>
                <a:lnTo>
                  <a:pt x="99588" y="20778"/>
                </a:lnTo>
                <a:lnTo>
                  <a:pt x="99588" y="18389"/>
                </a:lnTo>
                <a:lnTo>
                  <a:pt x="101977" y="18389"/>
                </a:lnTo>
                <a:close/>
                <a:moveTo>
                  <a:pt x="101977" y="23316"/>
                </a:moveTo>
                <a:lnTo>
                  <a:pt x="99588" y="23316"/>
                </a:lnTo>
                <a:lnTo>
                  <a:pt x="99588" y="20928"/>
                </a:lnTo>
                <a:lnTo>
                  <a:pt x="101977" y="20928"/>
                </a:lnTo>
                <a:close/>
                <a:moveTo>
                  <a:pt x="101977" y="25854"/>
                </a:moveTo>
                <a:lnTo>
                  <a:pt x="99588" y="25854"/>
                </a:lnTo>
                <a:lnTo>
                  <a:pt x="99588" y="23465"/>
                </a:lnTo>
                <a:lnTo>
                  <a:pt x="101977" y="23465"/>
                </a:lnTo>
                <a:close/>
                <a:moveTo>
                  <a:pt x="101977" y="28391"/>
                </a:moveTo>
                <a:lnTo>
                  <a:pt x="99588" y="28391"/>
                </a:lnTo>
                <a:lnTo>
                  <a:pt x="99588" y="26002"/>
                </a:lnTo>
                <a:lnTo>
                  <a:pt x="101977" y="26002"/>
                </a:lnTo>
                <a:close/>
                <a:moveTo>
                  <a:pt x="101977" y="30928"/>
                </a:moveTo>
                <a:lnTo>
                  <a:pt x="99588" y="30928"/>
                </a:lnTo>
                <a:lnTo>
                  <a:pt x="99588" y="28540"/>
                </a:lnTo>
                <a:lnTo>
                  <a:pt x="101977" y="28540"/>
                </a:lnTo>
                <a:close/>
                <a:moveTo>
                  <a:pt x="101977" y="33466"/>
                </a:moveTo>
                <a:lnTo>
                  <a:pt x="99588" y="33466"/>
                </a:lnTo>
                <a:lnTo>
                  <a:pt x="99588" y="31077"/>
                </a:lnTo>
                <a:lnTo>
                  <a:pt x="101977" y="31077"/>
                </a:lnTo>
                <a:close/>
                <a:moveTo>
                  <a:pt x="101977" y="36003"/>
                </a:moveTo>
                <a:lnTo>
                  <a:pt x="99588" y="36003"/>
                </a:lnTo>
                <a:lnTo>
                  <a:pt x="99588" y="33614"/>
                </a:lnTo>
                <a:lnTo>
                  <a:pt x="101977" y="33614"/>
                </a:lnTo>
                <a:close/>
                <a:moveTo>
                  <a:pt x="101977" y="38540"/>
                </a:moveTo>
                <a:lnTo>
                  <a:pt x="99588" y="38540"/>
                </a:lnTo>
                <a:lnTo>
                  <a:pt x="99588" y="36152"/>
                </a:lnTo>
                <a:lnTo>
                  <a:pt x="101977" y="36152"/>
                </a:lnTo>
                <a:close/>
                <a:moveTo>
                  <a:pt x="101977" y="41079"/>
                </a:moveTo>
                <a:lnTo>
                  <a:pt x="99588" y="41079"/>
                </a:lnTo>
                <a:lnTo>
                  <a:pt x="99588" y="38690"/>
                </a:lnTo>
                <a:lnTo>
                  <a:pt x="101977" y="38690"/>
                </a:lnTo>
                <a:close/>
                <a:moveTo>
                  <a:pt x="101977" y="43616"/>
                </a:moveTo>
                <a:lnTo>
                  <a:pt x="99588" y="43616"/>
                </a:lnTo>
                <a:lnTo>
                  <a:pt x="99588" y="41226"/>
                </a:lnTo>
                <a:lnTo>
                  <a:pt x="101977" y="41226"/>
                </a:lnTo>
                <a:close/>
                <a:moveTo>
                  <a:pt x="101977" y="46152"/>
                </a:moveTo>
                <a:lnTo>
                  <a:pt x="99588" y="46152"/>
                </a:lnTo>
                <a:lnTo>
                  <a:pt x="99588" y="43764"/>
                </a:lnTo>
                <a:lnTo>
                  <a:pt x="101977" y="43764"/>
                </a:lnTo>
                <a:close/>
                <a:moveTo>
                  <a:pt x="101977" y="48691"/>
                </a:moveTo>
                <a:lnTo>
                  <a:pt x="99588" y="48691"/>
                </a:lnTo>
                <a:lnTo>
                  <a:pt x="99588" y="46302"/>
                </a:lnTo>
                <a:lnTo>
                  <a:pt x="101977" y="46302"/>
                </a:lnTo>
                <a:close/>
                <a:moveTo>
                  <a:pt x="101977" y="51228"/>
                </a:moveTo>
                <a:lnTo>
                  <a:pt x="99588" y="51228"/>
                </a:lnTo>
                <a:lnTo>
                  <a:pt x="99588" y="48839"/>
                </a:lnTo>
                <a:lnTo>
                  <a:pt x="101977" y="48839"/>
                </a:lnTo>
                <a:close/>
                <a:moveTo>
                  <a:pt x="101977" y="53765"/>
                </a:moveTo>
                <a:lnTo>
                  <a:pt x="99588" y="53765"/>
                </a:lnTo>
                <a:lnTo>
                  <a:pt x="99588" y="51376"/>
                </a:lnTo>
                <a:lnTo>
                  <a:pt x="101977" y="51376"/>
                </a:lnTo>
                <a:close/>
                <a:moveTo>
                  <a:pt x="101977" y="56303"/>
                </a:moveTo>
                <a:lnTo>
                  <a:pt x="99588" y="56303"/>
                </a:lnTo>
                <a:lnTo>
                  <a:pt x="99588" y="53914"/>
                </a:lnTo>
                <a:lnTo>
                  <a:pt x="101977" y="53914"/>
                </a:lnTo>
                <a:close/>
                <a:moveTo>
                  <a:pt x="101977" y="58840"/>
                </a:moveTo>
                <a:lnTo>
                  <a:pt x="99588" y="58840"/>
                </a:lnTo>
                <a:lnTo>
                  <a:pt x="99588" y="56451"/>
                </a:lnTo>
                <a:lnTo>
                  <a:pt x="101977" y="56451"/>
                </a:lnTo>
                <a:close/>
                <a:moveTo>
                  <a:pt x="99439" y="5554"/>
                </a:moveTo>
                <a:lnTo>
                  <a:pt x="97050" y="5554"/>
                </a:lnTo>
                <a:lnTo>
                  <a:pt x="97050" y="3165"/>
                </a:lnTo>
                <a:lnTo>
                  <a:pt x="99439" y="3165"/>
                </a:lnTo>
                <a:close/>
                <a:moveTo>
                  <a:pt x="99439" y="8092"/>
                </a:moveTo>
                <a:lnTo>
                  <a:pt x="97050" y="8092"/>
                </a:lnTo>
                <a:lnTo>
                  <a:pt x="97050" y="5703"/>
                </a:lnTo>
                <a:lnTo>
                  <a:pt x="99439" y="5703"/>
                </a:lnTo>
                <a:close/>
                <a:moveTo>
                  <a:pt x="99439" y="10629"/>
                </a:moveTo>
                <a:lnTo>
                  <a:pt x="97050" y="10629"/>
                </a:lnTo>
                <a:lnTo>
                  <a:pt x="97050" y="8240"/>
                </a:lnTo>
                <a:lnTo>
                  <a:pt x="99439" y="8240"/>
                </a:lnTo>
                <a:close/>
                <a:moveTo>
                  <a:pt x="99439" y="13166"/>
                </a:moveTo>
                <a:lnTo>
                  <a:pt x="97050" y="13166"/>
                </a:lnTo>
                <a:lnTo>
                  <a:pt x="97050" y="10777"/>
                </a:lnTo>
                <a:lnTo>
                  <a:pt x="99439" y="10777"/>
                </a:lnTo>
                <a:close/>
                <a:moveTo>
                  <a:pt x="99439" y="15704"/>
                </a:moveTo>
                <a:lnTo>
                  <a:pt x="97050" y="15704"/>
                </a:lnTo>
                <a:lnTo>
                  <a:pt x="97050" y="13316"/>
                </a:lnTo>
                <a:lnTo>
                  <a:pt x="99439" y="13316"/>
                </a:lnTo>
                <a:close/>
                <a:moveTo>
                  <a:pt x="99439" y="18242"/>
                </a:moveTo>
                <a:lnTo>
                  <a:pt x="97050" y="18242"/>
                </a:lnTo>
                <a:lnTo>
                  <a:pt x="97050" y="15853"/>
                </a:lnTo>
                <a:lnTo>
                  <a:pt x="99439" y="15853"/>
                </a:lnTo>
                <a:close/>
                <a:moveTo>
                  <a:pt x="99439" y="20778"/>
                </a:moveTo>
                <a:lnTo>
                  <a:pt x="97050" y="20778"/>
                </a:lnTo>
                <a:lnTo>
                  <a:pt x="97050" y="18389"/>
                </a:lnTo>
                <a:lnTo>
                  <a:pt x="99439" y="18389"/>
                </a:lnTo>
                <a:close/>
                <a:moveTo>
                  <a:pt x="99439" y="23316"/>
                </a:moveTo>
                <a:lnTo>
                  <a:pt x="97050" y="23316"/>
                </a:lnTo>
                <a:lnTo>
                  <a:pt x="97050" y="20928"/>
                </a:lnTo>
                <a:lnTo>
                  <a:pt x="99439" y="20928"/>
                </a:lnTo>
                <a:close/>
                <a:moveTo>
                  <a:pt x="99439" y="25854"/>
                </a:moveTo>
                <a:lnTo>
                  <a:pt x="97050" y="25854"/>
                </a:lnTo>
                <a:lnTo>
                  <a:pt x="97050" y="23465"/>
                </a:lnTo>
                <a:lnTo>
                  <a:pt x="99439" y="23465"/>
                </a:lnTo>
                <a:close/>
                <a:moveTo>
                  <a:pt x="99439" y="28391"/>
                </a:moveTo>
                <a:lnTo>
                  <a:pt x="97050" y="28391"/>
                </a:lnTo>
                <a:lnTo>
                  <a:pt x="97050" y="26002"/>
                </a:lnTo>
                <a:lnTo>
                  <a:pt x="99439" y="26002"/>
                </a:lnTo>
                <a:close/>
                <a:moveTo>
                  <a:pt x="99439" y="30928"/>
                </a:moveTo>
                <a:lnTo>
                  <a:pt x="97050" y="30928"/>
                </a:lnTo>
                <a:lnTo>
                  <a:pt x="97050" y="28540"/>
                </a:lnTo>
                <a:lnTo>
                  <a:pt x="99439" y="28540"/>
                </a:lnTo>
                <a:close/>
                <a:moveTo>
                  <a:pt x="99439" y="33466"/>
                </a:moveTo>
                <a:lnTo>
                  <a:pt x="97050" y="33466"/>
                </a:lnTo>
                <a:lnTo>
                  <a:pt x="97050" y="31077"/>
                </a:lnTo>
                <a:lnTo>
                  <a:pt x="99439" y="31077"/>
                </a:lnTo>
                <a:close/>
                <a:moveTo>
                  <a:pt x="99439" y="36003"/>
                </a:moveTo>
                <a:lnTo>
                  <a:pt x="97050" y="36003"/>
                </a:lnTo>
                <a:lnTo>
                  <a:pt x="97050" y="33614"/>
                </a:lnTo>
                <a:lnTo>
                  <a:pt x="99439" y="33614"/>
                </a:lnTo>
                <a:close/>
                <a:moveTo>
                  <a:pt x="99439" y="38540"/>
                </a:moveTo>
                <a:lnTo>
                  <a:pt x="97050" y="38540"/>
                </a:lnTo>
                <a:lnTo>
                  <a:pt x="97050" y="36152"/>
                </a:lnTo>
                <a:lnTo>
                  <a:pt x="99439" y="36152"/>
                </a:lnTo>
                <a:close/>
                <a:moveTo>
                  <a:pt x="99439" y="41079"/>
                </a:moveTo>
                <a:lnTo>
                  <a:pt x="97050" y="41079"/>
                </a:lnTo>
                <a:lnTo>
                  <a:pt x="97050" y="38690"/>
                </a:lnTo>
                <a:lnTo>
                  <a:pt x="99439" y="38690"/>
                </a:lnTo>
                <a:close/>
                <a:moveTo>
                  <a:pt x="99439" y="43616"/>
                </a:moveTo>
                <a:lnTo>
                  <a:pt x="97050" y="43616"/>
                </a:lnTo>
                <a:lnTo>
                  <a:pt x="97050" y="41226"/>
                </a:lnTo>
                <a:lnTo>
                  <a:pt x="99439" y="41226"/>
                </a:lnTo>
                <a:close/>
                <a:moveTo>
                  <a:pt x="99439" y="46152"/>
                </a:moveTo>
                <a:lnTo>
                  <a:pt x="97050" y="46152"/>
                </a:lnTo>
                <a:lnTo>
                  <a:pt x="97050" y="43764"/>
                </a:lnTo>
                <a:lnTo>
                  <a:pt x="99439" y="43764"/>
                </a:lnTo>
                <a:close/>
                <a:moveTo>
                  <a:pt x="99439" y="48691"/>
                </a:moveTo>
                <a:lnTo>
                  <a:pt x="97050" y="48691"/>
                </a:lnTo>
                <a:lnTo>
                  <a:pt x="97050" y="46302"/>
                </a:lnTo>
                <a:lnTo>
                  <a:pt x="99439" y="46302"/>
                </a:lnTo>
                <a:close/>
                <a:moveTo>
                  <a:pt x="99439" y="51228"/>
                </a:moveTo>
                <a:lnTo>
                  <a:pt x="97050" y="51228"/>
                </a:lnTo>
                <a:lnTo>
                  <a:pt x="97050" y="48839"/>
                </a:lnTo>
                <a:lnTo>
                  <a:pt x="99439" y="48839"/>
                </a:lnTo>
                <a:close/>
                <a:moveTo>
                  <a:pt x="99439" y="53765"/>
                </a:moveTo>
                <a:lnTo>
                  <a:pt x="97050" y="53765"/>
                </a:lnTo>
                <a:lnTo>
                  <a:pt x="97050" y="51376"/>
                </a:lnTo>
                <a:lnTo>
                  <a:pt x="99439" y="51376"/>
                </a:lnTo>
                <a:close/>
                <a:moveTo>
                  <a:pt x="99439" y="56303"/>
                </a:moveTo>
                <a:lnTo>
                  <a:pt x="97050" y="56303"/>
                </a:lnTo>
                <a:lnTo>
                  <a:pt x="97050" y="53914"/>
                </a:lnTo>
                <a:lnTo>
                  <a:pt x="99439" y="53914"/>
                </a:lnTo>
                <a:close/>
                <a:moveTo>
                  <a:pt x="99439" y="58840"/>
                </a:moveTo>
                <a:lnTo>
                  <a:pt x="97050" y="58840"/>
                </a:lnTo>
                <a:lnTo>
                  <a:pt x="97050" y="56451"/>
                </a:lnTo>
                <a:lnTo>
                  <a:pt x="99439" y="56451"/>
                </a:lnTo>
                <a:close/>
                <a:moveTo>
                  <a:pt x="96901" y="5554"/>
                </a:moveTo>
                <a:lnTo>
                  <a:pt x="94513" y="5554"/>
                </a:lnTo>
                <a:lnTo>
                  <a:pt x="94513" y="3165"/>
                </a:lnTo>
                <a:lnTo>
                  <a:pt x="96901" y="3165"/>
                </a:lnTo>
                <a:close/>
                <a:moveTo>
                  <a:pt x="96901" y="8092"/>
                </a:moveTo>
                <a:lnTo>
                  <a:pt x="94513" y="8092"/>
                </a:lnTo>
                <a:lnTo>
                  <a:pt x="94513" y="5703"/>
                </a:lnTo>
                <a:lnTo>
                  <a:pt x="96901" y="5703"/>
                </a:lnTo>
                <a:close/>
                <a:moveTo>
                  <a:pt x="96901" y="10629"/>
                </a:moveTo>
                <a:lnTo>
                  <a:pt x="94513" y="10629"/>
                </a:lnTo>
                <a:lnTo>
                  <a:pt x="94513" y="8240"/>
                </a:lnTo>
                <a:lnTo>
                  <a:pt x="96901" y="8240"/>
                </a:lnTo>
                <a:close/>
                <a:moveTo>
                  <a:pt x="96901" y="13166"/>
                </a:moveTo>
                <a:lnTo>
                  <a:pt x="94513" y="13166"/>
                </a:lnTo>
                <a:lnTo>
                  <a:pt x="94513" y="10777"/>
                </a:lnTo>
                <a:lnTo>
                  <a:pt x="96901" y="10777"/>
                </a:lnTo>
                <a:close/>
                <a:moveTo>
                  <a:pt x="96901" y="15704"/>
                </a:moveTo>
                <a:lnTo>
                  <a:pt x="94513" y="15704"/>
                </a:lnTo>
                <a:lnTo>
                  <a:pt x="94513" y="13316"/>
                </a:lnTo>
                <a:lnTo>
                  <a:pt x="96901" y="13316"/>
                </a:lnTo>
                <a:close/>
                <a:moveTo>
                  <a:pt x="96901" y="18242"/>
                </a:moveTo>
                <a:lnTo>
                  <a:pt x="94513" y="18242"/>
                </a:lnTo>
                <a:lnTo>
                  <a:pt x="94513" y="15853"/>
                </a:lnTo>
                <a:lnTo>
                  <a:pt x="96901" y="15853"/>
                </a:lnTo>
                <a:close/>
                <a:moveTo>
                  <a:pt x="96901" y="20778"/>
                </a:moveTo>
                <a:lnTo>
                  <a:pt x="94513" y="20778"/>
                </a:lnTo>
                <a:lnTo>
                  <a:pt x="94513" y="18389"/>
                </a:lnTo>
                <a:lnTo>
                  <a:pt x="96901" y="18389"/>
                </a:lnTo>
                <a:close/>
                <a:moveTo>
                  <a:pt x="96901" y="23316"/>
                </a:moveTo>
                <a:lnTo>
                  <a:pt x="94513" y="23316"/>
                </a:lnTo>
                <a:lnTo>
                  <a:pt x="94513" y="20928"/>
                </a:lnTo>
                <a:lnTo>
                  <a:pt x="96901" y="20928"/>
                </a:lnTo>
                <a:close/>
                <a:moveTo>
                  <a:pt x="96901" y="25854"/>
                </a:moveTo>
                <a:lnTo>
                  <a:pt x="94513" y="25854"/>
                </a:lnTo>
                <a:lnTo>
                  <a:pt x="94513" y="23465"/>
                </a:lnTo>
                <a:lnTo>
                  <a:pt x="96901" y="23465"/>
                </a:lnTo>
                <a:close/>
                <a:moveTo>
                  <a:pt x="96901" y="28391"/>
                </a:moveTo>
                <a:lnTo>
                  <a:pt x="94513" y="28391"/>
                </a:lnTo>
                <a:lnTo>
                  <a:pt x="94513" y="26002"/>
                </a:lnTo>
                <a:lnTo>
                  <a:pt x="96901" y="26002"/>
                </a:lnTo>
                <a:close/>
                <a:moveTo>
                  <a:pt x="96901" y="30928"/>
                </a:moveTo>
                <a:lnTo>
                  <a:pt x="94513" y="30928"/>
                </a:lnTo>
                <a:lnTo>
                  <a:pt x="94513" y="28540"/>
                </a:lnTo>
                <a:lnTo>
                  <a:pt x="96901" y="28540"/>
                </a:lnTo>
                <a:close/>
                <a:moveTo>
                  <a:pt x="96901" y="33466"/>
                </a:moveTo>
                <a:lnTo>
                  <a:pt x="94513" y="33466"/>
                </a:lnTo>
                <a:lnTo>
                  <a:pt x="94513" y="31077"/>
                </a:lnTo>
                <a:lnTo>
                  <a:pt x="96901" y="31077"/>
                </a:lnTo>
                <a:close/>
                <a:moveTo>
                  <a:pt x="96901" y="36003"/>
                </a:moveTo>
                <a:lnTo>
                  <a:pt x="94513" y="36003"/>
                </a:lnTo>
                <a:lnTo>
                  <a:pt x="94513" y="33614"/>
                </a:lnTo>
                <a:lnTo>
                  <a:pt x="96901" y="33614"/>
                </a:lnTo>
                <a:close/>
                <a:moveTo>
                  <a:pt x="96901" y="38540"/>
                </a:moveTo>
                <a:lnTo>
                  <a:pt x="94513" y="38540"/>
                </a:lnTo>
                <a:lnTo>
                  <a:pt x="94513" y="36152"/>
                </a:lnTo>
                <a:lnTo>
                  <a:pt x="96901" y="36152"/>
                </a:lnTo>
                <a:close/>
                <a:moveTo>
                  <a:pt x="96901" y="41079"/>
                </a:moveTo>
                <a:lnTo>
                  <a:pt x="94513" y="41079"/>
                </a:lnTo>
                <a:lnTo>
                  <a:pt x="94513" y="38690"/>
                </a:lnTo>
                <a:lnTo>
                  <a:pt x="96901" y="38690"/>
                </a:lnTo>
                <a:close/>
                <a:moveTo>
                  <a:pt x="96901" y="43616"/>
                </a:moveTo>
                <a:lnTo>
                  <a:pt x="94513" y="43616"/>
                </a:lnTo>
                <a:lnTo>
                  <a:pt x="94513" y="41226"/>
                </a:lnTo>
                <a:lnTo>
                  <a:pt x="96901" y="41226"/>
                </a:lnTo>
                <a:close/>
                <a:moveTo>
                  <a:pt x="96901" y="46152"/>
                </a:moveTo>
                <a:lnTo>
                  <a:pt x="94513" y="46152"/>
                </a:lnTo>
                <a:lnTo>
                  <a:pt x="94513" y="43764"/>
                </a:lnTo>
                <a:lnTo>
                  <a:pt x="96901" y="43764"/>
                </a:lnTo>
                <a:close/>
                <a:moveTo>
                  <a:pt x="96901" y="48691"/>
                </a:moveTo>
                <a:lnTo>
                  <a:pt x="94513" y="48691"/>
                </a:lnTo>
                <a:lnTo>
                  <a:pt x="94513" y="46302"/>
                </a:lnTo>
                <a:lnTo>
                  <a:pt x="96901" y="46302"/>
                </a:lnTo>
                <a:close/>
                <a:moveTo>
                  <a:pt x="96901" y="51228"/>
                </a:moveTo>
                <a:lnTo>
                  <a:pt x="94513" y="51228"/>
                </a:lnTo>
                <a:lnTo>
                  <a:pt x="94513" y="48839"/>
                </a:lnTo>
                <a:lnTo>
                  <a:pt x="96901" y="48839"/>
                </a:lnTo>
                <a:close/>
                <a:moveTo>
                  <a:pt x="96901" y="53765"/>
                </a:moveTo>
                <a:lnTo>
                  <a:pt x="94513" y="53765"/>
                </a:lnTo>
                <a:lnTo>
                  <a:pt x="94513" y="51376"/>
                </a:lnTo>
                <a:lnTo>
                  <a:pt x="96901" y="51376"/>
                </a:lnTo>
                <a:close/>
                <a:moveTo>
                  <a:pt x="96901" y="56303"/>
                </a:moveTo>
                <a:lnTo>
                  <a:pt x="94513" y="56303"/>
                </a:lnTo>
                <a:lnTo>
                  <a:pt x="94513" y="53914"/>
                </a:lnTo>
                <a:lnTo>
                  <a:pt x="96901" y="53914"/>
                </a:lnTo>
                <a:close/>
                <a:moveTo>
                  <a:pt x="96901" y="58840"/>
                </a:moveTo>
                <a:lnTo>
                  <a:pt x="94513" y="58840"/>
                </a:lnTo>
                <a:lnTo>
                  <a:pt x="94513" y="56451"/>
                </a:lnTo>
                <a:lnTo>
                  <a:pt x="96901" y="56451"/>
                </a:lnTo>
                <a:close/>
                <a:moveTo>
                  <a:pt x="94364" y="5554"/>
                </a:moveTo>
                <a:lnTo>
                  <a:pt x="91975" y="5554"/>
                </a:lnTo>
                <a:lnTo>
                  <a:pt x="91975" y="3165"/>
                </a:lnTo>
                <a:lnTo>
                  <a:pt x="94364" y="3165"/>
                </a:lnTo>
                <a:close/>
                <a:moveTo>
                  <a:pt x="94364" y="8092"/>
                </a:moveTo>
                <a:lnTo>
                  <a:pt x="91975" y="8092"/>
                </a:lnTo>
                <a:lnTo>
                  <a:pt x="91975" y="5703"/>
                </a:lnTo>
                <a:lnTo>
                  <a:pt x="94364" y="5703"/>
                </a:lnTo>
                <a:close/>
                <a:moveTo>
                  <a:pt x="94364" y="10629"/>
                </a:moveTo>
                <a:lnTo>
                  <a:pt x="91975" y="10629"/>
                </a:lnTo>
                <a:lnTo>
                  <a:pt x="91975" y="8240"/>
                </a:lnTo>
                <a:lnTo>
                  <a:pt x="94364" y="8240"/>
                </a:lnTo>
                <a:close/>
                <a:moveTo>
                  <a:pt x="94364" y="13166"/>
                </a:moveTo>
                <a:lnTo>
                  <a:pt x="91975" y="13166"/>
                </a:lnTo>
                <a:lnTo>
                  <a:pt x="91975" y="10777"/>
                </a:lnTo>
                <a:lnTo>
                  <a:pt x="94364" y="10777"/>
                </a:lnTo>
                <a:close/>
                <a:moveTo>
                  <a:pt x="94364" y="15704"/>
                </a:moveTo>
                <a:lnTo>
                  <a:pt x="91975" y="15704"/>
                </a:lnTo>
                <a:lnTo>
                  <a:pt x="91975" y="13316"/>
                </a:lnTo>
                <a:lnTo>
                  <a:pt x="94364" y="13316"/>
                </a:lnTo>
                <a:close/>
                <a:moveTo>
                  <a:pt x="94364" y="18242"/>
                </a:moveTo>
                <a:lnTo>
                  <a:pt x="91975" y="18242"/>
                </a:lnTo>
                <a:lnTo>
                  <a:pt x="91975" y="15853"/>
                </a:lnTo>
                <a:lnTo>
                  <a:pt x="94364" y="15853"/>
                </a:lnTo>
                <a:close/>
                <a:moveTo>
                  <a:pt x="94364" y="20778"/>
                </a:moveTo>
                <a:lnTo>
                  <a:pt x="91975" y="20778"/>
                </a:lnTo>
                <a:lnTo>
                  <a:pt x="91975" y="18389"/>
                </a:lnTo>
                <a:lnTo>
                  <a:pt x="94364" y="18389"/>
                </a:lnTo>
                <a:close/>
                <a:moveTo>
                  <a:pt x="94364" y="23316"/>
                </a:moveTo>
                <a:lnTo>
                  <a:pt x="91975" y="23316"/>
                </a:lnTo>
                <a:lnTo>
                  <a:pt x="91975" y="20928"/>
                </a:lnTo>
                <a:lnTo>
                  <a:pt x="94364" y="20928"/>
                </a:lnTo>
                <a:close/>
                <a:moveTo>
                  <a:pt x="94364" y="25854"/>
                </a:moveTo>
                <a:lnTo>
                  <a:pt x="91975" y="25854"/>
                </a:lnTo>
                <a:lnTo>
                  <a:pt x="91975" y="23465"/>
                </a:lnTo>
                <a:lnTo>
                  <a:pt x="94364" y="23465"/>
                </a:lnTo>
                <a:close/>
                <a:moveTo>
                  <a:pt x="94364" y="28391"/>
                </a:moveTo>
                <a:lnTo>
                  <a:pt x="91975" y="28391"/>
                </a:lnTo>
                <a:lnTo>
                  <a:pt x="91975" y="26002"/>
                </a:lnTo>
                <a:lnTo>
                  <a:pt x="94364" y="26002"/>
                </a:lnTo>
                <a:close/>
                <a:moveTo>
                  <a:pt x="94364" y="30928"/>
                </a:moveTo>
                <a:lnTo>
                  <a:pt x="91975" y="30928"/>
                </a:lnTo>
                <a:lnTo>
                  <a:pt x="91975" y="28540"/>
                </a:lnTo>
                <a:lnTo>
                  <a:pt x="94364" y="28540"/>
                </a:lnTo>
                <a:close/>
                <a:moveTo>
                  <a:pt x="94364" y="33466"/>
                </a:moveTo>
                <a:lnTo>
                  <a:pt x="91975" y="33466"/>
                </a:lnTo>
                <a:lnTo>
                  <a:pt x="91975" y="31077"/>
                </a:lnTo>
                <a:lnTo>
                  <a:pt x="94364" y="31077"/>
                </a:lnTo>
                <a:close/>
                <a:moveTo>
                  <a:pt x="94364" y="36003"/>
                </a:moveTo>
                <a:lnTo>
                  <a:pt x="91975" y="36003"/>
                </a:lnTo>
                <a:lnTo>
                  <a:pt x="91975" y="33614"/>
                </a:lnTo>
                <a:lnTo>
                  <a:pt x="94364" y="33614"/>
                </a:lnTo>
                <a:close/>
                <a:moveTo>
                  <a:pt x="94364" y="38540"/>
                </a:moveTo>
                <a:lnTo>
                  <a:pt x="91975" y="38540"/>
                </a:lnTo>
                <a:lnTo>
                  <a:pt x="91975" y="36152"/>
                </a:lnTo>
                <a:lnTo>
                  <a:pt x="94364" y="36152"/>
                </a:lnTo>
                <a:close/>
                <a:moveTo>
                  <a:pt x="94364" y="41079"/>
                </a:moveTo>
                <a:lnTo>
                  <a:pt x="91975" y="41079"/>
                </a:lnTo>
                <a:lnTo>
                  <a:pt x="91975" y="38690"/>
                </a:lnTo>
                <a:lnTo>
                  <a:pt x="94364" y="38690"/>
                </a:lnTo>
                <a:close/>
                <a:moveTo>
                  <a:pt x="94364" y="43616"/>
                </a:moveTo>
                <a:lnTo>
                  <a:pt x="91975" y="43616"/>
                </a:lnTo>
                <a:lnTo>
                  <a:pt x="91975" y="41226"/>
                </a:lnTo>
                <a:lnTo>
                  <a:pt x="94364" y="41226"/>
                </a:lnTo>
                <a:close/>
                <a:moveTo>
                  <a:pt x="94364" y="46152"/>
                </a:moveTo>
                <a:lnTo>
                  <a:pt x="91975" y="46152"/>
                </a:lnTo>
                <a:lnTo>
                  <a:pt x="91975" y="43764"/>
                </a:lnTo>
                <a:lnTo>
                  <a:pt x="94364" y="43764"/>
                </a:lnTo>
                <a:close/>
                <a:moveTo>
                  <a:pt x="94364" y="48691"/>
                </a:moveTo>
                <a:lnTo>
                  <a:pt x="91975" y="48691"/>
                </a:lnTo>
                <a:lnTo>
                  <a:pt x="91975" y="46302"/>
                </a:lnTo>
                <a:lnTo>
                  <a:pt x="94364" y="46302"/>
                </a:lnTo>
                <a:close/>
                <a:moveTo>
                  <a:pt x="94364" y="51228"/>
                </a:moveTo>
                <a:lnTo>
                  <a:pt x="91975" y="51228"/>
                </a:lnTo>
                <a:lnTo>
                  <a:pt x="91975" y="48839"/>
                </a:lnTo>
                <a:lnTo>
                  <a:pt x="94364" y="48839"/>
                </a:lnTo>
                <a:close/>
                <a:moveTo>
                  <a:pt x="94364" y="53765"/>
                </a:moveTo>
                <a:lnTo>
                  <a:pt x="91975" y="53765"/>
                </a:lnTo>
                <a:lnTo>
                  <a:pt x="91975" y="51376"/>
                </a:lnTo>
                <a:lnTo>
                  <a:pt x="94364" y="51376"/>
                </a:lnTo>
                <a:close/>
                <a:moveTo>
                  <a:pt x="94364" y="56303"/>
                </a:moveTo>
                <a:lnTo>
                  <a:pt x="91975" y="56303"/>
                </a:lnTo>
                <a:lnTo>
                  <a:pt x="91975" y="53914"/>
                </a:lnTo>
                <a:lnTo>
                  <a:pt x="94364" y="53914"/>
                </a:lnTo>
                <a:close/>
                <a:moveTo>
                  <a:pt x="94364" y="58840"/>
                </a:moveTo>
                <a:lnTo>
                  <a:pt x="91975" y="58840"/>
                </a:lnTo>
                <a:lnTo>
                  <a:pt x="91975" y="56451"/>
                </a:lnTo>
                <a:lnTo>
                  <a:pt x="94364" y="56451"/>
                </a:lnTo>
                <a:close/>
                <a:moveTo>
                  <a:pt x="91826" y="5554"/>
                </a:moveTo>
                <a:lnTo>
                  <a:pt x="89438" y="5554"/>
                </a:lnTo>
                <a:lnTo>
                  <a:pt x="89438" y="3165"/>
                </a:lnTo>
                <a:lnTo>
                  <a:pt x="91826" y="3165"/>
                </a:lnTo>
                <a:close/>
                <a:moveTo>
                  <a:pt x="91826" y="8092"/>
                </a:moveTo>
                <a:lnTo>
                  <a:pt x="89438" y="8092"/>
                </a:lnTo>
                <a:lnTo>
                  <a:pt x="89438" y="5703"/>
                </a:lnTo>
                <a:lnTo>
                  <a:pt x="91826" y="5703"/>
                </a:lnTo>
                <a:close/>
                <a:moveTo>
                  <a:pt x="91826" y="10629"/>
                </a:moveTo>
                <a:lnTo>
                  <a:pt x="89438" y="10629"/>
                </a:lnTo>
                <a:lnTo>
                  <a:pt x="89438" y="8240"/>
                </a:lnTo>
                <a:lnTo>
                  <a:pt x="91826" y="8240"/>
                </a:lnTo>
                <a:close/>
                <a:moveTo>
                  <a:pt x="91826" y="13166"/>
                </a:moveTo>
                <a:lnTo>
                  <a:pt x="89438" y="13166"/>
                </a:lnTo>
                <a:lnTo>
                  <a:pt x="89438" y="10777"/>
                </a:lnTo>
                <a:lnTo>
                  <a:pt x="91826" y="10777"/>
                </a:lnTo>
                <a:close/>
                <a:moveTo>
                  <a:pt x="91826" y="15704"/>
                </a:moveTo>
                <a:lnTo>
                  <a:pt x="89438" y="15704"/>
                </a:lnTo>
                <a:lnTo>
                  <a:pt x="89438" y="13316"/>
                </a:lnTo>
                <a:lnTo>
                  <a:pt x="91826" y="13316"/>
                </a:lnTo>
                <a:close/>
                <a:moveTo>
                  <a:pt x="91826" y="18242"/>
                </a:moveTo>
                <a:lnTo>
                  <a:pt x="89438" y="18242"/>
                </a:lnTo>
                <a:lnTo>
                  <a:pt x="89438" y="15853"/>
                </a:lnTo>
                <a:lnTo>
                  <a:pt x="91826" y="15853"/>
                </a:lnTo>
                <a:close/>
                <a:moveTo>
                  <a:pt x="91826" y="20778"/>
                </a:moveTo>
                <a:lnTo>
                  <a:pt x="89438" y="20778"/>
                </a:lnTo>
                <a:lnTo>
                  <a:pt x="89438" y="18389"/>
                </a:lnTo>
                <a:lnTo>
                  <a:pt x="91826" y="18389"/>
                </a:lnTo>
                <a:close/>
                <a:moveTo>
                  <a:pt x="91826" y="23316"/>
                </a:moveTo>
                <a:lnTo>
                  <a:pt x="89438" y="23316"/>
                </a:lnTo>
                <a:lnTo>
                  <a:pt x="89438" y="20928"/>
                </a:lnTo>
                <a:lnTo>
                  <a:pt x="91826" y="20928"/>
                </a:lnTo>
                <a:close/>
                <a:moveTo>
                  <a:pt x="91826" y="25854"/>
                </a:moveTo>
                <a:lnTo>
                  <a:pt x="89438" y="25854"/>
                </a:lnTo>
                <a:lnTo>
                  <a:pt x="89438" y="23465"/>
                </a:lnTo>
                <a:lnTo>
                  <a:pt x="91826" y="23465"/>
                </a:lnTo>
                <a:close/>
                <a:moveTo>
                  <a:pt x="91826" y="28391"/>
                </a:moveTo>
                <a:lnTo>
                  <a:pt x="89438" y="28391"/>
                </a:lnTo>
                <a:lnTo>
                  <a:pt x="89438" y="26002"/>
                </a:lnTo>
                <a:lnTo>
                  <a:pt x="91826" y="26002"/>
                </a:lnTo>
                <a:close/>
                <a:moveTo>
                  <a:pt x="91826" y="30928"/>
                </a:moveTo>
                <a:lnTo>
                  <a:pt x="89438" y="30928"/>
                </a:lnTo>
                <a:lnTo>
                  <a:pt x="89438" y="28540"/>
                </a:lnTo>
                <a:lnTo>
                  <a:pt x="91826" y="28540"/>
                </a:lnTo>
                <a:close/>
                <a:moveTo>
                  <a:pt x="91826" y="33466"/>
                </a:moveTo>
                <a:lnTo>
                  <a:pt x="89438" y="33466"/>
                </a:lnTo>
                <a:lnTo>
                  <a:pt x="89438" y="31077"/>
                </a:lnTo>
                <a:lnTo>
                  <a:pt x="91826" y="31077"/>
                </a:lnTo>
                <a:close/>
                <a:moveTo>
                  <a:pt x="91826" y="36003"/>
                </a:moveTo>
                <a:lnTo>
                  <a:pt x="89438" y="36003"/>
                </a:lnTo>
                <a:lnTo>
                  <a:pt x="89438" y="33614"/>
                </a:lnTo>
                <a:lnTo>
                  <a:pt x="91826" y="33614"/>
                </a:lnTo>
                <a:close/>
                <a:moveTo>
                  <a:pt x="91826" y="38540"/>
                </a:moveTo>
                <a:lnTo>
                  <a:pt x="89438" y="38540"/>
                </a:lnTo>
                <a:lnTo>
                  <a:pt x="89438" y="36152"/>
                </a:lnTo>
                <a:lnTo>
                  <a:pt x="91826" y="36152"/>
                </a:lnTo>
                <a:close/>
                <a:moveTo>
                  <a:pt x="91826" y="41079"/>
                </a:moveTo>
                <a:lnTo>
                  <a:pt x="89438" y="41079"/>
                </a:lnTo>
                <a:lnTo>
                  <a:pt x="89438" y="38690"/>
                </a:lnTo>
                <a:lnTo>
                  <a:pt x="91826" y="38690"/>
                </a:lnTo>
                <a:close/>
                <a:moveTo>
                  <a:pt x="91826" y="43616"/>
                </a:moveTo>
                <a:lnTo>
                  <a:pt x="89438" y="43616"/>
                </a:lnTo>
                <a:lnTo>
                  <a:pt x="89438" y="41226"/>
                </a:lnTo>
                <a:lnTo>
                  <a:pt x="91826" y="41226"/>
                </a:lnTo>
                <a:close/>
                <a:moveTo>
                  <a:pt x="91826" y="46152"/>
                </a:moveTo>
                <a:lnTo>
                  <a:pt x="89438" y="46152"/>
                </a:lnTo>
                <a:lnTo>
                  <a:pt x="89438" y="43764"/>
                </a:lnTo>
                <a:lnTo>
                  <a:pt x="91826" y="43764"/>
                </a:lnTo>
                <a:close/>
                <a:moveTo>
                  <a:pt x="91826" y="48691"/>
                </a:moveTo>
                <a:lnTo>
                  <a:pt x="89438" y="48691"/>
                </a:lnTo>
                <a:lnTo>
                  <a:pt x="89438" y="46302"/>
                </a:lnTo>
                <a:lnTo>
                  <a:pt x="91826" y="46302"/>
                </a:lnTo>
                <a:close/>
                <a:moveTo>
                  <a:pt x="91826" y="51228"/>
                </a:moveTo>
                <a:lnTo>
                  <a:pt x="89438" y="51228"/>
                </a:lnTo>
                <a:lnTo>
                  <a:pt x="89438" y="48839"/>
                </a:lnTo>
                <a:lnTo>
                  <a:pt x="91826" y="48839"/>
                </a:lnTo>
                <a:close/>
                <a:moveTo>
                  <a:pt x="91826" y="53765"/>
                </a:moveTo>
                <a:lnTo>
                  <a:pt x="89438" y="53765"/>
                </a:lnTo>
                <a:lnTo>
                  <a:pt x="89438" y="51376"/>
                </a:lnTo>
                <a:lnTo>
                  <a:pt x="91826" y="51376"/>
                </a:lnTo>
                <a:close/>
                <a:moveTo>
                  <a:pt x="91826" y="56303"/>
                </a:moveTo>
                <a:lnTo>
                  <a:pt x="89438" y="56303"/>
                </a:lnTo>
                <a:lnTo>
                  <a:pt x="89438" y="53914"/>
                </a:lnTo>
                <a:lnTo>
                  <a:pt x="91826" y="53914"/>
                </a:lnTo>
                <a:close/>
                <a:moveTo>
                  <a:pt x="91826" y="58840"/>
                </a:moveTo>
                <a:lnTo>
                  <a:pt x="89438" y="58840"/>
                </a:lnTo>
                <a:lnTo>
                  <a:pt x="89438" y="56451"/>
                </a:lnTo>
                <a:lnTo>
                  <a:pt x="91826" y="56451"/>
                </a:lnTo>
                <a:close/>
                <a:moveTo>
                  <a:pt x="89289" y="5554"/>
                </a:moveTo>
                <a:lnTo>
                  <a:pt x="86900" y="5554"/>
                </a:lnTo>
                <a:lnTo>
                  <a:pt x="86900" y="3165"/>
                </a:lnTo>
                <a:lnTo>
                  <a:pt x="89289" y="3165"/>
                </a:lnTo>
                <a:close/>
                <a:moveTo>
                  <a:pt x="89289" y="8092"/>
                </a:moveTo>
                <a:lnTo>
                  <a:pt x="86900" y="8092"/>
                </a:lnTo>
                <a:lnTo>
                  <a:pt x="86900" y="5703"/>
                </a:lnTo>
                <a:lnTo>
                  <a:pt x="89289" y="5703"/>
                </a:lnTo>
                <a:close/>
                <a:moveTo>
                  <a:pt x="89289" y="10629"/>
                </a:moveTo>
                <a:lnTo>
                  <a:pt x="86900" y="10629"/>
                </a:lnTo>
                <a:lnTo>
                  <a:pt x="86900" y="8240"/>
                </a:lnTo>
                <a:lnTo>
                  <a:pt x="89289" y="8240"/>
                </a:lnTo>
                <a:close/>
                <a:moveTo>
                  <a:pt x="89289" y="13166"/>
                </a:moveTo>
                <a:lnTo>
                  <a:pt x="86900" y="13166"/>
                </a:lnTo>
                <a:lnTo>
                  <a:pt x="86900" y="10777"/>
                </a:lnTo>
                <a:lnTo>
                  <a:pt x="89289" y="10777"/>
                </a:lnTo>
                <a:close/>
                <a:moveTo>
                  <a:pt x="89289" y="15704"/>
                </a:moveTo>
                <a:lnTo>
                  <a:pt x="86900" y="15704"/>
                </a:lnTo>
                <a:lnTo>
                  <a:pt x="86900" y="13316"/>
                </a:lnTo>
                <a:lnTo>
                  <a:pt x="89289" y="13316"/>
                </a:lnTo>
                <a:close/>
                <a:moveTo>
                  <a:pt x="89289" y="18242"/>
                </a:moveTo>
                <a:lnTo>
                  <a:pt x="86900" y="18242"/>
                </a:lnTo>
                <a:lnTo>
                  <a:pt x="86900" y="15853"/>
                </a:lnTo>
                <a:lnTo>
                  <a:pt x="89289" y="15853"/>
                </a:lnTo>
                <a:close/>
                <a:moveTo>
                  <a:pt x="89289" y="20778"/>
                </a:moveTo>
                <a:lnTo>
                  <a:pt x="86900" y="20778"/>
                </a:lnTo>
                <a:lnTo>
                  <a:pt x="86900" y="18389"/>
                </a:lnTo>
                <a:lnTo>
                  <a:pt x="89289" y="18389"/>
                </a:lnTo>
                <a:close/>
                <a:moveTo>
                  <a:pt x="89289" y="23316"/>
                </a:moveTo>
                <a:lnTo>
                  <a:pt x="86900" y="23316"/>
                </a:lnTo>
                <a:lnTo>
                  <a:pt x="86900" y="20928"/>
                </a:lnTo>
                <a:lnTo>
                  <a:pt x="89289" y="20928"/>
                </a:lnTo>
                <a:close/>
                <a:moveTo>
                  <a:pt x="89289" y="25854"/>
                </a:moveTo>
                <a:lnTo>
                  <a:pt x="86900" y="25854"/>
                </a:lnTo>
                <a:lnTo>
                  <a:pt x="86900" y="23465"/>
                </a:lnTo>
                <a:lnTo>
                  <a:pt x="89289" y="23465"/>
                </a:lnTo>
                <a:close/>
                <a:moveTo>
                  <a:pt x="89289" y="28391"/>
                </a:moveTo>
                <a:lnTo>
                  <a:pt x="86900" y="28391"/>
                </a:lnTo>
                <a:lnTo>
                  <a:pt x="86900" y="26002"/>
                </a:lnTo>
                <a:lnTo>
                  <a:pt x="89289" y="26002"/>
                </a:lnTo>
                <a:close/>
                <a:moveTo>
                  <a:pt x="89289" y="30928"/>
                </a:moveTo>
                <a:lnTo>
                  <a:pt x="86900" y="30928"/>
                </a:lnTo>
                <a:lnTo>
                  <a:pt x="86900" y="28540"/>
                </a:lnTo>
                <a:lnTo>
                  <a:pt x="89289" y="28540"/>
                </a:lnTo>
                <a:close/>
                <a:moveTo>
                  <a:pt x="89289" y="33466"/>
                </a:moveTo>
                <a:lnTo>
                  <a:pt x="86900" y="33466"/>
                </a:lnTo>
                <a:lnTo>
                  <a:pt x="86900" y="31077"/>
                </a:lnTo>
                <a:lnTo>
                  <a:pt x="89289" y="31077"/>
                </a:lnTo>
                <a:close/>
                <a:moveTo>
                  <a:pt x="89289" y="36003"/>
                </a:moveTo>
                <a:lnTo>
                  <a:pt x="86900" y="36003"/>
                </a:lnTo>
                <a:lnTo>
                  <a:pt x="86900" y="33614"/>
                </a:lnTo>
                <a:lnTo>
                  <a:pt x="89289" y="33614"/>
                </a:lnTo>
                <a:close/>
                <a:moveTo>
                  <a:pt x="89289" y="38540"/>
                </a:moveTo>
                <a:lnTo>
                  <a:pt x="86900" y="38540"/>
                </a:lnTo>
                <a:lnTo>
                  <a:pt x="86900" y="36152"/>
                </a:lnTo>
                <a:lnTo>
                  <a:pt x="89289" y="36152"/>
                </a:lnTo>
                <a:close/>
                <a:moveTo>
                  <a:pt x="89289" y="41079"/>
                </a:moveTo>
                <a:lnTo>
                  <a:pt x="86900" y="41079"/>
                </a:lnTo>
                <a:lnTo>
                  <a:pt x="86900" y="38690"/>
                </a:lnTo>
                <a:lnTo>
                  <a:pt x="89289" y="38690"/>
                </a:lnTo>
                <a:close/>
                <a:moveTo>
                  <a:pt x="89289" y="43616"/>
                </a:moveTo>
                <a:lnTo>
                  <a:pt x="86900" y="43616"/>
                </a:lnTo>
                <a:lnTo>
                  <a:pt x="86900" y="41226"/>
                </a:lnTo>
                <a:lnTo>
                  <a:pt x="89289" y="41226"/>
                </a:lnTo>
                <a:close/>
                <a:moveTo>
                  <a:pt x="89289" y="46152"/>
                </a:moveTo>
                <a:lnTo>
                  <a:pt x="86900" y="46152"/>
                </a:lnTo>
                <a:lnTo>
                  <a:pt x="86900" y="43764"/>
                </a:lnTo>
                <a:lnTo>
                  <a:pt x="89289" y="43764"/>
                </a:lnTo>
                <a:close/>
                <a:moveTo>
                  <a:pt x="89289" y="48691"/>
                </a:moveTo>
                <a:lnTo>
                  <a:pt x="86900" y="48691"/>
                </a:lnTo>
                <a:lnTo>
                  <a:pt x="86900" y="46302"/>
                </a:lnTo>
                <a:lnTo>
                  <a:pt x="89289" y="46302"/>
                </a:lnTo>
                <a:close/>
                <a:moveTo>
                  <a:pt x="89289" y="51228"/>
                </a:moveTo>
                <a:lnTo>
                  <a:pt x="86900" y="51228"/>
                </a:lnTo>
                <a:lnTo>
                  <a:pt x="86900" y="48839"/>
                </a:lnTo>
                <a:lnTo>
                  <a:pt x="89289" y="48839"/>
                </a:lnTo>
                <a:close/>
                <a:moveTo>
                  <a:pt x="89289" y="53765"/>
                </a:moveTo>
                <a:lnTo>
                  <a:pt x="86900" y="53765"/>
                </a:lnTo>
                <a:lnTo>
                  <a:pt x="86900" y="51376"/>
                </a:lnTo>
                <a:lnTo>
                  <a:pt x="89289" y="51376"/>
                </a:lnTo>
                <a:close/>
                <a:moveTo>
                  <a:pt x="89289" y="56303"/>
                </a:moveTo>
                <a:lnTo>
                  <a:pt x="86900" y="56303"/>
                </a:lnTo>
                <a:lnTo>
                  <a:pt x="86900" y="53914"/>
                </a:lnTo>
                <a:lnTo>
                  <a:pt x="89289" y="53914"/>
                </a:lnTo>
                <a:close/>
                <a:moveTo>
                  <a:pt x="89289" y="58840"/>
                </a:moveTo>
                <a:lnTo>
                  <a:pt x="86900" y="58840"/>
                </a:lnTo>
                <a:lnTo>
                  <a:pt x="86900" y="56451"/>
                </a:lnTo>
                <a:lnTo>
                  <a:pt x="89289" y="56451"/>
                </a:lnTo>
                <a:close/>
                <a:moveTo>
                  <a:pt x="86752" y="5554"/>
                </a:moveTo>
                <a:lnTo>
                  <a:pt x="84363" y="5554"/>
                </a:lnTo>
                <a:lnTo>
                  <a:pt x="84363" y="3165"/>
                </a:lnTo>
                <a:lnTo>
                  <a:pt x="86752" y="3165"/>
                </a:lnTo>
                <a:close/>
                <a:moveTo>
                  <a:pt x="86752" y="8092"/>
                </a:moveTo>
                <a:lnTo>
                  <a:pt x="84363" y="8092"/>
                </a:lnTo>
                <a:lnTo>
                  <a:pt x="84363" y="5703"/>
                </a:lnTo>
                <a:lnTo>
                  <a:pt x="86752" y="5703"/>
                </a:lnTo>
                <a:close/>
                <a:moveTo>
                  <a:pt x="86752" y="10629"/>
                </a:moveTo>
                <a:lnTo>
                  <a:pt x="84363" y="10629"/>
                </a:lnTo>
                <a:lnTo>
                  <a:pt x="84363" y="8240"/>
                </a:lnTo>
                <a:lnTo>
                  <a:pt x="86752" y="8240"/>
                </a:lnTo>
                <a:close/>
                <a:moveTo>
                  <a:pt x="86752" y="13166"/>
                </a:moveTo>
                <a:lnTo>
                  <a:pt x="84363" y="13166"/>
                </a:lnTo>
                <a:lnTo>
                  <a:pt x="84363" y="10777"/>
                </a:lnTo>
                <a:lnTo>
                  <a:pt x="86752" y="10777"/>
                </a:lnTo>
                <a:close/>
                <a:moveTo>
                  <a:pt x="86752" y="15704"/>
                </a:moveTo>
                <a:lnTo>
                  <a:pt x="84363" y="15704"/>
                </a:lnTo>
                <a:lnTo>
                  <a:pt x="84363" y="13316"/>
                </a:lnTo>
                <a:lnTo>
                  <a:pt x="86752" y="13316"/>
                </a:lnTo>
                <a:close/>
                <a:moveTo>
                  <a:pt x="86752" y="18242"/>
                </a:moveTo>
                <a:lnTo>
                  <a:pt x="84363" y="18242"/>
                </a:lnTo>
                <a:lnTo>
                  <a:pt x="84363" y="15853"/>
                </a:lnTo>
                <a:lnTo>
                  <a:pt x="86752" y="15853"/>
                </a:lnTo>
                <a:close/>
                <a:moveTo>
                  <a:pt x="86752" y="20778"/>
                </a:moveTo>
                <a:lnTo>
                  <a:pt x="84363" y="20778"/>
                </a:lnTo>
                <a:lnTo>
                  <a:pt x="84363" y="18389"/>
                </a:lnTo>
                <a:lnTo>
                  <a:pt x="86752" y="18389"/>
                </a:lnTo>
                <a:close/>
                <a:moveTo>
                  <a:pt x="86752" y="23316"/>
                </a:moveTo>
                <a:lnTo>
                  <a:pt x="84363" y="23316"/>
                </a:lnTo>
                <a:lnTo>
                  <a:pt x="84363" y="20928"/>
                </a:lnTo>
                <a:lnTo>
                  <a:pt x="86752" y="20928"/>
                </a:lnTo>
                <a:close/>
                <a:moveTo>
                  <a:pt x="86752" y="25854"/>
                </a:moveTo>
                <a:lnTo>
                  <a:pt x="84363" y="25854"/>
                </a:lnTo>
                <a:lnTo>
                  <a:pt x="84363" y="23465"/>
                </a:lnTo>
                <a:lnTo>
                  <a:pt x="86752" y="23465"/>
                </a:lnTo>
                <a:close/>
                <a:moveTo>
                  <a:pt x="86752" y="28391"/>
                </a:moveTo>
                <a:lnTo>
                  <a:pt x="84363" y="28391"/>
                </a:lnTo>
                <a:lnTo>
                  <a:pt x="84363" y="26002"/>
                </a:lnTo>
                <a:lnTo>
                  <a:pt x="86752" y="26002"/>
                </a:lnTo>
                <a:close/>
                <a:moveTo>
                  <a:pt x="86752" y="30928"/>
                </a:moveTo>
                <a:lnTo>
                  <a:pt x="84363" y="30928"/>
                </a:lnTo>
                <a:lnTo>
                  <a:pt x="84363" y="28540"/>
                </a:lnTo>
                <a:lnTo>
                  <a:pt x="86752" y="28540"/>
                </a:lnTo>
                <a:close/>
                <a:moveTo>
                  <a:pt x="86752" y="33466"/>
                </a:moveTo>
                <a:lnTo>
                  <a:pt x="84363" y="33466"/>
                </a:lnTo>
                <a:lnTo>
                  <a:pt x="84363" y="31077"/>
                </a:lnTo>
                <a:lnTo>
                  <a:pt x="86752" y="31077"/>
                </a:lnTo>
                <a:close/>
                <a:moveTo>
                  <a:pt x="86752" y="36003"/>
                </a:moveTo>
                <a:lnTo>
                  <a:pt x="84363" y="36003"/>
                </a:lnTo>
                <a:lnTo>
                  <a:pt x="84363" y="33614"/>
                </a:lnTo>
                <a:lnTo>
                  <a:pt x="86752" y="33614"/>
                </a:lnTo>
                <a:close/>
                <a:moveTo>
                  <a:pt x="86752" y="38540"/>
                </a:moveTo>
                <a:lnTo>
                  <a:pt x="84363" y="38540"/>
                </a:lnTo>
                <a:lnTo>
                  <a:pt x="84363" y="36152"/>
                </a:lnTo>
                <a:lnTo>
                  <a:pt x="86752" y="36152"/>
                </a:lnTo>
                <a:close/>
                <a:moveTo>
                  <a:pt x="86752" y="41079"/>
                </a:moveTo>
                <a:lnTo>
                  <a:pt x="84363" y="41079"/>
                </a:lnTo>
                <a:lnTo>
                  <a:pt x="84363" y="38690"/>
                </a:lnTo>
                <a:lnTo>
                  <a:pt x="86752" y="38690"/>
                </a:lnTo>
                <a:close/>
                <a:moveTo>
                  <a:pt x="86752" y="43616"/>
                </a:moveTo>
                <a:lnTo>
                  <a:pt x="84363" y="43616"/>
                </a:lnTo>
                <a:lnTo>
                  <a:pt x="84363" y="41226"/>
                </a:lnTo>
                <a:lnTo>
                  <a:pt x="86752" y="41226"/>
                </a:lnTo>
                <a:close/>
                <a:moveTo>
                  <a:pt x="86752" y="46152"/>
                </a:moveTo>
                <a:lnTo>
                  <a:pt x="84363" y="46152"/>
                </a:lnTo>
                <a:lnTo>
                  <a:pt x="84363" y="43764"/>
                </a:lnTo>
                <a:lnTo>
                  <a:pt x="86752" y="43764"/>
                </a:lnTo>
                <a:close/>
                <a:moveTo>
                  <a:pt x="86752" y="48691"/>
                </a:moveTo>
                <a:lnTo>
                  <a:pt x="84363" y="48691"/>
                </a:lnTo>
                <a:lnTo>
                  <a:pt x="84363" y="46302"/>
                </a:lnTo>
                <a:lnTo>
                  <a:pt x="86752" y="46302"/>
                </a:lnTo>
                <a:close/>
                <a:moveTo>
                  <a:pt x="86752" y="51228"/>
                </a:moveTo>
                <a:lnTo>
                  <a:pt x="84363" y="51228"/>
                </a:lnTo>
                <a:lnTo>
                  <a:pt x="84363" y="48839"/>
                </a:lnTo>
                <a:lnTo>
                  <a:pt x="86752" y="48839"/>
                </a:lnTo>
                <a:close/>
                <a:moveTo>
                  <a:pt x="86752" y="53765"/>
                </a:moveTo>
                <a:lnTo>
                  <a:pt x="84363" y="53765"/>
                </a:lnTo>
                <a:lnTo>
                  <a:pt x="84363" y="51376"/>
                </a:lnTo>
                <a:lnTo>
                  <a:pt x="86752" y="51376"/>
                </a:lnTo>
                <a:close/>
                <a:moveTo>
                  <a:pt x="86752" y="56303"/>
                </a:moveTo>
                <a:lnTo>
                  <a:pt x="84363" y="56303"/>
                </a:lnTo>
                <a:lnTo>
                  <a:pt x="84363" y="53914"/>
                </a:lnTo>
                <a:lnTo>
                  <a:pt x="86752" y="53914"/>
                </a:lnTo>
                <a:close/>
                <a:moveTo>
                  <a:pt x="86752" y="58840"/>
                </a:moveTo>
                <a:lnTo>
                  <a:pt x="84363" y="58840"/>
                </a:lnTo>
                <a:lnTo>
                  <a:pt x="84363" y="56451"/>
                </a:lnTo>
                <a:lnTo>
                  <a:pt x="86752" y="56451"/>
                </a:lnTo>
                <a:close/>
                <a:moveTo>
                  <a:pt x="84215" y="5554"/>
                </a:moveTo>
                <a:lnTo>
                  <a:pt x="81826" y="5554"/>
                </a:lnTo>
                <a:lnTo>
                  <a:pt x="81826" y="3165"/>
                </a:lnTo>
                <a:lnTo>
                  <a:pt x="84215" y="3165"/>
                </a:lnTo>
                <a:close/>
                <a:moveTo>
                  <a:pt x="84215" y="8092"/>
                </a:moveTo>
                <a:lnTo>
                  <a:pt x="81826" y="8092"/>
                </a:lnTo>
                <a:lnTo>
                  <a:pt x="81826" y="5703"/>
                </a:lnTo>
                <a:lnTo>
                  <a:pt x="84215" y="5703"/>
                </a:lnTo>
                <a:close/>
                <a:moveTo>
                  <a:pt x="84215" y="10629"/>
                </a:moveTo>
                <a:lnTo>
                  <a:pt x="81826" y="10629"/>
                </a:lnTo>
                <a:lnTo>
                  <a:pt x="81826" y="8240"/>
                </a:lnTo>
                <a:lnTo>
                  <a:pt x="84215" y="8240"/>
                </a:lnTo>
                <a:close/>
                <a:moveTo>
                  <a:pt x="84215" y="13166"/>
                </a:moveTo>
                <a:lnTo>
                  <a:pt x="81826" y="13166"/>
                </a:lnTo>
                <a:lnTo>
                  <a:pt x="81826" y="10777"/>
                </a:lnTo>
                <a:lnTo>
                  <a:pt x="84215" y="10777"/>
                </a:lnTo>
                <a:close/>
                <a:moveTo>
                  <a:pt x="84215" y="15704"/>
                </a:moveTo>
                <a:lnTo>
                  <a:pt x="81826" y="15704"/>
                </a:lnTo>
                <a:lnTo>
                  <a:pt x="81826" y="13316"/>
                </a:lnTo>
                <a:lnTo>
                  <a:pt x="84215" y="13316"/>
                </a:lnTo>
                <a:close/>
                <a:moveTo>
                  <a:pt x="84215" y="18242"/>
                </a:moveTo>
                <a:lnTo>
                  <a:pt x="81826" y="18242"/>
                </a:lnTo>
                <a:lnTo>
                  <a:pt x="81826" y="15853"/>
                </a:lnTo>
                <a:lnTo>
                  <a:pt x="84215" y="15853"/>
                </a:lnTo>
                <a:close/>
                <a:moveTo>
                  <a:pt x="84215" y="20778"/>
                </a:moveTo>
                <a:lnTo>
                  <a:pt x="81826" y="20778"/>
                </a:lnTo>
                <a:lnTo>
                  <a:pt x="81826" y="18389"/>
                </a:lnTo>
                <a:lnTo>
                  <a:pt x="84215" y="18389"/>
                </a:lnTo>
                <a:close/>
                <a:moveTo>
                  <a:pt x="84215" y="23316"/>
                </a:moveTo>
                <a:lnTo>
                  <a:pt x="81826" y="23316"/>
                </a:lnTo>
                <a:lnTo>
                  <a:pt x="81826" y="20928"/>
                </a:lnTo>
                <a:lnTo>
                  <a:pt x="84215" y="20928"/>
                </a:lnTo>
                <a:close/>
                <a:moveTo>
                  <a:pt x="84215" y="25854"/>
                </a:moveTo>
                <a:lnTo>
                  <a:pt x="81826" y="25854"/>
                </a:lnTo>
                <a:lnTo>
                  <a:pt x="81826" y="23465"/>
                </a:lnTo>
                <a:lnTo>
                  <a:pt x="84215" y="23465"/>
                </a:lnTo>
                <a:close/>
                <a:moveTo>
                  <a:pt x="84215" y="28391"/>
                </a:moveTo>
                <a:lnTo>
                  <a:pt x="81826" y="28391"/>
                </a:lnTo>
                <a:lnTo>
                  <a:pt x="81826" y="26002"/>
                </a:lnTo>
                <a:lnTo>
                  <a:pt x="84215" y="26002"/>
                </a:lnTo>
                <a:close/>
                <a:moveTo>
                  <a:pt x="84215" y="30928"/>
                </a:moveTo>
                <a:lnTo>
                  <a:pt x="81826" y="30928"/>
                </a:lnTo>
                <a:lnTo>
                  <a:pt x="81826" y="28540"/>
                </a:lnTo>
                <a:lnTo>
                  <a:pt x="84215" y="28540"/>
                </a:lnTo>
                <a:close/>
                <a:moveTo>
                  <a:pt x="84215" y="33466"/>
                </a:moveTo>
                <a:lnTo>
                  <a:pt x="81826" y="33466"/>
                </a:lnTo>
                <a:lnTo>
                  <a:pt x="81826" y="31077"/>
                </a:lnTo>
                <a:lnTo>
                  <a:pt x="84215" y="31077"/>
                </a:lnTo>
                <a:close/>
                <a:moveTo>
                  <a:pt x="84215" y="36003"/>
                </a:moveTo>
                <a:lnTo>
                  <a:pt x="81826" y="36003"/>
                </a:lnTo>
                <a:lnTo>
                  <a:pt x="81826" y="33614"/>
                </a:lnTo>
                <a:lnTo>
                  <a:pt x="84215" y="33614"/>
                </a:lnTo>
                <a:close/>
                <a:moveTo>
                  <a:pt x="84215" y="38540"/>
                </a:moveTo>
                <a:lnTo>
                  <a:pt x="81826" y="38540"/>
                </a:lnTo>
                <a:lnTo>
                  <a:pt x="81826" y="36152"/>
                </a:lnTo>
                <a:lnTo>
                  <a:pt x="84215" y="36152"/>
                </a:lnTo>
                <a:close/>
                <a:moveTo>
                  <a:pt x="84215" y="41079"/>
                </a:moveTo>
                <a:lnTo>
                  <a:pt x="81826" y="41079"/>
                </a:lnTo>
                <a:lnTo>
                  <a:pt x="81826" y="38690"/>
                </a:lnTo>
                <a:lnTo>
                  <a:pt x="84215" y="38690"/>
                </a:lnTo>
                <a:close/>
                <a:moveTo>
                  <a:pt x="84215" y="43616"/>
                </a:moveTo>
                <a:lnTo>
                  <a:pt x="81826" y="43616"/>
                </a:lnTo>
                <a:lnTo>
                  <a:pt x="81826" y="41226"/>
                </a:lnTo>
                <a:lnTo>
                  <a:pt x="84215" y="41226"/>
                </a:lnTo>
                <a:close/>
                <a:moveTo>
                  <a:pt x="84215" y="46152"/>
                </a:moveTo>
                <a:lnTo>
                  <a:pt x="81826" y="46152"/>
                </a:lnTo>
                <a:lnTo>
                  <a:pt x="81826" y="43764"/>
                </a:lnTo>
                <a:lnTo>
                  <a:pt x="84215" y="43764"/>
                </a:lnTo>
                <a:close/>
                <a:moveTo>
                  <a:pt x="84215" y="48691"/>
                </a:moveTo>
                <a:lnTo>
                  <a:pt x="81826" y="48691"/>
                </a:lnTo>
                <a:lnTo>
                  <a:pt x="81826" y="46302"/>
                </a:lnTo>
                <a:lnTo>
                  <a:pt x="84215" y="46302"/>
                </a:lnTo>
                <a:close/>
                <a:moveTo>
                  <a:pt x="84215" y="51228"/>
                </a:moveTo>
                <a:lnTo>
                  <a:pt x="81826" y="51228"/>
                </a:lnTo>
                <a:lnTo>
                  <a:pt x="81826" y="48839"/>
                </a:lnTo>
                <a:lnTo>
                  <a:pt x="84215" y="48839"/>
                </a:lnTo>
                <a:close/>
                <a:moveTo>
                  <a:pt x="84215" y="53765"/>
                </a:moveTo>
                <a:lnTo>
                  <a:pt x="81826" y="53765"/>
                </a:lnTo>
                <a:lnTo>
                  <a:pt x="81826" y="51376"/>
                </a:lnTo>
                <a:lnTo>
                  <a:pt x="84215" y="51376"/>
                </a:lnTo>
                <a:close/>
                <a:moveTo>
                  <a:pt x="84215" y="56303"/>
                </a:moveTo>
                <a:lnTo>
                  <a:pt x="81826" y="56303"/>
                </a:lnTo>
                <a:lnTo>
                  <a:pt x="81826" y="53914"/>
                </a:lnTo>
                <a:lnTo>
                  <a:pt x="84215" y="53914"/>
                </a:lnTo>
                <a:close/>
                <a:moveTo>
                  <a:pt x="84215" y="58840"/>
                </a:moveTo>
                <a:lnTo>
                  <a:pt x="81826" y="58840"/>
                </a:lnTo>
                <a:lnTo>
                  <a:pt x="81826" y="56451"/>
                </a:lnTo>
                <a:lnTo>
                  <a:pt x="84215" y="56451"/>
                </a:lnTo>
                <a:close/>
                <a:moveTo>
                  <a:pt x="81677" y="5554"/>
                </a:moveTo>
                <a:lnTo>
                  <a:pt x="79288" y="5554"/>
                </a:lnTo>
                <a:lnTo>
                  <a:pt x="79288" y="3165"/>
                </a:lnTo>
                <a:lnTo>
                  <a:pt x="81677" y="3165"/>
                </a:lnTo>
                <a:close/>
                <a:moveTo>
                  <a:pt x="81677" y="8092"/>
                </a:moveTo>
                <a:lnTo>
                  <a:pt x="79288" y="8092"/>
                </a:lnTo>
                <a:lnTo>
                  <a:pt x="79288" y="5703"/>
                </a:lnTo>
                <a:lnTo>
                  <a:pt x="81677" y="5703"/>
                </a:lnTo>
                <a:close/>
                <a:moveTo>
                  <a:pt x="81677" y="10629"/>
                </a:moveTo>
                <a:lnTo>
                  <a:pt x="79288" y="10629"/>
                </a:lnTo>
                <a:lnTo>
                  <a:pt x="79288" y="8240"/>
                </a:lnTo>
                <a:lnTo>
                  <a:pt x="81677" y="8240"/>
                </a:lnTo>
                <a:close/>
                <a:moveTo>
                  <a:pt x="81677" y="13166"/>
                </a:moveTo>
                <a:lnTo>
                  <a:pt x="79288" y="13166"/>
                </a:lnTo>
                <a:lnTo>
                  <a:pt x="79288" y="10777"/>
                </a:lnTo>
                <a:lnTo>
                  <a:pt x="81677" y="10777"/>
                </a:lnTo>
                <a:close/>
                <a:moveTo>
                  <a:pt x="81677" y="15704"/>
                </a:moveTo>
                <a:lnTo>
                  <a:pt x="79288" y="15704"/>
                </a:lnTo>
                <a:lnTo>
                  <a:pt x="79288" y="13316"/>
                </a:lnTo>
                <a:lnTo>
                  <a:pt x="81677" y="13316"/>
                </a:lnTo>
                <a:close/>
                <a:moveTo>
                  <a:pt x="81677" y="18242"/>
                </a:moveTo>
                <a:lnTo>
                  <a:pt x="79288" y="18242"/>
                </a:lnTo>
                <a:lnTo>
                  <a:pt x="79288" y="15853"/>
                </a:lnTo>
                <a:lnTo>
                  <a:pt x="81677" y="15853"/>
                </a:lnTo>
                <a:close/>
                <a:moveTo>
                  <a:pt x="81677" y="20778"/>
                </a:moveTo>
                <a:lnTo>
                  <a:pt x="79288" y="20778"/>
                </a:lnTo>
                <a:lnTo>
                  <a:pt x="79288" y="18389"/>
                </a:lnTo>
                <a:lnTo>
                  <a:pt x="81677" y="18389"/>
                </a:lnTo>
                <a:close/>
                <a:moveTo>
                  <a:pt x="81677" y="23316"/>
                </a:moveTo>
                <a:lnTo>
                  <a:pt x="79288" y="23316"/>
                </a:lnTo>
                <a:lnTo>
                  <a:pt x="79288" y="20928"/>
                </a:lnTo>
                <a:lnTo>
                  <a:pt x="81677" y="20928"/>
                </a:lnTo>
                <a:close/>
                <a:moveTo>
                  <a:pt x="81677" y="25854"/>
                </a:moveTo>
                <a:lnTo>
                  <a:pt x="79288" y="25854"/>
                </a:lnTo>
                <a:lnTo>
                  <a:pt x="79288" y="23465"/>
                </a:lnTo>
                <a:lnTo>
                  <a:pt x="81677" y="23465"/>
                </a:lnTo>
                <a:close/>
                <a:moveTo>
                  <a:pt x="81677" y="28391"/>
                </a:moveTo>
                <a:lnTo>
                  <a:pt x="79288" y="28391"/>
                </a:lnTo>
                <a:lnTo>
                  <a:pt x="79288" y="26002"/>
                </a:lnTo>
                <a:lnTo>
                  <a:pt x="81677" y="26002"/>
                </a:lnTo>
                <a:close/>
                <a:moveTo>
                  <a:pt x="81677" y="30928"/>
                </a:moveTo>
                <a:lnTo>
                  <a:pt x="79288" y="30928"/>
                </a:lnTo>
                <a:lnTo>
                  <a:pt x="79288" y="28540"/>
                </a:lnTo>
                <a:lnTo>
                  <a:pt x="81677" y="28540"/>
                </a:lnTo>
                <a:close/>
                <a:moveTo>
                  <a:pt x="81677" y="33466"/>
                </a:moveTo>
                <a:lnTo>
                  <a:pt x="79288" y="33466"/>
                </a:lnTo>
                <a:lnTo>
                  <a:pt x="79288" y="31077"/>
                </a:lnTo>
                <a:lnTo>
                  <a:pt x="81677" y="31077"/>
                </a:lnTo>
                <a:close/>
                <a:moveTo>
                  <a:pt x="81677" y="36003"/>
                </a:moveTo>
                <a:lnTo>
                  <a:pt x="79288" y="36003"/>
                </a:lnTo>
                <a:lnTo>
                  <a:pt x="79288" y="33614"/>
                </a:lnTo>
                <a:lnTo>
                  <a:pt x="81677" y="33614"/>
                </a:lnTo>
                <a:close/>
                <a:moveTo>
                  <a:pt x="81677" y="38540"/>
                </a:moveTo>
                <a:lnTo>
                  <a:pt x="79288" y="38540"/>
                </a:lnTo>
                <a:lnTo>
                  <a:pt x="79288" y="36152"/>
                </a:lnTo>
                <a:lnTo>
                  <a:pt x="81677" y="36152"/>
                </a:lnTo>
                <a:close/>
                <a:moveTo>
                  <a:pt x="81677" y="41079"/>
                </a:moveTo>
                <a:lnTo>
                  <a:pt x="79288" y="41079"/>
                </a:lnTo>
                <a:lnTo>
                  <a:pt x="79288" y="38690"/>
                </a:lnTo>
                <a:lnTo>
                  <a:pt x="81677" y="38690"/>
                </a:lnTo>
                <a:close/>
                <a:moveTo>
                  <a:pt x="81677" y="43616"/>
                </a:moveTo>
                <a:lnTo>
                  <a:pt x="79288" y="43616"/>
                </a:lnTo>
                <a:lnTo>
                  <a:pt x="79288" y="41226"/>
                </a:lnTo>
                <a:lnTo>
                  <a:pt x="81677" y="41226"/>
                </a:lnTo>
                <a:close/>
                <a:moveTo>
                  <a:pt x="81677" y="46152"/>
                </a:moveTo>
                <a:lnTo>
                  <a:pt x="79288" y="46152"/>
                </a:lnTo>
                <a:lnTo>
                  <a:pt x="79288" y="43764"/>
                </a:lnTo>
                <a:lnTo>
                  <a:pt x="81677" y="43764"/>
                </a:lnTo>
                <a:close/>
                <a:moveTo>
                  <a:pt x="81677" y="48691"/>
                </a:moveTo>
                <a:lnTo>
                  <a:pt x="79288" y="48691"/>
                </a:lnTo>
                <a:lnTo>
                  <a:pt x="79288" y="46302"/>
                </a:lnTo>
                <a:lnTo>
                  <a:pt x="81677" y="46302"/>
                </a:lnTo>
                <a:close/>
                <a:moveTo>
                  <a:pt x="81677" y="51228"/>
                </a:moveTo>
                <a:lnTo>
                  <a:pt x="79288" y="51228"/>
                </a:lnTo>
                <a:lnTo>
                  <a:pt x="79288" y="48839"/>
                </a:lnTo>
                <a:lnTo>
                  <a:pt x="81677" y="48839"/>
                </a:lnTo>
                <a:close/>
                <a:moveTo>
                  <a:pt x="81677" y="53765"/>
                </a:moveTo>
                <a:lnTo>
                  <a:pt x="79288" y="53765"/>
                </a:lnTo>
                <a:lnTo>
                  <a:pt x="79288" y="51376"/>
                </a:lnTo>
                <a:lnTo>
                  <a:pt x="81677" y="51376"/>
                </a:lnTo>
                <a:close/>
                <a:moveTo>
                  <a:pt x="81677" y="56303"/>
                </a:moveTo>
                <a:lnTo>
                  <a:pt x="79288" y="56303"/>
                </a:lnTo>
                <a:lnTo>
                  <a:pt x="79288" y="53914"/>
                </a:lnTo>
                <a:lnTo>
                  <a:pt x="81677" y="53914"/>
                </a:lnTo>
                <a:close/>
                <a:moveTo>
                  <a:pt x="81677" y="58840"/>
                </a:moveTo>
                <a:lnTo>
                  <a:pt x="79288" y="58840"/>
                </a:lnTo>
                <a:lnTo>
                  <a:pt x="79288" y="56451"/>
                </a:lnTo>
                <a:lnTo>
                  <a:pt x="81677" y="56451"/>
                </a:lnTo>
                <a:close/>
                <a:moveTo>
                  <a:pt x="79139" y="5554"/>
                </a:moveTo>
                <a:lnTo>
                  <a:pt x="76751" y="5554"/>
                </a:lnTo>
                <a:lnTo>
                  <a:pt x="76751" y="3165"/>
                </a:lnTo>
                <a:lnTo>
                  <a:pt x="79139" y="3165"/>
                </a:lnTo>
                <a:close/>
                <a:moveTo>
                  <a:pt x="79139" y="8092"/>
                </a:moveTo>
                <a:lnTo>
                  <a:pt x="76751" y="8092"/>
                </a:lnTo>
                <a:lnTo>
                  <a:pt x="76751" y="5703"/>
                </a:lnTo>
                <a:lnTo>
                  <a:pt x="79139" y="5703"/>
                </a:lnTo>
                <a:close/>
                <a:moveTo>
                  <a:pt x="79139" y="10629"/>
                </a:moveTo>
                <a:lnTo>
                  <a:pt x="76751" y="10629"/>
                </a:lnTo>
                <a:lnTo>
                  <a:pt x="76751" y="8240"/>
                </a:lnTo>
                <a:lnTo>
                  <a:pt x="79139" y="8240"/>
                </a:lnTo>
                <a:close/>
                <a:moveTo>
                  <a:pt x="79139" y="13166"/>
                </a:moveTo>
                <a:lnTo>
                  <a:pt x="76751" y="13166"/>
                </a:lnTo>
                <a:lnTo>
                  <a:pt x="76751" y="10777"/>
                </a:lnTo>
                <a:lnTo>
                  <a:pt x="79139" y="10777"/>
                </a:lnTo>
                <a:close/>
                <a:moveTo>
                  <a:pt x="79139" y="15704"/>
                </a:moveTo>
                <a:lnTo>
                  <a:pt x="76751" y="15704"/>
                </a:lnTo>
                <a:lnTo>
                  <a:pt x="76751" y="13316"/>
                </a:lnTo>
                <a:lnTo>
                  <a:pt x="79139" y="13316"/>
                </a:lnTo>
                <a:close/>
                <a:moveTo>
                  <a:pt x="79139" y="18242"/>
                </a:moveTo>
                <a:lnTo>
                  <a:pt x="76751" y="18242"/>
                </a:lnTo>
                <a:lnTo>
                  <a:pt x="76751" y="15853"/>
                </a:lnTo>
                <a:lnTo>
                  <a:pt x="79139" y="15853"/>
                </a:lnTo>
                <a:close/>
                <a:moveTo>
                  <a:pt x="79139" y="20778"/>
                </a:moveTo>
                <a:lnTo>
                  <a:pt x="76751" y="20778"/>
                </a:lnTo>
                <a:lnTo>
                  <a:pt x="76751" y="18389"/>
                </a:lnTo>
                <a:lnTo>
                  <a:pt x="79139" y="18389"/>
                </a:lnTo>
                <a:close/>
                <a:moveTo>
                  <a:pt x="79139" y="23316"/>
                </a:moveTo>
                <a:lnTo>
                  <a:pt x="76751" y="23316"/>
                </a:lnTo>
                <a:lnTo>
                  <a:pt x="76751" y="20928"/>
                </a:lnTo>
                <a:lnTo>
                  <a:pt x="79139" y="20928"/>
                </a:lnTo>
                <a:close/>
                <a:moveTo>
                  <a:pt x="79139" y="25854"/>
                </a:moveTo>
                <a:lnTo>
                  <a:pt x="76751" y="25854"/>
                </a:lnTo>
                <a:lnTo>
                  <a:pt x="76751" y="23465"/>
                </a:lnTo>
                <a:lnTo>
                  <a:pt x="79139" y="23465"/>
                </a:lnTo>
                <a:close/>
                <a:moveTo>
                  <a:pt x="79139" y="28391"/>
                </a:moveTo>
                <a:lnTo>
                  <a:pt x="76751" y="28391"/>
                </a:lnTo>
                <a:lnTo>
                  <a:pt x="76751" y="26002"/>
                </a:lnTo>
                <a:lnTo>
                  <a:pt x="79139" y="26002"/>
                </a:lnTo>
                <a:close/>
                <a:moveTo>
                  <a:pt x="79139" y="30928"/>
                </a:moveTo>
                <a:lnTo>
                  <a:pt x="76751" y="30928"/>
                </a:lnTo>
                <a:lnTo>
                  <a:pt x="76751" y="28540"/>
                </a:lnTo>
                <a:lnTo>
                  <a:pt x="79139" y="28540"/>
                </a:lnTo>
                <a:close/>
                <a:moveTo>
                  <a:pt x="79139" y="33466"/>
                </a:moveTo>
                <a:lnTo>
                  <a:pt x="76751" y="33466"/>
                </a:lnTo>
                <a:lnTo>
                  <a:pt x="76751" y="31077"/>
                </a:lnTo>
                <a:lnTo>
                  <a:pt x="79139" y="31077"/>
                </a:lnTo>
                <a:close/>
                <a:moveTo>
                  <a:pt x="79139" y="36003"/>
                </a:moveTo>
                <a:lnTo>
                  <a:pt x="76751" y="36003"/>
                </a:lnTo>
                <a:lnTo>
                  <a:pt x="76751" y="33614"/>
                </a:lnTo>
                <a:lnTo>
                  <a:pt x="79139" y="33614"/>
                </a:lnTo>
                <a:close/>
                <a:moveTo>
                  <a:pt x="79139" y="38540"/>
                </a:moveTo>
                <a:lnTo>
                  <a:pt x="76751" y="38540"/>
                </a:lnTo>
                <a:lnTo>
                  <a:pt x="76751" y="36152"/>
                </a:lnTo>
                <a:lnTo>
                  <a:pt x="79139" y="36152"/>
                </a:lnTo>
                <a:close/>
                <a:moveTo>
                  <a:pt x="79139" y="41079"/>
                </a:moveTo>
                <a:lnTo>
                  <a:pt x="76751" y="41079"/>
                </a:lnTo>
                <a:lnTo>
                  <a:pt x="76751" y="38690"/>
                </a:lnTo>
                <a:lnTo>
                  <a:pt x="79139" y="38690"/>
                </a:lnTo>
                <a:close/>
                <a:moveTo>
                  <a:pt x="79139" y="43616"/>
                </a:moveTo>
                <a:lnTo>
                  <a:pt x="76751" y="43616"/>
                </a:lnTo>
                <a:lnTo>
                  <a:pt x="76751" y="41226"/>
                </a:lnTo>
                <a:lnTo>
                  <a:pt x="79139" y="41226"/>
                </a:lnTo>
                <a:close/>
                <a:moveTo>
                  <a:pt x="79139" y="46152"/>
                </a:moveTo>
                <a:lnTo>
                  <a:pt x="76751" y="46152"/>
                </a:lnTo>
                <a:lnTo>
                  <a:pt x="76751" y="43764"/>
                </a:lnTo>
                <a:lnTo>
                  <a:pt x="79139" y="43764"/>
                </a:lnTo>
                <a:close/>
                <a:moveTo>
                  <a:pt x="79139" y="48691"/>
                </a:moveTo>
                <a:lnTo>
                  <a:pt x="76751" y="48691"/>
                </a:lnTo>
                <a:lnTo>
                  <a:pt x="76751" y="46302"/>
                </a:lnTo>
                <a:lnTo>
                  <a:pt x="79139" y="46302"/>
                </a:lnTo>
                <a:close/>
                <a:moveTo>
                  <a:pt x="79139" y="51228"/>
                </a:moveTo>
                <a:lnTo>
                  <a:pt x="76751" y="51228"/>
                </a:lnTo>
                <a:lnTo>
                  <a:pt x="76751" y="48839"/>
                </a:lnTo>
                <a:lnTo>
                  <a:pt x="79139" y="48839"/>
                </a:lnTo>
                <a:close/>
                <a:moveTo>
                  <a:pt x="79139" y="53765"/>
                </a:moveTo>
                <a:lnTo>
                  <a:pt x="76751" y="53765"/>
                </a:lnTo>
                <a:lnTo>
                  <a:pt x="76751" y="51376"/>
                </a:lnTo>
                <a:lnTo>
                  <a:pt x="79139" y="51376"/>
                </a:lnTo>
                <a:close/>
                <a:moveTo>
                  <a:pt x="79139" y="56303"/>
                </a:moveTo>
                <a:lnTo>
                  <a:pt x="76751" y="56303"/>
                </a:lnTo>
                <a:lnTo>
                  <a:pt x="76751" y="53914"/>
                </a:lnTo>
                <a:lnTo>
                  <a:pt x="79139" y="53914"/>
                </a:lnTo>
                <a:close/>
                <a:moveTo>
                  <a:pt x="79139" y="58840"/>
                </a:moveTo>
                <a:lnTo>
                  <a:pt x="76751" y="58840"/>
                </a:lnTo>
                <a:lnTo>
                  <a:pt x="76751" y="56451"/>
                </a:lnTo>
                <a:lnTo>
                  <a:pt x="79139" y="56451"/>
                </a:lnTo>
                <a:close/>
                <a:moveTo>
                  <a:pt x="76603" y="5554"/>
                </a:moveTo>
                <a:lnTo>
                  <a:pt x="74214" y="5554"/>
                </a:lnTo>
                <a:lnTo>
                  <a:pt x="74214" y="3165"/>
                </a:lnTo>
                <a:lnTo>
                  <a:pt x="76603" y="3165"/>
                </a:lnTo>
                <a:close/>
                <a:moveTo>
                  <a:pt x="76603" y="8092"/>
                </a:moveTo>
                <a:lnTo>
                  <a:pt x="74214" y="8092"/>
                </a:lnTo>
                <a:lnTo>
                  <a:pt x="74214" y="5703"/>
                </a:lnTo>
                <a:lnTo>
                  <a:pt x="76603" y="5703"/>
                </a:lnTo>
                <a:close/>
                <a:moveTo>
                  <a:pt x="76603" y="10629"/>
                </a:moveTo>
                <a:lnTo>
                  <a:pt x="74214" y="10629"/>
                </a:lnTo>
                <a:lnTo>
                  <a:pt x="74214" y="8240"/>
                </a:lnTo>
                <a:lnTo>
                  <a:pt x="76603" y="8240"/>
                </a:lnTo>
                <a:close/>
                <a:moveTo>
                  <a:pt x="76603" y="13166"/>
                </a:moveTo>
                <a:lnTo>
                  <a:pt x="74214" y="13166"/>
                </a:lnTo>
                <a:lnTo>
                  <a:pt x="74214" y="10777"/>
                </a:lnTo>
                <a:lnTo>
                  <a:pt x="76603" y="10777"/>
                </a:lnTo>
                <a:close/>
                <a:moveTo>
                  <a:pt x="76603" y="15704"/>
                </a:moveTo>
                <a:lnTo>
                  <a:pt x="74214" y="15704"/>
                </a:lnTo>
                <a:lnTo>
                  <a:pt x="74214" y="13316"/>
                </a:lnTo>
                <a:lnTo>
                  <a:pt x="76603" y="13316"/>
                </a:lnTo>
                <a:close/>
                <a:moveTo>
                  <a:pt x="76603" y="18242"/>
                </a:moveTo>
                <a:lnTo>
                  <a:pt x="74214" y="18242"/>
                </a:lnTo>
                <a:lnTo>
                  <a:pt x="74214" y="15853"/>
                </a:lnTo>
                <a:lnTo>
                  <a:pt x="76603" y="15853"/>
                </a:lnTo>
                <a:close/>
                <a:moveTo>
                  <a:pt x="76603" y="20778"/>
                </a:moveTo>
                <a:lnTo>
                  <a:pt x="74214" y="20778"/>
                </a:lnTo>
                <a:lnTo>
                  <a:pt x="74214" y="18389"/>
                </a:lnTo>
                <a:lnTo>
                  <a:pt x="76603" y="18389"/>
                </a:lnTo>
                <a:close/>
                <a:moveTo>
                  <a:pt x="76603" y="23316"/>
                </a:moveTo>
                <a:lnTo>
                  <a:pt x="74214" y="23316"/>
                </a:lnTo>
                <a:lnTo>
                  <a:pt x="74214" y="20928"/>
                </a:lnTo>
                <a:lnTo>
                  <a:pt x="76603" y="20928"/>
                </a:lnTo>
                <a:close/>
                <a:moveTo>
                  <a:pt x="76603" y="25854"/>
                </a:moveTo>
                <a:lnTo>
                  <a:pt x="74214" y="25854"/>
                </a:lnTo>
                <a:lnTo>
                  <a:pt x="74214" y="23465"/>
                </a:lnTo>
                <a:lnTo>
                  <a:pt x="76603" y="23465"/>
                </a:lnTo>
                <a:close/>
                <a:moveTo>
                  <a:pt x="76603" y="28391"/>
                </a:moveTo>
                <a:lnTo>
                  <a:pt x="74214" y="28391"/>
                </a:lnTo>
                <a:lnTo>
                  <a:pt x="74214" y="26002"/>
                </a:lnTo>
                <a:lnTo>
                  <a:pt x="76603" y="26002"/>
                </a:lnTo>
                <a:close/>
                <a:moveTo>
                  <a:pt x="76603" y="30928"/>
                </a:moveTo>
                <a:lnTo>
                  <a:pt x="74214" y="30928"/>
                </a:lnTo>
                <a:lnTo>
                  <a:pt x="74214" y="28540"/>
                </a:lnTo>
                <a:lnTo>
                  <a:pt x="76603" y="28540"/>
                </a:lnTo>
                <a:close/>
                <a:moveTo>
                  <a:pt x="76603" y="33466"/>
                </a:moveTo>
                <a:lnTo>
                  <a:pt x="74214" y="33466"/>
                </a:lnTo>
                <a:lnTo>
                  <a:pt x="74214" y="31077"/>
                </a:lnTo>
                <a:lnTo>
                  <a:pt x="76603" y="31077"/>
                </a:lnTo>
                <a:close/>
                <a:moveTo>
                  <a:pt x="76603" y="36003"/>
                </a:moveTo>
                <a:lnTo>
                  <a:pt x="74214" y="36003"/>
                </a:lnTo>
                <a:lnTo>
                  <a:pt x="74214" y="33614"/>
                </a:lnTo>
                <a:lnTo>
                  <a:pt x="76603" y="33614"/>
                </a:lnTo>
                <a:close/>
                <a:moveTo>
                  <a:pt x="76603" y="38540"/>
                </a:moveTo>
                <a:lnTo>
                  <a:pt x="74214" y="38540"/>
                </a:lnTo>
                <a:lnTo>
                  <a:pt x="74214" y="36152"/>
                </a:lnTo>
                <a:lnTo>
                  <a:pt x="76603" y="36152"/>
                </a:lnTo>
                <a:close/>
                <a:moveTo>
                  <a:pt x="76603" y="41079"/>
                </a:moveTo>
                <a:lnTo>
                  <a:pt x="74214" y="41079"/>
                </a:lnTo>
                <a:lnTo>
                  <a:pt x="74214" y="38690"/>
                </a:lnTo>
                <a:lnTo>
                  <a:pt x="76603" y="38690"/>
                </a:lnTo>
                <a:close/>
                <a:moveTo>
                  <a:pt x="76603" y="43616"/>
                </a:moveTo>
                <a:lnTo>
                  <a:pt x="74214" y="43616"/>
                </a:lnTo>
                <a:lnTo>
                  <a:pt x="74214" y="41226"/>
                </a:lnTo>
                <a:lnTo>
                  <a:pt x="76603" y="41226"/>
                </a:lnTo>
                <a:close/>
                <a:moveTo>
                  <a:pt x="76603" y="46152"/>
                </a:moveTo>
                <a:lnTo>
                  <a:pt x="74214" y="46152"/>
                </a:lnTo>
                <a:lnTo>
                  <a:pt x="74214" y="43764"/>
                </a:lnTo>
                <a:lnTo>
                  <a:pt x="76603" y="43764"/>
                </a:lnTo>
                <a:close/>
                <a:moveTo>
                  <a:pt x="76603" y="48691"/>
                </a:moveTo>
                <a:lnTo>
                  <a:pt x="74214" y="48691"/>
                </a:lnTo>
                <a:lnTo>
                  <a:pt x="74214" y="46302"/>
                </a:lnTo>
                <a:lnTo>
                  <a:pt x="76603" y="46302"/>
                </a:lnTo>
                <a:close/>
                <a:moveTo>
                  <a:pt x="76603" y="51228"/>
                </a:moveTo>
                <a:lnTo>
                  <a:pt x="74214" y="51228"/>
                </a:lnTo>
                <a:lnTo>
                  <a:pt x="74214" y="48839"/>
                </a:lnTo>
                <a:lnTo>
                  <a:pt x="76603" y="48839"/>
                </a:lnTo>
                <a:close/>
                <a:moveTo>
                  <a:pt x="76603" y="53765"/>
                </a:moveTo>
                <a:lnTo>
                  <a:pt x="74214" y="53765"/>
                </a:lnTo>
                <a:lnTo>
                  <a:pt x="74214" y="51376"/>
                </a:lnTo>
                <a:lnTo>
                  <a:pt x="76603" y="51376"/>
                </a:lnTo>
                <a:close/>
                <a:moveTo>
                  <a:pt x="76603" y="56303"/>
                </a:moveTo>
                <a:lnTo>
                  <a:pt x="74214" y="56303"/>
                </a:lnTo>
                <a:lnTo>
                  <a:pt x="74214" y="53914"/>
                </a:lnTo>
                <a:lnTo>
                  <a:pt x="76603" y="53914"/>
                </a:lnTo>
                <a:close/>
                <a:moveTo>
                  <a:pt x="76603" y="58840"/>
                </a:moveTo>
                <a:lnTo>
                  <a:pt x="74214" y="58840"/>
                </a:lnTo>
                <a:lnTo>
                  <a:pt x="74214" y="56451"/>
                </a:lnTo>
                <a:lnTo>
                  <a:pt x="76603" y="56451"/>
                </a:lnTo>
                <a:close/>
                <a:moveTo>
                  <a:pt x="74065" y="5554"/>
                </a:moveTo>
                <a:lnTo>
                  <a:pt x="71676" y="5554"/>
                </a:lnTo>
                <a:lnTo>
                  <a:pt x="71676" y="3165"/>
                </a:lnTo>
                <a:lnTo>
                  <a:pt x="74065" y="3165"/>
                </a:lnTo>
                <a:close/>
                <a:moveTo>
                  <a:pt x="74065" y="8092"/>
                </a:moveTo>
                <a:lnTo>
                  <a:pt x="71676" y="8092"/>
                </a:lnTo>
                <a:lnTo>
                  <a:pt x="71676" y="5703"/>
                </a:lnTo>
                <a:lnTo>
                  <a:pt x="74065" y="5703"/>
                </a:lnTo>
                <a:close/>
                <a:moveTo>
                  <a:pt x="74065" y="10629"/>
                </a:moveTo>
                <a:lnTo>
                  <a:pt x="71676" y="10629"/>
                </a:lnTo>
                <a:lnTo>
                  <a:pt x="71676" y="8240"/>
                </a:lnTo>
                <a:lnTo>
                  <a:pt x="74065" y="8240"/>
                </a:lnTo>
                <a:close/>
                <a:moveTo>
                  <a:pt x="74065" y="13166"/>
                </a:moveTo>
                <a:lnTo>
                  <a:pt x="71676" y="13166"/>
                </a:lnTo>
                <a:lnTo>
                  <a:pt x="71676" y="10777"/>
                </a:lnTo>
                <a:lnTo>
                  <a:pt x="74065" y="10777"/>
                </a:lnTo>
                <a:close/>
                <a:moveTo>
                  <a:pt x="74065" y="15704"/>
                </a:moveTo>
                <a:lnTo>
                  <a:pt x="71676" y="15704"/>
                </a:lnTo>
                <a:lnTo>
                  <a:pt x="71676" y="13316"/>
                </a:lnTo>
                <a:lnTo>
                  <a:pt x="74065" y="13316"/>
                </a:lnTo>
                <a:close/>
                <a:moveTo>
                  <a:pt x="74065" y="18242"/>
                </a:moveTo>
                <a:lnTo>
                  <a:pt x="71676" y="18242"/>
                </a:lnTo>
                <a:lnTo>
                  <a:pt x="71676" y="15853"/>
                </a:lnTo>
                <a:lnTo>
                  <a:pt x="74065" y="15853"/>
                </a:lnTo>
                <a:close/>
                <a:moveTo>
                  <a:pt x="74065" y="20778"/>
                </a:moveTo>
                <a:lnTo>
                  <a:pt x="71676" y="20778"/>
                </a:lnTo>
                <a:lnTo>
                  <a:pt x="71676" y="18389"/>
                </a:lnTo>
                <a:lnTo>
                  <a:pt x="74065" y="18389"/>
                </a:lnTo>
                <a:close/>
                <a:moveTo>
                  <a:pt x="74065" y="23316"/>
                </a:moveTo>
                <a:lnTo>
                  <a:pt x="71676" y="23316"/>
                </a:lnTo>
                <a:lnTo>
                  <a:pt x="71676" y="20928"/>
                </a:lnTo>
                <a:lnTo>
                  <a:pt x="74065" y="20928"/>
                </a:lnTo>
                <a:close/>
                <a:moveTo>
                  <a:pt x="74065" y="25854"/>
                </a:moveTo>
                <a:lnTo>
                  <a:pt x="71676" y="25854"/>
                </a:lnTo>
                <a:lnTo>
                  <a:pt x="71676" y="23465"/>
                </a:lnTo>
                <a:lnTo>
                  <a:pt x="74065" y="23465"/>
                </a:lnTo>
                <a:close/>
                <a:moveTo>
                  <a:pt x="74065" y="28391"/>
                </a:moveTo>
                <a:lnTo>
                  <a:pt x="71676" y="28391"/>
                </a:lnTo>
                <a:lnTo>
                  <a:pt x="71676" y="26002"/>
                </a:lnTo>
                <a:lnTo>
                  <a:pt x="74065" y="26002"/>
                </a:lnTo>
                <a:close/>
                <a:moveTo>
                  <a:pt x="74065" y="30928"/>
                </a:moveTo>
                <a:lnTo>
                  <a:pt x="71676" y="30928"/>
                </a:lnTo>
                <a:lnTo>
                  <a:pt x="71676" y="28540"/>
                </a:lnTo>
                <a:lnTo>
                  <a:pt x="74065" y="28540"/>
                </a:lnTo>
                <a:close/>
                <a:moveTo>
                  <a:pt x="74065" y="33466"/>
                </a:moveTo>
                <a:lnTo>
                  <a:pt x="71676" y="33466"/>
                </a:lnTo>
                <a:lnTo>
                  <a:pt x="71676" y="31077"/>
                </a:lnTo>
                <a:lnTo>
                  <a:pt x="74065" y="31077"/>
                </a:lnTo>
                <a:close/>
                <a:moveTo>
                  <a:pt x="74065" y="36003"/>
                </a:moveTo>
                <a:lnTo>
                  <a:pt x="71676" y="36003"/>
                </a:lnTo>
                <a:lnTo>
                  <a:pt x="71676" y="33614"/>
                </a:lnTo>
                <a:lnTo>
                  <a:pt x="74065" y="33614"/>
                </a:lnTo>
                <a:close/>
                <a:moveTo>
                  <a:pt x="74065" y="38540"/>
                </a:moveTo>
                <a:lnTo>
                  <a:pt x="71676" y="38540"/>
                </a:lnTo>
                <a:lnTo>
                  <a:pt x="71676" y="36152"/>
                </a:lnTo>
                <a:lnTo>
                  <a:pt x="74065" y="36152"/>
                </a:lnTo>
                <a:close/>
                <a:moveTo>
                  <a:pt x="74065" y="41079"/>
                </a:moveTo>
                <a:lnTo>
                  <a:pt x="71676" y="41079"/>
                </a:lnTo>
                <a:lnTo>
                  <a:pt x="71676" y="38690"/>
                </a:lnTo>
                <a:lnTo>
                  <a:pt x="74065" y="38690"/>
                </a:lnTo>
                <a:close/>
                <a:moveTo>
                  <a:pt x="74065" y="43616"/>
                </a:moveTo>
                <a:lnTo>
                  <a:pt x="71676" y="43616"/>
                </a:lnTo>
                <a:lnTo>
                  <a:pt x="71676" y="41226"/>
                </a:lnTo>
                <a:lnTo>
                  <a:pt x="74065" y="41226"/>
                </a:lnTo>
                <a:close/>
                <a:moveTo>
                  <a:pt x="74065" y="46152"/>
                </a:moveTo>
                <a:lnTo>
                  <a:pt x="71676" y="46152"/>
                </a:lnTo>
                <a:lnTo>
                  <a:pt x="71676" y="43764"/>
                </a:lnTo>
                <a:lnTo>
                  <a:pt x="74065" y="43764"/>
                </a:lnTo>
                <a:close/>
                <a:moveTo>
                  <a:pt x="74065" y="48691"/>
                </a:moveTo>
                <a:lnTo>
                  <a:pt x="71676" y="48691"/>
                </a:lnTo>
                <a:lnTo>
                  <a:pt x="71676" y="46302"/>
                </a:lnTo>
                <a:lnTo>
                  <a:pt x="74065" y="46302"/>
                </a:lnTo>
                <a:close/>
                <a:moveTo>
                  <a:pt x="74065" y="51228"/>
                </a:moveTo>
                <a:lnTo>
                  <a:pt x="71676" y="51228"/>
                </a:lnTo>
                <a:lnTo>
                  <a:pt x="71676" y="48839"/>
                </a:lnTo>
                <a:lnTo>
                  <a:pt x="74065" y="48839"/>
                </a:lnTo>
                <a:close/>
                <a:moveTo>
                  <a:pt x="74065" y="53765"/>
                </a:moveTo>
                <a:lnTo>
                  <a:pt x="71676" y="53765"/>
                </a:lnTo>
                <a:lnTo>
                  <a:pt x="71676" y="51376"/>
                </a:lnTo>
                <a:lnTo>
                  <a:pt x="74065" y="51376"/>
                </a:lnTo>
                <a:close/>
                <a:moveTo>
                  <a:pt x="74065" y="56303"/>
                </a:moveTo>
                <a:lnTo>
                  <a:pt x="71676" y="56303"/>
                </a:lnTo>
                <a:lnTo>
                  <a:pt x="71676" y="53914"/>
                </a:lnTo>
                <a:lnTo>
                  <a:pt x="74065" y="53914"/>
                </a:lnTo>
                <a:close/>
                <a:moveTo>
                  <a:pt x="74065" y="58840"/>
                </a:moveTo>
                <a:lnTo>
                  <a:pt x="71676" y="58840"/>
                </a:lnTo>
                <a:lnTo>
                  <a:pt x="71676" y="56451"/>
                </a:lnTo>
                <a:lnTo>
                  <a:pt x="74065" y="56451"/>
                </a:lnTo>
                <a:close/>
                <a:moveTo>
                  <a:pt x="71527" y="5554"/>
                </a:moveTo>
                <a:lnTo>
                  <a:pt x="69139" y="5554"/>
                </a:lnTo>
                <a:lnTo>
                  <a:pt x="69139" y="3165"/>
                </a:lnTo>
                <a:lnTo>
                  <a:pt x="71527" y="3165"/>
                </a:lnTo>
                <a:close/>
                <a:moveTo>
                  <a:pt x="71527" y="8092"/>
                </a:moveTo>
                <a:lnTo>
                  <a:pt x="69139" y="8092"/>
                </a:lnTo>
                <a:lnTo>
                  <a:pt x="69139" y="5703"/>
                </a:lnTo>
                <a:lnTo>
                  <a:pt x="71527" y="5703"/>
                </a:lnTo>
                <a:close/>
                <a:moveTo>
                  <a:pt x="71527" y="10629"/>
                </a:moveTo>
                <a:lnTo>
                  <a:pt x="69139" y="10629"/>
                </a:lnTo>
                <a:lnTo>
                  <a:pt x="69139" y="8240"/>
                </a:lnTo>
                <a:lnTo>
                  <a:pt x="71527" y="8240"/>
                </a:lnTo>
                <a:close/>
                <a:moveTo>
                  <a:pt x="71527" y="13166"/>
                </a:moveTo>
                <a:lnTo>
                  <a:pt x="69139" y="13166"/>
                </a:lnTo>
                <a:lnTo>
                  <a:pt x="69139" y="10777"/>
                </a:lnTo>
                <a:lnTo>
                  <a:pt x="71527" y="10777"/>
                </a:lnTo>
                <a:close/>
                <a:moveTo>
                  <a:pt x="71527" y="15704"/>
                </a:moveTo>
                <a:lnTo>
                  <a:pt x="69139" y="15704"/>
                </a:lnTo>
                <a:lnTo>
                  <a:pt x="69139" y="13316"/>
                </a:lnTo>
                <a:lnTo>
                  <a:pt x="71527" y="13316"/>
                </a:lnTo>
                <a:close/>
                <a:moveTo>
                  <a:pt x="71527" y="18242"/>
                </a:moveTo>
                <a:lnTo>
                  <a:pt x="69139" y="18242"/>
                </a:lnTo>
                <a:lnTo>
                  <a:pt x="69139" y="15853"/>
                </a:lnTo>
                <a:lnTo>
                  <a:pt x="71527" y="15853"/>
                </a:lnTo>
                <a:close/>
                <a:moveTo>
                  <a:pt x="71527" y="20778"/>
                </a:moveTo>
                <a:lnTo>
                  <a:pt x="69139" y="20778"/>
                </a:lnTo>
                <a:lnTo>
                  <a:pt x="69139" y="18389"/>
                </a:lnTo>
                <a:lnTo>
                  <a:pt x="71527" y="18389"/>
                </a:lnTo>
                <a:close/>
                <a:moveTo>
                  <a:pt x="71527" y="23316"/>
                </a:moveTo>
                <a:lnTo>
                  <a:pt x="69139" y="23316"/>
                </a:lnTo>
                <a:lnTo>
                  <a:pt x="69139" y="20928"/>
                </a:lnTo>
                <a:lnTo>
                  <a:pt x="71527" y="20928"/>
                </a:lnTo>
                <a:close/>
                <a:moveTo>
                  <a:pt x="71527" y="25854"/>
                </a:moveTo>
                <a:lnTo>
                  <a:pt x="69139" y="25854"/>
                </a:lnTo>
                <a:lnTo>
                  <a:pt x="69139" y="23465"/>
                </a:lnTo>
                <a:lnTo>
                  <a:pt x="71527" y="23465"/>
                </a:lnTo>
                <a:close/>
                <a:moveTo>
                  <a:pt x="71527" y="28391"/>
                </a:moveTo>
                <a:lnTo>
                  <a:pt x="69139" y="28391"/>
                </a:lnTo>
                <a:lnTo>
                  <a:pt x="69139" y="26002"/>
                </a:lnTo>
                <a:lnTo>
                  <a:pt x="71527" y="26002"/>
                </a:lnTo>
                <a:close/>
                <a:moveTo>
                  <a:pt x="71527" y="30928"/>
                </a:moveTo>
                <a:lnTo>
                  <a:pt x="69139" y="30928"/>
                </a:lnTo>
                <a:lnTo>
                  <a:pt x="69139" y="28540"/>
                </a:lnTo>
                <a:lnTo>
                  <a:pt x="71527" y="28540"/>
                </a:lnTo>
                <a:close/>
                <a:moveTo>
                  <a:pt x="71527" y="33466"/>
                </a:moveTo>
                <a:lnTo>
                  <a:pt x="69139" y="33466"/>
                </a:lnTo>
                <a:lnTo>
                  <a:pt x="69139" y="31077"/>
                </a:lnTo>
                <a:lnTo>
                  <a:pt x="71527" y="31077"/>
                </a:lnTo>
                <a:close/>
                <a:moveTo>
                  <a:pt x="71527" y="36003"/>
                </a:moveTo>
                <a:lnTo>
                  <a:pt x="69139" y="36003"/>
                </a:lnTo>
                <a:lnTo>
                  <a:pt x="69139" y="33614"/>
                </a:lnTo>
                <a:lnTo>
                  <a:pt x="71527" y="33614"/>
                </a:lnTo>
                <a:close/>
                <a:moveTo>
                  <a:pt x="71527" y="38540"/>
                </a:moveTo>
                <a:lnTo>
                  <a:pt x="69139" y="38540"/>
                </a:lnTo>
                <a:lnTo>
                  <a:pt x="69139" y="36152"/>
                </a:lnTo>
                <a:lnTo>
                  <a:pt x="71527" y="36152"/>
                </a:lnTo>
                <a:close/>
                <a:moveTo>
                  <a:pt x="71527" y="41079"/>
                </a:moveTo>
                <a:lnTo>
                  <a:pt x="69139" y="41079"/>
                </a:lnTo>
                <a:lnTo>
                  <a:pt x="69139" y="38690"/>
                </a:lnTo>
                <a:lnTo>
                  <a:pt x="71527" y="38690"/>
                </a:lnTo>
                <a:close/>
                <a:moveTo>
                  <a:pt x="71527" y="43616"/>
                </a:moveTo>
                <a:lnTo>
                  <a:pt x="69139" y="43616"/>
                </a:lnTo>
                <a:lnTo>
                  <a:pt x="69139" y="41226"/>
                </a:lnTo>
                <a:lnTo>
                  <a:pt x="71527" y="41226"/>
                </a:lnTo>
                <a:close/>
                <a:moveTo>
                  <a:pt x="71527" y="46152"/>
                </a:moveTo>
                <a:lnTo>
                  <a:pt x="69139" y="46152"/>
                </a:lnTo>
                <a:lnTo>
                  <a:pt x="69139" y="43764"/>
                </a:lnTo>
                <a:lnTo>
                  <a:pt x="71527" y="43764"/>
                </a:lnTo>
                <a:close/>
                <a:moveTo>
                  <a:pt x="71527" y="48691"/>
                </a:moveTo>
                <a:lnTo>
                  <a:pt x="69139" y="48691"/>
                </a:lnTo>
                <a:lnTo>
                  <a:pt x="69139" y="46302"/>
                </a:lnTo>
                <a:lnTo>
                  <a:pt x="71527" y="46302"/>
                </a:lnTo>
                <a:close/>
                <a:moveTo>
                  <a:pt x="71527" y="51228"/>
                </a:moveTo>
                <a:lnTo>
                  <a:pt x="69139" y="51228"/>
                </a:lnTo>
                <a:lnTo>
                  <a:pt x="69139" y="48839"/>
                </a:lnTo>
                <a:lnTo>
                  <a:pt x="71527" y="48839"/>
                </a:lnTo>
                <a:close/>
                <a:moveTo>
                  <a:pt x="71527" y="53765"/>
                </a:moveTo>
                <a:lnTo>
                  <a:pt x="69139" y="53765"/>
                </a:lnTo>
                <a:lnTo>
                  <a:pt x="69139" y="51376"/>
                </a:lnTo>
                <a:lnTo>
                  <a:pt x="71527" y="51376"/>
                </a:lnTo>
                <a:close/>
                <a:moveTo>
                  <a:pt x="71527" y="56303"/>
                </a:moveTo>
                <a:lnTo>
                  <a:pt x="69139" y="56303"/>
                </a:lnTo>
                <a:lnTo>
                  <a:pt x="69139" y="53914"/>
                </a:lnTo>
                <a:lnTo>
                  <a:pt x="71527" y="53914"/>
                </a:lnTo>
                <a:close/>
                <a:moveTo>
                  <a:pt x="71527" y="58840"/>
                </a:moveTo>
                <a:lnTo>
                  <a:pt x="69139" y="58840"/>
                </a:lnTo>
                <a:lnTo>
                  <a:pt x="69139" y="56451"/>
                </a:lnTo>
                <a:lnTo>
                  <a:pt x="71527" y="56451"/>
                </a:lnTo>
                <a:close/>
                <a:moveTo>
                  <a:pt x="68990" y="5554"/>
                </a:moveTo>
                <a:lnTo>
                  <a:pt x="66601" y="5554"/>
                </a:lnTo>
                <a:lnTo>
                  <a:pt x="66601" y="3165"/>
                </a:lnTo>
                <a:lnTo>
                  <a:pt x="68990" y="3165"/>
                </a:lnTo>
                <a:close/>
                <a:moveTo>
                  <a:pt x="68990" y="8092"/>
                </a:moveTo>
                <a:lnTo>
                  <a:pt x="66601" y="8092"/>
                </a:lnTo>
                <a:lnTo>
                  <a:pt x="66601" y="5703"/>
                </a:lnTo>
                <a:lnTo>
                  <a:pt x="68990" y="5703"/>
                </a:lnTo>
                <a:close/>
                <a:moveTo>
                  <a:pt x="68990" y="10629"/>
                </a:moveTo>
                <a:lnTo>
                  <a:pt x="66601" y="10629"/>
                </a:lnTo>
                <a:lnTo>
                  <a:pt x="66601" y="8240"/>
                </a:lnTo>
                <a:lnTo>
                  <a:pt x="68990" y="8240"/>
                </a:lnTo>
                <a:close/>
                <a:moveTo>
                  <a:pt x="68990" y="13166"/>
                </a:moveTo>
                <a:lnTo>
                  <a:pt x="66601" y="13166"/>
                </a:lnTo>
                <a:lnTo>
                  <a:pt x="66601" y="10777"/>
                </a:lnTo>
                <a:lnTo>
                  <a:pt x="68990" y="10777"/>
                </a:lnTo>
                <a:close/>
                <a:moveTo>
                  <a:pt x="68990" y="15704"/>
                </a:moveTo>
                <a:lnTo>
                  <a:pt x="66601" y="15704"/>
                </a:lnTo>
                <a:lnTo>
                  <a:pt x="66601" y="13316"/>
                </a:lnTo>
                <a:lnTo>
                  <a:pt x="68990" y="13316"/>
                </a:lnTo>
                <a:close/>
                <a:moveTo>
                  <a:pt x="68990" y="18242"/>
                </a:moveTo>
                <a:lnTo>
                  <a:pt x="66601" y="18242"/>
                </a:lnTo>
                <a:lnTo>
                  <a:pt x="66601" y="15853"/>
                </a:lnTo>
                <a:lnTo>
                  <a:pt x="68990" y="15853"/>
                </a:lnTo>
                <a:close/>
                <a:moveTo>
                  <a:pt x="68990" y="20778"/>
                </a:moveTo>
                <a:lnTo>
                  <a:pt x="66601" y="20778"/>
                </a:lnTo>
                <a:lnTo>
                  <a:pt x="66601" y="18389"/>
                </a:lnTo>
                <a:lnTo>
                  <a:pt x="68990" y="18389"/>
                </a:lnTo>
                <a:close/>
                <a:moveTo>
                  <a:pt x="68990" y="23316"/>
                </a:moveTo>
                <a:lnTo>
                  <a:pt x="66601" y="23316"/>
                </a:lnTo>
                <a:lnTo>
                  <a:pt x="66601" y="20928"/>
                </a:lnTo>
                <a:lnTo>
                  <a:pt x="68990" y="20928"/>
                </a:lnTo>
                <a:close/>
                <a:moveTo>
                  <a:pt x="68990" y="25854"/>
                </a:moveTo>
                <a:lnTo>
                  <a:pt x="66601" y="25854"/>
                </a:lnTo>
                <a:lnTo>
                  <a:pt x="66601" y="23465"/>
                </a:lnTo>
                <a:lnTo>
                  <a:pt x="68990" y="23465"/>
                </a:lnTo>
                <a:close/>
                <a:moveTo>
                  <a:pt x="68990" y="28391"/>
                </a:moveTo>
                <a:lnTo>
                  <a:pt x="66601" y="28391"/>
                </a:lnTo>
                <a:lnTo>
                  <a:pt x="66601" y="26002"/>
                </a:lnTo>
                <a:lnTo>
                  <a:pt x="68990" y="26002"/>
                </a:lnTo>
                <a:close/>
                <a:moveTo>
                  <a:pt x="68990" y="30928"/>
                </a:moveTo>
                <a:lnTo>
                  <a:pt x="66601" y="30928"/>
                </a:lnTo>
                <a:lnTo>
                  <a:pt x="66601" y="28540"/>
                </a:lnTo>
                <a:lnTo>
                  <a:pt x="68990" y="28540"/>
                </a:lnTo>
                <a:close/>
                <a:moveTo>
                  <a:pt x="68990" y="33466"/>
                </a:moveTo>
                <a:lnTo>
                  <a:pt x="66601" y="33466"/>
                </a:lnTo>
                <a:lnTo>
                  <a:pt x="66601" y="31077"/>
                </a:lnTo>
                <a:lnTo>
                  <a:pt x="68990" y="31077"/>
                </a:lnTo>
                <a:close/>
                <a:moveTo>
                  <a:pt x="68990" y="36003"/>
                </a:moveTo>
                <a:lnTo>
                  <a:pt x="66601" y="36003"/>
                </a:lnTo>
                <a:lnTo>
                  <a:pt x="66601" y="33614"/>
                </a:lnTo>
                <a:lnTo>
                  <a:pt x="68990" y="33614"/>
                </a:lnTo>
                <a:close/>
                <a:moveTo>
                  <a:pt x="68990" y="38540"/>
                </a:moveTo>
                <a:lnTo>
                  <a:pt x="66601" y="38540"/>
                </a:lnTo>
                <a:lnTo>
                  <a:pt x="66601" y="36152"/>
                </a:lnTo>
                <a:lnTo>
                  <a:pt x="68990" y="36152"/>
                </a:lnTo>
                <a:close/>
                <a:moveTo>
                  <a:pt x="68990" y="41079"/>
                </a:moveTo>
                <a:lnTo>
                  <a:pt x="66601" y="41079"/>
                </a:lnTo>
                <a:lnTo>
                  <a:pt x="66601" y="38690"/>
                </a:lnTo>
                <a:lnTo>
                  <a:pt x="68990" y="38690"/>
                </a:lnTo>
                <a:close/>
                <a:moveTo>
                  <a:pt x="68990" y="43616"/>
                </a:moveTo>
                <a:lnTo>
                  <a:pt x="66601" y="43616"/>
                </a:lnTo>
                <a:lnTo>
                  <a:pt x="66601" y="41226"/>
                </a:lnTo>
                <a:lnTo>
                  <a:pt x="68990" y="41226"/>
                </a:lnTo>
                <a:close/>
                <a:moveTo>
                  <a:pt x="68990" y="46152"/>
                </a:moveTo>
                <a:lnTo>
                  <a:pt x="66601" y="46152"/>
                </a:lnTo>
                <a:lnTo>
                  <a:pt x="66601" y="43764"/>
                </a:lnTo>
                <a:lnTo>
                  <a:pt x="68990" y="43764"/>
                </a:lnTo>
                <a:close/>
                <a:moveTo>
                  <a:pt x="68990" y="48691"/>
                </a:moveTo>
                <a:lnTo>
                  <a:pt x="66601" y="48691"/>
                </a:lnTo>
                <a:lnTo>
                  <a:pt x="66601" y="46302"/>
                </a:lnTo>
                <a:lnTo>
                  <a:pt x="68990" y="46302"/>
                </a:lnTo>
                <a:close/>
                <a:moveTo>
                  <a:pt x="68990" y="51228"/>
                </a:moveTo>
                <a:lnTo>
                  <a:pt x="66601" y="51228"/>
                </a:lnTo>
                <a:lnTo>
                  <a:pt x="66601" y="48839"/>
                </a:lnTo>
                <a:lnTo>
                  <a:pt x="68990" y="48839"/>
                </a:lnTo>
                <a:close/>
                <a:moveTo>
                  <a:pt x="68990" y="53765"/>
                </a:moveTo>
                <a:lnTo>
                  <a:pt x="66601" y="53765"/>
                </a:lnTo>
                <a:lnTo>
                  <a:pt x="66601" y="51376"/>
                </a:lnTo>
                <a:lnTo>
                  <a:pt x="68990" y="51376"/>
                </a:lnTo>
                <a:close/>
                <a:moveTo>
                  <a:pt x="68990" y="56303"/>
                </a:moveTo>
                <a:lnTo>
                  <a:pt x="66601" y="56303"/>
                </a:lnTo>
                <a:lnTo>
                  <a:pt x="66601" y="53914"/>
                </a:lnTo>
                <a:lnTo>
                  <a:pt x="68990" y="53914"/>
                </a:lnTo>
                <a:close/>
                <a:moveTo>
                  <a:pt x="68990" y="58840"/>
                </a:moveTo>
                <a:lnTo>
                  <a:pt x="66601" y="58840"/>
                </a:lnTo>
                <a:lnTo>
                  <a:pt x="66601" y="56451"/>
                </a:lnTo>
                <a:lnTo>
                  <a:pt x="68990" y="56451"/>
                </a:lnTo>
                <a:close/>
                <a:moveTo>
                  <a:pt x="66452" y="5554"/>
                </a:moveTo>
                <a:lnTo>
                  <a:pt x="64064" y="5554"/>
                </a:lnTo>
                <a:lnTo>
                  <a:pt x="64064" y="3165"/>
                </a:lnTo>
                <a:lnTo>
                  <a:pt x="66452" y="3165"/>
                </a:lnTo>
                <a:close/>
                <a:moveTo>
                  <a:pt x="66452" y="8092"/>
                </a:moveTo>
                <a:lnTo>
                  <a:pt x="64064" y="8092"/>
                </a:lnTo>
                <a:lnTo>
                  <a:pt x="64064" y="5703"/>
                </a:lnTo>
                <a:lnTo>
                  <a:pt x="66452" y="5703"/>
                </a:lnTo>
                <a:close/>
                <a:moveTo>
                  <a:pt x="66452" y="10629"/>
                </a:moveTo>
                <a:lnTo>
                  <a:pt x="64064" y="10629"/>
                </a:lnTo>
                <a:lnTo>
                  <a:pt x="64064" y="8240"/>
                </a:lnTo>
                <a:lnTo>
                  <a:pt x="66452" y="8240"/>
                </a:lnTo>
                <a:close/>
                <a:moveTo>
                  <a:pt x="66452" y="13166"/>
                </a:moveTo>
                <a:lnTo>
                  <a:pt x="64064" y="13166"/>
                </a:lnTo>
                <a:lnTo>
                  <a:pt x="64064" y="10777"/>
                </a:lnTo>
                <a:lnTo>
                  <a:pt x="66452" y="10777"/>
                </a:lnTo>
                <a:close/>
                <a:moveTo>
                  <a:pt x="66452" y="15704"/>
                </a:moveTo>
                <a:lnTo>
                  <a:pt x="64064" y="15704"/>
                </a:lnTo>
                <a:lnTo>
                  <a:pt x="64064" y="13316"/>
                </a:lnTo>
                <a:lnTo>
                  <a:pt x="66452" y="13316"/>
                </a:lnTo>
                <a:close/>
                <a:moveTo>
                  <a:pt x="66452" y="18242"/>
                </a:moveTo>
                <a:lnTo>
                  <a:pt x="64064" y="18242"/>
                </a:lnTo>
                <a:lnTo>
                  <a:pt x="64064" y="15853"/>
                </a:lnTo>
                <a:lnTo>
                  <a:pt x="66452" y="15853"/>
                </a:lnTo>
                <a:close/>
                <a:moveTo>
                  <a:pt x="66452" y="20778"/>
                </a:moveTo>
                <a:lnTo>
                  <a:pt x="64064" y="20778"/>
                </a:lnTo>
                <a:lnTo>
                  <a:pt x="64064" y="18389"/>
                </a:lnTo>
                <a:lnTo>
                  <a:pt x="66452" y="18389"/>
                </a:lnTo>
                <a:close/>
                <a:moveTo>
                  <a:pt x="66452" y="23316"/>
                </a:moveTo>
                <a:lnTo>
                  <a:pt x="64064" y="23316"/>
                </a:lnTo>
                <a:lnTo>
                  <a:pt x="64064" y="20928"/>
                </a:lnTo>
                <a:lnTo>
                  <a:pt x="66452" y="20928"/>
                </a:lnTo>
                <a:close/>
                <a:moveTo>
                  <a:pt x="66452" y="25854"/>
                </a:moveTo>
                <a:lnTo>
                  <a:pt x="64064" y="25854"/>
                </a:lnTo>
                <a:lnTo>
                  <a:pt x="64064" y="23465"/>
                </a:lnTo>
                <a:lnTo>
                  <a:pt x="66452" y="23465"/>
                </a:lnTo>
                <a:close/>
                <a:moveTo>
                  <a:pt x="66452" y="28391"/>
                </a:moveTo>
                <a:lnTo>
                  <a:pt x="64064" y="28391"/>
                </a:lnTo>
                <a:lnTo>
                  <a:pt x="64064" y="26002"/>
                </a:lnTo>
                <a:lnTo>
                  <a:pt x="66452" y="26002"/>
                </a:lnTo>
                <a:close/>
                <a:moveTo>
                  <a:pt x="66452" y="30928"/>
                </a:moveTo>
                <a:lnTo>
                  <a:pt x="64064" y="30928"/>
                </a:lnTo>
                <a:lnTo>
                  <a:pt x="64064" y="28540"/>
                </a:lnTo>
                <a:lnTo>
                  <a:pt x="66452" y="28540"/>
                </a:lnTo>
                <a:close/>
                <a:moveTo>
                  <a:pt x="66452" y="33466"/>
                </a:moveTo>
                <a:lnTo>
                  <a:pt x="64064" y="33466"/>
                </a:lnTo>
                <a:lnTo>
                  <a:pt x="64064" y="31077"/>
                </a:lnTo>
                <a:lnTo>
                  <a:pt x="66452" y="31077"/>
                </a:lnTo>
                <a:close/>
                <a:moveTo>
                  <a:pt x="66452" y="36003"/>
                </a:moveTo>
                <a:lnTo>
                  <a:pt x="64064" y="36003"/>
                </a:lnTo>
                <a:lnTo>
                  <a:pt x="64064" y="33614"/>
                </a:lnTo>
                <a:lnTo>
                  <a:pt x="66452" y="33614"/>
                </a:lnTo>
                <a:close/>
                <a:moveTo>
                  <a:pt x="66452" y="38540"/>
                </a:moveTo>
                <a:lnTo>
                  <a:pt x="64064" y="38540"/>
                </a:lnTo>
                <a:lnTo>
                  <a:pt x="64064" y="36152"/>
                </a:lnTo>
                <a:lnTo>
                  <a:pt x="66452" y="36152"/>
                </a:lnTo>
                <a:close/>
                <a:moveTo>
                  <a:pt x="66452" y="41079"/>
                </a:moveTo>
                <a:lnTo>
                  <a:pt x="64064" y="41079"/>
                </a:lnTo>
                <a:lnTo>
                  <a:pt x="64064" y="38690"/>
                </a:lnTo>
                <a:lnTo>
                  <a:pt x="66452" y="38690"/>
                </a:lnTo>
                <a:close/>
                <a:moveTo>
                  <a:pt x="66452" y="43616"/>
                </a:moveTo>
                <a:lnTo>
                  <a:pt x="64064" y="43616"/>
                </a:lnTo>
                <a:lnTo>
                  <a:pt x="64064" y="41226"/>
                </a:lnTo>
                <a:lnTo>
                  <a:pt x="66452" y="41226"/>
                </a:lnTo>
                <a:close/>
                <a:moveTo>
                  <a:pt x="66452" y="46152"/>
                </a:moveTo>
                <a:lnTo>
                  <a:pt x="64064" y="46152"/>
                </a:lnTo>
                <a:lnTo>
                  <a:pt x="64064" y="43764"/>
                </a:lnTo>
                <a:lnTo>
                  <a:pt x="66452" y="43764"/>
                </a:lnTo>
                <a:close/>
                <a:moveTo>
                  <a:pt x="66452" y="48691"/>
                </a:moveTo>
                <a:lnTo>
                  <a:pt x="64064" y="48691"/>
                </a:lnTo>
                <a:lnTo>
                  <a:pt x="64064" y="46302"/>
                </a:lnTo>
                <a:lnTo>
                  <a:pt x="66452" y="46302"/>
                </a:lnTo>
                <a:close/>
                <a:moveTo>
                  <a:pt x="66452" y="51228"/>
                </a:moveTo>
                <a:lnTo>
                  <a:pt x="64064" y="51228"/>
                </a:lnTo>
                <a:lnTo>
                  <a:pt x="64064" y="48839"/>
                </a:lnTo>
                <a:lnTo>
                  <a:pt x="66452" y="48839"/>
                </a:lnTo>
                <a:close/>
                <a:moveTo>
                  <a:pt x="66452" y="53765"/>
                </a:moveTo>
                <a:lnTo>
                  <a:pt x="64064" y="53765"/>
                </a:lnTo>
                <a:lnTo>
                  <a:pt x="64064" y="51376"/>
                </a:lnTo>
                <a:lnTo>
                  <a:pt x="66452" y="51376"/>
                </a:lnTo>
                <a:close/>
                <a:moveTo>
                  <a:pt x="66452" y="56303"/>
                </a:moveTo>
                <a:lnTo>
                  <a:pt x="64064" y="56303"/>
                </a:lnTo>
                <a:lnTo>
                  <a:pt x="64064" y="53914"/>
                </a:lnTo>
                <a:lnTo>
                  <a:pt x="66452" y="53914"/>
                </a:lnTo>
                <a:close/>
                <a:moveTo>
                  <a:pt x="66452" y="58840"/>
                </a:moveTo>
                <a:lnTo>
                  <a:pt x="64064" y="58840"/>
                </a:lnTo>
                <a:lnTo>
                  <a:pt x="64064" y="56451"/>
                </a:lnTo>
                <a:lnTo>
                  <a:pt x="66452" y="56451"/>
                </a:lnTo>
                <a:close/>
                <a:moveTo>
                  <a:pt x="63915" y="5554"/>
                </a:moveTo>
                <a:lnTo>
                  <a:pt x="61526" y="5554"/>
                </a:lnTo>
                <a:lnTo>
                  <a:pt x="61526" y="3165"/>
                </a:lnTo>
                <a:lnTo>
                  <a:pt x="63915" y="3165"/>
                </a:lnTo>
                <a:close/>
                <a:moveTo>
                  <a:pt x="63915" y="8092"/>
                </a:moveTo>
                <a:lnTo>
                  <a:pt x="61526" y="8092"/>
                </a:lnTo>
                <a:lnTo>
                  <a:pt x="61526" y="5703"/>
                </a:lnTo>
                <a:lnTo>
                  <a:pt x="63915" y="5703"/>
                </a:lnTo>
                <a:close/>
                <a:moveTo>
                  <a:pt x="63915" y="10629"/>
                </a:moveTo>
                <a:lnTo>
                  <a:pt x="61526" y="10629"/>
                </a:lnTo>
                <a:lnTo>
                  <a:pt x="61526" y="8240"/>
                </a:lnTo>
                <a:lnTo>
                  <a:pt x="63915" y="8240"/>
                </a:lnTo>
                <a:close/>
                <a:moveTo>
                  <a:pt x="63915" y="13166"/>
                </a:moveTo>
                <a:lnTo>
                  <a:pt x="61526" y="13166"/>
                </a:lnTo>
                <a:lnTo>
                  <a:pt x="61526" y="10777"/>
                </a:lnTo>
                <a:lnTo>
                  <a:pt x="63915" y="10777"/>
                </a:lnTo>
                <a:close/>
                <a:moveTo>
                  <a:pt x="63915" y="15704"/>
                </a:moveTo>
                <a:lnTo>
                  <a:pt x="61526" y="15704"/>
                </a:lnTo>
                <a:lnTo>
                  <a:pt x="61526" y="13316"/>
                </a:lnTo>
                <a:lnTo>
                  <a:pt x="63915" y="13316"/>
                </a:lnTo>
                <a:close/>
                <a:moveTo>
                  <a:pt x="63915" y="18242"/>
                </a:moveTo>
                <a:lnTo>
                  <a:pt x="61526" y="18242"/>
                </a:lnTo>
                <a:lnTo>
                  <a:pt x="61526" y="15853"/>
                </a:lnTo>
                <a:lnTo>
                  <a:pt x="63915" y="15853"/>
                </a:lnTo>
                <a:close/>
                <a:moveTo>
                  <a:pt x="63915" y="20778"/>
                </a:moveTo>
                <a:lnTo>
                  <a:pt x="61526" y="20778"/>
                </a:lnTo>
                <a:lnTo>
                  <a:pt x="61526" y="18389"/>
                </a:lnTo>
                <a:lnTo>
                  <a:pt x="63915" y="18389"/>
                </a:lnTo>
                <a:close/>
                <a:moveTo>
                  <a:pt x="63915" y="23316"/>
                </a:moveTo>
                <a:lnTo>
                  <a:pt x="61526" y="23316"/>
                </a:lnTo>
                <a:lnTo>
                  <a:pt x="61526" y="20928"/>
                </a:lnTo>
                <a:lnTo>
                  <a:pt x="63915" y="20928"/>
                </a:lnTo>
                <a:close/>
                <a:moveTo>
                  <a:pt x="63915" y="25854"/>
                </a:moveTo>
                <a:lnTo>
                  <a:pt x="61526" y="25854"/>
                </a:lnTo>
                <a:lnTo>
                  <a:pt x="61526" y="23465"/>
                </a:lnTo>
                <a:lnTo>
                  <a:pt x="63915" y="23465"/>
                </a:lnTo>
                <a:close/>
                <a:moveTo>
                  <a:pt x="63915" y="28391"/>
                </a:moveTo>
                <a:lnTo>
                  <a:pt x="61526" y="28391"/>
                </a:lnTo>
                <a:lnTo>
                  <a:pt x="61526" y="26002"/>
                </a:lnTo>
                <a:lnTo>
                  <a:pt x="63915" y="26002"/>
                </a:lnTo>
                <a:close/>
                <a:moveTo>
                  <a:pt x="63915" y="30928"/>
                </a:moveTo>
                <a:lnTo>
                  <a:pt x="61526" y="30928"/>
                </a:lnTo>
                <a:lnTo>
                  <a:pt x="61526" y="28540"/>
                </a:lnTo>
                <a:lnTo>
                  <a:pt x="63915" y="28540"/>
                </a:lnTo>
                <a:close/>
                <a:moveTo>
                  <a:pt x="63915" y="33466"/>
                </a:moveTo>
                <a:lnTo>
                  <a:pt x="61526" y="33466"/>
                </a:lnTo>
                <a:lnTo>
                  <a:pt x="61526" y="31077"/>
                </a:lnTo>
                <a:lnTo>
                  <a:pt x="63915" y="31077"/>
                </a:lnTo>
                <a:close/>
                <a:moveTo>
                  <a:pt x="63915" y="36003"/>
                </a:moveTo>
                <a:lnTo>
                  <a:pt x="61526" y="36003"/>
                </a:lnTo>
                <a:lnTo>
                  <a:pt x="61526" y="33614"/>
                </a:lnTo>
                <a:lnTo>
                  <a:pt x="63915" y="33614"/>
                </a:lnTo>
                <a:close/>
                <a:moveTo>
                  <a:pt x="63915" y="38540"/>
                </a:moveTo>
                <a:lnTo>
                  <a:pt x="61526" y="38540"/>
                </a:lnTo>
                <a:lnTo>
                  <a:pt x="61526" y="36152"/>
                </a:lnTo>
                <a:lnTo>
                  <a:pt x="63915" y="36152"/>
                </a:lnTo>
                <a:close/>
                <a:moveTo>
                  <a:pt x="63915" y="41079"/>
                </a:moveTo>
                <a:lnTo>
                  <a:pt x="61526" y="41079"/>
                </a:lnTo>
                <a:lnTo>
                  <a:pt x="61526" y="38690"/>
                </a:lnTo>
                <a:lnTo>
                  <a:pt x="63915" y="38690"/>
                </a:lnTo>
                <a:close/>
                <a:moveTo>
                  <a:pt x="63915" y="43616"/>
                </a:moveTo>
                <a:lnTo>
                  <a:pt x="61526" y="43616"/>
                </a:lnTo>
                <a:lnTo>
                  <a:pt x="61526" y="41226"/>
                </a:lnTo>
                <a:lnTo>
                  <a:pt x="63915" y="41226"/>
                </a:lnTo>
                <a:close/>
                <a:moveTo>
                  <a:pt x="63915" y="46152"/>
                </a:moveTo>
                <a:lnTo>
                  <a:pt x="61526" y="46152"/>
                </a:lnTo>
                <a:lnTo>
                  <a:pt x="61526" y="43764"/>
                </a:lnTo>
                <a:lnTo>
                  <a:pt x="63915" y="43764"/>
                </a:lnTo>
                <a:close/>
                <a:moveTo>
                  <a:pt x="63915" y="48691"/>
                </a:moveTo>
                <a:lnTo>
                  <a:pt x="61526" y="48691"/>
                </a:lnTo>
                <a:lnTo>
                  <a:pt x="61526" y="46302"/>
                </a:lnTo>
                <a:lnTo>
                  <a:pt x="63915" y="46302"/>
                </a:lnTo>
                <a:close/>
                <a:moveTo>
                  <a:pt x="63915" y="51228"/>
                </a:moveTo>
                <a:lnTo>
                  <a:pt x="61526" y="51228"/>
                </a:lnTo>
                <a:lnTo>
                  <a:pt x="61526" y="48839"/>
                </a:lnTo>
                <a:lnTo>
                  <a:pt x="63915" y="48839"/>
                </a:lnTo>
                <a:close/>
                <a:moveTo>
                  <a:pt x="63915" y="53765"/>
                </a:moveTo>
                <a:lnTo>
                  <a:pt x="61526" y="53765"/>
                </a:lnTo>
                <a:lnTo>
                  <a:pt x="61526" y="51376"/>
                </a:lnTo>
                <a:lnTo>
                  <a:pt x="63915" y="51376"/>
                </a:lnTo>
                <a:close/>
                <a:moveTo>
                  <a:pt x="63915" y="56303"/>
                </a:moveTo>
                <a:lnTo>
                  <a:pt x="61526" y="56303"/>
                </a:lnTo>
                <a:lnTo>
                  <a:pt x="61526" y="53914"/>
                </a:lnTo>
                <a:lnTo>
                  <a:pt x="63915" y="53914"/>
                </a:lnTo>
                <a:close/>
                <a:moveTo>
                  <a:pt x="63915" y="58840"/>
                </a:moveTo>
                <a:lnTo>
                  <a:pt x="61526" y="58840"/>
                </a:lnTo>
                <a:lnTo>
                  <a:pt x="61526" y="56451"/>
                </a:lnTo>
                <a:lnTo>
                  <a:pt x="63915" y="56451"/>
                </a:lnTo>
                <a:close/>
                <a:moveTo>
                  <a:pt x="61378" y="5554"/>
                </a:moveTo>
                <a:lnTo>
                  <a:pt x="58989" y="5554"/>
                </a:lnTo>
                <a:lnTo>
                  <a:pt x="58989" y="3165"/>
                </a:lnTo>
                <a:lnTo>
                  <a:pt x="61378" y="3165"/>
                </a:lnTo>
                <a:close/>
                <a:moveTo>
                  <a:pt x="61378" y="8092"/>
                </a:moveTo>
                <a:lnTo>
                  <a:pt x="58989" y="8092"/>
                </a:lnTo>
                <a:lnTo>
                  <a:pt x="58989" y="5703"/>
                </a:lnTo>
                <a:lnTo>
                  <a:pt x="61378" y="5703"/>
                </a:lnTo>
                <a:close/>
                <a:moveTo>
                  <a:pt x="61378" y="10629"/>
                </a:moveTo>
                <a:lnTo>
                  <a:pt x="58989" y="10629"/>
                </a:lnTo>
                <a:lnTo>
                  <a:pt x="58989" y="8240"/>
                </a:lnTo>
                <a:lnTo>
                  <a:pt x="61378" y="8240"/>
                </a:lnTo>
                <a:close/>
                <a:moveTo>
                  <a:pt x="61378" y="13166"/>
                </a:moveTo>
                <a:lnTo>
                  <a:pt x="58989" y="13166"/>
                </a:lnTo>
                <a:lnTo>
                  <a:pt x="58989" y="10777"/>
                </a:lnTo>
                <a:lnTo>
                  <a:pt x="61378" y="10777"/>
                </a:lnTo>
                <a:close/>
                <a:moveTo>
                  <a:pt x="61378" y="15704"/>
                </a:moveTo>
                <a:lnTo>
                  <a:pt x="58989" y="15704"/>
                </a:lnTo>
                <a:lnTo>
                  <a:pt x="58989" y="13316"/>
                </a:lnTo>
                <a:lnTo>
                  <a:pt x="61378" y="13316"/>
                </a:lnTo>
                <a:close/>
                <a:moveTo>
                  <a:pt x="61378" y="18242"/>
                </a:moveTo>
                <a:lnTo>
                  <a:pt x="58989" y="18242"/>
                </a:lnTo>
                <a:lnTo>
                  <a:pt x="58989" y="15853"/>
                </a:lnTo>
                <a:lnTo>
                  <a:pt x="61378" y="15853"/>
                </a:lnTo>
                <a:close/>
                <a:moveTo>
                  <a:pt x="61378" y="20778"/>
                </a:moveTo>
                <a:lnTo>
                  <a:pt x="58989" y="20778"/>
                </a:lnTo>
                <a:lnTo>
                  <a:pt x="58989" y="18389"/>
                </a:lnTo>
                <a:lnTo>
                  <a:pt x="61378" y="18389"/>
                </a:lnTo>
                <a:close/>
                <a:moveTo>
                  <a:pt x="61378" y="23316"/>
                </a:moveTo>
                <a:lnTo>
                  <a:pt x="58989" y="23316"/>
                </a:lnTo>
                <a:lnTo>
                  <a:pt x="58989" y="20928"/>
                </a:lnTo>
                <a:lnTo>
                  <a:pt x="61378" y="20928"/>
                </a:lnTo>
                <a:close/>
                <a:moveTo>
                  <a:pt x="61378" y="25854"/>
                </a:moveTo>
                <a:lnTo>
                  <a:pt x="58989" y="25854"/>
                </a:lnTo>
                <a:lnTo>
                  <a:pt x="58989" y="23465"/>
                </a:lnTo>
                <a:lnTo>
                  <a:pt x="61378" y="23465"/>
                </a:lnTo>
                <a:close/>
                <a:moveTo>
                  <a:pt x="61378" y="28391"/>
                </a:moveTo>
                <a:lnTo>
                  <a:pt x="58989" y="28391"/>
                </a:lnTo>
                <a:lnTo>
                  <a:pt x="58989" y="26002"/>
                </a:lnTo>
                <a:lnTo>
                  <a:pt x="61378" y="26002"/>
                </a:lnTo>
                <a:close/>
                <a:moveTo>
                  <a:pt x="61378" y="30928"/>
                </a:moveTo>
                <a:lnTo>
                  <a:pt x="58989" y="30928"/>
                </a:lnTo>
                <a:lnTo>
                  <a:pt x="58989" y="28540"/>
                </a:lnTo>
                <a:lnTo>
                  <a:pt x="61378" y="28540"/>
                </a:lnTo>
                <a:close/>
                <a:moveTo>
                  <a:pt x="61378" y="33466"/>
                </a:moveTo>
                <a:lnTo>
                  <a:pt x="58989" y="33466"/>
                </a:lnTo>
                <a:lnTo>
                  <a:pt x="58989" y="31077"/>
                </a:lnTo>
                <a:lnTo>
                  <a:pt x="61378" y="31077"/>
                </a:lnTo>
                <a:close/>
                <a:moveTo>
                  <a:pt x="61378" y="36003"/>
                </a:moveTo>
                <a:lnTo>
                  <a:pt x="58989" y="36003"/>
                </a:lnTo>
                <a:lnTo>
                  <a:pt x="58989" y="33614"/>
                </a:lnTo>
                <a:lnTo>
                  <a:pt x="61378" y="33614"/>
                </a:lnTo>
                <a:close/>
                <a:moveTo>
                  <a:pt x="61378" y="38540"/>
                </a:moveTo>
                <a:lnTo>
                  <a:pt x="58989" y="38540"/>
                </a:lnTo>
                <a:lnTo>
                  <a:pt x="58989" y="36152"/>
                </a:lnTo>
                <a:lnTo>
                  <a:pt x="61378" y="36152"/>
                </a:lnTo>
                <a:close/>
                <a:moveTo>
                  <a:pt x="61378" y="41079"/>
                </a:moveTo>
                <a:lnTo>
                  <a:pt x="58989" y="41079"/>
                </a:lnTo>
                <a:lnTo>
                  <a:pt x="58989" y="38690"/>
                </a:lnTo>
                <a:lnTo>
                  <a:pt x="61378" y="38690"/>
                </a:lnTo>
                <a:close/>
                <a:moveTo>
                  <a:pt x="61378" y="43616"/>
                </a:moveTo>
                <a:lnTo>
                  <a:pt x="58989" y="43616"/>
                </a:lnTo>
                <a:lnTo>
                  <a:pt x="58989" y="41226"/>
                </a:lnTo>
                <a:lnTo>
                  <a:pt x="61378" y="41226"/>
                </a:lnTo>
                <a:close/>
                <a:moveTo>
                  <a:pt x="61378" y="46152"/>
                </a:moveTo>
                <a:lnTo>
                  <a:pt x="58989" y="46152"/>
                </a:lnTo>
                <a:lnTo>
                  <a:pt x="58989" y="43764"/>
                </a:lnTo>
                <a:lnTo>
                  <a:pt x="61378" y="43764"/>
                </a:lnTo>
                <a:close/>
                <a:moveTo>
                  <a:pt x="61378" y="48691"/>
                </a:moveTo>
                <a:lnTo>
                  <a:pt x="58989" y="48691"/>
                </a:lnTo>
                <a:lnTo>
                  <a:pt x="58989" y="46302"/>
                </a:lnTo>
                <a:lnTo>
                  <a:pt x="61378" y="46302"/>
                </a:lnTo>
                <a:close/>
                <a:moveTo>
                  <a:pt x="61378" y="51228"/>
                </a:moveTo>
                <a:lnTo>
                  <a:pt x="58989" y="51228"/>
                </a:lnTo>
                <a:lnTo>
                  <a:pt x="58989" y="48839"/>
                </a:lnTo>
                <a:lnTo>
                  <a:pt x="61378" y="48839"/>
                </a:lnTo>
                <a:close/>
                <a:moveTo>
                  <a:pt x="61378" y="53765"/>
                </a:moveTo>
                <a:lnTo>
                  <a:pt x="58989" y="53765"/>
                </a:lnTo>
                <a:lnTo>
                  <a:pt x="58989" y="51376"/>
                </a:lnTo>
                <a:lnTo>
                  <a:pt x="61378" y="51376"/>
                </a:lnTo>
                <a:close/>
                <a:moveTo>
                  <a:pt x="61378" y="56303"/>
                </a:moveTo>
                <a:lnTo>
                  <a:pt x="58989" y="56303"/>
                </a:lnTo>
                <a:lnTo>
                  <a:pt x="58989" y="53914"/>
                </a:lnTo>
                <a:lnTo>
                  <a:pt x="61378" y="53914"/>
                </a:lnTo>
                <a:close/>
                <a:moveTo>
                  <a:pt x="61378" y="58840"/>
                </a:moveTo>
                <a:lnTo>
                  <a:pt x="58989" y="58840"/>
                </a:lnTo>
                <a:lnTo>
                  <a:pt x="58989" y="56451"/>
                </a:lnTo>
                <a:lnTo>
                  <a:pt x="61378" y="56451"/>
                </a:lnTo>
                <a:close/>
                <a:moveTo>
                  <a:pt x="58840" y="5554"/>
                </a:moveTo>
                <a:lnTo>
                  <a:pt x="56452" y="5554"/>
                </a:lnTo>
                <a:lnTo>
                  <a:pt x="56452" y="3165"/>
                </a:lnTo>
                <a:lnTo>
                  <a:pt x="58840" y="3165"/>
                </a:lnTo>
                <a:close/>
                <a:moveTo>
                  <a:pt x="58840" y="8092"/>
                </a:moveTo>
                <a:lnTo>
                  <a:pt x="56452" y="8092"/>
                </a:lnTo>
                <a:lnTo>
                  <a:pt x="56452" y="5703"/>
                </a:lnTo>
                <a:lnTo>
                  <a:pt x="58840" y="5703"/>
                </a:lnTo>
                <a:close/>
                <a:moveTo>
                  <a:pt x="58840" y="10629"/>
                </a:moveTo>
                <a:lnTo>
                  <a:pt x="56452" y="10629"/>
                </a:lnTo>
                <a:lnTo>
                  <a:pt x="56452" y="8240"/>
                </a:lnTo>
                <a:lnTo>
                  <a:pt x="58840" y="8240"/>
                </a:lnTo>
                <a:close/>
                <a:moveTo>
                  <a:pt x="58840" y="13166"/>
                </a:moveTo>
                <a:lnTo>
                  <a:pt x="56452" y="13166"/>
                </a:lnTo>
                <a:lnTo>
                  <a:pt x="56452" y="10777"/>
                </a:lnTo>
                <a:lnTo>
                  <a:pt x="58840" y="10777"/>
                </a:lnTo>
                <a:close/>
                <a:moveTo>
                  <a:pt x="58840" y="15704"/>
                </a:moveTo>
                <a:lnTo>
                  <a:pt x="56452" y="15704"/>
                </a:lnTo>
                <a:lnTo>
                  <a:pt x="56452" y="13316"/>
                </a:lnTo>
                <a:lnTo>
                  <a:pt x="58840" y="13316"/>
                </a:lnTo>
                <a:close/>
                <a:moveTo>
                  <a:pt x="58840" y="18242"/>
                </a:moveTo>
                <a:lnTo>
                  <a:pt x="56452" y="18242"/>
                </a:lnTo>
                <a:lnTo>
                  <a:pt x="56452" y="15853"/>
                </a:lnTo>
                <a:lnTo>
                  <a:pt x="58840" y="15853"/>
                </a:lnTo>
                <a:close/>
                <a:moveTo>
                  <a:pt x="58840" y="20778"/>
                </a:moveTo>
                <a:lnTo>
                  <a:pt x="56452" y="20778"/>
                </a:lnTo>
                <a:lnTo>
                  <a:pt x="56452" y="18389"/>
                </a:lnTo>
                <a:lnTo>
                  <a:pt x="58840" y="18389"/>
                </a:lnTo>
                <a:close/>
                <a:moveTo>
                  <a:pt x="58840" y="23316"/>
                </a:moveTo>
                <a:lnTo>
                  <a:pt x="56452" y="23316"/>
                </a:lnTo>
                <a:lnTo>
                  <a:pt x="56452" y="20928"/>
                </a:lnTo>
                <a:lnTo>
                  <a:pt x="58840" y="20928"/>
                </a:lnTo>
                <a:close/>
                <a:moveTo>
                  <a:pt x="58840" y="25854"/>
                </a:moveTo>
                <a:lnTo>
                  <a:pt x="56452" y="25854"/>
                </a:lnTo>
                <a:lnTo>
                  <a:pt x="56452" y="23465"/>
                </a:lnTo>
                <a:lnTo>
                  <a:pt x="58840" y="23465"/>
                </a:lnTo>
                <a:close/>
                <a:moveTo>
                  <a:pt x="58840" y="28391"/>
                </a:moveTo>
                <a:lnTo>
                  <a:pt x="56452" y="28391"/>
                </a:lnTo>
                <a:lnTo>
                  <a:pt x="56452" y="26002"/>
                </a:lnTo>
                <a:lnTo>
                  <a:pt x="58840" y="26002"/>
                </a:lnTo>
                <a:close/>
                <a:moveTo>
                  <a:pt x="58840" y="30928"/>
                </a:moveTo>
                <a:lnTo>
                  <a:pt x="56452" y="30928"/>
                </a:lnTo>
                <a:lnTo>
                  <a:pt x="56452" y="28540"/>
                </a:lnTo>
                <a:lnTo>
                  <a:pt x="58840" y="28540"/>
                </a:lnTo>
                <a:close/>
                <a:moveTo>
                  <a:pt x="58840" y="33466"/>
                </a:moveTo>
                <a:lnTo>
                  <a:pt x="56452" y="33466"/>
                </a:lnTo>
                <a:lnTo>
                  <a:pt x="56452" y="31077"/>
                </a:lnTo>
                <a:lnTo>
                  <a:pt x="58840" y="31077"/>
                </a:lnTo>
                <a:close/>
                <a:moveTo>
                  <a:pt x="58840" y="36003"/>
                </a:moveTo>
                <a:lnTo>
                  <a:pt x="56452" y="36003"/>
                </a:lnTo>
                <a:lnTo>
                  <a:pt x="56452" y="33614"/>
                </a:lnTo>
                <a:lnTo>
                  <a:pt x="58840" y="33614"/>
                </a:lnTo>
                <a:close/>
                <a:moveTo>
                  <a:pt x="58840" y="38540"/>
                </a:moveTo>
                <a:lnTo>
                  <a:pt x="56452" y="38540"/>
                </a:lnTo>
                <a:lnTo>
                  <a:pt x="56452" y="36152"/>
                </a:lnTo>
                <a:lnTo>
                  <a:pt x="58840" y="36152"/>
                </a:lnTo>
                <a:close/>
                <a:moveTo>
                  <a:pt x="58840" y="41079"/>
                </a:moveTo>
                <a:lnTo>
                  <a:pt x="56452" y="41079"/>
                </a:lnTo>
                <a:lnTo>
                  <a:pt x="56452" y="38690"/>
                </a:lnTo>
                <a:lnTo>
                  <a:pt x="58840" y="38690"/>
                </a:lnTo>
                <a:close/>
                <a:moveTo>
                  <a:pt x="58840" y="43616"/>
                </a:moveTo>
                <a:lnTo>
                  <a:pt x="56452" y="43616"/>
                </a:lnTo>
                <a:lnTo>
                  <a:pt x="56452" y="41226"/>
                </a:lnTo>
                <a:lnTo>
                  <a:pt x="58840" y="41226"/>
                </a:lnTo>
                <a:close/>
                <a:moveTo>
                  <a:pt x="58840" y="46152"/>
                </a:moveTo>
                <a:lnTo>
                  <a:pt x="56452" y="46152"/>
                </a:lnTo>
                <a:lnTo>
                  <a:pt x="56452" y="43764"/>
                </a:lnTo>
                <a:lnTo>
                  <a:pt x="58840" y="43764"/>
                </a:lnTo>
                <a:close/>
                <a:moveTo>
                  <a:pt x="58840" y="48691"/>
                </a:moveTo>
                <a:lnTo>
                  <a:pt x="56452" y="48691"/>
                </a:lnTo>
                <a:lnTo>
                  <a:pt x="56452" y="46302"/>
                </a:lnTo>
                <a:lnTo>
                  <a:pt x="58840" y="46302"/>
                </a:lnTo>
                <a:close/>
                <a:moveTo>
                  <a:pt x="58840" y="51228"/>
                </a:moveTo>
                <a:lnTo>
                  <a:pt x="56452" y="51228"/>
                </a:lnTo>
                <a:lnTo>
                  <a:pt x="56452" y="48839"/>
                </a:lnTo>
                <a:lnTo>
                  <a:pt x="58840" y="48839"/>
                </a:lnTo>
                <a:close/>
                <a:moveTo>
                  <a:pt x="58840" y="53765"/>
                </a:moveTo>
                <a:lnTo>
                  <a:pt x="56452" y="53765"/>
                </a:lnTo>
                <a:lnTo>
                  <a:pt x="56452" y="51376"/>
                </a:lnTo>
                <a:lnTo>
                  <a:pt x="58840" y="51376"/>
                </a:lnTo>
                <a:close/>
                <a:moveTo>
                  <a:pt x="58840" y="56303"/>
                </a:moveTo>
                <a:lnTo>
                  <a:pt x="56452" y="56303"/>
                </a:lnTo>
                <a:lnTo>
                  <a:pt x="56452" y="53914"/>
                </a:lnTo>
                <a:lnTo>
                  <a:pt x="58840" y="53914"/>
                </a:lnTo>
                <a:close/>
                <a:moveTo>
                  <a:pt x="58840" y="58840"/>
                </a:moveTo>
                <a:lnTo>
                  <a:pt x="56452" y="58840"/>
                </a:lnTo>
                <a:lnTo>
                  <a:pt x="56452" y="56451"/>
                </a:lnTo>
                <a:lnTo>
                  <a:pt x="58840" y="56451"/>
                </a:lnTo>
                <a:close/>
                <a:moveTo>
                  <a:pt x="56303" y="5554"/>
                </a:moveTo>
                <a:lnTo>
                  <a:pt x="53914" y="5554"/>
                </a:lnTo>
                <a:lnTo>
                  <a:pt x="53914" y="3165"/>
                </a:lnTo>
                <a:lnTo>
                  <a:pt x="56303" y="3165"/>
                </a:lnTo>
                <a:close/>
                <a:moveTo>
                  <a:pt x="56303" y="8092"/>
                </a:moveTo>
                <a:lnTo>
                  <a:pt x="53914" y="8092"/>
                </a:lnTo>
                <a:lnTo>
                  <a:pt x="53914" y="5703"/>
                </a:lnTo>
                <a:lnTo>
                  <a:pt x="56303" y="5703"/>
                </a:lnTo>
                <a:close/>
                <a:moveTo>
                  <a:pt x="56303" y="10629"/>
                </a:moveTo>
                <a:lnTo>
                  <a:pt x="53914" y="10629"/>
                </a:lnTo>
                <a:lnTo>
                  <a:pt x="53914" y="8240"/>
                </a:lnTo>
                <a:lnTo>
                  <a:pt x="56303" y="8240"/>
                </a:lnTo>
                <a:close/>
                <a:moveTo>
                  <a:pt x="56303" y="13166"/>
                </a:moveTo>
                <a:lnTo>
                  <a:pt x="53914" y="13166"/>
                </a:lnTo>
                <a:lnTo>
                  <a:pt x="53914" y="10777"/>
                </a:lnTo>
                <a:lnTo>
                  <a:pt x="56303" y="10777"/>
                </a:lnTo>
                <a:close/>
                <a:moveTo>
                  <a:pt x="56303" y="15704"/>
                </a:moveTo>
                <a:lnTo>
                  <a:pt x="53914" y="15704"/>
                </a:lnTo>
                <a:lnTo>
                  <a:pt x="53914" y="13316"/>
                </a:lnTo>
                <a:lnTo>
                  <a:pt x="56303" y="13316"/>
                </a:lnTo>
                <a:close/>
                <a:moveTo>
                  <a:pt x="56303" y="18242"/>
                </a:moveTo>
                <a:lnTo>
                  <a:pt x="53914" y="18242"/>
                </a:lnTo>
                <a:lnTo>
                  <a:pt x="53914" y="15853"/>
                </a:lnTo>
                <a:lnTo>
                  <a:pt x="56303" y="15853"/>
                </a:lnTo>
                <a:close/>
                <a:moveTo>
                  <a:pt x="56303" y="20778"/>
                </a:moveTo>
                <a:lnTo>
                  <a:pt x="53914" y="20778"/>
                </a:lnTo>
                <a:lnTo>
                  <a:pt x="53914" y="18389"/>
                </a:lnTo>
                <a:lnTo>
                  <a:pt x="56303" y="18389"/>
                </a:lnTo>
                <a:close/>
                <a:moveTo>
                  <a:pt x="56303" y="23316"/>
                </a:moveTo>
                <a:lnTo>
                  <a:pt x="53914" y="23316"/>
                </a:lnTo>
                <a:lnTo>
                  <a:pt x="53914" y="20928"/>
                </a:lnTo>
                <a:lnTo>
                  <a:pt x="56303" y="20928"/>
                </a:lnTo>
                <a:close/>
                <a:moveTo>
                  <a:pt x="56303" y="25854"/>
                </a:moveTo>
                <a:lnTo>
                  <a:pt x="53914" y="25854"/>
                </a:lnTo>
                <a:lnTo>
                  <a:pt x="53914" y="23465"/>
                </a:lnTo>
                <a:lnTo>
                  <a:pt x="56303" y="23465"/>
                </a:lnTo>
                <a:close/>
                <a:moveTo>
                  <a:pt x="56303" y="28391"/>
                </a:moveTo>
                <a:lnTo>
                  <a:pt x="53914" y="28391"/>
                </a:lnTo>
                <a:lnTo>
                  <a:pt x="53914" y="26002"/>
                </a:lnTo>
                <a:lnTo>
                  <a:pt x="56303" y="26002"/>
                </a:lnTo>
                <a:close/>
                <a:moveTo>
                  <a:pt x="56303" y="30928"/>
                </a:moveTo>
                <a:lnTo>
                  <a:pt x="53914" y="30928"/>
                </a:lnTo>
                <a:lnTo>
                  <a:pt x="53914" y="28540"/>
                </a:lnTo>
                <a:lnTo>
                  <a:pt x="56303" y="28540"/>
                </a:lnTo>
                <a:close/>
                <a:moveTo>
                  <a:pt x="56303" y="33466"/>
                </a:moveTo>
                <a:lnTo>
                  <a:pt x="53914" y="33466"/>
                </a:lnTo>
                <a:lnTo>
                  <a:pt x="53914" y="31077"/>
                </a:lnTo>
                <a:lnTo>
                  <a:pt x="56303" y="31077"/>
                </a:lnTo>
                <a:close/>
                <a:moveTo>
                  <a:pt x="56303" y="36003"/>
                </a:moveTo>
                <a:lnTo>
                  <a:pt x="53914" y="36003"/>
                </a:lnTo>
                <a:lnTo>
                  <a:pt x="53914" y="33614"/>
                </a:lnTo>
                <a:lnTo>
                  <a:pt x="56303" y="33614"/>
                </a:lnTo>
                <a:close/>
                <a:moveTo>
                  <a:pt x="56303" y="38540"/>
                </a:moveTo>
                <a:lnTo>
                  <a:pt x="53914" y="38540"/>
                </a:lnTo>
                <a:lnTo>
                  <a:pt x="53914" y="36152"/>
                </a:lnTo>
                <a:lnTo>
                  <a:pt x="56303" y="36152"/>
                </a:lnTo>
                <a:close/>
                <a:moveTo>
                  <a:pt x="56303" y="41079"/>
                </a:moveTo>
                <a:lnTo>
                  <a:pt x="53914" y="41079"/>
                </a:lnTo>
                <a:lnTo>
                  <a:pt x="53914" y="38690"/>
                </a:lnTo>
                <a:lnTo>
                  <a:pt x="56303" y="38690"/>
                </a:lnTo>
                <a:close/>
                <a:moveTo>
                  <a:pt x="56303" y="43616"/>
                </a:moveTo>
                <a:lnTo>
                  <a:pt x="53914" y="43616"/>
                </a:lnTo>
                <a:lnTo>
                  <a:pt x="53914" y="41226"/>
                </a:lnTo>
                <a:lnTo>
                  <a:pt x="56303" y="41226"/>
                </a:lnTo>
                <a:close/>
                <a:moveTo>
                  <a:pt x="56303" y="46152"/>
                </a:moveTo>
                <a:lnTo>
                  <a:pt x="53914" y="46152"/>
                </a:lnTo>
                <a:lnTo>
                  <a:pt x="53914" y="43764"/>
                </a:lnTo>
                <a:lnTo>
                  <a:pt x="56303" y="43764"/>
                </a:lnTo>
                <a:close/>
                <a:moveTo>
                  <a:pt x="56303" y="48691"/>
                </a:moveTo>
                <a:lnTo>
                  <a:pt x="53914" y="48691"/>
                </a:lnTo>
                <a:lnTo>
                  <a:pt x="53914" y="46302"/>
                </a:lnTo>
                <a:lnTo>
                  <a:pt x="56303" y="46302"/>
                </a:lnTo>
                <a:close/>
                <a:moveTo>
                  <a:pt x="56303" y="51228"/>
                </a:moveTo>
                <a:lnTo>
                  <a:pt x="53914" y="51228"/>
                </a:lnTo>
                <a:lnTo>
                  <a:pt x="53914" y="48839"/>
                </a:lnTo>
                <a:lnTo>
                  <a:pt x="56303" y="48839"/>
                </a:lnTo>
                <a:close/>
                <a:moveTo>
                  <a:pt x="56303" y="53765"/>
                </a:moveTo>
                <a:lnTo>
                  <a:pt x="53914" y="53765"/>
                </a:lnTo>
                <a:lnTo>
                  <a:pt x="53914" y="51376"/>
                </a:lnTo>
                <a:lnTo>
                  <a:pt x="56303" y="51376"/>
                </a:lnTo>
                <a:close/>
                <a:moveTo>
                  <a:pt x="56303" y="56303"/>
                </a:moveTo>
                <a:lnTo>
                  <a:pt x="53914" y="56303"/>
                </a:lnTo>
                <a:lnTo>
                  <a:pt x="53914" y="53914"/>
                </a:lnTo>
                <a:lnTo>
                  <a:pt x="56303" y="53914"/>
                </a:lnTo>
                <a:close/>
                <a:moveTo>
                  <a:pt x="56303" y="58840"/>
                </a:moveTo>
                <a:lnTo>
                  <a:pt x="53914" y="58840"/>
                </a:lnTo>
                <a:lnTo>
                  <a:pt x="53914" y="56451"/>
                </a:lnTo>
                <a:lnTo>
                  <a:pt x="56303" y="56451"/>
                </a:lnTo>
                <a:close/>
                <a:moveTo>
                  <a:pt x="53766" y="5554"/>
                </a:moveTo>
                <a:lnTo>
                  <a:pt x="51376" y="5554"/>
                </a:lnTo>
                <a:lnTo>
                  <a:pt x="51376" y="3165"/>
                </a:lnTo>
                <a:lnTo>
                  <a:pt x="53766" y="3165"/>
                </a:lnTo>
                <a:close/>
                <a:moveTo>
                  <a:pt x="53766" y="8092"/>
                </a:moveTo>
                <a:lnTo>
                  <a:pt x="51376" y="8092"/>
                </a:lnTo>
                <a:lnTo>
                  <a:pt x="51376" y="5703"/>
                </a:lnTo>
                <a:lnTo>
                  <a:pt x="53766" y="5703"/>
                </a:lnTo>
                <a:close/>
                <a:moveTo>
                  <a:pt x="53766" y="10629"/>
                </a:moveTo>
                <a:lnTo>
                  <a:pt x="51376" y="10629"/>
                </a:lnTo>
                <a:lnTo>
                  <a:pt x="51376" y="8240"/>
                </a:lnTo>
                <a:lnTo>
                  <a:pt x="53766" y="8240"/>
                </a:lnTo>
                <a:close/>
                <a:moveTo>
                  <a:pt x="53766" y="13166"/>
                </a:moveTo>
                <a:lnTo>
                  <a:pt x="51376" y="13166"/>
                </a:lnTo>
                <a:lnTo>
                  <a:pt x="51376" y="10777"/>
                </a:lnTo>
                <a:lnTo>
                  <a:pt x="53766" y="10777"/>
                </a:lnTo>
                <a:close/>
                <a:moveTo>
                  <a:pt x="53766" y="15704"/>
                </a:moveTo>
                <a:lnTo>
                  <a:pt x="51376" y="15704"/>
                </a:lnTo>
                <a:lnTo>
                  <a:pt x="51376" y="13316"/>
                </a:lnTo>
                <a:lnTo>
                  <a:pt x="53766" y="13316"/>
                </a:lnTo>
                <a:close/>
                <a:moveTo>
                  <a:pt x="53766" y="18242"/>
                </a:moveTo>
                <a:lnTo>
                  <a:pt x="51376" y="18242"/>
                </a:lnTo>
                <a:lnTo>
                  <a:pt x="51376" y="15853"/>
                </a:lnTo>
                <a:lnTo>
                  <a:pt x="53766" y="15853"/>
                </a:lnTo>
                <a:close/>
                <a:moveTo>
                  <a:pt x="53766" y="20778"/>
                </a:moveTo>
                <a:lnTo>
                  <a:pt x="51376" y="20778"/>
                </a:lnTo>
                <a:lnTo>
                  <a:pt x="51376" y="18389"/>
                </a:lnTo>
                <a:lnTo>
                  <a:pt x="53766" y="18389"/>
                </a:lnTo>
                <a:close/>
                <a:moveTo>
                  <a:pt x="53766" y="23316"/>
                </a:moveTo>
                <a:lnTo>
                  <a:pt x="51376" y="23316"/>
                </a:lnTo>
                <a:lnTo>
                  <a:pt x="51376" y="20928"/>
                </a:lnTo>
                <a:lnTo>
                  <a:pt x="53766" y="20928"/>
                </a:lnTo>
                <a:close/>
                <a:moveTo>
                  <a:pt x="53766" y="25854"/>
                </a:moveTo>
                <a:lnTo>
                  <a:pt x="51376" y="25854"/>
                </a:lnTo>
                <a:lnTo>
                  <a:pt x="51376" y="23465"/>
                </a:lnTo>
                <a:lnTo>
                  <a:pt x="53766" y="23465"/>
                </a:lnTo>
                <a:close/>
                <a:moveTo>
                  <a:pt x="53766" y="28391"/>
                </a:moveTo>
                <a:lnTo>
                  <a:pt x="51376" y="28391"/>
                </a:lnTo>
                <a:lnTo>
                  <a:pt x="51376" y="26002"/>
                </a:lnTo>
                <a:lnTo>
                  <a:pt x="53766" y="26002"/>
                </a:lnTo>
                <a:close/>
                <a:moveTo>
                  <a:pt x="53766" y="30928"/>
                </a:moveTo>
                <a:lnTo>
                  <a:pt x="51376" y="30928"/>
                </a:lnTo>
                <a:lnTo>
                  <a:pt x="51376" y="28540"/>
                </a:lnTo>
                <a:lnTo>
                  <a:pt x="53766" y="28540"/>
                </a:lnTo>
                <a:close/>
                <a:moveTo>
                  <a:pt x="53766" y="33466"/>
                </a:moveTo>
                <a:lnTo>
                  <a:pt x="51376" y="33466"/>
                </a:lnTo>
                <a:lnTo>
                  <a:pt x="51376" y="31077"/>
                </a:lnTo>
                <a:lnTo>
                  <a:pt x="53766" y="31077"/>
                </a:lnTo>
                <a:close/>
                <a:moveTo>
                  <a:pt x="53766" y="36003"/>
                </a:moveTo>
                <a:lnTo>
                  <a:pt x="51376" y="36003"/>
                </a:lnTo>
                <a:lnTo>
                  <a:pt x="51376" y="33614"/>
                </a:lnTo>
                <a:lnTo>
                  <a:pt x="53766" y="33614"/>
                </a:lnTo>
                <a:close/>
                <a:moveTo>
                  <a:pt x="53766" y="38540"/>
                </a:moveTo>
                <a:lnTo>
                  <a:pt x="51376" y="38540"/>
                </a:lnTo>
                <a:lnTo>
                  <a:pt x="51376" y="36152"/>
                </a:lnTo>
                <a:lnTo>
                  <a:pt x="53766" y="36152"/>
                </a:lnTo>
                <a:close/>
                <a:moveTo>
                  <a:pt x="53766" y="41079"/>
                </a:moveTo>
                <a:lnTo>
                  <a:pt x="51376" y="41079"/>
                </a:lnTo>
                <a:lnTo>
                  <a:pt x="51376" y="38690"/>
                </a:lnTo>
                <a:lnTo>
                  <a:pt x="53766" y="38690"/>
                </a:lnTo>
                <a:close/>
                <a:moveTo>
                  <a:pt x="53766" y="43616"/>
                </a:moveTo>
                <a:lnTo>
                  <a:pt x="51376" y="43616"/>
                </a:lnTo>
                <a:lnTo>
                  <a:pt x="51376" y="41226"/>
                </a:lnTo>
                <a:lnTo>
                  <a:pt x="53766" y="41226"/>
                </a:lnTo>
                <a:close/>
                <a:moveTo>
                  <a:pt x="53766" y="46152"/>
                </a:moveTo>
                <a:lnTo>
                  <a:pt x="51376" y="46152"/>
                </a:lnTo>
                <a:lnTo>
                  <a:pt x="51376" y="43764"/>
                </a:lnTo>
                <a:lnTo>
                  <a:pt x="53766" y="43764"/>
                </a:lnTo>
                <a:close/>
                <a:moveTo>
                  <a:pt x="53766" y="48691"/>
                </a:moveTo>
                <a:lnTo>
                  <a:pt x="51376" y="48691"/>
                </a:lnTo>
                <a:lnTo>
                  <a:pt x="51376" y="46302"/>
                </a:lnTo>
                <a:lnTo>
                  <a:pt x="53766" y="46302"/>
                </a:lnTo>
                <a:close/>
                <a:moveTo>
                  <a:pt x="53766" y="51228"/>
                </a:moveTo>
                <a:lnTo>
                  <a:pt x="51376" y="51228"/>
                </a:lnTo>
                <a:lnTo>
                  <a:pt x="51376" y="48839"/>
                </a:lnTo>
                <a:lnTo>
                  <a:pt x="53766" y="48839"/>
                </a:lnTo>
                <a:close/>
                <a:moveTo>
                  <a:pt x="53766" y="53765"/>
                </a:moveTo>
                <a:lnTo>
                  <a:pt x="51376" y="53765"/>
                </a:lnTo>
                <a:lnTo>
                  <a:pt x="51376" y="51376"/>
                </a:lnTo>
                <a:lnTo>
                  <a:pt x="53766" y="51376"/>
                </a:lnTo>
                <a:close/>
                <a:moveTo>
                  <a:pt x="53766" y="56303"/>
                </a:moveTo>
                <a:lnTo>
                  <a:pt x="51376" y="56303"/>
                </a:lnTo>
                <a:lnTo>
                  <a:pt x="51376" y="53914"/>
                </a:lnTo>
                <a:lnTo>
                  <a:pt x="53766" y="53914"/>
                </a:lnTo>
                <a:close/>
                <a:moveTo>
                  <a:pt x="53766" y="58840"/>
                </a:moveTo>
                <a:lnTo>
                  <a:pt x="51376" y="58840"/>
                </a:lnTo>
                <a:lnTo>
                  <a:pt x="51376" y="56451"/>
                </a:lnTo>
                <a:lnTo>
                  <a:pt x="53766" y="56451"/>
                </a:lnTo>
                <a:close/>
                <a:moveTo>
                  <a:pt x="51228" y="5554"/>
                </a:moveTo>
                <a:lnTo>
                  <a:pt x="48839" y="5554"/>
                </a:lnTo>
                <a:lnTo>
                  <a:pt x="48839" y="3165"/>
                </a:lnTo>
                <a:lnTo>
                  <a:pt x="51228" y="3165"/>
                </a:lnTo>
                <a:close/>
                <a:moveTo>
                  <a:pt x="51228" y="8092"/>
                </a:moveTo>
                <a:lnTo>
                  <a:pt x="48839" y="8092"/>
                </a:lnTo>
                <a:lnTo>
                  <a:pt x="48839" y="5703"/>
                </a:lnTo>
                <a:lnTo>
                  <a:pt x="51228" y="5703"/>
                </a:lnTo>
                <a:close/>
                <a:moveTo>
                  <a:pt x="51228" y="10629"/>
                </a:moveTo>
                <a:lnTo>
                  <a:pt x="48839" y="10629"/>
                </a:lnTo>
                <a:lnTo>
                  <a:pt x="48839" y="8240"/>
                </a:lnTo>
                <a:lnTo>
                  <a:pt x="51228" y="8240"/>
                </a:lnTo>
                <a:close/>
                <a:moveTo>
                  <a:pt x="51228" y="13166"/>
                </a:moveTo>
                <a:lnTo>
                  <a:pt x="48839" y="13166"/>
                </a:lnTo>
                <a:lnTo>
                  <a:pt x="48839" y="10777"/>
                </a:lnTo>
                <a:lnTo>
                  <a:pt x="51228" y="10777"/>
                </a:lnTo>
                <a:close/>
                <a:moveTo>
                  <a:pt x="51228" y="15704"/>
                </a:moveTo>
                <a:lnTo>
                  <a:pt x="48839" y="15704"/>
                </a:lnTo>
                <a:lnTo>
                  <a:pt x="48839" y="13316"/>
                </a:lnTo>
                <a:lnTo>
                  <a:pt x="51228" y="13316"/>
                </a:lnTo>
                <a:close/>
                <a:moveTo>
                  <a:pt x="51228" y="18242"/>
                </a:moveTo>
                <a:lnTo>
                  <a:pt x="48839" y="18242"/>
                </a:lnTo>
                <a:lnTo>
                  <a:pt x="48839" y="15853"/>
                </a:lnTo>
                <a:lnTo>
                  <a:pt x="51228" y="15853"/>
                </a:lnTo>
                <a:close/>
                <a:moveTo>
                  <a:pt x="51228" y="20778"/>
                </a:moveTo>
                <a:lnTo>
                  <a:pt x="48839" y="20778"/>
                </a:lnTo>
                <a:lnTo>
                  <a:pt x="48839" y="18389"/>
                </a:lnTo>
                <a:lnTo>
                  <a:pt x="51228" y="18389"/>
                </a:lnTo>
                <a:close/>
                <a:moveTo>
                  <a:pt x="51228" y="23316"/>
                </a:moveTo>
                <a:lnTo>
                  <a:pt x="48839" y="23316"/>
                </a:lnTo>
                <a:lnTo>
                  <a:pt x="48839" y="20928"/>
                </a:lnTo>
                <a:lnTo>
                  <a:pt x="51228" y="20928"/>
                </a:lnTo>
                <a:close/>
                <a:moveTo>
                  <a:pt x="51228" y="25854"/>
                </a:moveTo>
                <a:lnTo>
                  <a:pt x="48839" y="25854"/>
                </a:lnTo>
                <a:lnTo>
                  <a:pt x="48839" y="23465"/>
                </a:lnTo>
                <a:lnTo>
                  <a:pt x="51228" y="23465"/>
                </a:lnTo>
                <a:close/>
                <a:moveTo>
                  <a:pt x="51228" y="28391"/>
                </a:moveTo>
                <a:lnTo>
                  <a:pt x="48839" y="28391"/>
                </a:lnTo>
                <a:lnTo>
                  <a:pt x="48839" y="26002"/>
                </a:lnTo>
                <a:lnTo>
                  <a:pt x="51228" y="26002"/>
                </a:lnTo>
                <a:close/>
                <a:moveTo>
                  <a:pt x="51228" y="30928"/>
                </a:moveTo>
                <a:lnTo>
                  <a:pt x="48839" y="30928"/>
                </a:lnTo>
                <a:lnTo>
                  <a:pt x="48839" y="28540"/>
                </a:lnTo>
                <a:lnTo>
                  <a:pt x="51228" y="28540"/>
                </a:lnTo>
                <a:close/>
                <a:moveTo>
                  <a:pt x="51228" y="33466"/>
                </a:moveTo>
                <a:lnTo>
                  <a:pt x="48839" y="33466"/>
                </a:lnTo>
                <a:lnTo>
                  <a:pt x="48839" y="31077"/>
                </a:lnTo>
                <a:lnTo>
                  <a:pt x="51228" y="31077"/>
                </a:lnTo>
                <a:close/>
                <a:moveTo>
                  <a:pt x="51228" y="36003"/>
                </a:moveTo>
                <a:lnTo>
                  <a:pt x="48839" y="36003"/>
                </a:lnTo>
                <a:lnTo>
                  <a:pt x="48839" y="33614"/>
                </a:lnTo>
                <a:lnTo>
                  <a:pt x="51228" y="33614"/>
                </a:lnTo>
                <a:close/>
                <a:moveTo>
                  <a:pt x="51228" y="38540"/>
                </a:moveTo>
                <a:lnTo>
                  <a:pt x="48839" y="38540"/>
                </a:lnTo>
                <a:lnTo>
                  <a:pt x="48839" y="36152"/>
                </a:lnTo>
                <a:lnTo>
                  <a:pt x="51228" y="36152"/>
                </a:lnTo>
                <a:close/>
                <a:moveTo>
                  <a:pt x="51228" y="41079"/>
                </a:moveTo>
                <a:lnTo>
                  <a:pt x="48839" y="41079"/>
                </a:lnTo>
                <a:lnTo>
                  <a:pt x="48839" y="38690"/>
                </a:lnTo>
                <a:lnTo>
                  <a:pt x="51228" y="38690"/>
                </a:lnTo>
                <a:close/>
                <a:moveTo>
                  <a:pt x="51228" y="43616"/>
                </a:moveTo>
                <a:lnTo>
                  <a:pt x="48839" y="43616"/>
                </a:lnTo>
                <a:lnTo>
                  <a:pt x="48839" y="41226"/>
                </a:lnTo>
                <a:lnTo>
                  <a:pt x="51228" y="41226"/>
                </a:lnTo>
                <a:close/>
                <a:moveTo>
                  <a:pt x="51228" y="46152"/>
                </a:moveTo>
                <a:lnTo>
                  <a:pt x="48839" y="46152"/>
                </a:lnTo>
                <a:lnTo>
                  <a:pt x="48839" y="43764"/>
                </a:lnTo>
                <a:lnTo>
                  <a:pt x="51228" y="43764"/>
                </a:lnTo>
                <a:close/>
                <a:moveTo>
                  <a:pt x="51228" y="48691"/>
                </a:moveTo>
                <a:lnTo>
                  <a:pt x="48839" y="48691"/>
                </a:lnTo>
                <a:lnTo>
                  <a:pt x="48839" y="46302"/>
                </a:lnTo>
                <a:lnTo>
                  <a:pt x="51228" y="46302"/>
                </a:lnTo>
                <a:close/>
                <a:moveTo>
                  <a:pt x="51228" y="51228"/>
                </a:moveTo>
                <a:lnTo>
                  <a:pt x="48839" y="51228"/>
                </a:lnTo>
                <a:lnTo>
                  <a:pt x="48839" y="48839"/>
                </a:lnTo>
                <a:lnTo>
                  <a:pt x="51228" y="48839"/>
                </a:lnTo>
                <a:close/>
                <a:moveTo>
                  <a:pt x="51228" y="53765"/>
                </a:moveTo>
                <a:lnTo>
                  <a:pt x="48839" y="53765"/>
                </a:lnTo>
                <a:lnTo>
                  <a:pt x="48839" y="51376"/>
                </a:lnTo>
                <a:lnTo>
                  <a:pt x="51228" y="51376"/>
                </a:lnTo>
                <a:close/>
                <a:moveTo>
                  <a:pt x="51228" y="56303"/>
                </a:moveTo>
                <a:lnTo>
                  <a:pt x="48839" y="56303"/>
                </a:lnTo>
                <a:lnTo>
                  <a:pt x="48839" y="53914"/>
                </a:lnTo>
                <a:lnTo>
                  <a:pt x="51228" y="53914"/>
                </a:lnTo>
                <a:close/>
                <a:moveTo>
                  <a:pt x="51228" y="58840"/>
                </a:moveTo>
                <a:lnTo>
                  <a:pt x="48839" y="58840"/>
                </a:lnTo>
                <a:lnTo>
                  <a:pt x="48839" y="56451"/>
                </a:lnTo>
                <a:lnTo>
                  <a:pt x="51228" y="56451"/>
                </a:lnTo>
                <a:close/>
                <a:moveTo>
                  <a:pt x="48691" y="5554"/>
                </a:moveTo>
                <a:lnTo>
                  <a:pt x="46302" y="5554"/>
                </a:lnTo>
                <a:lnTo>
                  <a:pt x="46302" y="3165"/>
                </a:lnTo>
                <a:lnTo>
                  <a:pt x="48691" y="3165"/>
                </a:lnTo>
                <a:close/>
                <a:moveTo>
                  <a:pt x="48691" y="8092"/>
                </a:moveTo>
                <a:lnTo>
                  <a:pt x="46302" y="8092"/>
                </a:lnTo>
                <a:lnTo>
                  <a:pt x="46302" y="5703"/>
                </a:lnTo>
                <a:lnTo>
                  <a:pt x="48691" y="5703"/>
                </a:lnTo>
                <a:close/>
                <a:moveTo>
                  <a:pt x="48691" y="10629"/>
                </a:moveTo>
                <a:lnTo>
                  <a:pt x="46302" y="10629"/>
                </a:lnTo>
                <a:lnTo>
                  <a:pt x="46302" y="8240"/>
                </a:lnTo>
                <a:lnTo>
                  <a:pt x="48691" y="8240"/>
                </a:lnTo>
                <a:close/>
                <a:moveTo>
                  <a:pt x="48691" y="13166"/>
                </a:moveTo>
                <a:lnTo>
                  <a:pt x="46302" y="13166"/>
                </a:lnTo>
                <a:lnTo>
                  <a:pt x="46302" y="10777"/>
                </a:lnTo>
                <a:lnTo>
                  <a:pt x="48691" y="10777"/>
                </a:lnTo>
                <a:close/>
                <a:moveTo>
                  <a:pt x="48691" y="15704"/>
                </a:moveTo>
                <a:lnTo>
                  <a:pt x="46302" y="15704"/>
                </a:lnTo>
                <a:lnTo>
                  <a:pt x="46302" y="13316"/>
                </a:lnTo>
                <a:lnTo>
                  <a:pt x="48691" y="13316"/>
                </a:lnTo>
                <a:close/>
                <a:moveTo>
                  <a:pt x="48691" y="18242"/>
                </a:moveTo>
                <a:lnTo>
                  <a:pt x="46302" y="18242"/>
                </a:lnTo>
                <a:lnTo>
                  <a:pt x="46302" y="15853"/>
                </a:lnTo>
                <a:lnTo>
                  <a:pt x="48691" y="15853"/>
                </a:lnTo>
                <a:close/>
                <a:moveTo>
                  <a:pt x="48691" y="20778"/>
                </a:moveTo>
                <a:lnTo>
                  <a:pt x="46302" y="20778"/>
                </a:lnTo>
                <a:lnTo>
                  <a:pt x="46302" y="18389"/>
                </a:lnTo>
                <a:lnTo>
                  <a:pt x="48691" y="18389"/>
                </a:lnTo>
                <a:close/>
                <a:moveTo>
                  <a:pt x="48691" y="23316"/>
                </a:moveTo>
                <a:lnTo>
                  <a:pt x="46302" y="23316"/>
                </a:lnTo>
                <a:lnTo>
                  <a:pt x="46302" y="20928"/>
                </a:lnTo>
                <a:lnTo>
                  <a:pt x="48691" y="20928"/>
                </a:lnTo>
                <a:close/>
                <a:moveTo>
                  <a:pt x="48691" y="25854"/>
                </a:moveTo>
                <a:lnTo>
                  <a:pt x="46302" y="25854"/>
                </a:lnTo>
                <a:lnTo>
                  <a:pt x="46302" y="23465"/>
                </a:lnTo>
                <a:lnTo>
                  <a:pt x="48691" y="23465"/>
                </a:lnTo>
                <a:close/>
                <a:moveTo>
                  <a:pt x="48691" y="28391"/>
                </a:moveTo>
                <a:lnTo>
                  <a:pt x="46302" y="28391"/>
                </a:lnTo>
                <a:lnTo>
                  <a:pt x="46302" y="26002"/>
                </a:lnTo>
                <a:lnTo>
                  <a:pt x="48691" y="26002"/>
                </a:lnTo>
                <a:close/>
                <a:moveTo>
                  <a:pt x="48691" y="30928"/>
                </a:moveTo>
                <a:lnTo>
                  <a:pt x="46302" y="30928"/>
                </a:lnTo>
                <a:lnTo>
                  <a:pt x="46302" y="28540"/>
                </a:lnTo>
                <a:lnTo>
                  <a:pt x="48691" y="28540"/>
                </a:lnTo>
                <a:close/>
                <a:moveTo>
                  <a:pt x="48691" y="33466"/>
                </a:moveTo>
                <a:lnTo>
                  <a:pt x="46302" y="33466"/>
                </a:lnTo>
                <a:lnTo>
                  <a:pt x="46302" y="31077"/>
                </a:lnTo>
                <a:lnTo>
                  <a:pt x="48691" y="31077"/>
                </a:lnTo>
                <a:close/>
                <a:moveTo>
                  <a:pt x="48691" y="36003"/>
                </a:moveTo>
                <a:lnTo>
                  <a:pt x="46302" y="36003"/>
                </a:lnTo>
                <a:lnTo>
                  <a:pt x="46302" y="33614"/>
                </a:lnTo>
                <a:lnTo>
                  <a:pt x="48691" y="33614"/>
                </a:lnTo>
                <a:close/>
                <a:moveTo>
                  <a:pt x="48691" y="38540"/>
                </a:moveTo>
                <a:lnTo>
                  <a:pt x="46302" y="38540"/>
                </a:lnTo>
                <a:lnTo>
                  <a:pt x="46302" y="36152"/>
                </a:lnTo>
                <a:lnTo>
                  <a:pt x="48691" y="36152"/>
                </a:lnTo>
                <a:close/>
                <a:moveTo>
                  <a:pt x="48691" y="41079"/>
                </a:moveTo>
                <a:lnTo>
                  <a:pt x="46302" y="41079"/>
                </a:lnTo>
                <a:lnTo>
                  <a:pt x="46302" y="38690"/>
                </a:lnTo>
                <a:lnTo>
                  <a:pt x="48691" y="38690"/>
                </a:lnTo>
                <a:close/>
                <a:moveTo>
                  <a:pt x="48691" y="43616"/>
                </a:moveTo>
                <a:lnTo>
                  <a:pt x="46302" y="43616"/>
                </a:lnTo>
                <a:lnTo>
                  <a:pt x="46302" y="41226"/>
                </a:lnTo>
                <a:lnTo>
                  <a:pt x="48691" y="41226"/>
                </a:lnTo>
                <a:close/>
                <a:moveTo>
                  <a:pt x="48691" y="46152"/>
                </a:moveTo>
                <a:lnTo>
                  <a:pt x="46302" y="46152"/>
                </a:lnTo>
                <a:lnTo>
                  <a:pt x="46302" y="43764"/>
                </a:lnTo>
                <a:lnTo>
                  <a:pt x="48691" y="43764"/>
                </a:lnTo>
                <a:close/>
                <a:moveTo>
                  <a:pt x="48691" y="48691"/>
                </a:moveTo>
                <a:lnTo>
                  <a:pt x="46302" y="48691"/>
                </a:lnTo>
                <a:lnTo>
                  <a:pt x="46302" y="46302"/>
                </a:lnTo>
                <a:lnTo>
                  <a:pt x="48691" y="46302"/>
                </a:lnTo>
                <a:close/>
                <a:moveTo>
                  <a:pt x="48691" y="51228"/>
                </a:moveTo>
                <a:lnTo>
                  <a:pt x="46302" y="51228"/>
                </a:lnTo>
                <a:lnTo>
                  <a:pt x="46302" y="48839"/>
                </a:lnTo>
                <a:lnTo>
                  <a:pt x="48691" y="48839"/>
                </a:lnTo>
                <a:close/>
                <a:moveTo>
                  <a:pt x="48691" y="53765"/>
                </a:moveTo>
                <a:lnTo>
                  <a:pt x="46302" y="53765"/>
                </a:lnTo>
                <a:lnTo>
                  <a:pt x="46302" y="51376"/>
                </a:lnTo>
                <a:lnTo>
                  <a:pt x="48691" y="51376"/>
                </a:lnTo>
                <a:close/>
                <a:moveTo>
                  <a:pt x="48691" y="56303"/>
                </a:moveTo>
                <a:lnTo>
                  <a:pt x="46302" y="56303"/>
                </a:lnTo>
                <a:lnTo>
                  <a:pt x="46302" y="53914"/>
                </a:lnTo>
                <a:lnTo>
                  <a:pt x="48691" y="53914"/>
                </a:lnTo>
                <a:close/>
                <a:moveTo>
                  <a:pt x="48691" y="58840"/>
                </a:moveTo>
                <a:lnTo>
                  <a:pt x="46302" y="58840"/>
                </a:lnTo>
                <a:lnTo>
                  <a:pt x="46302" y="56451"/>
                </a:lnTo>
                <a:lnTo>
                  <a:pt x="48691" y="56451"/>
                </a:lnTo>
                <a:close/>
                <a:moveTo>
                  <a:pt x="46153" y="5554"/>
                </a:moveTo>
                <a:lnTo>
                  <a:pt x="43764" y="5554"/>
                </a:lnTo>
                <a:lnTo>
                  <a:pt x="43764" y="3165"/>
                </a:lnTo>
                <a:lnTo>
                  <a:pt x="46153" y="3165"/>
                </a:lnTo>
                <a:close/>
                <a:moveTo>
                  <a:pt x="46153" y="8092"/>
                </a:moveTo>
                <a:lnTo>
                  <a:pt x="43764" y="8092"/>
                </a:lnTo>
                <a:lnTo>
                  <a:pt x="43764" y="5703"/>
                </a:lnTo>
                <a:lnTo>
                  <a:pt x="46153" y="5703"/>
                </a:lnTo>
                <a:close/>
                <a:moveTo>
                  <a:pt x="46153" y="10629"/>
                </a:moveTo>
                <a:lnTo>
                  <a:pt x="43764" y="10629"/>
                </a:lnTo>
                <a:lnTo>
                  <a:pt x="43764" y="8240"/>
                </a:lnTo>
                <a:lnTo>
                  <a:pt x="46153" y="8240"/>
                </a:lnTo>
                <a:close/>
                <a:moveTo>
                  <a:pt x="46153" y="13166"/>
                </a:moveTo>
                <a:lnTo>
                  <a:pt x="43764" y="13166"/>
                </a:lnTo>
                <a:lnTo>
                  <a:pt x="43764" y="10777"/>
                </a:lnTo>
                <a:lnTo>
                  <a:pt x="46153" y="10777"/>
                </a:lnTo>
                <a:close/>
                <a:moveTo>
                  <a:pt x="46153" y="15704"/>
                </a:moveTo>
                <a:lnTo>
                  <a:pt x="43764" y="15704"/>
                </a:lnTo>
                <a:lnTo>
                  <a:pt x="43764" y="13316"/>
                </a:lnTo>
                <a:lnTo>
                  <a:pt x="46153" y="13316"/>
                </a:lnTo>
                <a:close/>
                <a:moveTo>
                  <a:pt x="46153" y="18242"/>
                </a:moveTo>
                <a:lnTo>
                  <a:pt x="43764" y="18242"/>
                </a:lnTo>
                <a:lnTo>
                  <a:pt x="43764" y="15853"/>
                </a:lnTo>
                <a:lnTo>
                  <a:pt x="46153" y="15853"/>
                </a:lnTo>
                <a:close/>
                <a:moveTo>
                  <a:pt x="46153" y="20778"/>
                </a:moveTo>
                <a:lnTo>
                  <a:pt x="43764" y="20778"/>
                </a:lnTo>
                <a:lnTo>
                  <a:pt x="43764" y="18389"/>
                </a:lnTo>
                <a:lnTo>
                  <a:pt x="46153" y="18389"/>
                </a:lnTo>
                <a:close/>
                <a:moveTo>
                  <a:pt x="46153" y="23316"/>
                </a:moveTo>
                <a:lnTo>
                  <a:pt x="43764" y="23316"/>
                </a:lnTo>
                <a:lnTo>
                  <a:pt x="43764" y="20928"/>
                </a:lnTo>
                <a:lnTo>
                  <a:pt x="46153" y="20928"/>
                </a:lnTo>
                <a:close/>
                <a:moveTo>
                  <a:pt x="46153" y="25854"/>
                </a:moveTo>
                <a:lnTo>
                  <a:pt x="43764" y="25854"/>
                </a:lnTo>
                <a:lnTo>
                  <a:pt x="43764" y="23465"/>
                </a:lnTo>
                <a:lnTo>
                  <a:pt x="46153" y="23465"/>
                </a:lnTo>
                <a:close/>
                <a:moveTo>
                  <a:pt x="46153" y="28391"/>
                </a:moveTo>
                <a:lnTo>
                  <a:pt x="43764" y="28391"/>
                </a:lnTo>
                <a:lnTo>
                  <a:pt x="43764" y="26002"/>
                </a:lnTo>
                <a:lnTo>
                  <a:pt x="46153" y="26002"/>
                </a:lnTo>
                <a:close/>
                <a:moveTo>
                  <a:pt x="46153" y="30928"/>
                </a:moveTo>
                <a:lnTo>
                  <a:pt x="43764" y="30928"/>
                </a:lnTo>
                <a:lnTo>
                  <a:pt x="43764" y="28540"/>
                </a:lnTo>
                <a:lnTo>
                  <a:pt x="46153" y="28540"/>
                </a:lnTo>
                <a:close/>
                <a:moveTo>
                  <a:pt x="46153" y="33466"/>
                </a:moveTo>
                <a:lnTo>
                  <a:pt x="43764" y="33466"/>
                </a:lnTo>
                <a:lnTo>
                  <a:pt x="43764" y="31077"/>
                </a:lnTo>
                <a:lnTo>
                  <a:pt x="46153" y="31077"/>
                </a:lnTo>
                <a:close/>
                <a:moveTo>
                  <a:pt x="46153" y="36003"/>
                </a:moveTo>
                <a:lnTo>
                  <a:pt x="43764" y="36003"/>
                </a:lnTo>
                <a:lnTo>
                  <a:pt x="43764" y="33614"/>
                </a:lnTo>
                <a:lnTo>
                  <a:pt x="46153" y="33614"/>
                </a:lnTo>
                <a:close/>
                <a:moveTo>
                  <a:pt x="46153" y="38540"/>
                </a:moveTo>
                <a:lnTo>
                  <a:pt x="43764" y="38540"/>
                </a:lnTo>
                <a:lnTo>
                  <a:pt x="43764" y="36152"/>
                </a:lnTo>
                <a:lnTo>
                  <a:pt x="46153" y="36152"/>
                </a:lnTo>
                <a:close/>
                <a:moveTo>
                  <a:pt x="46153" y="41079"/>
                </a:moveTo>
                <a:lnTo>
                  <a:pt x="43764" y="41079"/>
                </a:lnTo>
                <a:lnTo>
                  <a:pt x="43764" y="38690"/>
                </a:lnTo>
                <a:lnTo>
                  <a:pt x="46153" y="38690"/>
                </a:lnTo>
                <a:close/>
                <a:moveTo>
                  <a:pt x="46153" y="43616"/>
                </a:moveTo>
                <a:lnTo>
                  <a:pt x="43764" y="43616"/>
                </a:lnTo>
                <a:lnTo>
                  <a:pt x="43764" y="41226"/>
                </a:lnTo>
                <a:lnTo>
                  <a:pt x="46153" y="41226"/>
                </a:lnTo>
                <a:close/>
                <a:moveTo>
                  <a:pt x="46153" y="46152"/>
                </a:moveTo>
                <a:lnTo>
                  <a:pt x="43764" y="46152"/>
                </a:lnTo>
                <a:lnTo>
                  <a:pt x="43764" y="43764"/>
                </a:lnTo>
                <a:lnTo>
                  <a:pt x="46153" y="43764"/>
                </a:lnTo>
                <a:close/>
                <a:moveTo>
                  <a:pt x="46153" y="48691"/>
                </a:moveTo>
                <a:lnTo>
                  <a:pt x="43764" y="48691"/>
                </a:lnTo>
                <a:lnTo>
                  <a:pt x="43764" y="46302"/>
                </a:lnTo>
                <a:lnTo>
                  <a:pt x="46153" y="46302"/>
                </a:lnTo>
                <a:close/>
                <a:moveTo>
                  <a:pt x="46153" y="51228"/>
                </a:moveTo>
                <a:lnTo>
                  <a:pt x="43764" y="51228"/>
                </a:lnTo>
                <a:lnTo>
                  <a:pt x="43764" y="48839"/>
                </a:lnTo>
                <a:lnTo>
                  <a:pt x="46153" y="48839"/>
                </a:lnTo>
                <a:close/>
                <a:moveTo>
                  <a:pt x="46153" y="53765"/>
                </a:moveTo>
                <a:lnTo>
                  <a:pt x="43764" y="53765"/>
                </a:lnTo>
                <a:lnTo>
                  <a:pt x="43764" y="51376"/>
                </a:lnTo>
                <a:lnTo>
                  <a:pt x="46153" y="51376"/>
                </a:lnTo>
                <a:close/>
                <a:moveTo>
                  <a:pt x="46153" y="56303"/>
                </a:moveTo>
                <a:lnTo>
                  <a:pt x="43764" y="56303"/>
                </a:lnTo>
                <a:lnTo>
                  <a:pt x="43764" y="53914"/>
                </a:lnTo>
                <a:lnTo>
                  <a:pt x="46153" y="53914"/>
                </a:lnTo>
                <a:close/>
                <a:moveTo>
                  <a:pt x="46153" y="58840"/>
                </a:moveTo>
                <a:lnTo>
                  <a:pt x="43764" y="58840"/>
                </a:lnTo>
                <a:lnTo>
                  <a:pt x="43764" y="56451"/>
                </a:lnTo>
                <a:lnTo>
                  <a:pt x="46153" y="56451"/>
                </a:lnTo>
                <a:close/>
                <a:moveTo>
                  <a:pt x="43616" y="5554"/>
                </a:moveTo>
                <a:lnTo>
                  <a:pt x="41227" y="5554"/>
                </a:lnTo>
                <a:lnTo>
                  <a:pt x="41227" y="3165"/>
                </a:lnTo>
                <a:lnTo>
                  <a:pt x="43616" y="3165"/>
                </a:lnTo>
                <a:close/>
                <a:moveTo>
                  <a:pt x="43616" y="8092"/>
                </a:moveTo>
                <a:lnTo>
                  <a:pt x="41227" y="8092"/>
                </a:lnTo>
                <a:lnTo>
                  <a:pt x="41227" y="5703"/>
                </a:lnTo>
                <a:lnTo>
                  <a:pt x="43616" y="5703"/>
                </a:lnTo>
                <a:close/>
                <a:moveTo>
                  <a:pt x="43616" y="10629"/>
                </a:moveTo>
                <a:lnTo>
                  <a:pt x="41227" y="10629"/>
                </a:lnTo>
                <a:lnTo>
                  <a:pt x="41227" y="8240"/>
                </a:lnTo>
                <a:lnTo>
                  <a:pt x="43616" y="8240"/>
                </a:lnTo>
                <a:close/>
                <a:moveTo>
                  <a:pt x="43616" y="13166"/>
                </a:moveTo>
                <a:lnTo>
                  <a:pt x="41227" y="13166"/>
                </a:lnTo>
                <a:lnTo>
                  <a:pt x="41227" y="10777"/>
                </a:lnTo>
                <a:lnTo>
                  <a:pt x="43616" y="10777"/>
                </a:lnTo>
                <a:close/>
                <a:moveTo>
                  <a:pt x="43616" y="15704"/>
                </a:moveTo>
                <a:lnTo>
                  <a:pt x="41227" y="15704"/>
                </a:lnTo>
                <a:lnTo>
                  <a:pt x="41227" y="13316"/>
                </a:lnTo>
                <a:lnTo>
                  <a:pt x="43616" y="13316"/>
                </a:lnTo>
                <a:close/>
                <a:moveTo>
                  <a:pt x="43616" y="18242"/>
                </a:moveTo>
                <a:lnTo>
                  <a:pt x="41227" y="18242"/>
                </a:lnTo>
                <a:lnTo>
                  <a:pt x="41227" y="15853"/>
                </a:lnTo>
                <a:lnTo>
                  <a:pt x="43616" y="15853"/>
                </a:lnTo>
                <a:close/>
                <a:moveTo>
                  <a:pt x="43616" y="20778"/>
                </a:moveTo>
                <a:lnTo>
                  <a:pt x="41227" y="20778"/>
                </a:lnTo>
                <a:lnTo>
                  <a:pt x="41227" y="18389"/>
                </a:lnTo>
                <a:lnTo>
                  <a:pt x="43616" y="18389"/>
                </a:lnTo>
                <a:close/>
                <a:moveTo>
                  <a:pt x="43616" y="23316"/>
                </a:moveTo>
                <a:lnTo>
                  <a:pt x="41227" y="23316"/>
                </a:lnTo>
                <a:lnTo>
                  <a:pt x="41227" y="20928"/>
                </a:lnTo>
                <a:lnTo>
                  <a:pt x="43616" y="20928"/>
                </a:lnTo>
                <a:close/>
                <a:moveTo>
                  <a:pt x="43616" y="25854"/>
                </a:moveTo>
                <a:lnTo>
                  <a:pt x="41227" y="25854"/>
                </a:lnTo>
                <a:lnTo>
                  <a:pt x="41227" y="23465"/>
                </a:lnTo>
                <a:lnTo>
                  <a:pt x="43616" y="23465"/>
                </a:lnTo>
                <a:close/>
                <a:moveTo>
                  <a:pt x="43616" y="28391"/>
                </a:moveTo>
                <a:lnTo>
                  <a:pt x="41227" y="28391"/>
                </a:lnTo>
                <a:lnTo>
                  <a:pt x="41227" y="26002"/>
                </a:lnTo>
                <a:lnTo>
                  <a:pt x="43616" y="26002"/>
                </a:lnTo>
                <a:close/>
                <a:moveTo>
                  <a:pt x="43616" y="30928"/>
                </a:moveTo>
                <a:lnTo>
                  <a:pt x="41227" y="30928"/>
                </a:lnTo>
                <a:lnTo>
                  <a:pt x="41227" y="28540"/>
                </a:lnTo>
                <a:lnTo>
                  <a:pt x="43616" y="28540"/>
                </a:lnTo>
                <a:close/>
                <a:moveTo>
                  <a:pt x="43616" y="33466"/>
                </a:moveTo>
                <a:lnTo>
                  <a:pt x="41227" y="33466"/>
                </a:lnTo>
                <a:lnTo>
                  <a:pt x="41227" y="31077"/>
                </a:lnTo>
                <a:lnTo>
                  <a:pt x="43616" y="31077"/>
                </a:lnTo>
                <a:close/>
                <a:moveTo>
                  <a:pt x="43616" y="36003"/>
                </a:moveTo>
                <a:lnTo>
                  <a:pt x="41227" y="36003"/>
                </a:lnTo>
                <a:lnTo>
                  <a:pt x="41227" y="33614"/>
                </a:lnTo>
                <a:lnTo>
                  <a:pt x="43616" y="33614"/>
                </a:lnTo>
                <a:close/>
                <a:moveTo>
                  <a:pt x="43616" y="38540"/>
                </a:moveTo>
                <a:lnTo>
                  <a:pt x="41227" y="38540"/>
                </a:lnTo>
                <a:lnTo>
                  <a:pt x="41227" y="36152"/>
                </a:lnTo>
                <a:lnTo>
                  <a:pt x="43616" y="36152"/>
                </a:lnTo>
                <a:close/>
                <a:moveTo>
                  <a:pt x="43616" y="41079"/>
                </a:moveTo>
                <a:lnTo>
                  <a:pt x="41227" y="41079"/>
                </a:lnTo>
                <a:lnTo>
                  <a:pt x="41227" y="38690"/>
                </a:lnTo>
                <a:lnTo>
                  <a:pt x="43616" y="38690"/>
                </a:lnTo>
                <a:close/>
                <a:moveTo>
                  <a:pt x="43616" y="43616"/>
                </a:moveTo>
                <a:lnTo>
                  <a:pt x="41227" y="43616"/>
                </a:lnTo>
                <a:lnTo>
                  <a:pt x="41227" y="41226"/>
                </a:lnTo>
                <a:lnTo>
                  <a:pt x="43616" y="41226"/>
                </a:lnTo>
                <a:close/>
                <a:moveTo>
                  <a:pt x="43616" y="46152"/>
                </a:moveTo>
                <a:lnTo>
                  <a:pt x="41227" y="46152"/>
                </a:lnTo>
                <a:lnTo>
                  <a:pt x="41227" y="43764"/>
                </a:lnTo>
                <a:lnTo>
                  <a:pt x="43616" y="43764"/>
                </a:lnTo>
                <a:close/>
                <a:moveTo>
                  <a:pt x="43616" y="48691"/>
                </a:moveTo>
                <a:lnTo>
                  <a:pt x="41227" y="48691"/>
                </a:lnTo>
                <a:lnTo>
                  <a:pt x="41227" y="46302"/>
                </a:lnTo>
                <a:lnTo>
                  <a:pt x="43616" y="46302"/>
                </a:lnTo>
                <a:close/>
                <a:moveTo>
                  <a:pt x="43616" y="51228"/>
                </a:moveTo>
                <a:lnTo>
                  <a:pt x="41227" y="51228"/>
                </a:lnTo>
                <a:lnTo>
                  <a:pt x="41227" y="48839"/>
                </a:lnTo>
                <a:lnTo>
                  <a:pt x="43616" y="48839"/>
                </a:lnTo>
                <a:close/>
                <a:moveTo>
                  <a:pt x="43616" y="53765"/>
                </a:moveTo>
                <a:lnTo>
                  <a:pt x="41227" y="53765"/>
                </a:lnTo>
                <a:lnTo>
                  <a:pt x="41227" y="51376"/>
                </a:lnTo>
                <a:lnTo>
                  <a:pt x="43616" y="51376"/>
                </a:lnTo>
                <a:close/>
                <a:moveTo>
                  <a:pt x="43616" y="56303"/>
                </a:moveTo>
                <a:lnTo>
                  <a:pt x="41227" y="56303"/>
                </a:lnTo>
                <a:lnTo>
                  <a:pt x="41227" y="53914"/>
                </a:lnTo>
                <a:lnTo>
                  <a:pt x="43616" y="53914"/>
                </a:lnTo>
                <a:close/>
                <a:moveTo>
                  <a:pt x="43616" y="58840"/>
                </a:moveTo>
                <a:lnTo>
                  <a:pt x="41227" y="58840"/>
                </a:lnTo>
                <a:lnTo>
                  <a:pt x="41227" y="56451"/>
                </a:lnTo>
                <a:lnTo>
                  <a:pt x="43616" y="56451"/>
                </a:lnTo>
                <a:close/>
                <a:moveTo>
                  <a:pt x="41078" y="5554"/>
                </a:moveTo>
                <a:lnTo>
                  <a:pt x="38689" y="5554"/>
                </a:lnTo>
                <a:lnTo>
                  <a:pt x="38689" y="3165"/>
                </a:lnTo>
                <a:lnTo>
                  <a:pt x="41078" y="3165"/>
                </a:lnTo>
                <a:close/>
                <a:moveTo>
                  <a:pt x="41078" y="8092"/>
                </a:moveTo>
                <a:lnTo>
                  <a:pt x="38689" y="8092"/>
                </a:lnTo>
                <a:lnTo>
                  <a:pt x="38689" y="5703"/>
                </a:lnTo>
                <a:lnTo>
                  <a:pt x="41078" y="5703"/>
                </a:lnTo>
                <a:close/>
                <a:moveTo>
                  <a:pt x="41078" y="10629"/>
                </a:moveTo>
                <a:lnTo>
                  <a:pt x="38689" y="10629"/>
                </a:lnTo>
                <a:lnTo>
                  <a:pt x="38689" y="8240"/>
                </a:lnTo>
                <a:lnTo>
                  <a:pt x="41078" y="8240"/>
                </a:lnTo>
                <a:close/>
                <a:moveTo>
                  <a:pt x="41078" y="13166"/>
                </a:moveTo>
                <a:lnTo>
                  <a:pt x="38689" y="13166"/>
                </a:lnTo>
                <a:lnTo>
                  <a:pt x="38689" y="10777"/>
                </a:lnTo>
                <a:lnTo>
                  <a:pt x="41078" y="10777"/>
                </a:lnTo>
                <a:close/>
                <a:moveTo>
                  <a:pt x="41078" y="15704"/>
                </a:moveTo>
                <a:lnTo>
                  <a:pt x="38689" y="15704"/>
                </a:lnTo>
                <a:lnTo>
                  <a:pt x="38689" y="13316"/>
                </a:lnTo>
                <a:lnTo>
                  <a:pt x="41078" y="13316"/>
                </a:lnTo>
                <a:close/>
                <a:moveTo>
                  <a:pt x="41078" y="18242"/>
                </a:moveTo>
                <a:lnTo>
                  <a:pt x="38689" y="18242"/>
                </a:lnTo>
                <a:lnTo>
                  <a:pt x="38689" y="15853"/>
                </a:lnTo>
                <a:lnTo>
                  <a:pt x="41078" y="15853"/>
                </a:lnTo>
                <a:close/>
                <a:moveTo>
                  <a:pt x="41078" y="20778"/>
                </a:moveTo>
                <a:lnTo>
                  <a:pt x="38689" y="20778"/>
                </a:lnTo>
                <a:lnTo>
                  <a:pt x="38689" y="18389"/>
                </a:lnTo>
                <a:lnTo>
                  <a:pt x="41078" y="18389"/>
                </a:lnTo>
                <a:close/>
                <a:moveTo>
                  <a:pt x="41078" y="23316"/>
                </a:moveTo>
                <a:lnTo>
                  <a:pt x="38689" y="23316"/>
                </a:lnTo>
                <a:lnTo>
                  <a:pt x="38689" y="20928"/>
                </a:lnTo>
                <a:lnTo>
                  <a:pt x="41078" y="20928"/>
                </a:lnTo>
                <a:close/>
                <a:moveTo>
                  <a:pt x="41078" y="25854"/>
                </a:moveTo>
                <a:lnTo>
                  <a:pt x="38689" y="25854"/>
                </a:lnTo>
                <a:lnTo>
                  <a:pt x="38689" y="23465"/>
                </a:lnTo>
                <a:lnTo>
                  <a:pt x="41078" y="23465"/>
                </a:lnTo>
                <a:close/>
                <a:moveTo>
                  <a:pt x="41078" y="28391"/>
                </a:moveTo>
                <a:lnTo>
                  <a:pt x="38689" y="28391"/>
                </a:lnTo>
                <a:lnTo>
                  <a:pt x="38689" y="26002"/>
                </a:lnTo>
                <a:lnTo>
                  <a:pt x="41078" y="26002"/>
                </a:lnTo>
                <a:close/>
                <a:moveTo>
                  <a:pt x="41078" y="30928"/>
                </a:moveTo>
                <a:lnTo>
                  <a:pt x="38689" y="30928"/>
                </a:lnTo>
                <a:lnTo>
                  <a:pt x="38689" y="28540"/>
                </a:lnTo>
                <a:lnTo>
                  <a:pt x="41078" y="28540"/>
                </a:lnTo>
                <a:close/>
                <a:moveTo>
                  <a:pt x="41078" y="33466"/>
                </a:moveTo>
                <a:lnTo>
                  <a:pt x="38689" y="33466"/>
                </a:lnTo>
                <a:lnTo>
                  <a:pt x="38689" y="31077"/>
                </a:lnTo>
                <a:lnTo>
                  <a:pt x="41078" y="31077"/>
                </a:lnTo>
                <a:close/>
                <a:moveTo>
                  <a:pt x="41078" y="36003"/>
                </a:moveTo>
                <a:lnTo>
                  <a:pt x="38689" y="36003"/>
                </a:lnTo>
                <a:lnTo>
                  <a:pt x="38689" y="33614"/>
                </a:lnTo>
                <a:lnTo>
                  <a:pt x="41078" y="33614"/>
                </a:lnTo>
                <a:close/>
                <a:moveTo>
                  <a:pt x="41078" y="38540"/>
                </a:moveTo>
                <a:lnTo>
                  <a:pt x="38689" y="38540"/>
                </a:lnTo>
                <a:lnTo>
                  <a:pt x="38689" y="36152"/>
                </a:lnTo>
                <a:lnTo>
                  <a:pt x="41078" y="36152"/>
                </a:lnTo>
                <a:close/>
                <a:moveTo>
                  <a:pt x="41078" y="41079"/>
                </a:moveTo>
                <a:lnTo>
                  <a:pt x="38689" y="41079"/>
                </a:lnTo>
                <a:lnTo>
                  <a:pt x="38689" y="38690"/>
                </a:lnTo>
                <a:lnTo>
                  <a:pt x="41078" y="38690"/>
                </a:lnTo>
                <a:close/>
                <a:moveTo>
                  <a:pt x="41078" y="43616"/>
                </a:moveTo>
                <a:lnTo>
                  <a:pt x="38689" y="43616"/>
                </a:lnTo>
                <a:lnTo>
                  <a:pt x="38689" y="41226"/>
                </a:lnTo>
                <a:lnTo>
                  <a:pt x="41078" y="41226"/>
                </a:lnTo>
                <a:close/>
                <a:moveTo>
                  <a:pt x="41078" y="46152"/>
                </a:moveTo>
                <a:lnTo>
                  <a:pt x="38689" y="46152"/>
                </a:lnTo>
                <a:lnTo>
                  <a:pt x="38689" y="43764"/>
                </a:lnTo>
                <a:lnTo>
                  <a:pt x="41078" y="43764"/>
                </a:lnTo>
                <a:close/>
                <a:moveTo>
                  <a:pt x="41078" y="48691"/>
                </a:moveTo>
                <a:lnTo>
                  <a:pt x="38689" y="48691"/>
                </a:lnTo>
                <a:lnTo>
                  <a:pt x="38689" y="46302"/>
                </a:lnTo>
                <a:lnTo>
                  <a:pt x="41078" y="46302"/>
                </a:lnTo>
                <a:close/>
                <a:moveTo>
                  <a:pt x="41078" y="51228"/>
                </a:moveTo>
                <a:lnTo>
                  <a:pt x="38689" y="51228"/>
                </a:lnTo>
                <a:lnTo>
                  <a:pt x="38689" y="48839"/>
                </a:lnTo>
                <a:lnTo>
                  <a:pt x="41078" y="48839"/>
                </a:lnTo>
                <a:close/>
                <a:moveTo>
                  <a:pt x="41078" y="53765"/>
                </a:moveTo>
                <a:lnTo>
                  <a:pt x="38689" y="53765"/>
                </a:lnTo>
                <a:lnTo>
                  <a:pt x="38689" y="51376"/>
                </a:lnTo>
                <a:lnTo>
                  <a:pt x="41078" y="51376"/>
                </a:lnTo>
                <a:close/>
                <a:moveTo>
                  <a:pt x="41078" y="56303"/>
                </a:moveTo>
                <a:lnTo>
                  <a:pt x="38689" y="56303"/>
                </a:lnTo>
                <a:lnTo>
                  <a:pt x="38689" y="53914"/>
                </a:lnTo>
                <a:lnTo>
                  <a:pt x="41078" y="53914"/>
                </a:lnTo>
                <a:close/>
                <a:moveTo>
                  <a:pt x="41078" y="58840"/>
                </a:moveTo>
                <a:lnTo>
                  <a:pt x="38689" y="58840"/>
                </a:lnTo>
                <a:lnTo>
                  <a:pt x="38689" y="56451"/>
                </a:lnTo>
                <a:lnTo>
                  <a:pt x="41078" y="56451"/>
                </a:lnTo>
                <a:close/>
                <a:moveTo>
                  <a:pt x="38541" y="5554"/>
                </a:moveTo>
                <a:lnTo>
                  <a:pt x="36152" y="5554"/>
                </a:lnTo>
                <a:lnTo>
                  <a:pt x="36152" y="3165"/>
                </a:lnTo>
                <a:lnTo>
                  <a:pt x="38541" y="3165"/>
                </a:lnTo>
                <a:close/>
                <a:moveTo>
                  <a:pt x="38541" y="8092"/>
                </a:moveTo>
                <a:lnTo>
                  <a:pt x="36152" y="8092"/>
                </a:lnTo>
                <a:lnTo>
                  <a:pt x="36152" y="5703"/>
                </a:lnTo>
                <a:lnTo>
                  <a:pt x="38541" y="5703"/>
                </a:lnTo>
                <a:close/>
                <a:moveTo>
                  <a:pt x="38541" y="10629"/>
                </a:moveTo>
                <a:lnTo>
                  <a:pt x="36152" y="10629"/>
                </a:lnTo>
                <a:lnTo>
                  <a:pt x="36152" y="8240"/>
                </a:lnTo>
                <a:lnTo>
                  <a:pt x="38541" y="8240"/>
                </a:lnTo>
                <a:close/>
                <a:moveTo>
                  <a:pt x="38541" y="13166"/>
                </a:moveTo>
                <a:lnTo>
                  <a:pt x="36152" y="13166"/>
                </a:lnTo>
                <a:lnTo>
                  <a:pt x="36152" y="10777"/>
                </a:lnTo>
                <a:lnTo>
                  <a:pt x="38541" y="10777"/>
                </a:lnTo>
                <a:close/>
                <a:moveTo>
                  <a:pt x="38541" y="15704"/>
                </a:moveTo>
                <a:lnTo>
                  <a:pt x="36152" y="15704"/>
                </a:lnTo>
                <a:lnTo>
                  <a:pt x="36152" y="13316"/>
                </a:lnTo>
                <a:lnTo>
                  <a:pt x="38541" y="13316"/>
                </a:lnTo>
                <a:close/>
                <a:moveTo>
                  <a:pt x="38541" y="18242"/>
                </a:moveTo>
                <a:lnTo>
                  <a:pt x="36152" y="18242"/>
                </a:lnTo>
                <a:lnTo>
                  <a:pt x="36152" y="15853"/>
                </a:lnTo>
                <a:lnTo>
                  <a:pt x="38541" y="15853"/>
                </a:lnTo>
                <a:close/>
                <a:moveTo>
                  <a:pt x="38541" y="20778"/>
                </a:moveTo>
                <a:lnTo>
                  <a:pt x="36152" y="20778"/>
                </a:lnTo>
                <a:lnTo>
                  <a:pt x="36152" y="18389"/>
                </a:lnTo>
                <a:lnTo>
                  <a:pt x="38541" y="18389"/>
                </a:lnTo>
                <a:close/>
                <a:moveTo>
                  <a:pt x="38541" y="23316"/>
                </a:moveTo>
                <a:lnTo>
                  <a:pt x="36152" y="23316"/>
                </a:lnTo>
                <a:lnTo>
                  <a:pt x="36152" y="20928"/>
                </a:lnTo>
                <a:lnTo>
                  <a:pt x="38541" y="20928"/>
                </a:lnTo>
                <a:close/>
                <a:moveTo>
                  <a:pt x="38541" y="25854"/>
                </a:moveTo>
                <a:lnTo>
                  <a:pt x="36152" y="25854"/>
                </a:lnTo>
                <a:lnTo>
                  <a:pt x="36152" y="23465"/>
                </a:lnTo>
                <a:lnTo>
                  <a:pt x="38541" y="23465"/>
                </a:lnTo>
                <a:close/>
                <a:moveTo>
                  <a:pt x="38541" y="28391"/>
                </a:moveTo>
                <a:lnTo>
                  <a:pt x="36152" y="28391"/>
                </a:lnTo>
                <a:lnTo>
                  <a:pt x="36152" y="26002"/>
                </a:lnTo>
                <a:lnTo>
                  <a:pt x="38541" y="26002"/>
                </a:lnTo>
                <a:close/>
                <a:moveTo>
                  <a:pt x="38541" y="30928"/>
                </a:moveTo>
                <a:lnTo>
                  <a:pt x="36152" y="30928"/>
                </a:lnTo>
                <a:lnTo>
                  <a:pt x="36152" y="28540"/>
                </a:lnTo>
                <a:lnTo>
                  <a:pt x="38541" y="28540"/>
                </a:lnTo>
                <a:close/>
                <a:moveTo>
                  <a:pt x="38541" y="33466"/>
                </a:moveTo>
                <a:lnTo>
                  <a:pt x="36152" y="33466"/>
                </a:lnTo>
                <a:lnTo>
                  <a:pt x="36152" y="31077"/>
                </a:lnTo>
                <a:lnTo>
                  <a:pt x="38541" y="31077"/>
                </a:lnTo>
                <a:close/>
                <a:moveTo>
                  <a:pt x="38541" y="36003"/>
                </a:moveTo>
                <a:lnTo>
                  <a:pt x="36152" y="36003"/>
                </a:lnTo>
                <a:lnTo>
                  <a:pt x="36152" y="33614"/>
                </a:lnTo>
                <a:lnTo>
                  <a:pt x="38541" y="33614"/>
                </a:lnTo>
                <a:close/>
                <a:moveTo>
                  <a:pt x="38541" y="38540"/>
                </a:moveTo>
                <a:lnTo>
                  <a:pt x="36152" y="38540"/>
                </a:lnTo>
                <a:lnTo>
                  <a:pt x="36152" y="36152"/>
                </a:lnTo>
                <a:lnTo>
                  <a:pt x="38541" y="36152"/>
                </a:lnTo>
                <a:close/>
                <a:moveTo>
                  <a:pt x="38541" y="41079"/>
                </a:moveTo>
                <a:lnTo>
                  <a:pt x="36152" y="41079"/>
                </a:lnTo>
                <a:lnTo>
                  <a:pt x="36152" y="38690"/>
                </a:lnTo>
                <a:lnTo>
                  <a:pt x="38541" y="38690"/>
                </a:lnTo>
                <a:close/>
                <a:moveTo>
                  <a:pt x="38541" y="43616"/>
                </a:moveTo>
                <a:lnTo>
                  <a:pt x="36152" y="43616"/>
                </a:lnTo>
                <a:lnTo>
                  <a:pt x="36152" y="41226"/>
                </a:lnTo>
                <a:lnTo>
                  <a:pt x="38541" y="41226"/>
                </a:lnTo>
                <a:close/>
                <a:moveTo>
                  <a:pt x="38541" y="46152"/>
                </a:moveTo>
                <a:lnTo>
                  <a:pt x="36152" y="46152"/>
                </a:lnTo>
                <a:lnTo>
                  <a:pt x="36152" y="43764"/>
                </a:lnTo>
                <a:lnTo>
                  <a:pt x="38541" y="43764"/>
                </a:lnTo>
                <a:close/>
                <a:moveTo>
                  <a:pt x="38541" y="48691"/>
                </a:moveTo>
                <a:lnTo>
                  <a:pt x="36152" y="48691"/>
                </a:lnTo>
                <a:lnTo>
                  <a:pt x="36152" y="46302"/>
                </a:lnTo>
                <a:lnTo>
                  <a:pt x="38541" y="46302"/>
                </a:lnTo>
                <a:close/>
                <a:moveTo>
                  <a:pt x="38541" y="51228"/>
                </a:moveTo>
                <a:lnTo>
                  <a:pt x="36152" y="51228"/>
                </a:lnTo>
                <a:lnTo>
                  <a:pt x="36152" y="48839"/>
                </a:lnTo>
                <a:lnTo>
                  <a:pt x="38541" y="48839"/>
                </a:lnTo>
                <a:close/>
                <a:moveTo>
                  <a:pt x="38541" y="53765"/>
                </a:moveTo>
                <a:lnTo>
                  <a:pt x="36152" y="53765"/>
                </a:lnTo>
                <a:lnTo>
                  <a:pt x="36152" y="51376"/>
                </a:lnTo>
                <a:lnTo>
                  <a:pt x="38541" y="51376"/>
                </a:lnTo>
                <a:close/>
                <a:moveTo>
                  <a:pt x="38541" y="56303"/>
                </a:moveTo>
                <a:lnTo>
                  <a:pt x="36152" y="56303"/>
                </a:lnTo>
                <a:lnTo>
                  <a:pt x="36152" y="53914"/>
                </a:lnTo>
                <a:lnTo>
                  <a:pt x="38541" y="53914"/>
                </a:lnTo>
                <a:close/>
                <a:moveTo>
                  <a:pt x="38541" y="58840"/>
                </a:moveTo>
                <a:lnTo>
                  <a:pt x="36152" y="58840"/>
                </a:lnTo>
                <a:lnTo>
                  <a:pt x="36152" y="56451"/>
                </a:lnTo>
                <a:lnTo>
                  <a:pt x="38541" y="56451"/>
                </a:lnTo>
                <a:close/>
                <a:moveTo>
                  <a:pt x="36004" y="5554"/>
                </a:moveTo>
                <a:lnTo>
                  <a:pt x="33615" y="5554"/>
                </a:lnTo>
                <a:lnTo>
                  <a:pt x="33615" y="3165"/>
                </a:lnTo>
                <a:lnTo>
                  <a:pt x="36004" y="3165"/>
                </a:lnTo>
                <a:close/>
                <a:moveTo>
                  <a:pt x="36004" y="8092"/>
                </a:moveTo>
                <a:lnTo>
                  <a:pt x="33615" y="8092"/>
                </a:lnTo>
                <a:lnTo>
                  <a:pt x="33615" y="5703"/>
                </a:lnTo>
                <a:lnTo>
                  <a:pt x="36004" y="5703"/>
                </a:lnTo>
                <a:close/>
                <a:moveTo>
                  <a:pt x="36004" y="10629"/>
                </a:moveTo>
                <a:lnTo>
                  <a:pt x="33615" y="10629"/>
                </a:lnTo>
                <a:lnTo>
                  <a:pt x="33615" y="8240"/>
                </a:lnTo>
                <a:lnTo>
                  <a:pt x="36004" y="8240"/>
                </a:lnTo>
                <a:close/>
                <a:moveTo>
                  <a:pt x="36004" y="13166"/>
                </a:moveTo>
                <a:lnTo>
                  <a:pt x="33615" y="13166"/>
                </a:lnTo>
                <a:lnTo>
                  <a:pt x="33615" y="10777"/>
                </a:lnTo>
                <a:lnTo>
                  <a:pt x="36004" y="10777"/>
                </a:lnTo>
                <a:close/>
                <a:moveTo>
                  <a:pt x="36004" y="15704"/>
                </a:moveTo>
                <a:lnTo>
                  <a:pt x="33615" y="15704"/>
                </a:lnTo>
                <a:lnTo>
                  <a:pt x="33615" y="13316"/>
                </a:lnTo>
                <a:lnTo>
                  <a:pt x="36004" y="13316"/>
                </a:lnTo>
                <a:close/>
                <a:moveTo>
                  <a:pt x="36004" y="18242"/>
                </a:moveTo>
                <a:lnTo>
                  <a:pt x="33615" y="18242"/>
                </a:lnTo>
                <a:lnTo>
                  <a:pt x="33615" y="15853"/>
                </a:lnTo>
                <a:lnTo>
                  <a:pt x="36004" y="15853"/>
                </a:lnTo>
                <a:close/>
                <a:moveTo>
                  <a:pt x="36004" y="20778"/>
                </a:moveTo>
                <a:lnTo>
                  <a:pt x="33615" y="20778"/>
                </a:lnTo>
                <a:lnTo>
                  <a:pt x="33615" y="18389"/>
                </a:lnTo>
                <a:lnTo>
                  <a:pt x="36004" y="18389"/>
                </a:lnTo>
                <a:close/>
                <a:moveTo>
                  <a:pt x="36004" y="23316"/>
                </a:moveTo>
                <a:lnTo>
                  <a:pt x="33615" y="23316"/>
                </a:lnTo>
                <a:lnTo>
                  <a:pt x="33615" y="20928"/>
                </a:lnTo>
                <a:lnTo>
                  <a:pt x="36004" y="20928"/>
                </a:lnTo>
                <a:close/>
                <a:moveTo>
                  <a:pt x="36004" y="25854"/>
                </a:moveTo>
                <a:lnTo>
                  <a:pt x="33615" y="25854"/>
                </a:lnTo>
                <a:lnTo>
                  <a:pt x="33615" y="23465"/>
                </a:lnTo>
                <a:lnTo>
                  <a:pt x="36004" y="23465"/>
                </a:lnTo>
                <a:close/>
                <a:moveTo>
                  <a:pt x="36004" y="28391"/>
                </a:moveTo>
                <a:lnTo>
                  <a:pt x="33615" y="28391"/>
                </a:lnTo>
                <a:lnTo>
                  <a:pt x="33615" y="26002"/>
                </a:lnTo>
                <a:lnTo>
                  <a:pt x="36004" y="26002"/>
                </a:lnTo>
                <a:close/>
                <a:moveTo>
                  <a:pt x="36004" y="30928"/>
                </a:moveTo>
                <a:lnTo>
                  <a:pt x="33615" y="30928"/>
                </a:lnTo>
                <a:lnTo>
                  <a:pt x="33615" y="28540"/>
                </a:lnTo>
                <a:lnTo>
                  <a:pt x="36004" y="28540"/>
                </a:lnTo>
                <a:close/>
                <a:moveTo>
                  <a:pt x="36004" y="33466"/>
                </a:moveTo>
                <a:lnTo>
                  <a:pt x="33615" y="33466"/>
                </a:lnTo>
                <a:lnTo>
                  <a:pt x="33615" y="31077"/>
                </a:lnTo>
                <a:lnTo>
                  <a:pt x="36004" y="31077"/>
                </a:lnTo>
                <a:close/>
                <a:moveTo>
                  <a:pt x="36004" y="36003"/>
                </a:moveTo>
                <a:lnTo>
                  <a:pt x="33615" y="36003"/>
                </a:lnTo>
                <a:lnTo>
                  <a:pt x="33615" y="33614"/>
                </a:lnTo>
                <a:lnTo>
                  <a:pt x="36004" y="33614"/>
                </a:lnTo>
                <a:close/>
                <a:moveTo>
                  <a:pt x="36004" y="38540"/>
                </a:moveTo>
                <a:lnTo>
                  <a:pt x="33615" y="38540"/>
                </a:lnTo>
                <a:lnTo>
                  <a:pt x="33615" y="36152"/>
                </a:lnTo>
                <a:lnTo>
                  <a:pt x="36004" y="36152"/>
                </a:lnTo>
                <a:close/>
                <a:moveTo>
                  <a:pt x="36004" y="41079"/>
                </a:moveTo>
                <a:lnTo>
                  <a:pt x="33615" y="41079"/>
                </a:lnTo>
                <a:lnTo>
                  <a:pt x="33615" y="38690"/>
                </a:lnTo>
                <a:lnTo>
                  <a:pt x="36004" y="38690"/>
                </a:lnTo>
                <a:close/>
                <a:moveTo>
                  <a:pt x="36004" y="43616"/>
                </a:moveTo>
                <a:lnTo>
                  <a:pt x="33615" y="43616"/>
                </a:lnTo>
                <a:lnTo>
                  <a:pt x="33615" y="41226"/>
                </a:lnTo>
                <a:lnTo>
                  <a:pt x="36004" y="41226"/>
                </a:lnTo>
                <a:close/>
                <a:moveTo>
                  <a:pt x="36004" y="46152"/>
                </a:moveTo>
                <a:lnTo>
                  <a:pt x="33615" y="46152"/>
                </a:lnTo>
                <a:lnTo>
                  <a:pt x="33615" y="43764"/>
                </a:lnTo>
                <a:lnTo>
                  <a:pt x="36004" y="43764"/>
                </a:lnTo>
                <a:close/>
                <a:moveTo>
                  <a:pt x="36004" y="48691"/>
                </a:moveTo>
                <a:lnTo>
                  <a:pt x="33615" y="48691"/>
                </a:lnTo>
                <a:lnTo>
                  <a:pt x="33615" y="46302"/>
                </a:lnTo>
                <a:lnTo>
                  <a:pt x="36004" y="46302"/>
                </a:lnTo>
                <a:close/>
                <a:moveTo>
                  <a:pt x="36004" y="51228"/>
                </a:moveTo>
                <a:lnTo>
                  <a:pt x="33615" y="51228"/>
                </a:lnTo>
                <a:lnTo>
                  <a:pt x="33615" y="48839"/>
                </a:lnTo>
                <a:lnTo>
                  <a:pt x="36004" y="48839"/>
                </a:lnTo>
                <a:close/>
                <a:moveTo>
                  <a:pt x="36004" y="53765"/>
                </a:moveTo>
                <a:lnTo>
                  <a:pt x="33615" y="53765"/>
                </a:lnTo>
                <a:lnTo>
                  <a:pt x="33615" y="51376"/>
                </a:lnTo>
                <a:lnTo>
                  <a:pt x="36004" y="51376"/>
                </a:lnTo>
                <a:close/>
                <a:moveTo>
                  <a:pt x="36004" y="56303"/>
                </a:moveTo>
                <a:lnTo>
                  <a:pt x="33615" y="56303"/>
                </a:lnTo>
                <a:lnTo>
                  <a:pt x="33615" y="53914"/>
                </a:lnTo>
                <a:lnTo>
                  <a:pt x="36004" y="53914"/>
                </a:lnTo>
                <a:close/>
                <a:moveTo>
                  <a:pt x="36004" y="58840"/>
                </a:moveTo>
                <a:lnTo>
                  <a:pt x="33615" y="58840"/>
                </a:lnTo>
                <a:lnTo>
                  <a:pt x="33615" y="56451"/>
                </a:lnTo>
                <a:lnTo>
                  <a:pt x="36004" y="56451"/>
                </a:lnTo>
                <a:close/>
                <a:moveTo>
                  <a:pt x="33466" y="5554"/>
                </a:moveTo>
                <a:lnTo>
                  <a:pt x="31077" y="5554"/>
                </a:lnTo>
                <a:lnTo>
                  <a:pt x="31077" y="3165"/>
                </a:lnTo>
                <a:lnTo>
                  <a:pt x="33466" y="3165"/>
                </a:lnTo>
                <a:close/>
                <a:moveTo>
                  <a:pt x="33466" y="8092"/>
                </a:moveTo>
                <a:lnTo>
                  <a:pt x="31077" y="8092"/>
                </a:lnTo>
                <a:lnTo>
                  <a:pt x="31077" y="5703"/>
                </a:lnTo>
                <a:lnTo>
                  <a:pt x="33466" y="5703"/>
                </a:lnTo>
                <a:close/>
                <a:moveTo>
                  <a:pt x="33466" y="10629"/>
                </a:moveTo>
                <a:lnTo>
                  <a:pt x="31077" y="10629"/>
                </a:lnTo>
                <a:lnTo>
                  <a:pt x="31077" y="8240"/>
                </a:lnTo>
                <a:lnTo>
                  <a:pt x="33466" y="8240"/>
                </a:lnTo>
                <a:close/>
                <a:moveTo>
                  <a:pt x="33466" y="13166"/>
                </a:moveTo>
                <a:lnTo>
                  <a:pt x="31077" y="13166"/>
                </a:lnTo>
                <a:lnTo>
                  <a:pt x="31077" y="10777"/>
                </a:lnTo>
                <a:lnTo>
                  <a:pt x="33466" y="10777"/>
                </a:lnTo>
                <a:close/>
                <a:moveTo>
                  <a:pt x="33466" y="15704"/>
                </a:moveTo>
                <a:lnTo>
                  <a:pt x="31077" y="15704"/>
                </a:lnTo>
                <a:lnTo>
                  <a:pt x="31077" y="13316"/>
                </a:lnTo>
                <a:lnTo>
                  <a:pt x="33466" y="13316"/>
                </a:lnTo>
                <a:close/>
                <a:moveTo>
                  <a:pt x="33466" y="18242"/>
                </a:moveTo>
                <a:lnTo>
                  <a:pt x="31077" y="18242"/>
                </a:lnTo>
                <a:lnTo>
                  <a:pt x="31077" y="15853"/>
                </a:lnTo>
                <a:lnTo>
                  <a:pt x="33466" y="15853"/>
                </a:lnTo>
                <a:close/>
                <a:moveTo>
                  <a:pt x="33466" y="20778"/>
                </a:moveTo>
                <a:lnTo>
                  <a:pt x="31077" y="20778"/>
                </a:lnTo>
                <a:lnTo>
                  <a:pt x="31077" y="18389"/>
                </a:lnTo>
                <a:lnTo>
                  <a:pt x="33466" y="18389"/>
                </a:lnTo>
                <a:close/>
                <a:moveTo>
                  <a:pt x="33466" y="23316"/>
                </a:moveTo>
                <a:lnTo>
                  <a:pt x="31077" y="23316"/>
                </a:lnTo>
                <a:lnTo>
                  <a:pt x="31077" y="20928"/>
                </a:lnTo>
                <a:lnTo>
                  <a:pt x="33466" y="20928"/>
                </a:lnTo>
                <a:close/>
                <a:moveTo>
                  <a:pt x="33466" y="25854"/>
                </a:moveTo>
                <a:lnTo>
                  <a:pt x="31077" y="25854"/>
                </a:lnTo>
                <a:lnTo>
                  <a:pt x="31077" y="23465"/>
                </a:lnTo>
                <a:lnTo>
                  <a:pt x="33466" y="23465"/>
                </a:lnTo>
                <a:close/>
                <a:moveTo>
                  <a:pt x="33466" y="28391"/>
                </a:moveTo>
                <a:lnTo>
                  <a:pt x="31077" y="28391"/>
                </a:lnTo>
                <a:lnTo>
                  <a:pt x="31077" y="26002"/>
                </a:lnTo>
                <a:lnTo>
                  <a:pt x="33466" y="26002"/>
                </a:lnTo>
                <a:close/>
                <a:moveTo>
                  <a:pt x="33466" y="30928"/>
                </a:moveTo>
                <a:lnTo>
                  <a:pt x="31077" y="30928"/>
                </a:lnTo>
                <a:lnTo>
                  <a:pt x="31077" y="28540"/>
                </a:lnTo>
                <a:lnTo>
                  <a:pt x="33466" y="28540"/>
                </a:lnTo>
                <a:close/>
                <a:moveTo>
                  <a:pt x="33466" y="33466"/>
                </a:moveTo>
                <a:lnTo>
                  <a:pt x="31077" y="33466"/>
                </a:lnTo>
                <a:lnTo>
                  <a:pt x="31077" y="31077"/>
                </a:lnTo>
                <a:lnTo>
                  <a:pt x="33466" y="31077"/>
                </a:lnTo>
                <a:close/>
                <a:moveTo>
                  <a:pt x="33466" y="36003"/>
                </a:moveTo>
                <a:lnTo>
                  <a:pt x="31077" y="36003"/>
                </a:lnTo>
                <a:lnTo>
                  <a:pt x="31077" y="33614"/>
                </a:lnTo>
                <a:lnTo>
                  <a:pt x="33466" y="33614"/>
                </a:lnTo>
                <a:close/>
                <a:moveTo>
                  <a:pt x="33466" y="38540"/>
                </a:moveTo>
                <a:lnTo>
                  <a:pt x="31077" y="38540"/>
                </a:lnTo>
                <a:lnTo>
                  <a:pt x="31077" y="36152"/>
                </a:lnTo>
                <a:lnTo>
                  <a:pt x="33466" y="36152"/>
                </a:lnTo>
                <a:close/>
                <a:moveTo>
                  <a:pt x="33466" y="41079"/>
                </a:moveTo>
                <a:lnTo>
                  <a:pt x="31077" y="41079"/>
                </a:lnTo>
                <a:lnTo>
                  <a:pt x="31077" y="38690"/>
                </a:lnTo>
                <a:lnTo>
                  <a:pt x="33466" y="38690"/>
                </a:lnTo>
                <a:close/>
                <a:moveTo>
                  <a:pt x="33466" y="43616"/>
                </a:moveTo>
                <a:lnTo>
                  <a:pt x="31077" y="43616"/>
                </a:lnTo>
                <a:lnTo>
                  <a:pt x="31077" y="41226"/>
                </a:lnTo>
                <a:lnTo>
                  <a:pt x="33466" y="41226"/>
                </a:lnTo>
                <a:close/>
                <a:moveTo>
                  <a:pt x="33466" y="46152"/>
                </a:moveTo>
                <a:lnTo>
                  <a:pt x="31077" y="46152"/>
                </a:lnTo>
                <a:lnTo>
                  <a:pt x="31077" y="43764"/>
                </a:lnTo>
                <a:lnTo>
                  <a:pt x="33466" y="43764"/>
                </a:lnTo>
                <a:close/>
                <a:moveTo>
                  <a:pt x="33466" y="48691"/>
                </a:moveTo>
                <a:lnTo>
                  <a:pt x="31077" y="48691"/>
                </a:lnTo>
                <a:lnTo>
                  <a:pt x="31077" y="46302"/>
                </a:lnTo>
                <a:lnTo>
                  <a:pt x="33466" y="46302"/>
                </a:lnTo>
                <a:close/>
                <a:moveTo>
                  <a:pt x="33466" y="51228"/>
                </a:moveTo>
                <a:lnTo>
                  <a:pt x="31077" y="51228"/>
                </a:lnTo>
                <a:lnTo>
                  <a:pt x="31077" y="48839"/>
                </a:lnTo>
                <a:lnTo>
                  <a:pt x="33466" y="48839"/>
                </a:lnTo>
                <a:close/>
                <a:moveTo>
                  <a:pt x="33466" y="53765"/>
                </a:moveTo>
                <a:lnTo>
                  <a:pt x="31077" y="53765"/>
                </a:lnTo>
                <a:lnTo>
                  <a:pt x="31077" y="51376"/>
                </a:lnTo>
                <a:lnTo>
                  <a:pt x="33466" y="51376"/>
                </a:lnTo>
                <a:close/>
                <a:moveTo>
                  <a:pt x="33466" y="56303"/>
                </a:moveTo>
                <a:lnTo>
                  <a:pt x="31077" y="56303"/>
                </a:lnTo>
                <a:lnTo>
                  <a:pt x="31077" y="53914"/>
                </a:lnTo>
                <a:lnTo>
                  <a:pt x="33466" y="53914"/>
                </a:lnTo>
                <a:close/>
                <a:moveTo>
                  <a:pt x="33466" y="58840"/>
                </a:moveTo>
                <a:lnTo>
                  <a:pt x="31077" y="58840"/>
                </a:lnTo>
                <a:lnTo>
                  <a:pt x="31077" y="56451"/>
                </a:lnTo>
                <a:lnTo>
                  <a:pt x="33466" y="56451"/>
                </a:lnTo>
                <a:close/>
                <a:moveTo>
                  <a:pt x="30928" y="5554"/>
                </a:moveTo>
                <a:lnTo>
                  <a:pt x="28540" y="5554"/>
                </a:lnTo>
                <a:lnTo>
                  <a:pt x="28540" y="3165"/>
                </a:lnTo>
                <a:lnTo>
                  <a:pt x="30928" y="3165"/>
                </a:lnTo>
                <a:close/>
                <a:moveTo>
                  <a:pt x="30928" y="8092"/>
                </a:moveTo>
                <a:lnTo>
                  <a:pt x="28540" y="8092"/>
                </a:lnTo>
                <a:lnTo>
                  <a:pt x="28540" y="5703"/>
                </a:lnTo>
                <a:lnTo>
                  <a:pt x="30928" y="5703"/>
                </a:lnTo>
                <a:close/>
                <a:moveTo>
                  <a:pt x="30928" y="10629"/>
                </a:moveTo>
                <a:lnTo>
                  <a:pt x="28540" y="10629"/>
                </a:lnTo>
                <a:lnTo>
                  <a:pt x="28540" y="8240"/>
                </a:lnTo>
                <a:lnTo>
                  <a:pt x="30928" y="8240"/>
                </a:lnTo>
                <a:close/>
                <a:moveTo>
                  <a:pt x="30928" y="13166"/>
                </a:moveTo>
                <a:lnTo>
                  <a:pt x="28540" y="13166"/>
                </a:lnTo>
                <a:lnTo>
                  <a:pt x="28540" y="10777"/>
                </a:lnTo>
                <a:lnTo>
                  <a:pt x="30928" y="10777"/>
                </a:lnTo>
                <a:close/>
                <a:moveTo>
                  <a:pt x="30928" y="15704"/>
                </a:moveTo>
                <a:lnTo>
                  <a:pt x="28540" y="15704"/>
                </a:lnTo>
                <a:lnTo>
                  <a:pt x="28540" y="13316"/>
                </a:lnTo>
                <a:lnTo>
                  <a:pt x="30928" y="13316"/>
                </a:lnTo>
                <a:close/>
                <a:moveTo>
                  <a:pt x="30928" y="18242"/>
                </a:moveTo>
                <a:lnTo>
                  <a:pt x="28540" y="18242"/>
                </a:lnTo>
                <a:lnTo>
                  <a:pt x="28540" y="15853"/>
                </a:lnTo>
                <a:lnTo>
                  <a:pt x="30928" y="15853"/>
                </a:lnTo>
                <a:close/>
                <a:moveTo>
                  <a:pt x="30928" y="20778"/>
                </a:moveTo>
                <a:lnTo>
                  <a:pt x="28540" y="20778"/>
                </a:lnTo>
                <a:lnTo>
                  <a:pt x="28540" y="18389"/>
                </a:lnTo>
                <a:lnTo>
                  <a:pt x="30928" y="18389"/>
                </a:lnTo>
                <a:close/>
                <a:moveTo>
                  <a:pt x="30928" y="23316"/>
                </a:moveTo>
                <a:lnTo>
                  <a:pt x="28540" y="23316"/>
                </a:lnTo>
                <a:lnTo>
                  <a:pt x="28540" y="20928"/>
                </a:lnTo>
                <a:lnTo>
                  <a:pt x="30928" y="20928"/>
                </a:lnTo>
                <a:close/>
                <a:moveTo>
                  <a:pt x="30928" y="25854"/>
                </a:moveTo>
                <a:lnTo>
                  <a:pt x="28540" y="25854"/>
                </a:lnTo>
                <a:lnTo>
                  <a:pt x="28540" y="23465"/>
                </a:lnTo>
                <a:lnTo>
                  <a:pt x="30928" y="23465"/>
                </a:lnTo>
                <a:close/>
                <a:moveTo>
                  <a:pt x="30928" y="28391"/>
                </a:moveTo>
                <a:lnTo>
                  <a:pt x="28540" y="28391"/>
                </a:lnTo>
                <a:lnTo>
                  <a:pt x="28540" y="26002"/>
                </a:lnTo>
                <a:lnTo>
                  <a:pt x="30928" y="26002"/>
                </a:lnTo>
                <a:close/>
                <a:moveTo>
                  <a:pt x="30928" y="30928"/>
                </a:moveTo>
                <a:lnTo>
                  <a:pt x="28540" y="30928"/>
                </a:lnTo>
                <a:lnTo>
                  <a:pt x="28540" y="28540"/>
                </a:lnTo>
                <a:lnTo>
                  <a:pt x="30928" y="28540"/>
                </a:lnTo>
                <a:close/>
                <a:moveTo>
                  <a:pt x="30928" y="33466"/>
                </a:moveTo>
                <a:lnTo>
                  <a:pt x="28540" y="33466"/>
                </a:lnTo>
                <a:lnTo>
                  <a:pt x="28540" y="31077"/>
                </a:lnTo>
                <a:lnTo>
                  <a:pt x="30928" y="31077"/>
                </a:lnTo>
                <a:close/>
                <a:moveTo>
                  <a:pt x="30928" y="36003"/>
                </a:moveTo>
                <a:lnTo>
                  <a:pt x="28540" y="36003"/>
                </a:lnTo>
                <a:lnTo>
                  <a:pt x="28540" y="33614"/>
                </a:lnTo>
                <a:lnTo>
                  <a:pt x="30928" y="33614"/>
                </a:lnTo>
                <a:close/>
                <a:moveTo>
                  <a:pt x="30928" y="38540"/>
                </a:moveTo>
                <a:lnTo>
                  <a:pt x="28540" y="38540"/>
                </a:lnTo>
                <a:lnTo>
                  <a:pt x="28540" y="36152"/>
                </a:lnTo>
                <a:lnTo>
                  <a:pt x="30928" y="36152"/>
                </a:lnTo>
                <a:close/>
                <a:moveTo>
                  <a:pt x="30928" y="41079"/>
                </a:moveTo>
                <a:lnTo>
                  <a:pt x="28540" y="41079"/>
                </a:lnTo>
                <a:lnTo>
                  <a:pt x="28540" y="38690"/>
                </a:lnTo>
                <a:lnTo>
                  <a:pt x="30928" y="38690"/>
                </a:lnTo>
                <a:close/>
                <a:moveTo>
                  <a:pt x="30928" y="43616"/>
                </a:moveTo>
                <a:lnTo>
                  <a:pt x="28540" y="43616"/>
                </a:lnTo>
                <a:lnTo>
                  <a:pt x="28540" y="41226"/>
                </a:lnTo>
                <a:lnTo>
                  <a:pt x="30928" y="41226"/>
                </a:lnTo>
                <a:close/>
                <a:moveTo>
                  <a:pt x="30928" y="46152"/>
                </a:moveTo>
                <a:lnTo>
                  <a:pt x="28540" y="46152"/>
                </a:lnTo>
                <a:lnTo>
                  <a:pt x="28540" y="43764"/>
                </a:lnTo>
                <a:lnTo>
                  <a:pt x="30928" y="43764"/>
                </a:lnTo>
                <a:close/>
                <a:moveTo>
                  <a:pt x="30928" y="48691"/>
                </a:moveTo>
                <a:lnTo>
                  <a:pt x="28540" y="48691"/>
                </a:lnTo>
                <a:lnTo>
                  <a:pt x="28540" y="46302"/>
                </a:lnTo>
                <a:lnTo>
                  <a:pt x="30928" y="46302"/>
                </a:lnTo>
                <a:close/>
                <a:moveTo>
                  <a:pt x="30928" y="51228"/>
                </a:moveTo>
                <a:lnTo>
                  <a:pt x="28540" y="51228"/>
                </a:lnTo>
                <a:lnTo>
                  <a:pt x="28540" y="48839"/>
                </a:lnTo>
                <a:lnTo>
                  <a:pt x="30928" y="48839"/>
                </a:lnTo>
                <a:close/>
                <a:moveTo>
                  <a:pt x="30928" y="53765"/>
                </a:moveTo>
                <a:lnTo>
                  <a:pt x="28540" y="53765"/>
                </a:lnTo>
                <a:lnTo>
                  <a:pt x="28540" y="51376"/>
                </a:lnTo>
                <a:lnTo>
                  <a:pt x="30928" y="51376"/>
                </a:lnTo>
                <a:close/>
                <a:moveTo>
                  <a:pt x="30928" y="56303"/>
                </a:moveTo>
                <a:lnTo>
                  <a:pt x="28540" y="56303"/>
                </a:lnTo>
                <a:lnTo>
                  <a:pt x="28540" y="53914"/>
                </a:lnTo>
                <a:lnTo>
                  <a:pt x="30928" y="53914"/>
                </a:lnTo>
                <a:close/>
                <a:moveTo>
                  <a:pt x="30928" y="58840"/>
                </a:moveTo>
                <a:lnTo>
                  <a:pt x="28540" y="58840"/>
                </a:lnTo>
                <a:lnTo>
                  <a:pt x="28540" y="56451"/>
                </a:lnTo>
                <a:lnTo>
                  <a:pt x="30928" y="56451"/>
                </a:lnTo>
                <a:close/>
                <a:moveTo>
                  <a:pt x="28391" y="5554"/>
                </a:moveTo>
                <a:lnTo>
                  <a:pt x="26002" y="5554"/>
                </a:lnTo>
                <a:lnTo>
                  <a:pt x="26002" y="3165"/>
                </a:lnTo>
                <a:lnTo>
                  <a:pt x="28391" y="3165"/>
                </a:lnTo>
                <a:close/>
                <a:moveTo>
                  <a:pt x="28391" y="8092"/>
                </a:moveTo>
                <a:lnTo>
                  <a:pt x="26002" y="8092"/>
                </a:lnTo>
                <a:lnTo>
                  <a:pt x="26002" y="5703"/>
                </a:lnTo>
                <a:lnTo>
                  <a:pt x="28391" y="5703"/>
                </a:lnTo>
                <a:close/>
                <a:moveTo>
                  <a:pt x="28391" y="10629"/>
                </a:moveTo>
                <a:lnTo>
                  <a:pt x="26002" y="10629"/>
                </a:lnTo>
                <a:lnTo>
                  <a:pt x="26002" y="8240"/>
                </a:lnTo>
                <a:lnTo>
                  <a:pt x="28391" y="8240"/>
                </a:lnTo>
                <a:close/>
                <a:moveTo>
                  <a:pt x="28391" y="13166"/>
                </a:moveTo>
                <a:lnTo>
                  <a:pt x="26002" y="13166"/>
                </a:lnTo>
                <a:lnTo>
                  <a:pt x="26002" y="10777"/>
                </a:lnTo>
                <a:lnTo>
                  <a:pt x="28391" y="10777"/>
                </a:lnTo>
                <a:close/>
                <a:moveTo>
                  <a:pt x="28391" y="15704"/>
                </a:moveTo>
                <a:lnTo>
                  <a:pt x="26002" y="15704"/>
                </a:lnTo>
                <a:lnTo>
                  <a:pt x="26002" y="13316"/>
                </a:lnTo>
                <a:lnTo>
                  <a:pt x="28391" y="13316"/>
                </a:lnTo>
                <a:close/>
                <a:moveTo>
                  <a:pt x="28391" y="18242"/>
                </a:moveTo>
                <a:lnTo>
                  <a:pt x="26002" y="18242"/>
                </a:lnTo>
                <a:lnTo>
                  <a:pt x="26002" y="15853"/>
                </a:lnTo>
                <a:lnTo>
                  <a:pt x="28391" y="15853"/>
                </a:lnTo>
                <a:close/>
                <a:moveTo>
                  <a:pt x="28391" y="20778"/>
                </a:moveTo>
                <a:lnTo>
                  <a:pt x="26002" y="20778"/>
                </a:lnTo>
                <a:lnTo>
                  <a:pt x="26002" y="18389"/>
                </a:lnTo>
                <a:lnTo>
                  <a:pt x="28391" y="18389"/>
                </a:lnTo>
                <a:close/>
                <a:moveTo>
                  <a:pt x="28391" y="23316"/>
                </a:moveTo>
                <a:lnTo>
                  <a:pt x="26002" y="23316"/>
                </a:lnTo>
                <a:lnTo>
                  <a:pt x="26002" y="20928"/>
                </a:lnTo>
                <a:lnTo>
                  <a:pt x="28391" y="20928"/>
                </a:lnTo>
                <a:close/>
                <a:moveTo>
                  <a:pt x="28391" y="25854"/>
                </a:moveTo>
                <a:lnTo>
                  <a:pt x="26002" y="25854"/>
                </a:lnTo>
                <a:lnTo>
                  <a:pt x="26002" y="23465"/>
                </a:lnTo>
                <a:lnTo>
                  <a:pt x="28391" y="23465"/>
                </a:lnTo>
                <a:close/>
                <a:moveTo>
                  <a:pt x="28391" y="28391"/>
                </a:moveTo>
                <a:lnTo>
                  <a:pt x="26002" y="28391"/>
                </a:lnTo>
                <a:lnTo>
                  <a:pt x="26002" y="26002"/>
                </a:lnTo>
                <a:lnTo>
                  <a:pt x="28391" y="26002"/>
                </a:lnTo>
                <a:close/>
                <a:moveTo>
                  <a:pt x="28391" y="30928"/>
                </a:moveTo>
                <a:lnTo>
                  <a:pt x="26002" y="30928"/>
                </a:lnTo>
                <a:lnTo>
                  <a:pt x="26002" y="28540"/>
                </a:lnTo>
                <a:lnTo>
                  <a:pt x="28391" y="28540"/>
                </a:lnTo>
                <a:close/>
                <a:moveTo>
                  <a:pt x="28391" y="33466"/>
                </a:moveTo>
                <a:lnTo>
                  <a:pt x="26002" y="33466"/>
                </a:lnTo>
                <a:lnTo>
                  <a:pt x="26002" y="31077"/>
                </a:lnTo>
                <a:lnTo>
                  <a:pt x="28391" y="31077"/>
                </a:lnTo>
                <a:close/>
                <a:moveTo>
                  <a:pt x="28391" y="36003"/>
                </a:moveTo>
                <a:lnTo>
                  <a:pt x="26002" y="36003"/>
                </a:lnTo>
                <a:lnTo>
                  <a:pt x="26002" y="33614"/>
                </a:lnTo>
                <a:lnTo>
                  <a:pt x="28391" y="33614"/>
                </a:lnTo>
                <a:close/>
                <a:moveTo>
                  <a:pt x="28391" y="38540"/>
                </a:moveTo>
                <a:lnTo>
                  <a:pt x="26002" y="38540"/>
                </a:lnTo>
                <a:lnTo>
                  <a:pt x="26002" y="36152"/>
                </a:lnTo>
                <a:lnTo>
                  <a:pt x="28391" y="36152"/>
                </a:lnTo>
                <a:close/>
                <a:moveTo>
                  <a:pt x="28391" y="41079"/>
                </a:moveTo>
                <a:lnTo>
                  <a:pt x="26002" y="41079"/>
                </a:lnTo>
                <a:lnTo>
                  <a:pt x="26002" y="38690"/>
                </a:lnTo>
                <a:lnTo>
                  <a:pt x="28391" y="38690"/>
                </a:lnTo>
                <a:close/>
                <a:moveTo>
                  <a:pt x="28391" y="43616"/>
                </a:moveTo>
                <a:lnTo>
                  <a:pt x="26002" y="43616"/>
                </a:lnTo>
                <a:lnTo>
                  <a:pt x="26002" y="41226"/>
                </a:lnTo>
                <a:lnTo>
                  <a:pt x="28391" y="41226"/>
                </a:lnTo>
                <a:close/>
                <a:moveTo>
                  <a:pt x="28391" y="46152"/>
                </a:moveTo>
                <a:lnTo>
                  <a:pt x="26002" y="46152"/>
                </a:lnTo>
                <a:lnTo>
                  <a:pt x="26002" y="43764"/>
                </a:lnTo>
                <a:lnTo>
                  <a:pt x="28391" y="43764"/>
                </a:lnTo>
                <a:close/>
                <a:moveTo>
                  <a:pt x="28391" y="48691"/>
                </a:moveTo>
                <a:lnTo>
                  <a:pt x="26002" y="48691"/>
                </a:lnTo>
                <a:lnTo>
                  <a:pt x="26002" y="46302"/>
                </a:lnTo>
                <a:lnTo>
                  <a:pt x="28391" y="46302"/>
                </a:lnTo>
                <a:close/>
                <a:moveTo>
                  <a:pt x="28391" y="51228"/>
                </a:moveTo>
                <a:lnTo>
                  <a:pt x="26002" y="51228"/>
                </a:lnTo>
                <a:lnTo>
                  <a:pt x="26002" y="48839"/>
                </a:lnTo>
                <a:lnTo>
                  <a:pt x="28391" y="48839"/>
                </a:lnTo>
                <a:close/>
                <a:moveTo>
                  <a:pt x="28391" y="53765"/>
                </a:moveTo>
                <a:lnTo>
                  <a:pt x="26002" y="53765"/>
                </a:lnTo>
                <a:lnTo>
                  <a:pt x="26002" y="51376"/>
                </a:lnTo>
                <a:lnTo>
                  <a:pt x="28391" y="51376"/>
                </a:lnTo>
                <a:close/>
                <a:moveTo>
                  <a:pt x="28391" y="56303"/>
                </a:moveTo>
                <a:lnTo>
                  <a:pt x="26002" y="56303"/>
                </a:lnTo>
                <a:lnTo>
                  <a:pt x="26002" y="53914"/>
                </a:lnTo>
                <a:lnTo>
                  <a:pt x="28391" y="53914"/>
                </a:lnTo>
                <a:close/>
                <a:moveTo>
                  <a:pt x="28391" y="58840"/>
                </a:moveTo>
                <a:lnTo>
                  <a:pt x="26002" y="58840"/>
                </a:lnTo>
                <a:lnTo>
                  <a:pt x="26002" y="56451"/>
                </a:lnTo>
                <a:lnTo>
                  <a:pt x="28391" y="56451"/>
                </a:lnTo>
                <a:close/>
                <a:moveTo>
                  <a:pt x="25854" y="5554"/>
                </a:moveTo>
                <a:lnTo>
                  <a:pt x="23465" y="5554"/>
                </a:lnTo>
                <a:lnTo>
                  <a:pt x="23465" y="3165"/>
                </a:lnTo>
                <a:lnTo>
                  <a:pt x="25854" y="3165"/>
                </a:lnTo>
                <a:close/>
                <a:moveTo>
                  <a:pt x="25854" y="8092"/>
                </a:moveTo>
                <a:lnTo>
                  <a:pt x="23465" y="8092"/>
                </a:lnTo>
                <a:lnTo>
                  <a:pt x="23465" y="5703"/>
                </a:lnTo>
                <a:lnTo>
                  <a:pt x="25854" y="5703"/>
                </a:lnTo>
                <a:close/>
                <a:moveTo>
                  <a:pt x="25854" y="10629"/>
                </a:moveTo>
                <a:lnTo>
                  <a:pt x="23465" y="10629"/>
                </a:lnTo>
                <a:lnTo>
                  <a:pt x="23465" y="8240"/>
                </a:lnTo>
                <a:lnTo>
                  <a:pt x="25854" y="8240"/>
                </a:lnTo>
                <a:close/>
                <a:moveTo>
                  <a:pt x="25854" y="13166"/>
                </a:moveTo>
                <a:lnTo>
                  <a:pt x="23465" y="13166"/>
                </a:lnTo>
                <a:lnTo>
                  <a:pt x="23465" y="10777"/>
                </a:lnTo>
                <a:lnTo>
                  <a:pt x="25854" y="10777"/>
                </a:lnTo>
                <a:close/>
                <a:moveTo>
                  <a:pt x="25854" y="15704"/>
                </a:moveTo>
                <a:lnTo>
                  <a:pt x="23465" y="15704"/>
                </a:lnTo>
                <a:lnTo>
                  <a:pt x="23465" y="13316"/>
                </a:lnTo>
                <a:lnTo>
                  <a:pt x="25854" y="13316"/>
                </a:lnTo>
                <a:close/>
                <a:moveTo>
                  <a:pt x="25854" y="18242"/>
                </a:moveTo>
                <a:lnTo>
                  <a:pt x="23465" y="18242"/>
                </a:lnTo>
                <a:lnTo>
                  <a:pt x="23465" y="15853"/>
                </a:lnTo>
                <a:lnTo>
                  <a:pt x="25854" y="15853"/>
                </a:lnTo>
                <a:close/>
                <a:moveTo>
                  <a:pt x="25854" y="20778"/>
                </a:moveTo>
                <a:lnTo>
                  <a:pt x="23465" y="20778"/>
                </a:lnTo>
                <a:lnTo>
                  <a:pt x="23465" y="18389"/>
                </a:lnTo>
                <a:lnTo>
                  <a:pt x="25854" y="18389"/>
                </a:lnTo>
                <a:close/>
                <a:moveTo>
                  <a:pt x="25854" y="23316"/>
                </a:moveTo>
                <a:lnTo>
                  <a:pt x="23465" y="23316"/>
                </a:lnTo>
                <a:lnTo>
                  <a:pt x="23465" y="20928"/>
                </a:lnTo>
                <a:lnTo>
                  <a:pt x="25854" y="20928"/>
                </a:lnTo>
                <a:close/>
                <a:moveTo>
                  <a:pt x="25854" y="25854"/>
                </a:moveTo>
                <a:lnTo>
                  <a:pt x="23465" y="25854"/>
                </a:lnTo>
                <a:lnTo>
                  <a:pt x="23465" y="23465"/>
                </a:lnTo>
                <a:lnTo>
                  <a:pt x="25854" y="23465"/>
                </a:lnTo>
                <a:close/>
                <a:moveTo>
                  <a:pt x="25854" y="28391"/>
                </a:moveTo>
                <a:lnTo>
                  <a:pt x="23465" y="28391"/>
                </a:lnTo>
                <a:lnTo>
                  <a:pt x="23465" y="26002"/>
                </a:lnTo>
                <a:lnTo>
                  <a:pt x="25854" y="26002"/>
                </a:lnTo>
                <a:close/>
                <a:moveTo>
                  <a:pt x="25854" y="30928"/>
                </a:moveTo>
                <a:lnTo>
                  <a:pt x="23465" y="30928"/>
                </a:lnTo>
                <a:lnTo>
                  <a:pt x="23465" y="28540"/>
                </a:lnTo>
                <a:lnTo>
                  <a:pt x="25854" y="28540"/>
                </a:lnTo>
                <a:close/>
                <a:moveTo>
                  <a:pt x="25854" y="33466"/>
                </a:moveTo>
                <a:lnTo>
                  <a:pt x="23465" y="33466"/>
                </a:lnTo>
                <a:lnTo>
                  <a:pt x="23465" y="31077"/>
                </a:lnTo>
                <a:lnTo>
                  <a:pt x="25854" y="31077"/>
                </a:lnTo>
                <a:close/>
                <a:moveTo>
                  <a:pt x="25854" y="36003"/>
                </a:moveTo>
                <a:lnTo>
                  <a:pt x="23465" y="36003"/>
                </a:lnTo>
                <a:lnTo>
                  <a:pt x="23465" y="33614"/>
                </a:lnTo>
                <a:lnTo>
                  <a:pt x="25854" y="33614"/>
                </a:lnTo>
                <a:close/>
                <a:moveTo>
                  <a:pt x="25854" y="38540"/>
                </a:moveTo>
                <a:lnTo>
                  <a:pt x="23465" y="38540"/>
                </a:lnTo>
                <a:lnTo>
                  <a:pt x="23465" y="36152"/>
                </a:lnTo>
                <a:lnTo>
                  <a:pt x="25854" y="36152"/>
                </a:lnTo>
                <a:close/>
                <a:moveTo>
                  <a:pt x="25854" y="41079"/>
                </a:moveTo>
                <a:lnTo>
                  <a:pt x="23465" y="41079"/>
                </a:lnTo>
                <a:lnTo>
                  <a:pt x="23465" y="38690"/>
                </a:lnTo>
                <a:lnTo>
                  <a:pt x="25854" y="38690"/>
                </a:lnTo>
                <a:close/>
                <a:moveTo>
                  <a:pt x="25854" y="43616"/>
                </a:moveTo>
                <a:lnTo>
                  <a:pt x="23465" y="43616"/>
                </a:lnTo>
                <a:lnTo>
                  <a:pt x="23465" y="41226"/>
                </a:lnTo>
                <a:lnTo>
                  <a:pt x="25854" y="41226"/>
                </a:lnTo>
                <a:close/>
                <a:moveTo>
                  <a:pt x="25854" y="46152"/>
                </a:moveTo>
                <a:lnTo>
                  <a:pt x="23465" y="46152"/>
                </a:lnTo>
                <a:lnTo>
                  <a:pt x="23465" y="43764"/>
                </a:lnTo>
                <a:lnTo>
                  <a:pt x="25854" y="43764"/>
                </a:lnTo>
                <a:close/>
                <a:moveTo>
                  <a:pt x="25854" y="48691"/>
                </a:moveTo>
                <a:lnTo>
                  <a:pt x="23465" y="48691"/>
                </a:lnTo>
                <a:lnTo>
                  <a:pt x="23465" y="46302"/>
                </a:lnTo>
                <a:lnTo>
                  <a:pt x="25854" y="46302"/>
                </a:lnTo>
                <a:close/>
                <a:moveTo>
                  <a:pt x="25854" y="51228"/>
                </a:moveTo>
                <a:lnTo>
                  <a:pt x="23465" y="51228"/>
                </a:lnTo>
                <a:lnTo>
                  <a:pt x="23465" y="48839"/>
                </a:lnTo>
                <a:lnTo>
                  <a:pt x="25854" y="48839"/>
                </a:lnTo>
                <a:close/>
                <a:moveTo>
                  <a:pt x="25854" y="53765"/>
                </a:moveTo>
                <a:lnTo>
                  <a:pt x="23465" y="53765"/>
                </a:lnTo>
                <a:lnTo>
                  <a:pt x="23465" y="51376"/>
                </a:lnTo>
                <a:lnTo>
                  <a:pt x="25854" y="51376"/>
                </a:lnTo>
                <a:close/>
                <a:moveTo>
                  <a:pt x="25854" y="56303"/>
                </a:moveTo>
                <a:lnTo>
                  <a:pt x="23465" y="56303"/>
                </a:lnTo>
                <a:lnTo>
                  <a:pt x="23465" y="53914"/>
                </a:lnTo>
                <a:lnTo>
                  <a:pt x="25854" y="53914"/>
                </a:lnTo>
                <a:close/>
                <a:moveTo>
                  <a:pt x="25854" y="58840"/>
                </a:moveTo>
                <a:lnTo>
                  <a:pt x="23465" y="58840"/>
                </a:lnTo>
                <a:lnTo>
                  <a:pt x="23465" y="56451"/>
                </a:lnTo>
                <a:lnTo>
                  <a:pt x="25854" y="56451"/>
                </a:lnTo>
                <a:close/>
                <a:moveTo>
                  <a:pt x="23316" y="5554"/>
                </a:moveTo>
                <a:lnTo>
                  <a:pt x="20928" y="5554"/>
                </a:lnTo>
                <a:lnTo>
                  <a:pt x="20928" y="3165"/>
                </a:lnTo>
                <a:lnTo>
                  <a:pt x="23316" y="3165"/>
                </a:lnTo>
                <a:close/>
                <a:moveTo>
                  <a:pt x="23316" y="8092"/>
                </a:moveTo>
                <a:lnTo>
                  <a:pt x="20928" y="8092"/>
                </a:lnTo>
                <a:lnTo>
                  <a:pt x="20928" y="5703"/>
                </a:lnTo>
                <a:lnTo>
                  <a:pt x="23316" y="5703"/>
                </a:lnTo>
                <a:close/>
                <a:moveTo>
                  <a:pt x="23316" y="10629"/>
                </a:moveTo>
                <a:lnTo>
                  <a:pt x="20928" y="10629"/>
                </a:lnTo>
                <a:lnTo>
                  <a:pt x="20928" y="8240"/>
                </a:lnTo>
                <a:lnTo>
                  <a:pt x="23316" y="8240"/>
                </a:lnTo>
                <a:close/>
                <a:moveTo>
                  <a:pt x="23316" y="13166"/>
                </a:moveTo>
                <a:lnTo>
                  <a:pt x="20928" y="13166"/>
                </a:lnTo>
                <a:lnTo>
                  <a:pt x="20928" y="10777"/>
                </a:lnTo>
                <a:lnTo>
                  <a:pt x="23316" y="10777"/>
                </a:lnTo>
                <a:close/>
                <a:moveTo>
                  <a:pt x="23316" y="15704"/>
                </a:moveTo>
                <a:lnTo>
                  <a:pt x="20928" y="15704"/>
                </a:lnTo>
                <a:lnTo>
                  <a:pt x="20928" y="13316"/>
                </a:lnTo>
                <a:lnTo>
                  <a:pt x="23316" y="13316"/>
                </a:lnTo>
                <a:close/>
                <a:moveTo>
                  <a:pt x="23316" y="18242"/>
                </a:moveTo>
                <a:lnTo>
                  <a:pt x="20928" y="18242"/>
                </a:lnTo>
                <a:lnTo>
                  <a:pt x="20928" y="15853"/>
                </a:lnTo>
                <a:lnTo>
                  <a:pt x="23316" y="15853"/>
                </a:lnTo>
                <a:close/>
                <a:moveTo>
                  <a:pt x="23316" y="20778"/>
                </a:moveTo>
                <a:lnTo>
                  <a:pt x="20928" y="20778"/>
                </a:lnTo>
                <a:lnTo>
                  <a:pt x="20928" y="18389"/>
                </a:lnTo>
                <a:lnTo>
                  <a:pt x="23316" y="18389"/>
                </a:lnTo>
                <a:close/>
                <a:moveTo>
                  <a:pt x="23316" y="23316"/>
                </a:moveTo>
                <a:lnTo>
                  <a:pt x="20928" y="23316"/>
                </a:lnTo>
                <a:lnTo>
                  <a:pt x="20928" y="20928"/>
                </a:lnTo>
                <a:lnTo>
                  <a:pt x="23316" y="20928"/>
                </a:lnTo>
                <a:close/>
                <a:moveTo>
                  <a:pt x="23316" y="25854"/>
                </a:moveTo>
                <a:lnTo>
                  <a:pt x="20928" y="25854"/>
                </a:lnTo>
                <a:lnTo>
                  <a:pt x="20928" y="23465"/>
                </a:lnTo>
                <a:lnTo>
                  <a:pt x="23316" y="23465"/>
                </a:lnTo>
                <a:close/>
                <a:moveTo>
                  <a:pt x="23316" y="28391"/>
                </a:moveTo>
                <a:lnTo>
                  <a:pt x="20928" y="28391"/>
                </a:lnTo>
                <a:lnTo>
                  <a:pt x="20928" y="26002"/>
                </a:lnTo>
                <a:lnTo>
                  <a:pt x="23316" y="26002"/>
                </a:lnTo>
                <a:close/>
                <a:moveTo>
                  <a:pt x="23316" y="30928"/>
                </a:moveTo>
                <a:lnTo>
                  <a:pt x="20928" y="30928"/>
                </a:lnTo>
                <a:lnTo>
                  <a:pt x="20928" y="28540"/>
                </a:lnTo>
                <a:lnTo>
                  <a:pt x="23316" y="28540"/>
                </a:lnTo>
                <a:close/>
                <a:moveTo>
                  <a:pt x="23316" y="33466"/>
                </a:moveTo>
                <a:lnTo>
                  <a:pt x="20928" y="33466"/>
                </a:lnTo>
                <a:lnTo>
                  <a:pt x="20928" y="31077"/>
                </a:lnTo>
                <a:lnTo>
                  <a:pt x="23316" y="31077"/>
                </a:lnTo>
                <a:close/>
                <a:moveTo>
                  <a:pt x="23316" y="36003"/>
                </a:moveTo>
                <a:lnTo>
                  <a:pt x="20928" y="36003"/>
                </a:lnTo>
                <a:lnTo>
                  <a:pt x="20928" y="33614"/>
                </a:lnTo>
                <a:lnTo>
                  <a:pt x="23316" y="33614"/>
                </a:lnTo>
                <a:close/>
                <a:moveTo>
                  <a:pt x="23316" y="38540"/>
                </a:moveTo>
                <a:lnTo>
                  <a:pt x="20928" y="38540"/>
                </a:lnTo>
                <a:lnTo>
                  <a:pt x="20928" y="36152"/>
                </a:lnTo>
                <a:lnTo>
                  <a:pt x="23316" y="36152"/>
                </a:lnTo>
                <a:close/>
                <a:moveTo>
                  <a:pt x="23316" y="41079"/>
                </a:moveTo>
                <a:lnTo>
                  <a:pt x="20928" y="41079"/>
                </a:lnTo>
                <a:lnTo>
                  <a:pt x="20928" y="38690"/>
                </a:lnTo>
                <a:lnTo>
                  <a:pt x="23316" y="38690"/>
                </a:lnTo>
                <a:close/>
                <a:moveTo>
                  <a:pt x="23316" y="43616"/>
                </a:moveTo>
                <a:lnTo>
                  <a:pt x="20928" y="43616"/>
                </a:lnTo>
                <a:lnTo>
                  <a:pt x="20928" y="41226"/>
                </a:lnTo>
                <a:lnTo>
                  <a:pt x="23316" y="41226"/>
                </a:lnTo>
                <a:close/>
                <a:moveTo>
                  <a:pt x="23316" y="46152"/>
                </a:moveTo>
                <a:lnTo>
                  <a:pt x="20928" y="46152"/>
                </a:lnTo>
                <a:lnTo>
                  <a:pt x="20928" y="43764"/>
                </a:lnTo>
                <a:lnTo>
                  <a:pt x="23316" y="43764"/>
                </a:lnTo>
                <a:close/>
                <a:moveTo>
                  <a:pt x="23316" y="48691"/>
                </a:moveTo>
                <a:lnTo>
                  <a:pt x="20928" y="48691"/>
                </a:lnTo>
                <a:lnTo>
                  <a:pt x="20928" y="46302"/>
                </a:lnTo>
                <a:lnTo>
                  <a:pt x="23316" y="46302"/>
                </a:lnTo>
                <a:close/>
                <a:moveTo>
                  <a:pt x="23316" y="51228"/>
                </a:moveTo>
                <a:lnTo>
                  <a:pt x="20928" y="51228"/>
                </a:lnTo>
                <a:lnTo>
                  <a:pt x="20928" y="48839"/>
                </a:lnTo>
                <a:lnTo>
                  <a:pt x="23316" y="48839"/>
                </a:lnTo>
                <a:close/>
                <a:moveTo>
                  <a:pt x="23316" y="53765"/>
                </a:moveTo>
                <a:lnTo>
                  <a:pt x="20928" y="53765"/>
                </a:lnTo>
                <a:lnTo>
                  <a:pt x="20928" y="51376"/>
                </a:lnTo>
                <a:lnTo>
                  <a:pt x="23316" y="51376"/>
                </a:lnTo>
                <a:close/>
                <a:moveTo>
                  <a:pt x="23316" y="56303"/>
                </a:moveTo>
                <a:lnTo>
                  <a:pt x="20928" y="56303"/>
                </a:lnTo>
                <a:lnTo>
                  <a:pt x="20928" y="53914"/>
                </a:lnTo>
                <a:lnTo>
                  <a:pt x="23316" y="53914"/>
                </a:lnTo>
                <a:close/>
                <a:moveTo>
                  <a:pt x="23316" y="58840"/>
                </a:moveTo>
                <a:lnTo>
                  <a:pt x="20928" y="58840"/>
                </a:lnTo>
                <a:lnTo>
                  <a:pt x="20928" y="56451"/>
                </a:lnTo>
                <a:lnTo>
                  <a:pt x="23316" y="56451"/>
                </a:lnTo>
                <a:close/>
                <a:moveTo>
                  <a:pt x="20779" y="5554"/>
                </a:moveTo>
                <a:lnTo>
                  <a:pt x="18390" y="5554"/>
                </a:lnTo>
                <a:lnTo>
                  <a:pt x="18390" y="3165"/>
                </a:lnTo>
                <a:lnTo>
                  <a:pt x="20779" y="3165"/>
                </a:lnTo>
                <a:close/>
                <a:moveTo>
                  <a:pt x="20779" y="8092"/>
                </a:moveTo>
                <a:lnTo>
                  <a:pt x="18390" y="8092"/>
                </a:lnTo>
                <a:lnTo>
                  <a:pt x="18390" y="5703"/>
                </a:lnTo>
                <a:lnTo>
                  <a:pt x="20779" y="5703"/>
                </a:lnTo>
                <a:close/>
                <a:moveTo>
                  <a:pt x="20779" y="10629"/>
                </a:moveTo>
                <a:lnTo>
                  <a:pt x="18390" y="10629"/>
                </a:lnTo>
                <a:lnTo>
                  <a:pt x="18390" y="8240"/>
                </a:lnTo>
                <a:lnTo>
                  <a:pt x="20779" y="8240"/>
                </a:lnTo>
                <a:close/>
                <a:moveTo>
                  <a:pt x="20779" y="13166"/>
                </a:moveTo>
                <a:lnTo>
                  <a:pt x="18390" y="13166"/>
                </a:lnTo>
                <a:lnTo>
                  <a:pt x="18390" y="10777"/>
                </a:lnTo>
                <a:lnTo>
                  <a:pt x="20779" y="10777"/>
                </a:lnTo>
                <a:close/>
                <a:moveTo>
                  <a:pt x="20779" y="15704"/>
                </a:moveTo>
                <a:lnTo>
                  <a:pt x="18390" y="15704"/>
                </a:lnTo>
                <a:lnTo>
                  <a:pt x="18390" y="13316"/>
                </a:lnTo>
                <a:lnTo>
                  <a:pt x="20779" y="13316"/>
                </a:lnTo>
                <a:close/>
                <a:moveTo>
                  <a:pt x="20779" y="18242"/>
                </a:moveTo>
                <a:lnTo>
                  <a:pt x="18390" y="18242"/>
                </a:lnTo>
                <a:lnTo>
                  <a:pt x="18390" y="15853"/>
                </a:lnTo>
                <a:lnTo>
                  <a:pt x="20779" y="15853"/>
                </a:lnTo>
                <a:close/>
                <a:moveTo>
                  <a:pt x="20779" y="20778"/>
                </a:moveTo>
                <a:lnTo>
                  <a:pt x="18390" y="20778"/>
                </a:lnTo>
                <a:lnTo>
                  <a:pt x="18390" y="18389"/>
                </a:lnTo>
                <a:lnTo>
                  <a:pt x="20779" y="18389"/>
                </a:lnTo>
                <a:close/>
                <a:moveTo>
                  <a:pt x="20779" y="23316"/>
                </a:moveTo>
                <a:lnTo>
                  <a:pt x="18390" y="23316"/>
                </a:lnTo>
                <a:lnTo>
                  <a:pt x="18390" y="20928"/>
                </a:lnTo>
                <a:lnTo>
                  <a:pt x="20779" y="20928"/>
                </a:lnTo>
                <a:close/>
                <a:moveTo>
                  <a:pt x="20779" y="25854"/>
                </a:moveTo>
                <a:lnTo>
                  <a:pt x="18390" y="25854"/>
                </a:lnTo>
                <a:lnTo>
                  <a:pt x="18390" y="23465"/>
                </a:lnTo>
                <a:lnTo>
                  <a:pt x="20779" y="23465"/>
                </a:lnTo>
                <a:close/>
                <a:moveTo>
                  <a:pt x="20779" y="28391"/>
                </a:moveTo>
                <a:lnTo>
                  <a:pt x="18390" y="28391"/>
                </a:lnTo>
                <a:lnTo>
                  <a:pt x="18390" y="26002"/>
                </a:lnTo>
                <a:lnTo>
                  <a:pt x="20779" y="26002"/>
                </a:lnTo>
                <a:close/>
                <a:moveTo>
                  <a:pt x="20779" y="30928"/>
                </a:moveTo>
                <a:lnTo>
                  <a:pt x="18390" y="30928"/>
                </a:lnTo>
                <a:lnTo>
                  <a:pt x="18390" y="28540"/>
                </a:lnTo>
                <a:lnTo>
                  <a:pt x="20779" y="28540"/>
                </a:lnTo>
                <a:close/>
                <a:moveTo>
                  <a:pt x="20779" y="33466"/>
                </a:moveTo>
                <a:lnTo>
                  <a:pt x="18390" y="33466"/>
                </a:lnTo>
                <a:lnTo>
                  <a:pt x="18390" y="31077"/>
                </a:lnTo>
                <a:lnTo>
                  <a:pt x="20779" y="31077"/>
                </a:lnTo>
                <a:close/>
                <a:moveTo>
                  <a:pt x="20779" y="36003"/>
                </a:moveTo>
                <a:lnTo>
                  <a:pt x="18390" y="36003"/>
                </a:lnTo>
                <a:lnTo>
                  <a:pt x="18390" y="33614"/>
                </a:lnTo>
                <a:lnTo>
                  <a:pt x="20779" y="33614"/>
                </a:lnTo>
                <a:close/>
                <a:moveTo>
                  <a:pt x="20779" y="38540"/>
                </a:moveTo>
                <a:lnTo>
                  <a:pt x="18390" y="38540"/>
                </a:lnTo>
                <a:lnTo>
                  <a:pt x="18390" y="36152"/>
                </a:lnTo>
                <a:lnTo>
                  <a:pt x="20779" y="36152"/>
                </a:lnTo>
                <a:close/>
                <a:moveTo>
                  <a:pt x="20779" y="41079"/>
                </a:moveTo>
                <a:lnTo>
                  <a:pt x="18390" y="41079"/>
                </a:lnTo>
                <a:lnTo>
                  <a:pt x="18390" y="38690"/>
                </a:lnTo>
                <a:lnTo>
                  <a:pt x="20779" y="38690"/>
                </a:lnTo>
                <a:close/>
                <a:moveTo>
                  <a:pt x="20779" y="43616"/>
                </a:moveTo>
                <a:lnTo>
                  <a:pt x="18390" y="43616"/>
                </a:lnTo>
                <a:lnTo>
                  <a:pt x="18390" y="41226"/>
                </a:lnTo>
                <a:lnTo>
                  <a:pt x="20779" y="41226"/>
                </a:lnTo>
                <a:close/>
                <a:moveTo>
                  <a:pt x="20779" y="46152"/>
                </a:moveTo>
                <a:lnTo>
                  <a:pt x="18390" y="46152"/>
                </a:lnTo>
                <a:lnTo>
                  <a:pt x="18390" y="43764"/>
                </a:lnTo>
                <a:lnTo>
                  <a:pt x="20779" y="43764"/>
                </a:lnTo>
                <a:close/>
                <a:moveTo>
                  <a:pt x="20779" y="48691"/>
                </a:moveTo>
                <a:lnTo>
                  <a:pt x="18390" y="48691"/>
                </a:lnTo>
                <a:lnTo>
                  <a:pt x="18390" y="46302"/>
                </a:lnTo>
                <a:lnTo>
                  <a:pt x="20779" y="46302"/>
                </a:lnTo>
                <a:close/>
                <a:moveTo>
                  <a:pt x="20779" y="51228"/>
                </a:moveTo>
                <a:lnTo>
                  <a:pt x="18390" y="51228"/>
                </a:lnTo>
                <a:lnTo>
                  <a:pt x="18390" y="48839"/>
                </a:lnTo>
                <a:lnTo>
                  <a:pt x="20779" y="48839"/>
                </a:lnTo>
                <a:close/>
                <a:moveTo>
                  <a:pt x="20779" y="53765"/>
                </a:moveTo>
                <a:lnTo>
                  <a:pt x="18390" y="53765"/>
                </a:lnTo>
                <a:lnTo>
                  <a:pt x="18390" y="51376"/>
                </a:lnTo>
                <a:lnTo>
                  <a:pt x="20779" y="51376"/>
                </a:lnTo>
                <a:close/>
                <a:moveTo>
                  <a:pt x="20779" y="56303"/>
                </a:moveTo>
                <a:lnTo>
                  <a:pt x="18390" y="56303"/>
                </a:lnTo>
                <a:lnTo>
                  <a:pt x="18390" y="53914"/>
                </a:lnTo>
                <a:lnTo>
                  <a:pt x="20779" y="53914"/>
                </a:lnTo>
                <a:close/>
                <a:moveTo>
                  <a:pt x="20779" y="58840"/>
                </a:moveTo>
                <a:lnTo>
                  <a:pt x="18390" y="58840"/>
                </a:lnTo>
                <a:lnTo>
                  <a:pt x="18390" y="56451"/>
                </a:lnTo>
                <a:lnTo>
                  <a:pt x="20779" y="56451"/>
                </a:lnTo>
                <a:close/>
                <a:moveTo>
                  <a:pt x="18242" y="5554"/>
                </a:moveTo>
                <a:lnTo>
                  <a:pt x="15853" y="5554"/>
                </a:lnTo>
                <a:lnTo>
                  <a:pt x="15853" y="3165"/>
                </a:lnTo>
                <a:lnTo>
                  <a:pt x="18242" y="3165"/>
                </a:lnTo>
                <a:close/>
                <a:moveTo>
                  <a:pt x="18242" y="8092"/>
                </a:moveTo>
                <a:lnTo>
                  <a:pt x="15853" y="8092"/>
                </a:lnTo>
                <a:lnTo>
                  <a:pt x="15853" y="5703"/>
                </a:lnTo>
                <a:lnTo>
                  <a:pt x="18242" y="5703"/>
                </a:lnTo>
                <a:close/>
                <a:moveTo>
                  <a:pt x="18242" y="10629"/>
                </a:moveTo>
                <a:lnTo>
                  <a:pt x="15853" y="10629"/>
                </a:lnTo>
                <a:lnTo>
                  <a:pt x="15853" y="8240"/>
                </a:lnTo>
                <a:lnTo>
                  <a:pt x="18242" y="8240"/>
                </a:lnTo>
                <a:close/>
                <a:moveTo>
                  <a:pt x="18242" y="13166"/>
                </a:moveTo>
                <a:lnTo>
                  <a:pt x="15853" y="13166"/>
                </a:lnTo>
                <a:lnTo>
                  <a:pt x="15853" y="10777"/>
                </a:lnTo>
                <a:lnTo>
                  <a:pt x="18242" y="10777"/>
                </a:lnTo>
                <a:close/>
                <a:moveTo>
                  <a:pt x="18242" y="15704"/>
                </a:moveTo>
                <a:lnTo>
                  <a:pt x="15853" y="15704"/>
                </a:lnTo>
                <a:lnTo>
                  <a:pt x="15853" y="13316"/>
                </a:lnTo>
                <a:lnTo>
                  <a:pt x="18242" y="13316"/>
                </a:lnTo>
                <a:close/>
                <a:moveTo>
                  <a:pt x="18242" y="18242"/>
                </a:moveTo>
                <a:lnTo>
                  <a:pt x="15853" y="18242"/>
                </a:lnTo>
                <a:lnTo>
                  <a:pt x="15853" y="15853"/>
                </a:lnTo>
                <a:lnTo>
                  <a:pt x="18242" y="15853"/>
                </a:lnTo>
                <a:close/>
                <a:moveTo>
                  <a:pt x="18242" y="20778"/>
                </a:moveTo>
                <a:lnTo>
                  <a:pt x="15853" y="20778"/>
                </a:lnTo>
                <a:lnTo>
                  <a:pt x="15853" y="18389"/>
                </a:lnTo>
                <a:lnTo>
                  <a:pt x="18242" y="18389"/>
                </a:lnTo>
                <a:close/>
                <a:moveTo>
                  <a:pt x="18242" y="23316"/>
                </a:moveTo>
                <a:lnTo>
                  <a:pt x="15853" y="23316"/>
                </a:lnTo>
                <a:lnTo>
                  <a:pt x="15853" y="20928"/>
                </a:lnTo>
                <a:lnTo>
                  <a:pt x="18242" y="20928"/>
                </a:lnTo>
                <a:close/>
                <a:moveTo>
                  <a:pt x="18242" y="25854"/>
                </a:moveTo>
                <a:lnTo>
                  <a:pt x="15853" y="25854"/>
                </a:lnTo>
                <a:lnTo>
                  <a:pt x="15853" y="23465"/>
                </a:lnTo>
                <a:lnTo>
                  <a:pt x="18242" y="23465"/>
                </a:lnTo>
                <a:close/>
                <a:moveTo>
                  <a:pt x="18242" y="28391"/>
                </a:moveTo>
                <a:lnTo>
                  <a:pt x="15853" y="28391"/>
                </a:lnTo>
                <a:lnTo>
                  <a:pt x="15853" y="26002"/>
                </a:lnTo>
                <a:lnTo>
                  <a:pt x="18242" y="26002"/>
                </a:lnTo>
                <a:close/>
                <a:moveTo>
                  <a:pt x="18242" y="30928"/>
                </a:moveTo>
                <a:lnTo>
                  <a:pt x="15853" y="30928"/>
                </a:lnTo>
                <a:lnTo>
                  <a:pt x="15853" y="28540"/>
                </a:lnTo>
                <a:lnTo>
                  <a:pt x="18242" y="28540"/>
                </a:lnTo>
                <a:close/>
                <a:moveTo>
                  <a:pt x="18242" y="33466"/>
                </a:moveTo>
                <a:lnTo>
                  <a:pt x="15853" y="33466"/>
                </a:lnTo>
                <a:lnTo>
                  <a:pt x="15853" y="31077"/>
                </a:lnTo>
                <a:lnTo>
                  <a:pt x="18242" y="31077"/>
                </a:lnTo>
                <a:close/>
                <a:moveTo>
                  <a:pt x="18242" y="36003"/>
                </a:moveTo>
                <a:lnTo>
                  <a:pt x="15853" y="36003"/>
                </a:lnTo>
                <a:lnTo>
                  <a:pt x="15853" y="33614"/>
                </a:lnTo>
                <a:lnTo>
                  <a:pt x="18242" y="33614"/>
                </a:lnTo>
                <a:close/>
                <a:moveTo>
                  <a:pt x="18242" y="38540"/>
                </a:moveTo>
                <a:lnTo>
                  <a:pt x="15853" y="38540"/>
                </a:lnTo>
                <a:lnTo>
                  <a:pt x="15853" y="36152"/>
                </a:lnTo>
                <a:lnTo>
                  <a:pt x="18242" y="36152"/>
                </a:lnTo>
                <a:close/>
                <a:moveTo>
                  <a:pt x="18242" y="41079"/>
                </a:moveTo>
                <a:lnTo>
                  <a:pt x="15853" y="41079"/>
                </a:lnTo>
                <a:lnTo>
                  <a:pt x="15853" y="38690"/>
                </a:lnTo>
                <a:lnTo>
                  <a:pt x="18242" y="38690"/>
                </a:lnTo>
                <a:close/>
                <a:moveTo>
                  <a:pt x="18242" y="43616"/>
                </a:moveTo>
                <a:lnTo>
                  <a:pt x="15853" y="43616"/>
                </a:lnTo>
                <a:lnTo>
                  <a:pt x="15853" y="41226"/>
                </a:lnTo>
                <a:lnTo>
                  <a:pt x="18242" y="41226"/>
                </a:lnTo>
                <a:close/>
                <a:moveTo>
                  <a:pt x="18242" y="46152"/>
                </a:moveTo>
                <a:lnTo>
                  <a:pt x="15853" y="46152"/>
                </a:lnTo>
                <a:lnTo>
                  <a:pt x="15853" y="43764"/>
                </a:lnTo>
                <a:lnTo>
                  <a:pt x="18242" y="43764"/>
                </a:lnTo>
                <a:close/>
                <a:moveTo>
                  <a:pt x="18242" y="48691"/>
                </a:moveTo>
                <a:lnTo>
                  <a:pt x="15853" y="48691"/>
                </a:lnTo>
                <a:lnTo>
                  <a:pt x="15853" y="46302"/>
                </a:lnTo>
                <a:lnTo>
                  <a:pt x="18242" y="46302"/>
                </a:lnTo>
                <a:close/>
                <a:moveTo>
                  <a:pt x="18242" y="51228"/>
                </a:moveTo>
                <a:lnTo>
                  <a:pt x="15853" y="51228"/>
                </a:lnTo>
                <a:lnTo>
                  <a:pt x="15853" y="48839"/>
                </a:lnTo>
                <a:lnTo>
                  <a:pt x="18242" y="48839"/>
                </a:lnTo>
                <a:close/>
                <a:moveTo>
                  <a:pt x="18242" y="53765"/>
                </a:moveTo>
                <a:lnTo>
                  <a:pt x="15853" y="53765"/>
                </a:lnTo>
                <a:lnTo>
                  <a:pt x="15853" y="51376"/>
                </a:lnTo>
                <a:lnTo>
                  <a:pt x="18242" y="51376"/>
                </a:lnTo>
                <a:close/>
                <a:moveTo>
                  <a:pt x="18242" y="56303"/>
                </a:moveTo>
                <a:lnTo>
                  <a:pt x="15853" y="56303"/>
                </a:lnTo>
                <a:lnTo>
                  <a:pt x="15853" y="53914"/>
                </a:lnTo>
                <a:lnTo>
                  <a:pt x="18242" y="53914"/>
                </a:lnTo>
                <a:close/>
                <a:moveTo>
                  <a:pt x="18242" y="58840"/>
                </a:moveTo>
                <a:lnTo>
                  <a:pt x="15853" y="58840"/>
                </a:lnTo>
                <a:lnTo>
                  <a:pt x="15853" y="56451"/>
                </a:lnTo>
                <a:lnTo>
                  <a:pt x="18242" y="56451"/>
                </a:lnTo>
                <a:close/>
                <a:moveTo>
                  <a:pt x="15704" y="5554"/>
                </a:moveTo>
                <a:lnTo>
                  <a:pt x="13315" y="5554"/>
                </a:lnTo>
                <a:lnTo>
                  <a:pt x="13315" y="3165"/>
                </a:lnTo>
                <a:lnTo>
                  <a:pt x="15704" y="3165"/>
                </a:lnTo>
                <a:close/>
                <a:moveTo>
                  <a:pt x="15704" y="8092"/>
                </a:moveTo>
                <a:lnTo>
                  <a:pt x="13315" y="8092"/>
                </a:lnTo>
                <a:lnTo>
                  <a:pt x="13315" y="5703"/>
                </a:lnTo>
                <a:lnTo>
                  <a:pt x="15704" y="5703"/>
                </a:lnTo>
                <a:close/>
                <a:moveTo>
                  <a:pt x="15704" y="10629"/>
                </a:moveTo>
                <a:lnTo>
                  <a:pt x="13315" y="10629"/>
                </a:lnTo>
                <a:lnTo>
                  <a:pt x="13315" y="8240"/>
                </a:lnTo>
                <a:lnTo>
                  <a:pt x="15704" y="8240"/>
                </a:lnTo>
                <a:close/>
                <a:moveTo>
                  <a:pt x="15704" y="13166"/>
                </a:moveTo>
                <a:lnTo>
                  <a:pt x="13315" y="13166"/>
                </a:lnTo>
                <a:lnTo>
                  <a:pt x="13315" y="10777"/>
                </a:lnTo>
                <a:lnTo>
                  <a:pt x="15704" y="10777"/>
                </a:lnTo>
                <a:close/>
                <a:moveTo>
                  <a:pt x="15704" y="15704"/>
                </a:moveTo>
                <a:lnTo>
                  <a:pt x="13315" y="15704"/>
                </a:lnTo>
                <a:lnTo>
                  <a:pt x="13315" y="13316"/>
                </a:lnTo>
                <a:lnTo>
                  <a:pt x="15704" y="13316"/>
                </a:lnTo>
                <a:close/>
                <a:moveTo>
                  <a:pt x="15704" y="18242"/>
                </a:moveTo>
                <a:lnTo>
                  <a:pt x="13315" y="18242"/>
                </a:lnTo>
                <a:lnTo>
                  <a:pt x="13315" y="15853"/>
                </a:lnTo>
                <a:lnTo>
                  <a:pt x="15704" y="15853"/>
                </a:lnTo>
                <a:close/>
                <a:moveTo>
                  <a:pt x="15704" y="20778"/>
                </a:moveTo>
                <a:lnTo>
                  <a:pt x="13315" y="20778"/>
                </a:lnTo>
                <a:lnTo>
                  <a:pt x="13315" y="18389"/>
                </a:lnTo>
                <a:lnTo>
                  <a:pt x="15704" y="18389"/>
                </a:lnTo>
                <a:close/>
                <a:moveTo>
                  <a:pt x="15704" y="23316"/>
                </a:moveTo>
                <a:lnTo>
                  <a:pt x="13315" y="23316"/>
                </a:lnTo>
                <a:lnTo>
                  <a:pt x="13315" y="20928"/>
                </a:lnTo>
                <a:lnTo>
                  <a:pt x="15704" y="20928"/>
                </a:lnTo>
                <a:close/>
                <a:moveTo>
                  <a:pt x="15704" y="25854"/>
                </a:moveTo>
                <a:lnTo>
                  <a:pt x="13315" y="25854"/>
                </a:lnTo>
                <a:lnTo>
                  <a:pt x="13315" y="23465"/>
                </a:lnTo>
                <a:lnTo>
                  <a:pt x="15704" y="23465"/>
                </a:lnTo>
                <a:close/>
                <a:moveTo>
                  <a:pt x="15704" y="28391"/>
                </a:moveTo>
                <a:lnTo>
                  <a:pt x="13315" y="28391"/>
                </a:lnTo>
                <a:lnTo>
                  <a:pt x="13315" y="26002"/>
                </a:lnTo>
                <a:lnTo>
                  <a:pt x="15704" y="26002"/>
                </a:lnTo>
                <a:close/>
                <a:moveTo>
                  <a:pt x="15704" y="30928"/>
                </a:moveTo>
                <a:lnTo>
                  <a:pt x="13315" y="30928"/>
                </a:lnTo>
                <a:lnTo>
                  <a:pt x="13315" y="28540"/>
                </a:lnTo>
                <a:lnTo>
                  <a:pt x="15704" y="28540"/>
                </a:lnTo>
                <a:close/>
                <a:moveTo>
                  <a:pt x="15704" y="33466"/>
                </a:moveTo>
                <a:lnTo>
                  <a:pt x="13315" y="33466"/>
                </a:lnTo>
                <a:lnTo>
                  <a:pt x="13315" y="31077"/>
                </a:lnTo>
                <a:lnTo>
                  <a:pt x="15704" y="31077"/>
                </a:lnTo>
                <a:close/>
                <a:moveTo>
                  <a:pt x="15704" y="36003"/>
                </a:moveTo>
                <a:lnTo>
                  <a:pt x="13315" y="36003"/>
                </a:lnTo>
                <a:lnTo>
                  <a:pt x="13315" y="33614"/>
                </a:lnTo>
                <a:lnTo>
                  <a:pt x="15704" y="33614"/>
                </a:lnTo>
                <a:close/>
                <a:moveTo>
                  <a:pt x="15704" y="38540"/>
                </a:moveTo>
                <a:lnTo>
                  <a:pt x="13315" y="38540"/>
                </a:lnTo>
                <a:lnTo>
                  <a:pt x="13315" y="36152"/>
                </a:lnTo>
                <a:lnTo>
                  <a:pt x="15704" y="36152"/>
                </a:lnTo>
                <a:close/>
                <a:moveTo>
                  <a:pt x="15704" y="41079"/>
                </a:moveTo>
                <a:lnTo>
                  <a:pt x="13315" y="41079"/>
                </a:lnTo>
                <a:lnTo>
                  <a:pt x="13315" y="38690"/>
                </a:lnTo>
                <a:lnTo>
                  <a:pt x="15704" y="38690"/>
                </a:lnTo>
                <a:close/>
                <a:moveTo>
                  <a:pt x="15704" y="43616"/>
                </a:moveTo>
                <a:lnTo>
                  <a:pt x="13315" y="43616"/>
                </a:lnTo>
                <a:lnTo>
                  <a:pt x="13315" y="41226"/>
                </a:lnTo>
                <a:lnTo>
                  <a:pt x="15704" y="41226"/>
                </a:lnTo>
                <a:close/>
                <a:moveTo>
                  <a:pt x="15704" y="46152"/>
                </a:moveTo>
                <a:lnTo>
                  <a:pt x="13315" y="46152"/>
                </a:lnTo>
                <a:lnTo>
                  <a:pt x="13315" y="43764"/>
                </a:lnTo>
                <a:lnTo>
                  <a:pt x="15704" y="43764"/>
                </a:lnTo>
                <a:close/>
                <a:moveTo>
                  <a:pt x="15704" y="48691"/>
                </a:moveTo>
                <a:lnTo>
                  <a:pt x="13315" y="48691"/>
                </a:lnTo>
                <a:lnTo>
                  <a:pt x="13315" y="46302"/>
                </a:lnTo>
                <a:lnTo>
                  <a:pt x="15704" y="46302"/>
                </a:lnTo>
                <a:close/>
                <a:moveTo>
                  <a:pt x="15704" y="51228"/>
                </a:moveTo>
                <a:lnTo>
                  <a:pt x="13315" y="51228"/>
                </a:lnTo>
                <a:lnTo>
                  <a:pt x="13315" y="48839"/>
                </a:lnTo>
                <a:lnTo>
                  <a:pt x="15704" y="48839"/>
                </a:lnTo>
                <a:close/>
                <a:moveTo>
                  <a:pt x="15704" y="53765"/>
                </a:moveTo>
                <a:lnTo>
                  <a:pt x="13315" y="53765"/>
                </a:lnTo>
                <a:lnTo>
                  <a:pt x="13315" y="51376"/>
                </a:lnTo>
                <a:lnTo>
                  <a:pt x="15704" y="51376"/>
                </a:lnTo>
                <a:close/>
                <a:moveTo>
                  <a:pt x="15704" y="56303"/>
                </a:moveTo>
                <a:lnTo>
                  <a:pt x="13315" y="56303"/>
                </a:lnTo>
                <a:lnTo>
                  <a:pt x="13315" y="53914"/>
                </a:lnTo>
                <a:lnTo>
                  <a:pt x="15704" y="53914"/>
                </a:lnTo>
                <a:close/>
                <a:moveTo>
                  <a:pt x="15704" y="58840"/>
                </a:moveTo>
                <a:lnTo>
                  <a:pt x="13315" y="58840"/>
                </a:lnTo>
                <a:lnTo>
                  <a:pt x="13315" y="56451"/>
                </a:lnTo>
                <a:lnTo>
                  <a:pt x="15704" y="56451"/>
                </a:lnTo>
                <a:close/>
                <a:moveTo>
                  <a:pt x="13167" y="5554"/>
                </a:moveTo>
                <a:lnTo>
                  <a:pt x="10778" y="5554"/>
                </a:lnTo>
                <a:lnTo>
                  <a:pt x="10778" y="3165"/>
                </a:lnTo>
                <a:lnTo>
                  <a:pt x="13167" y="3165"/>
                </a:lnTo>
                <a:close/>
                <a:moveTo>
                  <a:pt x="13167" y="8092"/>
                </a:moveTo>
                <a:lnTo>
                  <a:pt x="10778" y="8092"/>
                </a:lnTo>
                <a:lnTo>
                  <a:pt x="10778" y="5703"/>
                </a:lnTo>
                <a:lnTo>
                  <a:pt x="13167" y="5703"/>
                </a:lnTo>
                <a:close/>
                <a:moveTo>
                  <a:pt x="13167" y="10629"/>
                </a:moveTo>
                <a:lnTo>
                  <a:pt x="10778" y="10629"/>
                </a:lnTo>
                <a:lnTo>
                  <a:pt x="10778" y="8240"/>
                </a:lnTo>
                <a:lnTo>
                  <a:pt x="13167" y="8240"/>
                </a:lnTo>
                <a:close/>
                <a:moveTo>
                  <a:pt x="13167" y="13166"/>
                </a:moveTo>
                <a:lnTo>
                  <a:pt x="10778" y="13166"/>
                </a:lnTo>
                <a:lnTo>
                  <a:pt x="10778" y="10777"/>
                </a:lnTo>
                <a:lnTo>
                  <a:pt x="13167" y="10777"/>
                </a:lnTo>
                <a:close/>
                <a:moveTo>
                  <a:pt x="13167" y="15704"/>
                </a:moveTo>
                <a:lnTo>
                  <a:pt x="10778" y="15704"/>
                </a:lnTo>
                <a:lnTo>
                  <a:pt x="10778" y="13316"/>
                </a:lnTo>
                <a:lnTo>
                  <a:pt x="13167" y="13316"/>
                </a:lnTo>
                <a:close/>
                <a:moveTo>
                  <a:pt x="13167" y="18242"/>
                </a:moveTo>
                <a:lnTo>
                  <a:pt x="10778" y="18242"/>
                </a:lnTo>
                <a:lnTo>
                  <a:pt x="10778" y="15853"/>
                </a:lnTo>
                <a:lnTo>
                  <a:pt x="13167" y="15853"/>
                </a:lnTo>
                <a:close/>
                <a:moveTo>
                  <a:pt x="13167" y="20778"/>
                </a:moveTo>
                <a:lnTo>
                  <a:pt x="10778" y="20778"/>
                </a:lnTo>
                <a:lnTo>
                  <a:pt x="10778" y="18389"/>
                </a:lnTo>
                <a:lnTo>
                  <a:pt x="13167" y="18389"/>
                </a:lnTo>
                <a:close/>
                <a:moveTo>
                  <a:pt x="13167" y="23316"/>
                </a:moveTo>
                <a:lnTo>
                  <a:pt x="10778" y="23316"/>
                </a:lnTo>
                <a:lnTo>
                  <a:pt x="10778" y="20928"/>
                </a:lnTo>
                <a:lnTo>
                  <a:pt x="13167" y="20928"/>
                </a:lnTo>
                <a:close/>
                <a:moveTo>
                  <a:pt x="13167" y="25854"/>
                </a:moveTo>
                <a:lnTo>
                  <a:pt x="10778" y="25854"/>
                </a:lnTo>
                <a:lnTo>
                  <a:pt x="10778" y="23465"/>
                </a:lnTo>
                <a:lnTo>
                  <a:pt x="13167" y="23465"/>
                </a:lnTo>
                <a:close/>
                <a:moveTo>
                  <a:pt x="13167" y="28391"/>
                </a:moveTo>
                <a:lnTo>
                  <a:pt x="10778" y="28391"/>
                </a:lnTo>
                <a:lnTo>
                  <a:pt x="10778" y="26002"/>
                </a:lnTo>
                <a:lnTo>
                  <a:pt x="13167" y="26002"/>
                </a:lnTo>
                <a:close/>
                <a:moveTo>
                  <a:pt x="13167" y="30928"/>
                </a:moveTo>
                <a:lnTo>
                  <a:pt x="10778" y="30928"/>
                </a:lnTo>
                <a:lnTo>
                  <a:pt x="10778" y="28540"/>
                </a:lnTo>
                <a:lnTo>
                  <a:pt x="13167" y="28540"/>
                </a:lnTo>
                <a:close/>
                <a:moveTo>
                  <a:pt x="13167" y="33466"/>
                </a:moveTo>
                <a:lnTo>
                  <a:pt x="10778" y="33466"/>
                </a:lnTo>
                <a:lnTo>
                  <a:pt x="10778" y="31077"/>
                </a:lnTo>
                <a:lnTo>
                  <a:pt x="13167" y="31077"/>
                </a:lnTo>
                <a:close/>
                <a:moveTo>
                  <a:pt x="13167" y="36003"/>
                </a:moveTo>
                <a:lnTo>
                  <a:pt x="10778" y="36003"/>
                </a:lnTo>
                <a:lnTo>
                  <a:pt x="10778" y="33614"/>
                </a:lnTo>
                <a:lnTo>
                  <a:pt x="13167" y="33614"/>
                </a:lnTo>
                <a:close/>
                <a:moveTo>
                  <a:pt x="13167" y="38540"/>
                </a:moveTo>
                <a:lnTo>
                  <a:pt x="10778" y="38540"/>
                </a:lnTo>
                <a:lnTo>
                  <a:pt x="10778" y="36152"/>
                </a:lnTo>
                <a:lnTo>
                  <a:pt x="13167" y="36152"/>
                </a:lnTo>
                <a:close/>
                <a:moveTo>
                  <a:pt x="13167" y="41079"/>
                </a:moveTo>
                <a:lnTo>
                  <a:pt x="10778" y="41079"/>
                </a:lnTo>
                <a:lnTo>
                  <a:pt x="10778" y="38690"/>
                </a:lnTo>
                <a:lnTo>
                  <a:pt x="13167" y="38690"/>
                </a:lnTo>
                <a:close/>
                <a:moveTo>
                  <a:pt x="13167" y="43616"/>
                </a:moveTo>
                <a:lnTo>
                  <a:pt x="10778" y="43616"/>
                </a:lnTo>
                <a:lnTo>
                  <a:pt x="10778" y="41226"/>
                </a:lnTo>
                <a:lnTo>
                  <a:pt x="13167" y="41226"/>
                </a:lnTo>
                <a:close/>
                <a:moveTo>
                  <a:pt x="13167" y="46152"/>
                </a:moveTo>
                <a:lnTo>
                  <a:pt x="10778" y="46152"/>
                </a:lnTo>
                <a:lnTo>
                  <a:pt x="10778" y="43764"/>
                </a:lnTo>
                <a:lnTo>
                  <a:pt x="13167" y="43764"/>
                </a:lnTo>
                <a:close/>
                <a:moveTo>
                  <a:pt x="13167" y="48691"/>
                </a:moveTo>
                <a:lnTo>
                  <a:pt x="10778" y="48691"/>
                </a:lnTo>
                <a:lnTo>
                  <a:pt x="10778" y="46302"/>
                </a:lnTo>
                <a:lnTo>
                  <a:pt x="13167" y="46302"/>
                </a:lnTo>
                <a:close/>
                <a:moveTo>
                  <a:pt x="13167" y="51228"/>
                </a:moveTo>
                <a:lnTo>
                  <a:pt x="10778" y="51228"/>
                </a:lnTo>
                <a:lnTo>
                  <a:pt x="10778" y="48839"/>
                </a:lnTo>
                <a:lnTo>
                  <a:pt x="13167" y="48839"/>
                </a:lnTo>
                <a:close/>
                <a:moveTo>
                  <a:pt x="13167" y="53765"/>
                </a:moveTo>
                <a:lnTo>
                  <a:pt x="10778" y="53765"/>
                </a:lnTo>
                <a:lnTo>
                  <a:pt x="10778" y="51376"/>
                </a:lnTo>
                <a:lnTo>
                  <a:pt x="13167" y="51376"/>
                </a:lnTo>
                <a:close/>
                <a:moveTo>
                  <a:pt x="13167" y="56303"/>
                </a:moveTo>
                <a:lnTo>
                  <a:pt x="10778" y="56303"/>
                </a:lnTo>
                <a:lnTo>
                  <a:pt x="10778" y="53914"/>
                </a:lnTo>
                <a:lnTo>
                  <a:pt x="13167" y="53914"/>
                </a:lnTo>
                <a:close/>
                <a:moveTo>
                  <a:pt x="13167" y="58840"/>
                </a:moveTo>
                <a:lnTo>
                  <a:pt x="10778" y="58840"/>
                </a:lnTo>
                <a:lnTo>
                  <a:pt x="10778" y="56451"/>
                </a:lnTo>
                <a:lnTo>
                  <a:pt x="13167" y="56451"/>
                </a:lnTo>
                <a:close/>
                <a:moveTo>
                  <a:pt x="10630" y="5554"/>
                </a:moveTo>
                <a:lnTo>
                  <a:pt x="8241" y="5554"/>
                </a:lnTo>
                <a:lnTo>
                  <a:pt x="8241" y="3165"/>
                </a:lnTo>
                <a:lnTo>
                  <a:pt x="10630" y="3165"/>
                </a:lnTo>
                <a:close/>
                <a:moveTo>
                  <a:pt x="10630" y="8092"/>
                </a:moveTo>
                <a:lnTo>
                  <a:pt x="8241" y="8092"/>
                </a:lnTo>
                <a:lnTo>
                  <a:pt x="8241" y="5703"/>
                </a:lnTo>
                <a:lnTo>
                  <a:pt x="10630" y="5703"/>
                </a:lnTo>
                <a:close/>
                <a:moveTo>
                  <a:pt x="10630" y="10629"/>
                </a:moveTo>
                <a:lnTo>
                  <a:pt x="8241" y="10629"/>
                </a:lnTo>
                <a:lnTo>
                  <a:pt x="8241" y="8240"/>
                </a:lnTo>
                <a:lnTo>
                  <a:pt x="10630" y="8240"/>
                </a:lnTo>
                <a:close/>
                <a:moveTo>
                  <a:pt x="10630" y="13166"/>
                </a:moveTo>
                <a:lnTo>
                  <a:pt x="8241" y="13166"/>
                </a:lnTo>
                <a:lnTo>
                  <a:pt x="8241" y="10777"/>
                </a:lnTo>
                <a:lnTo>
                  <a:pt x="10630" y="10777"/>
                </a:lnTo>
                <a:close/>
                <a:moveTo>
                  <a:pt x="10630" y="15704"/>
                </a:moveTo>
                <a:lnTo>
                  <a:pt x="8241" y="15704"/>
                </a:lnTo>
                <a:lnTo>
                  <a:pt x="8241" y="13316"/>
                </a:lnTo>
                <a:lnTo>
                  <a:pt x="10630" y="13316"/>
                </a:lnTo>
                <a:close/>
                <a:moveTo>
                  <a:pt x="10630" y="18242"/>
                </a:moveTo>
                <a:lnTo>
                  <a:pt x="8241" y="18242"/>
                </a:lnTo>
                <a:lnTo>
                  <a:pt x="8241" y="15853"/>
                </a:lnTo>
                <a:lnTo>
                  <a:pt x="10630" y="15853"/>
                </a:lnTo>
                <a:close/>
                <a:moveTo>
                  <a:pt x="10630" y="20778"/>
                </a:moveTo>
                <a:lnTo>
                  <a:pt x="8241" y="20778"/>
                </a:lnTo>
                <a:lnTo>
                  <a:pt x="8241" y="18389"/>
                </a:lnTo>
                <a:lnTo>
                  <a:pt x="10630" y="18389"/>
                </a:lnTo>
                <a:close/>
                <a:moveTo>
                  <a:pt x="10630" y="23316"/>
                </a:moveTo>
                <a:lnTo>
                  <a:pt x="8241" y="23316"/>
                </a:lnTo>
                <a:lnTo>
                  <a:pt x="8241" y="20928"/>
                </a:lnTo>
                <a:lnTo>
                  <a:pt x="10630" y="20928"/>
                </a:lnTo>
                <a:close/>
                <a:moveTo>
                  <a:pt x="10630" y="25854"/>
                </a:moveTo>
                <a:lnTo>
                  <a:pt x="8241" y="25854"/>
                </a:lnTo>
                <a:lnTo>
                  <a:pt x="8241" y="23465"/>
                </a:lnTo>
                <a:lnTo>
                  <a:pt x="10630" y="23465"/>
                </a:lnTo>
                <a:close/>
                <a:moveTo>
                  <a:pt x="10630" y="28391"/>
                </a:moveTo>
                <a:lnTo>
                  <a:pt x="8241" y="28391"/>
                </a:lnTo>
                <a:lnTo>
                  <a:pt x="8241" y="26002"/>
                </a:lnTo>
                <a:lnTo>
                  <a:pt x="10630" y="26002"/>
                </a:lnTo>
                <a:close/>
                <a:moveTo>
                  <a:pt x="10630" y="30928"/>
                </a:moveTo>
                <a:lnTo>
                  <a:pt x="8241" y="30928"/>
                </a:lnTo>
                <a:lnTo>
                  <a:pt x="8241" y="28540"/>
                </a:lnTo>
                <a:lnTo>
                  <a:pt x="10630" y="28540"/>
                </a:lnTo>
                <a:close/>
                <a:moveTo>
                  <a:pt x="10630" y="33466"/>
                </a:moveTo>
                <a:lnTo>
                  <a:pt x="8241" y="33466"/>
                </a:lnTo>
                <a:lnTo>
                  <a:pt x="8241" y="31077"/>
                </a:lnTo>
                <a:lnTo>
                  <a:pt x="10630" y="31077"/>
                </a:lnTo>
                <a:close/>
                <a:moveTo>
                  <a:pt x="10630" y="36003"/>
                </a:moveTo>
                <a:lnTo>
                  <a:pt x="8241" y="36003"/>
                </a:lnTo>
                <a:lnTo>
                  <a:pt x="8241" y="33614"/>
                </a:lnTo>
                <a:lnTo>
                  <a:pt x="10630" y="33614"/>
                </a:lnTo>
                <a:close/>
                <a:moveTo>
                  <a:pt x="10630" y="38540"/>
                </a:moveTo>
                <a:lnTo>
                  <a:pt x="8241" y="38540"/>
                </a:lnTo>
                <a:lnTo>
                  <a:pt x="8241" y="36152"/>
                </a:lnTo>
                <a:lnTo>
                  <a:pt x="10630" y="36152"/>
                </a:lnTo>
                <a:close/>
                <a:moveTo>
                  <a:pt x="10630" y="41079"/>
                </a:moveTo>
                <a:lnTo>
                  <a:pt x="8241" y="41079"/>
                </a:lnTo>
                <a:lnTo>
                  <a:pt x="8241" y="38690"/>
                </a:lnTo>
                <a:lnTo>
                  <a:pt x="10630" y="38690"/>
                </a:lnTo>
                <a:close/>
                <a:moveTo>
                  <a:pt x="10630" y="43616"/>
                </a:moveTo>
                <a:lnTo>
                  <a:pt x="8241" y="43616"/>
                </a:lnTo>
                <a:lnTo>
                  <a:pt x="8241" y="41226"/>
                </a:lnTo>
                <a:lnTo>
                  <a:pt x="10630" y="41226"/>
                </a:lnTo>
                <a:close/>
                <a:moveTo>
                  <a:pt x="10630" y="46152"/>
                </a:moveTo>
                <a:lnTo>
                  <a:pt x="8241" y="46152"/>
                </a:lnTo>
                <a:lnTo>
                  <a:pt x="8241" y="43764"/>
                </a:lnTo>
                <a:lnTo>
                  <a:pt x="10630" y="43764"/>
                </a:lnTo>
                <a:close/>
                <a:moveTo>
                  <a:pt x="10630" y="48691"/>
                </a:moveTo>
                <a:lnTo>
                  <a:pt x="8241" y="48691"/>
                </a:lnTo>
                <a:lnTo>
                  <a:pt x="8241" y="46302"/>
                </a:lnTo>
                <a:lnTo>
                  <a:pt x="10630" y="46302"/>
                </a:lnTo>
                <a:close/>
                <a:moveTo>
                  <a:pt x="10630" y="51228"/>
                </a:moveTo>
                <a:lnTo>
                  <a:pt x="8241" y="51228"/>
                </a:lnTo>
                <a:lnTo>
                  <a:pt x="8241" y="48839"/>
                </a:lnTo>
                <a:lnTo>
                  <a:pt x="10630" y="48839"/>
                </a:lnTo>
                <a:close/>
                <a:moveTo>
                  <a:pt x="10630" y="53765"/>
                </a:moveTo>
                <a:lnTo>
                  <a:pt x="8241" y="53765"/>
                </a:lnTo>
                <a:lnTo>
                  <a:pt x="8241" y="51376"/>
                </a:lnTo>
                <a:lnTo>
                  <a:pt x="10630" y="51376"/>
                </a:lnTo>
                <a:close/>
                <a:moveTo>
                  <a:pt x="10630" y="56303"/>
                </a:moveTo>
                <a:lnTo>
                  <a:pt x="8241" y="56303"/>
                </a:lnTo>
                <a:lnTo>
                  <a:pt x="8241" y="53914"/>
                </a:lnTo>
                <a:lnTo>
                  <a:pt x="10630" y="53914"/>
                </a:lnTo>
                <a:close/>
                <a:moveTo>
                  <a:pt x="10630" y="58840"/>
                </a:moveTo>
                <a:lnTo>
                  <a:pt x="8241" y="58840"/>
                </a:lnTo>
                <a:lnTo>
                  <a:pt x="8241" y="56451"/>
                </a:lnTo>
                <a:lnTo>
                  <a:pt x="10630" y="56451"/>
                </a:lnTo>
                <a:close/>
                <a:moveTo>
                  <a:pt x="8092" y="5554"/>
                </a:moveTo>
                <a:lnTo>
                  <a:pt x="5703" y="5554"/>
                </a:lnTo>
                <a:lnTo>
                  <a:pt x="5703" y="3165"/>
                </a:lnTo>
                <a:lnTo>
                  <a:pt x="8092" y="3165"/>
                </a:lnTo>
                <a:close/>
                <a:moveTo>
                  <a:pt x="8092" y="8092"/>
                </a:moveTo>
                <a:lnTo>
                  <a:pt x="5703" y="8092"/>
                </a:lnTo>
                <a:lnTo>
                  <a:pt x="5703" y="5703"/>
                </a:lnTo>
                <a:lnTo>
                  <a:pt x="8092" y="5703"/>
                </a:lnTo>
                <a:close/>
                <a:moveTo>
                  <a:pt x="8092" y="10629"/>
                </a:moveTo>
                <a:lnTo>
                  <a:pt x="5703" y="10629"/>
                </a:lnTo>
                <a:lnTo>
                  <a:pt x="5703" y="8240"/>
                </a:lnTo>
                <a:lnTo>
                  <a:pt x="8092" y="8240"/>
                </a:lnTo>
                <a:close/>
                <a:moveTo>
                  <a:pt x="8092" y="13166"/>
                </a:moveTo>
                <a:lnTo>
                  <a:pt x="5703" y="13166"/>
                </a:lnTo>
                <a:lnTo>
                  <a:pt x="5703" y="10777"/>
                </a:lnTo>
                <a:lnTo>
                  <a:pt x="8092" y="10777"/>
                </a:lnTo>
                <a:close/>
                <a:moveTo>
                  <a:pt x="8092" y="15704"/>
                </a:moveTo>
                <a:lnTo>
                  <a:pt x="5703" y="15704"/>
                </a:lnTo>
                <a:lnTo>
                  <a:pt x="5703" y="13316"/>
                </a:lnTo>
                <a:lnTo>
                  <a:pt x="8092" y="13316"/>
                </a:lnTo>
                <a:close/>
                <a:moveTo>
                  <a:pt x="8092" y="18242"/>
                </a:moveTo>
                <a:lnTo>
                  <a:pt x="5703" y="18242"/>
                </a:lnTo>
                <a:lnTo>
                  <a:pt x="5703" y="15853"/>
                </a:lnTo>
                <a:lnTo>
                  <a:pt x="8092" y="15853"/>
                </a:lnTo>
                <a:close/>
                <a:moveTo>
                  <a:pt x="8092" y="20778"/>
                </a:moveTo>
                <a:lnTo>
                  <a:pt x="5703" y="20778"/>
                </a:lnTo>
                <a:lnTo>
                  <a:pt x="5703" y="18389"/>
                </a:lnTo>
                <a:lnTo>
                  <a:pt x="8092" y="18389"/>
                </a:lnTo>
                <a:close/>
                <a:moveTo>
                  <a:pt x="8092" y="23316"/>
                </a:moveTo>
                <a:lnTo>
                  <a:pt x="5703" y="23316"/>
                </a:lnTo>
                <a:lnTo>
                  <a:pt x="5703" y="20928"/>
                </a:lnTo>
                <a:lnTo>
                  <a:pt x="8092" y="20928"/>
                </a:lnTo>
                <a:close/>
                <a:moveTo>
                  <a:pt x="8092" y="25854"/>
                </a:moveTo>
                <a:lnTo>
                  <a:pt x="5703" y="25854"/>
                </a:lnTo>
                <a:lnTo>
                  <a:pt x="5703" y="23465"/>
                </a:lnTo>
                <a:lnTo>
                  <a:pt x="8092" y="23465"/>
                </a:lnTo>
                <a:close/>
                <a:moveTo>
                  <a:pt x="8092" y="28391"/>
                </a:moveTo>
                <a:lnTo>
                  <a:pt x="5703" y="28391"/>
                </a:lnTo>
                <a:lnTo>
                  <a:pt x="5703" y="26002"/>
                </a:lnTo>
                <a:lnTo>
                  <a:pt x="8092" y="26002"/>
                </a:lnTo>
                <a:close/>
                <a:moveTo>
                  <a:pt x="8092" y="30928"/>
                </a:moveTo>
                <a:lnTo>
                  <a:pt x="5703" y="30928"/>
                </a:lnTo>
                <a:lnTo>
                  <a:pt x="5703" y="28540"/>
                </a:lnTo>
                <a:lnTo>
                  <a:pt x="8092" y="28540"/>
                </a:lnTo>
                <a:close/>
                <a:moveTo>
                  <a:pt x="8092" y="33466"/>
                </a:moveTo>
                <a:lnTo>
                  <a:pt x="5703" y="33466"/>
                </a:lnTo>
                <a:lnTo>
                  <a:pt x="5703" y="31077"/>
                </a:lnTo>
                <a:lnTo>
                  <a:pt x="8092" y="31077"/>
                </a:lnTo>
                <a:close/>
                <a:moveTo>
                  <a:pt x="8092" y="36003"/>
                </a:moveTo>
                <a:lnTo>
                  <a:pt x="5703" y="36003"/>
                </a:lnTo>
                <a:lnTo>
                  <a:pt x="5703" y="33614"/>
                </a:lnTo>
                <a:lnTo>
                  <a:pt x="8092" y="33614"/>
                </a:lnTo>
                <a:close/>
                <a:moveTo>
                  <a:pt x="8092" y="38540"/>
                </a:moveTo>
                <a:lnTo>
                  <a:pt x="5703" y="38540"/>
                </a:lnTo>
                <a:lnTo>
                  <a:pt x="5703" y="36152"/>
                </a:lnTo>
                <a:lnTo>
                  <a:pt x="8092" y="36152"/>
                </a:lnTo>
                <a:close/>
                <a:moveTo>
                  <a:pt x="8092" y="41079"/>
                </a:moveTo>
                <a:lnTo>
                  <a:pt x="5703" y="41079"/>
                </a:lnTo>
                <a:lnTo>
                  <a:pt x="5703" y="38690"/>
                </a:lnTo>
                <a:lnTo>
                  <a:pt x="8092" y="38690"/>
                </a:lnTo>
                <a:close/>
                <a:moveTo>
                  <a:pt x="8092" y="43616"/>
                </a:moveTo>
                <a:lnTo>
                  <a:pt x="5703" y="43616"/>
                </a:lnTo>
                <a:lnTo>
                  <a:pt x="5703" y="41226"/>
                </a:lnTo>
                <a:lnTo>
                  <a:pt x="8092" y="41226"/>
                </a:lnTo>
                <a:close/>
                <a:moveTo>
                  <a:pt x="8092" y="46152"/>
                </a:moveTo>
                <a:lnTo>
                  <a:pt x="5703" y="46152"/>
                </a:lnTo>
                <a:lnTo>
                  <a:pt x="5703" y="43764"/>
                </a:lnTo>
                <a:lnTo>
                  <a:pt x="8092" y="43764"/>
                </a:lnTo>
                <a:close/>
                <a:moveTo>
                  <a:pt x="8092" y="48691"/>
                </a:moveTo>
                <a:lnTo>
                  <a:pt x="5703" y="48691"/>
                </a:lnTo>
                <a:lnTo>
                  <a:pt x="5703" y="46302"/>
                </a:lnTo>
                <a:lnTo>
                  <a:pt x="8092" y="46302"/>
                </a:lnTo>
                <a:close/>
                <a:moveTo>
                  <a:pt x="8092" y="51228"/>
                </a:moveTo>
                <a:lnTo>
                  <a:pt x="5703" y="51228"/>
                </a:lnTo>
                <a:lnTo>
                  <a:pt x="5703" y="48839"/>
                </a:lnTo>
                <a:lnTo>
                  <a:pt x="8092" y="48839"/>
                </a:lnTo>
                <a:close/>
                <a:moveTo>
                  <a:pt x="8092" y="53765"/>
                </a:moveTo>
                <a:lnTo>
                  <a:pt x="5703" y="53765"/>
                </a:lnTo>
                <a:lnTo>
                  <a:pt x="5703" y="51376"/>
                </a:lnTo>
                <a:lnTo>
                  <a:pt x="8092" y="51376"/>
                </a:lnTo>
                <a:close/>
                <a:moveTo>
                  <a:pt x="8092" y="56303"/>
                </a:moveTo>
                <a:lnTo>
                  <a:pt x="5703" y="56303"/>
                </a:lnTo>
                <a:lnTo>
                  <a:pt x="5703" y="53914"/>
                </a:lnTo>
                <a:lnTo>
                  <a:pt x="8092" y="53914"/>
                </a:lnTo>
                <a:close/>
                <a:moveTo>
                  <a:pt x="8092" y="58840"/>
                </a:moveTo>
                <a:lnTo>
                  <a:pt x="5703" y="58840"/>
                </a:lnTo>
                <a:lnTo>
                  <a:pt x="5703" y="56451"/>
                </a:lnTo>
                <a:lnTo>
                  <a:pt x="8092" y="56451"/>
                </a:lnTo>
                <a:close/>
                <a:moveTo>
                  <a:pt x="5554" y="5554"/>
                </a:moveTo>
                <a:lnTo>
                  <a:pt x="3166" y="5554"/>
                </a:lnTo>
                <a:lnTo>
                  <a:pt x="3166" y="3165"/>
                </a:lnTo>
                <a:lnTo>
                  <a:pt x="5554" y="3165"/>
                </a:lnTo>
                <a:close/>
                <a:moveTo>
                  <a:pt x="5554" y="8092"/>
                </a:moveTo>
                <a:lnTo>
                  <a:pt x="3166" y="8092"/>
                </a:lnTo>
                <a:lnTo>
                  <a:pt x="3166" y="5703"/>
                </a:lnTo>
                <a:lnTo>
                  <a:pt x="5554" y="5703"/>
                </a:lnTo>
                <a:close/>
                <a:moveTo>
                  <a:pt x="5554" y="10629"/>
                </a:moveTo>
                <a:lnTo>
                  <a:pt x="3166" y="10629"/>
                </a:lnTo>
                <a:lnTo>
                  <a:pt x="3166" y="8240"/>
                </a:lnTo>
                <a:lnTo>
                  <a:pt x="5554" y="8240"/>
                </a:lnTo>
                <a:close/>
                <a:moveTo>
                  <a:pt x="5554" y="13166"/>
                </a:moveTo>
                <a:lnTo>
                  <a:pt x="3166" y="13166"/>
                </a:lnTo>
                <a:lnTo>
                  <a:pt x="3166" y="10777"/>
                </a:lnTo>
                <a:lnTo>
                  <a:pt x="5554" y="10777"/>
                </a:lnTo>
                <a:close/>
                <a:moveTo>
                  <a:pt x="5554" y="15704"/>
                </a:moveTo>
                <a:lnTo>
                  <a:pt x="3166" y="15704"/>
                </a:lnTo>
                <a:lnTo>
                  <a:pt x="3166" y="13316"/>
                </a:lnTo>
                <a:lnTo>
                  <a:pt x="5554" y="13316"/>
                </a:lnTo>
                <a:close/>
                <a:moveTo>
                  <a:pt x="5554" y="18242"/>
                </a:moveTo>
                <a:lnTo>
                  <a:pt x="3166" y="18242"/>
                </a:lnTo>
                <a:lnTo>
                  <a:pt x="3166" y="15853"/>
                </a:lnTo>
                <a:lnTo>
                  <a:pt x="5554" y="15853"/>
                </a:lnTo>
                <a:close/>
                <a:moveTo>
                  <a:pt x="5554" y="20778"/>
                </a:moveTo>
                <a:lnTo>
                  <a:pt x="3166" y="20778"/>
                </a:lnTo>
                <a:lnTo>
                  <a:pt x="3166" y="18389"/>
                </a:lnTo>
                <a:lnTo>
                  <a:pt x="5554" y="18389"/>
                </a:lnTo>
                <a:close/>
                <a:moveTo>
                  <a:pt x="5554" y="23316"/>
                </a:moveTo>
                <a:lnTo>
                  <a:pt x="3166" y="23316"/>
                </a:lnTo>
                <a:lnTo>
                  <a:pt x="3166" y="20928"/>
                </a:lnTo>
                <a:lnTo>
                  <a:pt x="5554" y="20928"/>
                </a:lnTo>
                <a:close/>
                <a:moveTo>
                  <a:pt x="5554" y="25854"/>
                </a:moveTo>
                <a:lnTo>
                  <a:pt x="3166" y="25854"/>
                </a:lnTo>
                <a:lnTo>
                  <a:pt x="3166" y="23465"/>
                </a:lnTo>
                <a:lnTo>
                  <a:pt x="5554" y="23465"/>
                </a:lnTo>
                <a:close/>
                <a:moveTo>
                  <a:pt x="5554" y="28391"/>
                </a:moveTo>
                <a:lnTo>
                  <a:pt x="3166" y="28391"/>
                </a:lnTo>
                <a:lnTo>
                  <a:pt x="3166" y="26002"/>
                </a:lnTo>
                <a:lnTo>
                  <a:pt x="5554" y="26002"/>
                </a:lnTo>
                <a:close/>
                <a:moveTo>
                  <a:pt x="5554" y="30928"/>
                </a:moveTo>
                <a:lnTo>
                  <a:pt x="3166" y="30928"/>
                </a:lnTo>
                <a:lnTo>
                  <a:pt x="3166" y="28540"/>
                </a:lnTo>
                <a:lnTo>
                  <a:pt x="5554" y="28540"/>
                </a:lnTo>
                <a:close/>
                <a:moveTo>
                  <a:pt x="5554" y="33466"/>
                </a:moveTo>
                <a:lnTo>
                  <a:pt x="3166" y="33466"/>
                </a:lnTo>
                <a:lnTo>
                  <a:pt x="3166" y="31077"/>
                </a:lnTo>
                <a:lnTo>
                  <a:pt x="5554" y="31077"/>
                </a:lnTo>
                <a:close/>
                <a:moveTo>
                  <a:pt x="5554" y="36003"/>
                </a:moveTo>
                <a:lnTo>
                  <a:pt x="3166" y="36003"/>
                </a:lnTo>
                <a:lnTo>
                  <a:pt x="3166" y="33614"/>
                </a:lnTo>
                <a:lnTo>
                  <a:pt x="5554" y="33614"/>
                </a:lnTo>
                <a:close/>
                <a:moveTo>
                  <a:pt x="5554" y="38540"/>
                </a:moveTo>
                <a:lnTo>
                  <a:pt x="3166" y="38540"/>
                </a:lnTo>
                <a:lnTo>
                  <a:pt x="3166" y="36152"/>
                </a:lnTo>
                <a:lnTo>
                  <a:pt x="5554" y="36152"/>
                </a:lnTo>
                <a:close/>
                <a:moveTo>
                  <a:pt x="5554" y="41079"/>
                </a:moveTo>
                <a:lnTo>
                  <a:pt x="3166" y="41079"/>
                </a:lnTo>
                <a:lnTo>
                  <a:pt x="3166" y="38690"/>
                </a:lnTo>
                <a:lnTo>
                  <a:pt x="5554" y="38690"/>
                </a:lnTo>
                <a:close/>
                <a:moveTo>
                  <a:pt x="5554" y="43616"/>
                </a:moveTo>
                <a:lnTo>
                  <a:pt x="3166" y="43616"/>
                </a:lnTo>
                <a:lnTo>
                  <a:pt x="3166" y="41226"/>
                </a:lnTo>
                <a:lnTo>
                  <a:pt x="5554" y="41226"/>
                </a:lnTo>
                <a:close/>
                <a:moveTo>
                  <a:pt x="5554" y="46152"/>
                </a:moveTo>
                <a:lnTo>
                  <a:pt x="3166" y="46152"/>
                </a:lnTo>
                <a:lnTo>
                  <a:pt x="3166" y="43764"/>
                </a:lnTo>
                <a:lnTo>
                  <a:pt x="5554" y="43764"/>
                </a:lnTo>
                <a:close/>
                <a:moveTo>
                  <a:pt x="5554" y="48691"/>
                </a:moveTo>
                <a:lnTo>
                  <a:pt x="3166" y="48691"/>
                </a:lnTo>
                <a:lnTo>
                  <a:pt x="3166" y="46302"/>
                </a:lnTo>
                <a:lnTo>
                  <a:pt x="5554" y="46302"/>
                </a:lnTo>
                <a:close/>
                <a:moveTo>
                  <a:pt x="5554" y="51228"/>
                </a:moveTo>
                <a:lnTo>
                  <a:pt x="3166" y="51228"/>
                </a:lnTo>
                <a:lnTo>
                  <a:pt x="3166" y="48839"/>
                </a:lnTo>
                <a:lnTo>
                  <a:pt x="5554" y="48839"/>
                </a:lnTo>
                <a:close/>
                <a:moveTo>
                  <a:pt x="5554" y="53765"/>
                </a:moveTo>
                <a:lnTo>
                  <a:pt x="3166" y="53765"/>
                </a:lnTo>
                <a:lnTo>
                  <a:pt x="3166" y="51376"/>
                </a:lnTo>
                <a:lnTo>
                  <a:pt x="5554" y="51376"/>
                </a:lnTo>
                <a:close/>
                <a:moveTo>
                  <a:pt x="5554" y="56303"/>
                </a:moveTo>
                <a:lnTo>
                  <a:pt x="3166" y="56303"/>
                </a:lnTo>
                <a:lnTo>
                  <a:pt x="3166" y="53914"/>
                </a:lnTo>
                <a:lnTo>
                  <a:pt x="5554" y="53914"/>
                </a:lnTo>
                <a:close/>
                <a:moveTo>
                  <a:pt x="5554" y="58840"/>
                </a:moveTo>
                <a:lnTo>
                  <a:pt x="3166" y="58840"/>
                </a:lnTo>
                <a:lnTo>
                  <a:pt x="3166" y="56451"/>
                </a:lnTo>
                <a:lnTo>
                  <a:pt x="5554" y="56451"/>
                </a:lnTo>
                <a:close/>
                <a:moveTo>
                  <a:pt x="109437" y="3165"/>
                </a:moveTo>
                <a:lnTo>
                  <a:pt x="109437" y="3017"/>
                </a:lnTo>
                <a:lnTo>
                  <a:pt x="107200" y="3017"/>
                </a:lnTo>
                <a:lnTo>
                  <a:pt x="107200" y="75"/>
                </a:lnTo>
                <a:cubicBezTo>
                  <a:pt x="107200" y="34"/>
                  <a:pt x="107167" y="0"/>
                  <a:pt x="107126" y="0"/>
                </a:cubicBezTo>
                <a:cubicBezTo>
                  <a:pt x="107084" y="0"/>
                  <a:pt x="107051" y="34"/>
                  <a:pt x="107051" y="75"/>
                </a:cubicBezTo>
                <a:lnTo>
                  <a:pt x="107051" y="3017"/>
                </a:lnTo>
                <a:lnTo>
                  <a:pt x="104662" y="3017"/>
                </a:lnTo>
                <a:lnTo>
                  <a:pt x="104662" y="75"/>
                </a:lnTo>
                <a:cubicBezTo>
                  <a:pt x="104662" y="34"/>
                  <a:pt x="104629" y="0"/>
                  <a:pt x="104588" y="0"/>
                </a:cubicBezTo>
                <a:cubicBezTo>
                  <a:pt x="104547" y="0"/>
                  <a:pt x="104514" y="34"/>
                  <a:pt x="104514" y="75"/>
                </a:cubicBezTo>
                <a:lnTo>
                  <a:pt x="104514" y="3017"/>
                </a:lnTo>
                <a:lnTo>
                  <a:pt x="102125" y="3017"/>
                </a:lnTo>
                <a:lnTo>
                  <a:pt x="102125" y="75"/>
                </a:lnTo>
                <a:cubicBezTo>
                  <a:pt x="102125" y="34"/>
                  <a:pt x="102092" y="0"/>
                  <a:pt x="102051" y="0"/>
                </a:cubicBezTo>
                <a:cubicBezTo>
                  <a:pt x="102010" y="0"/>
                  <a:pt x="101977" y="34"/>
                  <a:pt x="101977" y="75"/>
                </a:cubicBezTo>
                <a:lnTo>
                  <a:pt x="101977" y="3017"/>
                </a:lnTo>
                <a:lnTo>
                  <a:pt x="99588" y="3017"/>
                </a:lnTo>
                <a:lnTo>
                  <a:pt x="99588" y="75"/>
                </a:lnTo>
                <a:cubicBezTo>
                  <a:pt x="99588" y="34"/>
                  <a:pt x="99555" y="0"/>
                  <a:pt x="99514" y="0"/>
                </a:cubicBezTo>
                <a:cubicBezTo>
                  <a:pt x="99473" y="0"/>
                  <a:pt x="99439" y="34"/>
                  <a:pt x="99439" y="75"/>
                </a:cubicBezTo>
                <a:lnTo>
                  <a:pt x="99439" y="3017"/>
                </a:lnTo>
                <a:lnTo>
                  <a:pt x="97050" y="3017"/>
                </a:lnTo>
                <a:lnTo>
                  <a:pt x="97050" y="75"/>
                </a:lnTo>
                <a:cubicBezTo>
                  <a:pt x="97050" y="34"/>
                  <a:pt x="97016" y="0"/>
                  <a:pt x="96975" y="0"/>
                </a:cubicBezTo>
                <a:cubicBezTo>
                  <a:pt x="96934" y="0"/>
                  <a:pt x="96901" y="34"/>
                  <a:pt x="96901" y="75"/>
                </a:cubicBezTo>
                <a:lnTo>
                  <a:pt x="96901" y="3017"/>
                </a:lnTo>
                <a:lnTo>
                  <a:pt x="94513" y="3017"/>
                </a:lnTo>
                <a:lnTo>
                  <a:pt x="94513" y="75"/>
                </a:lnTo>
                <a:cubicBezTo>
                  <a:pt x="94513" y="34"/>
                  <a:pt x="94479" y="0"/>
                  <a:pt x="94439" y="0"/>
                </a:cubicBezTo>
                <a:cubicBezTo>
                  <a:pt x="94398" y="0"/>
                  <a:pt x="94364" y="34"/>
                  <a:pt x="94364" y="75"/>
                </a:cubicBezTo>
                <a:lnTo>
                  <a:pt x="94364" y="3017"/>
                </a:lnTo>
                <a:lnTo>
                  <a:pt x="91975" y="3017"/>
                </a:lnTo>
                <a:lnTo>
                  <a:pt x="91975" y="75"/>
                </a:lnTo>
                <a:cubicBezTo>
                  <a:pt x="91975" y="34"/>
                  <a:pt x="91943" y="0"/>
                  <a:pt x="91902" y="0"/>
                </a:cubicBezTo>
                <a:cubicBezTo>
                  <a:pt x="91860" y="0"/>
                  <a:pt x="91826" y="34"/>
                  <a:pt x="91826" y="75"/>
                </a:cubicBezTo>
                <a:lnTo>
                  <a:pt x="91826" y="3017"/>
                </a:lnTo>
                <a:lnTo>
                  <a:pt x="89438" y="3017"/>
                </a:lnTo>
                <a:lnTo>
                  <a:pt x="89438" y="75"/>
                </a:lnTo>
                <a:cubicBezTo>
                  <a:pt x="89438" y="34"/>
                  <a:pt x="89404" y="0"/>
                  <a:pt x="89363" y="0"/>
                </a:cubicBezTo>
                <a:cubicBezTo>
                  <a:pt x="89322" y="0"/>
                  <a:pt x="89289" y="34"/>
                  <a:pt x="89289" y="75"/>
                </a:cubicBezTo>
                <a:lnTo>
                  <a:pt x="89289" y="3017"/>
                </a:lnTo>
                <a:lnTo>
                  <a:pt x="86900" y="3017"/>
                </a:lnTo>
                <a:lnTo>
                  <a:pt x="86900" y="75"/>
                </a:lnTo>
                <a:cubicBezTo>
                  <a:pt x="86900" y="34"/>
                  <a:pt x="86867" y="0"/>
                  <a:pt x="86826" y="0"/>
                </a:cubicBezTo>
                <a:cubicBezTo>
                  <a:pt x="86785" y="0"/>
                  <a:pt x="86752" y="34"/>
                  <a:pt x="86752" y="75"/>
                </a:cubicBezTo>
                <a:lnTo>
                  <a:pt x="86752" y="3017"/>
                </a:lnTo>
                <a:lnTo>
                  <a:pt x="84363" y="3017"/>
                </a:lnTo>
                <a:lnTo>
                  <a:pt x="84363" y="75"/>
                </a:lnTo>
                <a:cubicBezTo>
                  <a:pt x="84363" y="34"/>
                  <a:pt x="84330" y="0"/>
                  <a:pt x="84289" y="0"/>
                </a:cubicBezTo>
                <a:cubicBezTo>
                  <a:pt x="84248" y="0"/>
                  <a:pt x="84215" y="34"/>
                  <a:pt x="84215" y="75"/>
                </a:cubicBezTo>
                <a:lnTo>
                  <a:pt x="84215" y="3017"/>
                </a:lnTo>
                <a:lnTo>
                  <a:pt x="81826" y="3017"/>
                </a:lnTo>
                <a:lnTo>
                  <a:pt x="81826" y="75"/>
                </a:lnTo>
                <a:cubicBezTo>
                  <a:pt x="81826" y="34"/>
                  <a:pt x="81792" y="0"/>
                  <a:pt x="81751" y="0"/>
                </a:cubicBezTo>
                <a:cubicBezTo>
                  <a:pt x="81710" y="0"/>
                  <a:pt x="81677" y="34"/>
                  <a:pt x="81677" y="75"/>
                </a:cubicBezTo>
                <a:lnTo>
                  <a:pt x="81677" y="3017"/>
                </a:lnTo>
                <a:lnTo>
                  <a:pt x="79288" y="3017"/>
                </a:lnTo>
                <a:lnTo>
                  <a:pt x="79288" y="75"/>
                </a:lnTo>
                <a:cubicBezTo>
                  <a:pt x="79288" y="34"/>
                  <a:pt x="79255" y="0"/>
                  <a:pt x="79214" y="0"/>
                </a:cubicBezTo>
                <a:cubicBezTo>
                  <a:pt x="79173" y="0"/>
                  <a:pt x="79139" y="34"/>
                  <a:pt x="79139" y="75"/>
                </a:cubicBezTo>
                <a:lnTo>
                  <a:pt x="79139" y="3017"/>
                </a:lnTo>
                <a:lnTo>
                  <a:pt x="76751" y="3017"/>
                </a:lnTo>
                <a:lnTo>
                  <a:pt x="76751" y="75"/>
                </a:lnTo>
                <a:cubicBezTo>
                  <a:pt x="76751" y="34"/>
                  <a:pt x="76718" y="0"/>
                  <a:pt x="76677" y="0"/>
                </a:cubicBezTo>
                <a:cubicBezTo>
                  <a:pt x="76636" y="0"/>
                  <a:pt x="76603" y="34"/>
                  <a:pt x="76603" y="75"/>
                </a:cubicBezTo>
                <a:lnTo>
                  <a:pt x="76603" y="3017"/>
                </a:lnTo>
                <a:lnTo>
                  <a:pt x="74214" y="3017"/>
                </a:lnTo>
                <a:lnTo>
                  <a:pt x="74214" y="75"/>
                </a:lnTo>
                <a:cubicBezTo>
                  <a:pt x="74214" y="34"/>
                  <a:pt x="74180" y="0"/>
                  <a:pt x="74139" y="0"/>
                </a:cubicBezTo>
                <a:cubicBezTo>
                  <a:pt x="74098" y="0"/>
                  <a:pt x="74065" y="34"/>
                  <a:pt x="74065" y="75"/>
                </a:cubicBezTo>
                <a:lnTo>
                  <a:pt x="74065" y="3017"/>
                </a:lnTo>
                <a:lnTo>
                  <a:pt x="71676" y="3017"/>
                </a:lnTo>
                <a:lnTo>
                  <a:pt x="71676" y="75"/>
                </a:lnTo>
                <a:cubicBezTo>
                  <a:pt x="71676" y="34"/>
                  <a:pt x="71642" y="0"/>
                  <a:pt x="71601" y="0"/>
                </a:cubicBezTo>
                <a:cubicBezTo>
                  <a:pt x="71560" y="0"/>
                  <a:pt x="71527" y="34"/>
                  <a:pt x="71527" y="75"/>
                </a:cubicBezTo>
                <a:lnTo>
                  <a:pt x="71527" y="3017"/>
                </a:lnTo>
                <a:lnTo>
                  <a:pt x="69139" y="3017"/>
                </a:lnTo>
                <a:lnTo>
                  <a:pt x="69139" y="75"/>
                </a:lnTo>
                <a:cubicBezTo>
                  <a:pt x="69139" y="34"/>
                  <a:pt x="69106" y="0"/>
                  <a:pt x="69064" y="0"/>
                </a:cubicBezTo>
                <a:cubicBezTo>
                  <a:pt x="69024" y="0"/>
                  <a:pt x="68990" y="34"/>
                  <a:pt x="68990" y="75"/>
                </a:cubicBezTo>
                <a:lnTo>
                  <a:pt x="68990" y="3017"/>
                </a:lnTo>
                <a:lnTo>
                  <a:pt x="66601" y="3017"/>
                </a:lnTo>
                <a:lnTo>
                  <a:pt x="66601" y="75"/>
                </a:lnTo>
                <a:cubicBezTo>
                  <a:pt x="66601" y="34"/>
                  <a:pt x="66568" y="0"/>
                  <a:pt x="66527" y="0"/>
                </a:cubicBezTo>
                <a:cubicBezTo>
                  <a:pt x="66486" y="0"/>
                  <a:pt x="66452" y="34"/>
                  <a:pt x="66452" y="75"/>
                </a:cubicBezTo>
                <a:lnTo>
                  <a:pt x="66452" y="3017"/>
                </a:lnTo>
                <a:lnTo>
                  <a:pt x="64064" y="3017"/>
                </a:lnTo>
                <a:lnTo>
                  <a:pt x="64064" y="75"/>
                </a:lnTo>
                <a:cubicBezTo>
                  <a:pt x="64064" y="34"/>
                  <a:pt x="64030" y="0"/>
                  <a:pt x="63989" y="0"/>
                </a:cubicBezTo>
                <a:cubicBezTo>
                  <a:pt x="63948" y="0"/>
                  <a:pt x="63915" y="34"/>
                  <a:pt x="63915" y="75"/>
                </a:cubicBezTo>
                <a:lnTo>
                  <a:pt x="63915" y="3017"/>
                </a:lnTo>
                <a:lnTo>
                  <a:pt x="61526" y="3017"/>
                </a:lnTo>
                <a:lnTo>
                  <a:pt x="61526" y="75"/>
                </a:lnTo>
                <a:cubicBezTo>
                  <a:pt x="61526" y="34"/>
                  <a:pt x="61493" y="0"/>
                  <a:pt x="61452" y="0"/>
                </a:cubicBezTo>
                <a:cubicBezTo>
                  <a:pt x="61411" y="0"/>
                  <a:pt x="61378" y="34"/>
                  <a:pt x="61378" y="75"/>
                </a:cubicBezTo>
                <a:lnTo>
                  <a:pt x="61378" y="3017"/>
                </a:lnTo>
                <a:lnTo>
                  <a:pt x="58989" y="3017"/>
                </a:lnTo>
                <a:lnTo>
                  <a:pt x="58989" y="75"/>
                </a:lnTo>
                <a:cubicBezTo>
                  <a:pt x="58989" y="34"/>
                  <a:pt x="58956" y="0"/>
                  <a:pt x="58915" y="0"/>
                </a:cubicBezTo>
                <a:lnTo>
                  <a:pt x="58915" y="0"/>
                </a:lnTo>
                <a:cubicBezTo>
                  <a:pt x="58874" y="0"/>
                  <a:pt x="58840" y="34"/>
                  <a:pt x="58840" y="75"/>
                </a:cubicBezTo>
                <a:lnTo>
                  <a:pt x="58840" y="3017"/>
                </a:lnTo>
                <a:lnTo>
                  <a:pt x="56452" y="3017"/>
                </a:lnTo>
                <a:lnTo>
                  <a:pt x="56452" y="75"/>
                </a:lnTo>
                <a:cubicBezTo>
                  <a:pt x="56452" y="34"/>
                  <a:pt x="56417" y="0"/>
                  <a:pt x="56377" y="0"/>
                </a:cubicBezTo>
                <a:cubicBezTo>
                  <a:pt x="56336" y="0"/>
                  <a:pt x="56303" y="34"/>
                  <a:pt x="56303" y="75"/>
                </a:cubicBezTo>
                <a:lnTo>
                  <a:pt x="56303" y="3017"/>
                </a:lnTo>
                <a:lnTo>
                  <a:pt x="53914" y="3017"/>
                </a:lnTo>
                <a:lnTo>
                  <a:pt x="53914" y="75"/>
                </a:lnTo>
                <a:cubicBezTo>
                  <a:pt x="53914" y="34"/>
                  <a:pt x="53881" y="0"/>
                  <a:pt x="53840" y="0"/>
                </a:cubicBezTo>
                <a:cubicBezTo>
                  <a:pt x="53799" y="0"/>
                  <a:pt x="53766" y="34"/>
                  <a:pt x="53766" y="75"/>
                </a:cubicBezTo>
                <a:lnTo>
                  <a:pt x="53766" y="3017"/>
                </a:lnTo>
                <a:lnTo>
                  <a:pt x="51376" y="3017"/>
                </a:lnTo>
                <a:lnTo>
                  <a:pt x="51376" y="75"/>
                </a:lnTo>
                <a:cubicBezTo>
                  <a:pt x="51376" y="34"/>
                  <a:pt x="51344" y="0"/>
                  <a:pt x="51303" y="0"/>
                </a:cubicBezTo>
                <a:cubicBezTo>
                  <a:pt x="51262" y="0"/>
                  <a:pt x="51228" y="34"/>
                  <a:pt x="51228" y="75"/>
                </a:cubicBezTo>
                <a:lnTo>
                  <a:pt x="51228" y="3017"/>
                </a:lnTo>
                <a:lnTo>
                  <a:pt x="48839" y="3017"/>
                </a:lnTo>
                <a:lnTo>
                  <a:pt x="48839" y="75"/>
                </a:lnTo>
                <a:cubicBezTo>
                  <a:pt x="48839" y="34"/>
                  <a:pt x="48806" y="0"/>
                  <a:pt x="48764" y="0"/>
                </a:cubicBezTo>
                <a:cubicBezTo>
                  <a:pt x="48723" y="0"/>
                  <a:pt x="48691" y="34"/>
                  <a:pt x="48691" y="75"/>
                </a:cubicBezTo>
                <a:lnTo>
                  <a:pt x="48691" y="3017"/>
                </a:lnTo>
                <a:lnTo>
                  <a:pt x="46302" y="3017"/>
                </a:lnTo>
                <a:lnTo>
                  <a:pt x="46302" y="75"/>
                </a:lnTo>
                <a:cubicBezTo>
                  <a:pt x="46302" y="34"/>
                  <a:pt x="46269" y="0"/>
                  <a:pt x="46227" y="0"/>
                </a:cubicBezTo>
                <a:cubicBezTo>
                  <a:pt x="46187" y="0"/>
                  <a:pt x="46153" y="34"/>
                  <a:pt x="46153" y="75"/>
                </a:cubicBezTo>
                <a:lnTo>
                  <a:pt x="46153" y="3017"/>
                </a:lnTo>
                <a:lnTo>
                  <a:pt x="43764" y="3017"/>
                </a:lnTo>
                <a:lnTo>
                  <a:pt x="43764" y="75"/>
                </a:lnTo>
                <a:cubicBezTo>
                  <a:pt x="43764" y="34"/>
                  <a:pt x="43732" y="0"/>
                  <a:pt x="43691" y="0"/>
                </a:cubicBezTo>
                <a:cubicBezTo>
                  <a:pt x="43650" y="0"/>
                  <a:pt x="43616" y="34"/>
                  <a:pt x="43616" y="75"/>
                </a:cubicBezTo>
                <a:lnTo>
                  <a:pt x="43616" y="3017"/>
                </a:lnTo>
                <a:lnTo>
                  <a:pt x="41227" y="3017"/>
                </a:lnTo>
                <a:lnTo>
                  <a:pt x="41227" y="75"/>
                </a:lnTo>
                <a:cubicBezTo>
                  <a:pt x="41227" y="34"/>
                  <a:pt x="41194" y="0"/>
                  <a:pt x="41153" y="0"/>
                </a:cubicBezTo>
                <a:cubicBezTo>
                  <a:pt x="41111" y="0"/>
                  <a:pt x="41078" y="34"/>
                  <a:pt x="41078" y="75"/>
                </a:cubicBezTo>
                <a:lnTo>
                  <a:pt x="41078" y="3017"/>
                </a:lnTo>
                <a:lnTo>
                  <a:pt x="38689" y="3017"/>
                </a:lnTo>
                <a:lnTo>
                  <a:pt x="38689" y="75"/>
                </a:lnTo>
                <a:cubicBezTo>
                  <a:pt x="38689" y="34"/>
                  <a:pt x="38656" y="0"/>
                  <a:pt x="38615" y="0"/>
                </a:cubicBezTo>
                <a:cubicBezTo>
                  <a:pt x="38574" y="0"/>
                  <a:pt x="38541" y="34"/>
                  <a:pt x="38541" y="75"/>
                </a:cubicBezTo>
                <a:lnTo>
                  <a:pt x="38541" y="3017"/>
                </a:lnTo>
                <a:lnTo>
                  <a:pt x="36152" y="3017"/>
                </a:lnTo>
                <a:lnTo>
                  <a:pt x="36152" y="75"/>
                </a:lnTo>
                <a:cubicBezTo>
                  <a:pt x="36152" y="34"/>
                  <a:pt x="36119" y="0"/>
                  <a:pt x="36078" y="0"/>
                </a:cubicBezTo>
                <a:cubicBezTo>
                  <a:pt x="36037" y="0"/>
                  <a:pt x="36004" y="34"/>
                  <a:pt x="36004" y="75"/>
                </a:cubicBezTo>
                <a:lnTo>
                  <a:pt x="36004" y="3017"/>
                </a:lnTo>
                <a:lnTo>
                  <a:pt x="33615" y="3017"/>
                </a:lnTo>
                <a:lnTo>
                  <a:pt x="33615" y="75"/>
                </a:lnTo>
                <a:cubicBezTo>
                  <a:pt x="33615" y="34"/>
                  <a:pt x="33582" y="0"/>
                  <a:pt x="33541" y="0"/>
                </a:cubicBezTo>
                <a:cubicBezTo>
                  <a:pt x="33500" y="0"/>
                  <a:pt x="33466" y="34"/>
                  <a:pt x="33466" y="75"/>
                </a:cubicBezTo>
                <a:lnTo>
                  <a:pt x="33466" y="3017"/>
                </a:lnTo>
                <a:lnTo>
                  <a:pt x="31077" y="3017"/>
                </a:lnTo>
                <a:lnTo>
                  <a:pt x="31077" y="75"/>
                </a:lnTo>
                <a:cubicBezTo>
                  <a:pt x="31077" y="34"/>
                  <a:pt x="31044" y="0"/>
                  <a:pt x="31003" y="0"/>
                </a:cubicBezTo>
                <a:cubicBezTo>
                  <a:pt x="30962" y="0"/>
                  <a:pt x="30928" y="34"/>
                  <a:pt x="30928" y="75"/>
                </a:cubicBezTo>
                <a:lnTo>
                  <a:pt x="30928" y="3017"/>
                </a:lnTo>
                <a:lnTo>
                  <a:pt x="28540" y="3017"/>
                </a:lnTo>
                <a:lnTo>
                  <a:pt x="28540" y="75"/>
                </a:lnTo>
                <a:cubicBezTo>
                  <a:pt x="28540" y="34"/>
                  <a:pt x="28507" y="0"/>
                  <a:pt x="28466" y="0"/>
                </a:cubicBezTo>
                <a:cubicBezTo>
                  <a:pt x="28425" y="0"/>
                  <a:pt x="28391" y="34"/>
                  <a:pt x="28391" y="75"/>
                </a:cubicBezTo>
                <a:lnTo>
                  <a:pt x="28391" y="3017"/>
                </a:lnTo>
                <a:lnTo>
                  <a:pt x="26002" y="3017"/>
                </a:lnTo>
                <a:lnTo>
                  <a:pt x="26002" y="75"/>
                </a:lnTo>
                <a:cubicBezTo>
                  <a:pt x="26002" y="34"/>
                  <a:pt x="25970" y="0"/>
                  <a:pt x="25929" y="0"/>
                </a:cubicBezTo>
                <a:cubicBezTo>
                  <a:pt x="25888" y="0"/>
                  <a:pt x="25854" y="34"/>
                  <a:pt x="25854" y="75"/>
                </a:cubicBezTo>
                <a:lnTo>
                  <a:pt x="25854" y="3017"/>
                </a:lnTo>
                <a:lnTo>
                  <a:pt x="23465" y="3017"/>
                </a:lnTo>
                <a:lnTo>
                  <a:pt x="23465" y="75"/>
                </a:lnTo>
                <a:cubicBezTo>
                  <a:pt x="23465" y="34"/>
                  <a:pt x="23431" y="0"/>
                  <a:pt x="23390" y="0"/>
                </a:cubicBezTo>
                <a:cubicBezTo>
                  <a:pt x="23349" y="0"/>
                  <a:pt x="23316" y="34"/>
                  <a:pt x="23316" y="75"/>
                </a:cubicBezTo>
                <a:lnTo>
                  <a:pt x="23316" y="3017"/>
                </a:lnTo>
                <a:lnTo>
                  <a:pt x="20928" y="3017"/>
                </a:lnTo>
                <a:lnTo>
                  <a:pt x="20928" y="75"/>
                </a:lnTo>
                <a:cubicBezTo>
                  <a:pt x="20928" y="34"/>
                  <a:pt x="20894" y="0"/>
                  <a:pt x="20854" y="0"/>
                </a:cubicBezTo>
                <a:cubicBezTo>
                  <a:pt x="20812" y="0"/>
                  <a:pt x="20779" y="34"/>
                  <a:pt x="20779" y="75"/>
                </a:cubicBezTo>
                <a:lnTo>
                  <a:pt x="20779" y="3017"/>
                </a:lnTo>
                <a:lnTo>
                  <a:pt x="18390" y="3017"/>
                </a:lnTo>
                <a:lnTo>
                  <a:pt x="18390" y="75"/>
                </a:lnTo>
                <a:cubicBezTo>
                  <a:pt x="18390" y="34"/>
                  <a:pt x="18357" y="0"/>
                  <a:pt x="18316" y="0"/>
                </a:cubicBezTo>
                <a:cubicBezTo>
                  <a:pt x="18275" y="0"/>
                  <a:pt x="18242" y="34"/>
                  <a:pt x="18242" y="75"/>
                </a:cubicBezTo>
                <a:lnTo>
                  <a:pt x="18242" y="3017"/>
                </a:lnTo>
                <a:lnTo>
                  <a:pt x="15853" y="3017"/>
                </a:lnTo>
                <a:lnTo>
                  <a:pt x="15853" y="75"/>
                </a:lnTo>
                <a:cubicBezTo>
                  <a:pt x="15853" y="34"/>
                  <a:pt x="15819" y="0"/>
                  <a:pt x="15778" y="0"/>
                </a:cubicBezTo>
                <a:cubicBezTo>
                  <a:pt x="15737" y="0"/>
                  <a:pt x="15704" y="34"/>
                  <a:pt x="15704" y="75"/>
                </a:cubicBezTo>
                <a:lnTo>
                  <a:pt x="15704" y="3017"/>
                </a:lnTo>
                <a:lnTo>
                  <a:pt x="13315" y="3017"/>
                </a:lnTo>
                <a:lnTo>
                  <a:pt x="13315" y="75"/>
                </a:lnTo>
                <a:cubicBezTo>
                  <a:pt x="13315" y="34"/>
                  <a:pt x="13282" y="0"/>
                  <a:pt x="13241" y="0"/>
                </a:cubicBezTo>
                <a:cubicBezTo>
                  <a:pt x="13200" y="0"/>
                  <a:pt x="13167" y="34"/>
                  <a:pt x="13167" y="75"/>
                </a:cubicBezTo>
                <a:lnTo>
                  <a:pt x="13167" y="3017"/>
                </a:lnTo>
                <a:lnTo>
                  <a:pt x="10778" y="3017"/>
                </a:lnTo>
                <a:lnTo>
                  <a:pt x="10778" y="75"/>
                </a:lnTo>
                <a:cubicBezTo>
                  <a:pt x="10778" y="34"/>
                  <a:pt x="10745" y="0"/>
                  <a:pt x="10704" y="0"/>
                </a:cubicBezTo>
                <a:cubicBezTo>
                  <a:pt x="10663" y="0"/>
                  <a:pt x="10630" y="34"/>
                  <a:pt x="10630" y="75"/>
                </a:cubicBezTo>
                <a:lnTo>
                  <a:pt x="10630" y="3017"/>
                </a:lnTo>
                <a:lnTo>
                  <a:pt x="8241" y="3017"/>
                </a:lnTo>
                <a:lnTo>
                  <a:pt x="8241" y="75"/>
                </a:lnTo>
                <a:cubicBezTo>
                  <a:pt x="8241" y="34"/>
                  <a:pt x="8207" y="0"/>
                  <a:pt x="8166" y="0"/>
                </a:cubicBezTo>
                <a:cubicBezTo>
                  <a:pt x="8125" y="0"/>
                  <a:pt x="8092" y="34"/>
                  <a:pt x="8092" y="75"/>
                </a:cubicBezTo>
                <a:lnTo>
                  <a:pt x="8092" y="3017"/>
                </a:lnTo>
                <a:lnTo>
                  <a:pt x="5703" y="3017"/>
                </a:lnTo>
                <a:lnTo>
                  <a:pt x="5703" y="75"/>
                </a:lnTo>
                <a:cubicBezTo>
                  <a:pt x="5703" y="34"/>
                  <a:pt x="5670" y="0"/>
                  <a:pt x="5629" y="0"/>
                </a:cubicBezTo>
                <a:cubicBezTo>
                  <a:pt x="5588" y="0"/>
                  <a:pt x="5554" y="34"/>
                  <a:pt x="5554" y="75"/>
                </a:cubicBezTo>
                <a:lnTo>
                  <a:pt x="5554" y="3017"/>
                </a:lnTo>
                <a:lnTo>
                  <a:pt x="3166" y="3017"/>
                </a:lnTo>
                <a:lnTo>
                  <a:pt x="3166" y="75"/>
                </a:lnTo>
                <a:cubicBezTo>
                  <a:pt x="3166" y="34"/>
                  <a:pt x="3133" y="0"/>
                  <a:pt x="3092" y="0"/>
                </a:cubicBezTo>
                <a:cubicBezTo>
                  <a:pt x="3051" y="0"/>
                  <a:pt x="3018" y="34"/>
                  <a:pt x="3018" y="75"/>
                </a:cubicBezTo>
                <a:lnTo>
                  <a:pt x="3018" y="3017"/>
                </a:lnTo>
                <a:lnTo>
                  <a:pt x="75" y="3017"/>
                </a:lnTo>
                <a:cubicBezTo>
                  <a:pt x="34" y="3017"/>
                  <a:pt x="1" y="3050"/>
                  <a:pt x="1" y="3091"/>
                </a:cubicBezTo>
                <a:cubicBezTo>
                  <a:pt x="1" y="3132"/>
                  <a:pt x="34" y="3165"/>
                  <a:pt x="75" y="3165"/>
                </a:cubicBezTo>
                <a:lnTo>
                  <a:pt x="3018" y="3165"/>
                </a:lnTo>
                <a:lnTo>
                  <a:pt x="3018" y="5554"/>
                </a:lnTo>
                <a:lnTo>
                  <a:pt x="75" y="5554"/>
                </a:lnTo>
                <a:cubicBezTo>
                  <a:pt x="34" y="5554"/>
                  <a:pt x="1" y="5587"/>
                  <a:pt x="1" y="5628"/>
                </a:cubicBezTo>
                <a:cubicBezTo>
                  <a:pt x="1" y="5670"/>
                  <a:pt x="34" y="5703"/>
                  <a:pt x="75" y="5703"/>
                </a:cubicBezTo>
                <a:lnTo>
                  <a:pt x="3018" y="5703"/>
                </a:lnTo>
                <a:lnTo>
                  <a:pt x="3018" y="8092"/>
                </a:lnTo>
                <a:lnTo>
                  <a:pt x="75" y="8092"/>
                </a:lnTo>
                <a:cubicBezTo>
                  <a:pt x="34" y="8092"/>
                  <a:pt x="1" y="8125"/>
                  <a:pt x="1" y="8166"/>
                </a:cubicBezTo>
                <a:cubicBezTo>
                  <a:pt x="1" y="8207"/>
                  <a:pt x="34" y="8240"/>
                  <a:pt x="75" y="8240"/>
                </a:cubicBezTo>
                <a:lnTo>
                  <a:pt x="3018" y="8240"/>
                </a:lnTo>
                <a:lnTo>
                  <a:pt x="3018" y="10629"/>
                </a:lnTo>
                <a:lnTo>
                  <a:pt x="75" y="10629"/>
                </a:lnTo>
                <a:cubicBezTo>
                  <a:pt x="34" y="10629"/>
                  <a:pt x="1" y="10662"/>
                  <a:pt x="1" y="10703"/>
                </a:cubicBezTo>
                <a:cubicBezTo>
                  <a:pt x="1" y="10744"/>
                  <a:pt x="34" y="10777"/>
                  <a:pt x="75" y="10777"/>
                </a:cubicBezTo>
                <a:lnTo>
                  <a:pt x="3018" y="10777"/>
                </a:lnTo>
                <a:lnTo>
                  <a:pt x="3018" y="13166"/>
                </a:lnTo>
                <a:lnTo>
                  <a:pt x="75" y="13166"/>
                </a:lnTo>
                <a:cubicBezTo>
                  <a:pt x="34" y="13166"/>
                  <a:pt x="1" y="13199"/>
                  <a:pt x="1" y="13240"/>
                </a:cubicBezTo>
                <a:cubicBezTo>
                  <a:pt x="1" y="13282"/>
                  <a:pt x="34" y="13316"/>
                  <a:pt x="75" y="13316"/>
                </a:cubicBezTo>
                <a:lnTo>
                  <a:pt x="3018" y="13316"/>
                </a:lnTo>
                <a:lnTo>
                  <a:pt x="3018" y="15704"/>
                </a:lnTo>
                <a:lnTo>
                  <a:pt x="75" y="15704"/>
                </a:lnTo>
                <a:cubicBezTo>
                  <a:pt x="34" y="15704"/>
                  <a:pt x="1" y="15737"/>
                  <a:pt x="1" y="15778"/>
                </a:cubicBezTo>
                <a:cubicBezTo>
                  <a:pt x="1" y="15819"/>
                  <a:pt x="34" y="15853"/>
                  <a:pt x="75" y="15853"/>
                </a:cubicBezTo>
                <a:lnTo>
                  <a:pt x="3018" y="15853"/>
                </a:lnTo>
                <a:lnTo>
                  <a:pt x="3018" y="18242"/>
                </a:lnTo>
                <a:lnTo>
                  <a:pt x="75" y="18242"/>
                </a:lnTo>
                <a:cubicBezTo>
                  <a:pt x="34" y="18242"/>
                  <a:pt x="1" y="18275"/>
                  <a:pt x="1" y="18316"/>
                </a:cubicBezTo>
                <a:cubicBezTo>
                  <a:pt x="1" y="18357"/>
                  <a:pt x="34" y="18389"/>
                  <a:pt x="75" y="18389"/>
                </a:cubicBezTo>
                <a:lnTo>
                  <a:pt x="3018" y="18389"/>
                </a:lnTo>
                <a:lnTo>
                  <a:pt x="3018" y="20778"/>
                </a:lnTo>
                <a:lnTo>
                  <a:pt x="75" y="20778"/>
                </a:lnTo>
                <a:cubicBezTo>
                  <a:pt x="34" y="20778"/>
                  <a:pt x="1" y="20812"/>
                  <a:pt x="1" y="20853"/>
                </a:cubicBezTo>
                <a:cubicBezTo>
                  <a:pt x="1" y="20894"/>
                  <a:pt x="34" y="20928"/>
                  <a:pt x="75" y="20928"/>
                </a:cubicBezTo>
                <a:lnTo>
                  <a:pt x="3018" y="20928"/>
                </a:lnTo>
                <a:lnTo>
                  <a:pt x="3018" y="23316"/>
                </a:lnTo>
                <a:lnTo>
                  <a:pt x="75" y="23316"/>
                </a:lnTo>
                <a:cubicBezTo>
                  <a:pt x="34" y="23316"/>
                  <a:pt x="1" y="23350"/>
                  <a:pt x="1" y="23391"/>
                </a:cubicBezTo>
                <a:cubicBezTo>
                  <a:pt x="1" y="23432"/>
                  <a:pt x="34" y="23465"/>
                  <a:pt x="75" y="23465"/>
                </a:cubicBezTo>
                <a:lnTo>
                  <a:pt x="3018" y="23465"/>
                </a:lnTo>
                <a:lnTo>
                  <a:pt x="3018" y="25854"/>
                </a:lnTo>
                <a:lnTo>
                  <a:pt x="75" y="25854"/>
                </a:lnTo>
                <a:cubicBezTo>
                  <a:pt x="34" y="25854"/>
                  <a:pt x="1" y="25887"/>
                  <a:pt x="1" y="25928"/>
                </a:cubicBezTo>
                <a:cubicBezTo>
                  <a:pt x="1" y="25969"/>
                  <a:pt x="34" y="26002"/>
                  <a:pt x="75" y="26002"/>
                </a:cubicBezTo>
                <a:lnTo>
                  <a:pt x="3018" y="26002"/>
                </a:lnTo>
                <a:lnTo>
                  <a:pt x="3018" y="28391"/>
                </a:lnTo>
                <a:lnTo>
                  <a:pt x="75" y="28391"/>
                </a:lnTo>
                <a:cubicBezTo>
                  <a:pt x="34" y="28391"/>
                  <a:pt x="1" y="28424"/>
                  <a:pt x="1" y="28465"/>
                </a:cubicBezTo>
                <a:cubicBezTo>
                  <a:pt x="1" y="28506"/>
                  <a:pt x="34" y="28540"/>
                  <a:pt x="75" y="28540"/>
                </a:cubicBezTo>
                <a:lnTo>
                  <a:pt x="3018" y="28540"/>
                </a:lnTo>
                <a:lnTo>
                  <a:pt x="3018" y="30928"/>
                </a:lnTo>
                <a:lnTo>
                  <a:pt x="75" y="30928"/>
                </a:lnTo>
                <a:cubicBezTo>
                  <a:pt x="34" y="30928"/>
                  <a:pt x="1" y="30962"/>
                  <a:pt x="1" y="31003"/>
                </a:cubicBezTo>
                <a:cubicBezTo>
                  <a:pt x="1" y="31044"/>
                  <a:pt x="34" y="31077"/>
                  <a:pt x="75" y="31077"/>
                </a:cubicBezTo>
                <a:lnTo>
                  <a:pt x="3018" y="31077"/>
                </a:lnTo>
                <a:lnTo>
                  <a:pt x="3018" y="33466"/>
                </a:lnTo>
                <a:lnTo>
                  <a:pt x="75" y="33466"/>
                </a:lnTo>
                <a:cubicBezTo>
                  <a:pt x="34" y="33466"/>
                  <a:pt x="1" y="33499"/>
                  <a:pt x="1" y="33540"/>
                </a:cubicBezTo>
                <a:cubicBezTo>
                  <a:pt x="1" y="33581"/>
                  <a:pt x="34" y="33614"/>
                  <a:pt x="75" y="33614"/>
                </a:cubicBezTo>
                <a:lnTo>
                  <a:pt x="3018" y="33614"/>
                </a:lnTo>
                <a:lnTo>
                  <a:pt x="3018" y="36003"/>
                </a:lnTo>
                <a:lnTo>
                  <a:pt x="75" y="36003"/>
                </a:lnTo>
                <a:cubicBezTo>
                  <a:pt x="34" y="36003"/>
                  <a:pt x="1" y="36037"/>
                  <a:pt x="1" y="36078"/>
                </a:cubicBezTo>
                <a:cubicBezTo>
                  <a:pt x="1" y="36119"/>
                  <a:pt x="34" y="36152"/>
                  <a:pt x="75" y="36152"/>
                </a:cubicBezTo>
                <a:lnTo>
                  <a:pt x="3018" y="36152"/>
                </a:lnTo>
                <a:lnTo>
                  <a:pt x="3018" y="38540"/>
                </a:lnTo>
                <a:lnTo>
                  <a:pt x="75" y="38540"/>
                </a:lnTo>
                <a:cubicBezTo>
                  <a:pt x="34" y="38540"/>
                  <a:pt x="1" y="38574"/>
                  <a:pt x="1" y="38615"/>
                </a:cubicBezTo>
                <a:cubicBezTo>
                  <a:pt x="1" y="38656"/>
                  <a:pt x="34" y="38690"/>
                  <a:pt x="75" y="38690"/>
                </a:cubicBezTo>
                <a:lnTo>
                  <a:pt x="3018" y="38690"/>
                </a:lnTo>
                <a:lnTo>
                  <a:pt x="3018" y="41079"/>
                </a:lnTo>
                <a:lnTo>
                  <a:pt x="75" y="41079"/>
                </a:lnTo>
                <a:cubicBezTo>
                  <a:pt x="34" y="41079"/>
                  <a:pt x="1" y="41111"/>
                  <a:pt x="1" y="41152"/>
                </a:cubicBezTo>
                <a:cubicBezTo>
                  <a:pt x="1" y="41193"/>
                  <a:pt x="34" y="41226"/>
                  <a:pt x="75" y="41226"/>
                </a:cubicBezTo>
                <a:lnTo>
                  <a:pt x="3018" y="41226"/>
                </a:lnTo>
                <a:lnTo>
                  <a:pt x="3018" y="43616"/>
                </a:lnTo>
                <a:lnTo>
                  <a:pt x="75" y="43616"/>
                </a:lnTo>
                <a:cubicBezTo>
                  <a:pt x="34" y="43616"/>
                  <a:pt x="1" y="43649"/>
                  <a:pt x="1" y="43690"/>
                </a:cubicBezTo>
                <a:cubicBezTo>
                  <a:pt x="1" y="43731"/>
                  <a:pt x="34" y="43764"/>
                  <a:pt x="75" y="43764"/>
                </a:cubicBezTo>
                <a:lnTo>
                  <a:pt x="3018" y="43764"/>
                </a:lnTo>
                <a:lnTo>
                  <a:pt x="3018" y="46152"/>
                </a:lnTo>
                <a:lnTo>
                  <a:pt x="75" y="46152"/>
                </a:lnTo>
                <a:cubicBezTo>
                  <a:pt x="34" y="46152"/>
                  <a:pt x="1" y="46187"/>
                  <a:pt x="1" y="46228"/>
                </a:cubicBezTo>
                <a:cubicBezTo>
                  <a:pt x="1" y="46269"/>
                  <a:pt x="34" y="46302"/>
                  <a:pt x="75" y="46302"/>
                </a:cubicBezTo>
                <a:lnTo>
                  <a:pt x="3018" y="46302"/>
                </a:lnTo>
                <a:lnTo>
                  <a:pt x="3018" y="48691"/>
                </a:lnTo>
                <a:lnTo>
                  <a:pt x="75" y="48691"/>
                </a:lnTo>
                <a:cubicBezTo>
                  <a:pt x="34" y="48691"/>
                  <a:pt x="1" y="48724"/>
                  <a:pt x="1" y="48764"/>
                </a:cubicBezTo>
                <a:cubicBezTo>
                  <a:pt x="1" y="48805"/>
                  <a:pt x="34" y="48839"/>
                  <a:pt x="75" y="48839"/>
                </a:cubicBezTo>
                <a:lnTo>
                  <a:pt x="3018" y="48839"/>
                </a:lnTo>
                <a:lnTo>
                  <a:pt x="3018" y="51228"/>
                </a:lnTo>
                <a:lnTo>
                  <a:pt x="75" y="51228"/>
                </a:lnTo>
                <a:cubicBezTo>
                  <a:pt x="34" y="51228"/>
                  <a:pt x="1" y="51261"/>
                  <a:pt x="1" y="51302"/>
                </a:cubicBezTo>
                <a:cubicBezTo>
                  <a:pt x="1" y="51343"/>
                  <a:pt x="34" y="51376"/>
                  <a:pt x="75" y="51376"/>
                </a:cubicBezTo>
                <a:lnTo>
                  <a:pt x="3018" y="51376"/>
                </a:lnTo>
                <a:lnTo>
                  <a:pt x="3018" y="53765"/>
                </a:lnTo>
                <a:lnTo>
                  <a:pt x="75" y="53765"/>
                </a:lnTo>
                <a:cubicBezTo>
                  <a:pt x="34" y="53765"/>
                  <a:pt x="1" y="53799"/>
                  <a:pt x="1" y="53840"/>
                </a:cubicBezTo>
                <a:cubicBezTo>
                  <a:pt x="1" y="53881"/>
                  <a:pt x="34" y="53914"/>
                  <a:pt x="75" y="53914"/>
                </a:cubicBezTo>
                <a:lnTo>
                  <a:pt x="3018" y="53914"/>
                </a:lnTo>
                <a:lnTo>
                  <a:pt x="3018" y="56303"/>
                </a:lnTo>
                <a:lnTo>
                  <a:pt x="75" y="56303"/>
                </a:lnTo>
                <a:cubicBezTo>
                  <a:pt x="34" y="56303"/>
                  <a:pt x="1" y="56336"/>
                  <a:pt x="1" y="56377"/>
                </a:cubicBezTo>
                <a:cubicBezTo>
                  <a:pt x="1" y="56418"/>
                  <a:pt x="34" y="56451"/>
                  <a:pt x="75" y="56451"/>
                </a:cubicBezTo>
                <a:lnTo>
                  <a:pt x="3018" y="56451"/>
                </a:lnTo>
                <a:lnTo>
                  <a:pt x="3018" y="58840"/>
                </a:lnTo>
                <a:lnTo>
                  <a:pt x="75" y="58840"/>
                </a:lnTo>
                <a:cubicBezTo>
                  <a:pt x="34" y="58840"/>
                  <a:pt x="1" y="58873"/>
                  <a:pt x="1" y="58914"/>
                </a:cubicBezTo>
                <a:cubicBezTo>
                  <a:pt x="1" y="58955"/>
                  <a:pt x="34" y="58988"/>
                  <a:pt x="75" y="58988"/>
                </a:cubicBezTo>
                <a:lnTo>
                  <a:pt x="3018" y="58988"/>
                </a:lnTo>
                <a:lnTo>
                  <a:pt x="3018" y="61558"/>
                </a:lnTo>
                <a:lnTo>
                  <a:pt x="3166" y="61558"/>
                </a:lnTo>
                <a:lnTo>
                  <a:pt x="3166" y="58988"/>
                </a:lnTo>
                <a:lnTo>
                  <a:pt x="5554" y="58988"/>
                </a:lnTo>
                <a:lnTo>
                  <a:pt x="5554" y="61558"/>
                </a:lnTo>
                <a:lnTo>
                  <a:pt x="5703" y="61558"/>
                </a:lnTo>
                <a:lnTo>
                  <a:pt x="5703" y="58988"/>
                </a:lnTo>
                <a:lnTo>
                  <a:pt x="8092" y="58988"/>
                </a:lnTo>
                <a:lnTo>
                  <a:pt x="8092" y="61558"/>
                </a:lnTo>
                <a:lnTo>
                  <a:pt x="8241" y="61558"/>
                </a:lnTo>
                <a:lnTo>
                  <a:pt x="8241" y="58988"/>
                </a:lnTo>
                <a:lnTo>
                  <a:pt x="10630" y="58988"/>
                </a:lnTo>
                <a:lnTo>
                  <a:pt x="10630" y="61558"/>
                </a:lnTo>
                <a:lnTo>
                  <a:pt x="10778" y="61558"/>
                </a:lnTo>
                <a:lnTo>
                  <a:pt x="10778" y="58988"/>
                </a:lnTo>
                <a:lnTo>
                  <a:pt x="13167" y="58988"/>
                </a:lnTo>
                <a:lnTo>
                  <a:pt x="13167" y="61558"/>
                </a:lnTo>
                <a:lnTo>
                  <a:pt x="13315" y="61558"/>
                </a:lnTo>
                <a:lnTo>
                  <a:pt x="13315" y="58988"/>
                </a:lnTo>
                <a:lnTo>
                  <a:pt x="15704" y="58988"/>
                </a:lnTo>
                <a:lnTo>
                  <a:pt x="15704" y="61558"/>
                </a:lnTo>
                <a:lnTo>
                  <a:pt x="15853" y="61558"/>
                </a:lnTo>
                <a:lnTo>
                  <a:pt x="15853" y="58988"/>
                </a:lnTo>
                <a:lnTo>
                  <a:pt x="18242" y="58988"/>
                </a:lnTo>
                <a:lnTo>
                  <a:pt x="18242" y="61558"/>
                </a:lnTo>
                <a:lnTo>
                  <a:pt x="18390" y="61558"/>
                </a:lnTo>
                <a:lnTo>
                  <a:pt x="18390" y="58988"/>
                </a:lnTo>
                <a:lnTo>
                  <a:pt x="20779" y="58988"/>
                </a:lnTo>
                <a:lnTo>
                  <a:pt x="20779" y="61558"/>
                </a:lnTo>
                <a:lnTo>
                  <a:pt x="20928" y="61558"/>
                </a:lnTo>
                <a:lnTo>
                  <a:pt x="20928" y="58988"/>
                </a:lnTo>
                <a:lnTo>
                  <a:pt x="23316" y="58988"/>
                </a:lnTo>
                <a:lnTo>
                  <a:pt x="23316" y="61558"/>
                </a:lnTo>
                <a:lnTo>
                  <a:pt x="23465" y="61558"/>
                </a:lnTo>
                <a:lnTo>
                  <a:pt x="23465" y="58988"/>
                </a:lnTo>
                <a:lnTo>
                  <a:pt x="25854" y="58988"/>
                </a:lnTo>
                <a:lnTo>
                  <a:pt x="25854" y="61558"/>
                </a:lnTo>
                <a:lnTo>
                  <a:pt x="26002" y="61558"/>
                </a:lnTo>
                <a:lnTo>
                  <a:pt x="26002" y="58988"/>
                </a:lnTo>
                <a:lnTo>
                  <a:pt x="28391" y="58988"/>
                </a:lnTo>
                <a:lnTo>
                  <a:pt x="28391" y="61558"/>
                </a:lnTo>
                <a:lnTo>
                  <a:pt x="28540" y="61558"/>
                </a:lnTo>
                <a:lnTo>
                  <a:pt x="28540" y="58988"/>
                </a:lnTo>
                <a:lnTo>
                  <a:pt x="30928" y="58988"/>
                </a:lnTo>
                <a:lnTo>
                  <a:pt x="30928" y="61558"/>
                </a:lnTo>
                <a:lnTo>
                  <a:pt x="31077" y="61558"/>
                </a:lnTo>
                <a:lnTo>
                  <a:pt x="31077" y="58988"/>
                </a:lnTo>
                <a:lnTo>
                  <a:pt x="33466" y="58988"/>
                </a:lnTo>
                <a:lnTo>
                  <a:pt x="33466" y="61558"/>
                </a:lnTo>
                <a:lnTo>
                  <a:pt x="33615" y="61558"/>
                </a:lnTo>
                <a:lnTo>
                  <a:pt x="33615" y="58988"/>
                </a:lnTo>
                <a:lnTo>
                  <a:pt x="36004" y="58988"/>
                </a:lnTo>
                <a:lnTo>
                  <a:pt x="36004" y="61558"/>
                </a:lnTo>
                <a:lnTo>
                  <a:pt x="36152" y="61558"/>
                </a:lnTo>
                <a:lnTo>
                  <a:pt x="36152" y="58988"/>
                </a:lnTo>
                <a:lnTo>
                  <a:pt x="38541" y="58988"/>
                </a:lnTo>
                <a:lnTo>
                  <a:pt x="38541" y="61558"/>
                </a:lnTo>
                <a:lnTo>
                  <a:pt x="38689" y="61558"/>
                </a:lnTo>
                <a:lnTo>
                  <a:pt x="38689" y="58988"/>
                </a:lnTo>
                <a:lnTo>
                  <a:pt x="41078" y="58988"/>
                </a:lnTo>
                <a:lnTo>
                  <a:pt x="41078" y="61558"/>
                </a:lnTo>
                <a:lnTo>
                  <a:pt x="41227" y="61558"/>
                </a:lnTo>
                <a:lnTo>
                  <a:pt x="41227" y="58988"/>
                </a:lnTo>
                <a:lnTo>
                  <a:pt x="43616" y="58988"/>
                </a:lnTo>
                <a:lnTo>
                  <a:pt x="43616" y="61558"/>
                </a:lnTo>
                <a:lnTo>
                  <a:pt x="43764" y="61558"/>
                </a:lnTo>
                <a:lnTo>
                  <a:pt x="43764" y="58988"/>
                </a:lnTo>
                <a:lnTo>
                  <a:pt x="46153" y="58988"/>
                </a:lnTo>
                <a:lnTo>
                  <a:pt x="46153" y="61558"/>
                </a:lnTo>
                <a:lnTo>
                  <a:pt x="46302" y="61558"/>
                </a:lnTo>
                <a:lnTo>
                  <a:pt x="46302" y="58988"/>
                </a:lnTo>
                <a:lnTo>
                  <a:pt x="48691" y="58988"/>
                </a:lnTo>
                <a:lnTo>
                  <a:pt x="48691" y="61558"/>
                </a:lnTo>
                <a:lnTo>
                  <a:pt x="48839" y="61558"/>
                </a:lnTo>
                <a:lnTo>
                  <a:pt x="48839" y="58988"/>
                </a:lnTo>
                <a:lnTo>
                  <a:pt x="51228" y="58988"/>
                </a:lnTo>
                <a:lnTo>
                  <a:pt x="51228" y="61558"/>
                </a:lnTo>
                <a:lnTo>
                  <a:pt x="51376" y="61558"/>
                </a:lnTo>
                <a:lnTo>
                  <a:pt x="51376" y="58988"/>
                </a:lnTo>
                <a:lnTo>
                  <a:pt x="53766" y="58988"/>
                </a:lnTo>
                <a:lnTo>
                  <a:pt x="53766" y="61558"/>
                </a:lnTo>
                <a:lnTo>
                  <a:pt x="53914" y="61558"/>
                </a:lnTo>
                <a:lnTo>
                  <a:pt x="53914" y="58988"/>
                </a:lnTo>
                <a:lnTo>
                  <a:pt x="56303" y="58988"/>
                </a:lnTo>
                <a:lnTo>
                  <a:pt x="56303" y="61558"/>
                </a:lnTo>
                <a:lnTo>
                  <a:pt x="56452" y="61558"/>
                </a:lnTo>
                <a:lnTo>
                  <a:pt x="56452" y="58988"/>
                </a:lnTo>
                <a:lnTo>
                  <a:pt x="58840" y="58988"/>
                </a:lnTo>
                <a:lnTo>
                  <a:pt x="58840" y="61558"/>
                </a:lnTo>
                <a:lnTo>
                  <a:pt x="58989" y="61558"/>
                </a:lnTo>
                <a:lnTo>
                  <a:pt x="58989" y="58988"/>
                </a:lnTo>
                <a:lnTo>
                  <a:pt x="61378" y="58988"/>
                </a:lnTo>
                <a:lnTo>
                  <a:pt x="61378" y="61558"/>
                </a:lnTo>
                <a:lnTo>
                  <a:pt x="61526" y="61558"/>
                </a:lnTo>
                <a:lnTo>
                  <a:pt x="61526" y="58988"/>
                </a:lnTo>
                <a:lnTo>
                  <a:pt x="63915" y="58988"/>
                </a:lnTo>
                <a:lnTo>
                  <a:pt x="63915" y="61558"/>
                </a:lnTo>
                <a:lnTo>
                  <a:pt x="64064" y="61558"/>
                </a:lnTo>
                <a:lnTo>
                  <a:pt x="64064" y="58988"/>
                </a:lnTo>
                <a:lnTo>
                  <a:pt x="66452" y="58988"/>
                </a:lnTo>
                <a:lnTo>
                  <a:pt x="66452" y="61558"/>
                </a:lnTo>
                <a:lnTo>
                  <a:pt x="66601" y="61558"/>
                </a:lnTo>
                <a:lnTo>
                  <a:pt x="66601" y="58988"/>
                </a:lnTo>
                <a:lnTo>
                  <a:pt x="68990" y="58988"/>
                </a:lnTo>
                <a:lnTo>
                  <a:pt x="68990" y="61558"/>
                </a:lnTo>
                <a:lnTo>
                  <a:pt x="69139" y="61558"/>
                </a:lnTo>
                <a:lnTo>
                  <a:pt x="69139" y="58988"/>
                </a:lnTo>
                <a:lnTo>
                  <a:pt x="71527" y="58988"/>
                </a:lnTo>
                <a:lnTo>
                  <a:pt x="71527" y="61558"/>
                </a:lnTo>
                <a:lnTo>
                  <a:pt x="71676" y="61558"/>
                </a:lnTo>
                <a:lnTo>
                  <a:pt x="71676" y="58988"/>
                </a:lnTo>
                <a:lnTo>
                  <a:pt x="74065" y="58988"/>
                </a:lnTo>
                <a:lnTo>
                  <a:pt x="74065" y="61558"/>
                </a:lnTo>
                <a:lnTo>
                  <a:pt x="74214" y="61558"/>
                </a:lnTo>
                <a:lnTo>
                  <a:pt x="74214" y="58988"/>
                </a:lnTo>
                <a:lnTo>
                  <a:pt x="76603" y="58988"/>
                </a:lnTo>
                <a:lnTo>
                  <a:pt x="76603" y="61558"/>
                </a:lnTo>
                <a:lnTo>
                  <a:pt x="76751" y="61558"/>
                </a:lnTo>
                <a:lnTo>
                  <a:pt x="76751" y="58988"/>
                </a:lnTo>
                <a:lnTo>
                  <a:pt x="79139" y="58988"/>
                </a:lnTo>
                <a:lnTo>
                  <a:pt x="79139" y="61558"/>
                </a:lnTo>
                <a:lnTo>
                  <a:pt x="79288" y="61558"/>
                </a:lnTo>
                <a:lnTo>
                  <a:pt x="79288" y="58988"/>
                </a:lnTo>
                <a:lnTo>
                  <a:pt x="81677" y="58988"/>
                </a:lnTo>
                <a:lnTo>
                  <a:pt x="81677" y="61558"/>
                </a:lnTo>
                <a:lnTo>
                  <a:pt x="81826" y="61558"/>
                </a:lnTo>
                <a:lnTo>
                  <a:pt x="81826" y="58988"/>
                </a:lnTo>
                <a:lnTo>
                  <a:pt x="84215" y="58988"/>
                </a:lnTo>
                <a:lnTo>
                  <a:pt x="84215" y="61558"/>
                </a:lnTo>
                <a:lnTo>
                  <a:pt x="84363" y="61558"/>
                </a:lnTo>
                <a:lnTo>
                  <a:pt x="84363" y="58988"/>
                </a:lnTo>
                <a:lnTo>
                  <a:pt x="86752" y="58988"/>
                </a:lnTo>
                <a:lnTo>
                  <a:pt x="86752" y="61558"/>
                </a:lnTo>
                <a:lnTo>
                  <a:pt x="86900" y="61558"/>
                </a:lnTo>
                <a:lnTo>
                  <a:pt x="86900" y="58988"/>
                </a:lnTo>
                <a:lnTo>
                  <a:pt x="89289" y="58988"/>
                </a:lnTo>
                <a:lnTo>
                  <a:pt x="89289" y="61558"/>
                </a:lnTo>
                <a:lnTo>
                  <a:pt x="89438" y="61558"/>
                </a:lnTo>
                <a:lnTo>
                  <a:pt x="89438" y="58988"/>
                </a:lnTo>
                <a:lnTo>
                  <a:pt x="91826" y="58988"/>
                </a:lnTo>
                <a:lnTo>
                  <a:pt x="91826" y="61558"/>
                </a:lnTo>
                <a:lnTo>
                  <a:pt x="91975" y="61558"/>
                </a:lnTo>
                <a:lnTo>
                  <a:pt x="91975" y="58988"/>
                </a:lnTo>
                <a:lnTo>
                  <a:pt x="94364" y="58988"/>
                </a:lnTo>
                <a:lnTo>
                  <a:pt x="94364" y="61558"/>
                </a:lnTo>
                <a:lnTo>
                  <a:pt x="94513" y="61558"/>
                </a:lnTo>
                <a:lnTo>
                  <a:pt x="94513" y="58988"/>
                </a:lnTo>
                <a:lnTo>
                  <a:pt x="96901" y="58988"/>
                </a:lnTo>
                <a:lnTo>
                  <a:pt x="96901" y="61558"/>
                </a:lnTo>
                <a:lnTo>
                  <a:pt x="97050" y="61558"/>
                </a:lnTo>
                <a:lnTo>
                  <a:pt x="97050" y="58988"/>
                </a:lnTo>
                <a:lnTo>
                  <a:pt x="99439" y="58988"/>
                </a:lnTo>
                <a:lnTo>
                  <a:pt x="99439" y="61558"/>
                </a:lnTo>
                <a:lnTo>
                  <a:pt x="99588" y="61558"/>
                </a:lnTo>
                <a:lnTo>
                  <a:pt x="99588" y="58988"/>
                </a:lnTo>
                <a:lnTo>
                  <a:pt x="101977" y="58988"/>
                </a:lnTo>
                <a:lnTo>
                  <a:pt x="101977" y="61558"/>
                </a:lnTo>
                <a:lnTo>
                  <a:pt x="102125" y="61558"/>
                </a:lnTo>
                <a:lnTo>
                  <a:pt x="102125" y="58988"/>
                </a:lnTo>
                <a:lnTo>
                  <a:pt x="104514" y="58988"/>
                </a:lnTo>
                <a:lnTo>
                  <a:pt x="104514" y="61558"/>
                </a:lnTo>
                <a:lnTo>
                  <a:pt x="104662" y="61558"/>
                </a:lnTo>
                <a:lnTo>
                  <a:pt x="104662" y="58988"/>
                </a:lnTo>
                <a:lnTo>
                  <a:pt x="107051" y="58988"/>
                </a:lnTo>
                <a:lnTo>
                  <a:pt x="107051" y="61558"/>
                </a:lnTo>
                <a:lnTo>
                  <a:pt x="107200" y="61558"/>
                </a:lnTo>
                <a:lnTo>
                  <a:pt x="107200" y="58988"/>
                </a:lnTo>
                <a:lnTo>
                  <a:pt x="109437" y="58988"/>
                </a:lnTo>
                <a:lnTo>
                  <a:pt x="109437" y="58840"/>
                </a:lnTo>
                <a:lnTo>
                  <a:pt x="107200" y="58840"/>
                </a:lnTo>
                <a:lnTo>
                  <a:pt x="107200" y="56451"/>
                </a:lnTo>
                <a:lnTo>
                  <a:pt x="109437" y="56451"/>
                </a:lnTo>
                <a:lnTo>
                  <a:pt x="109437" y="56303"/>
                </a:lnTo>
                <a:lnTo>
                  <a:pt x="107200" y="56303"/>
                </a:lnTo>
                <a:lnTo>
                  <a:pt x="107200" y="53914"/>
                </a:lnTo>
                <a:lnTo>
                  <a:pt x="109437" y="53914"/>
                </a:lnTo>
                <a:lnTo>
                  <a:pt x="109437" y="53765"/>
                </a:lnTo>
                <a:lnTo>
                  <a:pt x="107200" y="53765"/>
                </a:lnTo>
                <a:lnTo>
                  <a:pt x="107200" y="51376"/>
                </a:lnTo>
                <a:lnTo>
                  <a:pt x="109437" y="51376"/>
                </a:lnTo>
                <a:lnTo>
                  <a:pt x="109437" y="51228"/>
                </a:lnTo>
                <a:lnTo>
                  <a:pt x="107200" y="51228"/>
                </a:lnTo>
                <a:lnTo>
                  <a:pt x="107200" y="48839"/>
                </a:lnTo>
                <a:lnTo>
                  <a:pt x="109437" y="48839"/>
                </a:lnTo>
                <a:lnTo>
                  <a:pt x="109437" y="48691"/>
                </a:lnTo>
                <a:lnTo>
                  <a:pt x="107200" y="48691"/>
                </a:lnTo>
                <a:lnTo>
                  <a:pt x="107200" y="46302"/>
                </a:lnTo>
                <a:lnTo>
                  <a:pt x="109437" y="46302"/>
                </a:lnTo>
                <a:lnTo>
                  <a:pt x="109437" y="46152"/>
                </a:lnTo>
                <a:lnTo>
                  <a:pt x="107200" y="46152"/>
                </a:lnTo>
                <a:lnTo>
                  <a:pt x="107200" y="43764"/>
                </a:lnTo>
                <a:lnTo>
                  <a:pt x="109437" y="43764"/>
                </a:lnTo>
                <a:lnTo>
                  <a:pt x="109437" y="43616"/>
                </a:lnTo>
                <a:lnTo>
                  <a:pt x="107200" y="43616"/>
                </a:lnTo>
                <a:lnTo>
                  <a:pt x="107200" y="41226"/>
                </a:lnTo>
                <a:lnTo>
                  <a:pt x="109437" y="41226"/>
                </a:lnTo>
                <a:lnTo>
                  <a:pt x="109437" y="41079"/>
                </a:lnTo>
                <a:lnTo>
                  <a:pt x="107200" y="41079"/>
                </a:lnTo>
                <a:lnTo>
                  <a:pt x="107200" y="38690"/>
                </a:lnTo>
                <a:lnTo>
                  <a:pt x="109437" y="38690"/>
                </a:lnTo>
                <a:lnTo>
                  <a:pt x="109437" y="38540"/>
                </a:lnTo>
                <a:lnTo>
                  <a:pt x="107200" y="38540"/>
                </a:lnTo>
                <a:lnTo>
                  <a:pt x="107200" y="36152"/>
                </a:lnTo>
                <a:lnTo>
                  <a:pt x="109437" y="36152"/>
                </a:lnTo>
                <a:lnTo>
                  <a:pt x="109437" y="36003"/>
                </a:lnTo>
                <a:lnTo>
                  <a:pt x="107200" y="36003"/>
                </a:lnTo>
                <a:lnTo>
                  <a:pt x="107200" y="33614"/>
                </a:lnTo>
                <a:lnTo>
                  <a:pt x="109437" y="33614"/>
                </a:lnTo>
                <a:lnTo>
                  <a:pt x="109437" y="33466"/>
                </a:lnTo>
                <a:lnTo>
                  <a:pt x="107200" y="33466"/>
                </a:lnTo>
                <a:lnTo>
                  <a:pt x="107200" y="31077"/>
                </a:lnTo>
                <a:lnTo>
                  <a:pt x="109437" y="31077"/>
                </a:lnTo>
                <a:lnTo>
                  <a:pt x="109437" y="30928"/>
                </a:lnTo>
                <a:lnTo>
                  <a:pt x="107200" y="30928"/>
                </a:lnTo>
                <a:lnTo>
                  <a:pt x="107200" y="28540"/>
                </a:lnTo>
                <a:lnTo>
                  <a:pt x="109437" y="28540"/>
                </a:lnTo>
                <a:lnTo>
                  <a:pt x="109437" y="28391"/>
                </a:lnTo>
                <a:lnTo>
                  <a:pt x="107200" y="28391"/>
                </a:lnTo>
                <a:lnTo>
                  <a:pt x="107200" y="26002"/>
                </a:lnTo>
                <a:lnTo>
                  <a:pt x="109437" y="26002"/>
                </a:lnTo>
                <a:lnTo>
                  <a:pt x="109437" y="25854"/>
                </a:lnTo>
                <a:lnTo>
                  <a:pt x="107200" y="25854"/>
                </a:lnTo>
                <a:lnTo>
                  <a:pt x="107200" y="23465"/>
                </a:lnTo>
                <a:lnTo>
                  <a:pt x="109437" y="23465"/>
                </a:lnTo>
                <a:lnTo>
                  <a:pt x="109437" y="23316"/>
                </a:lnTo>
                <a:lnTo>
                  <a:pt x="107200" y="23316"/>
                </a:lnTo>
                <a:lnTo>
                  <a:pt x="107200" y="20928"/>
                </a:lnTo>
                <a:lnTo>
                  <a:pt x="109437" y="20928"/>
                </a:lnTo>
                <a:lnTo>
                  <a:pt x="109437" y="20778"/>
                </a:lnTo>
                <a:lnTo>
                  <a:pt x="107200" y="20778"/>
                </a:lnTo>
                <a:lnTo>
                  <a:pt x="107200" y="18389"/>
                </a:lnTo>
                <a:lnTo>
                  <a:pt x="109437" y="18389"/>
                </a:lnTo>
                <a:lnTo>
                  <a:pt x="109437" y="18242"/>
                </a:lnTo>
                <a:lnTo>
                  <a:pt x="107200" y="18242"/>
                </a:lnTo>
                <a:lnTo>
                  <a:pt x="107200" y="15853"/>
                </a:lnTo>
                <a:lnTo>
                  <a:pt x="109437" y="15853"/>
                </a:lnTo>
                <a:lnTo>
                  <a:pt x="109437" y="15704"/>
                </a:lnTo>
                <a:lnTo>
                  <a:pt x="107200" y="15704"/>
                </a:lnTo>
                <a:lnTo>
                  <a:pt x="107200" y="13316"/>
                </a:lnTo>
                <a:lnTo>
                  <a:pt x="109437" y="13316"/>
                </a:lnTo>
                <a:lnTo>
                  <a:pt x="109437" y="13166"/>
                </a:lnTo>
                <a:lnTo>
                  <a:pt x="107200" y="13166"/>
                </a:lnTo>
                <a:lnTo>
                  <a:pt x="107200" y="10777"/>
                </a:lnTo>
                <a:lnTo>
                  <a:pt x="109437" y="10777"/>
                </a:lnTo>
                <a:lnTo>
                  <a:pt x="109437" y="10629"/>
                </a:lnTo>
                <a:lnTo>
                  <a:pt x="107200" y="10629"/>
                </a:lnTo>
                <a:lnTo>
                  <a:pt x="107200" y="8240"/>
                </a:lnTo>
                <a:lnTo>
                  <a:pt x="109437" y="8240"/>
                </a:lnTo>
                <a:lnTo>
                  <a:pt x="109437" y="8092"/>
                </a:lnTo>
                <a:lnTo>
                  <a:pt x="107200" y="8092"/>
                </a:lnTo>
                <a:lnTo>
                  <a:pt x="107200" y="5703"/>
                </a:lnTo>
                <a:lnTo>
                  <a:pt x="109437" y="5703"/>
                </a:lnTo>
                <a:lnTo>
                  <a:pt x="109437" y="5554"/>
                </a:lnTo>
                <a:lnTo>
                  <a:pt x="107200" y="5554"/>
                </a:lnTo>
                <a:lnTo>
                  <a:pt x="107200" y="3165"/>
                </a:lnTo>
                <a:close/>
              </a:path>
            </a:pathLst>
          </a:custGeom>
          <a:solidFill>
            <a:srgbClr val="FFFFFF">
              <a:alpha val="6651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 name="Google Shape;85;p18"/>
          <p:cNvSpPr txBox="1"/>
          <p:nvPr>
            <p:ph type="title"/>
          </p:nvPr>
        </p:nvSpPr>
        <p:spPr>
          <a:xfrm>
            <a:off x="720000" y="411480"/>
            <a:ext cx="7704000" cy="1197000"/>
          </a:xfrm>
          <a:prstGeom prst="rect">
            <a:avLst/>
          </a:prstGeom>
        </p:spPr>
        <p:txBody>
          <a:bodyPr anchorCtr="0" anchor="t" bIns="91425" lIns="91425" spcFirstLastPara="1" rIns="91425" wrap="square" tIns="91425">
            <a:noAutofit/>
          </a:bodyPr>
          <a:lstStyle>
            <a:lvl1pPr lvl="0" algn="ctr">
              <a:spcBef>
                <a:spcPts val="0"/>
              </a:spcBef>
              <a:spcAft>
                <a:spcPts val="0"/>
              </a:spcAft>
              <a:buSzPts val="3800"/>
              <a:buNone/>
              <a:defRPr/>
            </a:lvl1pPr>
            <a:lvl2pPr lvl="1">
              <a:spcBef>
                <a:spcPts val="0"/>
              </a:spcBef>
              <a:spcAft>
                <a:spcPts val="0"/>
              </a:spcAft>
              <a:buSzPts val="3800"/>
              <a:buNone/>
              <a:defRPr/>
            </a:lvl2pPr>
            <a:lvl3pPr lvl="2">
              <a:spcBef>
                <a:spcPts val="0"/>
              </a:spcBef>
              <a:spcAft>
                <a:spcPts val="0"/>
              </a:spcAft>
              <a:buSzPts val="3800"/>
              <a:buNone/>
              <a:defRPr/>
            </a:lvl3pPr>
            <a:lvl4pPr lvl="3">
              <a:spcBef>
                <a:spcPts val="0"/>
              </a:spcBef>
              <a:spcAft>
                <a:spcPts val="0"/>
              </a:spcAft>
              <a:buSzPts val="3800"/>
              <a:buNone/>
              <a:defRPr/>
            </a:lvl4pPr>
            <a:lvl5pPr lvl="4">
              <a:spcBef>
                <a:spcPts val="0"/>
              </a:spcBef>
              <a:spcAft>
                <a:spcPts val="0"/>
              </a:spcAft>
              <a:buSzPts val="3800"/>
              <a:buNone/>
              <a:defRPr/>
            </a:lvl5pPr>
            <a:lvl6pPr lvl="5">
              <a:spcBef>
                <a:spcPts val="0"/>
              </a:spcBef>
              <a:spcAft>
                <a:spcPts val="0"/>
              </a:spcAft>
              <a:buSzPts val="3800"/>
              <a:buNone/>
              <a:defRPr/>
            </a:lvl6pPr>
            <a:lvl7pPr lvl="6">
              <a:spcBef>
                <a:spcPts val="0"/>
              </a:spcBef>
              <a:spcAft>
                <a:spcPts val="0"/>
              </a:spcAft>
              <a:buSzPts val="3800"/>
              <a:buNone/>
              <a:defRPr/>
            </a:lvl7pPr>
            <a:lvl8pPr lvl="7">
              <a:spcBef>
                <a:spcPts val="0"/>
              </a:spcBef>
              <a:spcAft>
                <a:spcPts val="0"/>
              </a:spcAft>
              <a:buSzPts val="3800"/>
              <a:buNone/>
              <a:defRPr/>
            </a:lvl8pPr>
            <a:lvl9pPr lvl="8">
              <a:spcBef>
                <a:spcPts val="0"/>
              </a:spcBef>
              <a:spcAft>
                <a:spcPts val="0"/>
              </a:spcAft>
              <a:buSzPts val="3800"/>
              <a:buNone/>
              <a:defRPr/>
            </a:lvl9pPr>
          </a:lstStyle>
          <a:p/>
        </p:txBody>
      </p:sp>
      <p:sp>
        <p:nvSpPr>
          <p:cNvPr id="86" name="Google Shape;86;p18"/>
          <p:cNvSpPr txBox="1"/>
          <p:nvPr>
            <p:ph idx="1" type="body"/>
          </p:nvPr>
        </p:nvSpPr>
        <p:spPr>
          <a:xfrm>
            <a:off x="1155150" y="1737050"/>
            <a:ext cx="6833700" cy="28074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Clr>
                <a:srgbClr val="F9A246"/>
              </a:buClr>
              <a:buSzPts val="1200"/>
              <a:buFont typeface="Amiri"/>
              <a:buChar char="●"/>
              <a:defRPr sz="1400"/>
            </a:lvl1pPr>
            <a:lvl2pPr indent="-304800" lvl="1" marL="914400">
              <a:spcBef>
                <a:spcPts val="1600"/>
              </a:spcBef>
              <a:spcAft>
                <a:spcPts val="0"/>
              </a:spcAft>
              <a:buClr>
                <a:srgbClr val="F9A246"/>
              </a:buClr>
              <a:buSzPts val="1200"/>
              <a:buFont typeface="Roboto Condensed Light"/>
              <a:buChar char="○"/>
              <a:defRPr/>
            </a:lvl2pPr>
            <a:lvl3pPr indent="-304800" lvl="2" marL="1371600">
              <a:lnSpc>
                <a:spcPct val="115000"/>
              </a:lnSpc>
              <a:spcBef>
                <a:spcPts val="0"/>
              </a:spcBef>
              <a:spcAft>
                <a:spcPts val="0"/>
              </a:spcAft>
              <a:buClr>
                <a:srgbClr val="434343"/>
              </a:buClr>
              <a:buSzPts val="1200"/>
              <a:buFont typeface="Roboto Condensed Light"/>
              <a:buChar char="■"/>
              <a:defRPr/>
            </a:lvl3pPr>
            <a:lvl4pPr indent="-304800" lvl="3" marL="1828800">
              <a:lnSpc>
                <a:spcPct val="115000"/>
              </a:lnSpc>
              <a:spcBef>
                <a:spcPts val="0"/>
              </a:spcBef>
              <a:spcAft>
                <a:spcPts val="0"/>
              </a:spcAft>
              <a:buClr>
                <a:srgbClr val="434343"/>
              </a:buClr>
              <a:buSzPts val="1200"/>
              <a:buFont typeface="Roboto Condensed Light"/>
              <a:buChar char="●"/>
              <a:defRPr/>
            </a:lvl4pPr>
            <a:lvl5pPr indent="-304800" lvl="4" marL="2286000">
              <a:lnSpc>
                <a:spcPct val="115000"/>
              </a:lnSpc>
              <a:spcBef>
                <a:spcPts val="0"/>
              </a:spcBef>
              <a:spcAft>
                <a:spcPts val="0"/>
              </a:spcAft>
              <a:buClr>
                <a:srgbClr val="434343"/>
              </a:buClr>
              <a:buSzPts val="1200"/>
              <a:buFont typeface="Roboto Condensed Light"/>
              <a:buChar char="○"/>
              <a:defRPr/>
            </a:lvl5pPr>
            <a:lvl6pPr indent="-304800" lvl="5" marL="2743200">
              <a:lnSpc>
                <a:spcPct val="115000"/>
              </a:lnSpc>
              <a:spcBef>
                <a:spcPts val="0"/>
              </a:spcBef>
              <a:spcAft>
                <a:spcPts val="0"/>
              </a:spcAft>
              <a:buClr>
                <a:srgbClr val="434343"/>
              </a:buClr>
              <a:buSzPts val="1200"/>
              <a:buFont typeface="Roboto Condensed Light"/>
              <a:buChar char="■"/>
              <a:defRPr/>
            </a:lvl6pPr>
            <a:lvl7pPr indent="-304800" lvl="6" marL="3200400">
              <a:lnSpc>
                <a:spcPct val="115000"/>
              </a:lnSpc>
              <a:spcBef>
                <a:spcPts val="0"/>
              </a:spcBef>
              <a:spcAft>
                <a:spcPts val="0"/>
              </a:spcAft>
              <a:buClr>
                <a:srgbClr val="434343"/>
              </a:buClr>
              <a:buSzPts val="1200"/>
              <a:buFont typeface="Roboto Condensed Light"/>
              <a:buChar char="●"/>
              <a:defRPr/>
            </a:lvl7pPr>
            <a:lvl8pPr indent="-304800" lvl="7" marL="3657600">
              <a:lnSpc>
                <a:spcPct val="115000"/>
              </a:lnSpc>
              <a:spcBef>
                <a:spcPts val="0"/>
              </a:spcBef>
              <a:spcAft>
                <a:spcPts val="0"/>
              </a:spcAft>
              <a:buClr>
                <a:srgbClr val="434343"/>
              </a:buClr>
              <a:buSzPts val="1200"/>
              <a:buFont typeface="Roboto Condensed Light"/>
              <a:buChar char="○"/>
              <a:defRPr/>
            </a:lvl8pPr>
            <a:lvl9pPr indent="-304800" lvl="8" marL="4114800">
              <a:lnSpc>
                <a:spcPct val="115000"/>
              </a:lnSpc>
              <a:spcBef>
                <a:spcPts val="0"/>
              </a:spcBef>
              <a:spcAft>
                <a:spcPts val="0"/>
              </a:spcAft>
              <a:buClr>
                <a:srgbClr val="434343"/>
              </a:buClr>
              <a:buSzPts val="1200"/>
              <a:buFont typeface="Roboto Condensed Light"/>
              <a:buChar char="■"/>
              <a:defRPr/>
            </a:lvl9pPr>
          </a:lstStyle>
          <a:p/>
        </p:txBody>
      </p:sp>
      <p:grpSp>
        <p:nvGrpSpPr>
          <p:cNvPr id="87" name="Google Shape;87;p18"/>
          <p:cNvGrpSpPr/>
          <p:nvPr/>
        </p:nvGrpSpPr>
        <p:grpSpPr>
          <a:xfrm>
            <a:off x="112474" y="4863399"/>
            <a:ext cx="194923" cy="194923"/>
            <a:chOff x="3414512" y="2592150"/>
            <a:chExt cx="58460" cy="58460"/>
          </a:xfrm>
        </p:grpSpPr>
        <p:sp>
          <p:nvSpPr>
            <p:cNvPr id="88" name="Google Shape;88;p18"/>
            <p:cNvSpPr/>
            <p:nvPr/>
          </p:nvSpPr>
          <p:spPr>
            <a:xfrm>
              <a:off x="3438075" y="2592150"/>
              <a:ext cx="11334" cy="25046"/>
            </a:xfrm>
            <a:custGeom>
              <a:rect b="b" l="l" r="r" t="t"/>
              <a:pathLst>
                <a:path extrusionOk="0" h="811" w="367">
                  <a:moveTo>
                    <a:pt x="0" y="184"/>
                  </a:moveTo>
                  <a:cubicBezTo>
                    <a:pt x="0" y="83"/>
                    <a:pt x="82" y="1"/>
                    <a:pt x="183" y="1"/>
                  </a:cubicBezTo>
                  <a:cubicBezTo>
                    <a:pt x="284" y="1"/>
                    <a:pt x="366" y="83"/>
                    <a:pt x="366" y="184"/>
                  </a:cubicBezTo>
                  <a:lnTo>
                    <a:pt x="366" y="628"/>
                  </a:lnTo>
                  <a:cubicBezTo>
                    <a:pt x="366" y="729"/>
                    <a:pt x="284" y="811"/>
                    <a:pt x="183" y="811"/>
                  </a:cubicBezTo>
                  <a:cubicBezTo>
                    <a:pt x="82" y="811"/>
                    <a:pt x="0" y="729"/>
                    <a:pt x="0" y="628"/>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 name="Google Shape;89;p18"/>
            <p:cNvSpPr/>
            <p:nvPr/>
          </p:nvSpPr>
          <p:spPr>
            <a:xfrm>
              <a:off x="3438075" y="2625564"/>
              <a:ext cx="11334" cy="25046"/>
            </a:xfrm>
            <a:custGeom>
              <a:rect b="b" l="l" r="r" t="t"/>
              <a:pathLst>
                <a:path extrusionOk="0" h="811" w="367">
                  <a:moveTo>
                    <a:pt x="0" y="184"/>
                  </a:moveTo>
                  <a:cubicBezTo>
                    <a:pt x="0" y="83"/>
                    <a:pt x="82" y="1"/>
                    <a:pt x="183" y="1"/>
                  </a:cubicBezTo>
                  <a:cubicBezTo>
                    <a:pt x="284" y="1"/>
                    <a:pt x="366" y="83"/>
                    <a:pt x="366" y="184"/>
                  </a:cubicBezTo>
                  <a:lnTo>
                    <a:pt x="366" y="627"/>
                  </a:lnTo>
                  <a:cubicBezTo>
                    <a:pt x="366" y="729"/>
                    <a:pt x="284" y="811"/>
                    <a:pt x="183" y="811"/>
                  </a:cubicBezTo>
                  <a:cubicBezTo>
                    <a:pt x="82" y="811"/>
                    <a:pt x="0" y="729"/>
                    <a:pt x="0" y="627"/>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 name="Google Shape;90;p18"/>
            <p:cNvSpPr/>
            <p:nvPr/>
          </p:nvSpPr>
          <p:spPr>
            <a:xfrm>
              <a:off x="3447895" y="2615713"/>
              <a:ext cx="25077" cy="11334"/>
            </a:xfrm>
            <a:custGeom>
              <a:rect b="b" l="l" r="r" t="t"/>
              <a:pathLst>
                <a:path extrusionOk="0" h="367" w="812">
                  <a:moveTo>
                    <a:pt x="628" y="1"/>
                  </a:moveTo>
                  <a:cubicBezTo>
                    <a:pt x="729" y="1"/>
                    <a:pt x="811" y="83"/>
                    <a:pt x="811" y="184"/>
                  </a:cubicBezTo>
                  <a:cubicBezTo>
                    <a:pt x="811" y="285"/>
                    <a:pt x="729" y="367"/>
                    <a:pt x="628" y="367"/>
                  </a:cubicBezTo>
                  <a:lnTo>
                    <a:pt x="184" y="367"/>
                  </a:lnTo>
                  <a:cubicBezTo>
                    <a:pt x="83" y="367"/>
                    <a:pt x="1" y="285"/>
                    <a:pt x="1" y="184"/>
                  </a:cubicBezTo>
                  <a:cubicBezTo>
                    <a:pt x="1" y="83"/>
                    <a:pt x="83" y="1"/>
                    <a:pt x="184"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 name="Google Shape;91;p18"/>
            <p:cNvSpPr/>
            <p:nvPr/>
          </p:nvSpPr>
          <p:spPr>
            <a:xfrm>
              <a:off x="3414512" y="2615713"/>
              <a:ext cx="25046" cy="11334"/>
            </a:xfrm>
            <a:custGeom>
              <a:rect b="b" l="l" r="r" t="t"/>
              <a:pathLst>
                <a:path extrusionOk="0" h="367" w="811">
                  <a:moveTo>
                    <a:pt x="627" y="1"/>
                  </a:moveTo>
                  <a:cubicBezTo>
                    <a:pt x="728" y="1"/>
                    <a:pt x="810" y="83"/>
                    <a:pt x="810" y="184"/>
                  </a:cubicBezTo>
                  <a:cubicBezTo>
                    <a:pt x="810" y="285"/>
                    <a:pt x="728" y="367"/>
                    <a:pt x="627" y="367"/>
                  </a:cubicBezTo>
                  <a:lnTo>
                    <a:pt x="183" y="367"/>
                  </a:lnTo>
                  <a:cubicBezTo>
                    <a:pt x="82" y="367"/>
                    <a:pt x="0" y="285"/>
                    <a:pt x="0" y="184"/>
                  </a:cubicBezTo>
                  <a:cubicBezTo>
                    <a:pt x="0" y="83"/>
                    <a:pt x="82" y="1"/>
                    <a:pt x="183"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92" name="Shape 92"/>
        <p:cNvGrpSpPr/>
        <p:nvPr/>
      </p:nvGrpSpPr>
      <p:grpSpPr>
        <a:xfrm>
          <a:off x="0" y="0"/>
          <a:ext cx="0" cy="0"/>
          <a:chOff x="0" y="0"/>
          <a:chExt cx="0" cy="0"/>
        </a:xfrm>
      </p:grpSpPr>
      <p:sp>
        <p:nvSpPr>
          <p:cNvPr id="93" name="Google Shape;93;p19"/>
          <p:cNvSpPr/>
          <p:nvPr/>
        </p:nvSpPr>
        <p:spPr>
          <a:xfrm>
            <a:off x="0" y="0"/>
            <a:ext cx="9144009" cy="5143562"/>
          </a:xfrm>
          <a:custGeom>
            <a:rect b="b" l="l" r="r" t="t"/>
            <a:pathLst>
              <a:path extrusionOk="0" h="61559" w="109437">
                <a:moveTo>
                  <a:pt x="107051" y="5554"/>
                </a:moveTo>
                <a:lnTo>
                  <a:pt x="104662" y="5554"/>
                </a:lnTo>
                <a:lnTo>
                  <a:pt x="104662" y="3165"/>
                </a:lnTo>
                <a:lnTo>
                  <a:pt x="107051" y="3165"/>
                </a:lnTo>
                <a:close/>
                <a:moveTo>
                  <a:pt x="107051" y="8092"/>
                </a:moveTo>
                <a:lnTo>
                  <a:pt x="104662" y="8092"/>
                </a:lnTo>
                <a:lnTo>
                  <a:pt x="104662" y="5703"/>
                </a:lnTo>
                <a:lnTo>
                  <a:pt x="107051" y="5703"/>
                </a:lnTo>
                <a:close/>
                <a:moveTo>
                  <a:pt x="107051" y="10629"/>
                </a:moveTo>
                <a:lnTo>
                  <a:pt x="104662" y="10629"/>
                </a:lnTo>
                <a:lnTo>
                  <a:pt x="104662" y="8240"/>
                </a:lnTo>
                <a:lnTo>
                  <a:pt x="107051" y="8240"/>
                </a:lnTo>
                <a:close/>
                <a:moveTo>
                  <a:pt x="107051" y="13166"/>
                </a:moveTo>
                <a:lnTo>
                  <a:pt x="104662" y="13166"/>
                </a:lnTo>
                <a:lnTo>
                  <a:pt x="104662" y="10777"/>
                </a:lnTo>
                <a:lnTo>
                  <a:pt x="107051" y="10777"/>
                </a:lnTo>
                <a:close/>
                <a:moveTo>
                  <a:pt x="107051" y="15704"/>
                </a:moveTo>
                <a:lnTo>
                  <a:pt x="104662" y="15704"/>
                </a:lnTo>
                <a:lnTo>
                  <a:pt x="104662" y="13316"/>
                </a:lnTo>
                <a:lnTo>
                  <a:pt x="107051" y="13316"/>
                </a:lnTo>
                <a:close/>
                <a:moveTo>
                  <a:pt x="107051" y="18242"/>
                </a:moveTo>
                <a:lnTo>
                  <a:pt x="104662" y="18242"/>
                </a:lnTo>
                <a:lnTo>
                  <a:pt x="104662" y="15853"/>
                </a:lnTo>
                <a:lnTo>
                  <a:pt x="107051" y="15853"/>
                </a:lnTo>
                <a:close/>
                <a:moveTo>
                  <a:pt x="107051" y="20778"/>
                </a:moveTo>
                <a:lnTo>
                  <a:pt x="104662" y="20778"/>
                </a:lnTo>
                <a:lnTo>
                  <a:pt x="104662" y="18389"/>
                </a:lnTo>
                <a:lnTo>
                  <a:pt x="107051" y="18389"/>
                </a:lnTo>
                <a:close/>
                <a:moveTo>
                  <a:pt x="107051" y="23316"/>
                </a:moveTo>
                <a:lnTo>
                  <a:pt x="104662" y="23316"/>
                </a:lnTo>
                <a:lnTo>
                  <a:pt x="104662" y="20928"/>
                </a:lnTo>
                <a:lnTo>
                  <a:pt x="107051" y="20928"/>
                </a:lnTo>
                <a:close/>
                <a:moveTo>
                  <a:pt x="107051" y="25854"/>
                </a:moveTo>
                <a:lnTo>
                  <a:pt x="104662" y="25854"/>
                </a:lnTo>
                <a:lnTo>
                  <a:pt x="104662" y="23465"/>
                </a:lnTo>
                <a:lnTo>
                  <a:pt x="107051" y="23465"/>
                </a:lnTo>
                <a:close/>
                <a:moveTo>
                  <a:pt x="107051" y="28391"/>
                </a:moveTo>
                <a:lnTo>
                  <a:pt x="104662" y="28391"/>
                </a:lnTo>
                <a:lnTo>
                  <a:pt x="104662" y="26002"/>
                </a:lnTo>
                <a:lnTo>
                  <a:pt x="107051" y="26002"/>
                </a:lnTo>
                <a:close/>
                <a:moveTo>
                  <a:pt x="107051" y="30928"/>
                </a:moveTo>
                <a:lnTo>
                  <a:pt x="104662" y="30928"/>
                </a:lnTo>
                <a:lnTo>
                  <a:pt x="104662" y="28540"/>
                </a:lnTo>
                <a:lnTo>
                  <a:pt x="107051" y="28540"/>
                </a:lnTo>
                <a:close/>
                <a:moveTo>
                  <a:pt x="107051" y="33466"/>
                </a:moveTo>
                <a:lnTo>
                  <a:pt x="104662" y="33466"/>
                </a:lnTo>
                <a:lnTo>
                  <a:pt x="104662" y="31077"/>
                </a:lnTo>
                <a:lnTo>
                  <a:pt x="107051" y="31077"/>
                </a:lnTo>
                <a:close/>
                <a:moveTo>
                  <a:pt x="107051" y="36003"/>
                </a:moveTo>
                <a:lnTo>
                  <a:pt x="104662" y="36003"/>
                </a:lnTo>
                <a:lnTo>
                  <a:pt x="104662" y="33614"/>
                </a:lnTo>
                <a:lnTo>
                  <a:pt x="107051" y="33614"/>
                </a:lnTo>
                <a:close/>
                <a:moveTo>
                  <a:pt x="107051" y="38540"/>
                </a:moveTo>
                <a:lnTo>
                  <a:pt x="104662" y="38540"/>
                </a:lnTo>
                <a:lnTo>
                  <a:pt x="104662" y="36152"/>
                </a:lnTo>
                <a:lnTo>
                  <a:pt x="107051" y="36152"/>
                </a:lnTo>
                <a:close/>
                <a:moveTo>
                  <a:pt x="107051" y="41079"/>
                </a:moveTo>
                <a:lnTo>
                  <a:pt x="104662" y="41079"/>
                </a:lnTo>
                <a:lnTo>
                  <a:pt x="104662" y="38690"/>
                </a:lnTo>
                <a:lnTo>
                  <a:pt x="107051" y="38690"/>
                </a:lnTo>
                <a:close/>
                <a:moveTo>
                  <a:pt x="107051" y="43616"/>
                </a:moveTo>
                <a:lnTo>
                  <a:pt x="104662" y="43616"/>
                </a:lnTo>
                <a:lnTo>
                  <a:pt x="104662" y="41226"/>
                </a:lnTo>
                <a:lnTo>
                  <a:pt x="107051" y="41226"/>
                </a:lnTo>
                <a:close/>
                <a:moveTo>
                  <a:pt x="107051" y="46152"/>
                </a:moveTo>
                <a:lnTo>
                  <a:pt x="104662" y="46152"/>
                </a:lnTo>
                <a:lnTo>
                  <a:pt x="104662" y="43764"/>
                </a:lnTo>
                <a:lnTo>
                  <a:pt x="107051" y="43764"/>
                </a:lnTo>
                <a:close/>
                <a:moveTo>
                  <a:pt x="107051" y="48691"/>
                </a:moveTo>
                <a:lnTo>
                  <a:pt x="104662" y="48691"/>
                </a:lnTo>
                <a:lnTo>
                  <a:pt x="104662" y="46302"/>
                </a:lnTo>
                <a:lnTo>
                  <a:pt x="107051" y="46302"/>
                </a:lnTo>
                <a:close/>
                <a:moveTo>
                  <a:pt x="107051" y="51228"/>
                </a:moveTo>
                <a:lnTo>
                  <a:pt x="104662" y="51228"/>
                </a:lnTo>
                <a:lnTo>
                  <a:pt x="104662" y="48839"/>
                </a:lnTo>
                <a:lnTo>
                  <a:pt x="107051" y="48839"/>
                </a:lnTo>
                <a:close/>
                <a:moveTo>
                  <a:pt x="107051" y="53765"/>
                </a:moveTo>
                <a:lnTo>
                  <a:pt x="104662" y="53765"/>
                </a:lnTo>
                <a:lnTo>
                  <a:pt x="104662" y="51376"/>
                </a:lnTo>
                <a:lnTo>
                  <a:pt x="107051" y="51376"/>
                </a:lnTo>
                <a:close/>
                <a:moveTo>
                  <a:pt x="107051" y="56303"/>
                </a:moveTo>
                <a:lnTo>
                  <a:pt x="104662" y="56303"/>
                </a:lnTo>
                <a:lnTo>
                  <a:pt x="104662" y="53914"/>
                </a:lnTo>
                <a:lnTo>
                  <a:pt x="107051" y="53914"/>
                </a:lnTo>
                <a:close/>
                <a:moveTo>
                  <a:pt x="107051" y="58840"/>
                </a:moveTo>
                <a:lnTo>
                  <a:pt x="104662" y="58840"/>
                </a:lnTo>
                <a:lnTo>
                  <a:pt x="104662" y="56451"/>
                </a:lnTo>
                <a:lnTo>
                  <a:pt x="107051" y="56451"/>
                </a:lnTo>
                <a:close/>
                <a:moveTo>
                  <a:pt x="104514" y="5554"/>
                </a:moveTo>
                <a:lnTo>
                  <a:pt x="102125" y="5554"/>
                </a:lnTo>
                <a:lnTo>
                  <a:pt x="102125" y="3165"/>
                </a:lnTo>
                <a:lnTo>
                  <a:pt x="104514" y="3165"/>
                </a:lnTo>
                <a:close/>
                <a:moveTo>
                  <a:pt x="104514" y="8092"/>
                </a:moveTo>
                <a:lnTo>
                  <a:pt x="102125" y="8092"/>
                </a:lnTo>
                <a:lnTo>
                  <a:pt x="102125" y="5703"/>
                </a:lnTo>
                <a:lnTo>
                  <a:pt x="104514" y="5703"/>
                </a:lnTo>
                <a:close/>
                <a:moveTo>
                  <a:pt x="104514" y="10629"/>
                </a:moveTo>
                <a:lnTo>
                  <a:pt x="102125" y="10629"/>
                </a:lnTo>
                <a:lnTo>
                  <a:pt x="102125" y="8240"/>
                </a:lnTo>
                <a:lnTo>
                  <a:pt x="104514" y="8240"/>
                </a:lnTo>
                <a:close/>
                <a:moveTo>
                  <a:pt x="104514" y="13166"/>
                </a:moveTo>
                <a:lnTo>
                  <a:pt x="102125" y="13166"/>
                </a:lnTo>
                <a:lnTo>
                  <a:pt x="102125" y="10777"/>
                </a:lnTo>
                <a:lnTo>
                  <a:pt x="104514" y="10777"/>
                </a:lnTo>
                <a:close/>
                <a:moveTo>
                  <a:pt x="104514" y="15704"/>
                </a:moveTo>
                <a:lnTo>
                  <a:pt x="102125" y="15704"/>
                </a:lnTo>
                <a:lnTo>
                  <a:pt x="102125" y="13316"/>
                </a:lnTo>
                <a:lnTo>
                  <a:pt x="104514" y="13316"/>
                </a:lnTo>
                <a:close/>
                <a:moveTo>
                  <a:pt x="104514" y="18242"/>
                </a:moveTo>
                <a:lnTo>
                  <a:pt x="102125" y="18242"/>
                </a:lnTo>
                <a:lnTo>
                  <a:pt x="102125" y="15853"/>
                </a:lnTo>
                <a:lnTo>
                  <a:pt x="104514" y="15853"/>
                </a:lnTo>
                <a:close/>
                <a:moveTo>
                  <a:pt x="104514" y="20778"/>
                </a:moveTo>
                <a:lnTo>
                  <a:pt x="102125" y="20778"/>
                </a:lnTo>
                <a:lnTo>
                  <a:pt x="102125" y="18389"/>
                </a:lnTo>
                <a:lnTo>
                  <a:pt x="104514" y="18389"/>
                </a:lnTo>
                <a:close/>
                <a:moveTo>
                  <a:pt x="104514" y="23316"/>
                </a:moveTo>
                <a:lnTo>
                  <a:pt x="102125" y="23316"/>
                </a:lnTo>
                <a:lnTo>
                  <a:pt x="102125" y="20928"/>
                </a:lnTo>
                <a:lnTo>
                  <a:pt x="104514" y="20928"/>
                </a:lnTo>
                <a:close/>
                <a:moveTo>
                  <a:pt x="104514" y="25854"/>
                </a:moveTo>
                <a:lnTo>
                  <a:pt x="102125" y="25854"/>
                </a:lnTo>
                <a:lnTo>
                  <a:pt x="102125" y="23465"/>
                </a:lnTo>
                <a:lnTo>
                  <a:pt x="104514" y="23465"/>
                </a:lnTo>
                <a:close/>
                <a:moveTo>
                  <a:pt x="104514" y="28391"/>
                </a:moveTo>
                <a:lnTo>
                  <a:pt x="102125" y="28391"/>
                </a:lnTo>
                <a:lnTo>
                  <a:pt x="102125" y="26002"/>
                </a:lnTo>
                <a:lnTo>
                  <a:pt x="104514" y="26002"/>
                </a:lnTo>
                <a:close/>
                <a:moveTo>
                  <a:pt x="104514" y="30928"/>
                </a:moveTo>
                <a:lnTo>
                  <a:pt x="102125" y="30928"/>
                </a:lnTo>
                <a:lnTo>
                  <a:pt x="102125" y="28540"/>
                </a:lnTo>
                <a:lnTo>
                  <a:pt x="104514" y="28540"/>
                </a:lnTo>
                <a:close/>
                <a:moveTo>
                  <a:pt x="104514" y="33466"/>
                </a:moveTo>
                <a:lnTo>
                  <a:pt x="102125" y="33466"/>
                </a:lnTo>
                <a:lnTo>
                  <a:pt x="102125" y="31077"/>
                </a:lnTo>
                <a:lnTo>
                  <a:pt x="104514" y="31077"/>
                </a:lnTo>
                <a:close/>
                <a:moveTo>
                  <a:pt x="104514" y="36003"/>
                </a:moveTo>
                <a:lnTo>
                  <a:pt x="102125" y="36003"/>
                </a:lnTo>
                <a:lnTo>
                  <a:pt x="102125" y="33614"/>
                </a:lnTo>
                <a:lnTo>
                  <a:pt x="104514" y="33614"/>
                </a:lnTo>
                <a:close/>
                <a:moveTo>
                  <a:pt x="104514" y="38540"/>
                </a:moveTo>
                <a:lnTo>
                  <a:pt x="102125" y="38540"/>
                </a:lnTo>
                <a:lnTo>
                  <a:pt x="102125" y="36152"/>
                </a:lnTo>
                <a:lnTo>
                  <a:pt x="104514" y="36152"/>
                </a:lnTo>
                <a:close/>
                <a:moveTo>
                  <a:pt x="104514" y="41079"/>
                </a:moveTo>
                <a:lnTo>
                  <a:pt x="102125" y="41079"/>
                </a:lnTo>
                <a:lnTo>
                  <a:pt x="102125" y="38690"/>
                </a:lnTo>
                <a:lnTo>
                  <a:pt x="104514" y="38690"/>
                </a:lnTo>
                <a:close/>
                <a:moveTo>
                  <a:pt x="104514" y="43616"/>
                </a:moveTo>
                <a:lnTo>
                  <a:pt x="102125" y="43616"/>
                </a:lnTo>
                <a:lnTo>
                  <a:pt x="102125" y="41226"/>
                </a:lnTo>
                <a:lnTo>
                  <a:pt x="104514" y="41226"/>
                </a:lnTo>
                <a:close/>
                <a:moveTo>
                  <a:pt x="104514" y="46152"/>
                </a:moveTo>
                <a:lnTo>
                  <a:pt x="102125" y="46152"/>
                </a:lnTo>
                <a:lnTo>
                  <a:pt x="102125" y="43764"/>
                </a:lnTo>
                <a:lnTo>
                  <a:pt x="104514" y="43764"/>
                </a:lnTo>
                <a:close/>
                <a:moveTo>
                  <a:pt x="104514" y="48691"/>
                </a:moveTo>
                <a:lnTo>
                  <a:pt x="102125" y="48691"/>
                </a:lnTo>
                <a:lnTo>
                  <a:pt x="102125" y="46302"/>
                </a:lnTo>
                <a:lnTo>
                  <a:pt x="104514" y="46302"/>
                </a:lnTo>
                <a:close/>
                <a:moveTo>
                  <a:pt x="104514" y="51228"/>
                </a:moveTo>
                <a:lnTo>
                  <a:pt x="102125" y="51228"/>
                </a:lnTo>
                <a:lnTo>
                  <a:pt x="102125" y="48839"/>
                </a:lnTo>
                <a:lnTo>
                  <a:pt x="104514" y="48839"/>
                </a:lnTo>
                <a:close/>
                <a:moveTo>
                  <a:pt x="104514" y="53765"/>
                </a:moveTo>
                <a:lnTo>
                  <a:pt x="102125" y="53765"/>
                </a:lnTo>
                <a:lnTo>
                  <a:pt x="102125" y="51376"/>
                </a:lnTo>
                <a:lnTo>
                  <a:pt x="104514" y="51376"/>
                </a:lnTo>
                <a:close/>
                <a:moveTo>
                  <a:pt x="104514" y="56303"/>
                </a:moveTo>
                <a:lnTo>
                  <a:pt x="102125" y="56303"/>
                </a:lnTo>
                <a:lnTo>
                  <a:pt x="102125" y="53914"/>
                </a:lnTo>
                <a:lnTo>
                  <a:pt x="104514" y="53914"/>
                </a:lnTo>
                <a:close/>
                <a:moveTo>
                  <a:pt x="104514" y="58840"/>
                </a:moveTo>
                <a:lnTo>
                  <a:pt x="102125" y="58840"/>
                </a:lnTo>
                <a:lnTo>
                  <a:pt x="102125" y="56451"/>
                </a:lnTo>
                <a:lnTo>
                  <a:pt x="104514" y="56451"/>
                </a:lnTo>
                <a:close/>
                <a:moveTo>
                  <a:pt x="101977" y="5554"/>
                </a:moveTo>
                <a:lnTo>
                  <a:pt x="99588" y="5554"/>
                </a:lnTo>
                <a:lnTo>
                  <a:pt x="99588" y="3165"/>
                </a:lnTo>
                <a:lnTo>
                  <a:pt x="101977" y="3165"/>
                </a:lnTo>
                <a:close/>
                <a:moveTo>
                  <a:pt x="101977" y="8092"/>
                </a:moveTo>
                <a:lnTo>
                  <a:pt x="99588" y="8092"/>
                </a:lnTo>
                <a:lnTo>
                  <a:pt x="99588" y="5703"/>
                </a:lnTo>
                <a:lnTo>
                  <a:pt x="101977" y="5703"/>
                </a:lnTo>
                <a:close/>
                <a:moveTo>
                  <a:pt x="101977" y="10629"/>
                </a:moveTo>
                <a:lnTo>
                  <a:pt x="99588" y="10629"/>
                </a:lnTo>
                <a:lnTo>
                  <a:pt x="99588" y="8240"/>
                </a:lnTo>
                <a:lnTo>
                  <a:pt x="101977" y="8240"/>
                </a:lnTo>
                <a:close/>
                <a:moveTo>
                  <a:pt x="101977" y="13166"/>
                </a:moveTo>
                <a:lnTo>
                  <a:pt x="99588" y="13166"/>
                </a:lnTo>
                <a:lnTo>
                  <a:pt x="99588" y="10777"/>
                </a:lnTo>
                <a:lnTo>
                  <a:pt x="101977" y="10777"/>
                </a:lnTo>
                <a:close/>
                <a:moveTo>
                  <a:pt x="101977" y="15704"/>
                </a:moveTo>
                <a:lnTo>
                  <a:pt x="99588" y="15704"/>
                </a:lnTo>
                <a:lnTo>
                  <a:pt x="99588" y="13316"/>
                </a:lnTo>
                <a:lnTo>
                  <a:pt x="101977" y="13316"/>
                </a:lnTo>
                <a:close/>
                <a:moveTo>
                  <a:pt x="101977" y="18242"/>
                </a:moveTo>
                <a:lnTo>
                  <a:pt x="99588" y="18242"/>
                </a:lnTo>
                <a:lnTo>
                  <a:pt x="99588" y="15853"/>
                </a:lnTo>
                <a:lnTo>
                  <a:pt x="101977" y="15853"/>
                </a:lnTo>
                <a:close/>
                <a:moveTo>
                  <a:pt x="101977" y="20778"/>
                </a:moveTo>
                <a:lnTo>
                  <a:pt x="99588" y="20778"/>
                </a:lnTo>
                <a:lnTo>
                  <a:pt x="99588" y="18389"/>
                </a:lnTo>
                <a:lnTo>
                  <a:pt x="101977" y="18389"/>
                </a:lnTo>
                <a:close/>
                <a:moveTo>
                  <a:pt x="101977" y="23316"/>
                </a:moveTo>
                <a:lnTo>
                  <a:pt x="99588" y="23316"/>
                </a:lnTo>
                <a:lnTo>
                  <a:pt x="99588" y="20928"/>
                </a:lnTo>
                <a:lnTo>
                  <a:pt x="101977" y="20928"/>
                </a:lnTo>
                <a:close/>
                <a:moveTo>
                  <a:pt x="101977" y="25854"/>
                </a:moveTo>
                <a:lnTo>
                  <a:pt x="99588" y="25854"/>
                </a:lnTo>
                <a:lnTo>
                  <a:pt x="99588" y="23465"/>
                </a:lnTo>
                <a:lnTo>
                  <a:pt x="101977" y="23465"/>
                </a:lnTo>
                <a:close/>
                <a:moveTo>
                  <a:pt x="101977" y="28391"/>
                </a:moveTo>
                <a:lnTo>
                  <a:pt x="99588" y="28391"/>
                </a:lnTo>
                <a:lnTo>
                  <a:pt x="99588" y="26002"/>
                </a:lnTo>
                <a:lnTo>
                  <a:pt x="101977" y="26002"/>
                </a:lnTo>
                <a:close/>
                <a:moveTo>
                  <a:pt x="101977" y="30928"/>
                </a:moveTo>
                <a:lnTo>
                  <a:pt x="99588" y="30928"/>
                </a:lnTo>
                <a:lnTo>
                  <a:pt x="99588" y="28540"/>
                </a:lnTo>
                <a:lnTo>
                  <a:pt x="101977" y="28540"/>
                </a:lnTo>
                <a:close/>
                <a:moveTo>
                  <a:pt x="101977" y="33466"/>
                </a:moveTo>
                <a:lnTo>
                  <a:pt x="99588" y="33466"/>
                </a:lnTo>
                <a:lnTo>
                  <a:pt x="99588" y="31077"/>
                </a:lnTo>
                <a:lnTo>
                  <a:pt x="101977" y="31077"/>
                </a:lnTo>
                <a:close/>
                <a:moveTo>
                  <a:pt x="101977" y="36003"/>
                </a:moveTo>
                <a:lnTo>
                  <a:pt x="99588" y="36003"/>
                </a:lnTo>
                <a:lnTo>
                  <a:pt x="99588" y="33614"/>
                </a:lnTo>
                <a:lnTo>
                  <a:pt x="101977" y="33614"/>
                </a:lnTo>
                <a:close/>
                <a:moveTo>
                  <a:pt x="101977" y="38540"/>
                </a:moveTo>
                <a:lnTo>
                  <a:pt x="99588" y="38540"/>
                </a:lnTo>
                <a:lnTo>
                  <a:pt x="99588" y="36152"/>
                </a:lnTo>
                <a:lnTo>
                  <a:pt x="101977" y="36152"/>
                </a:lnTo>
                <a:close/>
                <a:moveTo>
                  <a:pt x="101977" y="41079"/>
                </a:moveTo>
                <a:lnTo>
                  <a:pt x="99588" y="41079"/>
                </a:lnTo>
                <a:lnTo>
                  <a:pt x="99588" y="38690"/>
                </a:lnTo>
                <a:lnTo>
                  <a:pt x="101977" y="38690"/>
                </a:lnTo>
                <a:close/>
                <a:moveTo>
                  <a:pt x="101977" y="43616"/>
                </a:moveTo>
                <a:lnTo>
                  <a:pt x="99588" y="43616"/>
                </a:lnTo>
                <a:lnTo>
                  <a:pt x="99588" y="41226"/>
                </a:lnTo>
                <a:lnTo>
                  <a:pt x="101977" y="41226"/>
                </a:lnTo>
                <a:close/>
                <a:moveTo>
                  <a:pt x="101977" y="46152"/>
                </a:moveTo>
                <a:lnTo>
                  <a:pt x="99588" y="46152"/>
                </a:lnTo>
                <a:lnTo>
                  <a:pt x="99588" y="43764"/>
                </a:lnTo>
                <a:lnTo>
                  <a:pt x="101977" y="43764"/>
                </a:lnTo>
                <a:close/>
                <a:moveTo>
                  <a:pt x="101977" y="48691"/>
                </a:moveTo>
                <a:lnTo>
                  <a:pt x="99588" y="48691"/>
                </a:lnTo>
                <a:lnTo>
                  <a:pt x="99588" y="46302"/>
                </a:lnTo>
                <a:lnTo>
                  <a:pt x="101977" y="46302"/>
                </a:lnTo>
                <a:close/>
                <a:moveTo>
                  <a:pt x="101977" y="51228"/>
                </a:moveTo>
                <a:lnTo>
                  <a:pt x="99588" y="51228"/>
                </a:lnTo>
                <a:lnTo>
                  <a:pt x="99588" y="48839"/>
                </a:lnTo>
                <a:lnTo>
                  <a:pt x="101977" y="48839"/>
                </a:lnTo>
                <a:close/>
                <a:moveTo>
                  <a:pt x="101977" y="53765"/>
                </a:moveTo>
                <a:lnTo>
                  <a:pt x="99588" y="53765"/>
                </a:lnTo>
                <a:lnTo>
                  <a:pt x="99588" y="51376"/>
                </a:lnTo>
                <a:lnTo>
                  <a:pt x="101977" y="51376"/>
                </a:lnTo>
                <a:close/>
                <a:moveTo>
                  <a:pt x="101977" y="56303"/>
                </a:moveTo>
                <a:lnTo>
                  <a:pt x="99588" y="56303"/>
                </a:lnTo>
                <a:lnTo>
                  <a:pt x="99588" y="53914"/>
                </a:lnTo>
                <a:lnTo>
                  <a:pt x="101977" y="53914"/>
                </a:lnTo>
                <a:close/>
                <a:moveTo>
                  <a:pt x="101977" y="58840"/>
                </a:moveTo>
                <a:lnTo>
                  <a:pt x="99588" y="58840"/>
                </a:lnTo>
                <a:lnTo>
                  <a:pt x="99588" y="56451"/>
                </a:lnTo>
                <a:lnTo>
                  <a:pt x="101977" y="56451"/>
                </a:lnTo>
                <a:close/>
                <a:moveTo>
                  <a:pt x="99439" y="5554"/>
                </a:moveTo>
                <a:lnTo>
                  <a:pt x="97050" y="5554"/>
                </a:lnTo>
                <a:lnTo>
                  <a:pt x="97050" y="3165"/>
                </a:lnTo>
                <a:lnTo>
                  <a:pt x="99439" y="3165"/>
                </a:lnTo>
                <a:close/>
                <a:moveTo>
                  <a:pt x="99439" y="8092"/>
                </a:moveTo>
                <a:lnTo>
                  <a:pt x="97050" y="8092"/>
                </a:lnTo>
                <a:lnTo>
                  <a:pt x="97050" y="5703"/>
                </a:lnTo>
                <a:lnTo>
                  <a:pt x="99439" y="5703"/>
                </a:lnTo>
                <a:close/>
                <a:moveTo>
                  <a:pt x="99439" y="10629"/>
                </a:moveTo>
                <a:lnTo>
                  <a:pt x="97050" y="10629"/>
                </a:lnTo>
                <a:lnTo>
                  <a:pt x="97050" y="8240"/>
                </a:lnTo>
                <a:lnTo>
                  <a:pt x="99439" y="8240"/>
                </a:lnTo>
                <a:close/>
                <a:moveTo>
                  <a:pt x="99439" y="13166"/>
                </a:moveTo>
                <a:lnTo>
                  <a:pt x="97050" y="13166"/>
                </a:lnTo>
                <a:lnTo>
                  <a:pt x="97050" y="10777"/>
                </a:lnTo>
                <a:lnTo>
                  <a:pt x="99439" y="10777"/>
                </a:lnTo>
                <a:close/>
                <a:moveTo>
                  <a:pt x="99439" y="15704"/>
                </a:moveTo>
                <a:lnTo>
                  <a:pt x="97050" y="15704"/>
                </a:lnTo>
                <a:lnTo>
                  <a:pt x="97050" y="13316"/>
                </a:lnTo>
                <a:lnTo>
                  <a:pt x="99439" y="13316"/>
                </a:lnTo>
                <a:close/>
                <a:moveTo>
                  <a:pt x="99439" y="18242"/>
                </a:moveTo>
                <a:lnTo>
                  <a:pt x="97050" y="18242"/>
                </a:lnTo>
                <a:lnTo>
                  <a:pt x="97050" y="15853"/>
                </a:lnTo>
                <a:lnTo>
                  <a:pt x="99439" y="15853"/>
                </a:lnTo>
                <a:close/>
                <a:moveTo>
                  <a:pt x="99439" y="20778"/>
                </a:moveTo>
                <a:lnTo>
                  <a:pt x="97050" y="20778"/>
                </a:lnTo>
                <a:lnTo>
                  <a:pt x="97050" y="18389"/>
                </a:lnTo>
                <a:lnTo>
                  <a:pt x="99439" y="18389"/>
                </a:lnTo>
                <a:close/>
                <a:moveTo>
                  <a:pt x="99439" y="23316"/>
                </a:moveTo>
                <a:lnTo>
                  <a:pt x="97050" y="23316"/>
                </a:lnTo>
                <a:lnTo>
                  <a:pt x="97050" y="20928"/>
                </a:lnTo>
                <a:lnTo>
                  <a:pt x="99439" y="20928"/>
                </a:lnTo>
                <a:close/>
                <a:moveTo>
                  <a:pt x="99439" y="25854"/>
                </a:moveTo>
                <a:lnTo>
                  <a:pt x="97050" y="25854"/>
                </a:lnTo>
                <a:lnTo>
                  <a:pt x="97050" y="23465"/>
                </a:lnTo>
                <a:lnTo>
                  <a:pt x="99439" y="23465"/>
                </a:lnTo>
                <a:close/>
                <a:moveTo>
                  <a:pt x="99439" y="28391"/>
                </a:moveTo>
                <a:lnTo>
                  <a:pt x="97050" y="28391"/>
                </a:lnTo>
                <a:lnTo>
                  <a:pt x="97050" y="26002"/>
                </a:lnTo>
                <a:lnTo>
                  <a:pt x="99439" y="26002"/>
                </a:lnTo>
                <a:close/>
                <a:moveTo>
                  <a:pt x="99439" y="30928"/>
                </a:moveTo>
                <a:lnTo>
                  <a:pt x="97050" y="30928"/>
                </a:lnTo>
                <a:lnTo>
                  <a:pt x="97050" y="28540"/>
                </a:lnTo>
                <a:lnTo>
                  <a:pt x="99439" y="28540"/>
                </a:lnTo>
                <a:close/>
                <a:moveTo>
                  <a:pt x="99439" y="33466"/>
                </a:moveTo>
                <a:lnTo>
                  <a:pt x="97050" y="33466"/>
                </a:lnTo>
                <a:lnTo>
                  <a:pt x="97050" y="31077"/>
                </a:lnTo>
                <a:lnTo>
                  <a:pt x="99439" y="31077"/>
                </a:lnTo>
                <a:close/>
                <a:moveTo>
                  <a:pt x="99439" y="36003"/>
                </a:moveTo>
                <a:lnTo>
                  <a:pt x="97050" y="36003"/>
                </a:lnTo>
                <a:lnTo>
                  <a:pt x="97050" y="33614"/>
                </a:lnTo>
                <a:lnTo>
                  <a:pt x="99439" y="33614"/>
                </a:lnTo>
                <a:close/>
                <a:moveTo>
                  <a:pt x="99439" y="38540"/>
                </a:moveTo>
                <a:lnTo>
                  <a:pt x="97050" y="38540"/>
                </a:lnTo>
                <a:lnTo>
                  <a:pt x="97050" y="36152"/>
                </a:lnTo>
                <a:lnTo>
                  <a:pt x="99439" y="36152"/>
                </a:lnTo>
                <a:close/>
                <a:moveTo>
                  <a:pt x="99439" y="41079"/>
                </a:moveTo>
                <a:lnTo>
                  <a:pt x="97050" y="41079"/>
                </a:lnTo>
                <a:lnTo>
                  <a:pt x="97050" y="38690"/>
                </a:lnTo>
                <a:lnTo>
                  <a:pt x="99439" y="38690"/>
                </a:lnTo>
                <a:close/>
                <a:moveTo>
                  <a:pt x="99439" y="43616"/>
                </a:moveTo>
                <a:lnTo>
                  <a:pt x="97050" y="43616"/>
                </a:lnTo>
                <a:lnTo>
                  <a:pt x="97050" y="41226"/>
                </a:lnTo>
                <a:lnTo>
                  <a:pt x="99439" y="41226"/>
                </a:lnTo>
                <a:close/>
                <a:moveTo>
                  <a:pt x="99439" y="46152"/>
                </a:moveTo>
                <a:lnTo>
                  <a:pt x="97050" y="46152"/>
                </a:lnTo>
                <a:lnTo>
                  <a:pt x="97050" y="43764"/>
                </a:lnTo>
                <a:lnTo>
                  <a:pt x="99439" y="43764"/>
                </a:lnTo>
                <a:close/>
                <a:moveTo>
                  <a:pt x="99439" y="48691"/>
                </a:moveTo>
                <a:lnTo>
                  <a:pt x="97050" y="48691"/>
                </a:lnTo>
                <a:lnTo>
                  <a:pt x="97050" y="46302"/>
                </a:lnTo>
                <a:lnTo>
                  <a:pt x="99439" y="46302"/>
                </a:lnTo>
                <a:close/>
                <a:moveTo>
                  <a:pt x="99439" y="51228"/>
                </a:moveTo>
                <a:lnTo>
                  <a:pt x="97050" y="51228"/>
                </a:lnTo>
                <a:lnTo>
                  <a:pt x="97050" y="48839"/>
                </a:lnTo>
                <a:lnTo>
                  <a:pt x="99439" y="48839"/>
                </a:lnTo>
                <a:close/>
                <a:moveTo>
                  <a:pt x="99439" y="53765"/>
                </a:moveTo>
                <a:lnTo>
                  <a:pt x="97050" y="53765"/>
                </a:lnTo>
                <a:lnTo>
                  <a:pt x="97050" y="51376"/>
                </a:lnTo>
                <a:lnTo>
                  <a:pt x="99439" y="51376"/>
                </a:lnTo>
                <a:close/>
                <a:moveTo>
                  <a:pt x="99439" y="56303"/>
                </a:moveTo>
                <a:lnTo>
                  <a:pt x="97050" y="56303"/>
                </a:lnTo>
                <a:lnTo>
                  <a:pt x="97050" y="53914"/>
                </a:lnTo>
                <a:lnTo>
                  <a:pt x="99439" y="53914"/>
                </a:lnTo>
                <a:close/>
                <a:moveTo>
                  <a:pt x="99439" y="58840"/>
                </a:moveTo>
                <a:lnTo>
                  <a:pt x="97050" y="58840"/>
                </a:lnTo>
                <a:lnTo>
                  <a:pt x="97050" y="56451"/>
                </a:lnTo>
                <a:lnTo>
                  <a:pt x="99439" y="56451"/>
                </a:lnTo>
                <a:close/>
                <a:moveTo>
                  <a:pt x="96901" y="5554"/>
                </a:moveTo>
                <a:lnTo>
                  <a:pt x="94513" y="5554"/>
                </a:lnTo>
                <a:lnTo>
                  <a:pt x="94513" y="3165"/>
                </a:lnTo>
                <a:lnTo>
                  <a:pt x="96901" y="3165"/>
                </a:lnTo>
                <a:close/>
                <a:moveTo>
                  <a:pt x="96901" y="8092"/>
                </a:moveTo>
                <a:lnTo>
                  <a:pt x="94513" y="8092"/>
                </a:lnTo>
                <a:lnTo>
                  <a:pt x="94513" y="5703"/>
                </a:lnTo>
                <a:lnTo>
                  <a:pt x="96901" y="5703"/>
                </a:lnTo>
                <a:close/>
                <a:moveTo>
                  <a:pt x="96901" y="10629"/>
                </a:moveTo>
                <a:lnTo>
                  <a:pt x="94513" y="10629"/>
                </a:lnTo>
                <a:lnTo>
                  <a:pt x="94513" y="8240"/>
                </a:lnTo>
                <a:lnTo>
                  <a:pt x="96901" y="8240"/>
                </a:lnTo>
                <a:close/>
                <a:moveTo>
                  <a:pt x="96901" y="13166"/>
                </a:moveTo>
                <a:lnTo>
                  <a:pt x="94513" y="13166"/>
                </a:lnTo>
                <a:lnTo>
                  <a:pt x="94513" y="10777"/>
                </a:lnTo>
                <a:lnTo>
                  <a:pt x="96901" y="10777"/>
                </a:lnTo>
                <a:close/>
                <a:moveTo>
                  <a:pt x="96901" y="15704"/>
                </a:moveTo>
                <a:lnTo>
                  <a:pt x="94513" y="15704"/>
                </a:lnTo>
                <a:lnTo>
                  <a:pt x="94513" y="13316"/>
                </a:lnTo>
                <a:lnTo>
                  <a:pt x="96901" y="13316"/>
                </a:lnTo>
                <a:close/>
                <a:moveTo>
                  <a:pt x="96901" y="18242"/>
                </a:moveTo>
                <a:lnTo>
                  <a:pt x="94513" y="18242"/>
                </a:lnTo>
                <a:lnTo>
                  <a:pt x="94513" y="15853"/>
                </a:lnTo>
                <a:lnTo>
                  <a:pt x="96901" y="15853"/>
                </a:lnTo>
                <a:close/>
                <a:moveTo>
                  <a:pt x="96901" y="20778"/>
                </a:moveTo>
                <a:lnTo>
                  <a:pt x="94513" y="20778"/>
                </a:lnTo>
                <a:lnTo>
                  <a:pt x="94513" y="18389"/>
                </a:lnTo>
                <a:lnTo>
                  <a:pt x="96901" y="18389"/>
                </a:lnTo>
                <a:close/>
                <a:moveTo>
                  <a:pt x="96901" y="23316"/>
                </a:moveTo>
                <a:lnTo>
                  <a:pt x="94513" y="23316"/>
                </a:lnTo>
                <a:lnTo>
                  <a:pt x="94513" y="20928"/>
                </a:lnTo>
                <a:lnTo>
                  <a:pt x="96901" y="20928"/>
                </a:lnTo>
                <a:close/>
                <a:moveTo>
                  <a:pt x="96901" y="25854"/>
                </a:moveTo>
                <a:lnTo>
                  <a:pt x="94513" y="25854"/>
                </a:lnTo>
                <a:lnTo>
                  <a:pt x="94513" y="23465"/>
                </a:lnTo>
                <a:lnTo>
                  <a:pt x="96901" y="23465"/>
                </a:lnTo>
                <a:close/>
                <a:moveTo>
                  <a:pt x="96901" y="28391"/>
                </a:moveTo>
                <a:lnTo>
                  <a:pt x="94513" y="28391"/>
                </a:lnTo>
                <a:lnTo>
                  <a:pt x="94513" y="26002"/>
                </a:lnTo>
                <a:lnTo>
                  <a:pt x="96901" y="26002"/>
                </a:lnTo>
                <a:close/>
                <a:moveTo>
                  <a:pt x="96901" y="30928"/>
                </a:moveTo>
                <a:lnTo>
                  <a:pt x="94513" y="30928"/>
                </a:lnTo>
                <a:lnTo>
                  <a:pt x="94513" y="28540"/>
                </a:lnTo>
                <a:lnTo>
                  <a:pt x="96901" y="28540"/>
                </a:lnTo>
                <a:close/>
                <a:moveTo>
                  <a:pt x="96901" y="33466"/>
                </a:moveTo>
                <a:lnTo>
                  <a:pt x="94513" y="33466"/>
                </a:lnTo>
                <a:lnTo>
                  <a:pt x="94513" y="31077"/>
                </a:lnTo>
                <a:lnTo>
                  <a:pt x="96901" y="31077"/>
                </a:lnTo>
                <a:close/>
                <a:moveTo>
                  <a:pt x="96901" y="36003"/>
                </a:moveTo>
                <a:lnTo>
                  <a:pt x="94513" y="36003"/>
                </a:lnTo>
                <a:lnTo>
                  <a:pt x="94513" y="33614"/>
                </a:lnTo>
                <a:lnTo>
                  <a:pt x="96901" y="33614"/>
                </a:lnTo>
                <a:close/>
                <a:moveTo>
                  <a:pt x="96901" y="38540"/>
                </a:moveTo>
                <a:lnTo>
                  <a:pt x="94513" y="38540"/>
                </a:lnTo>
                <a:lnTo>
                  <a:pt x="94513" y="36152"/>
                </a:lnTo>
                <a:lnTo>
                  <a:pt x="96901" y="36152"/>
                </a:lnTo>
                <a:close/>
                <a:moveTo>
                  <a:pt x="96901" y="41079"/>
                </a:moveTo>
                <a:lnTo>
                  <a:pt x="94513" y="41079"/>
                </a:lnTo>
                <a:lnTo>
                  <a:pt x="94513" y="38690"/>
                </a:lnTo>
                <a:lnTo>
                  <a:pt x="96901" y="38690"/>
                </a:lnTo>
                <a:close/>
                <a:moveTo>
                  <a:pt x="96901" y="43616"/>
                </a:moveTo>
                <a:lnTo>
                  <a:pt x="94513" y="43616"/>
                </a:lnTo>
                <a:lnTo>
                  <a:pt x="94513" y="41226"/>
                </a:lnTo>
                <a:lnTo>
                  <a:pt x="96901" y="41226"/>
                </a:lnTo>
                <a:close/>
                <a:moveTo>
                  <a:pt x="96901" y="46152"/>
                </a:moveTo>
                <a:lnTo>
                  <a:pt x="94513" y="46152"/>
                </a:lnTo>
                <a:lnTo>
                  <a:pt x="94513" y="43764"/>
                </a:lnTo>
                <a:lnTo>
                  <a:pt x="96901" y="43764"/>
                </a:lnTo>
                <a:close/>
                <a:moveTo>
                  <a:pt x="96901" y="48691"/>
                </a:moveTo>
                <a:lnTo>
                  <a:pt x="94513" y="48691"/>
                </a:lnTo>
                <a:lnTo>
                  <a:pt x="94513" y="46302"/>
                </a:lnTo>
                <a:lnTo>
                  <a:pt x="96901" y="46302"/>
                </a:lnTo>
                <a:close/>
                <a:moveTo>
                  <a:pt x="96901" y="51228"/>
                </a:moveTo>
                <a:lnTo>
                  <a:pt x="94513" y="51228"/>
                </a:lnTo>
                <a:lnTo>
                  <a:pt x="94513" y="48839"/>
                </a:lnTo>
                <a:lnTo>
                  <a:pt x="96901" y="48839"/>
                </a:lnTo>
                <a:close/>
                <a:moveTo>
                  <a:pt x="96901" y="53765"/>
                </a:moveTo>
                <a:lnTo>
                  <a:pt x="94513" y="53765"/>
                </a:lnTo>
                <a:lnTo>
                  <a:pt x="94513" y="51376"/>
                </a:lnTo>
                <a:lnTo>
                  <a:pt x="96901" y="51376"/>
                </a:lnTo>
                <a:close/>
                <a:moveTo>
                  <a:pt x="96901" y="56303"/>
                </a:moveTo>
                <a:lnTo>
                  <a:pt x="94513" y="56303"/>
                </a:lnTo>
                <a:lnTo>
                  <a:pt x="94513" y="53914"/>
                </a:lnTo>
                <a:lnTo>
                  <a:pt x="96901" y="53914"/>
                </a:lnTo>
                <a:close/>
                <a:moveTo>
                  <a:pt x="96901" y="58840"/>
                </a:moveTo>
                <a:lnTo>
                  <a:pt x="94513" y="58840"/>
                </a:lnTo>
                <a:lnTo>
                  <a:pt x="94513" y="56451"/>
                </a:lnTo>
                <a:lnTo>
                  <a:pt x="96901" y="56451"/>
                </a:lnTo>
                <a:close/>
                <a:moveTo>
                  <a:pt x="94364" y="5554"/>
                </a:moveTo>
                <a:lnTo>
                  <a:pt x="91975" y="5554"/>
                </a:lnTo>
                <a:lnTo>
                  <a:pt x="91975" y="3165"/>
                </a:lnTo>
                <a:lnTo>
                  <a:pt x="94364" y="3165"/>
                </a:lnTo>
                <a:close/>
                <a:moveTo>
                  <a:pt x="94364" y="8092"/>
                </a:moveTo>
                <a:lnTo>
                  <a:pt x="91975" y="8092"/>
                </a:lnTo>
                <a:lnTo>
                  <a:pt x="91975" y="5703"/>
                </a:lnTo>
                <a:lnTo>
                  <a:pt x="94364" y="5703"/>
                </a:lnTo>
                <a:close/>
                <a:moveTo>
                  <a:pt x="94364" y="10629"/>
                </a:moveTo>
                <a:lnTo>
                  <a:pt x="91975" y="10629"/>
                </a:lnTo>
                <a:lnTo>
                  <a:pt x="91975" y="8240"/>
                </a:lnTo>
                <a:lnTo>
                  <a:pt x="94364" y="8240"/>
                </a:lnTo>
                <a:close/>
                <a:moveTo>
                  <a:pt x="94364" y="13166"/>
                </a:moveTo>
                <a:lnTo>
                  <a:pt x="91975" y="13166"/>
                </a:lnTo>
                <a:lnTo>
                  <a:pt x="91975" y="10777"/>
                </a:lnTo>
                <a:lnTo>
                  <a:pt x="94364" y="10777"/>
                </a:lnTo>
                <a:close/>
                <a:moveTo>
                  <a:pt x="94364" y="15704"/>
                </a:moveTo>
                <a:lnTo>
                  <a:pt x="91975" y="15704"/>
                </a:lnTo>
                <a:lnTo>
                  <a:pt x="91975" y="13316"/>
                </a:lnTo>
                <a:lnTo>
                  <a:pt x="94364" y="13316"/>
                </a:lnTo>
                <a:close/>
                <a:moveTo>
                  <a:pt x="94364" y="18242"/>
                </a:moveTo>
                <a:lnTo>
                  <a:pt x="91975" y="18242"/>
                </a:lnTo>
                <a:lnTo>
                  <a:pt x="91975" y="15853"/>
                </a:lnTo>
                <a:lnTo>
                  <a:pt x="94364" y="15853"/>
                </a:lnTo>
                <a:close/>
                <a:moveTo>
                  <a:pt x="94364" y="20778"/>
                </a:moveTo>
                <a:lnTo>
                  <a:pt x="91975" y="20778"/>
                </a:lnTo>
                <a:lnTo>
                  <a:pt x="91975" y="18389"/>
                </a:lnTo>
                <a:lnTo>
                  <a:pt x="94364" y="18389"/>
                </a:lnTo>
                <a:close/>
                <a:moveTo>
                  <a:pt x="94364" y="23316"/>
                </a:moveTo>
                <a:lnTo>
                  <a:pt x="91975" y="23316"/>
                </a:lnTo>
                <a:lnTo>
                  <a:pt x="91975" y="20928"/>
                </a:lnTo>
                <a:lnTo>
                  <a:pt x="94364" y="20928"/>
                </a:lnTo>
                <a:close/>
                <a:moveTo>
                  <a:pt x="94364" y="25854"/>
                </a:moveTo>
                <a:lnTo>
                  <a:pt x="91975" y="25854"/>
                </a:lnTo>
                <a:lnTo>
                  <a:pt x="91975" y="23465"/>
                </a:lnTo>
                <a:lnTo>
                  <a:pt x="94364" y="23465"/>
                </a:lnTo>
                <a:close/>
                <a:moveTo>
                  <a:pt x="94364" y="28391"/>
                </a:moveTo>
                <a:lnTo>
                  <a:pt x="91975" y="28391"/>
                </a:lnTo>
                <a:lnTo>
                  <a:pt x="91975" y="26002"/>
                </a:lnTo>
                <a:lnTo>
                  <a:pt x="94364" y="26002"/>
                </a:lnTo>
                <a:close/>
                <a:moveTo>
                  <a:pt x="94364" y="30928"/>
                </a:moveTo>
                <a:lnTo>
                  <a:pt x="91975" y="30928"/>
                </a:lnTo>
                <a:lnTo>
                  <a:pt x="91975" y="28540"/>
                </a:lnTo>
                <a:lnTo>
                  <a:pt x="94364" y="28540"/>
                </a:lnTo>
                <a:close/>
                <a:moveTo>
                  <a:pt x="94364" y="33466"/>
                </a:moveTo>
                <a:lnTo>
                  <a:pt x="91975" y="33466"/>
                </a:lnTo>
                <a:lnTo>
                  <a:pt x="91975" y="31077"/>
                </a:lnTo>
                <a:lnTo>
                  <a:pt x="94364" y="31077"/>
                </a:lnTo>
                <a:close/>
                <a:moveTo>
                  <a:pt x="94364" y="36003"/>
                </a:moveTo>
                <a:lnTo>
                  <a:pt x="91975" y="36003"/>
                </a:lnTo>
                <a:lnTo>
                  <a:pt x="91975" y="33614"/>
                </a:lnTo>
                <a:lnTo>
                  <a:pt x="94364" y="33614"/>
                </a:lnTo>
                <a:close/>
                <a:moveTo>
                  <a:pt x="94364" y="38540"/>
                </a:moveTo>
                <a:lnTo>
                  <a:pt x="91975" y="38540"/>
                </a:lnTo>
                <a:lnTo>
                  <a:pt x="91975" y="36152"/>
                </a:lnTo>
                <a:lnTo>
                  <a:pt x="94364" y="36152"/>
                </a:lnTo>
                <a:close/>
                <a:moveTo>
                  <a:pt x="94364" y="41079"/>
                </a:moveTo>
                <a:lnTo>
                  <a:pt x="91975" y="41079"/>
                </a:lnTo>
                <a:lnTo>
                  <a:pt x="91975" y="38690"/>
                </a:lnTo>
                <a:lnTo>
                  <a:pt x="94364" y="38690"/>
                </a:lnTo>
                <a:close/>
                <a:moveTo>
                  <a:pt x="94364" y="43616"/>
                </a:moveTo>
                <a:lnTo>
                  <a:pt x="91975" y="43616"/>
                </a:lnTo>
                <a:lnTo>
                  <a:pt x="91975" y="41226"/>
                </a:lnTo>
                <a:lnTo>
                  <a:pt x="94364" y="41226"/>
                </a:lnTo>
                <a:close/>
                <a:moveTo>
                  <a:pt x="94364" y="46152"/>
                </a:moveTo>
                <a:lnTo>
                  <a:pt x="91975" y="46152"/>
                </a:lnTo>
                <a:lnTo>
                  <a:pt x="91975" y="43764"/>
                </a:lnTo>
                <a:lnTo>
                  <a:pt x="94364" y="43764"/>
                </a:lnTo>
                <a:close/>
                <a:moveTo>
                  <a:pt x="94364" y="48691"/>
                </a:moveTo>
                <a:lnTo>
                  <a:pt x="91975" y="48691"/>
                </a:lnTo>
                <a:lnTo>
                  <a:pt x="91975" y="46302"/>
                </a:lnTo>
                <a:lnTo>
                  <a:pt x="94364" y="46302"/>
                </a:lnTo>
                <a:close/>
                <a:moveTo>
                  <a:pt x="94364" y="51228"/>
                </a:moveTo>
                <a:lnTo>
                  <a:pt x="91975" y="51228"/>
                </a:lnTo>
                <a:lnTo>
                  <a:pt x="91975" y="48839"/>
                </a:lnTo>
                <a:lnTo>
                  <a:pt x="94364" y="48839"/>
                </a:lnTo>
                <a:close/>
                <a:moveTo>
                  <a:pt x="94364" y="53765"/>
                </a:moveTo>
                <a:lnTo>
                  <a:pt x="91975" y="53765"/>
                </a:lnTo>
                <a:lnTo>
                  <a:pt x="91975" y="51376"/>
                </a:lnTo>
                <a:lnTo>
                  <a:pt x="94364" y="51376"/>
                </a:lnTo>
                <a:close/>
                <a:moveTo>
                  <a:pt x="94364" y="56303"/>
                </a:moveTo>
                <a:lnTo>
                  <a:pt x="91975" y="56303"/>
                </a:lnTo>
                <a:lnTo>
                  <a:pt x="91975" y="53914"/>
                </a:lnTo>
                <a:lnTo>
                  <a:pt x="94364" y="53914"/>
                </a:lnTo>
                <a:close/>
                <a:moveTo>
                  <a:pt x="94364" y="58840"/>
                </a:moveTo>
                <a:lnTo>
                  <a:pt x="91975" y="58840"/>
                </a:lnTo>
                <a:lnTo>
                  <a:pt x="91975" y="56451"/>
                </a:lnTo>
                <a:lnTo>
                  <a:pt x="94364" y="56451"/>
                </a:lnTo>
                <a:close/>
                <a:moveTo>
                  <a:pt x="91826" y="5554"/>
                </a:moveTo>
                <a:lnTo>
                  <a:pt x="89438" y="5554"/>
                </a:lnTo>
                <a:lnTo>
                  <a:pt x="89438" y="3165"/>
                </a:lnTo>
                <a:lnTo>
                  <a:pt x="91826" y="3165"/>
                </a:lnTo>
                <a:close/>
                <a:moveTo>
                  <a:pt x="91826" y="8092"/>
                </a:moveTo>
                <a:lnTo>
                  <a:pt x="89438" y="8092"/>
                </a:lnTo>
                <a:lnTo>
                  <a:pt x="89438" y="5703"/>
                </a:lnTo>
                <a:lnTo>
                  <a:pt x="91826" y="5703"/>
                </a:lnTo>
                <a:close/>
                <a:moveTo>
                  <a:pt x="91826" y="10629"/>
                </a:moveTo>
                <a:lnTo>
                  <a:pt x="89438" y="10629"/>
                </a:lnTo>
                <a:lnTo>
                  <a:pt x="89438" y="8240"/>
                </a:lnTo>
                <a:lnTo>
                  <a:pt x="91826" y="8240"/>
                </a:lnTo>
                <a:close/>
                <a:moveTo>
                  <a:pt x="91826" y="13166"/>
                </a:moveTo>
                <a:lnTo>
                  <a:pt x="89438" y="13166"/>
                </a:lnTo>
                <a:lnTo>
                  <a:pt x="89438" y="10777"/>
                </a:lnTo>
                <a:lnTo>
                  <a:pt x="91826" y="10777"/>
                </a:lnTo>
                <a:close/>
                <a:moveTo>
                  <a:pt x="91826" y="15704"/>
                </a:moveTo>
                <a:lnTo>
                  <a:pt x="89438" y="15704"/>
                </a:lnTo>
                <a:lnTo>
                  <a:pt x="89438" y="13316"/>
                </a:lnTo>
                <a:lnTo>
                  <a:pt x="91826" y="13316"/>
                </a:lnTo>
                <a:close/>
                <a:moveTo>
                  <a:pt x="91826" y="18242"/>
                </a:moveTo>
                <a:lnTo>
                  <a:pt x="89438" y="18242"/>
                </a:lnTo>
                <a:lnTo>
                  <a:pt x="89438" y="15853"/>
                </a:lnTo>
                <a:lnTo>
                  <a:pt x="91826" y="15853"/>
                </a:lnTo>
                <a:close/>
                <a:moveTo>
                  <a:pt x="91826" y="20778"/>
                </a:moveTo>
                <a:lnTo>
                  <a:pt x="89438" y="20778"/>
                </a:lnTo>
                <a:lnTo>
                  <a:pt x="89438" y="18389"/>
                </a:lnTo>
                <a:lnTo>
                  <a:pt x="91826" y="18389"/>
                </a:lnTo>
                <a:close/>
                <a:moveTo>
                  <a:pt x="91826" y="23316"/>
                </a:moveTo>
                <a:lnTo>
                  <a:pt x="89438" y="23316"/>
                </a:lnTo>
                <a:lnTo>
                  <a:pt x="89438" y="20928"/>
                </a:lnTo>
                <a:lnTo>
                  <a:pt x="91826" y="20928"/>
                </a:lnTo>
                <a:close/>
                <a:moveTo>
                  <a:pt x="91826" y="25854"/>
                </a:moveTo>
                <a:lnTo>
                  <a:pt x="89438" y="25854"/>
                </a:lnTo>
                <a:lnTo>
                  <a:pt x="89438" y="23465"/>
                </a:lnTo>
                <a:lnTo>
                  <a:pt x="91826" y="23465"/>
                </a:lnTo>
                <a:close/>
                <a:moveTo>
                  <a:pt x="91826" y="28391"/>
                </a:moveTo>
                <a:lnTo>
                  <a:pt x="89438" y="28391"/>
                </a:lnTo>
                <a:lnTo>
                  <a:pt x="89438" y="26002"/>
                </a:lnTo>
                <a:lnTo>
                  <a:pt x="91826" y="26002"/>
                </a:lnTo>
                <a:close/>
                <a:moveTo>
                  <a:pt x="91826" y="30928"/>
                </a:moveTo>
                <a:lnTo>
                  <a:pt x="89438" y="30928"/>
                </a:lnTo>
                <a:lnTo>
                  <a:pt x="89438" y="28540"/>
                </a:lnTo>
                <a:lnTo>
                  <a:pt x="91826" y="28540"/>
                </a:lnTo>
                <a:close/>
                <a:moveTo>
                  <a:pt x="91826" y="33466"/>
                </a:moveTo>
                <a:lnTo>
                  <a:pt x="89438" y="33466"/>
                </a:lnTo>
                <a:lnTo>
                  <a:pt x="89438" y="31077"/>
                </a:lnTo>
                <a:lnTo>
                  <a:pt x="91826" y="31077"/>
                </a:lnTo>
                <a:close/>
                <a:moveTo>
                  <a:pt x="91826" y="36003"/>
                </a:moveTo>
                <a:lnTo>
                  <a:pt x="89438" y="36003"/>
                </a:lnTo>
                <a:lnTo>
                  <a:pt x="89438" y="33614"/>
                </a:lnTo>
                <a:lnTo>
                  <a:pt x="91826" y="33614"/>
                </a:lnTo>
                <a:close/>
                <a:moveTo>
                  <a:pt x="91826" y="38540"/>
                </a:moveTo>
                <a:lnTo>
                  <a:pt x="89438" y="38540"/>
                </a:lnTo>
                <a:lnTo>
                  <a:pt x="89438" y="36152"/>
                </a:lnTo>
                <a:lnTo>
                  <a:pt x="91826" y="36152"/>
                </a:lnTo>
                <a:close/>
                <a:moveTo>
                  <a:pt x="91826" y="41079"/>
                </a:moveTo>
                <a:lnTo>
                  <a:pt x="89438" y="41079"/>
                </a:lnTo>
                <a:lnTo>
                  <a:pt x="89438" y="38690"/>
                </a:lnTo>
                <a:lnTo>
                  <a:pt x="91826" y="38690"/>
                </a:lnTo>
                <a:close/>
                <a:moveTo>
                  <a:pt x="91826" y="43616"/>
                </a:moveTo>
                <a:lnTo>
                  <a:pt x="89438" y="43616"/>
                </a:lnTo>
                <a:lnTo>
                  <a:pt x="89438" y="41226"/>
                </a:lnTo>
                <a:lnTo>
                  <a:pt x="91826" y="41226"/>
                </a:lnTo>
                <a:close/>
                <a:moveTo>
                  <a:pt x="91826" y="46152"/>
                </a:moveTo>
                <a:lnTo>
                  <a:pt x="89438" y="46152"/>
                </a:lnTo>
                <a:lnTo>
                  <a:pt x="89438" y="43764"/>
                </a:lnTo>
                <a:lnTo>
                  <a:pt x="91826" y="43764"/>
                </a:lnTo>
                <a:close/>
                <a:moveTo>
                  <a:pt x="91826" y="48691"/>
                </a:moveTo>
                <a:lnTo>
                  <a:pt x="89438" y="48691"/>
                </a:lnTo>
                <a:lnTo>
                  <a:pt x="89438" y="46302"/>
                </a:lnTo>
                <a:lnTo>
                  <a:pt x="91826" y="46302"/>
                </a:lnTo>
                <a:close/>
                <a:moveTo>
                  <a:pt x="91826" y="51228"/>
                </a:moveTo>
                <a:lnTo>
                  <a:pt x="89438" y="51228"/>
                </a:lnTo>
                <a:lnTo>
                  <a:pt x="89438" y="48839"/>
                </a:lnTo>
                <a:lnTo>
                  <a:pt x="91826" y="48839"/>
                </a:lnTo>
                <a:close/>
                <a:moveTo>
                  <a:pt x="91826" y="53765"/>
                </a:moveTo>
                <a:lnTo>
                  <a:pt x="89438" y="53765"/>
                </a:lnTo>
                <a:lnTo>
                  <a:pt x="89438" y="51376"/>
                </a:lnTo>
                <a:lnTo>
                  <a:pt x="91826" y="51376"/>
                </a:lnTo>
                <a:close/>
                <a:moveTo>
                  <a:pt x="91826" y="56303"/>
                </a:moveTo>
                <a:lnTo>
                  <a:pt x="89438" y="56303"/>
                </a:lnTo>
                <a:lnTo>
                  <a:pt x="89438" y="53914"/>
                </a:lnTo>
                <a:lnTo>
                  <a:pt x="91826" y="53914"/>
                </a:lnTo>
                <a:close/>
                <a:moveTo>
                  <a:pt x="91826" y="58840"/>
                </a:moveTo>
                <a:lnTo>
                  <a:pt x="89438" y="58840"/>
                </a:lnTo>
                <a:lnTo>
                  <a:pt x="89438" y="56451"/>
                </a:lnTo>
                <a:lnTo>
                  <a:pt x="91826" y="56451"/>
                </a:lnTo>
                <a:close/>
                <a:moveTo>
                  <a:pt x="89289" y="5554"/>
                </a:moveTo>
                <a:lnTo>
                  <a:pt x="86900" y="5554"/>
                </a:lnTo>
                <a:lnTo>
                  <a:pt x="86900" y="3165"/>
                </a:lnTo>
                <a:lnTo>
                  <a:pt x="89289" y="3165"/>
                </a:lnTo>
                <a:close/>
                <a:moveTo>
                  <a:pt x="89289" y="8092"/>
                </a:moveTo>
                <a:lnTo>
                  <a:pt x="86900" y="8092"/>
                </a:lnTo>
                <a:lnTo>
                  <a:pt x="86900" y="5703"/>
                </a:lnTo>
                <a:lnTo>
                  <a:pt x="89289" y="5703"/>
                </a:lnTo>
                <a:close/>
                <a:moveTo>
                  <a:pt x="89289" y="10629"/>
                </a:moveTo>
                <a:lnTo>
                  <a:pt x="86900" y="10629"/>
                </a:lnTo>
                <a:lnTo>
                  <a:pt x="86900" y="8240"/>
                </a:lnTo>
                <a:lnTo>
                  <a:pt x="89289" y="8240"/>
                </a:lnTo>
                <a:close/>
                <a:moveTo>
                  <a:pt x="89289" y="13166"/>
                </a:moveTo>
                <a:lnTo>
                  <a:pt x="86900" y="13166"/>
                </a:lnTo>
                <a:lnTo>
                  <a:pt x="86900" y="10777"/>
                </a:lnTo>
                <a:lnTo>
                  <a:pt x="89289" y="10777"/>
                </a:lnTo>
                <a:close/>
                <a:moveTo>
                  <a:pt x="89289" y="15704"/>
                </a:moveTo>
                <a:lnTo>
                  <a:pt x="86900" y="15704"/>
                </a:lnTo>
                <a:lnTo>
                  <a:pt x="86900" y="13316"/>
                </a:lnTo>
                <a:lnTo>
                  <a:pt x="89289" y="13316"/>
                </a:lnTo>
                <a:close/>
                <a:moveTo>
                  <a:pt x="89289" y="18242"/>
                </a:moveTo>
                <a:lnTo>
                  <a:pt x="86900" y="18242"/>
                </a:lnTo>
                <a:lnTo>
                  <a:pt x="86900" y="15853"/>
                </a:lnTo>
                <a:lnTo>
                  <a:pt x="89289" y="15853"/>
                </a:lnTo>
                <a:close/>
                <a:moveTo>
                  <a:pt x="89289" y="20778"/>
                </a:moveTo>
                <a:lnTo>
                  <a:pt x="86900" y="20778"/>
                </a:lnTo>
                <a:lnTo>
                  <a:pt x="86900" y="18389"/>
                </a:lnTo>
                <a:lnTo>
                  <a:pt x="89289" y="18389"/>
                </a:lnTo>
                <a:close/>
                <a:moveTo>
                  <a:pt x="89289" y="23316"/>
                </a:moveTo>
                <a:lnTo>
                  <a:pt x="86900" y="23316"/>
                </a:lnTo>
                <a:lnTo>
                  <a:pt x="86900" y="20928"/>
                </a:lnTo>
                <a:lnTo>
                  <a:pt x="89289" y="20928"/>
                </a:lnTo>
                <a:close/>
                <a:moveTo>
                  <a:pt x="89289" y="25854"/>
                </a:moveTo>
                <a:lnTo>
                  <a:pt x="86900" y="25854"/>
                </a:lnTo>
                <a:lnTo>
                  <a:pt x="86900" y="23465"/>
                </a:lnTo>
                <a:lnTo>
                  <a:pt x="89289" y="23465"/>
                </a:lnTo>
                <a:close/>
                <a:moveTo>
                  <a:pt x="89289" y="28391"/>
                </a:moveTo>
                <a:lnTo>
                  <a:pt x="86900" y="28391"/>
                </a:lnTo>
                <a:lnTo>
                  <a:pt x="86900" y="26002"/>
                </a:lnTo>
                <a:lnTo>
                  <a:pt x="89289" y="26002"/>
                </a:lnTo>
                <a:close/>
                <a:moveTo>
                  <a:pt x="89289" y="30928"/>
                </a:moveTo>
                <a:lnTo>
                  <a:pt x="86900" y="30928"/>
                </a:lnTo>
                <a:lnTo>
                  <a:pt x="86900" y="28540"/>
                </a:lnTo>
                <a:lnTo>
                  <a:pt x="89289" y="28540"/>
                </a:lnTo>
                <a:close/>
                <a:moveTo>
                  <a:pt x="89289" y="33466"/>
                </a:moveTo>
                <a:lnTo>
                  <a:pt x="86900" y="33466"/>
                </a:lnTo>
                <a:lnTo>
                  <a:pt x="86900" y="31077"/>
                </a:lnTo>
                <a:lnTo>
                  <a:pt x="89289" y="31077"/>
                </a:lnTo>
                <a:close/>
                <a:moveTo>
                  <a:pt x="89289" y="36003"/>
                </a:moveTo>
                <a:lnTo>
                  <a:pt x="86900" y="36003"/>
                </a:lnTo>
                <a:lnTo>
                  <a:pt x="86900" y="33614"/>
                </a:lnTo>
                <a:lnTo>
                  <a:pt x="89289" y="33614"/>
                </a:lnTo>
                <a:close/>
                <a:moveTo>
                  <a:pt x="89289" y="38540"/>
                </a:moveTo>
                <a:lnTo>
                  <a:pt x="86900" y="38540"/>
                </a:lnTo>
                <a:lnTo>
                  <a:pt x="86900" y="36152"/>
                </a:lnTo>
                <a:lnTo>
                  <a:pt x="89289" y="36152"/>
                </a:lnTo>
                <a:close/>
                <a:moveTo>
                  <a:pt x="89289" y="41079"/>
                </a:moveTo>
                <a:lnTo>
                  <a:pt x="86900" y="41079"/>
                </a:lnTo>
                <a:lnTo>
                  <a:pt x="86900" y="38690"/>
                </a:lnTo>
                <a:lnTo>
                  <a:pt x="89289" y="38690"/>
                </a:lnTo>
                <a:close/>
                <a:moveTo>
                  <a:pt x="89289" y="43616"/>
                </a:moveTo>
                <a:lnTo>
                  <a:pt x="86900" y="43616"/>
                </a:lnTo>
                <a:lnTo>
                  <a:pt x="86900" y="41226"/>
                </a:lnTo>
                <a:lnTo>
                  <a:pt x="89289" y="41226"/>
                </a:lnTo>
                <a:close/>
                <a:moveTo>
                  <a:pt x="89289" y="46152"/>
                </a:moveTo>
                <a:lnTo>
                  <a:pt x="86900" y="46152"/>
                </a:lnTo>
                <a:lnTo>
                  <a:pt x="86900" y="43764"/>
                </a:lnTo>
                <a:lnTo>
                  <a:pt x="89289" y="43764"/>
                </a:lnTo>
                <a:close/>
                <a:moveTo>
                  <a:pt x="89289" y="48691"/>
                </a:moveTo>
                <a:lnTo>
                  <a:pt x="86900" y="48691"/>
                </a:lnTo>
                <a:lnTo>
                  <a:pt x="86900" y="46302"/>
                </a:lnTo>
                <a:lnTo>
                  <a:pt x="89289" y="46302"/>
                </a:lnTo>
                <a:close/>
                <a:moveTo>
                  <a:pt x="89289" y="51228"/>
                </a:moveTo>
                <a:lnTo>
                  <a:pt x="86900" y="51228"/>
                </a:lnTo>
                <a:lnTo>
                  <a:pt x="86900" y="48839"/>
                </a:lnTo>
                <a:lnTo>
                  <a:pt x="89289" y="48839"/>
                </a:lnTo>
                <a:close/>
                <a:moveTo>
                  <a:pt x="89289" y="53765"/>
                </a:moveTo>
                <a:lnTo>
                  <a:pt x="86900" y="53765"/>
                </a:lnTo>
                <a:lnTo>
                  <a:pt x="86900" y="51376"/>
                </a:lnTo>
                <a:lnTo>
                  <a:pt x="89289" y="51376"/>
                </a:lnTo>
                <a:close/>
                <a:moveTo>
                  <a:pt x="89289" y="56303"/>
                </a:moveTo>
                <a:lnTo>
                  <a:pt x="86900" y="56303"/>
                </a:lnTo>
                <a:lnTo>
                  <a:pt x="86900" y="53914"/>
                </a:lnTo>
                <a:lnTo>
                  <a:pt x="89289" y="53914"/>
                </a:lnTo>
                <a:close/>
                <a:moveTo>
                  <a:pt x="89289" y="58840"/>
                </a:moveTo>
                <a:lnTo>
                  <a:pt x="86900" y="58840"/>
                </a:lnTo>
                <a:lnTo>
                  <a:pt x="86900" y="56451"/>
                </a:lnTo>
                <a:lnTo>
                  <a:pt x="89289" y="56451"/>
                </a:lnTo>
                <a:close/>
                <a:moveTo>
                  <a:pt x="86752" y="5554"/>
                </a:moveTo>
                <a:lnTo>
                  <a:pt x="84363" y="5554"/>
                </a:lnTo>
                <a:lnTo>
                  <a:pt x="84363" y="3165"/>
                </a:lnTo>
                <a:lnTo>
                  <a:pt x="86752" y="3165"/>
                </a:lnTo>
                <a:close/>
                <a:moveTo>
                  <a:pt x="86752" y="8092"/>
                </a:moveTo>
                <a:lnTo>
                  <a:pt x="84363" y="8092"/>
                </a:lnTo>
                <a:lnTo>
                  <a:pt x="84363" y="5703"/>
                </a:lnTo>
                <a:lnTo>
                  <a:pt x="86752" y="5703"/>
                </a:lnTo>
                <a:close/>
                <a:moveTo>
                  <a:pt x="86752" y="10629"/>
                </a:moveTo>
                <a:lnTo>
                  <a:pt x="84363" y="10629"/>
                </a:lnTo>
                <a:lnTo>
                  <a:pt x="84363" y="8240"/>
                </a:lnTo>
                <a:lnTo>
                  <a:pt x="86752" y="8240"/>
                </a:lnTo>
                <a:close/>
                <a:moveTo>
                  <a:pt x="86752" y="13166"/>
                </a:moveTo>
                <a:lnTo>
                  <a:pt x="84363" y="13166"/>
                </a:lnTo>
                <a:lnTo>
                  <a:pt x="84363" y="10777"/>
                </a:lnTo>
                <a:lnTo>
                  <a:pt x="86752" y="10777"/>
                </a:lnTo>
                <a:close/>
                <a:moveTo>
                  <a:pt x="86752" y="15704"/>
                </a:moveTo>
                <a:lnTo>
                  <a:pt x="84363" y="15704"/>
                </a:lnTo>
                <a:lnTo>
                  <a:pt x="84363" y="13316"/>
                </a:lnTo>
                <a:lnTo>
                  <a:pt x="86752" y="13316"/>
                </a:lnTo>
                <a:close/>
                <a:moveTo>
                  <a:pt x="86752" y="18242"/>
                </a:moveTo>
                <a:lnTo>
                  <a:pt x="84363" y="18242"/>
                </a:lnTo>
                <a:lnTo>
                  <a:pt x="84363" y="15853"/>
                </a:lnTo>
                <a:lnTo>
                  <a:pt x="86752" y="15853"/>
                </a:lnTo>
                <a:close/>
                <a:moveTo>
                  <a:pt x="86752" y="20778"/>
                </a:moveTo>
                <a:lnTo>
                  <a:pt x="84363" y="20778"/>
                </a:lnTo>
                <a:lnTo>
                  <a:pt x="84363" y="18389"/>
                </a:lnTo>
                <a:lnTo>
                  <a:pt x="86752" y="18389"/>
                </a:lnTo>
                <a:close/>
                <a:moveTo>
                  <a:pt x="86752" y="23316"/>
                </a:moveTo>
                <a:lnTo>
                  <a:pt x="84363" y="23316"/>
                </a:lnTo>
                <a:lnTo>
                  <a:pt x="84363" y="20928"/>
                </a:lnTo>
                <a:lnTo>
                  <a:pt x="86752" y="20928"/>
                </a:lnTo>
                <a:close/>
                <a:moveTo>
                  <a:pt x="86752" y="25854"/>
                </a:moveTo>
                <a:lnTo>
                  <a:pt x="84363" y="25854"/>
                </a:lnTo>
                <a:lnTo>
                  <a:pt x="84363" y="23465"/>
                </a:lnTo>
                <a:lnTo>
                  <a:pt x="86752" y="23465"/>
                </a:lnTo>
                <a:close/>
                <a:moveTo>
                  <a:pt x="86752" y="28391"/>
                </a:moveTo>
                <a:lnTo>
                  <a:pt x="84363" y="28391"/>
                </a:lnTo>
                <a:lnTo>
                  <a:pt x="84363" y="26002"/>
                </a:lnTo>
                <a:lnTo>
                  <a:pt x="86752" y="26002"/>
                </a:lnTo>
                <a:close/>
                <a:moveTo>
                  <a:pt x="86752" y="30928"/>
                </a:moveTo>
                <a:lnTo>
                  <a:pt x="84363" y="30928"/>
                </a:lnTo>
                <a:lnTo>
                  <a:pt x="84363" y="28540"/>
                </a:lnTo>
                <a:lnTo>
                  <a:pt x="86752" y="28540"/>
                </a:lnTo>
                <a:close/>
                <a:moveTo>
                  <a:pt x="86752" y="33466"/>
                </a:moveTo>
                <a:lnTo>
                  <a:pt x="84363" y="33466"/>
                </a:lnTo>
                <a:lnTo>
                  <a:pt x="84363" y="31077"/>
                </a:lnTo>
                <a:lnTo>
                  <a:pt x="86752" y="31077"/>
                </a:lnTo>
                <a:close/>
                <a:moveTo>
                  <a:pt x="86752" y="36003"/>
                </a:moveTo>
                <a:lnTo>
                  <a:pt x="84363" y="36003"/>
                </a:lnTo>
                <a:lnTo>
                  <a:pt x="84363" y="33614"/>
                </a:lnTo>
                <a:lnTo>
                  <a:pt x="86752" y="33614"/>
                </a:lnTo>
                <a:close/>
                <a:moveTo>
                  <a:pt x="86752" y="38540"/>
                </a:moveTo>
                <a:lnTo>
                  <a:pt x="84363" y="38540"/>
                </a:lnTo>
                <a:lnTo>
                  <a:pt x="84363" y="36152"/>
                </a:lnTo>
                <a:lnTo>
                  <a:pt x="86752" y="36152"/>
                </a:lnTo>
                <a:close/>
                <a:moveTo>
                  <a:pt x="86752" y="41079"/>
                </a:moveTo>
                <a:lnTo>
                  <a:pt x="84363" y="41079"/>
                </a:lnTo>
                <a:lnTo>
                  <a:pt x="84363" y="38690"/>
                </a:lnTo>
                <a:lnTo>
                  <a:pt x="86752" y="38690"/>
                </a:lnTo>
                <a:close/>
                <a:moveTo>
                  <a:pt x="86752" y="43616"/>
                </a:moveTo>
                <a:lnTo>
                  <a:pt x="84363" y="43616"/>
                </a:lnTo>
                <a:lnTo>
                  <a:pt x="84363" y="41226"/>
                </a:lnTo>
                <a:lnTo>
                  <a:pt x="86752" y="41226"/>
                </a:lnTo>
                <a:close/>
                <a:moveTo>
                  <a:pt x="86752" y="46152"/>
                </a:moveTo>
                <a:lnTo>
                  <a:pt x="84363" y="46152"/>
                </a:lnTo>
                <a:lnTo>
                  <a:pt x="84363" y="43764"/>
                </a:lnTo>
                <a:lnTo>
                  <a:pt x="86752" y="43764"/>
                </a:lnTo>
                <a:close/>
                <a:moveTo>
                  <a:pt x="86752" y="48691"/>
                </a:moveTo>
                <a:lnTo>
                  <a:pt x="84363" y="48691"/>
                </a:lnTo>
                <a:lnTo>
                  <a:pt x="84363" y="46302"/>
                </a:lnTo>
                <a:lnTo>
                  <a:pt x="86752" y="46302"/>
                </a:lnTo>
                <a:close/>
                <a:moveTo>
                  <a:pt x="86752" y="51228"/>
                </a:moveTo>
                <a:lnTo>
                  <a:pt x="84363" y="51228"/>
                </a:lnTo>
                <a:lnTo>
                  <a:pt x="84363" y="48839"/>
                </a:lnTo>
                <a:lnTo>
                  <a:pt x="86752" y="48839"/>
                </a:lnTo>
                <a:close/>
                <a:moveTo>
                  <a:pt x="86752" y="53765"/>
                </a:moveTo>
                <a:lnTo>
                  <a:pt x="84363" y="53765"/>
                </a:lnTo>
                <a:lnTo>
                  <a:pt x="84363" y="51376"/>
                </a:lnTo>
                <a:lnTo>
                  <a:pt x="86752" y="51376"/>
                </a:lnTo>
                <a:close/>
                <a:moveTo>
                  <a:pt x="86752" y="56303"/>
                </a:moveTo>
                <a:lnTo>
                  <a:pt x="84363" y="56303"/>
                </a:lnTo>
                <a:lnTo>
                  <a:pt x="84363" y="53914"/>
                </a:lnTo>
                <a:lnTo>
                  <a:pt x="86752" y="53914"/>
                </a:lnTo>
                <a:close/>
                <a:moveTo>
                  <a:pt x="86752" y="58840"/>
                </a:moveTo>
                <a:lnTo>
                  <a:pt x="84363" y="58840"/>
                </a:lnTo>
                <a:lnTo>
                  <a:pt x="84363" y="56451"/>
                </a:lnTo>
                <a:lnTo>
                  <a:pt x="86752" y="56451"/>
                </a:lnTo>
                <a:close/>
                <a:moveTo>
                  <a:pt x="84215" y="5554"/>
                </a:moveTo>
                <a:lnTo>
                  <a:pt x="81826" y="5554"/>
                </a:lnTo>
                <a:lnTo>
                  <a:pt x="81826" y="3165"/>
                </a:lnTo>
                <a:lnTo>
                  <a:pt x="84215" y="3165"/>
                </a:lnTo>
                <a:close/>
                <a:moveTo>
                  <a:pt x="84215" y="8092"/>
                </a:moveTo>
                <a:lnTo>
                  <a:pt x="81826" y="8092"/>
                </a:lnTo>
                <a:lnTo>
                  <a:pt x="81826" y="5703"/>
                </a:lnTo>
                <a:lnTo>
                  <a:pt x="84215" y="5703"/>
                </a:lnTo>
                <a:close/>
                <a:moveTo>
                  <a:pt x="84215" y="10629"/>
                </a:moveTo>
                <a:lnTo>
                  <a:pt x="81826" y="10629"/>
                </a:lnTo>
                <a:lnTo>
                  <a:pt x="81826" y="8240"/>
                </a:lnTo>
                <a:lnTo>
                  <a:pt x="84215" y="8240"/>
                </a:lnTo>
                <a:close/>
                <a:moveTo>
                  <a:pt x="84215" y="13166"/>
                </a:moveTo>
                <a:lnTo>
                  <a:pt x="81826" y="13166"/>
                </a:lnTo>
                <a:lnTo>
                  <a:pt x="81826" y="10777"/>
                </a:lnTo>
                <a:lnTo>
                  <a:pt x="84215" y="10777"/>
                </a:lnTo>
                <a:close/>
                <a:moveTo>
                  <a:pt x="84215" y="15704"/>
                </a:moveTo>
                <a:lnTo>
                  <a:pt x="81826" y="15704"/>
                </a:lnTo>
                <a:lnTo>
                  <a:pt x="81826" y="13316"/>
                </a:lnTo>
                <a:lnTo>
                  <a:pt x="84215" y="13316"/>
                </a:lnTo>
                <a:close/>
                <a:moveTo>
                  <a:pt x="84215" y="18242"/>
                </a:moveTo>
                <a:lnTo>
                  <a:pt x="81826" y="18242"/>
                </a:lnTo>
                <a:lnTo>
                  <a:pt x="81826" y="15853"/>
                </a:lnTo>
                <a:lnTo>
                  <a:pt x="84215" y="15853"/>
                </a:lnTo>
                <a:close/>
                <a:moveTo>
                  <a:pt x="84215" y="20778"/>
                </a:moveTo>
                <a:lnTo>
                  <a:pt x="81826" y="20778"/>
                </a:lnTo>
                <a:lnTo>
                  <a:pt x="81826" y="18389"/>
                </a:lnTo>
                <a:lnTo>
                  <a:pt x="84215" y="18389"/>
                </a:lnTo>
                <a:close/>
                <a:moveTo>
                  <a:pt x="84215" y="23316"/>
                </a:moveTo>
                <a:lnTo>
                  <a:pt x="81826" y="23316"/>
                </a:lnTo>
                <a:lnTo>
                  <a:pt x="81826" y="20928"/>
                </a:lnTo>
                <a:lnTo>
                  <a:pt x="84215" y="20928"/>
                </a:lnTo>
                <a:close/>
                <a:moveTo>
                  <a:pt x="84215" y="25854"/>
                </a:moveTo>
                <a:lnTo>
                  <a:pt x="81826" y="25854"/>
                </a:lnTo>
                <a:lnTo>
                  <a:pt x="81826" y="23465"/>
                </a:lnTo>
                <a:lnTo>
                  <a:pt x="84215" y="23465"/>
                </a:lnTo>
                <a:close/>
                <a:moveTo>
                  <a:pt x="84215" y="28391"/>
                </a:moveTo>
                <a:lnTo>
                  <a:pt x="81826" y="28391"/>
                </a:lnTo>
                <a:lnTo>
                  <a:pt x="81826" y="26002"/>
                </a:lnTo>
                <a:lnTo>
                  <a:pt x="84215" y="26002"/>
                </a:lnTo>
                <a:close/>
                <a:moveTo>
                  <a:pt x="84215" y="30928"/>
                </a:moveTo>
                <a:lnTo>
                  <a:pt x="81826" y="30928"/>
                </a:lnTo>
                <a:lnTo>
                  <a:pt x="81826" y="28540"/>
                </a:lnTo>
                <a:lnTo>
                  <a:pt x="84215" y="28540"/>
                </a:lnTo>
                <a:close/>
                <a:moveTo>
                  <a:pt x="84215" y="33466"/>
                </a:moveTo>
                <a:lnTo>
                  <a:pt x="81826" y="33466"/>
                </a:lnTo>
                <a:lnTo>
                  <a:pt x="81826" y="31077"/>
                </a:lnTo>
                <a:lnTo>
                  <a:pt x="84215" y="31077"/>
                </a:lnTo>
                <a:close/>
                <a:moveTo>
                  <a:pt x="84215" y="36003"/>
                </a:moveTo>
                <a:lnTo>
                  <a:pt x="81826" y="36003"/>
                </a:lnTo>
                <a:lnTo>
                  <a:pt x="81826" y="33614"/>
                </a:lnTo>
                <a:lnTo>
                  <a:pt x="84215" y="33614"/>
                </a:lnTo>
                <a:close/>
                <a:moveTo>
                  <a:pt x="84215" y="38540"/>
                </a:moveTo>
                <a:lnTo>
                  <a:pt x="81826" y="38540"/>
                </a:lnTo>
                <a:lnTo>
                  <a:pt x="81826" y="36152"/>
                </a:lnTo>
                <a:lnTo>
                  <a:pt x="84215" y="36152"/>
                </a:lnTo>
                <a:close/>
                <a:moveTo>
                  <a:pt x="84215" y="41079"/>
                </a:moveTo>
                <a:lnTo>
                  <a:pt x="81826" y="41079"/>
                </a:lnTo>
                <a:lnTo>
                  <a:pt x="81826" y="38690"/>
                </a:lnTo>
                <a:lnTo>
                  <a:pt x="84215" y="38690"/>
                </a:lnTo>
                <a:close/>
                <a:moveTo>
                  <a:pt x="84215" y="43616"/>
                </a:moveTo>
                <a:lnTo>
                  <a:pt x="81826" y="43616"/>
                </a:lnTo>
                <a:lnTo>
                  <a:pt x="81826" y="41226"/>
                </a:lnTo>
                <a:lnTo>
                  <a:pt x="84215" y="41226"/>
                </a:lnTo>
                <a:close/>
                <a:moveTo>
                  <a:pt x="84215" y="46152"/>
                </a:moveTo>
                <a:lnTo>
                  <a:pt x="81826" y="46152"/>
                </a:lnTo>
                <a:lnTo>
                  <a:pt x="81826" y="43764"/>
                </a:lnTo>
                <a:lnTo>
                  <a:pt x="84215" y="43764"/>
                </a:lnTo>
                <a:close/>
                <a:moveTo>
                  <a:pt x="84215" y="48691"/>
                </a:moveTo>
                <a:lnTo>
                  <a:pt x="81826" y="48691"/>
                </a:lnTo>
                <a:lnTo>
                  <a:pt x="81826" y="46302"/>
                </a:lnTo>
                <a:lnTo>
                  <a:pt x="84215" y="46302"/>
                </a:lnTo>
                <a:close/>
                <a:moveTo>
                  <a:pt x="84215" y="51228"/>
                </a:moveTo>
                <a:lnTo>
                  <a:pt x="81826" y="51228"/>
                </a:lnTo>
                <a:lnTo>
                  <a:pt x="81826" y="48839"/>
                </a:lnTo>
                <a:lnTo>
                  <a:pt x="84215" y="48839"/>
                </a:lnTo>
                <a:close/>
                <a:moveTo>
                  <a:pt x="84215" y="53765"/>
                </a:moveTo>
                <a:lnTo>
                  <a:pt x="81826" y="53765"/>
                </a:lnTo>
                <a:lnTo>
                  <a:pt x="81826" y="51376"/>
                </a:lnTo>
                <a:lnTo>
                  <a:pt x="84215" y="51376"/>
                </a:lnTo>
                <a:close/>
                <a:moveTo>
                  <a:pt x="84215" y="56303"/>
                </a:moveTo>
                <a:lnTo>
                  <a:pt x="81826" y="56303"/>
                </a:lnTo>
                <a:lnTo>
                  <a:pt x="81826" y="53914"/>
                </a:lnTo>
                <a:lnTo>
                  <a:pt x="84215" y="53914"/>
                </a:lnTo>
                <a:close/>
                <a:moveTo>
                  <a:pt x="84215" y="58840"/>
                </a:moveTo>
                <a:lnTo>
                  <a:pt x="81826" y="58840"/>
                </a:lnTo>
                <a:lnTo>
                  <a:pt x="81826" y="56451"/>
                </a:lnTo>
                <a:lnTo>
                  <a:pt x="84215" y="56451"/>
                </a:lnTo>
                <a:close/>
                <a:moveTo>
                  <a:pt x="81677" y="5554"/>
                </a:moveTo>
                <a:lnTo>
                  <a:pt x="79288" y="5554"/>
                </a:lnTo>
                <a:lnTo>
                  <a:pt x="79288" y="3165"/>
                </a:lnTo>
                <a:lnTo>
                  <a:pt x="81677" y="3165"/>
                </a:lnTo>
                <a:close/>
                <a:moveTo>
                  <a:pt x="81677" y="8092"/>
                </a:moveTo>
                <a:lnTo>
                  <a:pt x="79288" y="8092"/>
                </a:lnTo>
                <a:lnTo>
                  <a:pt x="79288" y="5703"/>
                </a:lnTo>
                <a:lnTo>
                  <a:pt x="81677" y="5703"/>
                </a:lnTo>
                <a:close/>
                <a:moveTo>
                  <a:pt x="81677" y="10629"/>
                </a:moveTo>
                <a:lnTo>
                  <a:pt x="79288" y="10629"/>
                </a:lnTo>
                <a:lnTo>
                  <a:pt x="79288" y="8240"/>
                </a:lnTo>
                <a:lnTo>
                  <a:pt x="81677" y="8240"/>
                </a:lnTo>
                <a:close/>
                <a:moveTo>
                  <a:pt x="81677" y="13166"/>
                </a:moveTo>
                <a:lnTo>
                  <a:pt x="79288" y="13166"/>
                </a:lnTo>
                <a:lnTo>
                  <a:pt x="79288" y="10777"/>
                </a:lnTo>
                <a:lnTo>
                  <a:pt x="81677" y="10777"/>
                </a:lnTo>
                <a:close/>
                <a:moveTo>
                  <a:pt x="81677" y="15704"/>
                </a:moveTo>
                <a:lnTo>
                  <a:pt x="79288" y="15704"/>
                </a:lnTo>
                <a:lnTo>
                  <a:pt x="79288" y="13316"/>
                </a:lnTo>
                <a:lnTo>
                  <a:pt x="81677" y="13316"/>
                </a:lnTo>
                <a:close/>
                <a:moveTo>
                  <a:pt x="81677" y="18242"/>
                </a:moveTo>
                <a:lnTo>
                  <a:pt x="79288" y="18242"/>
                </a:lnTo>
                <a:lnTo>
                  <a:pt x="79288" y="15853"/>
                </a:lnTo>
                <a:lnTo>
                  <a:pt x="81677" y="15853"/>
                </a:lnTo>
                <a:close/>
                <a:moveTo>
                  <a:pt x="81677" y="20778"/>
                </a:moveTo>
                <a:lnTo>
                  <a:pt x="79288" y="20778"/>
                </a:lnTo>
                <a:lnTo>
                  <a:pt x="79288" y="18389"/>
                </a:lnTo>
                <a:lnTo>
                  <a:pt x="81677" y="18389"/>
                </a:lnTo>
                <a:close/>
                <a:moveTo>
                  <a:pt x="81677" y="23316"/>
                </a:moveTo>
                <a:lnTo>
                  <a:pt x="79288" y="23316"/>
                </a:lnTo>
                <a:lnTo>
                  <a:pt x="79288" y="20928"/>
                </a:lnTo>
                <a:lnTo>
                  <a:pt x="81677" y="20928"/>
                </a:lnTo>
                <a:close/>
                <a:moveTo>
                  <a:pt x="81677" y="25854"/>
                </a:moveTo>
                <a:lnTo>
                  <a:pt x="79288" y="25854"/>
                </a:lnTo>
                <a:lnTo>
                  <a:pt x="79288" y="23465"/>
                </a:lnTo>
                <a:lnTo>
                  <a:pt x="81677" y="23465"/>
                </a:lnTo>
                <a:close/>
                <a:moveTo>
                  <a:pt x="81677" y="28391"/>
                </a:moveTo>
                <a:lnTo>
                  <a:pt x="79288" y="28391"/>
                </a:lnTo>
                <a:lnTo>
                  <a:pt x="79288" y="26002"/>
                </a:lnTo>
                <a:lnTo>
                  <a:pt x="81677" y="26002"/>
                </a:lnTo>
                <a:close/>
                <a:moveTo>
                  <a:pt x="81677" y="30928"/>
                </a:moveTo>
                <a:lnTo>
                  <a:pt x="79288" y="30928"/>
                </a:lnTo>
                <a:lnTo>
                  <a:pt x="79288" y="28540"/>
                </a:lnTo>
                <a:lnTo>
                  <a:pt x="81677" y="28540"/>
                </a:lnTo>
                <a:close/>
                <a:moveTo>
                  <a:pt x="81677" y="33466"/>
                </a:moveTo>
                <a:lnTo>
                  <a:pt x="79288" y="33466"/>
                </a:lnTo>
                <a:lnTo>
                  <a:pt x="79288" y="31077"/>
                </a:lnTo>
                <a:lnTo>
                  <a:pt x="81677" y="31077"/>
                </a:lnTo>
                <a:close/>
                <a:moveTo>
                  <a:pt x="81677" y="36003"/>
                </a:moveTo>
                <a:lnTo>
                  <a:pt x="79288" y="36003"/>
                </a:lnTo>
                <a:lnTo>
                  <a:pt x="79288" y="33614"/>
                </a:lnTo>
                <a:lnTo>
                  <a:pt x="81677" y="33614"/>
                </a:lnTo>
                <a:close/>
                <a:moveTo>
                  <a:pt x="81677" y="38540"/>
                </a:moveTo>
                <a:lnTo>
                  <a:pt x="79288" y="38540"/>
                </a:lnTo>
                <a:lnTo>
                  <a:pt x="79288" y="36152"/>
                </a:lnTo>
                <a:lnTo>
                  <a:pt x="81677" y="36152"/>
                </a:lnTo>
                <a:close/>
                <a:moveTo>
                  <a:pt x="81677" y="41079"/>
                </a:moveTo>
                <a:lnTo>
                  <a:pt x="79288" y="41079"/>
                </a:lnTo>
                <a:lnTo>
                  <a:pt x="79288" y="38690"/>
                </a:lnTo>
                <a:lnTo>
                  <a:pt x="81677" y="38690"/>
                </a:lnTo>
                <a:close/>
                <a:moveTo>
                  <a:pt x="81677" y="43616"/>
                </a:moveTo>
                <a:lnTo>
                  <a:pt x="79288" y="43616"/>
                </a:lnTo>
                <a:lnTo>
                  <a:pt x="79288" y="41226"/>
                </a:lnTo>
                <a:lnTo>
                  <a:pt x="81677" y="41226"/>
                </a:lnTo>
                <a:close/>
                <a:moveTo>
                  <a:pt x="81677" y="46152"/>
                </a:moveTo>
                <a:lnTo>
                  <a:pt x="79288" y="46152"/>
                </a:lnTo>
                <a:lnTo>
                  <a:pt x="79288" y="43764"/>
                </a:lnTo>
                <a:lnTo>
                  <a:pt x="81677" y="43764"/>
                </a:lnTo>
                <a:close/>
                <a:moveTo>
                  <a:pt x="81677" y="48691"/>
                </a:moveTo>
                <a:lnTo>
                  <a:pt x="79288" y="48691"/>
                </a:lnTo>
                <a:lnTo>
                  <a:pt x="79288" y="46302"/>
                </a:lnTo>
                <a:lnTo>
                  <a:pt x="81677" y="46302"/>
                </a:lnTo>
                <a:close/>
                <a:moveTo>
                  <a:pt x="81677" y="51228"/>
                </a:moveTo>
                <a:lnTo>
                  <a:pt x="79288" y="51228"/>
                </a:lnTo>
                <a:lnTo>
                  <a:pt x="79288" y="48839"/>
                </a:lnTo>
                <a:lnTo>
                  <a:pt x="81677" y="48839"/>
                </a:lnTo>
                <a:close/>
                <a:moveTo>
                  <a:pt x="81677" y="53765"/>
                </a:moveTo>
                <a:lnTo>
                  <a:pt x="79288" y="53765"/>
                </a:lnTo>
                <a:lnTo>
                  <a:pt x="79288" y="51376"/>
                </a:lnTo>
                <a:lnTo>
                  <a:pt x="81677" y="51376"/>
                </a:lnTo>
                <a:close/>
                <a:moveTo>
                  <a:pt x="81677" y="56303"/>
                </a:moveTo>
                <a:lnTo>
                  <a:pt x="79288" y="56303"/>
                </a:lnTo>
                <a:lnTo>
                  <a:pt x="79288" y="53914"/>
                </a:lnTo>
                <a:lnTo>
                  <a:pt x="81677" y="53914"/>
                </a:lnTo>
                <a:close/>
                <a:moveTo>
                  <a:pt x="81677" y="58840"/>
                </a:moveTo>
                <a:lnTo>
                  <a:pt x="79288" y="58840"/>
                </a:lnTo>
                <a:lnTo>
                  <a:pt x="79288" y="56451"/>
                </a:lnTo>
                <a:lnTo>
                  <a:pt x="81677" y="56451"/>
                </a:lnTo>
                <a:close/>
                <a:moveTo>
                  <a:pt x="79139" y="5554"/>
                </a:moveTo>
                <a:lnTo>
                  <a:pt x="76751" y="5554"/>
                </a:lnTo>
                <a:lnTo>
                  <a:pt x="76751" y="3165"/>
                </a:lnTo>
                <a:lnTo>
                  <a:pt x="79139" y="3165"/>
                </a:lnTo>
                <a:close/>
                <a:moveTo>
                  <a:pt x="79139" y="8092"/>
                </a:moveTo>
                <a:lnTo>
                  <a:pt x="76751" y="8092"/>
                </a:lnTo>
                <a:lnTo>
                  <a:pt x="76751" y="5703"/>
                </a:lnTo>
                <a:lnTo>
                  <a:pt x="79139" y="5703"/>
                </a:lnTo>
                <a:close/>
                <a:moveTo>
                  <a:pt x="79139" y="10629"/>
                </a:moveTo>
                <a:lnTo>
                  <a:pt x="76751" y="10629"/>
                </a:lnTo>
                <a:lnTo>
                  <a:pt x="76751" y="8240"/>
                </a:lnTo>
                <a:lnTo>
                  <a:pt x="79139" y="8240"/>
                </a:lnTo>
                <a:close/>
                <a:moveTo>
                  <a:pt x="79139" y="13166"/>
                </a:moveTo>
                <a:lnTo>
                  <a:pt x="76751" y="13166"/>
                </a:lnTo>
                <a:lnTo>
                  <a:pt x="76751" y="10777"/>
                </a:lnTo>
                <a:lnTo>
                  <a:pt x="79139" y="10777"/>
                </a:lnTo>
                <a:close/>
                <a:moveTo>
                  <a:pt x="79139" y="15704"/>
                </a:moveTo>
                <a:lnTo>
                  <a:pt x="76751" y="15704"/>
                </a:lnTo>
                <a:lnTo>
                  <a:pt x="76751" y="13316"/>
                </a:lnTo>
                <a:lnTo>
                  <a:pt x="79139" y="13316"/>
                </a:lnTo>
                <a:close/>
                <a:moveTo>
                  <a:pt x="79139" y="18242"/>
                </a:moveTo>
                <a:lnTo>
                  <a:pt x="76751" y="18242"/>
                </a:lnTo>
                <a:lnTo>
                  <a:pt x="76751" y="15853"/>
                </a:lnTo>
                <a:lnTo>
                  <a:pt x="79139" y="15853"/>
                </a:lnTo>
                <a:close/>
                <a:moveTo>
                  <a:pt x="79139" y="20778"/>
                </a:moveTo>
                <a:lnTo>
                  <a:pt x="76751" y="20778"/>
                </a:lnTo>
                <a:lnTo>
                  <a:pt x="76751" y="18389"/>
                </a:lnTo>
                <a:lnTo>
                  <a:pt x="79139" y="18389"/>
                </a:lnTo>
                <a:close/>
                <a:moveTo>
                  <a:pt x="79139" y="23316"/>
                </a:moveTo>
                <a:lnTo>
                  <a:pt x="76751" y="23316"/>
                </a:lnTo>
                <a:lnTo>
                  <a:pt x="76751" y="20928"/>
                </a:lnTo>
                <a:lnTo>
                  <a:pt x="79139" y="20928"/>
                </a:lnTo>
                <a:close/>
                <a:moveTo>
                  <a:pt x="79139" y="25854"/>
                </a:moveTo>
                <a:lnTo>
                  <a:pt x="76751" y="25854"/>
                </a:lnTo>
                <a:lnTo>
                  <a:pt x="76751" y="23465"/>
                </a:lnTo>
                <a:lnTo>
                  <a:pt x="79139" y="23465"/>
                </a:lnTo>
                <a:close/>
                <a:moveTo>
                  <a:pt x="79139" y="28391"/>
                </a:moveTo>
                <a:lnTo>
                  <a:pt x="76751" y="28391"/>
                </a:lnTo>
                <a:lnTo>
                  <a:pt x="76751" y="26002"/>
                </a:lnTo>
                <a:lnTo>
                  <a:pt x="79139" y="26002"/>
                </a:lnTo>
                <a:close/>
                <a:moveTo>
                  <a:pt x="79139" y="30928"/>
                </a:moveTo>
                <a:lnTo>
                  <a:pt x="76751" y="30928"/>
                </a:lnTo>
                <a:lnTo>
                  <a:pt x="76751" y="28540"/>
                </a:lnTo>
                <a:lnTo>
                  <a:pt x="79139" y="28540"/>
                </a:lnTo>
                <a:close/>
                <a:moveTo>
                  <a:pt x="79139" y="33466"/>
                </a:moveTo>
                <a:lnTo>
                  <a:pt x="76751" y="33466"/>
                </a:lnTo>
                <a:lnTo>
                  <a:pt x="76751" y="31077"/>
                </a:lnTo>
                <a:lnTo>
                  <a:pt x="79139" y="31077"/>
                </a:lnTo>
                <a:close/>
                <a:moveTo>
                  <a:pt x="79139" y="36003"/>
                </a:moveTo>
                <a:lnTo>
                  <a:pt x="76751" y="36003"/>
                </a:lnTo>
                <a:lnTo>
                  <a:pt x="76751" y="33614"/>
                </a:lnTo>
                <a:lnTo>
                  <a:pt x="79139" y="33614"/>
                </a:lnTo>
                <a:close/>
                <a:moveTo>
                  <a:pt x="79139" y="38540"/>
                </a:moveTo>
                <a:lnTo>
                  <a:pt x="76751" y="38540"/>
                </a:lnTo>
                <a:lnTo>
                  <a:pt x="76751" y="36152"/>
                </a:lnTo>
                <a:lnTo>
                  <a:pt x="79139" y="36152"/>
                </a:lnTo>
                <a:close/>
                <a:moveTo>
                  <a:pt x="79139" y="41079"/>
                </a:moveTo>
                <a:lnTo>
                  <a:pt x="76751" y="41079"/>
                </a:lnTo>
                <a:lnTo>
                  <a:pt x="76751" y="38690"/>
                </a:lnTo>
                <a:lnTo>
                  <a:pt x="79139" y="38690"/>
                </a:lnTo>
                <a:close/>
                <a:moveTo>
                  <a:pt x="79139" y="43616"/>
                </a:moveTo>
                <a:lnTo>
                  <a:pt x="76751" y="43616"/>
                </a:lnTo>
                <a:lnTo>
                  <a:pt x="76751" y="41226"/>
                </a:lnTo>
                <a:lnTo>
                  <a:pt x="79139" y="41226"/>
                </a:lnTo>
                <a:close/>
                <a:moveTo>
                  <a:pt x="79139" y="46152"/>
                </a:moveTo>
                <a:lnTo>
                  <a:pt x="76751" y="46152"/>
                </a:lnTo>
                <a:lnTo>
                  <a:pt x="76751" y="43764"/>
                </a:lnTo>
                <a:lnTo>
                  <a:pt x="79139" y="43764"/>
                </a:lnTo>
                <a:close/>
                <a:moveTo>
                  <a:pt x="79139" y="48691"/>
                </a:moveTo>
                <a:lnTo>
                  <a:pt x="76751" y="48691"/>
                </a:lnTo>
                <a:lnTo>
                  <a:pt x="76751" y="46302"/>
                </a:lnTo>
                <a:lnTo>
                  <a:pt x="79139" y="46302"/>
                </a:lnTo>
                <a:close/>
                <a:moveTo>
                  <a:pt x="79139" y="51228"/>
                </a:moveTo>
                <a:lnTo>
                  <a:pt x="76751" y="51228"/>
                </a:lnTo>
                <a:lnTo>
                  <a:pt x="76751" y="48839"/>
                </a:lnTo>
                <a:lnTo>
                  <a:pt x="79139" y="48839"/>
                </a:lnTo>
                <a:close/>
                <a:moveTo>
                  <a:pt x="79139" y="53765"/>
                </a:moveTo>
                <a:lnTo>
                  <a:pt x="76751" y="53765"/>
                </a:lnTo>
                <a:lnTo>
                  <a:pt x="76751" y="51376"/>
                </a:lnTo>
                <a:lnTo>
                  <a:pt x="79139" y="51376"/>
                </a:lnTo>
                <a:close/>
                <a:moveTo>
                  <a:pt x="79139" y="56303"/>
                </a:moveTo>
                <a:lnTo>
                  <a:pt x="76751" y="56303"/>
                </a:lnTo>
                <a:lnTo>
                  <a:pt x="76751" y="53914"/>
                </a:lnTo>
                <a:lnTo>
                  <a:pt x="79139" y="53914"/>
                </a:lnTo>
                <a:close/>
                <a:moveTo>
                  <a:pt x="79139" y="58840"/>
                </a:moveTo>
                <a:lnTo>
                  <a:pt x="76751" y="58840"/>
                </a:lnTo>
                <a:lnTo>
                  <a:pt x="76751" y="56451"/>
                </a:lnTo>
                <a:lnTo>
                  <a:pt x="79139" y="56451"/>
                </a:lnTo>
                <a:close/>
                <a:moveTo>
                  <a:pt x="76603" y="5554"/>
                </a:moveTo>
                <a:lnTo>
                  <a:pt x="74214" y="5554"/>
                </a:lnTo>
                <a:lnTo>
                  <a:pt x="74214" y="3165"/>
                </a:lnTo>
                <a:lnTo>
                  <a:pt x="76603" y="3165"/>
                </a:lnTo>
                <a:close/>
                <a:moveTo>
                  <a:pt x="76603" y="8092"/>
                </a:moveTo>
                <a:lnTo>
                  <a:pt x="74214" y="8092"/>
                </a:lnTo>
                <a:lnTo>
                  <a:pt x="74214" y="5703"/>
                </a:lnTo>
                <a:lnTo>
                  <a:pt x="76603" y="5703"/>
                </a:lnTo>
                <a:close/>
                <a:moveTo>
                  <a:pt x="76603" y="10629"/>
                </a:moveTo>
                <a:lnTo>
                  <a:pt x="74214" y="10629"/>
                </a:lnTo>
                <a:lnTo>
                  <a:pt x="74214" y="8240"/>
                </a:lnTo>
                <a:lnTo>
                  <a:pt x="76603" y="8240"/>
                </a:lnTo>
                <a:close/>
                <a:moveTo>
                  <a:pt x="76603" y="13166"/>
                </a:moveTo>
                <a:lnTo>
                  <a:pt x="74214" y="13166"/>
                </a:lnTo>
                <a:lnTo>
                  <a:pt x="74214" y="10777"/>
                </a:lnTo>
                <a:lnTo>
                  <a:pt x="76603" y="10777"/>
                </a:lnTo>
                <a:close/>
                <a:moveTo>
                  <a:pt x="76603" y="15704"/>
                </a:moveTo>
                <a:lnTo>
                  <a:pt x="74214" y="15704"/>
                </a:lnTo>
                <a:lnTo>
                  <a:pt x="74214" y="13316"/>
                </a:lnTo>
                <a:lnTo>
                  <a:pt x="76603" y="13316"/>
                </a:lnTo>
                <a:close/>
                <a:moveTo>
                  <a:pt x="76603" y="18242"/>
                </a:moveTo>
                <a:lnTo>
                  <a:pt x="74214" y="18242"/>
                </a:lnTo>
                <a:lnTo>
                  <a:pt x="74214" y="15853"/>
                </a:lnTo>
                <a:lnTo>
                  <a:pt x="76603" y="15853"/>
                </a:lnTo>
                <a:close/>
                <a:moveTo>
                  <a:pt x="76603" y="20778"/>
                </a:moveTo>
                <a:lnTo>
                  <a:pt x="74214" y="20778"/>
                </a:lnTo>
                <a:lnTo>
                  <a:pt x="74214" y="18389"/>
                </a:lnTo>
                <a:lnTo>
                  <a:pt x="76603" y="18389"/>
                </a:lnTo>
                <a:close/>
                <a:moveTo>
                  <a:pt x="76603" y="23316"/>
                </a:moveTo>
                <a:lnTo>
                  <a:pt x="74214" y="23316"/>
                </a:lnTo>
                <a:lnTo>
                  <a:pt x="74214" y="20928"/>
                </a:lnTo>
                <a:lnTo>
                  <a:pt x="76603" y="20928"/>
                </a:lnTo>
                <a:close/>
                <a:moveTo>
                  <a:pt x="76603" y="25854"/>
                </a:moveTo>
                <a:lnTo>
                  <a:pt x="74214" y="25854"/>
                </a:lnTo>
                <a:lnTo>
                  <a:pt x="74214" y="23465"/>
                </a:lnTo>
                <a:lnTo>
                  <a:pt x="76603" y="23465"/>
                </a:lnTo>
                <a:close/>
                <a:moveTo>
                  <a:pt x="76603" y="28391"/>
                </a:moveTo>
                <a:lnTo>
                  <a:pt x="74214" y="28391"/>
                </a:lnTo>
                <a:lnTo>
                  <a:pt x="74214" y="26002"/>
                </a:lnTo>
                <a:lnTo>
                  <a:pt x="76603" y="26002"/>
                </a:lnTo>
                <a:close/>
                <a:moveTo>
                  <a:pt x="76603" y="30928"/>
                </a:moveTo>
                <a:lnTo>
                  <a:pt x="74214" y="30928"/>
                </a:lnTo>
                <a:lnTo>
                  <a:pt x="74214" y="28540"/>
                </a:lnTo>
                <a:lnTo>
                  <a:pt x="76603" y="28540"/>
                </a:lnTo>
                <a:close/>
                <a:moveTo>
                  <a:pt x="76603" y="33466"/>
                </a:moveTo>
                <a:lnTo>
                  <a:pt x="74214" y="33466"/>
                </a:lnTo>
                <a:lnTo>
                  <a:pt x="74214" y="31077"/>
                </a:lnTo>
                <a:lnTo>
                  <a:pt x="76603" y="31077"/>
                </a:lnTo>
                <a:close/>
                <a:moveTo>
                  <a:pt x="76603" y="36003"/>
                </a:moveTo>
                <a:lnTo>
                  <a:pt x="74214" y="36003"/>
                </a:lnTo>
                <a:lnTo>
                  <a:pt x="74214" y="33614"/>
                </a:lnTo>
                <a:lnTo>
                  <a:pt x="76603" y="33614"/>
                </a:lnTo>
                <a:close/>
                <a:moveTo>
                  <a:pt x="76603" y="38540"/>
                </a:moveTo>
                <a:lnTo>
                  <a:pt x="74214" y="38540"/>
                </a:lnTo>
                <a:lnTo>
                  <a:pt x="74214" y="36152"/>
                </a:lnTo>
                <a:lnTo>
                  <a:pt x="76603" y="36152"/>
                </a:lnTo>
                <a:close/>
                <a:moveTo>
                  <a:pt x="76603" y="41079"/>
                </a:moveTo>
                <a:lnTo>
                  <a:pt x="74214" y="41079"/>
                </a:lnTo>
                <a:lnTo>
                  <a:pt x="74214" y="38690"/>
                </a:lnTo>
                <a:lnTo>
                  <a:pt x="76603" y="38690"/>
                </a:lnTo>
                <a:close/>
                <a:moveTo>
                  <a:pt x="76603" y="43616"/>
                </a:moveTo>
                <a:lnTo>
                  <a:pt x="74214" y="43616"/>
                </a:lnTo>
                <a:lnTo>
                  <a:pt x="74214" y="41226"/>
                </a:lnTo>
                <a:lnTo>
                  <a:pt x="76603" y="41226"/>
                </a:lnTo>
                <a:close/>
                <a:moveTo>
                  <a:pt x="76603" y="46152"/>
                </a:moveTo>
                <a:lnTo>
                  <a:pt x="74214" y="46152"/>
                </a:lnTo>
                <a:lnTo>
                  <a:pt x="74214" y="43764"/>
                </a:lnTo>
                <a:lnTo>
                  <a:pt x="76603" y="43764"/>
                </a:lnTo>
                <a:close/>
                <a:moveTo>
                  <a:pt x="76603" y="48691"/>
                </a:moveTo>
                <a:lnTo>
                  <a:pt x="74214" y="48691"/>
                </a:lnTo>
                <a:lnTo>
                  <a:pt x="74214" y="46302"/>
                </a:lnTo>
                <a:lnTo>
                  <a:pt x="76603" y="46302"/>
                </a:lnTo>
                <a:close/>
                <a:moveTo>
                  <a:pt x="76603" y="51228"/>
                </a:moveTo>
                <a:lnTo>
                  <a:pt x="74214" y="51228"/>
                </a:lnTo>
                <a:lnTo>
                  <a:pt x="74214" y="48839"/>
                </a:lnTo>
                <a:lnTo>
                  <a:pt x="76603" y="48839"/>
                </a:lnTo>
                <a:close/>
                <a:moveTo>
                  <a:pt x="76603" y="53765"/>
                </a:moveTo>
                <a:lnTo>
                  <a:pt x="74214" y="53765"/>
                </a:lnTo>
                <a:lnTo>
                  <a:pt x="74214" y="51376"/>
                </a:lnTo>
                <a:lnTo>
                  <a:pt x="76603" y="51376"/>
                </a:lnTo>
                <a:close/>
                <a:moveTo>
                  <a:pt x="76603" y="56303"/>
                </a:moveTo>
                <a:lnTo>
                  <a:pt x="74214" y="56303"/>
                </a:lnTo>
                <a:lnTo>
                  <a:pt x="74214" y="53914"/>
                </a:lnTo>
                <a:lnTo>
                  <a:pt x="76603" y="53914"/>
                </a:lnTo>
                <a:close/>
                <a:moveTo>
                  <a:pt x="76603" y="58840"/>
                </a:moveTo>
                <a:lnTo>
                  <a:pt x="74214" y="58840"/>
                </a:lnTo>
                <a:lnTo>
                  <a:pt x="74214" y="56451"/>
                </a:lnTo>
                <a:lnTo>
                  <a:pt x="76603" y="56451"/>
                </a:lnTo>
                <a:close/>
                <a:moveTo>
                  <a:pt x="74065" y="5554"/>
                </a:moveTo>
                <a:lnTo>
                  <a:pt x="71676" y="5554"/>
                </a:lnTo>
                <a:lnTo>
                  <a:pt x="71676" y="3165"/>
                </a:lnTo>
                <a:lnTo>
                  <a:pt x="74065" y="3165"/>
                </a:lnTo>
                <a:close/>
                <a:moveTo>
                  <a:pt x="74065" y="8092"/>
                </a:moveTo>
                <a:lnTo>
                  <a:pt x="71676" y="8092"/>
                </a:lnTo>
                <a:lnTo>
                  <a:pt x="71676" y="5703"/>
                </a:lnTo>
                <a:lnTo>
                  <a:pt x="74065" y="5703"/>
                </a:lnTo>
                <a:close/>
                <a:moveTo>
                  <a:pt x="74065" y="10629"/>
                </a:moveTo>
                <a:lnTo>
                  <a:pt x="71676" y="10629"/>
                </a:lnTo>
                <a:lnTo>
                  <a:pt x="71676" y="8240"/>
                </a:lnTo>
                <a:lnTo>
                  <a:pt x="74065" y="8240"/>
                </a:lnTo>
                <a:close/>
                <a:moveTo>
                  <a:pt x="74065" y="13166"/>
                </a:moveTo>
                <a:lnTo>
                  <a:pt x="71676" y="13166"/>
                </a:lnTo>
                <a:lnTo>
                  <a:pt x="71676" y="10777"/>
                </a:lnTo>
                <a:lnTo>
                  <a:pt x="74065" y="10777"/>
                </a:lnTo>
                <a:close/>
                <a:moveTo>
                  <a:pt x="74065" y="15704"/>
                </a:moveTo>
                <a:lnTo>
                  <a:pt x="71676" y="15704"/>
                </a:lnTo>
                <a:lnTo>
                  <a:pt x="71676" y="13316"/>
                </a:lnTo>
                <a:lnTo>
                  <a:pt x="74065" y="13316"/>
                </a:lnTo>
                <a:close/>
                <a:moveTo>
                  <a:pt x="74065" y="18242"/>
                </a:moveTo>
                <a:lnTo>
                  <a:pt x="71676" y="18242"/>
                </a:lnTo>
                <a:lnTo>
                  <a:pt x="71676" y="15853"/>
                </a:lnTo>
                <a:lnTo>
                  <a:pt x="74065" y="15853"/>
                </a:lnTo>
                <a:close/>
                <a:moveTo>
                  <a:pt x="74065" y="20778"/>
                </a:moveTo>
                <a:lnTo>
                  <a:pt x="71676" y="20778"/>
                </a:lnTo>
                <a:lnTo>
                  <a:pt x="71676" y="18389"/>
                </a:lnTo>
                <a:lnTo>
                  <a:pt x="74065" y="18389"/>
                </a:lnTo>
                <a:close/>
                <a:moveTo>
                  <a:pt x="74065" y="23316"/>
                </a:moveTo>
                <a:lnTo>
                  <a:pt x="71676" y="23316"/>
                </a:lnTo>
                <a:lnTo>
                  <a:pt x="71676" y="20928"/>
                </a:lnTo>
                <a:lnTo>
                  <a:pt x="74065" y="20928"/>
                </a:lnTo>
                <a:close/>
                <a:moveTo>
                  <a:pt x="74065" y="25854"/>
                </a:moveTo>
                <a:lnTo>
                  <a:pt x="71676" y="25854"/>
                </a:lnTo>
                <a:lnTo>
                  <a:pt x="71676" y="23465"/>
                </a:lnTo>
                <a:lnTo>
                  <a:pt x="74065" y="23465"/>
                </a:lnTo>
                <a:close/>
                <a:moveTo>
                  <a:pt x="74065" y="28391"/>
                </a:moveTo>
                <a:lnTo>
                  <a:pt x="71676" y="28391"/>
                </a:lnTo>
                <a:lnTo>
                  <a:pt x="71676" y="26002"/>
                </a:lnTo>
                <a:lnTo>
                  <a:pt x="74065" y="26002"/>
                </a:lnTo>
                <a:close/>
                <a:moveTo>
                  <a:pt x="74065" y="30928"/>
                </a:moveTo>
                <a:lnTo>
                  <a:pt x="71676" y="30928"/>
                </a:lnTo>
                <a:lnTo>
                  <a:pt x="71676" y="28540"/>
                </a:lnTo>
                <a:lnTo>
                  <a:pt x="74065" y="28540"/>
                </a:lnTo>
                <a:close/>
                <a:moveTo>
                  <a:pt x="74065" y="33466"/>
                </a:moveTo>
                <a:lnTo>
                  <a:pt x="71676" y="33466"/>
                </a:lnTo>
                <a:lnTo>
                  <a:pt x="71676" y="31077"/>
                </a:lnTo>
                <a:lnTo>
                  <a:pt x="74065" y="31077"/>
                </a:lnTo>
                <a:close/>
                <a:moveTo>
                  <a:pt x="74065" y="36003"/>
                </a:moveTo>
                <a:lnTo>
                  <a:pt x="71676" y="36003"/>
                </a:lnTo>
                <a:lnTo>
                  <a:pt x="71676" y="33614"/>
                </a:lnTo>
                <a:lnTo>
                  <a:pt x="74065" y="33614"/>
                </a:lnTo>
                <a:close/>
                <a:moveTo>
                  <a:pt x="74065" y="38540"/>
                </a:moveTo>
                <a:lnTo>
                  <a:pt x="71676" y="38540"/>
                </a:lnTo>
                <a:lnTo>
                  <a:pt x="71676" y="36152"/>
                </a:lnTo>
                <a:lnTo>
                  <a:pt x="74065" y="36152"/>
                </a:lnTo>
                <a:close/>
                <a:moveTo>
                  <a:pt x="74065" y="41079"/>
                </a:moveTo>
                <a:lnTo>
                  <a:pt x="71676" y="41079"/>
                </a:lnTo>
                <a:lnTo>
                  <a:pt x="71676" y="38690"/>
                </a:lnTo>
                <a:lnTo>
                  <a:pt x="74065" y="38690"/>
                </a:lnTo>
                <a:close/>
                <a:moveTo>
                  <a:pt x="74065" y="43616"/>
                </a:moveTo>
                <a:lnTo>
                  <a:pt x="71676" y="43616"/>
                </a:lnTo>
                <a:lnTo>
                  <a:pt x="71676" y="41226"/>
                </a:lnTo>
                <a:lnTo>
                  <a:pt x="74065" y="41226"/>
                </a:lnTo>
                <a:close/>
                <a:moveTo>
                  <a:pt x="74065" y="46152"/>
                </a:moveTo>
                <a:lnTo>
                  <a:pt x="71676" y="46152"/>
                </a:lnTo>
                <a:lnTo>
                  <a:pt x="71676" y="43764"/>
                </a:lnTo>
                <a:lnTo>
                  <a:pt x="74065" y="43764"/>
                </a:lnTo>
                <a:close/>
                <a:moveTo>
                  <a:pt x="74065" y="48691"/>
                </a:moveTo>
                <a:lnTo>
                  <a:pt x="71676" y="48691"/>
                </a:lnTo>
                <a:lnTo>
                  <a:pt x="71676" y="46302"/>
                </a:lnTo>
                <a:lnTo>
                  <a:pt x="74065" y="46302"/>
                </a:lnTo>
                <a:close/>
                <a:moveTo>
                  <a:pt x="74065" y="51228"/>
                </a:moveTo>
                <a:lnTo>
                  <a:pt x="71676" y="51228"/>
                </a:lnTo>
                <a:lnTo>
                  <a:pt x="71676" y="48839"/>
                </a:lnTo>
                <a:lnTo>
                  <a:pt x="74065" y="48839"/>
                </a:lnTo>
                <a:close/>
                <a:moveTo>
                  <a:pt x="74065" y="53765"/>
                </a:moveTo>
                <a:lnTo>
                  <a:pt x="71676" y="53765"/>
                </a:lnTo>
                <a:lnTo>
                  <a:pt x="71676" y="51376"/>
                </a:lnTo>
                <a:lnTo>
                  <a:pt x="74065" y="51376"/>
                </a:lnTo>
                <a:close/>
                <a:moveTo>
                  <a:pt x="74065" y="56303"/>
                </a:moveTo>
                <a:lnTo>
                  <a:pt x="71676" y="56303"/>
                </a:lnTo>
                <a:lnTo>
                  <a:pt x="71676" y="53914"/>
                </a:lnTo>
                <a:lnTo>
                  <a:pt x="74065" y="53914"/>
                </a:lnTo>
                <a:close/>
                <a:moveTo>
                  <a:pt x="74065" y="58840"/>
                </a:moveTo>
                <a:lnTo>
                  <a:pt x="71676" y="58840"/>
                </a:lnTo>
                <a:lnTo>
                  <a:pt x="71676" y="56451"/>
                </a:lnTo>
                <a:lnTo>
                  <a:pt x="74065" y="56451"/>
                </a:lnTo>
                <a:close/>
                <a:moveTo>
                  <a:pt x="71527" y="5554"/>
                </a:moveTo>
                <a:lnTo>
                  <a:pt x="69139" y="5554"/>
                </a:lnTo>
                <a:lnTo>
                  <a:pt x="69139" y="3165"/>
                </a:lnTo>
                <a:lnTo>
                  <a:pt x="71527" y="3165"/>
                </a:lnTo>
                <a:close/>
                <a:moveTo>
                  <a:pt x="71527" y="8092"/>
                </a:moveTo>
                <a:lnTo>
                  <a:pt x="69139" y="8092"/>
                </a:lnTo>
                <a:lnTo>
                  <a:pt x="69139" y="5703"/>
                </a:lnTo>
                <a:lnTo>
                  <a:pt x="71527" y="5703"/>
                </a:lnTo>
                <a:close/>
                <a:moveTo>
                  <a:pt x="71527" y="10629"/>
                </a:moveTo>
                <a:lnTo>
                  <a:pt x="69139" y="10629"/>
                </a:lnTo>
                <a:lnTo>
                  <a:pt x="69139" y="8240"/>
                </a:lnTo>
                <a:lnTo>
                  <a:pt x="71527" y="8240"/>
                </a:lnTo>
                <a:close/>
                <a:moveTo>
                  <a:pt x="71527" y="13166"/>
                </a:moveTo>
                <a:lnTo>
                  <a:pt x="69139" y="13166"/>
                </a:lnTo>
                <a:lnTo>
                  <a:pt x="69139" y="10777"/>
                </a:lnTo>
                <a:lnTo>
                  <a:pt x="71527" y="10777"/>
                </a:lnTo>
                <a:close/>
                <a:moveTo>
                  <a:pt x="71527" y="15704"/>
                </a:moveTo>
                <a:lnTo>
                  <a:pt x="69139" y="15704"/>
                </a:lnTo>
                <a:lnTo>
                  <a:pt x="69139" y="13316"/>
                </a:lnTo>
                <a:lnTo>
                  <a:pt x="71527" y="13316"/>
                </a:lnTo>
                <a:close/>
                <a:moveTo>
                  <a:pt x="71527" y="18242"/>
                </a:moveTo>
                <a:lnTo>
                  <a:pt x="69139" y="18242"/>
                </a:lnTo>
                <a:lnTo>
                  <a:pt x="69139" y="15853"/>
                </a:lnTo>
                <a:lnTo>
                  <a:pt x="71527" y="15853"/>
                </a:lnTo>
                <a:close/>
                <a:moveTo>
                  <a:pt x="71527" y="20778"/>
                </a:moveTo>
                <a:lnTo>
                  <a:pt x="69139" y="20778"/>
                </a:lnTo>
                <a:lnTo>
                  <a:pt x="69139" y="18389"/>
                </a:lnTo>
                <a:lnTo>
                  <a:pt x="71527" y="18389"/>
                </a:lnTo>
                <a:close/>
                <a:moveTo>
                  <a:pt x="71527" y="23316"/>
                </a:moveTo>
                <a:lnTo>
                  <a:pt x="69139" y="23316"/>
                </a:lnTo>
                <a:lnTo>
                  <a:pt x="69139" y="20928"/>
                </a:lnTo>
                <a:lnTo>
                  <a:pt x="71527" y="20928"/>
                </a:lnTo>
                <a:close/>
                <a:moveTo>
                  <a:pt x="71527" y="25854"/>
                </a:moveTo>
                <a:lnTo>
                  <a:pt x="69139" y="25854"/>
                </a:lnTo>
                <a:lnTo>
                  <a:pt x="69139" y="23465"/>
                </a:lnTo>
                <a:lnTo>
                  <a:pt x="71527" y="23465"/>
                </a:lnTo>
                <a:close/>
                <a:moveTo>
                  <a:pt x="71527" y="28391"/>
                </a:moveTo>
                <a:lnTo>
                  <a:pt x="69139" y="28391"/>
                </a:lnTo>
                <a:lnTo>
                  <a:pt x="69139" y="26002"/>
                </a:lnTo>
                <a:lnTo>
                  <a:pt x="71527" y="26002"/>
                </a:lnTo>
                <a:close/>
                <a:moveTo>
                  <a:pt x="71527" y="30928"/>
                </a:moveTo>
                <a:lnTo>
                  <a:pt x="69139" y="30928"/>
                </a:lnTo>
                <a:lnTo>
                  <a:pt x="69139" y="28540"/>
                </a:lnTo>
                <a:lnTo>
                  <a:pt x="71527" y="28540"/>
                </a:lnTo>
                <a:close/>
                <a:moveTo>
                  <a:pt x="71527" y="33466"/>
                </a:moveTo>
                <a:lnTo>
                  <a:pt x="69139" y="33466"/>
                </a:lnTo>
                <a:lnTo>
                  <a:pt x="69139" y="31077"/>
                </a:lnTo>
                <a:lnTo>
                  <a:pt x="71527" y="31077"/>
                </a:lnTo>
                <a:close/>
                <a:moveTo>
                  <a:pt x="71527" y="36003"/>
                </a:moveTo>
                <a:lnTo>
                  <a:pt x="69139" y="36003"/>
                </a:lnTo>
                <a:lnTo>
                  <a:pt x="69139" y="33614"/>
                </a:lnTo>
                <a:lnTo>
                  <a:pt x="71527" y="33614"/>
                </a:lnTo>
                <a:close/>
                <a:moveTo>
                  <a:pt x="71527" y="38540"/>
                </a:moveTo>
                <a:lnTo>
                  <a:pt x="69139" y="38540"/>
                </a:lnTo>
                <a:lnTo>
                  <a:pt x="69139" y="36152"/>
                </a:lnTo>
                <a:lnTo>
                  <a:pt x="71527" y="36152"/>
                </a:lnTo>
                <a:close/>
                <a:moveTo>
                  <a:pt x="71527" y="41079"/>
                </a:moveTo>
                <a:lnTo>
                  <a:pt x="69139" y="41079"/>
                </a:lnTo>
                <a:lnTo>
                  <a:pt x="69139" y="38690"/>
                </a:lnTo>
                <a:lnTo>
                  <a:pt x="71527" y="38690"/>
                </a:lnTo>
                <a:close/>
                <a:moveTo>
                  <a:pt x="71527" y="43616"/>
                </a:moveTo>
                <a:lnTo>
                  <a:pt x="69139" y="43616"/>
                </a:lnTo>
                <a:lnTo>
                  <a:pt x="69139" y="41226"/>
                </a:lnTo>
                <a:lnTo>
                  <a:pt x="71527" y="41226"/>
                </a:lnTo>
                <a:close/>
                <a:moveTo>
                  <a:pt x="71527" y="46152"/>
                </a:moveTo>
                <a:lnTo>
                  <a:pt x="69139" y="46152"/>
                </a:lnTo>
                <a:lnTo>
                  <a:pt x="69139" y="43764"/>
                </a:lnTo>
                <a:lnTo>
                  <a:pt x="71527" y="43764"/>
                </a:lnTo>
                <a:close/>
                <a:moveTo>
                  <a:pt x="71527" y="48691"/>
                </a:moveTo>
                <a:lnTo>
                  <a:pt x="69139" y="48691"/>
                </a:lnTo>
                <a:lnTo>
                  <a:pt x="69139" y="46302"/>
                </a:lnTo>
                <a:lnTo>
                  <a:pt x="71527" y="46302"/>
                </a:lnTo>
                <a:close/>
                <a:moveTo>
                  <a:pt x="71527" y="51228"/>
                </a:moveTo>
                <a:lnTo>
                  <a:pt x="69139" y="51228"/>
                </a:lnTo>
                <a:lnTo>
                  <a:pt x="69139" y="48839"/>
                </a:lnTo>
                <a:lnTo>
                  <a:pt x="71527" y="48839"/>
                </a:lnTo>
                <a:close/>
                <a:moveTo>
                  <a:pt x="71527" y="53765"/>
                </a:moveTo>
                <a:lnTo>
                  <a:pt x="69139" y="53765"/>
                </a:lnTo>
                <a:lnTo>
                  <a:pt x="69139" y="51376"/>
                </a:lnTo>
                <a:lnTo>
                  <a:pt x="71527" y="51376"/>
                </a:lnTo>
                <a:close/>
                <a:moveTo>
                  <a:pt x="71527" y="56303"/>
                </a:moveTo>
                <a:lnTo>
                  <a:pt x="69139" y="56303"/>
                </a:lnTo>
                <a:lnTo>
                  <a:pt x="69139" y="53914"/>
                </a:lnTo>
                <a:lnTo>
                  <a:pt x="71527" y="53914"/>
                </a:lnTo>
                <a:close/>
                <a:moveTo>
                  <a:pt x="71527" y="58840"/>
                </a:moveTo>
                <a:lnTo>
                  <a:pt x="69139" y="58840"/>
                </a:lnTo>
                <a:lnTo>
                  <a:pt x="69139" y="56451"/>
                </a:lnTo>
                <a:lnTo>
                  <a:pt x="71527" y="56451"/>
                </a:lnTo>
                <a:close/>
                <a:moveTo>
                  <a:pt x="68990" y="5554"/>
                </a:moveTo>
                <a:lnTo>
                  <a:pt x="66601" y="5554"/>
                </a:lnTo>
                <a:lnTo>
                  <a:pt x="66601" y="3165"/>
                </a:lnTo>
                <a:lnTo>
                  <a:pt x="68990" y="3165"/>
                </a:lnTo>
                <a:close/>
                <a:moveTo>
                  <a:pt x="68990" y="8092"/>
                </a:moveTo>
                <a:lnTo>
                  <a:pt x="66601" y="8092"/>
                </a:lnTo>
                <a:lnTo>
                  <a:pt x="66601" y="5703"/>
                </a:lnTo>
                <a:lnTo>
                  <a:pt x="68990" y="5703"/>
                </a:lnTo>
                <a:close/>
                <a:moveTo>
                  <a:pt x="68990" y="10629"/>
                </a:moveTo>
                <a:lnTo>
                  <a:pt x="66601" y="10629"/>
                </a:lnTo>
                <a:lnTo>
                  <a:pt x="66601" y="8240"/>
                </a:lnTo>
                <a:lnTo>
                  <a:pt x="68990" y="8240"/>
                </a:lnTo>
                <a:close/>
                <a:moveTo>
                  <a:pt x="68990" y="13166"/>
                </a:moveTo>
                <a:lnTo>
                  <a:pt x="66601" y="13166"/>
                </a:lnTo>
                <a:lnTo>
                  <a:pt x="66601" y="10777"/>
                </a:lnTo>
                <a:lnTo>
                  <a:pt x="68990" y="10777"/>
                </a:lnTo>
                <a:close/>
                <a:moveTo>
                  <a:pt x="68990" y="15704"/>
                </a:moveTo>
                <a:lnTo>
                  <a:pt x="66601" y="15704"/>
                </a:lnTo>
                <a:lnTo>
                  <a:pt x="66601" y="13316"/>
                </a:lnTo>
                <a:lnTo>
                  <a:pt x="68990" y="13316"/>
                </a:lnTo>
                <a:close/>
                <a:moveTo>
                  <a:pt x="68990" y="18242"/>
                </a:moveTo>
                <a:lnTo>
                  <a:pt x="66601" y="18242"/>
                </a:lnTo>
                <a:lnTo>
                  <a:pt x="66601" y="15853"/>
                </a:lnTo>
                <a:lnTo>
                  <a:pt x="68990" y="15853"/>
                </a:lnTo>
                <a:close/>
                <a:moveTo>
                  <a:pt x="68990" y="20778"/>
                </a:moveTo>
                <a:lnTo>
                  <a:pt x="66601" y="20778"/>
                </a:lnTo>
                <a:lnTo>
                  <a:pt x="66601" y="18389"/>
                </a:lnTo>
                <a:lnTo>
                  <a:pt x="68990" y="18389"/>
                </a:lnTo>
                <a:close/>
                <a:moveTo>
                  <a:pt x="68990" y="23316"/>
                </a:moveTo>
                <a:lnTo>
                  <a:pt x="66601" y="23316"/>
                </a:lnTo>
                <a:lnTo>
                  <a:pt x="66601" y="20928"/>
                </a:lnTo>
                <a:lnTo>
                  <a:pt x="68990" y="20928"/>
                </a:lnTo>
                <a:close/>
                <a:moveTo>
                  <a:pt x="68990" y="25854"/>
                </a:moveTo>
                <a:lnTo>
                  <a:pt x="66601" y="25854"/>
                </a:lnTo>
                <a:lnTo>
                  <a:pt x="66601" y="23465"/>
                </a:lnTo>
                <a:lnTo>
                  <a:pt x="68990" y="23465"/>
                </a:lnTo>
                <a:close/>
                <a:moveTo>
                  <a:pt x="68990" y="28391"/>
                </a:moveTo>
                <a:lnTo>
                  <a:pt x="66601" y="28391"/>
                </a:lnTo>
                <a:lnTo>
                  <a:pt x="66601" y="26002"/>
                </a:lnTo>
                <a:lnTo>
                  <a:pt x="68990" y="26002"/>
                </a:lnTo>
                <a:close/>
                <a:moveTo>
                  <a:pt x="68990" y="30928"/>
                </a:moveTo>
                <a:lnTo>
                  <a:pt x="66601" y="30928"/>
                </a:lnTo>
                <a:lnTo>
                  <a:pt x="66601" y="28540"/>
                </a:lnTo>
                <a:lnTo>
                  <a:pt x="68990" y="28540"/>
                </a:lnTo>
                <a:close/>
                <a:moveTo>
                  <a:pt x="68990" y="33466"/>
                </a:moveTo>
                <a:lnTo>
                  <a:pt x="66601" y="33466"/>
                </a:lnTo>
                <a:lnTo>
                  <a:pt x="66601" y="31077"/>
                </a:lnTo>
                <a:lnTo>
                  <a:pt x="68990" y="31077"/>
                </a:lnTo>
                <a:close/>
                <a:moveTo>
                  <a:pt x="68990" y="36003"/>
                </a:moveTo>
                <a:lnTo>
                  <a:pt x="66601" y="36003"/>
                </a:lnTo>
                <a:lnTo>
                  <a:pt x="66601" y="33614"/>
                </a:lnTo>
                <a:lnTo>
                  <a:pt x="68990" y="33614"/>
                </a:lnTo>
                <a:close/>
                <a:moveTo>
                  <a:pt x="68990" y="38540"/>
                </a:moveTo>
                <a:lnTo>
                  <a:pt x="66601" y="38540"/>
                </a:lnTo>
                <a:lnTo>
                  <a:pt x="66601" y="36152"/>
                </a:lnTo>
                <a:lnTo>
                  <a:pt x="68990" y="36152"/>
                </a:lnTo>
                <a:close/>
                <a:moveTo>
                  <a:pt x="68990" y="41079"/>
                </a:moveTo>
                <a:lnTo>
                  <a:pt x="66601" y="41079"/>
                </a:lnTo>
                <a:lnTo>
                  <a:pt x="66601" y="38690"/>
                </a:lnTo>
                <a:lnTo>
                  <a:pt x="68990" y="38690"/>
                </a:lnTo>
                <a:close/>
                <a:moveTo>
                  <a:pt x="68990" y="43616"/>
                </a:moveTo>
                <a:lnTo>
                  <a:pt x="66601" y="43616"/>
                </a:lnTo>
                <a:lnTo>
                  <a:pt x="66601" y="41226"/>
                </a:lnTo>
                <a:lnTo>
                  <a:pt x="68990" y="41226"/>
                </a:lnTo>
                <a:close/>
                <a:moveTo>
                  <a:pt x="68990" y="46152"/>
                </a:moveTo>
                <a:lnTo>
                  <a:pt x="66601" y="46152"/>
                </a:lnTo>
                <a:lnTo>
                  <a:pt x="66601" y="43764"/>
                </a:lnTo>
                <a:lnTo>
                  <a:pt x="68990" y="43764"/>
                </a:lnTo>
                <a:close/>
                <a:moveTo>
                  <a:pt x="68990" y="48691"/>
                </a:moveTo>
                <a:lnTo>
                  <a:pt x="66601" y="48691"/>
                </a:lnTo>
                <a:lnTo>
                  <a:pt x="66601" y="46302"/>
                </a:lnTo>
                <a:lnTo>
                  <a:pt x="68990" y="46302"/>
                </a:lnTo>
                <a:close/>
                <a:moveTo>
                  <a:pt x="68990" y="51228"/>
                </a:moveTo>
                <a:lnTo>
                  <a:pt x="66601" y="51228"/>
                </a:lnTo>
                <a:lnTo>
                  <a:pt x="66601" y="48839"/>
                </a:lnTo>
                <a:lnTo>
                  <a:pt x="68990" y="48839"/>
                </a:lnTo>
                <a:close/>
                <a:moveTo>
                  <a:pt x="68990" y="53765"/>
                </a:moveTo>
                <a:lnTo>
                  <a:pt x="66601" y="53765"/>
                </a:lnTo>
                <a:lnTo>
                  <a:pt x="66601" y="51376"/>
                </a:lnTo>
                <a:lnTo>
                  <a:pt x="68990" y="51376"/>
                </a:lnTo>
                <a:close/>
                <a:moveTo>
                  <a:pt x="68990" y="56303"/>
                </a:moveTo>
                <a:lnTo>
                  <a:pt x="66601" y="56303"/>
                </a:lnTo>
                <a:lnTo>
                  <a:pt x="66601" y="53914"/>
                </a:lnTo>
                <a:lnTo>
                  <a:pt x="68990" y="53914"/>
                </a:lnTo>
                <a:close/>
                <a:moveTo>
                  <a:pt x="68990" y="58840"/>
                </a:moveTo>
                <a:lnTo>
                  <a:pt x="66601" y="58840"/>
                </a:lnTo>
                <a:lnTo>
                  <a:pt x="66601" y="56451"/>
                </a:lnTo>
                <a:lnTo>
                  <a:pt x="68990" y="56451"/>
                </a:lnTo>
                <a:close/>
                <a:moveTo>
                  <a:pt x="66452" y="5554"/>
                </a:moveTo>
                <a:lnTo>
                  <a:pt x="64064" y="5554"/>
                </a:lnTo>
                <a:lnTo>
                  <a:pt x="64064" y="3165"/>
                </a:lnTo>
                <a:lnTo>
                  <a:pt x="66452" y="3165"/>
                </a:lnTo>
                <a:close/>
                <a:moveTo>
                  <a:pt x="66452" y="8092"/>
                </a:moveTo>
                <a:lnTo>
                  <a:pt x="64064" y="8092"/>
                </a:lnTo>
                <a:lnTo>
                  <a:pt x="64064" y="5703"/>
                </a:lnTo>
                <a:lnTo>
                  <a:pt x="66452" y="5703"/>
                </a:lnTo>
                <a:close/>
                <a:moveTo>
                  <a:pt x="66452" y="10629"/>
                </a:moveTo>
                <a:lnTo>
                  <a:pt x="64064" y="10629"/>
                </a:lnTo>
                <a:lnTo>
                  <a:pt x="64064" y="8240"/>
                </a:lnTo>
                <a:lnTo>
                  <a:pt x="66452" y="8240"/>
                </a:lnTo>
                <a:close/>
                <a:moveTo>
                  <a:pt x="66452" y="13166"/>
                </a:moveTo>
                <a:lnTo>
                  <a:pt x="64064" y="13166"/>
                </a:lnTo>
                <a:lnTo>
                  <a:pt x="64064" y="10777"/>
                </a:lnTo>
                <a:lnTo>
                  <a:pt x="66452" y="10777"/>
                </a:lnTo>
                <a:close/>
                <a:moveTo>
                  <a:pt x="66452" y="15704"/>
                </a:moveTo>
                <a:lnTo>
                  <a:pt x="64064" y="15704"/>
                </a:lnTo>
                <a:lnTo>
                  <a:pt x="64064" y="13316"/>
                </a:lnTo>
                <a:lnTo>
                  <a:pt x="66452" y="13316"/>
                </a:lnTo>
                <a:close/>
                <a:moveTo>
                  <a:pt x="66452" y="18242"/>
                </a:moveTo>
                <a:lnTo>
                  <a:pt x="64064" y="18242"/>
                </a:lnTo>
                <a:lnTo>
                  <a:pt x="64064" y="15853"/>
                </a:lnTo>
                <a:lnTo>
                  <a:pt x="66452" y="15853"/>
                </a:lnTo>
                <a:close/>
                <a:moveTo>
                  <a:pt x="66452" y="20778"/>
                </a:moveTo>
                <a:lnTo>
                  <a:pt x="64064" y="20778"/>
                </a:lnTo>
                <a:lnTo>
                  <a:pt x="64064" y="18389"/>
                </a:lnTo>
                <a:lnTo>
                  <a:pt x="66452" y="18389"/>
                </a:lnTo>
                <a:close/>
                <a:moveTo>
                  <a:pt x="66452" y="23316"/>
                </a:moveTo>
                <a:lnTo>
                  <a:pt x="64064" y="23316"/>
                </a:lnTo>
                <a:lnTo>
                  <a:pt x="64064" y="20928"/>
                </a:lnTo>
                <a:lnTo>
                  <a:pt x="66452" y="20928"/>
                </a:lnTo>
                <a:close/>
                <a:moveTo>
                  <a:pt x="66452" y="25854"/>
                </a:moveTo>
                <a:lnTo>
                  <a:pt x="64064" y="25854"/>
                </a:lnTo>
                <a:lnTo>
                  <a:pt x="64064" y="23465"/>
                </a:lnTo>
                <a:lnTo>
                  <a:pt x="66452" y="23465"/>
                </a:lnTo>
                <a:close/>
                <a:moveTo>
                  <a:pt x="66452" y="28391"/>
                </a:moveTo>
                <a:lnTo>
                  <a:pt x="64064" y="28391"/>
                </a:lnTo>
                <a:lnTo>
                  <a:pt x="64064" y="26002"/>
                </a:lnTo>
                <a:lnTo>
                  <a:pt x="66452" y="26002"/>
                </a:lnTo>
                <a:close/>
                <a:moveTo>
                  <a:pt x="66452" y="30928"/>
                </a:moveTo>
                <a:lnTo>
                  <a:pt x="64064" y="30928"/>
                </a:lnTo>
                <a:lnTo>
                  <a:pt x="64064" y="28540"/>
                </a:lnTo>
                <a:lnTo>
                  <a:pt x="66452" y="28540"/>
                </a:lnTo>
                <a:close/>
                <a:moveTo>
                  <a:pt x="66452" y="33466"/>
                </a:moveTo>
                <a:lnTo>
                  <a:pt x="64064" y="33466"/>
                </a:lnTo>
                <a:lnTo>
                  <a:pt x="64064" y="31077"/>
                </a:lnTo>
                <a:lnTo>
                  <a:pt x="66452" y="31077"/>
                </a:lnTo>
                <a:close/>
                <a:moveTo>
                  <a:pt x="66452" y="36003"/>
                </a:moveTo>
                <a:lnTo>
                  <a:pt x="64064" y="36003"/>
                </a:lnTo>
                <a:lnTo>
                  <a:pt x="64064" y="33614"/>
                </a:lnTo>
                <a:lnTo>
                  <a:pt x="66452" y="33614"/>
                </a:lnTo>
                <a:close/>
                <a:moveTo>
                  <a:pt x="66452" y="38540"/>
                </a:moveTo>
                <a:lnTo>
                  <a:pt x="64064" y="38540"/>
                </a:lnTo>
                <a:lnTo>
                  <a:pt x="64064" y="36152"/>
                </a:lnTo>
                <a:lnTo>
                  <a:pt x="66452" y="36152"/>
                </a:lnTo>
                <a:close/>
                <a:moveTo>
                  <a:pt x="66452" y="41079"/>
                </a:moveTo>
                <a:lnTo>
                  <a:pt x="64064" y="41079"/>
                </a:lnTo>
                <a:lnTo>
                  <a:pt x="64064" y="38690"/>
                </a:lnTo>
                <a:lnTo>
                  <a:pt x="66452" y="38690"/>
                </a:lnTo>
                <a:close/>
                <a:moveTo>
                  <a:pt x="66452" y="43616"/>
                </a:moveTo>
                <a:lnTo>
                  <a:pt x="64064" y="43616"/>
                </a:lnTo>
                <a:lnTo>
                  <a:pt x="64064" y="41226"/>
                </a:lnTo>
                <a:lnTo>
                  <a:pt x="66452" y="41226"/>
                </a:lnTo>
                <a:close/>
                <a:moveTo>
                  <a:pt x="66452" y="46152"/>
                </a:moveTo>
                <a:lnTo>
                  <a:pt x="64064" y="46152"/>
                </a:lnTo>
                <a:lnTo>
                  <a:pt x="64064" y="43764"/>
                </a:lnTo>
                <a:lnTo>
                  <a:pt x="66452" y="43764"/>
                </a:lnTo>
                <a:close/>
                <a:moveTo>
                  <a:pt x="66452" y="48691"/>
                </a:moveTo>
                <a:lnTo>
                  <a:pt x="64064" y="48691"/>
                </a:lnTo>
                <a:lnTo>
                  <a:pt x="64064" y="46302"/>
                </a:lnTo>
                <a:lnTo>
                  <a:pt x="66452" y="46302"/>
                </a:lnTo>
                <a:close/>
                <a:moveTo>
                  <a:pt x="66452" y="51228"/>
                </a:moveTo>
                <a:lnTo>
                  <a:pt x="64064" y="51228"/>
                </a:lnTo>
                <a:lnTo>
                  <a:pt x="64064" y="48839"/>
                </a:lnTo>
                <a:lnTo>
                  <a:pt x="66452" y="48839"/>
                </a:lnTo>
                <a:close/>
                <a:moveTo>
                  <a:pt x="66452" y="53765"/>
                </a:moveTo>
                <a:lnTo>
                  <a:pt x="64064" y="53765"/>
                </a:lnTo>
                <a:lnTo>
                  <a:pt x="64064" y="51376"/>
                </a:lnTo>
                <a:lnTo>
                  <a:pt x="66452" y="51376"/>
                </a:lnTo>
                <a:close/>
                <a:moveTo>
                  <a:pt x="66452" y="56303"/>
                </a:moveTo>
                <a:lnTo>
                  <a:pt x="64064" y="56303"/>
                </a:lnTo>
                <a:lnTo>
                  <a:pt x="64064" y="53914"/>
                </a:lnTo>
                <a:lnTo>
                  <a:pt x="66452" y="53914"/>
                </a:lnTo>
                <a:close/>
                <a:moveTo>
                  <a:pt x="66452" y="58840"/>
                </a:moveTo>
                <a:lnTo>
                  <a:pt x="64064" y="58840"/>
                </a:lnTo>
                <a:lnTo>
                  <a:pt x="64064" y="56451"/>
                </a:lnTo>
                <a:lnTo>
                  <a:pt x="66452" y="56451"/>
                </a:lnTo>
                <a:close/>
                <a:moveTo>
                  <a:pt x="63915" y="5554"/>
                </a:moveTo>
                <a:lnTo>
                  <a:pt x="61526" y="5554"/>
                </a:lnTo>
                <a:lnTo>
                  <a:pt x="61526" y="3165"/>
                </a:lnTo>
                <a:lnTo>
                  <a:pt x="63915" y="3165"/>
                </a:lnTo>
                <a:close/>
                <a:moveTo>
                  <a:pt x="63915" y="8092"/>
                </a:moveTo>
                <a:lnTo>
                  <a:pt x="61526" y="8092"/>
                </a:lnTo>
                <a:lnTo>
                  <a:pt x="61526" y="5703"/>
                </a:lnTo>
                <a:lnTo>
                  <a:pt x="63915" y="5703"/>
                </a:lnTo>
                <a:close/>
                <a:moveTo>
                  <a:pt x="63915" y="10629"/>
                </a:moveTo>
                <a:lnTo>
                  <a:pt x="61526" y="10629"/>
                </a:lnTo>
                <a:lnTo>
                  <a:pt x="61526" y="8240"/>
                </a:lnTo>
                <a:lnTo>
                  <a:pt x="63915" y="8240"/>
                </a:lnTo>
                <a:close/>
                <a:moveTo>
                  <a:pt x="63915" y="13166"/>
                </a:moveTo>
                <a:lnTo>
                  <a:pt x="61526" y="13166"/>
                </a:lnTo>
                <a:lnTo>
                  <a:pt x="61526" y="10777"/>
                </a:lnTo>
                <a:lnTo>
                  <a:pt x="63915" y="10777"/>
                </a:lnTo>
                <a:close/>
                <a:moveTo>
                  <a:pt x="63915" y="15704"/>
                </a:moveTo>
                <a:lnTo>
                  <a:pt x="61526" y="15704"/>
                </a:lnTo>
                <a:lnTo>
                  <a:pt x="61526" y="13316"/>
                </a:lnTo>
                <a:lnTo>
                  <a:pt x="63915" y="13316"/>
                </a:lnTo>
                <a:close/>
                <a:moveTo>
                  <a:pt x="63915" y="18242"/>
                </a:moveTo>
                <a:lnTo>
                  <a:pt x="61526" y="18242"/>
                </a:lnTo>
                <a:lnTo>
                  <a:pt x="61526" y="15853"/>
                </a:lnTo>
                <a:lnTo>
                  <a:pt x="63915" y="15853"/>
                </a:lnTo>
                <a:close/>
                <a:moveTo>
                  <a:pt x="63915" y="20778"/>
                </a:moveTo>
                <a:lnTo>
                  <a:pt x="61526" y="20778"/>
                </a:lnTo>
                <a:lnTo>
                  <a:pt x="61526" y="18389"/>
                </a:lnTo>
                <a:lnTo>
                  <a:pt x="63915" y="18389"/>
                </a:lnTo>
                <a:close/>
                <a:moveTo>
                  <a:pt x="63915" y="23316"/>
                </a:moveTo>
                <a:lnTo>
                  <a:pt x="61526" y="23316"/>
                </a:lnTo>
                <a:lnTo>
                  <a:pt x="61526" y="20928"/>
                </a:lnTo>
                <a:lnTo>
                  <a:pt x="63915" y="20928"/>
                </a:lnTo>
                <a:close/>
                <a:moveTo>
                  <a:pt x="63915" y="25854"/>
                </a:moveTo>
                <a:lnTo>
                  <a:pt x="61526" y="25854"/>
                </a:lnTo>
                <a:lnTo>
                  <a:pt x="61526" y="23465"/>
                </a:lnTo>
                <a:lnTo>
                  <a:pt x="63915" y="23465"/>
                </a:lnTo>
                <a:close/>
                <a:moveTo>
                  <a:pt x="63915" y="28391"/>
                </a:moveTo>
                <a:lnTo>
                  <a:pt x="61526" y="28391"/>
                </a:lnTo>
                <a:lnTo>
                  <a:pt x="61526" y="26002"/>
                </a:lnTo>
                <a:lnTo>
                  <a:pt x="63915" y="26002"/>
                </a:lnTo>
                <a:close/>
                <a:moveTo>
                  <a:pt x="63915" y="30928"/>
                </a:moveTo>
                <a:lnTo>
                  <a:pt x="61526" y="30928"/>
                </a:lnTo>
                <a:lnTo>
                  <a:pt x="61526" y="28540"/>
                </a:lnTo>
                <a:lnTo>
                  <a:pt x="63915" y="28540"/>
                </a:lnTo>
                <a:close/>
                <a:moveTo>
                  <a:pt x="63915" y="33466"/>
                </a:moveTo>
                <a:lnTo>
                  <a:pt x="61526" y="33466"/>
                </a:lnTo>
                <a:lnTo>
                  <a:pt x="61526" y="31077"/>
                </a:lnTo>
                <a:lnTo>
                  <a:pt x="63915" y="31077"/>
                </a:lnTo>
                <a:close/>
                <a:moveTo>
                  <a:pt x="63915" y="36003"/>
                </a:moveTo>
                <a:lnTo>
                  <a:pt x="61526" y="36003"/>
                </a:lnTo>
                <a:lnTo>
                  <a:pt x="61526" y="33614"/>
                </a:lnTo>
                <a:lnTo>
                  <a:pt x="63915" y="33614"/>
                </a:lnTo>
                <a:close/>
                <a:moveTo>
                  <a:pt x="63915" y="38540"/>
                </a:moveTo>
                <a:lnTo>
                  <a:pt x="61526" y="38540"/>
                </a:lnTo>
                <a:lnTo>
                  <a:pt x="61526" y="36152"/>
                </a:lnTo>
                <a:lnTo>
                  <a:pt x="63915" y="36152"/>
                </a:lnTo>
                <a:close/>
                <a:moveTo>
                  <a:pt x="63915" y="41079"/>
                </a:moveTo>
                <a:lnTo>
                  <a:pt x="61526" y="41079"/>
                </a:lnTo>
                <a:lnTo>
                  <a:pt x="61526" y="38690"/>
                </a:lnTo>
                <a:lnTo>
                  <a:pt x="63915" y="38690"/>
                </a:lnTo>
                <a:close/>
                <a:moveTo>
                  <a:pt x="63915" y="43616"/>
                </a:moveTo>
                <a:lnTo>
                  <a:pt x="61526" y="43616"/>
                </a:lnTo>
                <a:lnTo>
                  <a:pt x="61526" y="41226"/>
                </a:lnTo>
                <a:lnTo>
                  <a:pt x="63915" y="41226"/>
                </a:lnTo>
                <a:close/>
                <a:moveTo>
                  <a:pt x="63915" y="46152"/>
                </a:moveTo>
                <a:lnTo>
                  <a:pt x="61526" y="46152"/>
                </a:lnTo>
                <a:lnTo>
                  <a:pt x="61526" y="43764"/>
                </a:lnTo>
                <a:lnTo>
                  <a:pt x="63915" y="43764"/>
                </a:lnTo>
                <a:close/>
                <a:moveTo>
                  <a:pt x="63915" y="48691"/>
                </a:moveTo>
                <a:lnTo>
                  <a:pt x="61526" y="48691"/>
                </a:lnTo>
                <a:lnTo>
                  <a:pt x="61526" y="46302"/>
                </a:lnTo>
                <a:lnTo>
                  <a:pt x="63915" y="46302"/>
                </a:lnTo>
                <a:close/>
                <a:moveTo>
                  <a:pt x="63915" y="51228"/>
                </a:moveTo>
                <a:lnTo>
                  <a:pt x="61526" y="51228"/>
                </a:lnTo>
                <a:lnTo>
                  <a:pt x="61526" y="48839"/>
                </a:lnTo>
                <a:lnTo>
                  <a:pt x="63915" y="48839"/>
                </a:lnTo>
                <a:close/>
                <a:moveTo>
                  <a:pt x="63915" y="53765"/>
                </a:moveTo>
                <a:lnTo>
                  <a:pt x="61526" y="53765"/>
                </a:lnTo>
                <a:lnTo>
                  <a:pt x="61526" y="51376"/>
                </a:lnTo>
                <a:lnTo>
                  <a:pt x="63915" y="51376"/>
                </a:lnTo>
                <a:close/>
                <a:moveTo>
                  <a:pt x="63915" y="56303"/>
                </a:moveTo>
                <a:lnTo>
                  <a:pt x="61526" y="56303"/>
                </a:lnTo>
                <a:lnTo>
                  <a:pt x="61526" y="53914"/>
                </a:lnTo>
                <a:lnTo>
                  <a:pt x="63915" y="53914"/>
                </a:lnTo>
                <a:close/>
                <a:moveTo>
                  <a:pt x="63915" y="58840"/>
                </a:moveTo>
                <a:lnTo>
                  <a:pt x="61526" y="58840"/>
                </a:lnTo>
                <a:lnTo>
                  <a:pt x="61526" y="56451"/>
                </a:lnTo>
                <a:lnTo>
                  <a:pt x="63915" y="56451"/>
                </a:lnTo>
                <a:close/>
                <a:moveTo>
                  <a:pt x="61378" y="5554"/>
                </a:moveTo>
                <a:lnTo>
                  <a:pt x="58989" y="5554"/>
                </a:lnTo>
                <a:lnTo>
                  <a:pt x="58989" y="3165"/>
                </a:lnTo>
                <a:lnTo>
                  <a:pt x="61378" y="3165"/>
                </a:lnTo>
                <a:close/>
                <a:moveTo>
                  <a:pt x="61378" y="8092"/>
                </a:moveTo>
                <a:lnTo>
                  <a:pt x="58989" y="8092"/>
                </a:lnTo>
                <a:lnTo>
                  <a:pt x="58989" y="5703"/>
                </a:lnTo>
                <a:lnTo>
                  <a:pt x="61378" y="5703"/>
                </a:lnTo>
                <a:close/>
                <a:moveTo>
                  <a:pt x="61378" y="10629"/>
                </a:moveTo>
                <a:lnTo>
                  <a:pt x="58989" y="10629"/>
                </a:lnTo>
                <a:lnTo>
                  <a:pt x="58989" y="8240"/>
                </a:lnTo>
                <a:lnTo>
                  <a:pt x="61378" y="8240"/>
                </a:lnTo>
                <a:close/>
                <a:moveTo>
                  <a:pt x="61378" y="13166"/>
                </a:moveTo>
                <a:lnTo>
                  <a:pt x="58989" y="13166"/>
                </a:lnTo>
                <a:lnTo>
                  <a:pt x="58989" y="10777"/>
                </a:lnTo>
                <a:lnTo>
                  <a:pt x="61378" y="10777"/>
                </a:lnTo>
                <a:close/>
                <a:moveTo>
                  <a:pt x="61378" y="15704"/>
                </a:moveTo>
                <a:lnTo>
                  <a:pt x="58989" y="15704"/>
                </a:lnTo>
                <a:lnTo>
                  <a:pt x="58989" y="13316"/>
                </a:lnTo>
                <a:lnTo>
                  <a:pt x="61378" y="13316"/>
                </a:lnTo>
                <a:close/>
                <a:moveTo>
                  <a:pt x="61378" y="18242"/>
                </a:moveTo>
                <a:lnTo>
                  <a:pt x="58989" y="18242"/>
                </a:lnTo>
                <a:lnTo>
                  <a:pt x="58989" y="15853"/>
                </a:lnTo>
                <a:lnTo>
                  <a:pt x="61378" y="15853"/>
                </a:lnTo>
                <a:close/>
                <a:moveTo>
                  <a:pt x="61378" y="20778"/>
                </a:moveTo>
                <a:lnTo>
                  <a:pt x="58989" y="20778"/>
                </a:lnTo>
                <a:lnTo>
                  <a:pt x="58989" y="18389"/>
                </a:lnTo>
                <a:lnTo>
                  <a:pt x="61378" y="18389"/>
                </a:lnTo>
                <a:close/>
                <a:moveTo>
                  <a:pt x="61378" y="23316"/>
                </a:moveTo>
                <a:lnTo>
                  <a:pt x="58989" y="23316"/>
                </a:lnTo>
                <a:lnTo>
                  <a:pt x="58989" y="20928"/>
                </a:lnTo>
                <a:lnTo>
                  <a:pt x="61378" y="20928"/>
                </a:lnTo>
                <a:close/>
                <a:moveTo>
                  <a:pt x="61378" y="25854"/>
                </a:moveTo>
                <a:lnTo>
                  <a:pt x="58989" y="25854"/>
                </a:lnTo>
                <a:lnTo>
                  <a:pt x="58989" y="23465"/>
                </a:lnTo>
                <a:lnTo>
                  <a:pt x="61378" y="23465"/>
                </a:lnTo>
                <a:close/>
                <a:moveTo>
                  <a:pt x="61378" y="28391"/>
                </a:moveTo>
                <a:lnTo>
                  <a:pt x="58989" y="28391"/>
                </a:lnTo>
                <a:lnTo>
                  <a:pt x="58989" y="26002"/>
                </a:lnTo>
                <a:lnTo>
                  <a:pt x="61378" y="26002"/>
                </a:lnTo>
                <a:close/>
                <a:moveTo>
                  <a:pt x="61378" y="30928"/>
                </a:moveTo>
                <a:lnTo>
                  <a:pt x="58989" y="30928"/>
                </a:lnTo>
                <a:lnTo>
                  <a:pt x="58989" y="28540"/>
                </a:lnTo>
                <a:lnTo>
                  <a:pt x="61378" y="28540"/>
                </a:lnTo>
                <a:close/>
                <a:moveTo>
                  <a:pt x="61378" y="33466"/>
                </a:moveTo>
                <a:lnTo>
                  <a:pt x="58989" y="33466"/>
                </a:lnTo>
                <a:lnTo>
                  <a:pt x="58989" y="31077"/>
                </a:lnTo>
                <a:lnTo>
                  <a:pt x="61378" y="31077"/>
                </a:lnTo>
                <a:close/>
                <a:moveTo>
                  <a:pt x="61378" y="36003"/>
                </a:moveTo>
                <a:lnTo>
                  <a:pt x="58989" y="36003"/>
                </a:lnTo>
                <a:lnTo>
                  <a:pt x="58989" y="33614"/>
                </a:lnTo>
                <a:lnTo>
                  <a:pt x="61378" y="33614"/>
                </a:lnTo>
                <a:close/>
                <a:moveTo>
                  <a:pt x="61378" y="38540"/>
                </a:moveTo>
                <a:lnTo>
                  <a:pt x="58989" y="38540"/>
                </a:lnTo>
                <a:lnTo>
                  <a:pt x="58989" y="36152"/>
                </a:lnTo>
                <a:lnTo>
                  <a:pt x="61378" y="36152"/>
                </a:lnTo>
                <a:close/>
                <a:moveTo>
                  <a:pt x="61378" y="41079"/>
                </a:moveTo>
                <a:lnTo>
                  <a:pt x="58989" y="41079"/>
                </a:lnTo>
                <a:lnTo>
                  <a:pt x="58989" y="38690"/>
                </a:lnTo>
                <a:lnTo>
                  <a:pt x="61378" y="38690"/>
                </a:lnTo>
                <a:close/>
                <a:moveTo>
                  <a:pt x="61378" y="43616"/>
                </a:moveTo>
                <a:lnTo>
                  <a:pt x="58989" y="43616"/>
                </a:lnTo>
                <a:lnTo>
                  <a:pt x="58989" y="41226"/>
                </a:lnTo>
                <a:lnTo>
                  <a:pt x="61378" y="41226"/>
                </a:lnTo>
                <a:close/>
                <a:moveTo>
                  <a:pt x="61378" y="46152"/>
                </a:moveTo>
                <a:lnTo>
                  <a:pt x="58989" y="46152"/>
                </a:lnTo>
                <a:lnTo>
                  <a:pt x="58989" y="43764"/>
                </a:lnTo>
                <a:lnTo>
                  <a:pt x="61378" y="43764"/>
                </a:lnTo>
                <a:close/>
                <a:moveTo>
                  <a:pt x="61378" y="48691"/>
                </a:moveTo>
                <a:lnTo>
                  <a:pt x="58989" y="48691"/>
                </a:lnTo>
                <a:lnTo>
                  <a:pt x="58989" y="46302"/>
                </a:lnTo>
                <a:lnTo>
                  <a:pt x="61378" y="46302"/>
                </a:lnTo>
                <a:close/>
                <a:moveTo>
                  <a:pt x="61378" y="51228"/>
                </a:moveTo>
                <a:lnTo>
                  <a:pt x="58989" y="51228"/>
                </a:lnTo>
                <a:lnTo>
                  <a:pt x="58989" y="48839"/>
                </a:lnTo>
                <a:lnTo>
                  <a:pt x="61378" y="48839"/>
                </a:lnTo>
                <a:close/>
                <a:moveTo>
                  <a:pt x="61378" y="53765"/>
                </a:moveTo>
                <a:lnTo>
                  <a:pt x="58989" y="53765"/>
                </a:lnTo>
                <a:lnTo>
                  <a:pt x="58989" y="51376"/>
                </a:lnTo>
                <a:lnTo>
                  <a:pt x="61378" y="51376"/>
                </a:lnTo>
                <a:close/>
                <a:moveTo>
                  <a:pt x="61378" y="56303"/>
                </a:moveTo>
                <a:lnTo>
                  <a:pt x="58989" y="56303"/>
                </a:lnTo>
                <a:lnTo>
                  <a:pt x="58989" y="53914"/>
                </a:lnTo>
                <a:lnTo>
                  <a:pt x="61378" y="53914"/>
                </a:lnTo>
                <a:close/>
                <a:moveTo>
                  <a:pt x="61378" y="58840"/>
                </a:moveTo>
                <a:lnTo>
                  <a:pt x="58989" y="58840"/>
                </a:lnTo>
                <a:lnTo>
                  <a:pt x="58989" y="56451"/>
                </a:lnTo>
                <a:lnTo>
                  <a:pt x="61378" y="56451"/>
                </a:lnTo>
                <a:close/>
                <a:moveTo>
                  <a:pt x="58840" y="5554"/>
                </a:moveTo>
                <a:lnTo>
                  <a:pt x="56452" y="5554"/>
                </a:lnTo>
                <a:lnTo>
                  <a:pt x="56452" y="3165"/>
                </a:lnTo>
                <a:lnTo>
                  <a:pt x="58840" y="3165"/>
                </a:lnTo>
                <a:close/>
                <a:moveTo>
                  <a:pt x="58840" y="8092"/>
                </a:moveTo>
                <a:lnTo>
                  <a:pt x="56452" y="8092"/>
                </a:lnTo>
                <a:lnTo>
                  <a:pt x="56452" y="5703"/>
                </a:lnTo>
                <a:lnTo>
                  <a:pt x="58840" y="5703"/>
                </a:lnTo>
                <a:close/>
                <a:moveTo>
                  <a:pt x="58840" y="10629"/>
                </a:moveTo>
                <a:lnTo>
                  <a:pt x="56452" y="10629"/>
                </a:lnTo>
                <a:lnTo>
                  <a:pt x="56452" y="8240"/>
                </a:lnTo>
                <a:lnTo>
                  <a:pt x="58840" y="8240"/>
                </a:lnTo>
                <a:close/>
                <a:moveTo>
                  <a:pt x="58840" y="13166"/>
                </a:moveTo>
                <a:lnTo>
                  <a:pt x="56452" y="13166"/>
                </a:lnTo>
                <a:lnTo>
                  <a:pt x="56452" y="10777"/>
                </a:lnTo>
                <a:lnTo>
                  <a:pt x="58840" y="10777"/>
                </a:lnTo>
                <a:close/>
                <a:moveTo>
                  <a:pt x="58840" y="15704"/>
                </a:moveTo>
                <a:lnTo>
                  <a:pt x="56452" y="15704"/>
                </a:lnTo>
                <a:lnTo>
                  <a:pt x="56452" y="13316"/>
                </a:lnTo>
                <a:lnTo>
                  <a:pt x="58840" y="13316"/>
                </a:lnTo>
                <a:close/>
                <a:moveTo>
                  <a:pt x="58840" y="18242"/>
                </a:moveTo>
                <a:lnTo>
                  <a:pt x="56452" y="18242"/>
                </a:lnTo>
                <a:lnTo>
                  <a:pt x="56452" y="15853"/>
                </a:lnTo>
                <a:lnTo>
                  <a:pt x="58840" y="15853"/>
                </a:lnTo>
                <a:close/>
                <a:moveTo>
                  <a:pt x="58840" y="20778"/>
                </a:moveTo>
                <a:lnTo>
                  <a:pt x="56452" y="20778"/>
                </a:lnTo>
                <a:lnTo>
                  <a:pt x="56452" y="18389"/>
                </a:lnTo>
                <a:lnTo>
                  <a:pt x="58840" y="18389"/>
                </a:lnTo>
                <a:close/>
                <a:moveTo>
                  <a:pt x="58840" y="23316"/>
                </a:moveTo>
                <a:lnTo>
                  <a:pt x="56452" y="23316"/>
                </a:lnTo>
                <a:lnTo>
                  <a:pt x="56452" y="20928"/>
                </a:lnTo>
                <a:lnTo>
                  <a:pt x="58840" y="20928"/>
                </a:lnTo>
                <a:close/>
                <a:moveTo>
                  <a:pt x="58840" y="25854"/>
                </a:moveTo>
                <a:lnTo>
                  <a:pt x="56452" y="25854"/>
                </a:lnTo>
                <a:lnTo>
                  <a:pt x="56452" y="23465"/>
                </a:lnTo>
                <a:lnTo>
                  <a:pt x="58840" y="23465"/>
                </a:lnTo>
                <a:close/>
                <a:moveTo>
                  <a:pt x="58840" y="28391"/>
                </a:moveTo>
                <a:lnTo>
                  <a:pt x="56452" y="28391"/>
                </a:lnTo>
                <a:lnTo>
                  <a:pt x="56452" y="26002"/>
                </a:lnTo>
                <a:lnTo>
                  <a:pt x="58840" y="26002"/>
                </a:lnTo>
                <a:close/>
                <a:moveTo>
                  <a:pt x="58840" y="30928"/>
                </a:moveTo>
                <a:lnTo>
                  <a:pt x="56452" y="30928"/>
                </a:lnTo>
                <a:lnTo>
                  <a:pt x="56452" y="28540"/>
                </a:lnTo>
                <a:lnTo>
                  <a:pt x="58840" y="28540"/>
                </a:lnTo>
                <a:close/>
                <a:moveTo>
                  <a:pt x="58840" y="33466"/>
                </a:moveTo>
                <a:lnTo>
                  <a:pt x="56452" y="33466"/>
                </a:lnTo>
                <a:lnTo>
                  <a:pt x="56452" y="31077"/>
                </a:lnTo>
                <a:lnTo>
                  <a:pt x="58840" y="31077"/>
                </a:lnTo>
                <a:close/>
                <a:moveTo>
                  <a:pt x="58840" y="36003"/>
                </a:moveTo>
                <a:lnTo>
                  <a:pt x="56452" y="36003"/>
                </a:lnTo>
                <a:lnTo>
                  <a:pt x="56452" y="33614"/>
                </a:lnTo>
                <a:lnTo>
                  <a:pt x="58840" y="33614"/>
                </a:lnTo>
                <a:close/>
                <a:moveTo>
                  <a:pt x="58840" y="38540"/>
                </a:moveTo>
                <a:lnTo>
                  <a:pt x="56452" y="38540"/>
                </a:lnTo>
                <a:lnTo>
                  <a:pt x="56452" y="36152"/>
                </a:lnTo>
                <a:lnTo>
                  <a:pt x="58840" y="36152"/>
                </a:lnTo>
                <a:close/>
                <a:moveTo>
                  <a:pt x="58840" y="41079"/>
                </a:moveTo>
                <a:lnTo>
                  <a:pt x="56452" y="41079"/>
                </a:lnTo>
                <a:lnTo>
                  <a:pt x="56452" y="38690"/>
                </a:lnTo>
                <a:lnTo>
                  <a:pt x="58840" y="38690"/>
                </a:lnTo>
                <a:close/>
                <a:moveTo>
                  <a:pt x="58840" y="43616"/>
                </a:moveTo>
                <a:lnTo>
                  <a:pt x="56452" y="43616"/>
                </a:lnTo>
                <a:lnTo>
                  <a:pt x="56452" y="41226"/>
                </a:lnTo>
                <a:lnTo>
                  <a:pt x="58840" y="41226"/>
                </a:lnTo>
                <a:close/>
                <a:moveTo>
                  <a:pt x="58840" y="46152"/>
                </a:moveTo>
                <a:lnTo>
                  <a:pt x="56452" y="46152"/>
                </a:lnTo>
                <a:lnTo>
                  <a:pt x="56452" y="43764"/>
                </a:lnTo>
                <a:lnTo>
                  <a:pt x="58840" y="43764"/>
                </a:lnTo>
                <a:close/>
                <a:moveTo>
                  <a:pt x="58840" y="48691"/>
                </a:moveTo>
                <a:lnTo>
                  <a:pt x="56452" y="48691"/>
                </a:lnTo>
                <a:lnTo>
                  <a:pt x="56452" y="46302"/>
                </a:lnTo>
                <a:lnTo>
                  <a:pt x="58840" y="46302"/>
                </a:lnTo>
                <a:close/>
                <a:moveTo>
                  <a:pt x="58840" y="51228"/>
                </a:moveTo>
                <a:lnTo>
                  <a:pt x="56452" y="51228"/>
                </a:lnTo>
                <a:lnTo>
                  <a:pt x="56452" y="48839"/>
                </a:lnTo>
                <a:lnTo>
                  <a:pt x="58840" y="48839"/>
                </a:lnTo>
                <a:close/>
                <a:moveTo>
                  <a:pt x="58840" y="53765"/>
                </a:moveTo>
                <a:lnTo>
                  <a:pt x="56452" y="53765"/>
                </a:lnTo>
                <a:lnTo>
                  <a:pt x="56452" y="51376"/>
                </a:lnTo>
                <a:lnTo>
                  <a:pt x="58840" y="51376"/>
                </a:lnTo>
                <a:close/>
                <a:moveTo>
                  <a:pt x="58840" y="56303"/>
                </a:moveTo>
                <a:lnTo>
                  <a:pt x="56452" y="56303"/>
                </a:lnTo>
                <a:lnTo>
                  <a:pt x="56452" y="53914"/>
                </a:lnTo>
                <a:lnTo>
                  <a:pt x="58840" y="53914"/>
                </a:lnTo>
                <a:close/>
                <a:moveTo>
                  <a:pt x="58840" y="58840"/>
                </a:moveTo>
                <a:lnTo>
                  <a:pt x="56452" y="58840"/>
                </a:lnTo>
                <a:lnTo>
                  <a:pt x="56452" y="56451"/>
                </a:lnTo>
                <a:lnTo>
                  <a:pt x="58840" y="56451"/>
                </a:lnTo>
                <a:close/>
                <a:moveTo>
                  <a:pt x="56303" y="5554"/>
                </a:moveTo>
                <a:lnTo>
                  <a:pt x="53914" y="5554"/>
                </a:lnTo>
                <a:lnTo>
                  <a:pt x="53914" y="3165"/>
                </a:lnTo>
                <a:lnTo>
                  <a:pt x="56303" y="3165"/>
                </a:lnTo>
                <a:close/>
                <a:moveTo>
                  <a:pt x="56303" y="8092"/>
                </a:moveTo>
                <a:lnTo>
                  <a:pt x="53914" y="8092"/>
                </a:lnTo>
                <a:lnTo>
                  <a:pt x="53914" y="5703"/>
                </a:lnTo>
                <a:lnTo>
                  <a:pt x="56303" y="5703"/>
                </a:lnTo>
                <a:close/>
                <a:moveTo>
                  <a:pt x="56303" y="10629"/>
                </a:moveTo>
                <a:lnTo>
                  <a:pt x="53914" y="10629"/>
                </a:lnTo>
                <a:lnTo>
                  <a:pt x="53914" y="8240"/>
                </a:lnTo>
                <a:lnTo>
                  <a:pt x="56303" y="8240"/>
                </a:lnTo>
                <a:close/>
                <a:moveTo>
                  <a:pt x="56303" y="13166"/>
                </a:moveTo>
                <a:lnTo>
                  <a:pt x="53914" y="13166"/>
                </a:lnTo>
                <a:lnTo>
                  <a:pt x="53914" y="10777"/>
                </a:lnTo>
                <a:lnTo>
                  <a:pt x="56303" y="10777"/>
                </a:lnTo>
                <a:close/>
                <a:moveTo>
                  <a:pt x="56303" y="15704"/>
                </a:moveTo>
                <a:lnTo>
                  <a:pt x="53914" y="15704"/>
                </a:lnTo>
                <a:lnTo>
                  <a:pt x="53914" y="13316"/>
                </a:lnTo>
                <a:lnTo>
                  <a:pt x="56303" y="13316"/>
                </a:lnTo>
                <a:close/>
                <a:moveTo>
                  <a:pt x="56303" y="18242"/>
                </a:moveTo>
                <a:lnTo>
                  <a:pt x="53914" y="18242"/>
                </a:lnTo>
                <a:lnTo>
                  <a:pt x="53914" y="15853"/>
                </a:lnTo>
                <a:lnTo>
                  <a:pt x="56303" y="15853"/>
                </a:lnTo>
                <a:close/>
                <a:moveTo>
                  <a:pt x="56303" y="20778"/>
                </a:moveTo>
                <a:lnTo>
                  <a:pt x="53914" y="20778"/>
                </a:lnTo>
                <a:lnTo>
                  <a:pt x="53914" y="18389"/>
                </a:lnTo>
                <a:lnTo>
                  <a:pt x="56303" y="18389"/>
                </a:lnTo>
                <a:close/>
                <a:moveTo>
                  <a:pt x="56303" y="23316"/>
                </a:moveTo>
                <a:lnTo>
                  <a:pt x="53914" y="23316"/>
                </a:lnTo>
                <a:lnTo>
                  <a:pt x="53914" y="20928"/>
                </a:lnTo>
                <a:lnTo>
                  <a:pt x="56303" y="20928"/>
                </a:lnTo>
                <a:close/>
                <a:moveTo>
                  <a:pt x="56303" y="25854"/>
                </a:moveTo>
                <a:lnTo>
                  <a:pt x="53914" y="25854"/>
                </a:lnTo>
                <a:lnTo>
                  <a:pt x="53914" y="23465"/>
                </a:lnTo>
                <a:lnTo>
                  <a:pt x="56303" y="23465"/>
                </a:lnTo>
                <a:close/>
                <a:moveTo>
                  <a:pt x="56303" y="28391"/>
                </a:moveTo>
                <a:lnTo>
                  <a:pt x="53914" y="28391"/>
                </a:lnTo>
                <a:lnTo>
                  <a:pt x="53914" y="26002"/>
                </a:lnTo>
                <a:lnTo>
                  <a:pt x="56303" y="26002"/>
                </a:lnTo>
                <a:close/>
                <a:moveTo>
                  <a:pt x="56303" y="30928"/>
                </a:moveTo>
                <a:lnTo>
                  <a:pt x="53914" y="30928"/>
                </a:lnTo>
                <a:lnTo>
                  <a:pt x="53914" y="28540"/>
                </a:lnTo>
                <a:lnTo>
                  <a:pt x="56303" y="28540"/>
                </a:lnTo>
                <a:close/>
                <a:moveTo>
                  <a:pt x="56303" y="33466"/>
                </a:moveTo>
                <a:lnTo>
                  <a:pt x="53914" y="33466"/>
                </a:lnTo>
                <a:lnTo>
                  <a:pt x="53914" y="31077"/>
                </a:lnTo>
                <a:lnTo>
                  <a:pt x="56303" y="31077"/>
                </a:lnTo>
                <a:close/>
                <a:moveTo>
                  <a:pt x="56303" y="36003"/>
                </a:moveTo>
                <a:lnTo>
                  <a:pt x="53914" y="36003"/>
                </a:lnTo>
                <a:lnTo>
                  <a:pt x="53914" y="33614"/>
                </a:lnTo>
                <a:lnTo>
                  <a:pt x="56303" y="33614"/>
                </a:lnTo>
                <a:close/>
                <a:moveTo>
                  <a:pt x="56303" y="38540"/>
                </a:moveTo>
                <a:lnTo>
                  <a:pt x="53914" y="38540"/>
                </a:lnTo>
                <a:lnTo>
                  <a:pt x="53914" y="36152"/>
                </a:lnTo>
                <a:lnTo>
                  <a:pt x="56303" y="36152"/>
                </a:lnTo>
                <a:close/>
                <a:moveTo>
                  <a:pt x="56303" y="41079"/>
                </a:moveTo>
                <a:lnTo>
                  <a:pt x="53914" y="41079"/>
                </a:lnTo>
                <a:lnTo>
                  <a:pt x="53914" y="38690"/>
                </a:lnTo>
                <a:lnTo>
                  <a:pt x="56303" y="38690"/>
                </a:lnTo>
                <a:close/>
                <a:moveTo>
                  <a:pt x="56303" y="43616"/>
                </a:moveTo>
                <a:lnTo>
                  <a:pt x="53914" y="43616"/>
                </a:lnTo>
                <a:lnTo>
                  <a:pt x="53914" y="41226"/>
                </a:lnTo>
                <a:lnTo>
                  <a:pt x="56303" y="41226"/>
                </a:lnTo>
                <a:close/>
                <a:moveTo>
                  <a:pt x="56303" y="46152"/>
                </a:moveTo>
                <a:lnTo>
                  <a:pt x="53914" y="46152"/>
                </a:lnTo>
                <a:lnTo>
                  <a:pt x="53914" y="43764"/>
                </a:lnTo>
                <a:lnTo>
                  <a:pt x="56303" y="43764"/>
                </a:lnTo>
                <a:close/>
                <a:moveTo>
                  <a:pt x="56303" y="48691"/>
                </a:moveTo>
                <a:lnTo>
                  <a:pt x="53914" y="48691"/>
                </a:lnTo>
                <a:lnTo>
                  <a:pt x="53914" y="46302"/>
                </a:lnTo>
                <a:lnTo>
                  <a:pt x="56303" y="46302"/>
                </a:lnTo>
                <a:close/>
                <a:moveTo>
                  <a:pt x="56303" y="51228"/>
                </a:moveTo>
                <a:lnTo>
                  <a:pt x="53914" y="51228"/>
                </a:lnTo>
                <a:lnTo>
                  <a:pt x="53914" y="48839"/>
                </a:lnTo>
                <a:lnTo>
                  <a:pt x="56303" y="48839"/>
                </a:lnTo>
                <a:close/>
                <a:moveTo>
                  <a:pt x="56303" y="53765"/>
                </a:moveTo>
                <a:lnTo>
                  <a:pt x="53914" y="53765"/>
                </a:lnTo>
                <a:lnTo>
                  <a:pt x="53914" y="51376"/>
                </a:lnTo>
                <a:lnTo>
                  <a:pt x="56303" y="51376"/>
                </a:lnTo>
                <a:close/>
                <a:moveTo>
                  <a:pt x="56303" y="56303"/>
                </a:moveTo>
                <a:lnTo>
                  <a:pt x="53914" y="56303"/>
                </a:lnTo>
                <a:lnTo>
                  <a:pt x="53914" y="53914"/>
                </a:lnTo>
                <a:lnTo>
                  <a:pt x="56303" y="53914"/>
                </a:lnTo>
                <a:close/>
                <a:moveTo>
                  <a:pt x="56303" y="58840"/>
                </a:moveTo>
                <a:lnTo>
                  <a:pt x="53914" y="58840"/>
                </a:lnTo>
                <a:lnTo>
                  <a:pt x="53914" y="56451"/>
                </a:lnTo>
                <a:lnTo>
                  <a:pt x="56303" y="56451"/>
                </a:lnTo>
                <a:close/>
                <a:moveTo>
                  <a:pt x="53766" y="5554"/>
                </a:moveTo>
                <a:lnTo>
                  <a:pt x="51376" y="5554"/>
                </a:lnTo>
                <a:lnTo>
                  <a:pt x="51376" y="3165"/>
                </a:lnTo>
                <a:lnTo>
                  <a:pt x="53766" y="3165"/>
                </a:lnTo>
                <a:close/>
                <a:moveTo>
                  <a:pt x="53766" y="8092"/>
                </a:moveTo>
                <a:lnTo>
                  <a:pt x="51376" y="8092"/>
                </a:lnTo>
                <a:lnTo>
                  <a:pt x="51376" y="5703"/>
                </a:lnTo>
                <a:lnTo>
                  <a:pt x="53766" y="5703"/>
                </a:lnTo>
                <a:close/>
                <a:moveTo>
                  <a:pt x="53766" y="10629"/>
                </a:moveTo>
                <a:lnTo>
                  <a:pt x="51376" y="10629"/>
                </a:lnTo>
                <a:lnTo>
                  <a:pt x="51376" y="8240"/>
                </a:lnTo>
                <a:lnTo>
                  <a:pt x="53766" y="8240"/>
                </a:lnTo>
                <a:close/>
                <a:moveTo>
                  <a:pt x="53766" y="13166"/>
                </a:moveTo>
                <a:lnTo>
                  <a:pt x="51376" y="13166"/>
                </a:lnTo>
                <a:lnTo>
                  <a:pt x="51376" y="10777"/>
                </a:lnTo>
                <a:lnTo>
                  <a:pt x="53766" y="10777"/>
                </a:lnTo>
                <a:close/>
                <a:moveTo>
                  <a:pt x="53766" y="15704"/>
                </a:moveTo>
                <a:lnTo>
                  <a:pt x="51376" y="15704"/>
                </a:lnTo>
                <a:lnTo>
                  <a:pt x="51376" y="13316"/>
                </a:lnTo>
                <a:lnTo>
                  <a:pt x="53766" y="13316"/>
                </a:lnTo>
                <a:close/>
                <a:moveTo>
                  <a:pt x="53766" y="18242"/>
                </a:moveTo>
                <a:lnTo>
                  <a:pt x="51376" y="18242"/>
                </a:lnTo>
                <a:lnTo>
                  <a:pt x="51376" y="15853"/>
                </a:lnTo>
                <a:lnTo>
                  <a:pt x="53766" y="15853"/>
                </a:lnTo>
                <a:close/>
                <a:moveTo>
                  <a:pt x="53766" y="20778"/>
                </a:moveTo>
                <a:lnTo>
                  <a:pt x="51376" y="20778"/>
                </a:lnTo>
                <a:lnTo>
                  <a:pt x="51376" y="18389"/>
                </a:lnTo>
                <a:lnTo>
                  <a:pt x="53766" y="18389"/>
                </a:lnTo>
                <a:close/>
                <a:moveTo>
                  <a:pt x="53766" y="23316"/>
                </a:moveTo>
                <a:lnTo>
                  <a:pt x="51376" y="23316"/>
                </a:lnTo>
                <a:lnTo>
                  <a:pt x="51376" y="20928"/>
                </a:lnTo>
                <a:lnTo>
                  <a:pt x="53766" y="20928"/>
                </a:lnTo>
                <a:close/>
                <a:moveTo>
                  <a:pt x="53766" y="25854"/>
                </a:moveTo>
                <a:lnTo>
                  <a:pt x="51376" y="25854"/>
                </a:lnTo>
                <a:lnTo>
                  <a:pt x="51376" y="23465"/>
                </a:lnTo>
                <a:lnTo>
                  <a:pt x="53766" y="23465"/>
                </a:lnTo>
                <a:close/>
                <a:moveTo>
                  <a:pt x="53766" y="28391"/>
                </a:moveTo>
                <a:lnTo>
                  <a:pt x="51376" y="28391"/>
                </a:lnTo>
                <a:lnTo>
                  <a:pt x="51376" y="26002"/>
                </a:lnTo>
                <a:lnTo>
                  <a:pt x="53766" y="26002"/>
                </a:lnTo>
                <a:close/>
                <a:moveTo>
                  <a:pt x="53766" y="30928"/>
                </a:moveTo>
                <a:lnTo>
                  <a:pt x="51376" y="30928"/>
                </a:lnTo>
                <a:lnTo>
                  <a:pt x="51376" y="28540"/>
                </a:lnTo>
                <a:lnTo>
                  <a:pt x="53766" y="28540"/>
                </a:lnTo>
                <a:close/>
                <a:moveTo>
                  <a:pt x="53766" y="33466"/>
                </a:moveTo>
                <a:lnTo>
                  <a:pt x="51376" y="33466"/>
                </a:lnTo>
                <a:lnTo>
                  <a:pt x="51376" y="31077"/>
                </a:lnTo>
                <a:lnTo>
                  <a:pt x="53766" y="31077"/>
                </a:lnTo>
                <a:close/>
                <a:moveTo>
                  <a:pt x="53766" y="36003"/>
                </a:moveTo>
                <a:lnTo>
                  <a:pt x="51376" y="36003"/>
                </a:lnTo>
                <a:lnTo>
                  <a:pt x="51376" y="33614"/>
                </a:lnTo>
                <a:lnTo>
                  <a:pt x="53766" y="33614"/>
                </a:lnTo>
                <a:close/>
                <a:moveTo>
                  <a:pt x="53766" y="38540"/>
                </a:moveTo>
                <a:lnTo>
                  <a:pt x="51376" y="38540"/>
                </a:lnTo>
                <a:lnTo>
                  <a:pt x="51376" y="36152"/>
                </a:lnTo>
                <a:lnTo>
                  <a:pt x="53766" y="36152"/>
                </a:lnTo>
                <a:close/>
                <a:moveTo>
                  <a:pt x="53766" y="41079"/>
                </a:moveTo>
                <a:lnTo>
                  <a:pt x="51376" y="41079"/>
                </a:lnTo>
                <a:lnTo>
                  <a:pt x="51376" y="38690"/>
                </a:lnTo>
                <a:lnTo>
                  <a:pt x="53766" y="38690"/>
                </a:lnTo>
                <a:close/>
                <a:moveTo>
                  <a:pt x="53766" y="43616"/>
                </a:moveTo>
                <a:lnTo>
                  <a:pt x="51376" y="43616"/>
                </a:lnTo>
                <a:lnTo>
                  <a:pt x="51376" y="41226"/>
                </a:lnTo>
                <a:lnTo>
                  <a:pt x="53766" y="41226"/>
                </a:lnTo>
                <a:close/>
                <a:moveTo>
                  <a:pt x="53766" y="46152"/>
                </a:moveTo>
                <a:lnTo>
                  <a:pt x="51376" y="46152"/>
                </a:lnTo>
                <a:lnTo>
                  <a:pt x="51376" y="43764"/>
                </a:lnTo>
                <a:lnTo>
                  <a:pt x="53766" y="43764"/>
                </a:lnTo>
                <a:close/>
                <a:moveTo>
                  <a:pt x="53766" y="48691"/>
                </a:moveTo>
                <a:lnTo>
                  <a:pt x="51376" y="48691"/>
                </a:lnTo>
                <a:lnTo>
                  <a:pt x="51376" y="46302"/>
                </a:lnTo>
                <a:lnTo>
                  <a:pt x="53766" y="46302"/>
                </a:lnTo>
                <a:close/>
                <a:moveTo>
                  <a:pt x="53766" y="51228"/>
                </a:moveTo>
                <a:lnTo>
                  <a:pt x="51376" y="51228"/>
                </a:lnTo>
                <a:lnTo>
                  <a:pt x="51376" y="48839"/>
                </a:lnTo>
                <a:lnTo>
                  <a:pt x="53766" y="48839"/>
                </a:lnTo>
                <a:close/>
                <a:moveTo>
                  <a:pt x="53766" y="53765"/>
                </a:moveTo>
                <a:lnTo>
                  <a:pt x="51376" y="53765"/>
                </a:lnTo>
                <a:lnTo>
                  <a:pt x="51376" y="51376"/>
                </a:lnTo>
                <a:lnTo>
                  <a:pt x="53766" y="51376"/>
                </a:lnTo>
                <a:close/>
                <a:moveTo>
                  <a:pt x="53766" y="56303"/>
                </a:moveTo>
                <a:lnTo>
                  <a:pt x="51376" y="56303"/>
                </a:lnTo>
                <a:lnTo>
                  <a:pt x="51376" y="53914"/>
                </a:lnTo>
                <a:lnTo>
                  <a:pt x="53766" y="53914"/>
                </a:lnTo>
                <a:close/>
                <a:moveTo>
                  <a:pt x="53766" y="58840"/>
                </a:moveTo>
                <a:lnTo>
                  <a:pt x="51376" y="58840"/>
                </a:lnTo>
                <a:lnTo>
                  <a:pt x="51376" y="56451"/>
                </a:lnTo>
                <a:lnTo>
                  <a:pt x="53766" y="56451"/>
                </a:lnTo>
                <a:close/>
                <a:moveTo>
                  <a:pt x="51228" y="5554"/>
                </a:moveTo>
                <a:lnTo>
                  <a:pt x="48839" y="5554"/>
                </a:lnTo>
                <a:lnTo>
                  <a:pt x="48839" y="3165"/>
                </a:lnTo>
                <a:lnTo>
                  <a:pt x="51228" y="3165"/>
                </a:lnTo>
                <a:close/>
                <a:moveTo>
                  <a:pt x="51228" y="8092"/>
                </a:moveTo>
                <a:lnTo>
                  <a:pt x="48839" y="8092"/>
                </a:lnTo>
                <a:lnTo>
                  <a:pt x="48839" y="5703"/>
                </a:lnTo>
                <a:lnTo>
                  <a:pt x="51228" y="5703"/>
                </a:lnTo>
                <a:close/>
                <a:moveTo>
                  <a:pt x="51228" y="10629"/>
                </a:moveTo>
                <a:lnTo>
                  <a:pt x="48839" y="10629"/>
                </a:lnTo>
                <a:lnTo>
                  <a:pt x="48839" y="8240"/>
                </a:lnTo>
                <a:lnTo>
                  <a:pt x="51228" y="8240"/>
                </a:lnTo>
                <a:close/>
                <a:moveTo>
                  <a:pt x="51228" y="13166"/>
                </a:moveTo>
                <a:lnTo>
                  <a:pt x="48839" y="13166"/>
                </a:lnTo>
                <a:lnTo>
                  <a:pt x="48839" y="10777"/>
                </a:lnTo>
                <a:lnTo>
                  <a:pt x="51228" y="10777"/>
                </a:lnTo>
                <a:close/>
                <a:moveTo>
                  <a:pt x="51228" y="15704"/>
                </a:moveTo>
                <a:lnTo>
                  <a:pt x="48839" y="15704"/>
                </a:lnTo>
                <a:lnTo>
                  <a:pt x="48839" y="13316"/>
                </a:lnTo>
                <a:lnTo>
                  <a:pt x="51228" y="13316"/>
                </a:lnTo>
                <a:close/>
                <a:moveTo>
                  <a:pt x="51228" y="18242"/>
                </a:moveTo>
                <a:lnTo>
                  <a:pt x="48839" y="18242"/>
                </a:lnTo>
                <a:lnTo>
                  <a:pt x="48839" y="15853"/>
                </a:lnTo>
                <a:lnTo>
                  <a:pt x="51228" y="15853"/>
                </a:lnTo>
                <a:close/>
                <a:moveTo>
                  <a:pt x="51228" y="20778"/>
                </a:moveTo>
                <a:lnTo>
                  <a:pt x="48839" y="20778"/>
                </a:lnTo>
                <a:lnTo>
                  <a:pt x="48839" y="18389"/>
                </a:lnTo>
                <a:lnTo>
                  <a:pt x="51228" y="18389"/>
                </a:lnTo>
                <a:close/>
                <a:moveTo>
                  <a:pt x="51228" y="23316"/>
                </a:moveTo>
                <a:lnTo>
                  <a:pt x="48839" y="23316"/>
                </a:lnTo>
                <a:lnTo>
                  <a:pt x="48839" y="20928"/>
                </a:lnTo>
                <a:lnTo>
                  <a:pt x="51228" y="20928"/>
                </a:lnTo>
                <a:close/>
                <a:moveTo>
                  <a:pt x="51228" y="25854"/>
                </a:moveTo>
                <a:lnTo>
                  <a:pt x="48839" y="25854"/>
                </a:lnTo>
                <a:lnTo>
                  <a:pt x="48839" y="23465"/>
                </a:lnTo>
                <a:lnTo>
                  <a:pt x="51228" y="23465"/>
                </a:lnTo>
                <a:close/>
                <a:moveTo>
                  <a:pt x="51228" y="28391"/>
                </a:moveTo>
                <a:lnTo>
                  <a:pt x="48839" y="28391"/>
                </a:lnTo>
                <a:lnTo>
                  <a:pt x="48839" y="26002"/>
                </a:lnTo>
                <a:lnTo>
                  <a:pt x="51228" y="26002"/>
                </a:lnTo>
                <a:close/>
                <a:moveTo>
                  <a:pt x="51228" y="30928"/>
                </a:moveTo>
                <a:lnTo>
                  <a:pt x="48839" y="30928"/>
                </a:lnTo>
                <a:lnTo>
                  <a:pt x="48839" y="28540"/>
                </a:lnTo>
                <a:lnTo>
                  <a:pt x="51228" y="28540"/>
                </a:lnTo>
                <a:close/>
                <a:moveTo>
                  <a:pt x="51228" y="33466"/>
                </a:moveTo>
                <a:lnTo>
                  <a:pt x="48839" y="33466"/>
                </a:lnTo>
                <a:lnTo>
                  <a:pt x="48839" y="31077"/>
                </a:lnTo>
                <a:lnTo>
                  <a:pt x="51228" y="31077"/>
                </a:lnTo>
                <a:close/>
                <a:moveTo>
                  <a:pt x="51228" y="36003"/>
                </a:moveTo>
                <a:lnTo>
                  <a:pt x="48839" y="36003"/>
                </a:lnTo>
                <a:lnTo>
                  <a:pt x="48839" y="33614"/>
                </a:lnTo>
                <a:lnTo>
                  <a:pt x="51228" y="33614"/>
                </a:lnTo>
                <a:close/>
                <a:moveTo>
                  <a:pt x="51228" y="38540"/>
                </a:moveTo>
                <a:lnTo>
                  <a:pt x="48839" y="38540"/>
                </a:lnTo>
                <a:lnTo>
                  <a:pt x="48839" y="36152"/>
                </a:lnTo>
                <a:lnTo>
                  <a:pt x="51228" y="36152"/>
                </a:lnTo>
                <a:close/>
                <a:moveTo>
                  <a:pt x="51228" y="41079"/>
                </a:moveTo>
                <a:lnTo>
                  <a:pt x="48839" y="41079"/>
                </a:lnTo>
                <a:lnTo>
                  <a:pt x="48839" y="38690"/>
                </a:lnTo>
                <a:lnTo>
                  <a:pt x="51228" y="38690"/>
                </a:lnTo>
                <a:close/>
                <a:moveTo>
                  <a:pt x="51228" y="43616"/>
                </a:moveTo>
                <a:lnTo>
                  <a:pt x="48839" y="43616"/>
                </a:lnTo>
                <a:lnTo>
                  <a:pt x="48839" y="41226"/>
                </a:lnTo>
                <a:lnTo>
                  <a:pt x="51228" y="41226"/>
                </a:lnTo>
                <a:close/>
                <a:moveTo>
                  <a:pt x="51228" y="46152"/>
                </a:moveTo>
                <a:lnTo>
                  <a:pt x="48839" y="46152"/>
                </a:lnTo>
                <a:lnTo>
                  <a:pt x="48839" y="43764"/>
                </a:lnTo>
                <a:lnTo>
                  <a:pt x="51228" y="43764"/>
                </a:lnTo>
                <a:close/>
                <a:moveTo>
                  <a:pt x="51228" y="48691"/>
                </a:moveTo>
                <a:lnTo>
                  <a:pt x="48839" y="48691"/>
                </a:lnTo>
                <a:lnTo>
                  <a:pt x="48839" y="46302"/>
                </a:lnTo>
                <a:lnTo>
                  <a:pt x="51228" y="46302"/>
                </a:lnTo>
                <a:close/>
                <a:moveTo>
                  <a:pt x="51228" y="51228"/>
                </a:moveTo>
                <a:lnTo>
                  <a:pt x="48839" y="51228"/>
                </a:lnTo>
                <a:lnTo>
                  <a:pt x="48839" y="48839"/>
                </a:lnTo>
                <a:lnTo>
                  <a:pt x="51228" y="48839"/>
                </a:lnTo>
                <a:close/>
                <a:moveTo>
                  <a:pt x="51228" y="53765"/>
                </a:moveTo>
                <a:lnTo>
                  <a:pt x="48839" y="53765"/>
                </a:lnTo>
                <a:lnTo>
                  <a:pt x="48839" y="51376"/>
                </a:lnTo>
                <a:lnTo>
                  <a:pt x="51228" y="51376"/>
                </a:lnTo>
                <a:close/>
                <a:moveTo>
                  <a:pt x="51228" y="56303"/>
                </a:moveTo>
                <a:lnTo>
                  <a:pt x="48839" y="56303"/>
                </a:lnTo>
                <a:lnTo>
                  <a:pt x="48839" y="53914"/>
                </a:lnTo>
                <a:lnTo>
                  <a:pt x="51228" y="53914"/>
                </a:lnTo>
                <a:close/>
                <a:moveTo>
                  <a:pt x="51228" y="58840"/>
                </a:moveTo>
                <a:lnTo>
                  <a:pt x="48839" y="58840"/>
                </a:lnTo>
                <a:lnTo>
                  <a:pt x="48839" y="56451"/>
                </a:lnTo>
                <a:lnTo>
                  <a:pt x="51228" y="56451"/>
                </a:lnTo>
                <a:close/>
                <a:moveTo>
                  <a:pt x="48691" y="5554"/>
                </a:moveTo>
                <a:lnTo>
                  <a:pt x="46302" y="5554"/>
                </a:lnTo>
                <a:lnTo>
                  <a:pt x="46302" y="3165"/>
                </a:lnTo>
                <a:lnTo>
                  <a:pt x="48691" y="3165"/>
                </a:lnTo>
                <a:close/>
                <a:moveTo>
                  <a:pt x="48691" y="8092"/>
                </a:moveTo>
                <a:lnTo>
                  <a:pt x="46302" y="8092"/>
                </a:lnTo>
                <a:lnTo>
                  <a:pt x="46302" y="5703"/>
                </a:lnTo>
                <a:lnTo>
                  <a:pt x="48691" y="5703"/>
                </a:lnTo>
                <a:close/>
                <a:moveTo>
                  <a:pt x="48691" y="10629"/>
                </a:moveTo>
                <a:lnTo>
                  <a:pt x="46302" y="10629"/>
                </a:lnTo>
                <a:lnTo>
                  <a:pt x="46302" y="8240"/>
                </a:lnTo>
                <a:lnTo>
                  <a:pt x="48691" y="8240"/>
                </a:lnTo>
                <a:close/>
                <a:moveTo>
                  <a:pt x="48691" y="13166"/>
                </a:moveTo>
                <a:lnTo>
                  <a:pt x="46302" y="13166"/>
                </a:lnTo>
                <a:lnTo>
                  <a:pt x="46302" y="10777"/>
                </a:lnTo>
                <a:lnTo>
                  <a:pt x="48691" y="10777"/>
                </a:lnTo>
                <a:close/>
                <a:moveTo>
                  <a:pt x="48691" y="15704"/>
                </a:moveTo>
                <a:lnTo>
                  <a:pt x="46302" y="15704"/>
                </a:lnTo>
                <a:lnTo>
                  <a:pt x="46302" y="13316"/>
                </a:lnTo>
                <a:lnTo>
                  <a:pt x="48691" y="13316"/>
                </a:lnTo>
                <a:close/>
                <a:moveTo>
                  <a:pt x="48691" y="18242"/>
                </a:moveTo>
                <a:lnTo>
                  <a:pt x="46302" y="18242"/>
                </a:lnTo>
                <a:lnTo>
                  <a:pt x="46302" y="15853"/>
                </a:lnTo>
                <a:lnTo>
                  <a:pt x="48691" y="15853"/>
                </a:lnTo>
                <a:close/>
                <a:moveTo>
                  <a:pt x="48691" y="20778"/>
                </a:moveTo>
                <a:lnTo>
                  <a:pt x="46302" y="20778"/>
                </a:lnTo>
                <a:lnTo>
                  <a:pt x="46302" y="18389"/>
                </a:lnTo>
                <a:lnTo>
                  <a:pt x="48691" y="18389"/>
                </a:lnTo>
                <a:close/>
                <a:moveTo>
                  <a:pt x="48691" y="23316"/>
                </a:moveTo>
                <a:lnTo>
                  <a:pt x="46302" y="23316"/>
                </a:lnTo>
                <a:lnTo>
                  <a:pt x="46302" y="20928"/>
                </a:lnTo>
                <a:lnTo>
                  <a:pt x="48691" y="20928"/>
                </a:lnTo>
                <a:close/>
                <a:moveTo>
                  <a:pt x="48691" y="25854"/>
                </a:moveTo>
                <a:lnTo>
                  <a:pt x="46302" y="25854"/>
                </a:lnTo>
                <a:lnTo>
                  <a:pt x="46302" y="23465"/>
                </a:lnTo>
                <a:lnTo>
                  <a:pt x="48691" y="23465"/>
                </a:lnTo>
                <a:close/>
                <a:moveTo>
                  <a:pt x="48691" y="28391"/>
                </a:moveTo>
                <a:lnTo>
                  <a:pt x="46302" y="28391"/>
                </a:lnTo>
                <a:lnTo>
                  <a:pt x="46302" y="26002"/>
                </a:lnTo>
                <a:lnTo>
                  <a:pt x="48691" y="26002"/>
                </a:lnTo>
                <a:close/>
                <a:moveTo>
                  <a:pt x="48691" y="30928"/>
                </a:moveTo>
                <a:lnTo>
                  <a:pt x="46302" y="30928"/>
                </a:lnTo>
                <a:lnTo>
                  <a:pt x="46302" y="28540"/>
                </a:lnTo>
                <a:lnTo>
                  <a:pt x="48691" y="28540"/>
                </a:lnTo>
                <a:close/>
                <a:moveTo>
                  <a:pt x="48691" y="33466"/>
                </a:moveTo>
                <a:lnTo>
                  <a:pt x="46302" y="33466"/>
                </a:lnTo>
                <a:lnTo>
                  <a:pt x="46302" y="31077"/>
                </a:lnTo>
                <a:lnTo>
                  <a:pt x="48691" y="31077"/>
                </a:lnTo>
                <a:close/>
                <a:moveTo>
                  <a:pt x="48691" y="36003"/>
                </a:moveTo>
                <a:lnTo>
                  <a:pt x="46302" y="36003"/>
                </a:lnTo>
                <a:lnTo>
                  <a:pt x="46302" y="33614"/>
                </a:lnTo>
                <a:lnTo>
                  <a:pt x="48691" y="33614"/>
                </a:lnTo>
                <a:close/>
                <a:moveTo>
                  <a:pt x="48691" y="38540"/>
                </a:moveTo>
                <a:lnTo>
                  <a:pt x="46302" y="38540"/>
                </a:lnTo>
                <a:lnTo>
                  <a:pt x="46302" y="36152"/>
                </a:lnTo>
                <a:lnTo>
                  <a:pt x="48691" y="36152"/>
                </a:lnTo>
                <a:close/>
                <a:moveTo>
                  <a:pt x="48691" y="41079"/>
                </a:moveTo>
                <a:lnTo>
                  <a:pt x="46302" y="41079"/>
                </a:lnTo>
                <a:lnTo>
                  <a:pt x="46302" y="38690"/>
                </a:lnTo>
                <a:lnTo>
                  <a:pt x="48691" y="38690"/>
                </a:lnTo>
                <a:close/>
                <a:moveTo>
                  <a:pt x="48691" y="43616"/>
                </a:moveTo>
                <a:lnTo>
                  <a:pt x="46302" y="43616"/>
                </a:lnTo>
                <a:lnTo>
                  <a:pt x="46302" y="41226"/>
                </a:lnTo>
                <a:lnTo>
                  <a:pt x="48691" y="41226"/>
                </a:lnTo>
                <a:close/>
                <a:moveTo>
                  <a:pt x="48691" y="46152"/>
                </a:moveTo>
                <a:lnTo>
                  <a:pt x="46302" y="46152"/>
                </a:lnTo>
                <a:lnTo>
                  <a:pt x="46302" y="43764"/>
                </a:lnTo>
                <a:lnTo>
                  <a:pt x="48691" y="43764"/>
                </a:lnTo>
                <a:close/>
                <a:moveTo>
                  <a:pt x="48691" y="48691"/>
                </a:moveTo>
                <a:lnTo>
                  <a:pt x="46302" y="48691"/>
                </a:lnTo>
                <a:lnTo>
                  <a:pt x="46302" y="46302"/>
                </a:lnTo>
                <a:lnTo>
                  <a:pt x="48691" y="46302"/>
                </a:lnTo>
                <a:close/>
                <a:moveTo>
                  <a:pt x="48691" y="51228"/>
                </a:moveTo>
                <a:lnTo>
                  <a:pt x="46302" y="51228"/>
                </a:lnTo>
                <a:lnTo>
                  <a:pt x="46302" y="48839"/>
                </a:lnTo>
                <a:lnTo>
                  <a:pt x="48691" y="48839"/>
                </a:lnTo>
                <a:close/>
                <a:moveTo>
                  <a:pt x="48691" y="53765"/>
                </a:moveTo>
                <a:lnTo>
                  <a:pt x="46302" y="53765"/>
                </a:lnTo>
                <a:lnTo>
                  <a:pt x="46302" y="51376"/>
                </a:lnTo>
                <a:lnTo>
                  <a:pt x="48691" y="51376"/>
                </a:lnTo>
                <a:close/>
                <a:moveTo>
                  <a:pt x="48691" y="56303"/>
                </a:moveTo>
                <a:lnTo>
                  <a:pt x="46302" y="56303"/>
                </a:lnTo>
                <a:lnTo>
                  <a:pt x="46302" y="53914"/>
                </a:lnTo>
                <a:lnTo>
                  <a:pt x="48691" y="53914"/>
                </a:lnTo>
                <a:close/>
                <a:moveTo>
                  <a:pt x="48691" y="58840"/>
                </a:moveTo>
                <a:lnTo>
                  <a:pt x="46302" y="58840"/>
                </a:lnTo>
                <a:lnTo>
                  <a:pt x="46302" y="56451"/>
                </a:lnTo>
                <a:lnTo>
                  <a:pt x="48691" y="56451"/>
                </a:lnTo>
                <a:close/>
                <a:moveTo>
                  <a:pt x="46153" y="5554"/>
                </a:moveTo>
                <a:lnTo>
                  <a:pt x="43764" y="5554"/>
                </a:lnTo>
                <a:lnTo>
                  <a:pt x="43764" y="3165"/>
                </a:lnTo>
                <a:lnTo>
                  <a:pt x="46153" y="3165"/>
                </a:lnTo>
                <a:close/>
                <a:moveTo>
                  <a:pt x="46153" y="8092"/>
                </a:moveTo>
                <a:lnTo>
                  <a:pt x="43764" y="8092"/>
                </a:lnTo>
                <a:lnTo>
                  <a:pt x="43764" y="5703"/>
                </a:lnTo>
                <a:lnTo>
                  <a:pt x="46153" y="5703"/>
                </a:lnTo>
                <a:close/>
                <a:moveTo>
                  <a:pt x="46153" y="10629"/>
                </a:moveTo>
                <a:lnTo>
                  <a:pt x="43764" y="10629"/>
                </a:lnTo>
                <a:lnTo>
                  <a:pt x="43764" y="8240"/>
                </a:lnTo>
                <a:lnTo>
                  <a:pt x="46153" y="8240"/>
                </a:lnTo>
                <a:close/>
                <a:moveTo>
                  <a:pt x="46153" y="13166"/>
                </a:moveTo>
                <a:lnTo>
                  <a:pt x="43764" y="13166"/>
                </a:lnTo>
                <a:lnTo>
                  <a:pt x="43764" y="10777"/>
                </a:lnTo>
                <a:lnTo>
                  <a:pt x="46153" y="10777"/>
                </a:lnTo>
                <a:close/>
                <a:moveTo>
                  <a:pt x="46153" y="15704"/>
                </a:moveTo>
                <a:lnTo>
                  <a:pt x="43764" y="15704"/>
                </a:lnTo>
                <a:lnTo>
                  <a:pt x="43764" y="13316"/>
                </a:lnTo>
                <a:lnTo>
                  <a:pt x="46153" y="13316"/>
                </a:lnTo>
                <a:close/>
                <a:moveTo>
                  <a:pt x="46153" y="18242"/>
                </a:moveTo>
                <a:lnTo>
                  <a:pt x="43764" y="18242"/>
                </a:lnTo>
                <a:lnTo>
                  <a:pt x="43764" y="15853"/>
                </a:lnTo>
                <a:lnTo>
                  <a:pt x="46153" y="15853"/>
                </a:lnTo>
                <a:close/>
                <a:moveTo>
                  <a:pt x="46153" y="20778"/>
                </a:moveTo>
                <a:lnTo>
                  <a:pt x="43764" y="20778"/>
                </a:lnTo>
                <a:lnTo>
                  <a:pt x="43764" y="18389"/>
                </a:lnTo>
                <a:lnTo>
                  <a:pt x="46153" y="18389"/>
                </a:lnTo>
                <a:close/>
                <a:moveTo>
                  <a:pt x="46153" y="23316"/>
                </a:moveTo>
                <a:lnTo>
                  <a:pt x="43764" y="23316"/>
                </a:lnTo>
                <a:lnTo>
                  <a:pt x="43764" y="20928"/>
                </a:lnTo>
                <a:lnTo>
                  <a:pt x="46153" y="20928"/>
                </a:lnTo>
                <a:close/>
                <a:moveTo>
                  <a:pt x="46153" y="25854"/>
                </a:moveTo>
                <a:lnTo>
                  <a:pt x="43764" y="25854"/>
                </a:lnTo>
                <a:lnTo>
                  <a:pt x="43764" y="23465"/>
                </a:lnTo>
                <a:lnTo>
                  <a:pt x="46153" y="23465"/>
                </a:lnTo>
                <a:close/>
                <a:moveTo>
                  <a:pt x="46153" y="28391"/>
                </a:moveTo>
                <a:lnTo>
                  <a:pt x="43764" y="28391"/>
                </a:lnTo>
                <a:lnTo>
                  <a:pt x="43764" y="26002"/>
                </a:lnTo>
                <a:lnTo>
                  <a:pt x="46153" y="26002"/>
                </a:lnTo>
                <a:close/>
                <a:moveTo>
                  <a:pt x="46153" y="30928"/>
                </a:moveTo>
                <a:lnTo>
                  <a:pt x="43764" y="30928"/>
                </a:lnTo>
                <a:lnTo>
                  <a:pt x="43764" y="28540"/>
                </a:lnTo>
                <a:lnTo>
                  <a:pt x="46153" y="28540"/>
                </a:lnTo>
                <a:close/>
                <a:moveTo>
                  <a:pt x="46153" y="33466"/>
                </a:moveTo>
                <a:lnTo>
                  <a:pt x="43764" y="33466"/>
                </a:lnTo>
                <a:lnTo>
                  <a:pt x="43764" y="31077"/>
                </a:lnTo>
                <a:lnTo>
                  <a:pt x="46153" y="31077"/>
                </a:lnTo>
                <a:close/>
                <a:moveTo>
                  <a:pt x="46153" y="36003"/>
                </a:moveTo>
                <a:lnTo>
                  <a:pt x="43764" y="36003"/>
                </a:lnTo>
                <a:lnTo>
                  <a:pt x="43764" y="33614"/>
                </a:lnTo>
                <a:lnTo>
                  <a:pt x="46153" y="33614"/>
                </a:lnTo>
                <a:close/>
                <a:moveTo>
                  <a:pt x="46153" y="38540"/>
                </a:moveTo>
                <a:lnTo>
                  <a:pt x="43764" y="38540"/>
                </a:lnTo>
                <a:lnTo>
                  <a:pt x="43764" y="36152"/>
                </a:lnTo>
                <a:lnTo>
                  <a:pt x="46153" y="36152"/>
                </a:lnTo>
                <a:close/>
                <a:moveTo>
                  <a:pt x="46153" y="41079"/>
                </a:moveTo>
                <a:lnTo>
                  <a:pt x="43764" y="41079"/>
                </a:lnTo>
                <a:lnTo>
                  <a:pt x="43764" y="38690"/>
                </a:lnTo>
                <a:lnTo>
                  <a:pt x="46153" y="38690"/>
                </a:lnTo>
                <a:close/>
                <a:moveTo>
                  <a:pt x="46153" y="43616"/>
                </a:moveTo>
                <a:lnTo>
                  <a:pt x="43764" y="43616"/>
                </a:lnTo>
                <a:lnTo>
                  <a:pt x="43764" y="41226"/>
                </a:lnTo>
                <a:lnTo>
                  <a:pt x="46153" y="41226"/>
                </a:lnTo>
                <a:close/>
                <a:moveTo>
                  <a:pt x="46153" y="46152"/>
                </a:moveTo>
                <a:lnTo>
                  <a:pt x="43764" y="46152"/>
                </a:lnTo>
                <a:lnTo>
                  <a:pt x="43764" y="43764"/>
                </a:lnTo>
                <a:lnTo>
                  <a:pt x="46153" y="43764"/>
                </a:lnTo>
                <a:close/>
                <a:moveTo>
                  <a:pt x="46153" y="48691"/>
                </a:moveTo>
                <a:lnTo>
                  <a:pt x="43764" y="48691"/>
                </a:lnTo>
                <a:lnTo>
                  <a:pt x="43764" y="46302"/>
                </a:lnTo>
                <a:lnTo>
                  <a:pt x="46153" y="46302"/>
                </a:lnTo>
                <a:close/>
                <a:moveTo>
                  <a:pt x="46153" y="51228"/>
                </a:moveTo>
                <a:lnTo>
                  <a:pt x="43764" y="51228"/>
                </a:lnTo>
                <a:lnTo>
                  <a:pt x="43764" y="48839"/>
                </a:lnTo>
                <a:lnTo>
                  <a:pt x="46153" y="48839"/>
                </a:lnTo>
                <a:close/>
                <a:moveTo>
                  <a:pt x="46153" y="53765"/>
                </a:moveTo>
                <a:lnTo>
                  <a:pt x="43764" y="53765"/>
                </a:lnTo>
                <a:lnTo>
                  <a:pt x="43764" y="51376"/>
                </a:lnTo>
                <a:lnTo>
                  <a:pt x="46153" y="51376"/>
                </a:lnTo>
                <a:close/>
                <a:moveTo>
                  <a:pt x="46153" y="56303"/>
                </a:moveTo>
                <a:lnTo>
                  <a:pt x="43764" y="56303"/>
                </a:lnTo>
                <a:lnTo>
                  <a:pt x="43764" y="53914"/>
                </a:lnTo>
                <a:lnTo>
                  <a:pt x="46153" y="53914"/>
                </a:lnTo>
                <a:close/>
                <a:moveTo>
                  <a:pt x="46153" y="58840"/>
                </a:moveTo>
                <a:lnTo>
                  <a:pt x="43764" y="58840"/>
                </a:lnTo>
                <a:lnTo>
                  <a:pt x="43764" y="56451"/>
                </a:lnTo>
                <a:lnTo>
                  <a:pt x="46153" y="56451"/>
                </a:lnTo>
                <a:close/>
                <a:moveTo>
                  <a:pt x="43616" y="5554"/>
                </a:moveTo>
                <a:lnTo>
                  <a:pt x="41227" y="5554"/>
                </a:lnTo>
                <a:lnTo>
                  <a:pt x="41227" y="3165"/>
                </a:lnTo>
                <a:lnTo>
                  <a:pt x="43616" y="3165"/>
                </a:lnTo>
                <a:close/>
                <a:moveTo>
                  <a:pt x="43616" y="8092"/>
                </a:moveTo>
                <a:lnTo>
                  <a:pt x="41227" y="8092"/>
                </a:lnTo>
                <a:lnTo>
                  <a:pt x="41227" y="5703"/>
                </a:lnTo>
                <a:lnTo>
                  <a:pt x="43616" y="5703"/>
                </a:lnTo>
                <a:close/>
                <a:moveTo>
                  <a:pt x="43616" y="10629"/>
                </a:moveTo>
                <a:lnTo>
                  <a:pt x="41227" y="10629"/>
                </a:lnTo>
                <a:lnTo>
                  <a:pt x="41227" y="8240"/>
                </a:lnTo>
                <a:lnTo>
                  <a:pt x="43616" y="8240"/>
                </a:lnTo>
                <a:close/>
                <a:moveTo>
                  <a:pt x="43616" y="13166"/>
                </a:moveTo>
                <a:lnTo>
                  <a:pt x="41227" y="13166"/>
                </a:lnTo>
                <a:lnTo>
                  <a:pt x="41227" y="10777"/>
                </a:lnTo>
                <a:lnTo>
                  <a:pt x="43616" y="10777"/>
                </a:lnTo>
                <a:close/>
                <a:moveTo>
                  <a:pt x="43616" y="15704"/>
                </a:moveTo>
                <a:lnTo>
                  <a:pt x="41227" y="15704"/>
                </a:lnTo>
                <a:lnTo>
                  <a:pt x="41227" y="13316"/>
                </a:lnTo>
                <a:lnTo>
                  <a:pt x="43616" y="13316"/>
                </a:lnTo>
                <a:close/>
                <a:moveTo>
                  <a:pt x="43616" y="18242"/>
                </a:moveTo>
                <a:lnTo>
                  <a:pt x="41227" y="18242"/>
                </a:lnTo>
                <a:lnTo>
                  <a:pt x="41227" y="15853"/>
                </a:lnTo>
                <a:lnTo>
                  <a:pt x="43616" y="15853"/>
                </a:lnTo>
                <a:close/>
                <a:moveTo>
                  <a:pt x="43616" y="20778"/>
                </a:moveTo>
                <a:lnTo>
                  <a:pt x="41227" y="20778"/>
                </a:lnTo>
                <a:lnTo>
                  <a:pt x="41227" y="18389"/>
                </a:lnTo>
                <a:lnTo>
                  <a:pt x="43616" y="18389"/>
                </a:lnTo>
                <a:close/>
                <a:moveTo>
                  <a:pt x="43616" y="23316"/>
                </a:moveTo>
                <a:lnTo>
                  <a:pt x="41227" y="23316"/>
                </a:lnTo>
                <a:lnTo>
                  <a:pt x="41227" y="20928"/>
                </a:lnTo>
                <a:lnTo>
                  <a:pt x="43616" y="20928"/>
                </a:lnTo>
                <a:close/>
                <a:moveTo>
                  <a:pt x="43616" y="25854"/>
                </a:moveTo>
                <a:lnTo>
                  <a:pt x="41227" y="25854"/>
                </a:lnTo>
                <a:lnTo>
                  <a:pt x="41227" y="23465"/>
                </a:lnTo>
                <a:lnTo>
                  <a:pt x="43616" y="23465"/>
                </a:lnTo>
                <a:close/>
                <a:moveTo>
                  <a:pt x="43616" y="28391"/>
                </a:moveTo>
                <a:lnTo>
                  <a:pt x="41227" y="28391"/>
                </a:lnTo>
                <a:lnTo>
                  <a:pt x="41227" y="26002"/>
                </a:lnTo>
                <a:lnTo>
                  <a:pt x="43616" y="26002"/>
                </a:lnTo>
                <a:close/>
                <a:moveTo>
                  <a:pt x="43616" y="30928"/>
                </a:moveTo>
                <a:lnTo>
                  <a:pt x="41227" y="30928"/>
                </a:lnTo>
                <a:lnTo>
                  <a:pt x="41227" y="28540"/>
                </a:lnTo>
                <a:lnTo>
                  <a:pt x="43616" y="28540"/>
                </a:lnTo>
                <a:close/>
                <a:moveTo>
                  <a:pt x="43616" y="33466"/>
                </a:moveTo>
                <a:lnTo>
                  <a:pt x="41227" y="33466"/>
                </a:lnTo>
                <a:lnTo>
                  <a:pt x="41227" y="31077"/>
                </a:lnTo>
                <a:lnTo>
                  <a:pt x="43616" y="31077"/>
                </a:lnTo>
                <a:close/>
                <a:moveTo>
                  <a:pt x="43616" y="36003"/>
                </a:moveTo>
                <a:lnTo>
                  <a:pt x="41227" y="36003"/>
                </a:lnTo>
                <a:lnTo>
                  <a:pt x="41227" y="33614"/>
                </a:lnTo>
                <a:lnTo>
                  <a:pt x="43616" y="33614"/>
                </a:lnTo>
                <a:close/>
                <a:moveTo>
                  <a:pt x="43616" y="38540"/>
                </a:moveTo>
                <a:lnTo>
                  <a:pt x="41227" y="38540"/>
                </a:lnTo>
                <a:lnTo>
                  <a:pt x="41227" y="36152"/>
                </a:lnTo>
                <a:lnTo>
                  <a:pt x="43616" y="36152"/>
                </a:lnTo>
                <a:close/>
                <a:moveTo>
                  <a:pt x="43616" y="41079"/>
                </a:moveTo>
                <a:lnTo>
                  <a:pt x="41227" y="41079"/>
                </a:lnTo>
                <a:lnTo>
                  <a:pt x="41227" y="38690"/>
                </a:lnTo>
                <a:lnTo>
                  <a:pt x="43616" y="38690"/>
                </a:lnTo>
                <a:close/>
                <a:moveTo>
                  <a:pt x="43616" y="43616"/>
                </a:moveTo>
                <a:lnTo>
                  <a:pt x="41227" y="43616"/>
                </a:lnTo>
                <a:lnTo>
                  <a:pt x="41227" y="41226"/>
                </a:lnTo>
                <a:lnTo>
                  <a:pt x="43616" y="41226"/>
                </a:lnTo>
                <a:close/>
                <a:moveTo>
                  <a:pt x="43616" y="46152"/>
                </a:moveTo>
                <a:lnTo>
                  <a:pt x="41227" y="46152"/>
                </a:lnTo>
                <a:lnTo>
                  <a:pt x="41227" y="43764"/>
                </a:lnTo>
                <a:lnTo>
                  <a:pt x="43616" y="43764"/>
                </a:lnTo>
                <a:close/>
                <a:moveTo>
                  <a:pt x="43616" y="48691"/>
                </a:moveTo>
                <a:lnTo>
                  <a:pt x="41227" y="48691"/>
                </a:lnTo>
                <a:lnTo>
                  <a:pt x="41227" y="46302"/>
                </a:lnTo>
                <a:lnTo>
                  <a:pt x="43616" y="46302"/>
                </a:lnTo>
                <a:close/>
                <a:moveTo>
                  <a:pt x="43616" y="51228"/>
                </a:moveTo>
                <a:lnTo>
                  <a:pt x="41227" y="51228"/>
                </a:lnTo>
                <a:lnTo>
                  <a:pt x="41227" y="48839"/>
                </a:lnTo>
                <a:lnTo>
                  <a:pt x="43616" y="48839"/>
                </a:lnTo>
                <a:close/>
                <a:moveTo>
                  <a:pt x="43616" y="53765"/>
                </a:moveTo>
                <a:lnTo>
                  <a:pt x="41227" y="53765"/>
                </a:lnTo>
                <a:lnTo>
                  <a:pt x="41227" y="51376"/>
                </a:lnTo>
                <a:lnTo>
                  <a:pt x="43616" y="51376"/>
                </a:lnTo>
                <a:close/>
                <a:moveTo>
                  <a:pt x="43616" y="56303"/>
                </a:moveTo>
                <a:lnTo>
                  <a:pt x="41227" y="56303"/>
                </a:lnTo>
                <a:lnTo>
                  <a:pt x="41227" y="53914"/>
                </a:lnTo>
                <a:lnTo>
                  <a:pt x="43616" y="53914"/>
                </a:lnTo>
                <a:close/>
                <a:moveTo>
                  <a:pt x="43616" y="58840"/>
                </a:moveTo>
                <a:lnTo>
                  <a:pt x="41227" y="58840"/>
                </a:lnTo>
                <a:lnTo>
                  <a:pt x="41227" y="56451"/>
                </a:lnTo>
                <a:lnTo>
                  <a:pt x="43616" y="56451"/>
                </a:lnTo>
                <a:close/>
                <a:moveTo>
                  <a:pt x="41078" y="5554"/>
                </a:moveTo>
                <a:lnTo>
                  <a:pt x="38689" y="5554"/>
                </a:lnTo>
                <a:lnTo>
                  <a:pt x="38689" y="3165"/>
                </a:lnTo>
                <a:lnTo>
                  <a:pt x="41078" y="3165"/>
                </a:lnTo>
                <a:close/>
                <a:moveTo>
                  <a:pt x="41078" y="8092"/>
                </a:moveTo>
                <a:lnTo>
                  <a:pt x="38689" y="8092"/>
                </a:lnTo>
                <a:lnTo>
                  <a:pt x="38689" y="5703"/>
                </a:lnTo>
                <a:lnTo>
                  <a:pt x="41078" y="5703"/>
                </a:lnTo>
                <a:close/>
                <a:moveTo>
                  <a:pt x="41078" y="10629"/>
                </a:moveTo>
                <a:lnTo>
                  <a:pt x="38689" y="10629"/>
                </a:lnTo>
                <a:lnTo>
                  <a:pt x="38689" y="8240"/>
                </a:lnTo>
                <a:lnTo>
                  <a:pt x="41078" y="8240"/>
                </a:lnTo>
                <a:close/>
                <a:moveTo>
                  <a:pt x="41078" y="13166"/>
                </a:moveTo>
                <a:lnTo>
                  <a:pt x="38689" y="13166"/>
                </a:lnTo>
                <a:lnTo>
                  <a:pt x="38689" y="10777"/>
                </a:lnTo>
                <a:lnTo>
                  <a:pt x="41078" y="10777"/>
                </a:lnTo>
                <a:close/>
                <a:moveTo>
                  <a:pt x="41078" y="15704"/>
                </a:moveTo>
                <a:lnTo>
                  <a:pt x="38689" y="15704"/>
                </a:lnTo>
                <a:lnTo>
                  <a:pt x="38689" y="13316"/>
                </a:lnTo>
                <a:lnTo>
                  <a:pt x="41078" y="13316"/>
                </a:lnTo>
                <a:close/>
                <a:moveTo>
                  <a:pt x="41078" y="18242"/>
                </a:moveTo>
                <a:lnTo>
                  <a:pt x="38689" y="18242"/>
                </a:lnTo>
                <a:lnTo>
                  <a:pt x="38689" y="15853"/>
                </a:lnTo>
                <a:lnTo>
                  <a:pt x="41078" y="15853"/>
                </a:lnTo>
                <a:close/>
                <a:moveTo>
                  <a:pt x="41078" y="20778"/>
                </a:moveTo>
                <a:lnTo>
                  <a:pt x="38689" y="20778"/>
                </a:lnTo>
                <a:lnTo>
                  <a:pt x="38689" y="18389"/>
                </a:lnTo>
                <a:lnTo>
                  <a:pt x="41078" y="18389"/>
                </a:lnTo>
                <a:close/>
                <a:moveTo>
                  <a:pt x="41078" y="23316"/>
                </a:moveTo>
                <a:lnTo>
                  <a:pt x="38689" y="23316"/>
                </a:lnTo>
                <a:lnTo>
                  <a:pt x="38689" y="20928"/>
                </a:lnTo>
                <a:lnTo>
                  <a:pt x="41078" y="20928"/>
                </a:lnTo>
                <a:close/>
                <a:moveTo>
                  <a:pt x="41078" y="25854"/>
                </a:moveTo>
                <a:lnTo>
                  <a:pt x="38689" y="25854"/>
                </a:lnTo>
                <a:lnTo>
                  <a:pt x="38689" y="23465"/>
                </a:lnTo>
                <a:lnTo>
                  <a:pt x="41078" y="23465"/>
                </a:lnTo>
                <a:close/>
                <a:moveTo>
                  <a:pt x="41078" y="28391"/>
                </a:moveTo>
                <a:lnTo>
                  <a:pt x="38689" y="28391"/>
                </a:lnTo>
                <a:lnTo>
                  <a:pt x="38689" y="26002"/>
                </a:lnTo>
                <a:lnTo>
                  <a:pt x="41078" y="26002"/>
                </a:lnTo>
                <a:close/>
                <a:moveTo>
                  <a:pt x="41078" y="30928"/>
                </a:moveTo>
                <a:lnTo>
                  <a:pt x="38689" y="30928"/>
                </a:lnTo>
                <a:lnTo>
                  <a:pt x="38689" y="28540"/>
                </a:lnTo>
                <a:lnTo>
                  <a:pt x="41078" y="28540"/>
                </a:lnTo>
                <a:close/>
                <a:moveTo>
                  <a:pt x="41078" y="33466"/>
                </a:moveTo>
                <a:lnTo>
                  <a:pt x="38689" y="33466"/>
                </a:lnTo>
                <a:lnTo>
                  <a:pt x="38689" y="31077"/>
                </a:lnTo>
                <a:lnTo>
                  <a:pt x="41078" y="31077"/>
                </a:lnTo>
                <a:close/>
                <a:moveTo>
                  <a:pt x="41078" y="36003"/>
                </a:moveTo>
                <a:lnTo>
                  <a:pt x="38689" y="36003"/>
                </a:lnTo>
                <a:lnTo>
                  <a:pt x="38689" y="33614"/>
                </a:lnTo>
                <a:lnTo>
                  <a:pt x="41078" y="33614"/>
                </a:lnTo>
                <a:close/>
                <a:moveTo>
                  <a:pt x="41078" y="38540"/>
                </a:moveTo>
                <a:lnTo>
                  <a:pt x="38689" y="38540"/>
                </a:lnTo>
                <a:lnTo>
                  <a:pt x="38689" y="36152"/>
                </a:lnTo>
                <a:lnTo>
                  <a:pt x="41078" y="36152"/>
                </a:lnTo>
                <a:close/>
                <a:moveTo>
                  <a:pt x="41078" y="41079"/>
                </a:moveTo>
                <a:lnTo>
                  <a:pt x="38689" y="41079"/>
                </a:lnTo>
                <a:lnTo>
                  <a:pt x="38689" y="38690"/>
                </a:lnTo>
                <a:lnTo>
                  <a:pt x="41078" y="38690"/>
                </a:lnTo>
                <a:close/>
                <a:moveTo>
                  <a:pt x="41078" y="43616"/>
                </a:moveTo>
                <a:lnTo>
                  <a:pt x="38689" y="43616"/>
                </a:lnTo>
                <a:lnTo>
                  <a:pt x="38689" y="41226"/>
                </a:lnTo>
                <a:lnTo>
                  <a:pt x="41078" y="41226"/>
                </a:lnTo>
                <a:close/>
                <a:moveTo>
                  <a:pt x="41078" y="46152"/>
                </a:moveTo>
                <a:lnTo>
                  <a:pt x="38689" y="46152"/>
                </a:lnTo>
                <a:lnTo>
                  <a:pt x="38689" y="43764"/>
                </a:lnTo>
                <a:lnTo>
                  <a:pt x="41078" y="43764"/>
                </a:lnTo>
                <a:close/>
                <a:moveTo>
                  <a:pt x="41078" y="48691"/>
                </a:moveTo>
                <a:lnTo>
                  <a:pt x="38689" y="48691"/>
                </a:lnTo>
                <a:lnTo>
                  <a:pt x="38689" y="46302"/>
                </a:lnTo>
                <a:lnTo>
                  <a:pt x="41078" y="46302"/>
                </a:lnTo>
                <a:close/>
                <a:moveTo>
                  <a:pt x="41078" y="51228"/>
                </a:moveTo>
                <a:lnTo>
                  <a:pt x="38689" y="51228"/>
                </a:lnTo>
                <a:lnTo>
                  <a:pt x="38689" y="48839"/>
                </a:lnTo>
                <a:lnTo>
                  <a:pt x="41078" y="48839"/>
                </a:lnTo>
                <a:close/>
                <a:moveTo>
                  <a:pt x="41078" y="53765"/>
                </a:moveTo>
                <a:lnTo>
                  <a:pt x="38689" y="53765"/>
                </a:lnTo>
                <a:lnTo>
                  <a:pt x="38689" y="51376"/>
                </a:lnTo>
                <a:lnTo>
                  <a:pt x="41078" y="51376"/>
                </a:lnTo>
                <a:close/>
                <a:moveTo>
                  <a:pt x="41078" y="56303"/>
                </a:moveTo>
                <a:lnTo>
                  <a:pt x="38689" y="56303"/>
                </a:lnTo>
                <a:lnTo>
                  <a:pt x="38689" y="53914"/>
                </a:lnTo>
                <a:lnTo>
                  <a:pt x="41078" y="53914"/>
                </a:lnTo>
                <a:close/>
                <a:moveTo>
                  <a:pt x="41078" y="58840"/>
                </a:moveTo>
                <a:lnTo>
                  <a:pt x="38689" y="58840"/>
                </a:lnTo>
                <a:lnTo>
                  <a:pt x="38689" y="56451"/>
                </a:lnTo>
                <a:lnTo>
                  <a:pt x="41078" y="56451"/>
                </a:lnTo>
                <a:close/>
                <a:moveTo>
                  <a:pt x="38541" y="5554"/>
                </a:moveTo>
                <a:lnTo>
                  <a:pt x="36152" y="5554"/>
                </a:lnTo>
                <a:lnTo>
                  <a:pt x="36152" y="3165"/>
                </a:lnTo>
                <a:lnTo>
                  <a:pt x="38541" y="3165"/>
                </a:lnTo>
                <a:close/>
                <a:moveTo>
                  <a:pt x="38541" y="8092"/>
                </a:moveTo>
                <a:lnTo>
                  <a:pt x="36152" y="8092"/>
                </a:lnTo>
                <a:lnTo>
                  <a:pt x="36152" y="5703"/>
                </a:lnTo>
                <a:lnTo>
                  <a:pt x="38541" y="5703"/>
                </a:lnTo>
                <a:close/>
                <a:moveTo>
                  <a:pt x="38541" y="10629"/>
                </a:moveTo>
                <a:lnTo>
                  <a:pt x="36152" y="10629"/>
                </a:lnTo>
                <a:lnTo>
                  <a:pt x="36152" y="8240"/>
                </a:lnTo>
                <a:lnTo>
                  <a:pt x="38541" y="8240"/>
                </a:lnTo>
                <a:close/>
                <a:moveTo>
                  <a:pt x="38541" y="13166"/>
                </a:moveTo>
                <a:lnTo>
                  <a:pt x="36152" y="13166"/>
                </a:lnTo>
                <a:lnTo>
                  <a:pt x="36152" y="10777"/>
                </a:lnTo>
                <a:lnTo>
                  <a:pt x="38541" y="10777"/>
                </a:lnTo>
                <a:close/>
                <a:moveTo>
                  <a:pt x="38541" y="15704"/>
                </a:moveTo>
                <a:lnTo>
                  <a:pt x="36152" y="15704"/>
                </a:lnTo>
                <a:lnTo>
                  <a:pt x="36152" y="13316"/>
                </a:lnTo>
                <a:lnTo>
                  <a:pt x="38541" y="13316"/>
                </a:lnTo>
                <a:close/>
                <a:moveTo>
                  <a:pt x="38541" y="18242"/>
                </a:moveTo>
                <a:lnTo>
                  <a:pt x="36152" y="18242"/>
                </a:lnTo>
                <a:lnTo>
                  <a:pt x="36152" y="15853"/>
                </a:lnTo>
                <a:lnTo>
                  <a:pt x="38541" y="15853"/>
                </a:lnTo>
                <a:close/>
                <a:moveTo>
                  <a:pt x="38541" y="20778"/>
                </a:moveTo>
                <a:lnTo>
                  <a:pt x="36152" y="20778"/>
                </a:lnTo>
                <a:lnTo>
                  <a:pt x="36152" y="18389"/>
                </a:lnTo>
                <a:lnTo>
                  <a:pt x="38541" y="18389"/>
                </a:lnTo>
                <a:close/>
                <a:moveTo>
                  <a:pt x="38541" y="23316"/>
                </a:moveTo>
                <a:lnTo>
                  <a:pt x="36152" y="23316"/>
                </a:lnTo>
                <a:lnTo>
                  <a:pt x="36152" y="20928"/>
                </a:lnTo>
                <a:lnTo>
                  <a:pt x="38541" y="20928"/>
                </a:lnTo>
                <a:close/>
                <a:moveTo>
                  <a:pt x="38541" y="25854"/>
                </a:moveTo>
                <a:lnTo>
                  <a:pt x="36152" y="25854"/>
                </a:lnTo>
                <a:lnTo>
                  <a:pt x="36152" y="23465"/>
                </a:lnTo>
                <a:lnTo>
                  <a:pt x="38541" y="23465"/>
                </a:lnTo>
                <a:close/>
                <a:moveTo>
                  <a:pt x="38541" y="28391"/>
                </a:moveTo>
                <a:lnTo>
                  <a:pt x="36152" y="28391"/>
                </a:lnTo>
                <a:lnTo>
                  <a:pt x="36152" y="26002"/>
                </a:lnTo>
                <a:lnTo>
                  <a:pt x="38541" y="26002"/>
                </a:lnTo>
                <a:close/>
                <a:moveTo>
                  <a:pt x="38541" y="30928"/>
                </a:moveTo>
                <a:lnTo>
                  <a:pt x="36152" y="30928"/>
                </a:lnTo>
                <a:lnTo>
                  <a:pt x="36152" y="28540"/>
                </a:lnTo>
                <a:lnTo>
                  <a:pt x="38541" y="28540"/>
                </a:lnTo>
                <a:close/>
                <a:moveTo>
                  <a:pt x="38541" y="33466"/>
                </a:moveTo>
                <a:lnTo>
                  <a:pt x="36152" y="33466"/>
                </a:lnTo>
                <a:lnTo>
                  <a:pt x="36152" y="31077"/>
                </a:lnTo>
                <a:lnTo>
                  <a:pt x="38541" y="31077"/>
                </a:lnTo>
                <a:close/>
                <a:moveTo>
                  <a:pt x="38541" y="36003"/>
                </a:moveTo>
                <a:lnTo>
                  <a:pt x="36152" y="36003"/>
                </a:lnTo>
                <a:lnTo>
                  <a:pt x="36152" y="33614"/>
                </a:lnTo>
                <a:lnTo>
                  <a:pt x="38541" y="33614"/>
                </a:lnTo>
                <a:close/>
                <a:moveTo>
                  <a:pt x="38541" y="38540"/>
                </a:moveTo>
                <a:lnTo>
                  <a:pt x="36152" y="38540"/>
                </a:lnTo>
                <a:lnTo>
                  <a:pt x="36152" y="36152"/>
                </a:lnTo>
                <a:lnTo>
                  <a:pt x="38541" y="36152"/>
                </a:lnTo>
                <a:close/>
                <a:moveTo>
                  <a:pt x="38541" y="41079"/>
                </a:moveTo>
                <a:lnTo>
                  <a:pt x="36152" y="41079"/>
                </a:lnTo>
                <a:lnTo>
                  <a:pt x="36152" y="38690"/>
                </a:lnTo>
                <a:lnTo>
                  <a:pt x="38541" y="38690"/>
                </a:lnTo>
                <a:close/>
                <a:moveTo>
                  <a:pt x="38541" y="43616"/>
                </a:moveTo>
                <a:lnTo>
                  <a:pt x="36152" y="43616"/>
                </a:lnTo>
                <a:lnTo>
                  <a:pt x="36152" y="41226"/>
                </a:lnTo>
                <a:lnTo>
                  <a:pt x="38541" y="41226"/>
                </a:lnTo>
                <a:close/>
                <a:moveTo>
                  <a:pt x="38541" y="46152"/>
                </a:moveTo>
                <a:lnTo>
                  <a:pt x="36152" y="46152"/>
                </a:lnTo>
                <a:lnTo>
                  <a:pt x="36152" y="43764"/>
                </a:lnTo>
                <a:lnTo>
                  <a:pt x="38541" y="43764"/>
                </a:lnTo>
                <a:close/>
                <a:moveTo>
                  <a:pt x="38541" y="48691"/>
                </a:moveTo>
                <a:lnTo>
                  <a:pt x="36152" y="48691"/>
                </a:lnTo>
                <a:lnTo>
                  <a:pt x="36152" y="46302"/>
                </a:lnTo>
                <a:lnTo>
                  <a:pt x="38541" y="46302"/>
                </a:lnTo>
                <a:close/>
                <a:moveTo>
                  <a:pt x="38541" y="51228"/>
                </a:moveTo>
                <a:lnTo>
                  <a:pt x="36152" y="51228"/>
                </a:lnTo>
                <a:lnTo>
                  <a:pt x="36152" y="48839"/>
                </a:lnTo>
                <a:lnTo>
                  <a:pt x="38541" y="48839"/>
                </a:lnTo>
                <a:close/>
                <a:moveTo>
                  <a:pt x="38541" y="53765"/>
                </a:moveTo>
                <a:lnTo>
                  <a:pt x="36152" y="53765"/>
                </a:lnTo>
                <a:lnTo>
                  <a:pt x="36152" y="51376"/>
                </a:lnTo>
                <a:lnTo>
                  <a:pt x="38541" y="51376"/>
                </a:lnTo>
                <a:close/>
                <a:moveTo>
                  <a:pt x="38541" y="56303"/>
                </a:moveTo>
                <a:lnTo>
                  <a:pt x="36152" y="56303"/>
                </a:lnTo>
                <a:lnTo>
                  <a:pt x="36152" y="53914"/>
                </a:lnTo>
                <a:lnTo>
                  <a:pt x="38541" y="53914"/>
                </a:lnTo>
                <a:close/>
                <a:moveTo>
                  <a:pt x="38541" y="58840"/>
                </a:moveTo>
                <a:lnTo>
                  <a:pt x="36152" y="58840"/>
                </a:lnTo>
                <a:lnTo>
                  <a:pt x="36152" y="56451"/>
                </a:lnTo>
                <a:lnTo>
                  <a:pt x="38541" y="56451"/>
                </a:lnTo>
                <a:close/>
                <a:moveTo>
                  <a:pt x="36004" y="5554"/>
                </a:moveTo>
                <a:lnTo>
                  <a:pt x="33615" y="5554"/>
                </a:lnTo>
                <a:lnTo>
                  <a:pt x="33615" y="3165"/>
                </a:lnTo>
                <a:lnTo>
                  <a:pt x="36004" y="3165"/>
                </a:lnTo>
                <a:close/>
                <a:moveTo>
                  <a:pt x="36004" y="8092"/>
                </a:moveTo>
                <a:lnTo>
                  <a:pt x="33615" y="8092"/>
                </a:lnTo>
                <a:lnTo>
                  <a:pt x="33615" y="5703"/>
                </a:lnTo>
                <a:lnTo>
                  <a:pt x="36004" y="5703"/>
                </a:lnTo>
                <a:close/>
                <a:moveTo>
                  <a:pt x="36004" y="10629"/>
                </a:moveTo>
                <a:lnTo>
                  <a:pt x="33615" y="10629"/>
                </a:lnTo>
                <a:lnTo>
                  <a:pt x="33615" y="8240"/>
                </a:lnTo>
                <a:lnTo>
                  <a:pt x="36004" y="8240"/>
                </a:lnTo>
                <a:close/>
                <a:moveTo>
                  <a:pt x="36004" y="13166"/>
                </a:moveTo>
                <a:lnTo>
                  <a:pt x="33615" y="13166"/>
                </a:lnTo>
                <a:lnTo>
                  <a:pt x="33615" y="10777"/>
                </a:lnTo>
                <a:lnTo>
                  <a:pt x="36004" y="10777"/>
                </a:lnTo>
                <a:close/>
                <a:moveTo>
                  <a:pt x="36004" y="15704"/>
                </a:moveTo>
                <a:lnTo>
                  <a:pt x="33615" y="15704"/>
                </a:lnTo>
                <a:lnTo>
                  <a:pt x="33615" y="13316"/>
                </a:lnTo>
                <a:lnTo>
                  <a:pt x="36004" y="13316"/>
                </a:lnTo>
                <a:close/>
                <a:moveTo>
                  <a:pt x="36004" y="18242"/>
                </a:moveTo>
                <a:lnTo>
                  <a:pt x="33615" y="18242"/>
                </a:lnTo>
                <a:lnTo>
                  <a:pt x="33615" y="15853"/>
                </a:lnTo>
                <a:lnTo>
                  <a:pt x="36004" y="15853"/>
                </a:lnTo>
                <a:close/>
                <a:moveTo>
                  <a:pt x="36004" y="20778"/>
                </a:moveTo>
                <a:lnTo>
                  <a:pt x="33615" y="20778"/>
                </a:lnTo>
                <a:lnTo>
                  <a:pt x="33615" y="18389"/>
                </a:lnTo>
                <a:lnTo>
                  <a:pt x="36004" y="18389"/>
                </a:lnTo>
                <a:close/>
                <a:moveTo>
                  <a:pt x="36004" y="23316"/>
                </a:moveTo>
                <a:lnTo>
                  <a:pt x="33615" y="23316"/>
                </a:lnTo>
                <a:lnTo>
                  <a:pt x="33615" y="20928"/>
                </a:lnTo>
                <a:lnTo>
                  <a:pt x="36004" y="20928"/>
                </a:lnTo>
                <a:close/>
                <a:moveTo>
                  <a:pt x="36004" y="25854"/>
                </a:moveTo>
                <a:lnTo>
                  <a:pt x="33615" y="25854"/>
                </a:lnTo>
                <a:lnTo>
                  <a:pt x="33615" y="23465"/>
                </a:lnTo>
                <a:lnTo>
                  <a:pt x="36004" y="23465"/>
                </a:lnTo>
                <a:close/>
                <a:moveTo>
                  <a:pt x="36004" y="28391"/>
                </a:moveTo>
                <a:lnTo>
                  <a:pt x="33615" y="28391"/>
                </a:lnTo>
                <a:lnTo>
                  <a:pt x="33615" y="26002"/>
                </a:lnTo>
                <a:lnTo>
                  <a:pt x="36004" y="26002"/>
                </a:lnTo>
                <a:close/>
                <a:moveTo>
                  <a:pt x="36004" y="30928"/>
                </a:moveTo>
                <a:lnTo>
                  <a:pt x="33615" y="30928"/>
                </a:lnTo>
                <a:lnTo>
                  <a:pt x="33615" y="28540"/>
                </a:lnTo>
                <a:lnTo>
                  <a:pt x="36004" y="28540"/>
                </a:lnTo>
                <a:close/>
                <a:moveTo>
                  <a:pt x="36004" y="33466"/>
                </a:moveTo>
                <a:lnTo>
                  <a:pt x="33615" y="33466"/>
                </a:lnTo>
                <a:lnTo>
                  <a:pt x="33615" y="31077"/>
                </a:lnTo>
                <a:lnTo>
                  <a:pt x="36004" y="31077"/>
                </a:lnTo>
                <a:close/>
                <a:moveTo>
                  <a:pt x="36004" y="36003"/>
                </a:moveTo>
                <a:lnTo>
                  <a:pt x="33615" y="36003"/>
                </a:lnTo>
                <a:lnTo>
                  <a:pt x="33615" y="33614"/>
                </a:lnTo>
                <a:lnTo>
                  <a:pt x="36004" y="33614"/>
                </a:lnTo>
                <a:close/>
                <a:moveTo>
                  <a:pt x="36004" y="38540"/>
                </a:moveTo>
                <a:lnTo>
                  <a:pt x="33615" y="38540"/>
                </a:lnTo>
                <a:lnTo>
                  <a:pt x="33615" y="36152"/>
                </a:lnTo>
                <a:lnTo>
                  <a:pt x="36004" y="36152"/>
                </a:lnTo>
                <a:close/>
                <a:moveTo>
                  <a:pt x="36004" y="41079"/>
                </a:moveTo>
                <a:lnTo>
                  <a:pt x="33615" y="41079"/>
                </a:lnTo>
                <a:lnTo>
                  <a:pt x="33615" y="38690"/>
                </a:lnTo>
                <a:lnTo>
                  <a:pt x="36004" y="38690"/>
                </a:lnTo>
                <a:close/>
                <a:moveTo>
                  <a:pt x="36004" y="43616"/>
                </a:moveTo>
                <a:lnTo>
                  <a:pt x="33615" y="43616"/>
                </a:lnTo>
                <a:lnTo>
                  <a:pt x="33615" y="41226"/>
                </a:lnTo>
                <a:lnTo>
                  <a:pt x="36004" y="41226"/>
                </a:lnTo>
                <a:close/>
                <a:moveTo>
                  <a:pt x="36004" y="46152"/>
                </a:moveTo>
                <a:lnTo>
                  <a:pt x="33615" y="46152"/>
                </a:lnTo>
                <a:lnTo>
                  <a:pt x="33615" y="43764"/>
                </a:lnTo>
                <a:lnTo>
                  <a:pt x="36004" y="43764"/>
                </a:lnTo>
                <a:close/>
                <a:moveTo>
                  <a:pt x="36004" y="48691"/>
                </a:moveTo>
                <a:lnTo>
                  <a:pt x="33615" y="48691"/>
                </a:lnTo>
                <a:lnTo>
                  <a:pt x="33615" y="46302"/>
                </a:lnTo>
                <a:lnTo>
                  <a:pt x="36004" y="46302"/>
                </a:lnTo>
                <a:close/>
                <a:moveTo>
                  <a:pt x="36004" y="51228"/>
                </a:moveTo>
                <a:lnTo>
                  <a:pt x="33615" y="51228"/>
                </a:lnTo>
                <a:lnTo>
                  <a:pt x="33615" y="48839"/>
                </a:lnTo>
                <a:lnTo>
                  <a:pt x="36004" y="48839"/>
                </a:lnTo>
                <a:close/>
                <a:moveTo>
                  <a:pt x="36004" y="53765"/>
                </a:moveTo>
                <a:lnTo>
                  <a:pt x="33615" y="53765"/>
                </a:lnTo>
                <a:lnTo>
                  <a:pt x="33615" y="51376"/>
                </a:lnTo>
                <a:lnTo>
                  <a:pt x="36004" y="51376"/>
                </a:lnTo>
                <a:close/>
                <a:moveTo>
                  <a:pt x="36004" y="56303"/>
                </a:moveTo>
                <a:lnTo>
                  <a:pt x="33615" y="56303"/>
                </a:lnTo>
                <a:lnTo>
                  <a:pt x="33615" y="53914"/>
                </a:lnTo>
                <a:lnTo>
                  <a:pt x="36004" y="53914"/>
                </a:lnTo>
                <a:close/>
                <a:moveTo>
                  <a:pt x="36004" y="58840"/>
                </a:moveTo>
                <a:lnTo>
                  <a:pt x="33615" y="58840"/>
                </a:lnTo>
                <a:lnTo>
                  <a:pt x="33615" y="56451"/>
                </a:lnTo>
                <a:lnTo>
                  <a:pt x="36004" y="56451"/>
                </a:lnTo>
                <a:close/>
                <a:moveTo>
                  <a:pt x="33466" y="5554"/>
                </a:moveTo>
                <a:lnTo>
                  <a:pt x="31077" y="5554"/>
                </a:lnTo>
                <a:lnTo>
                  <a:pt x="31077" y="3165"/>
                </a:lnTo>
                <a:lnTo>
                  <a:pt x="33466" y="3165"/>
                </a:lnTo>
                <a:close/>
                <a:moveTo>
                  <a:pt x="33466" y="8092"/>
                </a:moveTo>
                <a:lnTo>
                  <a:pt x="31077" y="8092"/>
                </a:lnTo>
                <a:lnTo>
                  <a:pt x="31077" y="5703"/>
                </a:lnTo>
                <a:lnTo>
                  <a:pt x="33466" y="5703"/>
                </a:lnTo>
                <a:close/>
                <a:moveTo>
                  <a:pt x="33466" y="10629"/>
                </a:moveTo>
                <a:lnTo>
                  <a:pt x="31077" y="10629"/>
                </a:lnTo>
                <a:lnTo>
                  <a:pt x="31077" y="8240"/>
                </a:lnTo>
                <a:lnTo>
                  <a:pt x="33466" y="8240"/>
                </a:lnTo>
                <a:close/>
                <a:moveTo>
                  <a:pt x="33466" y="13166"/>
                </a:moveTo>
                <a:lnTo>
                  <a:pt x="31077" y="13166"/>
                </a:lnTo>
                <a:lnTo>
                  <a:pt x="31077" y="10777"/>
                </a:lnTo>
                <a:lnTo>
                  <a:pt x="33466" y="10777"/>
                </a:lnTo>
                <a:close/>
                <a:moveTo>
                  <a:pt x="33466" y="15704"/>
                </a:moveTo>
                <a:lnTo>
                  <a:pt x="31077" y="15704"/>
                </a:lnTo>
                <a:lnTo>
                  <a:pt x="31077" y="13316"/>
                </a:lnTo>
                <a:lnTo>
                  <a:pt x="33466" y="13316"/>
                </a:lnTo>
                <a:close/>
                <a:moveTo>
                  <a:pt x="33466" y="18242"/>
                </a:moveTo>
                <a:lnTo>
                  <a:pt x="31077" y="18242"/>
                </a:lnTo>
                <a:lnTo>
                  <a:pt x="31077" y="15853"/>
                </a:lnTo>
                <a:lnTo>
                  <a:pt x="33466" y="15853"/>
                </a:lnTo>
                <a:close/>
                <a:moveTo>
                  <a:pt x="33466" y="20778"/>
                </a:moveTo>
                <a:lnTo>
                  <a:pt x="31077" y="20778"/>
                </a:lnTo>
                <a:lnTo>
                  <a:pt x="31077" y="18389"/>
                </a:lnTo>
                <a:lnTo>
                  <a:pt x="33466" y="18389"/>
                </a:lnTo>
                <a:close/>
                <a:moveTo>
                  <a:pt x="33466" y="23316"/>
                </a:moveTo>
                <a:lnTo>
                  <a:pt x="31077" y="23316"/>
                </a:lnTo>
                <a:lnTo>
                  <a:pt x="31077" y="20928"/>
                </a:lnTo>
                <a:lnTo>
                  <a:pt x="33466" y="20928"/>
                </a:lnTo>
                <a:close/>
                <a:moveTo>
                  <a:pt x="33466" y="25854"/>
                </a:moveTo>
                <a:lnTo>
                  <a:pt x="31077" y="25854"/>
                </a:lnTo>
                <a:lnTo>
                  <a:pt x="31077" y="23465"/>
                </a:lnTo>
                <a:lnTo>
                  <a:pt x="33466" y="23465"/>
                </a:lnTo>
                <a:close/>
                <a:moveTo>
                  <a:pt x="33466" y="28391"/>
                </a:moveTo>
                <a:lnTo>
                  <a:pt x="31077" y="28391"/>
                </a:lnTo>
                <a:lnTo>
                  <a:pt x="31077" y="26002"/>
                </a:lnTo>
                <a:lnTo>
                  <a:pt x="33466" y="26002"/>
                </a:lnTo>
                <a:close/>
                <a:moveTo>
                  <a:pt x="33466" y="30928"/>
                </a:moveTo>
                <a:lnTo>
                  <a:pt x="31077" y="30928"/>
                </a:lnTo>
                <a:lnTo>
                  <a:pt x="31077" y="28540"/>
                </a:lnTo>
                <a:lnTo>
                  <a:pt x="33466" y="28540"/>
                </a:lnTo>
                <a:close/>
                <a:moveTo>
                  <a:pt x="33466" y="33466"/>
                </a:moveTo>
                <a:lnTo>
                  <a:pt x="31077" y="33466"/>
                </a:lnTo>
                <a:lnTo>
                  <a:pt x="31077" y="31077"/>
                </a:lnTo>
                <a:lnTo>
                  <a:pt x="33466" y="31077"/>
                </a:lnTo>
                <a:close/>
                <a:moveTo>
                  <a:pt x="33466" y="36003"/>
                </a:moveTo>
                <a:lnTo>
                  <a:pt x="31077" y="36003"/>
                </a:lnTo>
                <a:lnTo>
                  <a:pt x="31077" y="33614"/>
                </a:lnTo>
                <a:lnTo>
                  <a:pt x="33466" y="33614"/>
                </a:lnTo>
                <a:close/>
                <a:moveTo>
                  <a:pt x="33466" y="38540"/>
                </a:moveTo>
                <a:lnTo>
                  <a:pt x="31077" y="38540"/>
                </a:lnTo>
                <a:lnTo>
                  <a:pt x="31077" y="36152"/>
                </a:lnTo>
                <a:lnTo>
                  <a:pt x="33466" y="36152"/>
                </a:lnTo>
                <a:close/>
                <a:moveTo>
                  <a:pt x="33466" y="41079"/>
                </a:moveTo>
                <a:lnTo>
                  <a:pt x="31077" y="41079"/>
                </a:lnTo>
                <a:lnTo>
                  <a:pt x="31077" y="38690"/>
                </a:lnTo>
                <a:lnTo>
                  <a:pt x="33466" y="38690"/>
                </a:lnTo>
                <a:close/>
                <a:moveTo>
                  <a:pt x="33466" y="43616"/>
                </a:moveTo>
                <a:lnTo>
                  <a:pt x="31077" y="43616"/>
                </a:lnTo>
                <a:lnTo>
                  <a:pt x="31077" y="41226"/>
                </a:lnTo>
                <a:lnTo>
                  <a:pt x="33466" y="41226"/>
                </a:lnTo>
                <a:close/>
                <a:moveTo>
                  <a:pt x="33466" y="46152"/>
                </a:moveTo>
                <a:lnTo>
                  <a:pt x="31077" y="46152"/>
                </a:lnTo>
                <a:lnTo>
                  <a:pt x="31077" y="43764"/>
                </a:lnTo>
                <a:lnTo>
                  <a:pt x="33466" y="43764"/>
                </a:lnTo>
                <a:close/>
                <a:moveTo>
                  <a:pt x="33466" y="48691"/>
                </a:moveTo>
                <a:lnTo>
                  <a:pt x="31077" y="48691"/>
                </a:lnTo>
                <a:lnTo>
                  <a:pt x="31077" y="46302"/>
                </a:lnTo>
                <a:lnTo>
                  <a:pt x="33466" y="46302"/>
                </a:lnTo>
                <a:close/>
                <a:moveTo>
                  <a:pt x="33466" y="51228"/>
                </a:moveTo>
                <a:lnTo>
                  <a:pt x="31077" y="51228"/>
                </a:lnTo>
                <a:lnTo>
                  <a:pt x="31077" y="48839"/>
                </a:lnTo>
                <a:lnTo>
                  <a:pt x="33466" y="48839"/>
                </a:lnTo>
                <a:close/>
                <a:moveTo>
                  <a:pt x="33466" y="53765"/>
                </a:moveTo>
                <a:lnTo>
                  <a:pt x="31077" y="53765"/>
                </a:lnTo>
                <a:lnTo>
                  <a:pt x="31077" y="51376"/>
                </a:lnTo>
                <a:lnTo>
                  <a:pt x="33466" y="51376"/>
                </a:lnTo>
                <a:close/>
                <a:moveTo>
                  <a:pt x="33466" y="56303"/>
                </a:moveTo>
                <a:lnTo>
                  <a:pt x="31077" y="56303"/>
                </a:lnTo>
                <a:lnTo>
                  <a:pt x="31077" y="53914"/>
                </a:lnTo>
                <a:lnTo>
                  <a:pt x="33466" y="53914"/>
                </a:lnTo>
                <a:close/>
                <a:moveTo>
                  <a:pt x="33466" y="58840"/>
                </a:moveTo>
                <a:lnTo>
                  <a:pt x="31077" y="58840"/>
                </a:lnTo>
                <a:lnTo>
                  <a:pt x="31077" y="56451"/>
                </a:lnTo>
                <a:lnTo>
                  <a:pt x="33466" y="56451"/>
                </a:lnTo>
                <a:close/>
                <a:moveTo>
                  <a:pt x="30928" y="5554"/>
                </a:moveTo>
                <a:lnTo>
                  <a:pt x="28540" y="5554"/>
                </a:lnTo>
                <a:lnTo>
                  <a:pt x="28540" y="3165"/>
                </a:lnTo>
                <a:lnTo>
                  <a:pt x="30928" y="3165"/>
                </a:lnTo>
                <a:close/>
                <a:moveTo>
                  <a:pt x="30928" y="8092"/>
                </a:moveTo>
                <a:lnTo>
                  <a:pt x="28540" y="8092"/>
                </a:lnTo>
                <a:lnTo>
                  <a:pt x="28540" y="5703"/>
                </a:lnTo>
                <a:lnTo>
                  <a:pt x="30928" y="5703"/>
                </a:lnTo>
                <a:close/>
                <a:moveTo>
                  <a:pt x="30928" y="10629"/>
                </a:moveTo>
                <a:lnTo>
                  <a:pt x="28540" y="10629"/>
                </a:lnTo>
                <a:lnTo>
                  <a:pt x="28540" y="8240"/>
                </a:lnTo>
                <a:lnTo>
                  <a:pt x="30928" y="8240"/>
                </a:lnTo>
                <a:close/>
                <a:moveTo>
                  <a:pt x="30928" y="13166"/>
                </a:moveTo>
                <a:lnTo>
                  <a:pt x="28540" y="13166"/>
                </a:lnTo>
                <a:lnTo>
                  <a:pt x="28540" y="10777"/>
                </a:lnTo>
                <a:lnTo>
                  <a:pt x="30928" y="10777"/>
                </a:lnTo>
                <a:close/>
                <a:moveTo>
                  <a:pt x="30928" y="15704"/>
                </a:moveTo>
                <a:lnTo>
                  <a:pt x="28540" y="15704"/>
                </a:lnTo>
                <a:lnTo>
                  <a:pt x="28540" y="13316"/>
                </a:lnTo>
                <a:lnTo>
                  <a:pt x="30928" y="13316"/>
                </a:lnTo>
                <a:close/>
                <a:moveTo>
                  <a:pt x="30928" y="18242"/>
                </a:moveTo>
                <a:lnTo>
                  <a:pt x="28540" y="18242"/>
                </a:lnTo>
                <a:lnTo>
                  <a:pt x="28540" y="15853"/>
                </a:lnTo>
                <a:lnTo>
                  <a:pt x="30928" y="15853"/>
                </a:lnTo>
                <a:close/>
                <a:moveTo>
                  <a:pt x="30928" y="20778"/>
                </a:moveTo>
                <a:lnTo>
                  <a:pt x="28540" y="20778"/>
                </a:lnTo>
                <a:lnTo>
                  <a:pt x="28540" y="18389"/>
                </a:lnTo>
                <a:lnTo>
                  <a:pt x="30928" y="18389"/>
                </a:lnTo>
                <a:close/>
                <a:moveTo>
                  <a:pt x="30928" y="23316"/>
                </a:moveTo>
                <a:lnTo>
                  <a:pt x="28540" y="23316"/>
                </a:lnTo>
                <a:lnTo>
                  <a:pt x="28540" y="20928"/>
                </a:lnTo>
                <a:lnTo>
                  <a:pt x="30928" y="20928"/>
                </a:lnTo>
                <a:close/>
                <a:moveTo>
                  <a:pt x="30928" y="25854"/>
                </a:moveTo>
                <a:lnTo>
                  <a:pt x="28540" y="25854"/>
                </a:lnTo>
                <a:lnTo>
                  <a:pt x="28540" y="23465"/>
                </a:lnTo>
                <a:lnTo>
                  <a:pt x="30928" y="23465"/>
                </a:lnTo>
                <a:close/>
                <a:moveTo>
                  <a:pt x="30928" y="28391"/>
                </a:moveTo>
                <a:lnTo>
                  <a:pt x="28540" y="28391"/>
                </a:lnTo>
                <a:lnTo>
                  <a:pt x="28540" y="26002"/>
                </a:lnTo>
                <a:lnTo>
                  <a:pt x="30928" y="26002"/>
                </a:lnTo>
                <a:close/>
                <a:moveTo>
                  <a:pt x="30928" y="30928"/>
                </a:moveTo>
                <a:lnTo>
                  <a:pt x="28540" y="30928"/>
                </a:lnTo>
                <a:lnTo>
                  <a:pt x="28540" y="28540"/>
                </a:lnTo>
                <a:lnTo>
                  <a:pt x="30928" y="28540"/>
                </a:lnTo>
                <a:close/>
                <a:moveTo>
                  <a:pt x="30928" y="33466"/>
                </a:moveTo>
                <a:lnTo>
                  <a:pt x="28540" y="33466"/>
                </a:lnTo>
                <a:lnTo>
                  <a:pt x="28540" y="31077"/>
                </a:lnTo>
                <a:lnTo>
                  <a:pt x="30928" y="31077"/>
                </a:lnTo>
                <a:close/>
                <a:moveTo>
                  <a:pt x="30928" y="36003"/>
                </a:moveTo>
                <a:lnTo>
                  <a:pt x="28540" y="36003"/>
                </a:lnTo>
                <a:lnTo>
                  <a:pt x="28540" y="33614"/>
                </a:lnTo>
                <a:lnTo>
                  <a:pt x="30928" y="33614"/>
                </a:lnTo>
                <a:close/>
                <a:moveTo>
                  <a:pt x="30928" y="38540"/>
                </a:moveTo>
                <a:lnTo>
                  <a:pt x="28540" y="38540"/>
                </a:lnTo>
                <a:lnTo>
                  <a:pt x="28540" y="36152"/>
                </a:lnTo>
                <a:lnTo>
                  <a:pt x="30928" y="36152"/>
                </a:lnTo>
                <a:close/>
                <a:moveTo>
                  <a:pt x="30928" y="41079"/>
                </a:moveTo>
                <a:lnTo>
                  <a:pt x="28540" y="41079"/>
                </a:lnTo>
                <a:lnTo>
                  <a:pt x="28540" y="38690"/>
                </a:lnTo>
                <a:lnTo>
                  <a:pt x="30928" y="38690"/>
                </a:lnTo>
                <a:close/>
                <a:moveTo>
                  <a:pt x="30928" y="43616"/>
                </a:moveTo>
                <a:lnTo>
                  <a:pt x="28540" y="43616"/>
                </a:lnTo>
                <a:lnTo>
                  <a:pt x="28540" y="41226"/>
                </a:lnTo>
                <a:lnTo>
                  <a:pt x="30928" y="41226"/>
                </a:lnTo>
                <a:close/>
                <a:moveTo>
                  <a:pt x="30928" y="46152"/>
                </a:moveTo>
                <a:lnTo>
                  <a:pt x="28540" y="46152"/>
                </a:lnTo>
                <a:lnTo>
                  <a:pt x="28540" y="43764"/>
                </a:lnTo>
                <a:lnTo>
                  <a:pt x="30928" y="43764"/>
                </a:lnTo>
                <a:close/>
                <a:moveTo>
                  <a:pt x="30928" y="48691"/>
                </a:moveTo>
                <a:lnTo>
                  <a:pt x="28540" y="48691"/>
                </a:lnTo>
                <a:lnTo>
                  <a:pt x="28540" y="46302"/>
                </a:lnTo>
                <a:lnTo>
                  <a:pt x="30928" y="46302"/>
                </a:lnTo>
                <a:close/>
                <a:moveTo>
                  <a:pt x="30928" y="51228"/>
                </a:moveTo>
                <a:lnTo>
                  <a:pt x="28540" y="51228"/>
                </a:lnTo>
                <a:lnTo>
                  <a:pt x="28540" y="48839"/>
                </a:lnTo>
                <a:lnTo>
                  <a:pt x="30928" y="48839"/>
                </a:lnTo>
                <a:close/>
                <a:moveTo>
                  <a:pt x="30928" y="53765"/>
                </a:moveTo>
                <a:lnTo>
                  <a:pt x="28540" y="53765"/>
                </a:lnTo>
                <a:lnTo>
                  <a:pt x="28540" y="51376"/>
                </a:lnTo>
                <a:lnTo>
                  <a:pt x="30928" y="51376"/>
                </a:lnTo>
                <a:close/>
                <a:moveTo>
                  <a:pt x="30928" y="56303"/>
                </a:moveTo>
                <a:lnTo>
                  <a:pt x="28540" y="56303"/>
                </a:lnTo>
                <a:lnTo>
                  <a:pt x="28540" y="53914"/>
                </a:lnTo>
                <a:lnTo>
                  <a:pt x="30928" y="53914"/>
                </a:lnTo>
                <a:close/>
                <a:moveTo>
                  <a:pt x="30928" y="58840"/>
                </a:moveTo>
                <a:lnTo>
                  <a:pt x="28540" y="58840"/>
                </a:lnTo>
                <a:lnTo>
                  <a:pt x="28540" y="56451"/>
                </a:lnTo>
                <a:lnTo>
                  <a:pt x="30928" y="56451"/>
                </a:lnTo>
                <a:close/>
                <a:moveTo>
                  <a:pt x="28391" y="5554"/>
                </a:moveTo>
                <a:lnTo>
                  <a:pt x="26002" y="5554"/>
                </a:lnTo>
                <a:lnTo>
                  <a:pt x="26002" y="3165"/>
                </a:lnTo>
                <a:lnTo>
                  <a:pt x="28391" y="3165"/>
                </a:lnTo>
                <a:close/>
                <a:moveTo>
                  <a:pt x="28391" y="8092"/>
                </a:moveTo>
                <a:lnTo>
                  <a:pt x="26002" y="8092"/>
                </a:lnTo>
                <a:lnTo>
                  <a:pt x="26002" y="5703"/>
                </a:lnTo>
                <a:lnTo>
                  <a:pt x="28391" y="5703"/>
                </a:lnTo>
                <a:close/>
                <a:moveTo>
                  <a:pt x="28391" y="10629"/>
                </a:moveTo>
                <a:lnTo>
                  <a:pt x="26002" y="10629"/>
                </a:lnTo>
                <a:lnTo>
                  <a:pt x="26002" y="8240"/>
                </a:lnTo>
                <a:lnTo>
                  <a:pt x="28391" y="8240"/>
                </a:lnTo>
                <a:close/>
                <a:moveTo>
                  <a:pt x="28391" y="13166"/>
                </a:moveTo>
                <a:lnTo>
                  <a:pt x="26002" y="13166"/>
                </a:lnTo>
                <a:lnTo>
                  <a:pt x="26002" y="10777"/>
                </a:lnTo>
                <a:lnTo>
                  <a:pt x="28391" y="10777"/>
                </a:lnTo>
                <a:close/>
                <a:moveTo>
                  <a:pt x="28391" y="15704"/>
                </a:moveTo>
                <a:lnTo>
                  <a:pt x="26002" y="15704"/>
                </a:lnTo>
                <a:lnTo>
                  <a:pt x="26002" y="13316"/>
                </a:lnTo>
                <a:lnTo>
                  <a:pt x="28391" y="13316"/>
                </a:lnTo>
                <a:close/>
                <a:moveTo>
                  <a:pt x="28391" y="18242"/>
                </a:moveTo>
                <a:lnTo>
                  <a:pt x="26002" y="18242"/>
                </a:lnTo>
                <a:lnTo>
                  <a:pt x="26002" y="15853"/>
                </a:lnTo>
                <a:lnTo>
                  <a:pt x="28391" y="15853"/>
                </a:lnTo>
                <a:close/>
                <a:moveTo>
                  <a:pt x="28391" y="20778"/>
                </a:moveTo>
                <a:lnTo>
                  <a:pt x="26002" y="20778"/>
                </a:lnTo>
                <a:lnTo>
                  <a:pt x="26002" y="18389"/>
                </a:lnTo>
                <a:lnTo>
                  <a:pt x="28391" y="18389"/>
                </a:lnTo>
                <a:close/>
                <a:moveTo>
                  <a:pt x="28391" y="23316"/>
                </a:moveTo>
                <a:lnTo>
                  <a:pt x="26002" y="23316"/>
                </a:lnTo>
                <a:lnTo>
                  <a:pt x="26002" y="20928"/>
                </a:lnTo>
                <a:lnTo>
                  <a:pt x="28391" y="20928"/>
                </a:lnTo>
                <a:close/>
                <a:moveTo>
                  <a:pt x="28391" y="25854"/>
                </a:moveTo>
                <a:lnTo>
                  <a:pt x="26002" y="25854"/>
                </a:lnTo>
                <a:lnTo>
                  <a:pt x="26002" y="23465"/>
                </a:lnTo>
                <a:lnTo>
                  <a:pt x="28391" y="23465"/>
                </a:lnTo>
                <a:close/>
                <a:moveTo>
                  <a:pt x="28391" y="28391"/>
                </a:moveTo>
                <a:lnTo>
                  <a:pt x="26002" y="28391"/>
                </a:lnTo>
                <a:lnTo>
                  <a:pt x="26002" y="26002"/>
                </a:lnTo>
                <a:lnTo>
                  <a:pt x="28391" y="26002"/>
                </a:lnTo>
                <a:close/>
                <a:moveTo>
                  <a:pt x="28391" y="30928"/>
                </a:moveTo>
                <a:lnTo>
                  <a:pt x="26002" y="30928"/>
                </a:lnTo>
                <a:lnTo>
                  <a:pt x="26002" y="28540"/>
                </a:lnTo>
                <a:lnTo>
                  <a:pt x="28391" y="28540"/>
                </a:lnTo>
                <a:close/>
                <a:moveTo>
                  <a:pt x="28391" y="33466"/>
                </a:moveTo>
                <a:lnTo>
                  <a:pt x="26002" y="33466"/>
                </a:lnTo>
                <a:lnTo>
                  <a:pt x="26002" y="31077"/>
                </a:lnTo>
                <a:lnTo>
                  <a:pt x="28391" y="31077"/>
                </a:lnTo>
                <a:close/>
                <a:moveTo>
                  <a:pt x="28391" y="36003"/>
                </a:moveTo>
                <a:lnTo>
                  <a:pt x="26002" y="36003"/>
                </a:lnTo>
                <a:lnTo>
                  <a:pt x="26002" y="33614"/>
                </a:lnTo>
                <a:lnTo>
                  <a:pt x="28391" y="33614"/>
                </a:lnTo>
                <a:close/>
                <a:moveTo>
                  <a:pt x="28391" y="38540"/>
                </a:moveTo>
                <a:lnTo>
                  <a:pt x="26002" y="38540"/>
                </a:lnTo>
                <a:lnTo>
                  <a:pt x="26002" y="36152"/>
                </a:lnTo>
                <a:lnTo>
                  <a:pt x="28391" y="36152"/>
                </a:lnTo>
                <a:close/>
                <a:moveTo>
                  <a:pt x="28391" y="41079"/>
                </a:moveTo>
                <a:lnTo>
                  <a:pt x="26002" y="41079"/>
                </a:lnTo>
                <a:lnTo>
                  <a:pt x="26002" y="38690"/>
                </a:lnTo>
                <a:lnTo>
                  <a:pt x="28391" y="38690"/>
                </a:lnTo>
                <a:close/>
                <a:moveTo>
                  <a:pt x="28391" y="43616"/>
                </a:moveTo>
                <a:lnTo>
                  <a:pt x="26002" y="43616"/>
                </a:lnTo>
                <a:lnTo>
                  <a:pt x="26002" y="41226"/>
                </a:lnTo>
                <a:lnTo>
                  <a:pt x="28391" y="41226"/>
                </a:lnTo>
                <a:close/>
                <a:moveTo>
                  <a:pt x="28391" y="46152"/>
                </a:moveTo>
                <a:lnTo>
                  <a:pt x="26002" y="46152"/>
                </a:lnTo>
                <a:lnTo>
                  <a:pt x="26002" y="43764"/>
                </a:lnTo>
                <a:lnTo>
                  <a:pt x="28391" y="43764"/>
                </a:lnTo>
                <a:close/>
                <a:moveTo>
                  <a:pt x="28391" y="48691"/>
                </a:moveTo>
                <a:lnTo>
                  <a:pt x="26002" y="48691"/>
                </a:lnTo>
                <a:lnTo>
                  <a:pt x="26002" y="46302"/>
                </a:lnTo>
                <a:lnTo>
                  <a:pt x="28391" y="46302"/>
                </a:lnTo>
                <a:close/>
                <a:moveTo>
                  <a:pt x="28391" y="51228"/>
                </a:moveTo>
                <a:lnTo>
                  <a:pt x="26002" y="51228"/>
                </a:lnTo>
                <a:lnTo>
                  <a:pt x="26002" y="48839"/>
                </a:lnTo>
                <a:lnTo>
                  <a:pt x="28391" y="48839"/>
                </a:lnTo>
                <a:close/>
                <a:moveTo>
                  <a:pt x="28391" y="53765"/>
                </a:moveTo>
                <a:lnTo>
                  <a:pt x="26002" y="53765"/>
                </a:lnTo>
                <a:lnTo>
                  <a:pt x="26002" y="51376"/>
                </a:lnTo>
                <a:lnTo>
                  <a:pt x="28391" y="51376"/>
                </a:lnTo>
                <a:close/>
                <a:moveTo>
                  <a:pt x="28391" y="56303"/>
                </a:moveTo>
                <a:lnTo>
                  <a:pt x="26002" y="56303"/>
                </a:lnTo>
                <a:lnTo>
                  <a:pt x="26002" y="53914"/>
                </a:lnTo>
                <a:lnTo>
                  <a:pt x="28391" y="53914"/>
                </a:lnTo>
                <a:close/>
                <a:moveTo>
                  <a:pt x="28391" y="58840"/>
                </a:moveTo>
                <a:lnTo>
                  <a:pt x="26002" y="58840"/>
                </a:lnTo>
                <a:lnTo>
                  <a:pt x="26002" y="56451"/>
                </a:lnTo>
                <a:lnTo>
                  <a:pt x="28391" y="56451"/>
                </a:lnTo>
                <a:close/>
                <a:moveTo>
                  <a:pt x="25854" y="5554"/>
                </a:moveTo>
                <a:lnTo>
                  <a:pt x="23465" y="5554"/>
                </a:lnTo>
                <a:lnTo>
                  <a:pt x="23465" y="3165"/>
                </a:lnTo>
                <a:lnTo>
                  <a:pt x="25854" y="3165"/>
                </a:lnTo>
                <a:close/>
                <a:moveTo>
                  <a:pt x="25854" y="8092"/>
                </a:moveTo>
                <a:lnTo>
                  <a:pt x="23465" y="8092"/>
                </a:lnTo>
                <a:lnTo>
                  <a:pt x="23465" y="5703"/>
                </a:lnTo>
                <a:lnTo>
                  <a:pt x="25854" y="5703"/>
                </a:lnTo>
                <a:close/>
                <a:moveTo>
                  <a:pt x="25854" y="10629"/>
                </a:moveTo>
                <a:lnTo>
                  <a:pt x="23465" y="10629"/>
                </a:lnTo>
                <a:lnTo>
                  <a:pt x="23465" y="8240"/>
                </a:lnTo>
                <a:lnTo>
                  <a:pt x="25854" y="8240"/>
                </a:lnTo>
                <a:close/>
                <a:moveTo>
                  <a:pt x="25854" y="13166"/>
                </a:moveTo>
                <a:lnTo>
                  <a:pt x="23465" y="13166"/>
                </a:lnTo>
                <a:lnTo>
                  <a:pt x="23465" y="10777"/>
                </a:lnTo>
                <a:lnTo>
                  <a:pt x="25854" y="10777"/>
                </a:lnTo>
                <a:close/>
                <a:moveTo>
                  <a:pt x="25854" y="15704"/>
                </a:moveTo>
                <a:lnTo>
                  <a:pt x="23465" y="15704"/>
                </a:lnTo>
                <a:lnTo>
                  <a:pt x="23465" y="13316"/>
                </a:lnTo>
                <a:lnTo>
                  <a:pt x="25854" y="13316"/>
                </a:lnTo>
                <a:close/>
                <a:moveTo>
                  <a:pt x="25854" y="18242"/>
                </a:moveTo>
                <a:lnTo>
                  <a:pt x="23465" y="18242"/>
                </a:lnTo>
                <a:lnTo>
                  <a:pt x="23465" y="15853"/>
                </a:lnTo>
                <a:lnTo>
                  <a:pt x="25854" y="15853"/>
                </a:lnTo>
                <a:close/>
                <a:moveTo>
                  <a:pt x="25854" y="20778"/>
                </a:moveTo>
                <a:lnTo>
                  <a:pt x="23465" y="20778"/>
                </a:lnTo>
                <a:lnTo>
                  <a:pt x="23465" y="18389"/>
                </a:lnTo>
                <a:lnTo>
                  <a:pt x="25854" y="18389"/>
                </a:lnTo>
                <a:close/>
                <a:moveTo>
                  <a:pt x="25854" y="23316"/>
                </a:moveTo>
                <a:lnTo>
                  <a:pt x="23465" y="23316"/>
                </a:lnTo>
                <a:lnTo>
                  <a:pt x="23465" y="20928"/>
                </a:lnTo>
                <a:lnTo>
                  <a:pt x="25854" y="20928"/>
                </a:lnTo>
                <a:close/>
                <a:moveTo>
                  <a:pt x="25854" y="25854"/>
                </a:moveTo>
                <a:lnTo>
                  <a:pt x="23465" y="25854"/>
                </a:lnTo>
                <a:lnTo>
                  <a:pt x="23465" y="23465"/>
                </a:lnTo>
                <a:lnTo>
                  <a:pt x="25854" y="23465"/>
                </a:lnTo>
                <a:close/>
                <a:moveTo>
                  <a:pt x="25854" y="28391"/>
                </a:moveTo>
                <a:lnTo>
                  <a:pt x="23465" y="28391"/>
                </a:lnTo>
                <a:lnTo>
                  <a:pt x="23465" y="26002"/>
                </a:lnTo>
                <a:lnTo>
                  <a:pt x="25854" y="26002"/>
                </a:lnTo>
                <a:close/>
                <a:moveTo>
                  <a:pt x="25854" y="30928"/>
                </a:moveTo>
                <a:lnTo>
                  <a:pt x="23465" y="30928"/>
                </a:lnTo>
                <a:lnTo>
                  <a:pt x="23465" y="28540"/>
                </a:lnTo>
                <a:lnTo>
                  <a:pt x="25854" y="28540"/>
                </a:lnTo>
                <a:close/>
                <a:moveTo>
                  <a:pt x="25854" y="33466"/>
                </a:moveTo>
                <a:lnTo>
                  <a:pt x="23465" y="33466"/>
                </a:lnTo>
                <a:lnTo>
                  <a:pt x="23465" y="31077"/>
                </a:lnTo>
                <a:lnTo>
                  <a:pt x="25854" y="31077"/>
                </a:lnTo>
                <a:close/>
                <a:moveTo>
                  <a:pt x="25854" y="36003"/>
                </a:moveTo>
                <a:lnTo>
                  <a:pt x="23465" y="36003"/>
                </a:lnTo>
                <a:lnTo>
                  <a:pt x="23465" y="33614"/>
                </a:lnTo>
                <a:lnTo>
                  <a:pt x="25854" y="33614"/>
                </a:lnTo>
                <a:close/>
                <a:moveTo>
                  <a:pt x="25854" y="38540"/>
                </a:moveTo>
                <a:lnTo>
                  <a:pt x="23465" y="38540"/>
                </a:lnTo>
                <a:lnTo>
                  <a:pt x="23465" y="36152"/>
                </a:lnTo>
                <a:lnTo>
                  <a:pt x="25854" y="36152"/>
                </a:lnTo>
                <a:close/>
                <a:moveTo>
                  <a:pt x="25854" y="41079"/>
                </a:moveTo>
                <a:lnTo>
                  <a:pt x="23465" y="41079"/>
                </a:lnTo>
                <a:lnTo>
                  <a:pt x="23465" y="38690"/>
                </a:lnTo>
                <a:lnTo>
                  <a:pt x="25854" y="38690"/>
                </a:lnTo>
                <a:close/>
                <a:moveTo>
                  <a:pt x="25854" y="43616"/>
                </a:moveTo>
                <a:lnTo>
                  <a:pt x="23465" y="43616"/>
                </a:lnTo>
                <a:lnTo>
                  <a:pt x="23465" y="41226"/>
                </a:lnTo>
                <a:lnTo>
                  <a:pt x="25854" y="41226"/>
                </a:lnTo>
                <a:close/>
                <a:moveTo>
                  <a:pt x="25854" y="46152"/>
                </a:moveTo>
                <a:lnTo>
                  <a:pt x="23465" y="46152"/>
                </a:lnTo>
                <a:lnTo>
                  <a:pt x="23465" y="43764"/>
                </a:lnTo>
                <a:lnTo>
                  <a:pt x="25854" y="43764"/>
                </a:lnTo>
                <a:close/>
                <a:moveTo>
                  <a:pt x="25854" y="48691"/>
                </a:moveTo>
                <a:lnTo>
                  <a:pt x="23465" y="48691"/>
                </a:lnTo>
                <a:lnTo>
                  <a:pt x="23465" y="46302"/>
                </a:lnTo>
                <a:lnTo>
                  <a:pt x="25854" y="46302"/>
                </a:lnTo>
                <a:close/>
                <a:moveTo>
                  <a:pt x="25854" y="51228"/>
                </a:moveTo>
                <a:lnTo>
                  <a:pt x="23465" y="51228"/>
                </a:lnTo>
                <a:lnTo>
                  <a:pt x="23465" y="48839"/>
                </a:lnTo>
                <a:lnTo>
                  <a:pt x="25854" y="48839"/>
                </a:lnTo>
                <a:close/>
                <a:moveTo>
                  <a:pt x="25854" y="53765"/>
                </a:moveTo>
                <a:lnTo>
                  <a:pt x="23465" y="53765"/>
                </a:lnTo>
                <a:lnTo>
                  <a:pt x="23465" y="51376"/>
                </a:lnTo>
                <a:lnTo>
                  <a:pt x="25854" y="51376"/>
                </a:lnTo>
                <a:close/>
                <a:moveTo>
                  <a:pt x="25854" y="56303"/>
                </a:moveTo>
                <a:lnTo>
                  <a:pt x="23465" y="56303"/>
                </a:lnTo>
                <a:lnTo>
                  <a:pt x="23465" y="53914"/>
                </a:lnTo>
                <a:lnTo>
                  <a:pt x="25854" y="53914"/>
                </a:lnTo>
                <a:close/>
                <a:moveTo>
                  <a:pt x="25854" y="58840"/>
                </a:moveTo>
                <a:lnTo>
                  <a:pt x="23465" y="58840"/>
                </a:lnTo>
                <a:lnTo>
                  <a:pt x="23465" y="56451"/>
                </a:lnTo>
                <a:lnTo>
                  <a:pt x="25854" y="56451"/>
                </a:lnTo>
                <a:close/>
                <a:moveTo>
                  <a:pt x="23316" y="5554"/>
                </a:moveTo>
                <a:lnTo>
                  <a:pt x="20928" y="5554"/>
                </a:lnTo>
                <a:lnTo>
                  <a:pt x="20928" y="3165"/>
                </a:lnTo>
                <a:lnTo>
                  <a:pt x="23316" y="3165"/>
                </a:lnTo>
                <a:close/>
                <a:moveTo>
                  <a:pt x="23316" y="8092"/>
                </a:moveTo>
                <a:lnTo>
                  <a:pt x="20928" y="8092"/>
                </a:lnTo>
                <a:lnTo>
                  <a:pt x="20928" y="5703"/>
                </a:lnTo>
                <a:lnTo>
                  <a:pt x="23316" y="5703"/>
                </a:lnTo>
                <a:close/>
                <a:moveTo>
                  <a:pt x="23316" y="10629"/>
                </a:moveTo>
                <a:lnTo>
                  <a:pt x="20928" y="10629"/>
                </a:lnTo>
                <a:lnTo>
                  <a:pt x="20928" y="8240"/>
                </a:lnTo>
                <a:lnTo>
                  <a:pt x="23316" y="8240"/>
                </a:lnTo>
                <a:close/>
                <a:moveTo>
                  <a:pt x="23316" y="13166"/>
                </a:moveTo>
                <a:lnTo>
                  <a:pt x="20928" y="13166"/>
                </a:lnTo>
                <a:lnTo>
                  <a:pt x="20928" y="10777"/>
                </a:lnTo>
                <a:lnTo>
                  <a:pt x="23316" y="10777"/>
                </a:lnTo>
                <a:close/>
                <a:moveTo>
                  <a:pt x="23316" y="15704"/>
                </a:moveTo>
                <a:lnTo>
                  <a:pt x="20928" y="15704"/>
                </a:lnTo>
                <a:lnTo>
                  <a:pt x="20928" y="13316"/>
                </a:lnTo>
                <a:lnTo>
                  <a:pt x="23316" y="13316"/>
                </a:lnTo>
                <a:close/>
                <a:moveTo>
                  <a:pt x="23316" y="18242"/>
                </a:moveTo>
                <a:lnTo>
                  <a:pt x="20928" y="18242"/>
                </a:lnTo>
                <a:lnTo>
                  <a:pt x="20928" y="15853"/>
                </a:lnTo>
                <a:lnTo>
                  <a:pt x="23316" y="15853"/>
                </a:lnTo>
                <a:close/>
                <a:moveTo>
                  <a:pt x="23316" y="20778"/>
                </a:moveTo>
                <a:lnTo>
                  <a:pt x="20928" y="20778"/>
                </a:lnTo>
                <a:lnTo>
                  <a:pt x="20928" y="18389"/>
                </a:lnTo>
                <a:lnTo>
                  <a:pt x="23316" y="18389"/>
                </a:lnTo>
                <a:close/>
                <a:moveTo>
                  <a:pt x="23316" y="23316"/>
                </a:moveTo>
                <a:lnTo>
                  <a:pt x="20928" y="23316"/>
                </a:lnTo>
                <a:lnTo>
                  <a:pt x="20928" y="20928"/>
                </a:lnTo>
                <a:lnTo>
                  <a:pt x="23316" y="20928"/>
                </a:lnTo>
                <a:close/>
                <a:moveTo>
                  <a:pt x="23316" y="25854"/>
                </a:moveTo>
                <a:lnTo>
                  <a:pt x="20928" y="25854"/>
                </a:lnTo>
                <a:lnTo>
                  <a:pt x="20928" y="23465"/>
                </a:lnTo>
                <a:lnTo>
                  <a:pt x="23316" y="23465"/>
                </a:lnTo>
                <a:close/>
                <a:moveTo>
                  <a:pt x="23316" y="28391"/>
                </a:moveTo>
                <a:lnTo>
                  <a:pt x="20928" y="28391"/>
                </a:lnTo>
                <a:lnTo>
                  <a:pt x="20928" y="26002"/>
                </a:lnTo>
                <a:lnTo>
                  <a:pt x="23316" y="26002"/>
                </a:lnTo>
                <a:close/>
                <a:moveTo>
                  <a:pt x="23316" y="30928"/>
                </a:moveTo>
                <a:lnTo>
                  <a:pt x="20928" y="30928"/>
                </a:lnTo>
                <a:lnTo>
                  <a:pt x="20928" y="28540"/>
                </a:lnTo>
                <a:lnTo>
                  <a:pt x="23316" y="28540"/>
                </a:lnTo>
                <a:close/>
                <a:moveTo>
                  <a:pt x="23316" y="33466"/>
                </a:moveTo>
                <a:lnTo>
                  <a:pt x="20928" y="33466"/>
                </a:lnTo>
                <a:lnTo>
                  <a:pt x="20928" y="31077"/>
                </a:lnTo>
                <a:lnTo>
                  <a:pt x="23316" y="31077"/>
                </a:lnTo>
                <a:close/>
                <a:moveTo>
                  <a:pt x="23316" y="36003"/>
                </a:moveTo>
                <a:lnTo>
                  <a:pt x="20928" y="36003"/>
                </a:lnTo>
                <a:lnTo>
                  <a:pt x="20928" y="33614"/>
                </a:lnTo>
                <a:lnTo>
                  <a:pt x="23316" y="33614"/>
                </a:lnTo>
                <a:close/>
                <a:moveTo>
                  <a:pt x="23316" y="38540"/>
                </a:moveTo>
                <a:lnTo>
                  <a:pt x="20928" y="38540"/>
                </a:lnTo>
                <a:lnTo>
                  <a:pt x="20928" y="36152"/>
                </a:lnTo>
                <a:lnTo>
                  <a:pt x="23316" y="36152"/>
                </a:lnTo>
                <a:close/>
                <a:moveTo>
                  <a:pt x="23316" y="41079"/>
                </a:moveTo>
                <a:lnTo>
                  <a:pt x="20928" y="41079"/>
                </a:lnTo>
                <a:lnTo>
                  <a:pt x="20928" y="38690"/>
                </a:lnTo>
                <a:lnTo>
                  <a:pt x="23316" y="38690"/>
                </a:lnTo>
                <a:close/>
                <a:moveTo>
                  <a:pt x="23316" y="43616"/>
                </a:moveTo>
                <a:lnTo>
                  <a:pt x="20928" y="43616"/>
                </a:lnTo>
                <a:lnTo>
                  <a:pt x="20928" y="41226"/>
                </a:lnTo>
                <a:lnTo>
                  <a:pt x="23316" y="41226"/>
                </a:lnTo>
                <a:close/>
                <a:moveTo>
                  <a:pt x="23316" y="46152"/>
                </a:moveTo>
                <a:lnTo>
                  <a:pt x="20928" y="46152"/>
                </a:lnTo>
                <a:lnTo>
                  <a:pt x="20928" y="43764"/>
                </a:lnTo>
                <a:lnTo>
                  <a:pt x="23316" y="43764"/>
                </a:lnTo>
                <a:close/>
                <a:moveTo>
                  <a:pt x="23316" y="48691"/>
                </a:moveTo>
                <a:lnTo>
                  <a:pt x="20928" y="48691"/>
                </a:lnTo>
                <a:lnTo>
                  <a:pt x="20928" y="46302"/>
                </a:lnTo>
                <a:lnTo>
                  <a:pt x="23316" y="46302"/>
                </a:lnTo>
                <a:close/>
                <a:moveTo>
                  <a:pt x="23316" y="51228"/>
                </a:moveTo>
                <a:lnTo>
                  <a:pt x="20928" y="51228"/>
                </a:lnTo>
                <a:lnTo>
                  <a:pt x="20928" y="48839"/>
                </a:lnTo>
                <a:lnTo>
                  <a:pt x="23316" y="48839"/>
                </a:lnTo>
                <a:close/>
                <a:moveTo>
                  <a:pt x="23316" y="53765"/>
                </a:moveTo>
                <a:lnTo>
                  <a:pt x="20928" y="53765"/>
                </a:lnTo>
                <a:lnTo>
                  <a:pt x="20928" y="51376"/>
                </a:lnTo>
                <a:lnTo>
                  <a:pt x="23316" y="51376"/>
                </a:lnTo>
                <a:close/>
                <a:moveTo>
                  <a:pt x="23316" y="56303"/>
                </a:moveTo>
                <a:lnTo>
                  <a:pt x="20928" y="56303"/>
                </a:lnTo>
                <a:lnTo>
                  <a:pt x="20928" y="53914"/>
                </a:lnTo>
                <a:lnTo>
                  <a:pt x="23316" y="53914"/>
                </a:lnTo>
                <a:close/>
                <a:moveTo>
                  <a:pt x="23316" y="58840"/>
                </a:moveTo>
                <a:lnTo>
                  <a:pt x="20928" y="58840"/>
                </a:lnTo>
                <a:lnTo>
                  <a:pt x="20928" y="56451"/>
                </a:lnTo>
                <a:lnTo>
                  <a:pt x="23316" y="56451"/>
                </a:lnTo>
                <a:close/>
                <a:moveTo>
                  <a:pt x="20779" y="5554"/>
                </a:moveTo>
                <a:lnTo>
                  <a:pt x="18390" y="5554"/>
                </a:lnTo>
                <a:lnTo>
                  <a:pt x="18390" y="3165"/>
                </a:lnTo>
                <a:lnTo>
                  <a:pt x="20779" y="3165"/>
                </a:lnTo>
                <a:close/>
                <a:moveTo>
                  <a:pt x="20779" y="8092"/>
                </a:moveTo>
                <a:lnTo>
                  <a:pt x="18390" y="8092"/>
                </a:lnTo>
                <a:lnTo>
                  <a:pt x="18390" y="5703"/>
                </a:lnTo>
                <a:lnTo>
                  <a:pt x="20779" y="5703"/>
                </a:lnTo>
                <a:close/>
                <a:moveTo>
                  <a:pt x="20779" y="10629"/>
                </a:moveTo>
                <a:lnTo>
                  <a:pt x="18390" y="10629"/>
                </a:lnTo>
                <a:lnTo>
                  <a:pt x="18390" y="8240"/>
                </a:lnTo>
                <a:lnTo>
                  <a:pt x="20779" y="8240"/>
                </a:lnTo>
                <a:close/>
                <a:moveTo>
                  <a:pt x="20779" y="13166"/>
                </a:moveTo>
                <a:lnTo>
                  <a:pt x="18390" y="13166"/>
                </a:lnTo>
                <a:lnTo>
                  <a:pt x="18390" y="10777"/>
                </a:lnTo>
                <a:lnTo>
                  <a:pt x="20779" y="10777"/>
                </a:lnTo>
                <a:close/>
                <a:moveTo>
                  <a:pt x="20779" y="15704"/>
                </a:moveTo>
                <a:lnTo>
                  <a:pt x="18390" y="15704"/>
                </a:lnTo>
                <a:lnTo>
                  <a:pt x="18390" y="13316"/>
                </a:lnTo>
                <a:lnTo>
                  <a:pt x="20779" y="13316"/>
                </a:lnTo>
                <a:close/>
                <a:moveTo>
                  <a:pt x="20779" y="18242"/>
                </a:moveTo>
                <a:lnTo>
                  <a:pt x="18390" y="18242"/>
                </a:lnTo>
                <a:lnTo>
                  <a:pt x="18390" y="15853"/>
                </a:lnTo>
                <a:lnTo>
                  <a:pt x="20779" y="15853"/>
                </a:lnTo>
                <a:close/>
                <a:moveTo>
                  <a:pt x="20779" y="20778"/>
                </a:moveTo>
                <a:lnTo>
                  <a:pt x="18390" y="20778"/>
                </a:lnTo>
                <a:lnTo>
                  <a:pt x="18390" y="18389"/>
                </a:lnTo>
                <a:lnTo>
                  <a:pt x="20779" y="18389"/>
                </a:lnTo>
                <a:close/>
                <a:moveTo>
                  <a:pt x="20779" y="23316"/>
                </a:moveTo>
                <a:lnTo>
                  <a:pt x="18390" y="23316"/>
                </a:lnTo>
                <a:lnTo>
                  <a:pt x="18390" y="20928"/>
                </a:lnTo>
                <a:lnTo>
                  <a:pt x="20779" y="20928"/>
                </a:lnTo>
                <a:close/>
                <a:moveTo>
                  <a:pt x="20779" y="25854"/>
                </a:moveTo>
                <a:lnTo>
                  <a:pt x="18390" y="25854"/>
                </a:lnTo>
                <a:lnTo>
                  <a:pt x="18390" y="23465"/>
                </a:lnTo>
                <a:lnTo>
                  <a:pt x="20779" y="23465"/>
                </a:lnTo>
                <a:close/>
                <a:moveTo>
                  <a:pt x="20779" y="28391"/>
                </a:moveTo>
                <a:lnTo>
                  <a:pt x="18390" y="28391"/>
                </a:lnTo>
                <a:lnTo>
                  <a:pt x="18390" y="26002"/>
                </a:lnTo>
                <a:lnTo>
                  <a:pt x="20779" y="26002"/>
                </a:lnTo>
                <a:close/>
                <a:moveTo>
                  <a:pt x="20779" y="30928"/>
                </a:moveTo>
                <a:lnTo>
                  <a:pt x="18390" y="30928"/>
                </a:lnTo>
                <a:lnTo>
                  <a:pt x="18390" y="28540"/>
                </a:lnTo>
                <a:lnTo>
                  <a:pt x="20779" y="28540"/>
                </a:lnTo>
                <a:close/>
                <a:moveTo>
                  <a:pt x="20779" y="33466"/>
                </a:moveTo>
                <a:lnTo>
                  <a:pt x="18390" y="33466"/>
                </a:lnTo>
                <a:lnTo>
                  <a:pt x="18390" y="31077"/>
                </a:lnTo>
                <a:lnTo>
                  <a:pt x="20779" y="31077"/>
                </a:lnTo>
                <a:close/>
                <a:moveTo>
                  <a:pt x="20779" y="36003"/>
                </a:moveTo>
                <a:lnTo>
                  <a:pt x="18390" y="36003"/>
                </a:lnTo>
                <a:lnTo>
                  <a:pt x="18390" y="33614"/>
                </a:lnTo>
                <a:lnTo>
                  <a:pt x="20779" y="33614"/>
                </a:lnTo>
                <a:close/>
                <a:moveTo>
                  <a:pt x="20779" y="38540"/>
                </a:moveTo>
                <a:lnTo>
                  <a:pt x="18390" y="38540"/>
                </a:lnTo>
                <a:lnTo>
                  <a:pt x="18390" y="36152"/>
                </a:lnTo>
                <a:lnTo>
                  <a:pt x="20779" y="36152"/>
                </a:lnTo>
                <a:close/>
                <a:moveTo>
                  <a:pt x="20779" y="41079"/>
                </a:moveTo>
                <a:lnTo>
                  <a:pt x="18390" y="41079"/>
                </a:lnTo>
                <a:lnTo>
                  <a:pt x="18390" y="38690"/>
                </a:lnTo>
                <a:lnTo>
                  <a:pt x="20779" y="38690"/>
                </a:lnTo>
                <a:close/>
                <a:moveTo>
                  <a:pt x="20779" y="43616"/>
                </a:moveTo>
                <a:lnTo>
                  <a:pt x="18390" y="43616"/>
                </a:lnTo>
                <a:lnTo>
                  <a:pt x="18390" y="41226"/>
                </a:lnTo>
                <a:lnTo>
                  <a:pt x="20779" y="41226"/>
                </a:lnTo>
                <a:close/>
                <a:moveTo>
                  <a:pt x="20779" y="46152"/>
                </a:moveTo>
                <a:lnTo>
                  <a:pt x="18390" y="46152"/>
                </a:lnTo>
                <a:lnTo>
                  <a:pt x="18390" y="43764"/>
                </a:lnTo>
                <a:lnTo>
                  <a:pt x="20779" y="43764"/>
                </a:lnTo>
                <a:close/>
                <a:moveTo>
                  <a:pt x="20779" y="48691"/>
                </a:moveTo>
                <a:lnTo>
                  <a:pt x="18390" y="48691"/>
                </a:lnTo>
                <a:lnTo>
                  <a:pt x="18390" y="46302"/>
                </a:lnTo>
                <a:lnTo>
                  <a:pt x="20779" y="46302"/>
                </a:lnTo>
                <a:close/>
                <a:moveTo>
                  <a:pt x="20779" y="51228"/>
                </a:moveTo>
                <a:lnTo>
                  <a:pt x="18390" y="51228"/>
                </a:lnTo>
                <a:lnTo>
                  <a:pt x="18390" y="48839"/>
                </a:lnTo>
                <a:lnTo>
                  <a:pt x="20779" y="48839"/>
                </a:lnTo>
                <a:close/>
                <a:moveTo>
                  <a:pt x="20779" y="53765"/>
                </a:moveTo>
                <a:lnTo>
                  <a:pt x="18390" y="53765"/>
                </a:lnTo>
                <a:lnTo>
                  <a:pt x="18390" y="51376"/>
                </a:lnTo>
                <a:lnTo>
                  <a:pt x="20779" y="51376"/>
                </a:lnTo>
                <a:close/>
                <a:moveTo>
                  <a:pt x="20779" y="56303"/>
                </a:moveTo>
                <a:lnTo>
                  <a:pt x="18390" y="56303"/>
                </a:lnTo>
                <a:lnTo>
                  <a:pt x="18390" y="53914"/>
                </a:lnTo>
                <a:lnTo>
                  <a:pt x="20779" y="53914"/>
                </a:lnTo>
                <a:close/>
                <a:moveTo>
                  <a:pt x="20779" y="58840"/>
                </a:moveTo>
                <a:lnTo>
                  <a:pt x="18390" y="58840"/>
                </a:lnTo>
                <a:lnTo>
                  <a:pt x="18390" y="56451"/>
                </a:lnTo>
                <a:lnTo>
                  <a:pt x="20779" y="56451"/>
                </a:lnTo>
                <a:close/>
                <a:moveTo>
                  <a:pt x="18242" y="5554"/>
                </a:moveTo>
                <a:lnTo>
                  <a:pt x="15853" y="5554"/>
                </a:lnTo>
                <a:lnTo>
                  <a:pt x="15853" y="3165"/>
                </a:lnTo>
                <a:lnTo>
                  <a:pt x="18242" y="3165"/>
                </a:lnTo>
                <a:close/>
                <a:moveTo>
                  <a:pt x="18242" y="8092"/>
                </a:moveTo>
                <a:lnTo>
                  <a:pt x="15853" y="8092"/>
                </a:lnTo>
                <a:lnTo>
                  <a:pt x="15853" y="5703"/>
                </a:lnTo>
                <a:lnTo>
                  <a:pt x="18242" y="5703"/>
                </a:lnTo>
                <a:close/>
                <a:moveTo>
                  <a:pt x="18242" y="10629"/>
                </a:moveTo>
                <a:lnTo>
                  <a:pt x="15853" y="10629"/>
                </a:lnTo>
                <a:lnTo>
                  <a:pt x="15853" y="8240"/>
                </a:lnTo>
                <a:lnTo>
                  <a:pt x="18242" y="8240"/>
                </a:lnTo>
                <a:close/>
                <a:moveTo>
                  <a:pt x="18242" y="13166"/>
                </a:moveTo>
                <a:lnTo>
                  <a:pt x="15853" y="13166"/>
                </a:lnTo>
                <a:lnTo>
                  <a:pt x="15853" y="10777"/>
                </a:lnTo>
                <a:lnTo>
                  <a:pt x="18242" y="10777"/>
                </a:lnTo>
                <a:close/>
                <a:moveTo>
                  <a:pt x="18242" y="15704"/>
                </a:moveTo>
                <a:lnTo>
                  <a:pt x="15853" y="15704"/>
                </a:lnTo>
                <a:lnTo>
                  <a:pt x="15853" y="13316"/>
                </a:lnTo>
                <a:lnTo>
                  <a:pt x="18242" y="13316"/>
                </a:lnTo>
                <a:close/>
                <a:moveTo>
                  <a:pt x="18242" y="18242"/>
                </a:moveTo>
                <a:lnTo>
                  <a:pt x="15853" y="18242"/>
                </a:lnTo>
                <a:lnTo>
                  <a:pt x="15853" y="15853"/>
                </a:lnTo>
                <a:lnTo>
                  <a:pt x="18242" y="15853"/>
                </a:lnTo>
                <a:close/>
                <a:moveTo>
                  <a:pt x="18242" y="20778"/>
                </a:moveTo>
                <a:lnTo>
                  <a:pt x="15853" y="20778"/>
                </a:lnTo>
                <a:lnTo>
                  <a:pt x="15853" y="18389"/>
                </a:lnTo>
                <a:lnTo>
                  <a:pt x="18242" y="18389"/>
                </a:lnTo>
                <a:close/>
                <a:moveTo>
                  <a:pt x="18242" y="23316"/>
                </a:moveTo>
                <a:lnTo>
                  <a:pt x="15853" y="23316"/>
                </a:lnTo>
                <a:lnTo>
                  <a:pt x="15853" y="20928"/>
                </a:lnTo>
                <a:lnTo>
                  <a:pt x="18242" y="20928"/>
                </a:lnTo>
                <a:close/>
                <a:moveTo>
                  <a:pt x="18242" y="25854"/>
                </a:moveTo>
                <a:lnTo>
                  <a:pt x="15853" y="25854"/>
                </a:lnTo>
                <a:lnTo>
                  <a:pt x="15853" y="23465"/>
                </a:lnTo>
                <a:lnTo>
                  <a:pt x="18242" y="23465"/>
                </a:lnTo>
                <a:close/>
                <a:moveTo>
                  <a:pt x="18242" y="28391"/>
                </a:moveTo>
                <a:lnTo>
                  <a:pt x="15853" y="28391"/>
                </a:lnTo>
                <a:lnTo>
                  <a:pt x="15853" y="26002"/>
                </a:lnTo>
                <a:lnTo>
                  <a:pt x="18242" y="26002"/>
                </a:lnTo>
                <a:close/>
                <a:moveTo>
                  <a:pt x="18242" y="30928"/>
                </a:moveTo>
                <a:lnTo>
                  <a:pt x="15853" y="30928"/>
                </a:lnTo>
                <a:lnTo>
                  <a:pt x="15853" y="28540"/>
                </a:lnTo>
                <a:lnTo>
                  <a:pt x="18242" y="28540"/>
                </a:lnTo>
                <a:close/>
                <a:moveTo>
                  <a:pt x="18242" y="33466"/>
                </a:moveTo>
                <a:lnTo>
                  <a:pt x="15853" y="33466"/>
                </a:lnTo>
                <a:lnTo>
                  <a:pt x="15853" y="31077"/>
                </a:lnTo>
                <a:lnTo>
                  <a:pt x="18242" y="31077"/>
                </a:lnTo>
                <a:close/>
                <a:moveTo>
                  <a:pt x="18242" y="36003"/>
                </a:moveTo>
                <a:lnTo>
                  <a:pt x="15853" y="36003"/>
                </a:lnTo>
                <a:lnTo>
                  <a:pt x="15853" y="33614"/>
                </a:lnTo>
                <a:lnTo>
                  <a:pt x="18242" y="33614"/>
                </a:lnTo>
                <a:close/>
                <a:moveTo>
                  <a:pt x="18242" y="38540"/>
                </a:moveTo>
                <a:lnTo>
                  <a:pt x="15853" y="38540"/>
                </a:lnTo>
                <a:lnTo>
                  <a:pt x="15853" y="36152"/>
                </a:lnTo>
                <a:lnTo>
                  <a:pt x="18242" y="36152"/>
                </a:lnTo>
                <a:close/>
                <a:moveTo>
                  <a:pt x="18242" y="41079"/>
                </a:moveTo>
                <a:lnTo>
                  <a:pt x="15853" y="41079"/>
                </a:lnTo>
                <a:lnTo>
                  <a:pt x="15853" y="38690"/>
                </a:lnTo>
                <a:lnTo>
                  <a:pt x="18242" y="38690"/>
                </a:lnTo>
                <a:close/>
                <a:moveTo>
                  <a:pt x="18242" y="43616"/>
                </a:moveTo>
                <a:lnTo>
                  <a:pt x="15853" y="43616"/>
                </a:lnTo>
                <a:lnTo>
                  <a:pt x="15853" y="41226"/>
                </a:lnTo>
                <a:lnTo>
                  <a:pt x="18242" y="41226"/>
                </a:lnTo>
                <a:close/>
                <a:moveTo>
                  <a:pt x="18242" y="46152"/>
                </a:moveTo>
                <a:lnTo>
                  <a:pt x="15853" y="46152"/>
                </a:lnTo>
                <a:lnTo>
                  <a:pt x="15853" y="43764"/>
                </a:lnTo>
                <a:lnTo>
                  <a:pt x="18242" y="43764"/>
                </a:lnTo>
                <a:close/>
                <a:moveTo>
                  <a:pt x="18242" y="48691"/>
                </a:moveTo>
                <a:lnTo>
                  <a:pt x="15853" y="48691"/>
                </a:lnTo>
                <a:lnTo>
                  <a:pt x="15853" y="46302"/>
                </a:lnTo>
                <a:lnTo>
                  <a:pt x="18242" y="46302"/>
                </a:lnTo>
                <a:close/>
                <a:moveTo>
                  <a:pt x="18242" y="51228"/>
                </a:moveTo>
                <a:lnTo>
                  <a:pt x="15853" y="51228"/>
                </a:lnTo>
                <a:lnTo>
                  <a:pt x="15853" y="48839"/>
                </a:lnTo>
                <a:lnTo>
                  <a:pt x="18242" y="48839"/>
                </a:lnTo>
                <a:close/>
                <a:moveTo>
                  <a:pt x="18242" y="53765"/>
                </a:moveTo>
                <a:lnTo>
                  <a:pt x="15853" y="53765"/>
                </a:lnTo>
                <a:lnTo>
                  <a:pt x="15853" y="51376"/>
                </a:lnTo>
                <a:lnTo>
                  <a:pt x="18242" y="51376"/>
                </a:lnTo>
                <a:close/>
                <a:moveTo>
                  <a:pt x="18242" y="56303"/>
                </a:moveTo>
                <a:lnTo>
                  <a:pt x="15853" y="56303"/>
                </a:lnTo>
                <a:lnTo>
                  <a:pt x="15853" y="53914"/>
                </a:lnTo>
                <a:lnTo>
                  <a:pt x="18242" y="53914"/>
                </a:lnTo>
                <a:close/>
                <a:moveTo>
                  <a:pt x="18242" y="58840"/>
                </a:moveTo>
                <a:lnTo>
                  <a:pt x="15853" y="58840"/>
                </a:lnTo>
                <a:lnTo>
                  <a:pt x="15853" y="56451"/>
                </a:lnTo>
                <a:lnTo>
                  <a:pt x="18242" y="56451"/>
                </a:lnTo>
                <a:close/>
                <a:moveTo>
                  <a:pt x="15704" y="5554"/>
                </a:moveTo>
                <a:lnTo>
                  <a:pt x="13315" y="5554"/>
                </a:lnTo>
                <a:lnTo>
                  <a:pt x="13315" y="3165"/>
                </a:lnTo>
                <a:lnTo>
                  <a:pt x="15704" y="3165"/>
                </a:lnTo>
                <a:close/>
                <a:moveTo>
                  <a:pt x="15704" y="8092"/>
                </a:moveTo>
                <a:lnTo>
                  <a:pt x="13315" y="8092"/>
                </a:lnTo>
                <a:lnTo>
                  <a:pt x="13315" y="5703"/>
                </a:lnTo>
                <a:lnTo>
                  <a:pt x="15704" y="5703"/>
                </a:lnTo>
                <a:close/>
                <a:moveTo>
                  <a:pt x="15704" y="10629"/>
                </a:moveTo>
                <a:lnTo>
                  <a:pt x="13315" y="10629"/>
                </a:lnTo>
                <a:lnTo>
                  <a:pt x="13315" y="8240"/>
                </a:lnTo>
                <a:lnTo>
                  <a:pt x="15704" y="8240"/>
                </a:lnTo>
                <a:close/>
                <a:moveTo>
                  <a:pt x="15704" y="13166"/>
                </a:moveTo>
                <a:lnTo>
                  <a:pt x="13315" y="13166"/>
                </a:lnTo>
                <a:lnTo>
                  <a:pt x="13315" y="10777"/>
                </a:lnTo>
                <a:lnTo>
                  <a:pt x="15704" y="10777"/>
                </a:lnTo>
                <a:close/>
                <a:moveTo>
                  <a:pt x="15704" y="15704"/>
                </a:moveTo>
                <a:lnTo>
                  <a:pt x="13315" y="15704"/>
                </a:lnTo>
                <a:lnTo>
                  <a:pt x="13315" y="13316"/>
                </a:lnTo>
                <a:lnTo>
                  <a:pt x="15704" y="13316"/>
                </a:lnTo>
                <a:close/>
                <a:moveTo>
                  <a:pt x="15704" y="18242"/>
                </a:moveTo>
                <a:lnTo>
                  <a:pt x="13315" y="18242"/>
                </a:lnTo>
                <a:lnTo>
                  <a:pt x="13315" y="15853"/>
                </a:lnTo>
                <a:lnTo>
                  <a:pt x="15704" y="15853"/>
                </a:lnTo>
                <a:close/>
                <a:moveTo>
                  <a:pt x="15704" y="20778"/>
                </a:moveTo>
                <a:lnTo>
                  <a:pt x="13315" y="20778"/>
                </a:lnTo>
                <a:lnTo>
                  <a:pt x="13315" y="18389"/>
                </a:lnTo>
                <a:lnTo>
                  <a:pt x="15704" y="18389"/>
                </a:lnTo>
                <a:close/>
                <a:moveTo>
                  <a:pt x="15704" y="23316"/>
                </a:moveTo>
                <a:lnTo>
                  <a:pt x="13315" y="23316"/>
                </a:lnTo>
                <a:lnTo>
                  <a:pt x="13315" y="20928"/>
                </a:lnTo>
                <a:lnTo>
                  <a:pt x="15704" y="20928"/>
                </a:lnTo>
                <a:close/>
                <a:moveTo>
                  <a:pt x="15704" y="25854"/>
                </a:moveTo>
                <a:lnTo>
                  <a:pt x="13315" y="25854"/>
                </a:lnTo>
                <a:lnTo>
                  <a:pt x="13315" y="23465"/>
                </a:lnTo>
                <a:lnTo>
                  <a:pt x="15704" y="23465"/>
                </a:lnTo>
                <a:close/>
                <a:moveTo>
                  <a:pt x="15704" y="28391"/>
                </a:moveTo>
                <a:lnTo>
                  <a:pt x="13315" y="28391"/>
                </a:lnTo>
                <a:lnTo>
                  <a:pt x="13315" y="26002"/>
                </a:lnTo>
                <a:lnTo>
                  <a:pt x="15704" y="26002"/>
                </a:lnTo>
                <a:close/>
                <a:moveTo>
                  <a:pt x="15704" y="30928"/>
                </a:moveTo>
                <a:lnTo>
                  <a:pt x="13315" y="30928"/>
                </a:lnTo>
                <a:lnTo>
                  <a:pt x="13315" y="28540"/>
                </a:lnTo>
                <a:lnTo>
                  <a:pt x="15704" y="28540"/>
                </a:lnTo>
                <a:close/>
                <a:moveTo>
                  <a:pt x="15704" y="33466"/>
                </a:moveTo>
                <a:lnTo>
                  <a:pt x="13315" y="33466"/>
                </a:lnTo>
                <a:lnTo>
                  <a:pt x="13315" y="31077"/>
                </a:lnTo>
                <a:lnTo>
                  <a:pt x="15704" y="31077"/>
                </a:lnTo>
                <a:close/>
                <a:moveTo>
                  <a:pt x="15704" y="36003"/>
                </a:moveTo>
                <a:lnTo>
                  <a:pt x="13315" y="36003"/>
                </a:lnTo>
                <a:lnTo>
                  <a:pt x="13315" y="33614"/>
                </a:lnTo>
                <a:lnTo>
                  <a:pt x="15704" y="33614"/>
                </a:lnTo>
                <a:close/>
                <a:moveTo>
                  <a:pt x="15704" y="38540"/>
                </a:moveTo>
                <a:lnTo>
                  <a:pt x="13315" y="38540"/>
                </a:lnTo>
                <a:lnTo>
                  <a:pt x="13315" y="36152"/>
                </a:lnTo>
                <a:lnTo>
                  <a:pt x="15704" y="36152"/>
                </a:lnTo>
                <a:close/>
                <a:moveTo>
                  <a:pt x="15704" y="41079"/>
                </a:moveTo>
                <a:lnTo>
                  <a:pt x="13315" y="41079"/>
                </a:lnTo>
                <a:lnTo>
                  <a:pt x="13315" y="38690"/>
                </a:lnTo>
                <a:lnTo>
                  <a:pt x="15704" y="38690"/>
                </a:lnTo>
                <a:close/>
                <a:moveTo>
                  <a:pt x="15704" y="43616"/>
                </a:moveTo>
                <a:lnTo>
                  <a:pt x="13315" y="43616"/>
                </a:lnTo>
                <a:lnTo>
                  <a:pt x="13315" y="41226"/>
                </a:lnTo>
                <a:lnTo>
                  <a:pt x="15704" y="41226"/>
                </a:lnTo>
                <a:close/>
                <a:moveTo>
                  <a:pt x="15704" y="46152"/>
                </a:moveTo>
                <a:lnTo>
                  <a:pt x="13315" y="46152"/>
                </a:lnTo>
                <a:lnTo>
                  <a:pt x="13315" y="43764"/>
                </a:lnTo>
                <a:lnTo>
                  <a:pt x="15704" y="43764"/>
                </a:lnTo>
                <a:close/>
                <a:moveTo>
                  <a:pt x="15704" y="48691"/>
                </a:moveTo>
                <a:lnTo>
                  <a:pt x="13315" y="48691"/>
                </a:lnTo>
                <a:lnTo>
                  <a:pt x="13315" y="46302"/>
                </a:lnTo>
                <a:lnTo>
                  <a:pt x="15704" y="46302"/>
                </a:lnTo>
                <a:close/>
                <a:moveTo>
                  <a:pt x="15704" y="51228"/>
                </a:moveTo>
                <a:lnTo>
                  <a:pt x="13315" y="51228"/>
                </a:lnTo>
                <a:lnTo>
                  <a:pt x="13315" y="48839"/>
                </a:lnTo>
                <a:lnTo>
                  <a:pt x="15704" y="48839"/>
                </a:lnTo>
                <a:close/>
                <a:moveTo>
                  <a:pt x="15704" y="53765"/>
                </a:moveTo>
                <a:lnTo>
                  <a:pt x="13315" y="53765"/>
                </a:lnTo>
                <a:lnTo>
                  <a:pt x="13315" y="51376"/>
                </a:lnTo>
                <a:lnTo>
                  <a:pt x="15704" y="51376"/>
                </a:lnTo>
                <a:close/>
                <a:moveTo>
                  <a:pt x="15704" y="56303"/>
                </a:moveTo>
                <a:lnTo>
                  <a:pt x="13315" y="56303"/>
                </a:lnTo>
                <a:lnTo>
                  <a:pt x="13315" y="53914"/>
                </a:lnTo>
                <a:lnTo>
                  <a:pt x="15704" y="53914"/>
                </a:lnTo>
                <a:close/>
                <a:moveTo>
                  <a:pt x="15704" y="58840"/>
                </a:moveTo>
                <a:lnTo>
                  <a:pt x="13315" y="58840"/>
                </a:lnTo>
                <a:lnTo>
                  <a:pt x="13315" y="56451"/>
                </a:lnTo>
                <a:lnTo>
                  <a:pt x="15704" y="56451"/>
                </a:lnTo>
                <a:close/>
                <a:moveTo>
                  <a:pt x="13167" y="5554"/>
                </a:moveTo>
                <a:lnTo>
                  <a:pt x="10778" y="5554"/>
                </a:lnTo>
                <a:lnTo>
                  <a:pt x="10778" y="3165"/>
                </a:lnTo>
                <a:lnTo>
                  <a:pt x="13167" y="3165"/>
                </a:lnTo>
                <a:close/>
                <a:moveTo>
                  <a:pt x="13167" y="8092"/>
                </a:moveTo>
                <a:lnTo>
                  <a:pt x="10778" y="8092"/>
                </a:lnTo>
                <a:lnTo>
                  <a:pt x="10778" y="5703"/>
                </a:lnTo>
                <a:lnTo>
                  <a:pt x="13167" y="5703"/>
                </a:lnTo>
                <a:close/>
                <a:moveTo>
                  <a:pt x="13167" y="10629"/>
                </a:moveTo>
                <a:lnTo>
                  <a:pt x="10778" y="10629"/>
                </a:lnTo>
                <a:lnTo>
                  <a:pt x="10778" y="8240"/>
                </a:lnTo>
                <a:lnTo>
                  <a:pt x="13167" y="8240"/>
                </a:lnTo>
                <a:close/>
                <a:moveTo>
                  <a:pt x="13167" y="13166"/>
                </a:moveTo>
                <a:lnTo>
                  <a:pt x="10778" y="13166"/>
                </a:lnTo>
                <a:lnTo>
                  <a:pt x="10778" y="10777"/>
                </a:lnTo>
                <a:lnTo>
                  <a:pt x="13167" y="10777"/>
                </a:lnTo>
                <a:close/>
                <a:moveTo>
                  <a:pt x="13167" y="15704"/>
                </a:moveTo>
                <a:lnTo>
                  <a:pt x="10778" y="15704"/>
                </a:lnTo>
                <a:lnTo>
                  <a:pt x="10778" y="13316"/>
                </a:lnTo>
                <a:lnTo>
                  <a:pt x="13167" y="13316"/>
                </a:lnTo>
                <a:close/>
                <a:moveTo>
                  <a:pt x="13167" y="18242"/>
                </a:moveTo>
                <a:lnTo>
                  <a:pt x="10778" y="18242"/>
                </a:lnTo>
                <a:lnTo>
                  <a:pt x="10778" y="15853"/>
                </a:lnTo>
                <a:lnTo>
                  <a:pt x="13167" y="15853"/>
                </a:lnTo>
                <a:close/>
                <a:moveTo>
                  <a:pt x="13167" y="20778"/>
                </a:moveTo>
                <a:lnTo>
                  <a:pt x="10778" y="20778"/>
                </a:lnTo>
                <a:lnTo>
                  <a:pt x="10778" y="18389"/>
                </a:lnTo>
                <a:lnTo>
                  <a:pt x="13167" y="18389"/>
                </a:lnTo>
                <a:close/>
                <a:moveTo>
                  <a:pt x="13167" y="23316"/>
                </a:moveTo>
                <a:lnTo>
                  <a:pt x="10778" y="23316"/>
                </a:lnTo>
                <a:lnTo>
                  <a:pt x="10778" y="20928"/>
                </a:lnTo>
                <a:lnTo>
                  <a:pt x="13167" y="20928"/>
                </a:lnTo>
                <a:close/>
                <a:moveTo>
                  <a:pt x="13167" y="25854"/>
                </a:moveTo>
                <a:lnTo>
                  <a:pt x="10778" y="25854"/>
                </a:lnTo>
                <a:lnTo>
                  <a:pt x="10778" y="23465"/>
                </a:lnTo>
                <a:lnTo>
                  <a:pt x="13167" y="23465"/>
                </a:lnTo>
                <a:close/>
                <a:moveTo>
                  <a:pt x="13167" y="28391"/>
                </a:moveTo>
                <a:lnTo>
                  <a:pt x="10778" y="28391"/>
                </a:lnTo>
                <a:lnTo>
                  <a:pt x="10778" y="26002"/>
                </a:lnTo>
                <a:lnTo>
                  <a:pt x="13167" y="26002"/>
                </a:lnTo>
                <a:close/>
                <a:moveTo>
                  <a:pt x="13167" y="30928"/>
                </a:moveTo>
                <a:lnTo>
                  <a:pt x="10778" y="30928"/>
                </a:lnTo>
                <a:lnTo>
                  <a:pt x="10778" y="28540"/>
                </a:lnTo>
                <a:lnTo>
                  <a:pt x="13167" y="28540"/>
                </a:lnTo>
                <a:close/>
                <a:moveTo>
                  <a:pt x="13167" y="33466"/>
                </a:moveTo>
                <a:lnTo>
                  <a:pt x="10778" y="33466"/>
                </a:lnTo>
                <a:lnTo>
                  <a:pt x="10778" y="31077"/>
                </a:lnTo>
                <a:lnTo>
                  <a:pt x="13167" y="31077"/>
                </a:lnTo>
                <a:close/>
                <a:moveTo>
                  <a:pt x="13167" y="36003"/>
                </a:moveTo>
                <a:lnTo>
                  <a:pt x="10778" y="36003"/>
                </a:lnTo>
                <a:lnTo>
                  <a:pt x="10778" y="33614"/>
                </a:lnTo>
                <a:lnTo>
                  <a:pt x="13167" y="33614"/>
                </a:lnTo>
                <a:close/>
                <a:moveTo>
                  <a:pt x="13167" y="38540"/>
                </a:moveTo>
                <a:lnTo>
                  <a:pt x="10778" y="38540"/>
                </a:lnTo>
                <a:lnTo>
                  <a:pt x="10778" y="36152"/>
                </a:lnTo>
                <a:lnTo>
                  <a:pt x="13167" y="36152"/>
                </a:lnTo>
                <a:close/>
                <a:moveTo>
                  <a:pt x="13167" y="41079"/>
                </a:moveTo>
                <a:lnTo>
                  <a:pt x="10778" y="41079"/>
                </a:lnTo>
                <a:lnTo>
                  <a:pt x="10778" y="38690"/>
                </a:lnTo>
                <a:lnTo>
                  <a:pt x="13167" y="38690"/>
                </a:lnTo>
                <a:close/>
                <a:moveTo>
                  <a:pt x="13167" y="43616"/>
                </a:moveTo>
                <a:lnTo>
                  <a:pt x="10778" y="43616"/>
                </a:lnTo>
                <a:lnTo>
                  <a:pt x="10778" y="41226"/>
                </a:lnTo>
                <a:lnTo>
                  <a:pt x="13167" y="41226"/>
                </a:lnTo>
                <a:close/>
                <a:moveTo>
                  <a:pt x="13167" y="46152"/>
                </a:moveTo>
                <a:lnTo>
                  <a:pt x="10778" y="46152"/>
                </a:lnTo>
                <a:lnTo>
                  <a:pt x="10778" y="43764"/>
                </a:lnTo>
                <a:lnTo>
                  <a:pt x="13167" y="43764"/>
                </a:lnTo>
                <a:close/>
                <a:moveTo>
                  <a:pt x="13167" y="48691"/>
                </a:moveTo>
                <a:lnTo>
                  <a:pt x="10778" y="48691"/>
                </a:lnTo>
                <a:lnTo>
                  <a:pt x="10778" y="46302"/>
                </a:lnTo>
                <a:lnTo>
                  <a:pt x="13167" y="46302"/>
                </a:lnTo>
                <a:close/>
                <a:moveTo>
                  <a:pt x="13167" y="51228"/>
                </a:moveTo>
                <a:lnTo>
                  <a:pt x="10778" y="51228"/>
                </a:lnTo>
                <a:lnTo>
                  <a:pt x="10778" y="48839"/>
                </a:lnTo>
                <a:lnTo>
                  <a:pt x="13167" y="48839"/>
                </a:lnTo>
                <a:close/>
                <a:moveTo>
                  <a:pt x="13167" y="53765"/>
                </a:moveTo>
                <a:lnTo>
                  <a:pt x="10778" y="53765"/>
                </a:lnTo>
                <a:lnTo>
                  <a:pt x="10778" y="51376"/>
                </a:lnTo>
                <a:lnTo>
                  <a:pt x="13167" y="51376"/>
                </a:lnTo>
                <a:close/>
                <a:moveTo>
                  <a:pt x="13167" y="56303"/>
                </a:moveTo>
                <a:lnTo>
                  <a:pt x="10778" y="56303"/>
                </a:lnTo>
                <a:lnTo>
                  <a:pt x="10778" y="53914"/>
                </a:lnTo>
                <a:lnTo>
                  <a:pt x="13167" y="53914"/>
                </a:lnTo>
                <a:close/>
                <a:moveTo>
                  <a:pt x="13167" y="58840"/>
                </a:moveTo>
                <a:lnTo>
                  <a:pt x="10778" y="58840"/>
                </a:lnTo>
                <a:lnTo>
                  <a:pt x="10778" y="56451"/>
                </a:lnTo>
                <a:lnTo>
                  <a:pt x="13167" y="56451"/>
                </a:lnTo>
                <a:close/>
                <a:moveTo>
                  <a:pt x="10630" y="5554"/>
                </a:moveTo>
                <a:lnTo>
                  <a:pt x="8241" y="5554"/>
                </a:lnTo>
                <a:lnTo>
                  <a:pt x="8241" y="3165"/>
                </a:lnTo>
                <a:lnTo>
                  <a:pt x="10630" y="3165"/>
                </a:lnTo>
                <a:close/>
                <a:moveTo>
                  <a:pt x="10630" y="8092"/>
                </a:moveTo>
                <a:lnTo>
                  <a:pt x="8241" y="8092"/>
                </a:lnTo>
                <a:lnTo>
                  <a:pt x="8241" y="5703"/>
                </a:lnTo>
                <a:lnTo>
                  <a:pt x="10630" y="5703"/>
                </a:lnTo>
                <a:close/>
                <a:moveTo>
                  <a:pt x="10630" y="10629"/>
                </a:moveTo>
                <a:lnTo>
                  <a:pt x="8241" y="10629"/>
                </a:lnTo>
                <a:lnTo>
                  <a:pt x="8241" y="8240"/>
                </a:lnTo>
                <a:lnTo>
                  <a:pt x="10630" y="8240"/>
                </a:lnTo>
                <a:close/>
                <a:moveTo>
                  <a:pt x="10630" y="13166"/>
                </a:moveTo>
                <a:lnTo>
                  <a:pt x="8241" y="13166"/>
                </a:lnTo>
                <a:lnTo>
                  <a:pt x="8241" y="10777"/>
                </a:lnTo>
                <a:lnTo>
                  <a:pt x="10630" y="10777"/>
                </a:lnTo>
                <a:close/>
                <a:moveTo>
                  <a:pt x="10630" y="15704"/>
                </a:moveTo>
                <a:lnTo>
                  <a:pt x="8241" y="15704"/>
                </a:lnTo>
                <a:lnTo>
                  <a:pt x="8241" y="13316"/>
                </a:lnTo>
                <a:lnTo>
                  <a:pt x="10630" y="13316"/>
                </a:lnTo>
                <a:close/>
                <a:moveTo>
                  <a:pt x="10630" y="18242"/>
                </a:moveTo>
                <a:lnTo>
                  <a:pt x="8241" y="18242"/>
                </a:lnTo>
                <a:lnTo>
                  <a:pt x="8241" y="15853"/>
                </a:lnTo>
                <a:lnTo>
                  <a:pt x="10630" y="15853"/>
                </a:lnTo>
                <a:close/>
                <a:moveTo>
                  <a:pt x="10630" y="20778"/>
                </a:moveTo>
                <a:lnTo>
                  <a:pt x="8241" y="20778"/>
                </a:lnTo>
                <a:lnTo>
                  <a:pt x="8241" y="18389"/>
                </a:lnTo>
                <a:lnTo>
                  <a:pt x="10630" y="18389"/>
                </a:lnTo>
                <a:close/>
                <a:moveTo>
                  <a:pt x="10630" y="23316"/>
                </a:moveTo>
                <a:lnTo>
                  <a:pt x="8241" y="23316"/>
                </a:lnTo>
                <a:lnTo>
                  <a:pt x="8241" y="20928"/>
                </a:lnTo>
                <a:lnTo>
                  <a:pt x="10630" y="20928"/>
                </a:lnTo>
                <a:close/>
                <a:moveTo>
                  <a:pt x="10630" y="25854"/>
                </a:moveTo>
                <a:lnTo>
                  <a:pt x="8241" y="25854"/>
                </a:lnTo>
                <a:lnTo>
                  <a:pt x="8241" y="23465"/>
                </a:lnTo>
                <a:lnTo>
                  <a:pt x="10630" y="23465"/>
                </a:lnTo>
                <a:close/>
                <a:moveTo>
                  <a:pt x="10630" y="28391"/>
                </a:moveTo>
                <a:lnTo>
                  <a:pt x="8241" y="28391"/>
                </a:lnTo>
                <a:lnTo>
                  <a:pt x="8241" y="26002"/>
                </a:lnTo>
                <a:lnTo>
                  <a:pt x="10630" y="26002"/>
                </a:lnTo>
                <a:close/>
                <a:moveTo>
                  <a:pt x="10630" y="30928"/>
                </a:moveTo>
                <a:lnTo>
                  <a:pt x="8241" y="30928"/>
                </a:lnTo>
                <a:lnTo>
                  <a:pt x="8241" y="28540"/>
                </a:lnTo>
                <a:lnTo>
                  <a:pt x="10630" y="28540"/>
                </a:lnTo>
                <a:close/>
                <a:moveTo>
                  <a:pt x="10630" y="33466"/>
                </a:moveTo>
                <a:lnTo>
                  <a:pt x="8241" y="33466"/>
                </a:lnTo>
                <a:lnTo>
                  <a:pt x="8241" y="31077"/>
                </a:lnTo>
                <a:lnTo>
                  <a:pt x="10630" y="31077"/>
                </a:lnTo>
                <a:close/>
                <a:moveTo>
                  <a:pt x="10630" y="36003"/>
                </a:moveTo>
                <a:lnTo>
                  <a:pt x="8241" y="36003"/>
                </a:lnTo>
                <a:lnTo>
                  <a:pt x="8241" y="33614"/>
                </a:lnTo>
                <a:lnTo>
                  <a:pt x="10630" y="33614"/>
                </a:lnTo>
                <a:close/>
                <a:moveTo>
                  <a:pt x="10630" y="38540"/>
                </a:moveTo>
                <a:lnTo>
                  <a:pt x="8241" y="38540"/>
                </a:lnTo>
                <a:lnTo>
                  <a:pt x="8241" y="36152"/>
                </a:lnTo>
                <a:lnTo>
                  <a:pt x="10630" y="36152"/>
                </a:lnTo>
                <a:close/>
                <a:moveTo>
                  <a:pt x="10630" y="41079"/>
                </a:moveTo>
                <a:lnTo>
                  <a:pt x="8241" y="41079"/>
                </a:lnTo>
                <a:lnTo>
                  <a:pt x="8241" y="38690"/>
                </a:lnTo>
                <a:lnTo>
                  <a:pt x="10630" y="38690"/>
                </a:lnTo>
                <a:close/>
                <a:moveTo>
                  <a:pt x="10630" y="43616"/>
                </a:moveTo>
                <a:lnTo>
                  <a:pt x="8241" y="43616"/>
                </a:lnTo>
                <a:lnTo>
                  <a:pt x="8241" y="41226"/>
                </a:lnTo>
                <a:lnTo>
                  <a:pt x="10630" y="41226"/>
                </a:lnTo>
                <a:close/>
                <a:moveTo>
                  <a:pt x="10630" y="46152"/>
                </a:moveTo>
                <a:lnTo>
                  <a:pt x="8241" y="46152"/>
                </a:lnTo>
                <a:lnTo>
                  <a:pt x="8241" y="43764"/>
                </a:lnTo>
                <a:lnTo>
                  <a:pt x="10630" y="43764"/>
                </a:lnTo>
                <a:close/>
                <a:moveTo>
                  <a:pt x="10630" y="48691"/>
                </a:moveTo>
                <a:lnTo>
                  <a:pt x="8241" y="48691"/>
                </a:lnTo>
                <a:lnTo>
                  <a:pt x="8241" y="46302"/>
                </a:lnTo>
                <a:lnTo>
                  <a:pt x="10630" y="46302"/>
                </a:lnTo>
                <a:close/>
                <a:moveTo>
                  <a:pt x="10630" y="51228"/>
                </a:moveTo>
                <a:lnTo>
                  <a:pt x="8241" y="51228"/>
                </a:lnTo>
                <a:lnTo>
                  <a:pt x="8241" y="48839"/>
                </a:lnTo>
                <a:lnTo>
                  <a:pt x="10630" y="48839"/>
                </a:lnTo>
                <a:close/>
                <a:moveTo>
                  <a:pt x="10630" y="53765"/>
                </a:moveTo>
                <a:lnTo>
                  <a:pt x="8241" y="53765"/>
                </a:lnTo>
                <a:lnTo>
                  <a:pt x="8241" y="51376"/>
                </a:lnTo>
                <a:lnTo>
                  <a:pt x="10630" y="51376"/>
                </a:lnTo>
                <a:close/>
                <a:moveTo>
                  <a:pt x="10630" y="56303"/>
                </a:moveTo>
                <a:lnTo>
                  <a:pt x="8241" y="56303"/>
                </a:lnTo>
                <a:lnTo>
                  <a:pt x="8241" y="53914"/>
                </a:lnTo>
                <a:lnTo>
                  <a:pt x="10630" y="53914"/>
                </a:lnTo>
                <a:close/>
                <a:moveTo>
                  <a:pt x="10630" y="58840"/>
                </a:moveTo>
                <a:lnTo>
                  <a:pt x="8241" y="58840"/>
                </a:lnTo>
                <a:lnTo>
                  <a:pt x="8241" y="56451"/>
                </a:lnTo>
                <a:lnTo>
                  <a:pt x="10630" y="56451"/>
                </a:lnTo>
                <a:close/>
                <a:moveTo>
                  <a:pt x="8092" y="5554"/>
                </a:moveTo>
                <a:lnTo>
                  <a:pt x="5703" y="5554"/>
                </a:lnTo>
                <a:lnTo>
                  <a:pt x="5703" y="3165"/>
                </a:lnTo>
                <a:lnTo>
                  <a:pt x="8092" y="3165"/>
                </a:lnTo>
                <a:close/>
                <a:moveTo>
                  <a:pt x="8092" y="8092"/>
                </a:moveTo>
                <a:lnTo>
                  <a:pt x="5703" y="8092"/>
                </a:lnTo>
                <a:lnTo>
                  <a:pt x="5703" y="5703"/>
                </a:lnTo>
                <a:lnTo>
                  <a:pt x="8092" y="5703"/>
                </a:lnTo>
                <a:close/>
                <a:moveTo>
                  <a:pt x="8092" y="10629"/>
                </a:moveTo>
                <a:lnTo>
                  <a:pt x="5703" y="10629"/>
                </a:lnTo>
                <a:lnTo>
                  <a:pt x="5703" y="8240"/>
                </a:lnTo>
                <a:lnTo>
                  <a:pt x="8092" y="8240"/>
                </a:lnTo>
                <a:close/>
                <a:moveTo>
                  <a:pt x="8092" y="13166"/>
                </a:moveTo>
                <a:lnTo>
                  <a:pt x="5703" y="13166"/>
                </a:lnTo>
                <a:lnTo>
                  <a:pt x="5703" y="10777"/>
                </a:lnTo>
                <a:lnTo>
                  <a:pt x="8092" y="10777"/>
                </a:lnTo>
                <a:close/>
                <a:moveTo>
                  <a:pt x="8092" y="15704"/>
                </a:moveTo>
                <a:lnTo>
                  <a:pt x="5703" y="15704"/>
                </a:lnTo>
                <a:lnTo>
                  <a:pt x="5703" y="13316"/>
                </a:lnTo>
                <a:lnTo>
                  <a:pt x="8092" y="13316"/>
                </a:lnTo>
                <a:close/>
                <a:moveTo>
                  <a:pt x="8092" y="18242"/>
                </a:moveTo>
                <a:lnTo>
                  <a:pt x="5703" y="18242"/>
                </a:lnTo>
                <a:lnTo>
                  <a:pt x="5703" y="15853"/>
                </a:lnTo>
                <a:lnTo>
                  <a:pt x="8092" y="15853"/>
                </a:lnTo>
                <a:close/>
                <a:moveTo>
                  <a:pt x="8092" y="20778"/>
                </a:moveTo>
                <a:lnTo>
                  <a:pt x="5703" y="20778"/>
                </a:lnTo>
                <a:lnTo>
                  <a:pt x="5703" y="18389"/>
                </a:lnTo>
                <a:lnTo>
                  <a:pt x="8092" y="18389"/>
                </a:lnTo>
                <a:close/>
                <a:moveTo>
                  <a:pt x="8092" y="23316"/>
                </a:moveTo>
                <a:lnTo>
                  <a:pt x="5703" y="23316"/>
                </a:lnTo>
                <a:lnTo>
                  <a:pt x="5703" y="20928"/>
                </a:lnTo>
                <a:lnTo>
                  <a:pt x="8092" y="20928"/>
                </a:lnTo>
                <a:close/>
                <a:moveTo>
                  <a:pt x="8092" y="25854"/>
                </a:moveTo>
                <a:lnTo>
                  <a:pt x="5703" y="25854"/>
                </a:lnTo>
                <a:lnTo>
                  <a:pt x="5703" y="23465"/>
                </a:lnTo>
                <a:lnTo>
                  <a:pt x="8092" y="23465"/>
                </a:lnTo>
                <a:close/>
                <a:moveTo>
                  <a:pt x="8092" y="28391"/>
                </a:moveTo>
                <a:lnTo>
                  <a:pt x="5703" y="28391"/>
                </a:lnTo>
                <a:lnTo>
                  <a:pt x="5703" y="26002"/>
                </a:lnTo>
                <a:lnTo>
                  <a:pt x="8092" y="26002"/>
                </a:lnTo>
                <a:close/>
                <a:moveTo>
                  <a:pt x="8092" y="30928"/>
                </a:moveTo>
                <a:lnTo>
                  <a:pt x="5703" y="30928"/>
                </a:lnTo>
                <a:lnTo>
                  <a:pt x="5703" y="28540"/>
                </a:lnTo>
                <a:lnTo>
                  <a:pt x="8092" y="28540"/>
                </a:lnTo>
                <a:close/>
                <a:moveTo>
                  <a:pt x="8092" y="33466"/>
                </a:moveTo>
                <a:lnTo>
                  <a:pt x="5703" y="33466"/>
                </a:lnTo>
                <a:lnTo>
                  <a:pt x="5703" y="31077"/>
                </a:lnTo>
                <a:lnTo>
                  <a:pt x="8092" y="31077"/>
                </a:lnTo>
                <a:close/>
                <a:moveTo>
                  <a:pt x="8092" y="36003"/>
                </a:moveTo>
                <a:lnTo>
                  <a:pt x="5703" y="36003"/>
                </a:lnTo>
                <a:lnTo>
                  <a:pt x="5703" y="33614"/>
                </a:lnTo>
                <a:lnTo>
                  <a:pt x="8092" y="33614"/>
                </a:lnTo>
                <a:close/>
                <a:moveTo>
                  <a:pt x="8092" y="38540"/>
                </a:moveTo>
                <a:lnTo>
                  <a:pt x="5703" y="38540"/>
                </a:lnTo>
                <a:lnTo>
                  <a:pt x="5703" y="36152"/>
                </a:lnTo>
                <a:lnTo>
                  <a:pt x="8092" y="36152"/>
                </a:lnTo>
                <a:close/>
                <a:moveTo>
                  <a:pt x="8092" y="41079"/>
                </a:moveTo>
                <a:lnTo>
                  <a:pt x="5703" y="41079"/>
                </a:lnTo>
                <a:lnTo>
                  <a:pt x="5703" y="38690"/>
                </a:lnTo>
                <a:lnTo>
                  <a:pt x="8092" y="38690"/>
                </a:lnTo>
                <a:close/>
                <a:moveTo>
                  <a:pt x="8092" y="43616"/>
                </a:moveTo>
                <a:lnTo>
                  <a:pt x="5703" y="43616"/>
                </a:lnTo>
                <a:lnTo>
                  <a:pt x="5703" y="41226"/>
                </a:lnTo>
                <a:lnTo>
                  <a:pt x="8092" y="41226"/>
                </a:lnTo>
                <a:close/>
                <a:moveTo>
                  <a:pt x="8092" y="46152"/>
                </a:moveTo>
                <a:lnTo>
                  <a:pt x="5703" y="46152"/>
                </a:lnTo>
                <a:lnTo>
                  <a:pt x="5703" y="43764"/>
                </a:lnTo>
                <a:lnTo>
                  <a:pt x="8092" y="43764"/>
                </a:lnTo>
                <a:close/>
                <a:moveTo>
                  <a:pt x="8092" y="48691"/>
                </a:moveTo>
                <a:lnTo>
                  <a:pt x="5703" y="48691"/>
                </a:lnTo>
                <a:lnTo>
                  <a:pt x="5703" y="46302"/>
                </a:lnTo>
                <a:lnTo>
                  <a:pt x="8092" y="46302"/>
                </a:lnTo>
                <a:close/>
                <a:moveTo>
                  <a:pt x="8092" y="51228"/>
                </a:moveTo>
                <a:lnTo>
                  <a:pt x="5703" y="51228"/>
                </a:lnTo>
                <a:lnTo>
                  <a:pt x="5703" y="48839"/>
                </a:lnTo>
                <a:lnTo>
                  <a:pt x="8092" y="48839"/>
                </a:lnTo>
                <a:close/>
                <a:moveTo>
                  <a:pt x="8092" y="53765"/>
                </a:moveTo>
                <a:lnTo>
                  <a:pt x="5703" y="53765"/>
                </a:lnTo>
                <a:lnTo>
                  <a:pt x="5703" y="51376"/>
                </a:lnTo>
                <a:lnTo>
                  <a:pt x="8092" y="51376"/>
                </a:lnTo>
                <a:close/>
                <a:moveTo>
                  <a:pt x="8092" y="56303"/>
                </a:moveTo>
                <a:lnTo>
                  <a:pt x="5703" y="56303"/>
                </a:lnTo>
                <a:lnTo>
                  <a:pt x="5703" y="53914"/>
                </a:lnTo>
                <a:lnTo>
                  <a:pt x="8092" y="53914"/>
                </a:lnTo>
                <a:close/>
                <a:moveTo>
                  <a:pt x="8092" y="58840"/>
                </a:moveTo>
                <a:lnTo>
                  <a:pt x="5703" y="58840"/>
                </a:lnTo>
                <a:lnTo>
                  <a:pt x="5703" y="56451"/>
                </a:lnTo>
                <a:lnTo>
                  <a:pt x="8092" y="56451"/>
                </a:lnTo>
                <a:close/>
                <a:moveTo>
                  <a:pt x="5554" y="5554"/>
                </a:moveTo>
                <a:lnTo>
                  <a:pt x="3166" y="5554"/>
                </a:lnTo>
                <a:lnTo>
                  <a:pt x="3166" y="3165"/>
                </a:lnTo>
                <a:lnTo>
                  <a:pt x="5554" y="3165"/>
                </a:lnTo>
                <a:close/>
                <a:moveTo>
                  <a:pt x="5554" y="8092"/>
                </a:moveTo>
                <a:lnTo>
                  <a:pt x="3166" y="8092"/>
                </a:lnTo>
                <a:lnTo>
                  <a:pt x="3166" y="5703"/>
                </a:lnTo>
                <a:lnTo>
                  <a:pt x="5554" y="5703"/>
                </a:lnTo>
                <a:close/>
                <a:moveTo>
                  <a:pt x="5554" y="10629"/>
                </a:moveTo>
                <a:lnTo>
                  <a:pt x="3166" y="10629"/>
                </a:lnTo>
                <a:lnTo>
                  <a:pt x="3166" y="8240"/>
                </a:lnTo>
                <a:lnTo>
                  <a:pt x="5554" y="8240"/>
                </a:lnTo>
                <a:close/>
                <a:moveTo>
                  <a:pt x="5554" y="13166"/>
                </a:moveTo>
                <a:lnTo>
                  <a:pt x="3166" y="13166"/>
                </a:lnTo>
                <a:lnTo>
                  <a:pt x="3166" y="10777"/>
                </a:lnTo>
                <a:lnTo>
                  <a:pt x="5554" y="10777"/>
                </a:lnTo>
                <a:close/>
                <a:moveTo>
                  <a:pt x="5554" y="15704"/>
                </a:moveTo>
                <a:lnTo>
                  <a:pt x="3166" y="15704"/>
                </a:lnTo>
                <a:lnTo>
                  <a:pt x="3166" y="13316"/>
                </a:lnTo>
                <a:lnTo>
                  <a:pt x="5554" y="13316"/>
                </a:lnTo>
                <a:close/>
                <a:moveTo>
                  <a:pt x="5554" y="18242"/>
                </a:moveTo>
                <a:lnTo>
                  <a:pt x="3166" y="18242"/>
                </a:lnTo>
                <a:lnTo>
                  <a:pt x="3166" y="15853"/>
                </a:lnTo>
                <a:lnTo>
                  <a:pt x="5554" y="15853"/>
                </a:lnTo>
                <a:close/>
                <a:moveTo>
                  <a:pt x="5554" y="20778"/>
                </a:moveTo>
                <a:lnTo>
                  <a:pt x="3166" y="20778"/>
                </a:lnTo>
                <a:lnTo>
                  <a:pt x="3166" y="18389"/>
                </a:lnTo>
                <a:lnTo>
                  <a:pt x="5554" y="18389"/>
                </a:lnTo>
                <a:close/>
                <a:moveTo>
                  <a:pt x="5554" y="23316"/>
                </a:moveTo>
                <a:lnTo>
                  <a:pt x="3166" y="23316"/>
                </a:lnTo>
                <a:lnTo>
                  <a:pt x="3166" y="20928"/>
                </a:lnTo>
                <a:lnTo>
                  <a:pt x="5554" y="20928"/>
                </a:lnTo>
                <a:close/>
                <a:moveTo>
                  <a:pt x="5554" y="25854"/>
                </a:moveTo>
                <a:lnTo>
                  <a:pt x="3166" y="25854"/>
                </a:lnTo>
                <a:lnTo>
                  <a:pt x="3166" y="23465"/>
                </a:lnTo>
                <a:lnTo>
                  <a:pt x="5554" y="23465"/>
                </a:lnTo>
                <a:close/>
                <a:moveTo>
                  <a:pt x="5554" y="28391"/>
                </a:moveTo>
                <a:lnTo>
                  <a:pt x="3166" y="28391"/>
                </a:lnTo>
                <a:lnTo>
                  <a:pt x="3166" y="26002"/>
                </a:lnTo>
                <a:lnTo>
                  <a:pt x="5554" y="26002"/>
                </a:lnTo>
                <a:close/>
                <a:moveTo>
                  <a:pt x="5554" y="30928"/>
                </a:moveTo>
                <a:lnTo>
                  <a:pt x="3166" y="30928"/>
                </a:lnTo>
                <a:lnTo>
                  <a:pt x="3166" y="28540"/>
                </a:lnTo>
                <a:lnTo>
                  <a:pt x="5554" y="28540"/>
                </a:lnTo>
                <a:close/>
                <a:moveTo>
                  <a:pt x="5554" y="33466"/>
                </a:moveTo>
                <a:lnTo>
                  <a:pt x="3166" y="33466"/>
                </a:lnTo>
                <a:lnTo>
                  <a:pt x="3166" y="31077"/>
                </a:lnTo>
                <a:lnTo>
                  <a:pt x="5554" y="31077"/>
                </a:lnTo>
                <a:close/>
                <a:moveTo>
                  <a:pt x="5554" y="36003"/>
                </a:moveTo>
                <a:lnTo>
                  <a:pt x="3166" y="36003"/>
                </a:lnTo>
                <a:lnTo>
                  <a:pt x="3166" y="33614"/>
                </a:lnTo>
                <a:lnTo>
                  <a:pt x="5554" y="33614"/>
                </a:lnTo>
                <a:close/>
                <a:moveTo>
                  <a:pt x="5554" y="38540"/>
                </a:moveTo>
                <a:lnTo>
                  <a:pt x="3166" y="38540"/>
                </a:lnTo>
                <a:lnTo>
                  <a:pt x="3166" y="36152"/>
                </a:lnTo>
                <a:lnTo>
                  <a:pt x="5554" y="36152"/>
                </a:lnTo>
                <a:close/>
                <a:moveTo>
                  <a:pt x="5554" y="41079"/>
                </a:moveTo>
                <a:lnTo>
                  <a:pt x="3166" y="41079"/>
                </a:lnTo>
                <a:lnTo>
                  <a:pt x="3166" y="38690"/>
                </a:lnTo>
                <a:lnTo>
                  <a:pt x="5554" y="38690"/>
                </a:lnTo>
                <a:close/>
                <a:moveTo>
                  <a:pt x="5554" y="43616"/>
                </a:moveTo>
                <a:lnTo>
                  <a:pt x="3166" y="43616"/>
                </a:lnTo>
                <a:lnTo>
                  <a:pt x="3166" y="41226"/>
                </a:lnTo>
                <a:lnTo>
                  <a:pt x="5554" y="41226"/>
                </a:lnTo>
                <a:close/>
                <a:moveTo>
                  <a:pt x="5554" y="46152"/>
                </a:moveTo>
                <a:lnTo>
                  <a:pt x="3166" y="46152"/>
                </a:lnTo>
                <a:lnTo>
                  <a:pt x="3166" y="43764"/>
                </a:lnTo>
                <a:lnTo>
                  <a:pt x="5554" y="43764"/>
                </a:lnTo>
                <a:close/>
                <a:moveTo>
                  <a:pt x="5554" y="48691"/>
                </a:moveTo>
                <a:lnTo>
                  <a:pt x="3166" y="48691"/>
                </a:lnTo>
                <a:lnTo>
                  <a:pt x="3166" y="46302"/>
                </a:lnTo>
                <a:lnTo>
                  <a:pt x="5554" y="46302"/>
                </a:lnTo>
                <a:close/>
                <a:moveTo>
                  <a:pt x="5554" y="51228"/>
                </a:moveTo>
                <a:lnTo>
                  <a:pt x="3166" y="51228"/>
                </a:lnTo>
                <a:lnTo>
                  <a:pt x="3166" y="48839"/>
                </a:lnTo>
                <a:lnTo>
                  <a:pt x="5554" y="48839"/>
                </a:lnTo>
                <a:close/>
                <a:moveTo>
                  <a:pt x="5554" y="53765"/>
                </a:moveTo>
                <a:lnTo>
                  <a:pt x="3166" y="53765"/>
                </a:lnTo>
                <a:lnTo>
                  <a:pt x="3166" y="51376"/>
                </a:lnTo>
                <a:lnTo>
                  <a:pt x="5554" y="51376"/>
                </a:lnTo>
                <a:close/>
                <a:moveTo>
                  <a:pt x="5554" y="56303"/>
                </a:moveTo>
                <a:lnTo>
                  <a:pt x="3166" y="56303"/>
                </a:lnTo>
                <a:lnTo>
                  <a:pt x="3166" y="53914"/>
                </a:lnTo>
                <a:lnTo>
                  <a:pt x="5554" y="53914"/>
                </a:lnTo>
                <a:close/>
                <a:moveTo>
                  <a:pt x="5554" y="58840"/>
                </a:moveTo>
                <a:lnTo>
                  <a:pt x="3166" y="58840"/>
                </a:lnTo>
                <a:lnTo>
                  <a:pt x="3166" y="56451"/>
                </a:lnTo>
                <a:lnTo>
                  <a:pt x="5554" y="56451"/>
                </a:lnTo>
                <a:close/>
                <a:moveTo>
                  <a:pt x="109437" y="3165"/>
                </a:moveTo>
                <a:lnTo>
                  <a:pt x="109437" y="3017"/>
                </a:lnTo>
                <a:lnTo>
                  <a:pt x="107200" y="3017"/>
                </a:lnTo>
                <a:lnTo>
                  <a:pt x="107200" y="75"/>
                </a:lnTo>
                <a:cubicBezTo>
                  <a:pt x="107200" y="34"/>
                  <a:pt x="107167" y="0"/>
                  <a:pt x="107126" y="0"/>
                </a:cubicBezTo>
                <a:cubicBezTo>
                  <a:pt x="107084" y="0"/>
                  <a:pt x="107051" y="34"/>
                  <a:pt x="107051" y="75"/>
                </a:cubicBezTo>
                <a:lnTo>
                  <a:pt x="107051" y="3017"/>
                </a:lnTo>
                <a:lnTo>
                  <a:pt x="104662" y="3017"/>
                </a:lnTo>
                <a:lnTo>
                  <a:pt x="104662" y="75"/>
                </a:lnTo>
                <a:cubicBezTo>
                  <a:pt x="104662" y="34"/>
                  <a:pt x="104629" y="0"/>
                  <a:pt x="104588" y="0"/>
                </a:cubicBezTo>
                <a:cubicBezTo>
                  <a:pt x="104547" y="0"/>
                  <a:pt x="104514" y="34"/>
                  <a:pt x="104514" y="75"/>
                </a:cubicBezTo>
                <a:lnTo>
                  <a:pt x="104514" y="3017"/>
                </a:lnTo>
                <a:lnTo>
                  <a:pt x="102125" y="3017"/>
                </a:lnTo>
                <a:lnTo>
                  <a:pt x="102125" y="75"/>
                </a:lnTo>
                <a:cubicBezTo>
                  <a:pt x="102125" y="34"/>
                  <a:pt x="102092" y="0"/>
                  <a:pt x="102051" y="0"/>
                </a:cubicBezTo>
                <a:cubicBezTo>
                  <a:pt x="102010" y="0"/>
                  <a:pt x="101977" y="34"/>
                  <a:pt x="101977" y="75"/>
                </a:cubicBezTo>
                <a:lnTo>
                  <a:pt x="101977" y="3017"/>
                </a:lnTo>
                <a:lnTo>
                  <a:pt x="99588" y="3017"/>
                </a:lnTo>
                <a:lnTo>
                  <a:pt x="99588" y="75"/>
                </a:lnTo>
                <a:cubicBezTo>
                  <a:pt x="99588" y="34"/>
                  <a:pt x="99555" y="0"/>
                  <a:pt x="99514" y="0"/>
                </a:cubicBezTo>
                <a:cubicBezTo>
                  <a:pt x="99473" y="0"/>
                  <a:pt x="99439" y="34"/>
                  <a:pt x="99439" y="75"/>
                </a:cubicBezTo>
                <a:lnTo>
                  <a:pt x="99439" y="3017"/>
                </a:lnTo>
                <a:lnTo>
                  <a:pt x="97050" y="3017"/>
                </a:lnTo>
                <a:lnTo>
                  <a:pt x="97050" y="75"/>
                </a:lnTo>
                <a:cubicBezTo>
                  <a:pt x="97050" y="34"/>
                  <a:pt x="97016" y="0"/>
                  <a:pt x="96975" y="0"/>
                </a:cubicBezTo>
                <a:cubicBezTo>
                  <a:pt x="96934" y="0"/>
                  <a:pt x="96901" y="34"/>
                  <a:pt x="96901" y="75"/>
                </a:cubicBezTo>
                <a:lnTo>
                  <a:pt x="96901" y="3017"/>
                </a:lnTo>
                <a:lnTo>
                  <a:pt x="94513" y="3017"/>
                </a:lnTo>
                <a:lnTo>
                  <a:pt x="94513" y="75"/>
                </a:lnTo>
                <a:cubicBezTo>
                  <a:pt x="94513" y="34"/>
                  <a:pt x="94479" y="0"/>
                  <a:pt x="94439" y="0"/>
                </a:cubicBezTo>
                <a:cubicBezTo>
                  <a:pt x="94398" y="0"/>
                  <a:pt x="94364" y="34"/>
                  <a:pt x="94364" y="75"/>
                </a:cubicBezTo>
                <a:lnTo>
                  <a:pt x="94364" y="3017"/>
                </a:lnTo>
                <a:lnTo>
                  <a:pt x="91975" y="3017"/>
                </a:lnTo>
                <a:lnTo>
                  <a:pt x="91975" y="75"/>
                </a:lnTo>
                <a:cubicBezTo>
                  <a:pt x="91975" y="34"/>
                  <a:pt x="91943" y="0"/>
                  <a:pt x="91902" y="0"/>
                </a:cubicBezTo>
                <a:cubicBezTo>
                  <a:pt x="91860" y="0"/>
                  <a:pt x="91826" y="34"/>
                  <a:pt x="91826" y="75"/>
                </a:cubicBezTo>
                <a:lnTo>
                  <a:pt x="91826" y="3017"/>
                </a:lnTo>
                <a:lnTo>
                  <a:pt x="89438" y="3017"/>
                </a:lnTo>
                <a:lnTo>
                  <a:pt x="89438" y="75"/>
                </a:lnTo>
                <a:cubicBezTo>
                  <a:pt x="89438" y="34"/>
                  <a:pt x="89404" y="0"/>
                  <a:pt x="89363" y="0"/>
                </a:cubicBezTo>
                <a:cubicBezTo>
                  <a:pt x="89322" y="0"/>
                  <a:pt x="89289" y="34"/>
                  <a:pt x="89289" y="75"/>
                </a:cubicBezTo>
                <a:lnTo>
                  <a:pt x="89289" y="3017"/>
                </a:lnTo>
                <a:lnTo>
                  <a:pt x="86900" y="3017"/>
                </a:lnTo>
                <a:lnTo>
                  <a:pt x="86900" y="75"/>
                </a:lnTo>
                <a:cubicBezTo>
                  <a:pt x="86900" y="34"/>
                  <a:pt x="86867" y="0"/>
                  <a:pt x="86826" y="0"/>
                </a:cubicBezTo>
                <a:cubicBezTo>
                  <a:pt x="86785" y="0"/>
                  <a:pt x="86752" y="34"/>
                  <a:pt x="86752" y="75"/>
                </a:cubicBezTo>
                <a:lnTo>
                  <a:pt x="86752" y="3017"/>
                </a:lnTo>
                <a:lnTo>
                  <a:pt x="84363" y="3017"/>
                </a:lnTo>
                <a:lnTo>
                  <a:pt x="84363" y="75"/>
                </a:lnTo>
                <a:cubicBezTo>
                  <a:pt x="84363" y="34"/>
                  <a:pt x="84330" y="0"/>
                  <a:pt x="84289" y="0"/>
                </a:cubicBezTo>
                <a:cubicBezTo>
                  <a:pt x="84248" y="0"/>
                  <a:pt x="84215" y="34"/>
                  <a:pt x="84215" y="75"/>
                </a:cubicBezTo>
                <a:lnTo>
                  <a:pt x="84215" y="3017"/>
                </a:lnTo>
                <a:lnTo>
                  <a:pt x="81826" y="3017"/>
                </a:lnTo>
                <a:lnTo>
                  <a:pt x="81826" y="75"/>
                </a:lnTo>
                <a:cubicBezTo>
                  <a:pt x="81826" y="34"/>
                  <a:pt x="81792" y="0"/>
                  <a:pt x="81751" y="0"/>
                </a:cubicBezTo>
                <a:cubicBezTo>
                  <a:pt x="81710" y="0"/>
                  <a:pt x="81677" y="34"/>
                  <a:pt x="81677" y="75"/>
                </a:cubicBezTo>
                <a:lnTo>
                  <a:pt x="81677" y="3017"/>
                </a:lnTo>
                <a:lnTo>
                  <a:pt x="79288" y="3017"/>
                </a:lnTo>
                <a:lnTo>
                  <a:pt x="79288" y="75"/>
                </a:lnTo>
                <a:cubicBezTo>
                  <a:pt x="79288" y="34"/>
                  <a:pt x="79255" y="0"/>
                  <a:pt x="79214" y="0"/>
                </a:cubicBezTo>
                <a:cubicBezTo>
                  <a:pt x="79173" y="0"/>
                  <a:pt x="79139" y="34"/>
                  <a:pt x="79139" y="75"/>
                </a:cubicBezTo>
                <a:lnTo>
                  <a:pt x="79139" y="3017"/>
                </a:lnTo>
                <a:lnTo>
                  <a:pt x="76751" y="3017"/>
                </a:lnTo>
                <a:lnTo>
                  <a:pt x="76751" y="75"/>
                </a:lnTo>
                <a:cubicBezTo>
                  <a:pt x="76751" y="34"/>
                  <a:pt x="76718" y="0"/>
                  <a:pt x="76677" y="0"/>
                </a:cubicBezTo>
                <a:cubicBezTo>
                  <a:pt x="76636" y="0"/>
                  <a:pt x="76603" y="34"/>
                  <a:pt x="76603" y="75"/>
                </a:cubicBezTo>
                <a:lnTo>
                  <a:pt x="76603" y="3017"/>
                </a:lnTo>
                <a:lnTo>
                  <a:pt x="74214" y="3017"/>
                </a:lnTo>
                <a:lnTo>
                  <a:pt x="74214" y="75"/>
                </a:lnTo>
                <a:cubicBezTo>
                  <a:pt x="74214" y="34"/>
                  <a:pt x="74180" y="0"/>
                  <a:pt x="74139" y="0"/>
                </a:cubicBezTo>
                <a:cubicBezTo>
                  <a:pt x="74098" y="0"/>
                  <a:pt x="74065" y="34"/>
                  <a:pt x="74065" y="75"/>
                </a:cubicBezTo>
                <a:lnTo>
                  <a:pt x="74065" y="3017"/>
                </a:lnTo>
                <a:lnTo>
                  <a:pt x="71676" y="3017"/>
                </a:lnTo>
                <a:lnTo>
                  <a:pt x="71676" y="75"/>
                </a:lnTo>
                <a:cubicBezTo>
                  <a:pt x="71676" y="34"/>
                  <a:pt x="71642" y="0"/>
                  <a:pt x="71601" y="0"/>
                </a:cubicBezTo>
                <a:cubicBezTo>
                  <a:pt x="71560" y="0"/>
                  <a:pt x="71527" y="34"/>
                  <a:pt x="71527" y="75"/>
                </a:cubicBezTo>
                <a:lnTo>
                  <a:pt x="71527" y="3017"/>
                </a:lnTo>
                <a:lnTo>
                  <a:pt x="69139" y="3017"/>
                </a:lnTo>
                <a:lnTo>
                  <a:pt x="69139" y="75"/>
                </a:lnTo>
                <a:cubicBezTo>
                  <a:pt x="69139" y="34"/>
                  <a:pt x="69106" y="0"/>
                  <a:pt x="69064" y="0"/>
                </a:cubicBezTo>
                <a:cubicBezTo>
                  <a:pt x="69024" y="0"/>
                  <a:pt x="68990" y="34"/>
                  <a:pt x="68990" y="75"/>
                </a:cubicBezTo>
                <a:lnTo>
                  <a:pt x="68990" y="3017"/>
                </a:lnTo>
                <a:lnTo>
                  <a:pt x="66601" y="3017"/>
                </a:lnTo>
                <a:lnTo>
                  <a:pt x="66601" y="75"/>
                </a:lnTo>
                <a:cubicBezTo>
                  <a:pt x="66601" y="34"/>
                  <a:pt x="66568" y="0"/>
                  <a:pt x="66527" y="0"/>
                </a:cubicBezTo>
                <a:cubicBezTo>
                  <a:pt x="66486" y="0"/>
                  <a:pt x="66452" y="34"/>
                  <a:pt x="66452" y="75"/>
                </a:cubicBezTo>
                <a:lnTo>
                  <a:pt x="66452" y="3017"/>
                </a:lnTo>
                <a:lnTo>
                  <a:pt x="64064" y="3017"/>
                </a:lnTo>
                <a:lnTo>
                  <a:pt x="64064" y="75"/>
                </a:lnTo>
                <a:cubicBezTo>
                  <a:pt x="64064" y="34"/>
                  <a:pt x="64030" y="0"/>
                  <a:pt x="63989" y="0"/>
                </a:cubicBezTo>
                <a:cubicBezTo>
                  <a:pt x="63948" y="0"/>
                  <a:pt x="63915" y="34"/>
                  <a:pt x="63915" y="75"/>
                </a:cubicBezTo>
                <a:lnTo>
                  <a:pt x="63915" y="3017"/>
                </a:lnTo>
                <a:lnTo>
                  <a:pt x="61526" y="3017"/>
                </a:lnTo>
                <a:lnTo>
                  <a:pt x="61526" y="75"/>
                </a:lnTo>
                <a:cubicBezTo>
                  <a:pt x="61526" y="34"/>
                  <a:pt x="61493" y="0"/>
                  <a:pt x="61452" y="0"/>
                </a:cubicBezTo>
                <a:cubicBezTo>
                  <a:pt x="61411" y="0"/>
                  <a:pt x="61378" y="34"/>
                  <a:pt x="61378" y="75"/>
                </a:cubicBezTo>
                <a:lnTo>
                  <a:pt x="61378" y="3017"/>
                </a:lnTo>
                <a:lnTo>
                  <a:pt x="58989" y="3017"/>
                </a:lnTo>
                <a:lnTo>
                  <a:pt x="58989" y="75"/>
                </a:lnTo>
                <a:cubicBezTo>
                  <a:pt x="58989" y="34"/>
                  <a:pt x="58956" y="0"/>
                  <a:pt x="58915" y="0"/>
                </a:cubicBezTo>
                <a:lnTo>
                  <a:pt x="58915" y="0"/>
                </a:lnTo>
                <a:cubicBezTo>
                  <a:pt x="58874" y="0"/>
                  <a:pt x="58840" y="34"/>
                  <a:pt x="58840" y="75"/>
                </a:cubicBezTo>
                <a:lnTo>
                  <a:pt x="58840" y="3017"/>
                </a:lnTo>
                <a:lnTo>
                  <a:pt x="56452" y="3017"/>
                </a:lnTo>
                <a:lnTo>
                  <a:pt x="56452" y="75"/>
                </a:lnTo>
                <a:cubicBezTo>
                  <a:pt x="56452" y="34"/>
                  <a:pt x="56417" y="0"/>
                  <a:pt x="56377" y="0"/>
                </a:cubicBezTo>
                <a:cubicBezTo>
                  <a:pt x="56336" y="0"/>
                  <a:pt x="56303" y="34"/>
                  <a:pt x="56303" y="75"/>
                </a:cubicBezTo>
                <a:lnTo>
                  <a:pt x="56303" y="3017"/>
                </a:lnTo>
                <a:lnTo>
                  <a:pt x="53914" y="3017"/>
                </a:lnTo>
                <a:lnTo>
                  <a:pt x="53914" y="75"/>
                </a:lnTo>
                <a:cubicBezTo>
                  <a:pt x="53914" y="34"/>
                  <a:pt x="53881" y="0"/>
                  <a:pt x="53840" y="0"/>
                </a:cubicBezTo>
                <a:cubicBezTo>
                  <a:pt x="53799" y="0"/>
                  <a:pt x="53766" y="34"/>
                  <a:pt x="53766" y="75"/>
                </a:cubicBezTo>
                <a:lnTo>
                  <a:pt x="53766" y="3017"/>
                </a:lnTo>
                <a:lnTo>
                  <a:pt x="51376" y="3017"/>
                </a:lnTo>
                <a:lnTo>
                  <a:pt x="51376" y="75"/>
                </a:lnTo>
                <a:cubicBezTo>
                  <a:pt x="51376" y="34"/>
                  <a:pt x="51344" y="0"/>
                  <a:pt x="51303" y="0"/>
                </a:cubicBezTo>
                <a:cubicBezTo>
                  <a:pt x="51262" y="0"/>
                  <a:pt x="51228" y="34"/>
                  <a:pt x="51228" y="75"/>
                </a:cubicBezTo>
                <a:lnTo>
                  <a:pt x="51228" y="3017"/>
                </a:lnTo>
                <a:lnTo>
                  <a:pt x="48839" y="3017"/>
                </a:lnTo>
                <a:lnTo>
                  <a:pt x="48839" y="75"/>
                </a:lnTo>
                <a:cubicBezTo>
                  <a:pt x="48839" y="34"/>
                  <a:pt x="48806" y="0"/>
                  <a:pt x="48764" y="0"/>
                </a:cubicBezTo>
                <a:cubicBezTo>
                  <a:pt x="48723" y="0"/>
                  <a:pt x="48691" y="34"/>
                  <a:pt x="48691" y="75"/>
                </a:cubicBezTo>
                <a:lnTo>
                  <a:pt x="48691" y="3017"/>
                </a:lnTo>
                <a:lnTo>
                  <a:pt x="46302" y="3017"/>
                </a:lnTo>
                <a:lnTo>
                  <a:pt x="46302" y="75"/>
                </a:lnTo>
                <a:cubicBezTo>
                  <a:pt x="46302" y="34"/>
                  <a:pt x="46269" y="0"/>
                  <a:pt x="46227" y="0"/>
                </a:cubicBezTo>
                <a:cubicBezTo>
                  <a:pt x="46187" y="0"/>
                  <a:pt x="46153" y="34"/>
                  <a:pt x="46153" y="75"/>
                </a:cubicBezTo>
                <a:lnTo>
                  <a:pt x="46153" y="3017"/>
                </a:lnTo>
                <a:lnTo>
                  <a:pt x="43764" y="3017"/>
                </a:lnTo>
                <a:lnTo>
                  <a:pt x="43764" y="75"/>
                </a:lnTo>
                <a:cubicBezTo>
                  <a:pt x="43764" y="34"/>
                  <a:pt x="43732" y="0"/>
                  <a:pt x="43691" y="0"/>
                </a:cubicBezTo>
                <a:cubicBezTo>
                  <a:pt x="43650" y="0"/>
                  <a:pt x="43616" y="34"/>
                  <a:pt x="43616" y="75"/>
                </a:cubicBezTo>
                <a:lnTo>
                  <a:pt x="43616" y="3017"/>
                </a:lnTo>
                <a:lnTo>
                  <a:pt x="41227" y="3017"/>
                </a:lnTo>
                <a:lnTo>
                  <a:pt x="41227" y="75"/>
                </a:lnTo>
                <a:cubicBezTo>
                  <a:pt x="41227" y="34"/>
                  <a:pt x="41194" y="0"/>
                  <a:pt x="41153" y="0"/>
                </a:cubicBezTo>
                <a:cubicBezTo>
                  <a:pt x="41111" y="0"/>
                  <a:pt x="41078" y="34"/>
                  <a:pt x="41078" y="75"/>
                </a:cubicBezTo>
                <a:lnTo>
                  <a:pt x="41078" y="3017"/>
                </a:lnTo>
                <a:lnTo>
                  <a:pt x="38689" y="3017"/>
                </a:lnTo>
                <a:lnTo>
                  <a:pt x="38689" y="75"/>
                </a:lnTo>
                <a:cubicBezTo>
                  <a:pt x="38689" y="34"/>
                  <a:pt x="38656" y="0"/>
                  <a:pt x="38615" y="0"/>
                </a:cubicBezTo>
                <a:cubicBezTo>
                  <a:pt x="38574" y="0"/>
                  <a:pt x="38541" y="34"/>
                  <a:pt x="38541" y="75"/>
                </a:cubicBezTo>
                <a:lnTo>
                  <a:pt x="38541" y="3017"/>
                </a:lnTo>
                <a:lnTo>
                  <a:pt x="36152" y="3017"/>
                </a:lnTo>
                <a:lnTo>
                  <a:pt x="36152" y="75"/>
                </a:lnTo>
                <a:cubicBezTo>
                  <a:pt x="36152" y="34"/>
                  <a:pt x="36119" y="0"/>
                  <a:pt x="36078" y="0"/>
                </a:cubicBezTo>
                <a:cubicBezTo>
                  <a:pt x="36037" y="0"/>
                  <a:pt x="36004" y="34"/>
                  <a:pt x="36004" y="75"/>
                </a:cubicBezTo>
                <a:lnTo>
                  <a:pt x="36004" y="3017"/>
                </a:lnTo>
                <a:lnTo>
                  <a:pt x="33615" y="3017"/>
                </a:lnTo>
                <a:lnTo>
                  <a:pt x="33615" y="75"/>
                </a:lnTo>
                <a:cubicBezTo>
                  <a:pt x="33615" y="34"/>
                  <a:pt x="33582" y="0"/>
                  <a:pt x="33541" y="0"/>
                </a:cubicBezTo>
                <a:cubicBezTo>
                  <a:pt x="33500" y="0"/>
                  <a:pt x="33466" y="34"/>
                  <a:pt x="33466" y="75"/>
                </a:cubicBezTo>
                <a:lnTo>
                  <a:pt x="33466" y="3017"/>
                </a:lnTo>
                <a:lnTo>
                  <a:pt x="31077" y="3017"/>
                </a:lnTo>
                <a:lnTo>
                  <a:pt x="31077" y="75"/>
                </a:lnTo>
                <a:cubicBezTo>
                  <a:pt x="31077" y="34"/>
                  <a:pt x="31044" y="0"/>
                  <a:pt x="31003" y="0"/>
                </a:cubicBezTo>
                <a:cubicBezTo>
                  <a:pt x="30962" y="0"/>
                  <a:pt x="30928" y="34"/>
                  <a:pt x="30928" y="75"/>
                </a:cubicBezTo>
                <a:lnTo>
                  <a:pt x="30928" y="3017"/>
                </a:lnTo>
                <a:lnTo>
                  <a:pt x="28540" y="3017"/>
                </a:lnTo>
                <a:lnTo>
                  <a:pt x="28540" y="75"/>
                </a:lnTo>
                <a:cubicBezTo>
                  <a:pt x="28540" y="34"/>
                  <a:pt x="28507" y="0"/>
                  <a:pt x="28466" y="0"/>
                </a:cubicBezTo>
                <a:cubicBezTo>
                  <a:pt x="28425" y="0"/>
                  <a:pt x="28391" y="34"/>
                  <a:pt x="28391" y="75"/>
                </a:cubicBezTo>
                <a:lnTo>
                  <a:pt x="28391" y="3017"/>
                </a:lnTo>
                <a:lnTo>
                  <a:pt x="26002" y="3017"/>
                </a:lnTo>
                <a:lnTo>
                  <a:pt x="26002" y="75"/>
                </a:lnTo>
                <a:cubicBezTo>
                  <a:pt x="26002" y="34"/>
                  <a:pt x="25970" y="0"/>
                  <a:pt x="25929" y="0"/>
                </a:cubicBezTo>
                <a:cubicBezTo>
                  <a:pt x="25888" y="0"/>
                  <a:pt x="25854" y="34"/>
                  <a:pt x="25854" y="75"/>
                </a:cubicBezTo>
                <a:lnTo>
                  <a:pt x="25854" y="3017"/>
                </a:lnTo>
                <a:lnTo>
                  <a:pt x="23465" y="3017"/>
                </a:lnTo>
                <a:lnTo>
                  <a:pt x="23465" y="75"/>
                </a:lnTo>
                <a:cubicBezTo>
                  <a:pt x="23465" y="34"/>
                  <a:pt x="23431" y="0"/>
                  <a:pt x="23390" y="0"/>
                </a:cubicBezTo>
                <a:cubicBezTo>
                  <a:pt x="23349" y="0"/>
                  <a:pt x="23316" y="34"/>
                  <a:pt x="23316" y="75"/>
                </a:cubicBezTo>
                <a:lnTo>
                  <a:pt x="23316" y="3017"/>
                </a:lnTo>
                <a:lnTo>
                  <a:pt x="20928" y="3017"/>
                </a:lnTo>
                <a:lnTo>
                  <a:pt x="20928" y="75"/>
                </a:lnTo>
                <a:cubicBezTo>
                  <a:pt x="20928" y="34"/>
                  <a:pt x="20894" y="0"/>
                  <a:pt x="20854" y="0"/>
                </a:cubicBezTo>
                <a:cubicBezTo>
                  <a:pt x="20812" y="0"/>
                  <a:pt x="20779" y="34"/>
                  <a:pt x="20779" y="75"/>
                </a:cubicBezTo>
                <a:lnTo>
                  <a:pt x="20779" y="3017"/>
                </a:lnTo>
                <a:lnTo>
                  <a:pt x="18390" y="3017"/>
                </a:lnTo>
                <a:lnTo>
                  <a:pt x="18390" y="75"/>
                </a:lnTo>
                <a:cubicBezTo>
                  <a:pt x="18390" y="34"/>
                  <a:pt x="18357" y="0"/>
                  <a:pt x="18316" y="0"/>
                </a:cubicBezTo>
                <a:cubicBezTo>
                  <a:pt x="18275" y="0"/>
                  <a:pt x="18242" y="34"/>
                  <a:pt x="18242" y="75"/>
                </a:cubicBezTo>
                <a:lnTo>
                  <a:pt x="18242" y="3017"/>
                </a:lnTo>
                <a:lnTo>
                  <a:pt x="15853" y="3017"/>
                </a:lnTo>
                <a:lnTo>
                  <a:pt x="15853" y="75"/>
                </a:lnTo>
                <a:cubicBezTo>
                  <a:pt x="15853" y="34"/>
                  <a:pt x="15819" y="0"/>
                  <a:pt x="15778" y="0"/>
                </a:cubicBezTo>
                <a:cubicBezTo>
                  <a:pt x="15737" y="0"/>
                  <a:pt x="15704" y="34"/>
                  <a:pt x="15704" y="75"/>
                </a:cubicBezTo>
                <a:lnTo>
                  <a:pt x="15704" y="3017"/>
                </a:lnTo>
                <a:lnTo>
                  <a:pt x="13315" y="3017"/>
                </a:lnTo>
                <a:lnTo>
                  <a:pt x="13315" y="75"/>
                </a:lnTo>
                <a:cubicBezTo>
                  <a:pt x="13315" y="34"/>
                  <a:pt x="13282" y="0"/>
                  <a:pt x="13241" y="0"/>
                </a:cubicBezTo>
                <a:cubicBezTo>
                  <a:pt x="13200" y="0"/>
                  <a:pt x="13167" y="34"/>
                  <a:pt x="13167" y="75"/>
                </a:cubicBezTo>
                <a:lnTo>
                  <a:pt x="13167" y="3017"/>
                </a:lnTo>
                <a:lnTo>
                  <a:pt x="10778" y="3017"/>
                </a:lnTo>
                <a:lnTo>
                  <a:pt x="10778" y="75"/>
                </a:lnTo>
                <a:cubicBezTo>
                  <a:pt x="10778" y="34"/>
                  <a:pt x="10745" y="0"/>
                  <a:pt x="10704" y="0"/>
                </a:cubicBezTo>
                <a:cubicBezTo>
                  <a:pt x="10663" y="0"/>
                  <a:pt x="10630" y="34"/>
                  <a:pt x="10630" y="75"/>
                </a:cubicBezTo>
                <a:lnTo>
                  <a:pt x="10630" y="3017"/>
                </a:lnTo>
                <a:lnTo>
                  <a:pt x="8241" y="3017"/>
                </a:lnTo>
                <a:lnTo>
                  <a:pt x="8241" y="75"/>
                </a:lnTo>
                <a:cubicBezTo>
                  <a:pt x="8241" y="34"/>
                  <a:pt x="8207" y="0"/>
                  <a:pt x="8166" y="0"/>
                </a:cubicBezTo>
                <a:cubicBezTo>
                  <a:pt x="8125" y="0"/>
                  <a:pt x="8092" y="34"/>
                  <a:pt x="8092" y="75"/>
                </a:cubicBezTo>
                <a:lnTo>
                  <a:pt x="8092" y="3017"/>
                </a:lnTo>
                <a:lnTo>
                  <a:pt x="5703" y="3017"/>
                </a:lnTo>
                <a:lnTo>
                  <a:pt x="5703" y="75"/>
                </a:lnTo>
                <a:cubicBezTo>
                  <a:pt x="5703" y="34"/>
                  <a:pt x="5670" y="0"/>
                  <a:pt x="5629" y="0"/>
                </a:cubicBezTo>
                <a:cubicBezTo>
                  <a:pt x="5588" y="0"/>
                  <a:pt x="5554" y="34"/>
                  <a:pt x="5554" y="75"/>
                </a:cubicBezTo>
                <a:lnTo>
                  <a:pt x="5554" y="3017"/>
                </a:lnTo>
                <a:lnTo>
                  <a:pt x="3166" y="3017"/>
                </a:lnTo>
                <a:lnTo>
                  <a:pt x="3166" y="75"/>
                </a:lnTo>
                <a:cubicBezTo>
                  <a:pt x="3166" y="34"/>
                  <a:pt x="3133" y="0"/>
                  <a:pt x="3092" y="0"/>
                </a:cubicBezTo>
                <a:cubicBezTo>
                  <a:pt x="3051" y="0"/>
                  <a:pt x="3018" y="34"/>
                  <a:pt x="3018" y="75"/>
                </a:cubicBezTo>
                <a:lnTo>
                  <a:pt x="3018" y="3017"/>
                </a:lnTo>
                <a:lnTo>
                  <a:pt x="75" y="3017"/>
                </a:lnTo>
                <a:cubicBezTo>
                  <a:pt x="34" y="3017"/>
                  <a:pt x="1" y="3050"/>
                  <a:pt x="1" y="3091"/>
                </a:cubicBezTo>
                <a:cubicBezTo>
                  <a:pt x="1" y="3132"/>
                  <a:pt x="34" y="3165"/>
                  <a:pt x="75" y="3165"/>
                </a:cubicBezTo>
                <a:lnTo>
                  <a:pt x="3018" y="3165"/>
                </a:lnTo>
                <a:lnTo>
                  <a:pt x="3018" y="5554"/>
                </a:lnTo>
                <a:lnTo>
                  <a:pt x="75" y="5554"/>
                </a:lnTo>
                <a:cubicBezTo>
                  <a:pt x="34" y="5554"/>
                  <a:pt x="1" y="5587"/>
                  <a:pt x="1" y="5628"/>
                </a:cubicBezTo>
                <a:cubicBezTo>
                  <a:pt x="1" y="5670"/>
                  <a:pt x="34" y="5703"/>
                  <a:pt x="75" y="5703"/>
                </a:cubicBezTo>
                <a:lnTo>
                  <a:pt x="3018" y="5703"/>
                </a:lnTo>
                <a:lnTo>
                  <a:pt x="3018" y="8092"/>
                </a:lnTo>
                <a:lnTo>
                  <a:pt x="75" y="8092"/>
                </a:lnTo>
                <a:cubicBezTo>
                  <a:pt x="34" y="8092"/>
                  <a:pt x="1" y="8125"/>
                  <a:pt x="1" y="8166"/>
                </a:cubicBezTo>
                <a:cubicBezTo>
                  <a:pt x="1" y="8207"/>
                  <a:pt x="34" y="8240"/>
                  <a:pt x="75" y="8240"/>
                </a:cubicBezTo>
                <a:lnTo>
                  <a:pt x="3018" y="8240"/>
                </a:lnTo>
                <a:lnTo>
                  <a:pt x="3018" y="10629"/>
                </a:lnTo>
                <a:lnTo>
                  <a:pt x="75" y="10629"/>
                </a:lnTo>
                <a:cubicBezTo>
                  <a:pt x="34" y="10629"/>
                  <a:pt x="1" y="10662"/>
                  <a:pt x="1" y="10703"/>
                </a:cubicBezTo>
                <a:cubicBezTo>
                  <a:pt x="1" y="10744"/>
                  <a:pt x="34" y="10777"/>
                  <a:pt x="75" y="10777"/>
                </a:cubicBezTo>
                <a:lnTo>
                  <a:pt x="3018" y="10777"/>
                </a:lnTo>
                <a:lnTo>
                  <a:pt x="3018" y="13166"/>
                </a:lnTo>
                <a:lnTo>
                  <a:pt x="75" y="13166"/>
                </a:lnTo>
                <a:cubicBezTo>
                  <a:pt x="34" y="13166"/>
                  <a:pt x="1" y="13199"/>
                  <a:pt x="1" y="13240"/>
                </a:cubicBezTo>
                <a:cubicBezTo>
                  <a:pt x="1" y="13282"/>
                  <a:pt x="34" y="13316"/>
                  <a:pt x="75" y="13316"/>
                </a:cubicBezTo>
                <a:lnTo>
                  <a:pt x="3018" y="13316"/>
                </a:lnTo>
                <a:lnTo>
                  <a:pt x="3018" y="15704"/>
                </a:lnTo>
                <a:lnTo>
                  <a:pt x="75" y="15704"/>
                </a:lnTo>
                <a:cubicBezTo>
                  <a:pt x="34" y="15704"/>
                  <a:pt x="1" y="15737"/>
                  <a:pt x="1" y="15778"/>
                </a:cubicBezTo>
                <a:cubicBezTo>
                  <a:pt x="1" y="15819"/>
                  <a:pt x="34" y="15853"/>
                  <a:pt x="75" y="15853"/>
                </a:cubicBezTo>
                <a:lnTo>
                  <a:pt x="3018" y="15853"/>
                </a:lnTo>
                <a:lnTo>
                  <a:pt x="3018" y="18242"/>
                </a:lnTo>
                <a:lnTo>
                  <a:pt x="75" y="18242"/>
                </a:lnTo>
                <a:cubicBezTo>
                  <a:pt x="34" y="18242"/>
                  <a:pt x="1" y="18275"/>
                  <a:pt x="1" y="18316"/>
                </a:cubicBezTo>
                <a:cubicBezTo>
                  <a:pt x="1" y="18357"/>
                  <a:pt x="34" y="18389"/>
                  <a:pt x="75" y="18389"/>
                </a:cubicBezTo>
                <a:lnTo>
                  <a:pt x="3018" y="18389"/>
                </a:lnTo>
                <a:lnTo>
                  <a:pt x="3018" y="20778"/>
                </a:lnTo>
                <a:lnTo>
                  <a:pt x="75" y="20778"/>
                </a:lnTo>
                <a:cubicBezTo>
                  <a:pt x="34" y="20778"/>
                  <a:pt x="1" y="20812"/>
                  <a:pt x="1" y="20853"/>
                </a:cubicBezTo>
                <a:cubicBezTo>
                  <a:pt x="1" y="20894"/>
                  <a:pt x="34" y="20928"/>
                  <a:pt x="75" y="20928"/>
                </a:cubicBezTo>
                <a:lnTo>
                  <a:pt x="3018" y="20928"/>
                </a:lnTo>
                <a:lnTo>
                  <a:pt x="3018" y="23316"/>
                </a:lnTo>
                <a:lnTo>
                  <a:pt x="75" y="23316"/>
                </a:lnTo>
                <a:cubicBezTo>
                  <a:pt x="34" y="23316"/>
                  <a:pt x="1" y="23350"/>
                  <a:pt x="1" y="23391"/>
                </a:cubicBezTo>
                <a:cubicBezTo>
                  <a:pt x="1" y="23432"/>
                  <a:pt x="34" y="23465"/>
                  <a:pt x="75" y="23465"/>
                </a:cubicBezTo>
                <a:lnTo>
                  <a:pt x="3018" y="23465"/>
                </a:lnTo>
                <a:lnTo>
                  <a:pt x="3018" y="25854"/>
                </a:lnTo>
                <a:lnTo>
                  <a:pt x="75" y="25854"/>
                </a:lnTo>
                <a:cubicBezTo>
                  <a:pt x="34" y="25854"/>
                  <a:pt x="1" y="25887"/>
                  <a:pt x="1" y="25928"/>
                </a:cubicBezTo>
                <a:cubicBezTo>
                  <a:pt x="1" y="25969"/>
                  <a:pt x="34" y="26002"/>
                  <a:pt x="75" y="26002"/>
                </a:cubicBezTo>
                <a:lnTo>
                  <a:pt x="3018" y="26002"/>
                </a:lnTo>
                <a:lnTo>
                  <a:pt x="3018" y="28391"/>
                </a:lnTo>
                <a:lnTo>
                  <a:pt x="75" y="28391"/>
                </a:lnTo>
                <a:cubicBezTo>
                  <a:pt x="34" y="28391"/>
                  <a:pt x="1" y="28424"/>
                  <a:pt x="1" y="28465"/>
                </a:cubicBezTo>
                <a:cubicBezTo>
                  <a:pt x="1" y="28506"/>
                  <a:pt x="34" y="28540"/>
                  <a:pt x="75" y="28540"/>
                </a:cubicBezTo>
                <a:lnTo>
                  <a:pt x="3018" y="28540"/>
                </a:lnTo>
                <a:lnTo>
                  <a:pt x="3018" y="30928"/>
                </a:lnTo>
                <a:lnTo>
                  <a:pt x="75" y="30928"/>
                </a:lnTo>
                <a:cubicBezTo>
                  <a:pt x="34" y="30928"/>
                  <a:pt x="1" y="30962"/>
                  <a:pt x="1" y="31003"/>
                </a:cubicBezTo>
                <a:cubicBezTo>
                  <a:pt x="1" y="31044"/>
                  <a:pt x="34" y="31077"/>
                  <a:pt x="75" y="31077"/>
                </a:cubicBezTo>
                <a:lnTo>
                  <a:pt x="3018" y="31077"/>
                </a:lnTo>
                <a:lnTo>
                  <a:pt x="3018" y="33466"/>
                </a:lnTo>
                <a:lnTo>
                  <a:pt x="75" y="33466"/>
                </a:lnTo>
                <a:cubicBezTo>
                  <a:pt x="34" y="33466"/>
                  <a:pt x="1" y="33499"/>
                  <a:pt x="1" y="33540"/>
                </a:cubicBezTo>
                <a:cubicBezTo>
                  <a:pt x="1" y="33581"/>
                  <a:pt x="34" y="33614"/>
                  <a:pt x="75" y="33614"/>
                </a:cubicBezTo>
                <a:lnTo>
                  <a:pt x="3018" y="33614"/>
                </a:lnTo>
                <a:lnTo>
                  <a:pt x="3018" y="36003"/>
                </a:lnTo>
                <a:lnTo>
                  <a:pt x="75" y="36003"/>
                </a:lnTo>
                <a:cubicBezTo>
                  <a:pt x="34" y="36003"/>
                  <a:pt x="1" y="36037"/>
                  <a:pt x="1" y="36078"/>
                </a:cubicBezTo>
                <a:cubicBezTo>
                  <a:pt x="1" y="36119"/>
                  <a:pt x="34" y="36152"/>
                  <a:pt x="75" y="36152"/>
                </a:cubicBezTo>
                <a:lnTo>
                  <a:pt x="3018" y="36152"/>
                </a:lnTo>
                <a:lnTo>
                  <a:pt x="3018" y="38540"/>
                </a:lnTo>
                <a:lnTo>
                  <a:pt x="75" y="38540"/>
                </a:lnTo>
                <a:cubicBezTo>
                  <a:pt x="34" y="38540"/>
                  <a:pt x="1" y="38574"/>
                  <a:pt x="1" y="38615"/>
                </a:cubicBezTo>
                <a:cubicBezTo>
                  <a:pt x="1" y="38656"/>
                  <a:pt x="34" y="38690"/>
                  <a:pt x="75" y="38690"/>
                </a:cubicBezTo>
                <a:lnTo>
                  <a:pt x="3018" y="38690"/>
                </a:lnTo>
                <a:lnTo>
                  <a:pt x="3018" y="41079"/>
                </a:lnTo>
                <a:lnTo>
                  <a:pt x="75" y="41079"/>
                </a:lnTo>
                <a:cubicBezTo>
                  <a:pt x="34" y="41079"/>
                  <a:pt x="1" y="41111"/>
                  <a:pt x="1" y="41152"/>
                </a:cubicBezTo>
                <a:cubicBezTo>
                  <a:pt x="1" y="41193"/>
                  <a:pt x="34" y="41226"/>
                  <a:pt x="75" y="41226"/>
                </a:cubicBezTo>
                <a:lnTo>
                  <a:pt x="3018" y="41226"/>
                </a:lnTo>
                <a:lnTo>
                  <a:pt x="3018" y="43616"/>
                </a:lnTo>
                <a:lnTo>
                  <a:pt x="75" y="43616"/>
                </a:lnTo>
                <a:cubicBezTo>
                  <a:pt x="34" y="43616"/>
                  <a:pt x="1" y="43649"/>
                  <a:pt x="1" y="43690"/>
                </a:cubicBezTo>
                <a:cubicBezTo>
                  <a:pt x="1" y="43731"/>
                  <a:pt x="34" y="43764"/>
                  <a:pt x="75" y="43764"/>
                </a:cubicBezTo>
                <a:lnTo>
                  <a:pt x="3018" y="43764"/>
                </a:lnTo>
                <a:lnTo>
                  <a:pt x="3018" y="46152"/>
                </a:lnTo>
                <a:lnTo>
                  <a:pt x="75" y="46152"/>
                </a:lnTo>
                <a:cubicBezTo>
                  <a:pt x="34" y="46152"/>
                  <a:pt x="1" y="46187"/>
                  <a:pt x="1" y="46228"/>
                </a:cubicBezTo>
                <a:cubicBezTo>
                  <a:pt x="1" y="46269"/>
                  <a:pt x="34" y="46302"/>
                  <a:pt x="75" y="46302"/>
                </a:cubicBezTo>
                <a:lnTo>
                  <a:pt x="3018" y="46302"/>
                </a:lnTo>
                <a:lnTo>
                  <a:pt x="3018" y="48691"/>
                </a:lnTo>
                <a:lnTo>
                  <a:pt x="75" y="48691"/>
                </a:lnTo>
                <a:cubicBezTo>
                  <a:pt x="34" y="48691"/>
                  <a:pt x="1" y="48724"/>
                  <a:pt x="1" y="48764"/>
                </a:cubicBezTo>
                <a:cubicBezTo>
                  <a:pt x="1" y="48805"/>
                  <a:pt x="34" y="48839"/>
                  <a:pt x="75" y="48839"/>
                </a:cubicBezTo>
                <a:lnTo>
                  <a:pt x="3018" y="48839"/>
                </a:lnTo>
                <a:lnTo>
                  <a:pt x="3018" y="51228"/>
                </a:lnTo>
                <a:lnTo>
                  <a:pt x="75" y="51228"/>
                </a:lnTo>
                <a:cubicBezTo>
                  <a:pt x="34" y="51228"/>
                  <a:pt x="1" y="51261"/>
                  <a:pt x="1" y="51302"/>
                </a:cubicBezTo>
                <a:cubicBezTo>
                  <a:pt x="1" y="51343"/>
                  <a:pt x="34" y="51376"/>
                  <a:pt x="75" y="51376"/>
                </a:cubicBezTo>
                <a:lnTo>
                  <a:pt x="3018" y="51376"/>
                </a:lnTo>
                <a:lnTo>
                  <a:pt x="3018" y="53765"/>
                </a:lnTo>
                <a:lnTo>
                  <a:pt x="75" y="53765"/>
                </a:lnTo>
                <a:cubicBezTo>
                  <a:pt x="34" y="53765"/>
                  <a:pt x="1" y="53799"/>
                  <a:pt x="1" y="53840"/>
                </a:cubicBezTo>
                <a:cubicBezTo>
                  <a:pt x="1" y="53881"/>
                  <a:pt x="34" y="53914"/>
                  <a:pt x="75" y="53914"/>
                </a:cubicBezTo>
                <a:lnTo>
                  <a:pt x="3018" y="53914"/>
                </a:lnTo>
                <a:lnTo>
                  <a:pt x="3018" y="56303"/>
                </a:lnTo>
                <a:lnTo>
                  <a:pt x="75" y="56303"/>
                </a:lnTo>
                <a:cubicBezTo>
                  <a:pt x="34" y="56303"/>
                  <a:pt x="1" y="56336"/>
                  <a:pt x="1" y="56377"/>
                </a:cubicBezTo>
                <a:cubicBezTo>
                  <a:pt x="1" y="56418"/>
                  <a:pt x="34" y="56451"/>
                  <a:pt x="75" y="56451"/>
                </a:cubicBezTo>
                <a:lnTo>
                  <a:pt x="3018" y="56451"/>
                </a:lnTo>
                <a:lnTo>
                  <a:pt x="3018" y="58840"/>
                </a:lnTo>
                <a:lnTo>
                  <a:pt x="75" y="58840"/>
                </a:lnTo>
                <a:cubicBezTo>
                  <a:pt x="34" y="58840"/>
                  <a:pt x="1" y="58873"/>
                  <a:pt x="1" y="58914"/>
                </a:cubicBezTo>
                <a:cubicBezTo>
                  <a:pt x="1" y="58955"/>
                  <a:pt x="34" y="58988"/>
                  <a:pt x="75" y="58988"/>
                </a:cubicBezTo>
                <a:lnTo>
                  <a:pt x="3018" y="58988"/>
                </a:lnTo>
                <a:lnTo>
                  <a:pt x="3018" y="61558"/>
                </a:lnTo>
                <a:lnTo>
                  <a:pt x="3166" y="61558"/>
                </a:lnTo>
                <a:lnTo>
                  <a:pt x="3166" y="58988"/>
                </a:lnTo>
                <a:lnTo>
                  <a:pt x="5554" y="58988"/>
                </a:lnTo>
                <a:lnTo>
                  <a:pt x="5554" y="61558"/>
                </a:lnTo>
                <a:lnTo>
                  <a:pt x="5703" y="61558"/>
                </a:lnTo>
                <a:lnTo>
                  <a:pt x="5703" y="58988"/>
                </a:lnTo>
                <a:lnTo>
                  <a:pt x="8092" y="58988"/>
                </a:lnTo>
                <a:lnTo>
                  <a:pt x="8092" y="61558"/>
                </a:lnTo>
                <a:lnTo>
                  <a:pt x="8241" y="61558"/>
                </a:lnTo>
                <a:lnTo>
                  <a:pt x="8241" y="58988"/>
                </a:lnTo>
                <a:lnTo>
                  <a:pt x="10630" y="58988"/>
                </a:lnTo>
                <a:lnTo>
                  <a:pt x="10630" y="61558"/>
                </a:lnTo>
                <a:lnTo>
                  <a:pt x="10778" y="61558"/>
                </a:lnTo>
                <a:lnTo>
                  <a:pt x="10778" y="58988"/>
                </a:lnTo>
                <a:lnTo>
                  <a:pt x="13167" y="58988"/>
                </a:lnTo>
                <a:lnTo>
                  <a:pt x="13167" y="61558"/>
                </a:lnTo>
                <a:lnTo>
                  <a:pt x="13315" y="61558"/>
                </a:lnTo>
                <a:lnTo>
                  <a:pt x="13315" y="58988"/>
                </a:lnTo>
                <a:lnTo>
                  <a:pt x="15704" y="58988"/>
                </a:lnTo>
                <a:lnTo>
                  <a:pt x="15704" y="61558"/>
                </a:lnTo>
                <a:lnTo>
                  <a:pt x="15853" y="61558"/>
                </a:lnTo>
                <a:lnTo>
                  <a:pt x="15853" y="58988"/>
                </a:lnTo>
                <a:lnTo>
                  <a:pt x="18242" y="58988"/>
                </a:lnTo>
                <a:lnTo>
                  <a:pt x="18242" y="61558"/>
                </a:lnTo>
                <a:lnTo>
                  <a:pt x="18390" y="61558"/>
                </a:lnTo>
                <a:lnTo>
                  <a:pt x="18390" y="58988"/>
                </a:lnTo>
                <a:lnTo>
                  <a:pt x="20779" y="58988"/>
                </a:lnTo>
                <a:lnTo>
                  <a:pt x="20779" y="61558"/>
                </a:lnTo>
                <a:lnTo>
                  <a:pt x="20928" y="61558"/>
                </a:lnTo>
                <a:lnTo>
                  <a:pt x="20928" y="58988"/>
                </a:lnTo>
                <a:lnTo>
                  <a:pt x="23316" y="58988"/>
                </a:lnTo>
                <a:lnTo>
                  <a:pt x="23316" y="61558"/>
                </a:lnTo>
                <a:lnTo>
                  <a:pt x="23465" y="61558"/>
                </a:lnTo>
                <a:lnTo>
                  <a:pt x="23465" y="58988"/>
                </a:lnTo>
                <a:lnTo>
                  <a:pt x="25854" y="58988"/>
                </a:lnTo>
                <a:lnTo>
                  <a:pt x="25854" y="61558"/>
                </a:lnTo>
                <a:lnTo>
                  <a:pt x="26002" y="61558"/>
                </a:lnTo>
                <a:lnTo>
                  <a:pt x="26002" y="58988"/>
                </a:lnTo>
                <a:lnTo>
                  <a:pt x="28391" y="58988"/>
                </a:lnTo>
                <a:lnTo>
                  <a:pt x="28391" y="61558"/>
                </a:lnTo>
                <a:lnTo>
                  <a:pt x="28540" y="61558"/>
                </a:lnTo>
                <a:lnTo>
                  <a:pt x="28540" y="58988"/>
                </a:lnTo>
                <a:lnTo>
                  <a:pt x="30928" y="58988"/>
                </a:lnTo>
                <a:lnTo>
                  <a:pt x="30928" y="61558"/>
                </a:lnTo>
                <a:lnTo>
                  <a:pt x="31077" y="61558"/>
                </a:lnTo>
                <a:lnTo>
                  <a:pt x="31077" y="58988"/>
                </a:lnTo>
                <a:lnTo>
                  <a:pt x="33466" y="58988"/>
                </a:lnTo>
                <a:lnTo>
                  <a:pt x="33466" y="61558"/>
                </a:lnTo>
                <a:lnTo>
                  <a:pt x="33615" y="61558"/>
                </a:lnTo>
                <a:lnTo>
                  <a:pt x="33615" y="58988"/>
                </a:lnTo>
                <a:lnTo>
                  <a:pt x="36004" y="58988"/>
                </a:lnTo>
                <a:lnTo>
                  <a:pt x="36004" y="61558"/>
                </a:lnTo>
                <a:lnTo>
                  <a:pt x="36152" y="61558"/>
                </a:lnTo>
                <a:lnTo>
                  <a:pt x="36152" y="58988"/>
                </a:lnTo>
                <a:lnTo>
                  <a:pt x="38541" y="58988"/>
                </a:lnTo>
                <a:lnTo>
                  <a:pt x="38541" y="61558"/>
                </a:lnTo>
                <a:lnTo>
                  <a:pt x="38689" y="61558"/>
                </a:lnTo>
                <a:lnTo>
                  <a:pt x="38689" y="58988"/>
                </a:lnTo>
                <a:lnTo>
                  <a:pt x="41078" y="58988"/>
                </a:lnTo>
                <a:lnTo>
                  <a:pt x="41078" y="61558"/>
                </a:lnTo>
                <a:lnTo>
                  <a:pt x="41227" y="61558"/>
                </a:lnTo>
                <a:lnTo>
                  <a:pt x="41227" y="58988"/>
                </a:lnTo>
                <a:lnTo>
                  <a:pt x="43616" y="58988"/>
                </a:lnTo>
                <a:lnTo>
                  <a:pt x="43616" y="61558"/>
                </a:lnTo>
                <a:lnTo>
                  <a:pt x="43764" y="61558"/>
                </a:lnTo>
                <a:lnTo>
                  <a:pt x="43764" y="58988"/>
                </a:lnTo>
                <a:lnTo>
                  <a:pt x="46153" y="58988"/>
                </a:lnTo>
                <a:lnTo>
                  <a:pt x="46153" y="61558"/>
                </a:lnTo>
                <a:lnTo>
                  <a:pt x="46302" y="61558"/>
                </a:lnTo>
                <a:lnTo>
                  <a:pt x="46302" y="58988"/>
                </a:lnTo>
                <a:lnTo>
                  <a:pt x="48691" y="58988"/>
                </a:lnTo>
                <a:lnTo>
                  <a:pt x="48691" y="61558"/>
                </a:lnTo>
                <a:lnTo>
                  <a:pt x="48839" y="61558"/>
                </a:lnTo>
                <a:lnTo>
                  <a:pt x="48839" y="58988"/>
                </a:lnTo>
                <a:lnTo>
                  <a:pt x="51228" y="58988"/>
                </a:lnTo>
                <a:lnTo>
                  <a:pt x="51228" y="61558"/>
                </a:lnTo>
                <a:lnTo>
                  <a:pt x="51376" y="61558"/>
                </a:lnTo>
                <a:lnTo>
                  <a:pt x="51376" y="58988"/>
                </a:lnTo>
                <a:lnTo>
                  <a:pt x="53766" y="58988"/>
                </a:lnTo>
                <a:lnTo>
                  <a:pt x="53766" y="61558"/>
                </a:lnTo>
                <a:lnTo>
                  <a:pt x="53914" y="61558"/>
                </a:lnTo>
                <a:lnTo>
                  <a:pt x="53914" y="58988"/>
                </a:lnTo>
                <a:lnTo>
                  <a:pt x="56303" y="58988"/>
                </a:lnTo>
                <a:lnTo>
                  <a:pt x="56303" y="61558"/>
                </a:lnTo>
                <a:lnTo>
                  <a:pt x="56452" y="61558"/>
                </a:lnTo>
                <a:lnTo>
                  <a:pt x="56452" y="58988"/>
                </a:lnTo>
                <a:lnTo>
                  <a:pt x="58840" y="58988"/>
                </a:lnTo>
                <a:lnTo>
                  <a:pt x="58840" y="61558"/>
                </a:lnTo>
                <a:lnTo>
                  <a:pt x="58989" y="61558"/>
                </a:lnTo>
                <a:lnTo>
                  <a:pt x="58989" y="58988"/>
                </a:lnTo>
                <a:lnTo>
                  <a:pt x="61378" y="58988"/>
                </a:lnTo>
                <a:lnTo>
                  <a:pt x="61378" y="61558"/>
                </a:lnTo>
                <a:lnTo>
                  <a:pt x="61526" y="61558"/>
                </a:lnTo>
                <a:lnTo>
                  <a:pt x="61526" y="58988"/>
                </a:lnTo>
                <a:lnTo>
                  <a:pt x="63915" y="58988"/>
                </a:lnTo>
                <a:lnTo>
                  <a:pt x="63915" y="61558"/>
                </a:lnTo>
                <a:lnTo>
                  <a:pt x="64064" y="61558"/>
                </a:lnTo>
                <a:lnTo>
                  <a:pt x="64064" y="58988"/>
                </a:lnTo>
                <a:lnTo>
                  <a:pt x="66452" y="58988"/>
                </a:lnTo>
                <a:lnTo>
                  <a:pt x="66452" y="61558"/>
                </a:lnTo>
                <a:lnTo>
                  <a:pt x="66601" y="61558"/>
                </a:lnTo>
                <a:lnTo>
                  <a:pt x="66601" y="58988"/>
                </a:lnTo>
                <a:lnTo>
                  <a:pt x="68990" y="58988"/>
                </a:lnTo>
                <a:lnTo>
                  <a:pt x="68990" y="61558"/>
                </a:lnTo>
                <a:lnTo>
                  <a:pt x="69139" y="61558"/>
                </a:lnTo>
                <a:lnTo>
                  <a:pt x="69139" y="58988"/>
                </a:lnTo>
                <a:lnTo>
                  <a:pt x="71527" y="58988"/>
                </a:lnTo>
                <a:lnTo>
                  <a:pt x="71527" y="61558"/>
                </a:lnTo>
                <a:lnTo>
                  <a:pt x="71676" y="61558"/>
                </a:lnTo>
                <a:lnTo>
                  <a:pt x="71676" y="58988"/>
                </a:lnTo>
                <a:lnTo>
                  <a:pt x="74065" y="58988"/>
                </a:lnTo>
                <a:lnTo>
                  <a:pt x="74065" y="61558"/>
                </a:lnTo>
                <a:lnTo>
                  <a:pt x="74214" y="61558"/>
                </a:lnTo>
                <a:lnTo>
                  <a:pt x="74214" y="58988"/>
                </a:lnTo>
                <a:lnTo>
                  <a:pt x="76603" y="58988"/>
                </a:lnTo>
                <a:lnTo>
                  <a:pt x="76603" y="61558"/>
                </a:lnTo>
                <a:lnTo>
                  <a:pt x="76751" y="61558"/>
                </a:lnTo>
                <a:lnTo>
                  <a:pt x="76751" y="58988"/>
                </a:lnTo>
                <a:lnTo>
                  <a:pt x="79139" y="58988"/>
                </a:lnTo>
                <a:lnTo>
                  <a:pt x="79139" y="61558"/>
                </a:lnTo>
                <a:lnTo>
                  <a:pt x="79288" y="61558"/>
                </a:lnTo>
                <a:lnTo>
                  <a:pt x="79288" y="58988"/>
                </a:lnTo>
                <a:lnTo>
                  <a:pt x="81677" y="58988"/>
                </a:lnTo>
                <a:lnTo>
                  <a:pt x="81677" y="61558"/>
                </a:lnTo>
                <a:lnTo>
                  <a:pt x="81826" y="61558"/>
                </a:lnTo>
                <a:lnTo>
                  <a:pt x="81826" y="58988"/>
                </a:lnTo>
                <a:lnTo>
                  <a:pt x="84215" y="58988"/>
                </a:lnTo>
                <a:lnTo>
                  <a:pt x="84215" y="61558"/>
                </a:lnTo>
                <a:lnTo>
                  <a:pt x="84363" y="61558"/>
                </a:lnTo>
                <a:lnTo>
                  <a:pt x="84363" y="58988"/>
                </a:lnTo>
                <a:lnTo>
                  <a:pt x="86752" y="58988"/>
                </a:lnTo>
                <a:lnTo>
                  <a:pt x="86752" y="61558"/>
                </a:lnTo>
                <a:lnTo>
                  <a:pt x="86900" y="61558"/>
                </a:lnTo>
                <a:lnTo>
                  <a:pt x="86900" y="58988"/>
                </a:lnTo>
                <a:lnTo>
                  <a:pt x="89289" y="58988"/>
                </a:lnTo>
                <a:lnTo>
                  <a:pt x="89289" y="61558"/>
                </a:lnTo>
                <a:lnTo>
                  <a:pt x="89438" y="61558"/>
                </a:lnTo>
                <a:lnTo>
                  <a:pt x="89438" y="58988"/>
                </a:lnTo>
                <a:lnTo>
                  <a:pt x="91826" y="58988"/>
                </a:lnTo>
                <a:lnTo>
                  <a:pt x="91826" y="61558"/>
                </a:lnTo>
                <a:lnTo>
                  <a:pt x="91975" y="61558"/>
                </a:lnTo>
                <a:lnTo>
                  <a:pt x="91975" y="58988"/>
                </a:lnTo>
                <a:lnTo>
                  <a:pt x="94364" y="58988"/>
                </a:lnTo>
                <a:lnTo>
                  <a:pt x="94364" y="61558"/>
                </a:lnTo>
                <a:lnTo>
                  <a:pt x="94513" y="61558"/>
                </a:lnTo>
                <a:lnTo>
                  <a:pt x="94513" y="58988"/>
                </a:lnTo>
                <a:lnTo>
                  <a:pt x="96901" y="58988"/>
                </a:lnTo>
                <a:lnTo>
                  <a:pt x="96901" y="61558"/>
                </a:lnTo>
                <a:lnTo>
                  <a:pt x="97050" y="61558"/>
                </a:lnTo>
                <a:lnTo>
                  <a:pt x="97050" y="58988"/>
                </a:lnTo>
                <a:lnTo>
                  <a:pt x="99439" y="58988"/>
                </a:lnTo>
                <a:lnTo>
                  <a:pt x="99439" y="61558"/>
                </a:lnTo>
                <a:lnTo>
                  <a:pt x="99588" y="61558"/>
                </a:lnTo>
                <a:lnTo>
                  <a:pt x="99588" y="58988"/>
                </a:lnTo>
                <a:lnTo>
                  <a:pt x="101977" y="58988"/>
                </a:lnTo>
                <a:lnTo>
                  <a:pt x="101977" y="61558"/>
                </a:lnTo>
                <a:lnTo>
                  <a:pt x="102125" y="61558"/>
                </a:lnTo>
                <a:lnTo>
                  <a:pt x="102125" y="58988"/>
                </a:lnTo>
                <a:lnTo>
                  <a:pt x="104514" y="58988"/>
                </a:lnTo>
                <a:lnTo>
                  <a:pt x="104514" y="61558"/>
                </a:lnTo>
                <a:lnTo>
                  <a:pt x="104662" y="61558"/>
                </a:lnTo>
                <a:lnTo>
                  <a:pt x="104662" y="58988"/>
                </a:lnTo>
                <a:lnTo>
                  <a:pt x="107051" y="58988"/>
                </a:lnTo>
                <a:lnTo>
                  <a:pt x="107051" y="61558"/>
                </a:lnTo>
                <a:lnTo>
                  <a:pt x="107200" y="61558"/>
                </a:lnTo>
                <a:lnTo>
                  <a:pt x="107200" y="58988"/>
                </a:lnTo>
                <a:lnTo>
                  <a:pt x="109437" y="58988"/>
                </a:lnTo>
                <a:lnTo>
                  <a:pt x="109437" y="58840"/>
                </a:lnTo>
                <a:lnTo>
                  <a:pt x="107200" y="58840"/>
                </a:lnTo>
                <a:lnTo>
                  <a:pt x="107200" y="56451"/>
                </a:lnTo>
                <a:lnTo>
                  <a:pt x="109437" y="56451"/>
                </a:lnTo>
                <a:lnTo>
                  <a:pt x="109437" y="56303"/>
                </a:lnTo>
                <a:lnTo>
                  <a:pt x="107200" y="56303"/>
                </a:lnTo>
                <a:lnTo>
                  <a:pt x="107200" y="53914"/>
                </a:lnTo>
                <a:lnTo>
                  <a:pt x="109437" y="53914"/>
                </a:lnTo>
                <a:lnTo>
                  <a:pt x="109437" y="53765"/>
                </a:lnTo>
                <a:lnTo>
                  <a:pt x="107200" y="53765"/>
                </a:lnTo>
                <a:lnTo>
                  <a:pt x="107200" y="51376"/>
                </a:lnTo>
                <a:lnTo>
                  <a:pt x="109437" y="51376"/>
                </a:lnTo>
                <a:lnTo>
                  <a:pt x="109437" y="51228"/>
                </a:lnTo>
                <a:lnTo>
                  <a:pt x="107200" y="51228"/>
                </a:lnTo>
                <a:lnTo>
                  <a:pt x="107200" y="48839"/>
                </a:lnTo>
                <a:lnTo>
                  <a:pt x="109437" y="48839"/>
                </a:lnTo>
                <a:lnTo>
                  <a:pt x="109437" y="48691"/>
                </a:lnTo>
                <a:lnTo>
                  <a:pt x="107200" y="48691"/>
                </a:lnTo>
                <a:lnTo>
                  <a:pt x="107200" y="46302"/>
                </a:lnTo>
                <a:lnTo>
                  <a:pt x="109437" y="46302"/>
                </a:lnTo>
                <a:lnTo>
                  <a:pt x="109437" y="46152"/>
                </a:lnTo>
                <a:lnTo>
                  <a:pt x="107200" y="46152"/>
                </a:lnTo>
                <a:lnTo>
                  <a:pt x="107200" y="43764"/>
                </a:lnTo>
                <a:lnTo>
                  <a:pt x="109437" y="43764"/>
                </a:lnTo>
                <a:lnTo>
                  <a:pt x="109437" y="43616"/>
                </a:lnTo>
                <a:lnTo>
                  <a:pt x="107200" y="43616"/>
                </a:lnTo>
                <a:lnTo>
                  <a:pt x="107200" y="41226"/>
                </a:lnTo>
                <a:lnTo>
                  <a:pt x="109437" y="41226"/>
                </a:lnTo>
                <a:lnTo>
                  <a:pt x="109437" y="41079"/>
                </a:lnTo>
                <a:lnTo>
                  <a:pt x="107200" y="41079"/>
                </a:lnTo>
                <a:lnTo>
                  <a:pt x="107200" y="38690"/>
                </a:lnTo>
                <a:lnTo>
                  <a:pt x="109437" y="38690"/>
                </a:lnTo>
                <a:lnTo>
                  <a:pt x="109437" y="38540"/>
                </a:lnTo>
                <a:lnTo>
                  <a:pt x="107200" y="38540"/>
                </a:lnTo>
                <a:lnTo>
                  <a:pt x="107200" y="36152"/>
                </a:lnTo>
                <a:lnTo>
                  <a:pt x="109437" y="36152"/>
                </a:lnTo>
                <a:lnTo>
                  <a:pt x="109437" y="36003"/>
                </a:lnTo>
                <a:lnTo>
                  <a:pt x="107200" y="36003"/>
                </a:lnTo>
                <a:lnTo>
                  <a:pt x="107200" y="33614"/>
                </a:lnTo>
                <a:lnTo>
                  <a:pt x="109437" y="33614"/>
                </a:lnTo>
                <a:lnTo>
                  <a:pt x="109437" y="33466"/>
                </a:lnTo>
                <a:lnTo>
                  <a:pt x="107200" y="33466"/>
                </a:lnTo>
                <a:lnTo>
                  <a:pt x="107200" y="31077"/>
                </a:lnTo>
                <a:lnTo>
                  <a:pt x="109437" y="31077"/>
                </a:lnTo>
                <a:lnTo>
                  <a:pt x="109437" y="30928"/>
                </a:lnTo>
                <a:lnTo>
                  <a:pt x="107200" y="30928"/>
                </a:lnTo>
                <a:lnTo>
                  <a:pt x="107200" y="28540"/>
                </a:lnTo>
                <a:lnTo>
                  <a:pt x="109437" y="28540"/>
                </a:lnTo>
                <a:lnTo>
                  <a:pt x="109437" y="28391"/>
                </a:lnTo>
                <a:lnTo>
                  <a:pt x="107200" y="28391"/>
                </a:lnTo>
                <a:lnTo>
                  <a:pt x="107200" y="26002"/>
                </a:lnTo>
                <a:lnTo>
                  <a:pt x="109437" y="26002"/>
                </a:lnTo>
                <a:lnTo>
                  <a:pt x="109437" y="25854"/>
                </a:lnTo>
                <a:lnTo>
                  <a:pt x="107200" y="25854"/>
                </a:lnTo>
                <a:lnTo>
                  <a:pt x="107200" y="23465"/>
                </a:lnTo>
                <a:lnTo>
                  <a:pt x="109437" y="23465"/>
                </a:lnTo>
                <a:lnTo>
                  <a:pt x="109437" y="23316"/>
                </a:lnTo>
                <a:lnTo>
                  <a:pt x="107200" y="23316"/>
                </a:lnTo>
                <a:lnTo>
                  <a:pt x="107200" y="20928"/>
                </a:lnTo>
                <a:lnTo>
                  <a:pt x="109437" y="20928"/>
                </a:lnTo>
                <a:lnTo>
                  <a:pt x="109437" y="20778"/>
                </a:lnTo>
                <a:lnTo>
                  <a:pt x="107200" y="20778"/>
                </a:lnTo>
                <a:lnTo>
                  <a:pt x="107200" y="18389"/>
                </a:lnTo>
                <a:lnTo>
                  <a:pt x="109437" y="18389"/>
                </a:lnTo>
                <a:lnTo>
                  <a:pt x="109437" y="18242"/>
                </a:lnTo>
                <a:lnTo>
                  <a:pt x="107200" y="18242"/>
                </a:lnTo>
                <a:lnTo>
                  <a:pt x="107200" y="15853"/>
                </a:lnTo>
                <a:lnTo>
                  <a:pt x="109437" y="15853"/>
                </a:lnTo>
                <a:lnTo>
                  <a:pt x="109437" y="15704"/>
                </a:lnTo>
                <a:lnTo>
                  <a:pt x="107200" y="15704"/>
                </a:lnTo>
                <a:lnTo>
                  <a:pt x="107200" y="13316"/>
                </a:lnTo>
                <a:lnTo>
                  <a:pt x="109437" y="13316"/>
                </a:lnTo>
                <a:lnTo>
                  <a:pt x="109437" y="13166"/>
                </a:lnTo>
                <a:lnTo>
                  <a:pt x="107200" y="13166"/>
                </a:lnTo>
                <a:lnTo>
                  <a:pt x="107200" y="10777"/>
                </a:lnTo>
                <a:lnTo>
                  <a:pt x="109437" y="10777"/>
                </a:lnTo>
                <a:lnTo>
                  <a:pt x="109437" y="10629"/>
                </a:lnTo>
                <a:lnTo>
                  <a:pt x="107200" y="10629"/>
                </a:lnTo>
                <a:lnTo>
                  <a:pt x="107200" y="8240"/>
                </a:lnTo>
                <a:lnTo>
                  <a:pt x="109437" y="8240"/>
                </a:lnTo>
                <a:lnTo>
                  <a:pt x="109437" y="8092"/>
                </a:lnTo>
                <a:lnTo>
                  <a:pt x="107200" y="8092"/>
                </a:lnTo>
                <a:lnTo>
                  <a:pt x="107200" y="5703"/>
                </a:lnTo>
                <a:lnTo>
                  <a:pt x="109437" y="5703"/>
                </a:lnTo>
                <a:lnTo>
                  <a:pt x="109437" y="5554"/>
                </a:lnTo>
                <a:lnTo>
                  <a:pt x="107200" y="5554"/>
                </a:lnTo>
                <a:lnTo>
                  <a:pt x="107200" y="3165"/>
                </a:lnTo>
                <a:close/>
              </a:path>
            </a:pathLst>
          </a:custGeom>
          <a:solidFill>
            <a:srgbClr val="FFFFFF">
              <a:alpha val="6651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 name="Google Shape;94;p19"/>
          <p:cNvSpPr txBox="1"/>
          <p:nvPr>
            <p:ph idx="1" type="subTitle"/>
          </p:nvPr>
        </p:nvSpPr>
        <p:spPr>
          <a:xfrm>
            <a:off x="1668938" y="2797375"/>
            <a:ext cx="2477400" cy="713400"/>
          </a:xfrm>
          <a:prstGeom prst="rect">
            <a:avLst/>
          </a:prstGeom>
        </p:spPr>
        <p:txBody>
          <a:bodyPr anchorCtr="0" anchor="b" bIns="91425" lIns="91425" spcFirstLastPara="1" rIns="91425" wrap="square" tIns="91425">
            <a:noAutofit/>
          </a:bodyPr>
          <a:lstStyle>
            <a:lvl1pPr lvl="0" algn="ctr">
              <a:lnSpc>
                <a:spcPct val="100000"/>
              </a:lnSpc>
              <a:spcBef>
                <a:spcPts val="0"/>
              </a:spcBef>
              <a:spcAft>
                <a:spcPts val="0"/>
              </a:spcAft>
              <a:buClr>
                <a:schemeClr val="accent4"/>
              </a:buClr>
              <a:buSzPts val="2400"/>
              <a:buFont typeface="Londrina Solid"/>
              <a:buNone/>
              <a:defRPr sz="3000">
                <a:solidFill>
                  <a:schemeClr val="accent4"/>
                </a:solidFill>
                <a:latin typeface="Londrina Solid"/>
                <a:ea typeface="Londrina Solid"/>
                <a:cs typeface="Londrina Solid"/>
                <a:sym typeface="Londrina Solid"/>
              </a:defRPr>
            </a:lvl1pPr>
            <a:lvl2pPr lvl="1" algn="ctr">
              <a:lnSpc>
                <a:spcPct val="100000"/>
              </a:lnSpc>
              <a:spcBef>
                <a:spcPts val="0"/>
              </a:spcBef>
              <a:spcAft>
                <a:spcPts val="0"/>
              </a:spcAft>
              <a:buClr>
                <a:schemeClr val="accent4"/>
              </a:buClr>
              <a:buSzPts val="2400"/>
              <a:buFont typeface="Londrina Solid"/>
              <a:buNone/>
              <a:defRPr sz="2400">
                <a:solidFill>
                  <a:schemeClr val="accent4"/>
                </a:solidFill>
                <a:latin typeface="Londrina Solid"/>
                <a:ea typeface="Londrina Solid"/>
                <a:cs typeface="Londrina Solid"/>
                <a:sym typeface="Londrina Solid"/>
              </a:defRPr>
            </a:lvl2pPr>
            <a:lvl3pPr lvl="2" algn="ctr">
              <a:lnSpc>
                <a:spcPct val="100000"/>
              </a:lnSpc>
              <a:spcBef>
                <a:spcPts val="0"/>
              </a:spcBef>
              <a:spcAft>
                <a:spcPts val="0"/>
              </a:spcAft>
              <a:buClr>
                <a:schemeClr val="accent4"/>
              </a:buClr>
              <a:buSzPts val="2400"/>
              <a:buFont typeface="Londrina Solid"/>
              <a:buNone/>
              <a:defRPr sz="2400">
                <a:solidFill>
                  <a:schemeClr val="accent4"/>
                </a:solidFill>
                <a:latin typeface="Londrina Solid"/>
                <a:ea typeface="Londrina Solid"/>
                <a:cs typeface="Londrina Solid"/>
                <a:sym typeface="Londrina Solid"/>
              </a:defRPr>
            </a:lvl3pPr>
            <a:lvl4pPr lvl="3" algn="ctr">
              <a:lnSpc>
                <a:spcPct val="100000"/>
              </a:lnSpc>
              <a:spcBef>
                <a:spcPts val="0"/>
              </a:spcBef>
              <a:spcAft>
                <a:spcPts val="0"/>
              </a:spcAft>
              <a:buClr>
                <a:schemeClr val="accent4"/>
              </a:buClr>
              <a:buSzPts val="2400"/>
              <a:buFont typeface="Londrina Solid"/>
              <a:buNone/>
              <a:defRPr sz="2400">
                <a:solidFill>
                  <a:schemeClr val="accent4"/>
                </a:solidFill>
                <a:latin typeface="Londrina Solid"/>
                <a:ea typeface="Londrina Solid"/>
                <a:cs typeface="Londrina Solid"/>
                <a:sym typeface="Londrina Solid"/>
              </a:defRPr>
            </a:lvl4pPr>
            <a:lvl5pPr lvl="4" algn="ctr">
              <a:lnSpc>
                <a:spcPct val="100000"/>
              </a:lnSpc>
              <a:spcBef>
                <a:spcPts val="0"/>
              </a:spcBef>
              <a:spcAft>
                <a:spcPts val="0"/>
              </a:spcAft>
              <a:buClr>
                <a:schemeClr val="accent4"/>
              </a:buClr>
              <a:buSzPts val="2400"/>
              <a:buFont typeface="Londrina Solid"/>
              <a:buNone/>
              <a:defRPr sz="2400">
                <a:solidFill>
                  <a:schemeClr val="accent4"/>
                </a:solidFill>
                <a:latin typeface="Londrina Solid"/>
                <a:ea typeface="Londrina Solid"/>
                <a:cs typeface="Londrina Solid"/>
                <a:sym typeface="Londrina Solid"/>
              </a:defRPr>
            </a:lvl5pPr>
            <a:lvl6pPr lvl="5" algn="ctr">
              <a:lnSpc>
                <a:spcPct val="100000"/>
              </a:lnSpc>
              <a:spcBef>
                <a:spcPts val="0"/>
              </a:spcBef>
              <a:spcAft>
                <a:spcPts val="0"/>
              </a:spcAft>
              <a:buClr>
                <a:schemeClr val="accent4"/>
              </a:buClr>
              <a:buSzPts val="2400"/>
              <a:buFont typeface="Londrina Solid"/>
              <a:buNone/>
              <a:defRPr sz="2400">
                <a:solidFill>
                  <a:schemeClr val="accent4"/>
                </a:solidFill>
                <a:latin typeface="Londrina Solid"/>
                <a:ea typeface="Londrina Solid"/>
                <a:cs typeface="Londrina Solid"/>
                <a:sym typeface="Londrina Solid"/>
              </a:defRPr>
            </a:lvl6pPr>
            <a:lvl7pPr lvl="6" algn="ctr">
              <a:lnSpc>
                <a:spcPct val="100000"/>
              </a:lnSpc>
              <a:spcBef>
                <a:spcPts val="0"/>
              </a:spcBef>
              <a:spcAft>
                <a:spcPts val="0"/>
              </a:spcAft>
              <a:buClr>
                <a:schemeClr val="accent4"/>
              </a:buClr>
              <a:buSzPts val="2400"/>
              <a:buFont typeface="Londrina Solid"/>
              <a:buNone/>
              <a:defRPr sz="2400">
                <a:solidFill>
                  <a:schemeClr val="accent4"/>
                </a:solidFill>
                <a:latin typeface="Londrina Solid"/>
                <a:ea typeface="Londrina Solid"/>
                <a:cs typeface="Londrina Solid"/>
                <a:sym typeface="Londrina Solid"/>
              </a:defRPr>
            </a:lvl7pPr>
            <a:lvl8pPr lvl="7" algn="ctr">
              <a:lnSpc>
                <a:spcPct val="100000"/>
              </a:lnSpc>
              <a:spcBef>
                <a:spcPts val="0"/>
              </a:spcBef>
              <a:spcAft>
                <a:spcPts val="0"/>
              </a:spcAft>
              <a:buClr>
                <a:schemeClr val="accent4"/>
              </a:buClr>
              <a:buSzPts val="2400"/>
              <a:buFont typeface="Londrina Solid"/>
              <a:buNone/>
              <a:defRPr sz="2400">
                <a:solidFill>
                  <a:schemeClr val="accent4"/>
                </a:solidFill>
                <a:latin typeface="Londrina Solid"/>
                <a:ea typeface="Londrina Solid"/>
                <a:cs typeface="Londrina Solid"/>
                <a:sym typeface="Londrina Solid"/>
              </a:defRPr>
            </a:lvl8pPr>
            <a:lvl9pPr lvl="8" algn="ctr">
              <a:lnSpc>
                <a:spcPct val="100000"/>
              </a:lnSpc>
              <a:spcBef>
                <a:spcPts val="0"/>
              </a:spcBef>
              <a:spcAft>
                <a:spcPts val="0"/>
              </a:spcAft>
              <a:buClr>
                <a:schemeClr val="accent4"/>
              </a:buClr>
              <a:buSzPts val="2400"/>
              <a:buFont typeface="Londrina Solid"/>
              <a:buNone/>
              <a:defRPr sz="2400">
                <a:solidFill>
                  <a:schemeClr val="accent4"/>
                </a:solidFill>
                <a:latin typeface="Londrina Solid"/>
                <a:ea typeface="Londrina Solid"/>
                <a:cs typeface="Londrina Solid"/>
                <a:sym typeface="Londrina Solid"/>
              </a:defRPr>
            </a:lvl9pPr>
          </a:lstStyle>
          <a:p/>
        </p:txBody>
      </p:sp>
      <p:sp>
        <p:nvSpPr>
          <p:cNvPr id="95" name="Google Shape;95;p19"/>
          <p:cNvSpPr txBox="1"/>
          <p:nvPr>
            <p:ph idx="2" type="subTitle"/>
          </p:nvPr>
        </p:nvSpPr>
        <p:spPr>
          <a:xfrm>
            <a:off x="4997663" y="2797375"/>
            <a:ext cx="2477400" cy="713400"/>
          </a:xfrm>
          <a:prstGeom prst="rect">
            <a:avLst/>
          </a:prstGeom>
        </p:spPr>
        <p:txBody>
          <a:bodyPr anchorCtr="0" anchor="b" bIns="91425" lIns="91425" spcFirstLastPara="1" rIns="91425" wrap="square" tIns="91425">
            <a:noAutofit/>
          </a:bodyPr>
          <a:lstStyle>
            <a:lvl1pPr lvl="0" algn="ctr">
              <a:lnSpc>
                <a:spcPct val="100000"/>
              </a:lnSpc>
              <a:spcBef>
                <a:spcPts val="0"/>
              </a:spcBef>
              <a:spcAft>
                <a:spcPts val="0"/>
              </a:spcAft>
              <a:buClr>
                <a:schemeClr val="accent4"/>
              </a:buClr>
              <a:buSzPts val="2400"/>
              <a:buFont typeface="Londrina Solid"/>
              <a:buNone/>
              <a:defRPr sz="3000">
                <a:solidFill>
                  <a:schemeClr val="accent4"/>
                </a:solidFill>
                <a:latin typeface="Londrina Solid"/>
                <a:ea typeface="Londrina Solid"/>
                <a:cs typeface="Londrina Solid"/>
                <a:sym typeface="Londrina Solid"/>
              </a:defRPr>
            </a:lvl1pPr>
            <a:lvl2pPr lvl="1" algn="ctr">
              <a:lnSpc>
                <a:spcPct val="100000"/>
              </a:lnSpc>
              <a:spcBef>
                <a:spcPts val="0"/>
              </a:spcBef>
              <a:spcAft>
                <a:spcPts val="0"/>
              </a:spcAft>
              <a:buClr>
                <a:schemeClr val="accent4"/>
              </a:buClr>
              <a:buSzPts val="2400"/>
              <a:buFont typeface="Londrina Solid"/>
              <a:buNone/>
              <a:defRPr sz="2400">
                <a:solidFill>
                  <a:schemeClr val="accent4"/>
                </a:solidFill>
                <a:latin typeface="Londrina Solid"/>
                <a:ea typeface="Londrina Solid"/>
                <a:cs typeface="Londrina Solid"/>
                <a:sym typeface="Londrina Solid"/>
              </a:defRPr>
            </a:lvl2pPr>
            <a:lvl3pPr lvl="2" algn="ctr">
              <a:lnSpc>
                <a:spcPct val="100000"/>
              </a:lnSpc>
              <a:spcBef>
                <a:spcPts val="0"/>
              </a:spcBef>
              <a:spcAft>
                <a:spcPts val="0"/>
              </a:spcAft>
              <a:buClr>
                <a:schemeClr val="accent4"/>
              </a:buClr>
              <a:buSzPts val="2400"/>
              <a:buFont typeface="Londrina Solid"/>
              <a:buNone/>
              <a:defRPr sz="2400">
                <a:solidFill>
                  <a:schemeClr val="accent4"/>
                </a:solidFill>
                <a:latin typeface="Londrina Solid"/>
                <a:ea typeface="Londrina Solid"/>
                <a:cs typeface="Londrina Solid"/>
                <a:sym typeface="Londrina Solid"/>
              </a:defRPr>
            </a:lvl3pPr>
            <a:lvl4pPr lvl="3" algn="ctr">
              <a:lnSpc>
                <a:spcPct val="100000"/>
              </a:lnSpc>
              <a:spcBef>
                <a:spcPts val="0"/>
              </a:spcBef>
              <a:spcAft>
                <a:spcPts val="0"/>
              </a:spcAft>
              <a:buClr>
                <a:schemeClr val="accent4"/>
              </a:buClr>
              <a:buSzPts val="2400"/>
              <a:buFont typeface="Londrina Solid"/>
              <a:buNone/>
              <a:defRPr sz="2400">
                <a:solidFill>
                  <a:schemeClr val="accent4"/>
                </a:solidFill>
                <a:latin typeface="Londrina Solid"/>
                <a:ea typeface="Londrina Solid"/>
                <a:cs typeface="Londrina Solid"/>
                <a:sym typeface="Londrina Solid"/>
              </a:defRPr>
            </a:lvl4pPr>
            <a:lvl5pPr lvl="4" algn="ctr">
              <a:lnSpc>
                <a:spcPct val="100000"/>
              </a:lnSpc>
              <a:spcBef>
                <a:spcPts val="0"/>
              </a:spcBef>
              <a:spcAft>
                <a:spcPts val="0"/>
              </a:spcAft>
              <a:buClr>
                <a:schemeClr val="accent4"/>
              </a:buClr>
              <a:buSzPts val="2400"/>
              <a:buFont typeface="Londrina Solid"/>
              <a:buNone/>
              <a:defRPr sz="2400">
                <a:solidFill>
                  <a:schemeClr val="accent4"/>
                </a:solidFill>
                <a:latin typeface="Londrina Solid"/>
                <a:ea typeface="Londrina Solid"/>
                <a:cs typeface="Londrina Solid"/>
                <a:sym typeface="Londrina Solid"/>
              </a:defRPr>
            </a:lvl5pPr>
            <a:lvl6pPr lvl="5" algn="ctr">
              <a:lnSpc>
                <a:spcPct val="100000"/>
              </a:lnSpc>
              <a:spcBef>
                <a:spcPts val="0"/>
              </a:spcBef>
              <a:spcAft>
                <a:spcPts val="0"/>
              </a:spcAft>
              <a:buClr>
                <a:schemeClr val="accent4"/>
              </a:buClr>
              <a:buSzPts val="2400"/>
              <a:buFont typeface="Londrina Solid"/>
              <a:buNone/>
              <a:defRPr sz="2400">
                <a:solidFill>
                  <a:schemeClr val="accent4"/>
                </a:solidFill>
                <a:latin typeface="Londrina Solid"/>
                <a:ea typeface="Londrina Solid"/>
                <a:cs typeface="Londrina Solid"/>
                <a:sym typeface="Londrina Solid"/>
              </a:defRPr>
            </a:lvl6pPr>
            <a:lvl7pPr lvl="6" algn="ctr">
              <a:lnSpc>
                <a:spcPct val="100000"/>
              </a:lnSpc>
              <a:spcBef>
                <a:spcPts val="0"/>
              </a:spcBef>
              <a:spcAft>
                <a:spcPts val="0"/>
              </a:spcAft>
              <a:buClr>
                <a:schemeClr val="accent4"/>
              </a:buClr>
              <a:buSzPts val="2400"/>
              <a:buFont typeface="Londrina Solid"/>
              <a:buNone/>
              <a:defRPr sz="2400">
                <a:solidFill>
                  <a:schemeClr val="accent4"/>
                </a:solidFill>
                <a:latin typeface="Londrina Solid"/>
                <a:ea typeface="Londrina Solid"/>
                <a:cs typeface="Londrina Solid"/>
                <a:sym typeface="Londrina Solid"/>
              </a:defRPr>
            </a:lvl7pPr>
            <a:lvl8pPr lvl="7" algn="ctr">
              <a:lnSpc>
                <a:spcPct val="100000"/>
              </a:lnSpc>
              <a:spcBef>
                <a:spcPts val="0"/>
              </a:spcBef>
              <a:spcAft>
                <a:spcPts val="0"/>
              </a:spcAft>
              <a:buClr>
                <a:schemeClr val="accent4"/>
              </a:buClr>
              <a:buSzPts val="2400"/>
              <a:buFont typeface="Londrina Solid"/>
              <a:buNone/>
              <a:defRPr sz="2400">
                <a:solidFill>
                  <a:schemeClr val="accent4"/>
                </a:solidFill>
                <a:latin typeface="Londrina Solid"/>
                <a:ea typeface="Londrina Solid"/>
                <a:cs typeface="Londrina Solid"/>
                <a:sym typeface="Londrina Solid"/>
              </a:defRPr>
            </a:lvl8pPr>
            <a:lvl9pPr lvl="8" algn="ctr">
              <a:lnSpc>
                <a:spcPct val="100000"/>
              </a:lnSpc>
              <a:spcBef>
                <a:spcPts val="0"/>
              </a:spcBef>
              <a:spcAft>
                <a:spcPts val="0"/>
              </a:spcAft>
              <a:buClr>
                <a:schemeClr val="accent4"/>
              </a:buClr>
              <a:buSzPts val="2400"/>
              <a:buFont typeface="Londrina Solid"/>
              <a:buNone/>
              <a:defRPr sz="2400">
                <a:solidFill>
                  <a:schemeClr val="accent4"/>
                </a:solidFill>
                <a:latin typeface="Londrina Solid"/>
                <a:ea typeface="Londrina Solid"/>
                <a:cs typeface="Londrina Solid"/>
                <a:sym typeface="Londrina Solid"/>
              </a:defRPr>
            </a:lvl9pPr>
          </a:lstStyle>
          <a:p/>
        </p:txBody>
      </p:sp>
      <p:sp>
        <p:nvSpPr>
          <p:cNvPr id="96" name="Google Shape;96;p19"/>
          <p:cNvSpPr txBox="1"/>
          <p:nvPr>
            <p:ph idx="3" type="subTitle"/>
          </p:nvPr>
        </p:nvSpPr>
        <p:spPr>
          <a:xfrm>
            <a:off x="1668938" y="3411400"/>
            <a:ext cx="2477400" cy="10569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97" name="Google Shape;97;p19"/>
          <p:cNvSpPr txBox="1"/>
          <p:nvPr>
            <p:ph idx="4" type="subTitle"/>
          </p:nvPr>
        </p:nvSpPr>
        <p:spPr>
          <a:xfrm>
            <a:off x="4997663" y="3411400"/>
            <a:ext cx="2477400" cy="10569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98" name="Google Shape;98;p19"/>
          <p:cNvSpPr txBox="1"/>
          <p:nvPr>
            <p:ph type="title"/>
          </p:nvPr>
        </p:nvSpPr>
        <p:spPr>
          <a:xfrm>
            <a:off x="720000" y="445025"/>
            <a:ext cx="7704000" cy="572700"/>
          </a:xfrm>
          <a:prstGeom prst="rect">
            <a:avLst/>
          </a:prstGeom>
        </p:spPr>
        <p:txBody>
          <a:bodyPr anchorCtr="0" anchor="t" bIns="91425" lIns="91425" spcFirstLastPara="1" rIns="91425" wrap="square" tIns="91425">
            <a:noAutofit/>
          </a:bodyPr>
          <a:lstStyle>
            <a:lvl1pPr lvl="0">
              <a:spcBef>
                <a:spcPts val="0"/>
              </a:spcBef>
              <a:spcAft>
                <a:spcPts val="0"/>
              </a:spcAft>
              <a:buSzPts val="3800"/>
              <a:buNone/>
              <a:defRPr/>
            </a:lvl1pPr>
            <a:lvl2pPr lvl="1">
              <a:spcBef>
                <a:spcPts val="0"/>
              </a:spcBef>
              <a:spcAft>
                <a:spcPts val="0"/>
              </a:spcAft>
              <a:buSzPts val="3800"/>
              <a:buNone/>
              <a:defRPr/>
            </a:lvl2pPr>
            <a:lvl3pPr lvl="2">
              <a:spcBef>
                <a:spcPts val="0"/>
              </a:spcBef>
              <a:spcAft>
                <a:spcPts val="0"/>
              </a:spcAft>
              <a:buSzPts val="3800"/>
              <a:buNone/>
              <a:defRPr/>
            </a:lvl3pPr>
            <a:lvl4pPr lvl="3">
              <a:spcBef>
                <a:spcPts val="0"/>
              </a:spcBef>
              <a:spcAft>
                <a:spcPts val="0"/>
              </a:spcAft>
              <a:buSzPts val="3800"/>
              <a:buNone/>
              <a:defRPr/>
            </a:lvl4pPr>
            <a:lvl5pPr lvl="4">
              <a:spcBef>
                <a:spcPts val="0"/>
              </a:spcBef>
              <a:spcAft>
                <a:spcPts val="0"/>
              </a:spcAft>
              <a:buSzPts val="3800"/>
              <a:buNone/>
              <a:defRPr/>
            </a:lvl5pPr>
            <a:lvl6pPr lvl="5">
              <a:spcBef>
                <a:spcPts val="0"/>
              </a:spcBef>
              <a:spcAft>
                <a:spcPts val="0"/>
              </a:spcAft>
              <a:buSzPts val="3800"/>
              <a:buNone/>
              <a:defRPr/>
            </a:lvl6pPr>
            <a:lvl7pPr lvl="6">
              <a:spcBef>
                <a:spcPts val="0"/>
              </a:spcBef>
              <a:spcAft>
                <a:spcPts val="0"/>
              </a:spcAft>
              <a:buSzPts val="3800"/>
              <a:buNone/>
              <a:defRPr/>
            </a:lvl7pPr>
            <a:lvl8pPr lvl="7">
              <a:spcBef>
                <a:spcPts val="0"/>
              </a:spcBef>
              <a:spcAft>
                <a:spcPts val="0"/>
              </a:spcAft>
              <a:buSzPts val="3800"/>
              <a:buNone/>
              <a:defRPr/>
            </a:lvl8pPr>
            <a:lvl9pPr lvl="8">
              <a:spcBef>
                <a:spcPts val="0"/>
              </a:spcBef>
              <a:spcAft>
                <a:spcPts val="0"/>
              </a:spcAft>
              <a:buSzPts val="3800"/>
              <a:buNone/>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99" name="Shape 99"/>
        <p:cNvGrpSpPr/>
        <p:nvPr/>
      </p:nvGrpSpPr>
      <p:grpSpPr>
        <a:xfrm>
          <a:off x="0" y="0"/>
          <a:ext cx="0" cy="0"/>
          <a:chOff x="0" y="0"/>
          <a:chExt cx="0" cy="0"/>
        </a:xfrm>
      </p:grpSpPr>
      <p:sp>
        <p:nvSpPr>
          <p:cNvPr id="100" name="Google Shape;100;p20"/>
          <p:cNvSpPr/>
          <p:nvPr/>
        </p:nvSpPr>
        <p:spPr>
          <a:xfrm>
            <a:off x="0" y="0"/>
            <a:ext cx="9144009" cy="5143562"/>
          </a:xfrm>
          <a:custGeom>
            <a:rect b="b" l="l" r="r" t="t"/>
            <a:pathLst>
              <a:path extrusionOk="0" h="61559" w="109437">
                <a:moveTo>
                  <a:pt x="107051" y="5554"/>
                </a:moveTo>
                <a:lnTo>
                  <a:pt x="104662" y="5554"/>
                </a:lnTo>
                <a:lnTo>
                  <a:pt x="104662" y="3165"/>
                </a:lnTo>
                <a:lnTo>
                  <a:pt x="107051" y="3165"/>
                </a:lnTo>
                <a:close/>
                <a:moveTo>
                  <a:pt x="107051" y="8092"/>
                </a:moveTo>
                <a:lnTo>
                  <a:pt x="104662" y="8092"/>
                </a:lnTo>
                <a:lnTo>
                  <a:pt x="104662" y="5703"/>
                </a:lnTo>
                <a:lnTo>
                  <a:pt x="107051" y="5703"/>
                </a:lnTo>
                <a:close/>
                <a:moveTo>
                  <a:pt x="107051" y="10629"/>
                </a:moveTo>
                <a:lnTo>
                  <a:pt x="104662" y="10629"/>
                </a:lnTo>
                <a:lnTo>
                  <a:pt x="104662" y="8240"/>
                </a:lnTo>
                <a:lnTo>
                  <a:pt x="107051" y="8240"/>
                </a:lnTo>
                <a:close/>
                <a:moveTo>
                  <a:pt x="107051" y="13166"/>
                </a:moveTo>
                <a:lnTo>
                  <a:pt x="104662" y="13166"/>
                </a:lnTo>
                <a:lnTo>
                  <a:pt x="104662" y="10777"/>
                </a:lnTo>
                <a:lnTo>
                  <a:pt x="107051" y="10777"/>
                </a:lnTo>
                <a:close/>
                <a:moveTo>
                  <a:pt x="107051" y="15704"/>
                </a:moveTo>
                <a:lnTo>
                  <a:pt x="104662" y="15704"/>
                </a:lnTo>
                <a:lnTo>
                  <a:pt x="104662" y="13316"/>
                </a:lnTo>
                <a:lnTo>
                  <a:pt x="107051" y="13316"/>
                </a:lnTo>
                <a:close/>
                <a:moveTo>
                  <a:pt x="107051" y="18242"/>
                </a:moveTo>
                <a:lnTo>
                  <a:pt x="104662" y="18242"/>
                </a:lnTo>
                <a:lnTo>
                  <a:pt x="104662" y="15853"/>
                </a:lnTo>
                <a:lnTo>
                  <a:pt x="107051" y="15853"/>
                </a:lnTo>
                <a:close/>
                <a:moveTo>
                  <a:pt x="107051" y="20778"/>
                </a:moveTo>
                <a:lnTo>
                  <a:pt x="104662" y="20778"/>
                </a:lnTo>
                <a:lnTo>
                  <a:pt x="104662" y="18389"/>
                </a:lnTo>
                <a:lnTo>
                  <a:pt x="107051" y="18389"/>
                </a:lnTo>
                <a:close/>
                <a:moveTo>
                  <a:pt x="107051" y="23316"/>
                </a:moveTo>
                <a:lnTo>
                  <a:pt x="104662" y="23316"/>
                </a:lnTo>
                <a:lnTo>
                  <a:pt x="104662" y="20928"/>
                </a:lnTo>
                <a:lnTo>
                  <a:pt x="107051" y="20928"/>
                </a:lnTo>
                <a:close/>
                <a:moveTo>
                  <a:pt x="107051" y="25854"/>
                </a:moveTo>
                <a:lnTo>
                  <a:pt x="104662" y="25854"/>
                </a:lnTo>
                <a:lnTo>
                  <a:pt x="104662" y="23465"/>
                </a:lnTo>
                <a:lnTo>
                  <a:pt x="107051" y="23465"/>
                </a:lnTo>
                <a:close/>
                <a:moveTo>
                  <a:pt x="107051" y="28391"/>
                </a:moveTo>
                <a:lnTo>
                  <a:pt x="104662" y="28391"/>
                </a:lnTo>
                <a:lnTo>
                  <a:pt x="104662" y="26002"/>
                </a:lnTo>
                <a:lnTo>
                  <a:pt x="107051" y="26002"/>
                </a:lnTo>
                <a:close/>
                <a:moveTo>
                  <a:pt x="107051" y="30928"/>
                </a:moveTo>
                <a:lnTo>
                  <a:pt x="104662" y="30928"/>
                </a:lnTo>
                <a:lnTo>
                  <a:pt x="104662" y="28540"/>
                </a:lnTo>
                <a:lnTo>
                  <a:pt x="107051" y="28540"/>
                </a:lnTo>
                <a:close/>
                <a:moveTo>
                  <a:pt x="107051" y="33466"/>
                </a:moveTo>
                <a:lnTo>
                  <a:pt x="104662" y="33466"/>
                </a:lnTo>
                <a:lnTo>
                  <a:pt x="104662" y="31077"/>
                </a:lnTo>
                <a:lnTo>
                  <a:pt x="107051" y="31077"/>
                </a:lnTo>
                <a:close/>
                <a:moveTo>
                  <a:pt x="107051" y="36003"/>
                </a:moveTo>
                <a:lnTo>
                  <a:pt x="104662" y="36003"/>
                </a:lnTo>
                <a:lnTo>
                  <a:pt x="104662" y="33614"/>
                </a:lnTo>
                <a:lnTo>
                  <a:pt x="107051" y="33614"/>
                </a:lnTo>
                <a:close/>
                <a:moveTo>
                  <a:pt x="107051" y="38540"/>
                </a:moveTo>
                <a:lnTo>
                  <a:pt x="104662" y="38540"/>
                </a:lnTo>
                <a:lnTo>
                  <a:pt x="104662" y="36152"/>
                </a:lnTo>
                <a:lnTo>
                  <a:pt x="107051" y="36152"/>
                </a:lnTo>
                <a:close/>
                <a:moveTo>
                  <a:pt x="107051" y="41079"/>
                </a:moveTo>
                <a:lnTo>
                  <a:pt x="104662" y="41079"/>
                </a:lnTo>
                <a:lnTo>
                  <a:pt x="104662" y="38690"/>
                </a:lnTo>
                <a:lnTo>
                  <a:pt x="107051" y="38690"/>
                </a:lnTo>
                <a:close/>
                <a:moveTo>
                  <a:pt x="107051" y="43616"/>
                </a:moveTo>
                <a:lnTo>
                  <a:pt x="104662" y="43616"/>
                </a:lnTo>
                <a:lnTo>
                  <a:pt x="104662" y="41226"/>
                </a:lnTo>
                <a:lnTo>
                  <a:pt x="107051" y="41226"/>
                </a:lnTo>
                <a:close/>
                <a:moveTo>
                  <a:pt x="107051" y="46152"/>
                </a:moveTo>
                <a:lnTo>
                  <a:pt x="104662" y="46152"/>
                </a:lnTo>
                <a:lnTo>
                  <a:pt x="104662" y="43764"/>
                </a:lnTo>
                <a:lnTo>
                  <a:pt x="107051" y="43764"/>
                </a:lnTo>
                <a:close/>
                <a:moveTo>
                  <a:pt x="107051" y="48691"/>
                </a:moveTo>
                <a:lnTo>
                  <a:pt x="104662" y="48691"/>
                </a:lnTo>
                <a:lnTo>
                  <a:pt x="104662" y="46302"/>
                </a:lnTo>
                <a:lnTo>
                  <a:pt x="107051" y="46302"/>
                </a:lnTo>
                <a:close/>
                <a:moveTo>
                  <a:pt x="107051" y="51228"/>
                </a:moveTo>
                <a:lnTo>
                  <a:pt x="104662" y="51228"/>
                </a:lnTo>
                <a:lnTo>
                  <a:pt x="104662" y="48839"/>
                </a:lnTo>
                <a:lnTo>
                  <a:pt x="107051" y="48839"/>
                </a:lnTo>
                <a:close/>
                <a:moveTo>
                  <a:pt x="107051" y="53765"/>
                </a:moveTo>
                <a:lnTo>
                  <a:pt x="104662" y="53765"/>
                </a:lnTo>
                <a:lnTo>
                  <a:pt x="104662" y="51376"/>
                </a:lnTo>
                <a:lnTo>
                  <a:pt x="107051" y="51376"/>
                </a:lnTo>
                <a:close/>
                <a:moveTo>
                  <a:pt x="107051" y="56303"/>
                </a:moveTo>
                <a:lnTo>
                  <a:pt x="104662" y="56303"/>
                </a:lnTo>
                <a:lnTo>
                  <a:pt x="104662" y="53914"/>
                </a:lnTo>
                <a:lnTo>
                  <a:pt x="107051" y="53914"/>
                </a:lnTo>
                <a:close/>
                <a:moveTo>
                  <a:pt x="107051" y="58840"/>
                </a:moveTo>
                <a:lnTo>
                  <a:pt x="104662" y="58840"/>
                </a:lnTo>
                <a:lnTo>
                  <a:pt x="104662" y="56451"/>
                </a:lnTo>
                <a:lnTo>
                  <a:pt x="107051" y="56451"/>
                </a:lnTo>
                <a:close/>
                <a:moveTo>
                  <a:pt x="104514" y="5554"/>
                </a:moveTo>
                <a:lnTo>
                  <a:pt x="102125" y="5554"/>
                </a:lnTo>
                <a:lnTo>
                  <a:pt x="102125" y="3165"/>
                </a:lnTo>
                <a:lnTo>
                  <a:pt x="104514" y="3165"/>
                </a:lnTo>
                <a:close/>
                <a:moveTo>
                  <a:pt x="104514" y="8092"/>
                </a:moveTo>
                <a:lnTo>
                  <a:pt x="102125" y="8092"/>
                </a:lnTo>
                <a:lnTo>
                  <a:pt x="102125" y="5703"/>
                </a:lnTo>
                <a:lnTo>
                  <a:pt x="104514" y="5703"/>
                </a:lnTo>
                <a:close/>
                <a:moveTo>
                  <a:pt x="104514" y="10629"/>
                </a:moveTo>
                <a:lnTo>
                  <a:pt x="102125" y="10629"/>
                </a:lnTo>
                <a:lnTo>
                  <a:pt x="102125" y="8240"/>
                </a:lnTo>
                <a:lnTo>
                  <a:pt x="104514" y="8240"/>
                </a:lnTo>
                <a:close/>
                <a:moveTo>
                  <a:pt x="104514" y="13166"/>
                </a:moveTo>
                <a:lnTo>
                  <a:pt x="102125" y="13166"/>
                </a:lnTo>
                <a:lnTo>
                  <a:pt x="102125" y="10777"/>
                </a:lnTo>
                <a:lnTo>
                  <a:pt x="104514" y="10777"/>
                </a:lnTo>
                <a:close/>
                <a:moveTo>
                  <a:pt x="104514" y="15704"/>
                </a:moveTo>
                <a:lnTo>
                  <a:pt x="102125" y="15704"/>
                </a:lnTo>
                <a:lnTo>
                  <a:pt x="102125" y="13316"/>
                </a:lnTo>
                <a:lnTo>
                  <a:pt x="104514" y="13316"/>
                </a:lnTo>
                <a:close/>
                <a:moveTo>
                  <a:pt x="104514" y="18242"/>
                </a:moveTo>
                <a:lnTo>
                  <a:pt x="102125" y="18242"/>
                </a:lnTo>
                <a:lnTo>
                  <a:pt x="102125" y="15853"/>
                </a:lnTo>
                <a:lnTo>
                  <a:pt x="104514" y="15853"/>
                </a:lnTo>
                <a:close/>
                <a:moveTo>
                  <a:pt x="104514" y="20778"/>
                </a:moveTo>
                <a:lnTo>
                  <a:pt x="102125" y="20778"/>
                </a:lnTo>
                <a:lnTo>
                  <a:pt x="102125" y="18389"/>
                </a:lnTo>
                <a:lnTo>
                  <a:pt x="104514" y="18389"/>
                </a:lnTo>
                <a:close/>
                <a:moveTo>
                  <a:pt x="104514" y="23316"/>
                </a:moveTo>
                <a:lnTo>
                  <a:pt x="102125" y="23316"/>
                </a:lnTo>
                <a:lnTo>
                  <a:pt x="102125" y="20928"/>
                </a:lnTo>
                <a:lnTo>
                  <a:pt x="104514" y="20928"/>
                </a:lnTo>
                <a:close/>
                <a:moveTo>
                  <a:pt x="104514" y="25854"/>
                </a:moveTo>
                <a:lnTo>
                  <a:pt x="102125" y="25854"/>
                </a:lnTo>
                <a:lnTo>
                  <a:pt x="102125" y="23465"/>
                </a:lnTo>
                <a:lnTo>
                  <a:pt x="104514" y="23465"/>
                </a:lnTo>
                <a:close/>
                <a:moveTo>
                  <a:pt x="104514" y="28391"/>
                </a:moveTo>
                <a:lnTo>
                  <a:pt x="102125" y="28391"/>
                </a:lnTo>
                <a:lnTo>
                  <a:pt x="102125" y="26002"/>
                </a:lnTo>
                <a:lnTo>
                  <a:pt x="104514" y="26002"/>
                </a:lnTo>
                <a:close/>
                <a:moveTo>
                  <a:pt x="104514" y="30928"/>
                </a:moveTo>
                <a:lnTo>
                  <a:pt x="102125" y="30928"/>
                </a:lnTo>
                <a:lnTo>
                  <a:pt x="102125" y="28540"/>
                </a:lnTo>
                <a:lnTo>
                  <a:pt x="104514" y="28540"/>
                </a:lnTo>
                <a:close/>
                <a:moveTo>
                  <a:pt x="104514" y="33466"/>
                </a:moveTo>
                <a:lnTo>
                  <a:pt x="102125" y="33466"/>
                </a:lnTo>
                <a:lnTo>
                  <a:pt x="102125" y="31077"/>
                </a:lnTo>
                <a:lnTo>
                  <a:pt x="104514" y="31077"/>
                </a:lnTo>
                <a:close/>
                <a:moveTo>
                  <a:pt x="104514" y="36003"/>
                </a:moveTo>
                <a:lnTo>
                  <a:pt x="102125" y="36003"/>
                </a:lnTo>
                <a:lnTo>
                  <a:pt x="102125" y="33614"/>
                </a:lnTo>
                <a:lnTo>
                  <a:pt x="104514" y="33614"/>
                </a:lnTo>
                <a:close/>
                <a:moveTo>
                  <a:pt x="104514" y="38540"/>
                </a:moveTo>
                <a:lnTo>
                  <a:pt x="102125" y="38540"/>
                </a:lnTo>
                <a:lnTo>
                  <a:pt x="102125" y="36152"/>
                </a:lnTo>
                <a:lnTo>
                  <a:pt x="104514" y="36152"/>
                </a:lnTo>
                <a:close/>
                <a:moveTo>
                  <a:pt x="104514" y="41079"/>
                </a:moveTo>
                <a:lnTo>
                  <a:pt x="102125" y="41079"/>
                </a:lnTo>
                <a:lnTo>
                  <a:pt x="102125" y="38690"/>
                </a:lnTo>
                <a:lnTo>
                  <a:pt x="104514" y="38690"/>
                </a:lnTo>
                <a:close/>
                <a:moveTo>
                  <a:pt x="104514" y="43616"/>
                </a:moveTo>
                <a:lnTo>
                  <a:pt x="102125" y="43616"/>
                </a:lnTo>
                <a:lnTo>
                  <a:pt x="102125" y="41226"/>
                </a:lnTo>
                <a:lnTo>
                  <a:pt x="104514" y="41226"/>
                </a:lnTo>
                <a:close/>
                <a:moveTo>
                  <a:pt x="104514" y="46152"/>
                </a:moveTo>
                <a:lnTo>
                  <a:pt x="102125" y="46152"/>
                </a:lnTo>
                <a:lnTo>
                  <a:pt x="102125" y="43764"/>
                </a:lnTo>
                <a:lnTo>
                  <a:pt x="104514" y="43764"/>
                </a:lnTo>
                <a:close/>
                <a:moveTo>
                  <a:pt x="104514" y="48691"/>
                </a:moveTo>
                <a:lnTo>
                  <a:pt x="102125" y="48691"/>
                </a:lnTo>
                <a:lnTo>
                  <a:pt x="102125" y="46302"/>
                </a:lnTo>
                <a:lnTo>
                  <a:pt x="104514" y="46302"/>
                </a:lnTo>
                <a:close/>
                <a:moveTo>
                  <a:pt x="104514" y="51228"/>
                </a:moveTo>
                <a:lnTo>
                  <a:pt x="102125" y="51228"/>
                </a:lnTo>
                <a:lnTo>
                  <a:pt x="102125" y="48839"/>
                </a:lnTo>
                <a:lnTo>
                  <a:pt x="104514" y="48839"/>
                </a:lnTo>
                <a:close/>
                <a:moveTo>
                  <a:pt x="104514" y="53765"/>
                </a:moveTo>
                <a:lnTo>
                  <a:pt x="102125" y="53765"/>
                </a:lnTo>
                <a:lnTo>
                  <a:pt x="102125" y="51376"/>
                </a:lnTo>
                <a:lnTo>
                  <a:pt x="104514" y="51376"/>
                </a:lnTo>
                <a:close/>
                <a:moveTo>
                  <a:pt x="104514" y="56303"/>
                </a:moveTo>
                <a:lnTo>
                  <a:pt x="102125" y="56303"/>
                </a:lnTo>
                <a:lnTo>
                  <a:pt x="102125" y="53914"/>
                </a:lnTo>
                <a:lnTo>
                  <a:pt x="104514" y="53914"/>
                </a:lnTo>
                <a:close/>
                <a:moveTo>
                  <a:pt x="104514" y="58840"/>
                </a:moveTo>
                <a:lnTo>
                  <a:pt x="102125" y="58840"/>
                </a:lnTo>
                <a:lnTo>
                  <a:pt x="102125" y="56451"/>
                </a:lnTo>
                <a:lnTo>
                  <a:pt x="104514" y="56451"/>
                </a:lnTo>
                <a:close/>
                <a:moveTo>
                  <a:pt x="101977" y="5554"/>
                </a:moveTo>
                <a:lnTo>
                  <a:pt x="99588" y="5554"/>
                </a:lnTo>
                <a:lnTo>
                  <a:pt x="99588" y="3165"/>
                </a:lnTo>
                <a:lnTo>
                  <a:pt x="101977" y="3165"/>
                </a:lnTo>
                <a:close/>
                <a:moveTo>
                  <a:pt x="101977" y="8092"/>
                </a:moveTo>
                <a:lnTo>
                  <a:pt x="99588" y="8092"/>
                </a:lnTo>
                <a:lnTo>
                  <a:pt x="99588" y="5703"/>
                </a:lnTo>
                <a:lnTo>
                  <a:pt x="101977" y="5703"/>
                </a:lnTo>
                <a:close/>
                <a:moveTo>
                  <a:pt x="101977" y="10629"/>
                </a:moveTo>
                <a:lnTo>
                  <a:pt x="99588" y="10629"/>
                </a:lnTo>
                <a:lnTo>
                  <a:pt x="99588" y="8240"/>
                </a:lnTo>
                <a:lnTo>
                  <a:pt x="101977" y="8240"/>
                </a:lnTo>
                <a:close/>
                <a:moveTo>
                  <a:pt x="101977" y="13166"/>
                </a:moveTo>
                <a:lnTo>
                  <a:pt x="99588" y="13166"/>
                </a:lnTo>
                <a:lnTo>
                  <a:pt x="99588" y="10777"/>
                </a:lnTo>
                <a:lnTo>
                  <a:pt x="101977" y="10777"/>
                </a:lnTo>
                <a:close/>
                <a:moveTo>
                  <a:pt x="101977" y="15704"/>
                </a:moveTo>
                <a:lnTo>
                  <a:pt x="99588" y="15704"/>
                </a:lnTo>
                <a:lnTo>
                  <a:pt x="99588" y="13316"/>
                </a:lnTo>
                <a:lnTo>
                  <a:pt x="101977" y="13316"/>
                </a:lnTo>
                <a:close/>
                <a:moveTo>
                  <a:pt x="101977" y="18242"/>
                </a:moveTo>
                <a:lnTo>
                  <a:pt x="99588" y="18242"/>
                </a:lnTo>
                <a:lnTo>
                  <a:pt x="99588" y="15853"/>
                </a:lnTo>
                <a:lnTo>
                  <a:pt x="101977" y="15853"/>
                </a:lnTo>
                <a:close/>
                <a:moveTo>
                  <a:pt x="101977" y="20778"/>
                </a:moveTo>
                <a:lnTo>
                  <a:pt x="99588" y="20778"/>
                </a:lnTo>
                <a:lnTo>
                  <a:pt x="99588" y="18389"/>
                </a:lnTo>
                <a:lnTo>
                  <a:pt x="101977" y="18389"/>
                </a:lnTo>
                <a:close/>
                <a:moveTo>
                  <a:pt x="101977" y="23316"/>
                </a:moveTo>
                <a:lnTo>
                  <a:pt x="99588" y="23316"/>
                </a:lnTo>
                <a:lnTo>
                  <a:pt x="99588" y="20928"/>
                </a:lnTo>
                <a:lnTo>
                  <a:pt x="101977" y="20928"/>
                </a:lnTo>
                <a:close/>
                <a:moveTo>
                  <a:pt x="101977" y="25854"/>
                </a:moveTo>
                <a:lnTo>
                  <a:pt x="99588" y="25854"/>
                </a:lnTo>
                <a:lnTo>
                  <a:pt x="99588" y="23465"/>
                </a:lnTo>
                <a:lnTo>
                  <a:pt x="101977" y="23465"/>
                </a:lnTo>
                <a:close/>
                <a:moveTo>
                  <a:pt x="101977" y="28391"/>
                </a:moveTo>
                <a:lnTo>
                  <a:pt x="99588" y="28391"/>
                </a:lnTo>
                <a:lnTo>
                  <a:pt x="99588" y="26002"/>
                </a:lnTo>
                <a:lnTo>
                  <a:pt x="101977" y="26002"/>
                </a:lnTo>
                <a:close/>
                <a:moveTo>
                  <a:pt x="101977" y="30928"/>
                </a:moveTo>
                <a:lnTo>
                  <a:pt x="99588" y="30928"/>
                </a:lnTo>
                <a:lnTo>
                  <a:pt x="99588" y="28540"/>
                </a:lnTo>
                <a:lnTo>
                  <a:pt x="101977" y="28540"/>
                </a:lnTo>
                <a:close/>
                <a:moveTo>
                  <a:pt x="101977" y="33466"/>
                </a:moveTo>
                <a:lnTo>
                  <a:pt x="99588" y="33466"/>
                </a:lnTo>
                <a:lnTo>
                  <a:pt x="99588" y="31077"/>
                </a:lnTo>
                <a:lnTo>
                  <a:pt x="101977" y="31077"/>
                </a:lnTo>
                <a:close/>
                <a:moveTo>
                  <a:pt x="101977" y="36003"/>
                </a:moveTo>
                <a:lnTo>
                  <a:pt x="99588" y="36003"/>
                </a:lnTo>
                <a:lnTo>
                  <a:pt x="99588" y="33614"/>
                </a:lnTo>
                <a:lnTo>
                  <a:pt x="101977" y="33614"/>
                </a:lnTo>
                <a:close/>
                <a:moveTo>
                  <a:pt x="101977" y="38540"/>
                </a:moveTo>
                <a:lnTo>
                  <a:pt x="99588" y="38540"/>
                </a:lnTo>
                <a:lnTo>
                  <a:pt x="99588" y="36152"/>
                </a:lnTo>
                <a:lnTo>
                  <a:pt x="101977" y="36152"/>
                </a:lnTo>
                <a:close/>
                <a:moveTo>
                  <a:pt x="101977" y="41079"/>
                </a:moveTo>
                <a:lnTo>
                  <a:pt x="99588" y="41079"/>
                </a:lnTo>
                <a:lnTo>
                  <a:pt x="99588" y="38690"/>
                </a:lnTo>
                <a:lnTo>
                  <a:pt x="101977" y="38690"/>
                </a:lnTo>
                <a:close/>
                <a:moveTo>
                  <a:pt x="101977" y="43616"/>
                </a:moveTo>
                <a:lnTo>
                  <a:pt x="99588" y="43616"/>
                </a:lnTo>
                <a:lnTo>
                  <a:pt x="99588" y="41226"/>
                </a:lnTo>
                <a:lnTo>
                  <a:pt x="101977" y="41226"/>
                </a:lnTo>
                <a:close/>
                <a:moveTo>
                  <a:pt x="101977" y="46152"/>
                </a:moveTo>
                <a:lnTo>
                  <a:pt x="99588" y="46152"/>
                </a:lnTo>
                <a:lnTo>
                  <a:pt x="99588" y="43764"/>
                </a:lnTo>
                <a:lnTo>
                  <a:pt x="101977" y="43764"/>
                </a:lnTo>
                <a:close/>
                <a:moveTo>
                  <a:pt x="101977" y="48691"/>
                </a:moveTo>
                <a:lnTo>
                  <a:pt x="99588" y="48691"/>
                </a:lnTo>
                <a:lnTo>
                  <a:pt x="99588" y="46302"/>
                </a:lnTo>
                <a:lnTo>
                  <a:pt x="101977" y="46302"/>
                </a:lnTo>
                <a:close/>
                <a:moveTo>
                  <a:pt x="101977" y="51228"/>
                </a:moveTo>
                <a:lnTo>
                  <a:pt x="99588" y="51228"/>
                </a:lnTo>
                <a:lnTo>
                  <a:pt x="99588" y="48839"/>
                </a:lnTo>
                <a:lnTo>
                  <a:pt x="101977" y="48839"/>
                </a:lnTo>
                <a:close/>
                <a:moveTo>
                  <a:pt x="101977" y="53765"/>
                </a:moveTo>
                <a:lnTo>
                  <a:pt x="99588" y="53765"/>
                </a:lnTo>
                <a:lnTo>
                  <a:pt x="99588" y="51376"/>
                </a:lnTo>
                <a:lnTo>
                  <a:pt x="101977" y="51376"/>
                </a:lnTo>
                <a:close/>
                <a:moveTo>
                  <a:pt x="101977" y="56303"/>
                </a:moveTo>
                <a:lnTo>
                  <a:pt x="99588" y="56303"/>
                </a:lnTo>
                <a:lnTo>
                  <a:pt x="99588" y="53914"/>
                </a:lnTo>
                <a:lnTo>
                  <a:pt x="101977" y="53914"/>
                </a:lnTo>
                <a:close/>
                <a:moveTo>
                  <a:pt x="101977" y="58840"/>
                </a:moveTo>
                <a:lnTo>
                  <a:pt x="99588" y="58840"/>
                </a:lnTo>
                <a:lnTo>
                  <a:pt x="99588" y="56451"/>
                </a:lnTo>
                <a:lnTo>
                  <a:pt x="101977" y="56451"/>
                </a:lnTo>
                <a:close/>
                <a:moveTo>
                  <a:pt x="99439" y="5554"/>
                </a:moveTo>
                <a:lnTo>
                  <a:pt x="97050" y="5554"/>
                </a:lnTo>
                <a:lnTo>
                  <a:pt x="97050" y="3165"/>
                </a:lnTo>
                <a:lnTo>
                  <a:pt x="99439" y="3165"/>
                </a:lnTo>
                <a:close/>
                <a:moveTo>
                  <a:pt x="99439" y="8092"/>
                </a:moveTo>
                <a:lnTo>
                  <a:pt x="97050" y="8092"/>
                </a:lnTo>
                <a:lnTo>
                  <a:pt x="97050" y="5703"/>
                </a:lnTo>
                <a:lnTo>
                  <a:pt x="99439" y="5703"/>
                </a:lnTo>
                <a:close/>
                <a:moveTo>
                  <a:pt x="99439" y="10629"/>
                </a:moveTo>
                <a:lnTo>
                  <a:pt x="97050" y="10629"/>
                </a:lnTo>
                <a:lnTo>
                  <a:pt x="97050" y="8240"/>
                </a:lnTo>
                <a:lnTo>
                  <a:pt x="99439" y="8240"/>
                </a:lnTo>
                <a:close/>
                <a:moveTo>
                  <a:pt x="99439" y="13166"/>
                </a:moveTo>
                <a:lnTo>
                  <a:pt x="97050" y="13166"/>
                </a:lnTo>
                <a:lnTo>
                  <a:pt x="97050" y="10777"/>
                </a:lnTo>
                <a:lnTo>
                  <a:pt x="99439" y="10777"/>
                </a:lnTo>
                <a:close/>
                <a:moveTo>
                  <a:pt x="99439" y="15704"/>
                </a:moveTo>
                <a:lnTo>
                  <a:pt x="97050" y="15704"/>
                </a:lnTo>
                <a:lnTo>
                  <a:pt x="97050" y="13316"/>
                </a:lnTo>
                <a:lnTo>
                  <a:pt x="99439" y="13316"/>
                </a:lnTo>
                <a:close/>
                <a:moveTo>
                  <a:pt x="99439" y="18242"/>
                </a:moveTo>
                <a:lnTo>
                  <a:pt x="97050" y="18242"/>
                </a:lnTo>
                <a:lnTo>
                  <a:pt x="97050" y="15853"/>
                </a:lnTo>
                <a:lnTo>
                  <a:pt x="99439" y="15853"/>
                </a:lnTo>
                <a:close/>
                <a:moveTo>
                  <a:pt x="99439" y="20778"/>
                </a:moveTo>
                <a:lnTo>
                  <a:pt x="97050" y="20778"/>
                </a:lnTo>
                <a:lnTo>
                  <a:pt x="97050" y="18389"/>
                </a:lnTo>
                <a:lnTo>
                  <a:pt x="99439" y="18389"/>
                </a:lnTo>
                <a:close/>
                <a:moveTo>
                  <a:pt x="99439" y="23316"/>
                </a:moveTo>
                <a:lnTo>
                  <a:pt x="97050" y="23316"/>
                </a:lnTo>
                <a:lnTo>
                  <a:pt x="97050" y="20928"/>
                </a:lnTo>
                <a:lnTo>
                  <a:pt x="99439" y="20928"/>
                </a:lnTo>
                <a:close/>
                <a:moveTo>
                  <a:pt x="99439" y="25854"/>
                </a:moveTo>
                <a:lnTo>
                  <a:pt x="97050" y="25854"/>
                </a:lnTo>
                <a:lnTo>
                  <a:pt x="97050" y="23465"/>
                </a:lnTo>
                <a:lnTo>
                  <a:pt x="99439" y="23465"/>
                </a:lnTo>
                <a:close/>
                <a:moveTo>
                  <a:pt x="99439" y="28391"/>
                </a:moveTo>
                <a:lnTo>
                  <a:pt x="97050" y="28391"/>
                </a:lnTo>
                <a:lnTo>
                  <a:pt x="97050" y="26002"/>
                </a:lnTo>
                <a:lnTo>
                  <a:pt x="99439" y="26002"/>
                </a:lnTo>
                <a:close/>
                <a:moveTo>
                  <a:pt x="99439" y="30928"/>
                </a:moveTo>
                <a:lnTo>
                  <a:pt x="97050" y="30928"/>
                </a:lnTo>
                <a:lnTo>
                  <a:pt x="97050" y="28540"/>
                </a:lnTo>
                <a:lnTo>
                  <a:pt x="99439" y="28540"/>
                </a:lnTo>
                <a:close/>
                <a:moveTo>
                  <a:pt x="99439" y="33466"/>
                </a:moveTo>
                <a:lnTo>
                  <a:pt x="97050" y="33466"/>
                </a:lnTo>
                <a:lnTo>
                  <a:pt x="97050" y="31077"/>
                </a:lnTo>
                <a:lnTo>
                  <a:pt x="99439" y="31077"/>
                </a:lnTo>
                <a:close/>
                <a:moveTo>
                  <a:pt x="99439" y="36003"/>
                </a:moveTo>
                <a:lnTo>
                  <a:pt x="97050" y="36003"/>
                </a:lnTo>
                <a:lnTo>
                  <a:pt x="97050" y="33614"/>
                </a:lnTo>
                <a:lnTo>
                  <a:pt x="99439" y="33614"/>
                </a:lnTo>
                <a:close/>
                <a:moveTo>
                  <a:pt x="99439" y="38540"/>
                </a:moveTo>
                <a:lnTo>
                  <a:pt x="97050" y="38540"/>
                </a:lnTo>
                <a:lnTo>
                  <a:pt x="97050" y="36152"/>
                </a:lnTo>
                <a:lnTo>
                  <a:pt x="99439" y="36152"/>
                </a:lnTo>
                <a:close/>
                <a:moveTo>
                  <a:pt x="99439" y="41079"/>
                </a:moveTo>
                <a:lnTo>
                  <a:pt x="97050" y="41079"/>
                </a:lnTo>
                <a:lnTo>
                  <a:pt x="97050" y="38690"/>
                </a:lnTo>
                <a:lnTo>
                  <a:pt x="99439" y="38690"/>
                </a:lnTo>
                <a:close/>
                <a:moveTo>
                  <a:pt x="99439" y="43616"/>
                </a:moveTo>
                <a:lnTo>
                  <a:pt x="97050" y="43616"/>
                </a:lnTo>
                <a:lnTo>
                  <a:pt x="97050" y="41226"/>
                </a:lnTo>
                <a:lnTo>
                  <a:pt x="99439" y="41226"/>
                </a:lnTo>
                <a:close/>
                <a:moveTo>
                  <a:pt x="99439" y="46152"/>
                </a:moveTo>
                <a:lnTo>
                  <a:pt x="97050" y="46152"/>
                </a:lnTo>
                <a:lnTo>
                  <a:pt x="97050" y="43764"/>
                </a:lnTo>
                <a:lnTo>
                  <a:pt x="99439" y="43764"/>
                </a:lnTo>
                <a:close/>
                <a:moveTo>
                  <a:pt x="99439" y="48691"/>
                </a:moveTo>
                <a:lnTo>
                  <a:pt x="97050" y="48691"/>
                </a:lnTo>
                <a:lnTo>
                  <a:pt x="97050" y="46302"/>
                </a:lnTo>
                <a:lnTo>
                  <a:pt x="99439" y="46302"/>
                </a:lnTo>
                <a:close/>
                <a:moveTo>
                  <a:pt x="99439" y="51228"/>
                </a:moveTo>
                <a:lnTo>
                  <a:pt x="97050" y="51228"/>
                </a:lnTo>
                <a:lnTo>
                  <a:pt x="97050" y="48839"/>
                </a:lnTo>
                <a:lnTo>
                  <a:pt x="99439" y="48839"/>
                </a:lnTo>
                <a:close/>
                <a:moveTo>
                  <a:pt x="99439" y="53765"/>
                </a:moveTo>
                <a:lnTo>
                  <a:pt x="97050" y="53765"/>
                </a:lnTo>
                <a:lnTo>
                  <a:pt x="97050" y="51376"/>
                </a:lnTo>
                <a:lnTo>
                  <a:pt x="99439" y="51376"/>
                </a:lnTo>
                <a:close/>
                <a:moveTo>
                  <a:pt x="99439" y="56303"/>
                </a:moveTo>
                <a:lnTo>
                  <a:pt x="97050" y="56303"/>
                </a:lnTo>
                <a:lnTo>
                  <a:pt x="97050" y="53914"/>
                </a:lnTo>
                <a:lnTo>
                  <a:pt x="99439" y="53914"/>
                </a:lnTo>
                <a:close/>
                <a:moveTo>
                  <a:pt x="99439" y="58840"/>
                </a:moveTo>
                <a:lnTo>
                  <a:pt x="97050" y="58840"/>
                </a:lnTo>
                <a:lnTo>
                  <a:pt x="97050" y="56451"/>
                </a:lnTo>
                <a:lnTo>
                  <a:pt x="99439" y="56451"/>
                </a:lnTo>
                <a:close/>
                <a:moveTo>
                  <a:pt x="96901" y="5554"/>
                </a:moveTo>
                <a:lnTo>
                  <a:pt x="94513" y="5554"/>
                </a:lnTo>
                <a:lnTo>
                  <a:pt x="94513" y="3165"/>
                </a:lnTo>
                <a:lnTo>
                  <a:pt x="96901" y="3165"/>
                </a:lnTo>
                <a:close/>
                <a:moveTo>
                  <a:pt x="96901" y="8092"/>
                </a:moveTo>
                <a:lnTo>
                  <a:pt x="94513" y="8092"/>
                </a:lnTo>
                <a:lnTo>
                  <a:pt x="94513" y="5703"/>
                </a:lnTo>
                <a:lnTo>
                  <a:pt x="96901" y="5703"/>
                </a:lnTo>
                <a:close/>
                <a:moveTo>
                  <a:pt x="96901" y="10629"/>
                </a:moveTo>
                <a:lnTo>
                  <a:pt x="94513" y="10629"/>
                </a:lnTo>
                <a:lnTo>
                  <a:pt x="94513" y="8240"/>
                </a:lnTo>
                <a:lnTo>
                  <a:pt x="96901" y="8240"/>
                </a:lnTo>
                <a:close/>
                <a:moveTo>
                  <a:pt x="96901" y="13166"/>
                </a:moveTo>
                <a:lnTo>
                  <a:pt x="94513" y="13166"/>
                </a:lnTo>
                <a:lnTo>
                  <a:pt x="94513" y="10777"/>
                </a:lnTo>
                <a:lnTo>
                  <a:pt x="96901" y="10777"/>
                </a:lnTo>
                <a:close/>
                <a:moveTo>
                  <a:pt x="96901" y="15704"/>
                </a:moveTo>
                <a:lnTo>
                  <a:pt x="94513" y="15704"/>
                </a:lnTo>
                <a:lnTo>
                  <a:pt x="94513" y="13316"/>
                </a:lnTo>
                <a:lnTo>
                  <a:pt x="96901" y="13316"/>
                </a:lnTo>
                <a:close/>
                <a:moveTo>
                  <a:pt x="96901" y="18242"/>
                </a:moveTo>
                <a:lnTo>
                  <a:pt x="94513" y="18242"/>
                </a:lnTo>
                <a:lnTo>
                  <a:pt x="94513" y="15853"/>
                </a:lnTo>
                <a:lnTo>
                  <a:pt x="96901" y="15853"/>
                </a:lnTo>
                <a:close/>
                <a:moveTo>
                  <a:pt x="96901" y="20778"/>
                </a:moveTo>
                <a:lnTo>
                  <a:pt x="94513" y="20778"/>
                </a:lnTo>
                <a:lnTo>
                  <a:pt x="94513" y="18389"/>
                </a:lnTo>
                <a:lnTo>
                  <a:pt x="96901" y="18389"/>
                </a:lnTo>
                <a:close/>
                <a:moveTo>
                  <a:pt x="96901" y="23316"/>
                </a:moveTo>
                <a:lnTo>
                  <a:pt x="94513" y="23316"/>
                </a:lnTo>
                <a:lnTo>
                  <a:pt x="94513" y="20928"/>
                </a:lnTo>
                <a:lnTo>
                  <a:pt x="96901" y="20928"/>
                </a:lnTo>
                <a:close/>
                <a:moveTo>
                  <a:pt x="96901" y="25854"/>
                </a:moveTo>
                <a:lnTo>
                  <a:pt x="94513" y="25854"/>
                </a:lnTo>
                <a:lnTo>
                  <a:pt x="94513" y="23465"/>
                </a:lnTo>
                <a:lnTo>
                  <a:pt x="96901" y="23465"/>
                </a:lnTo>
                <a:close/>
                <a:moveTo>
                  <a:pt x="96901" y="28391"/>
                </a:moveTo>
                <a:lnTo>
                  <a:pt x="94513" y="28391"/>
                </a:lnTo>
                <a:lnTo>
                  <a:pt x="94513" y="26002"/>
                </a:lnTo>
                <a:lnTo>
                  <a:pt x="96901" y="26002"/>
                </a:lnTo>
                <a:close/>
                <a:moveTo>
                  <a:pt x="96901" y="30928"/>
                </a:moveTo>
                <a:lnTo>
                  <a:pt x="94513" y="30928"/>
                </a:lnTo>
                <a:lnTo>
                  <a:pt x="94513" y="28540"/>
                </a:lnTo>
                <a:lnTo>
                  <a:pt x="96901" y="28540"/>
                </a:lnTo>
                <a:close/>
                <a:moveTo>
                  <a:pt x="96901" y="33466"/>
                </a:moveTo>
                <a:lnTo>
                  <a:pt x="94513" y="33466"/>
                </a:lnTo>
                <a:lnTo>
                  <a:pt x="94513" y="31077"/>
                </a:lnTo>
                <a:lnTo>
                  <a:pt x="96901" y="31077"/>
                </a:lnTo>
                <a:close/>
                <a:moveTo>
                  <a:pt x="96901" y="36003"/>
                </a:moveTo>
                <a:lnTo>
                  <a:pt x="94513" y="36003"/>
                </a:lnTo>
                <a:lnTo>
                  <a:pt x="94513" y="33614"/>
                </a:lnTo>
                <a:lnTo>
                  <a:pt x="96901" y="33614"/>
                </a:lnTo>
                <a:close/>
                <a:moveTo>
                  <a:pt x="96901" y="38540"/>
                </a:moveTo>
                <a:lnTo>
                  <a:pt x="94513" y="38540"/>
                </a:lnTo>
                <a:lnTo>
                  <a:pt x="94513" y="36152"/>
                </a:lnTo>
                <a:lnTo>
                  <a:pt x="96901" y="36152"/>
                </a:lnTo>
                <a:close/>
                <a:moveTo>
                  <a:pt x="96901" y="41079"/>
                </a:moveTo>
                <a:lnTo>
                  <a:pt x="94513" y="41079"/>
                </a:lnTo>
                <a:lnTo>
                  <a:pt x="94513" y="38690"/>
                </a:lnTo>
                <a:lnTo>
                  <a:pt x="96901" y="38690"/>
                </a:lnTo>
                <a:close/>
                <a:moveTo>
                  <a:pt x="96901" y="43616"/>
                </a:moveTo>
                <a:lnTo>
                  <a:pt x="94513" y="43616"/>
                </a:lnTo>
                <a:lnTo>
                  <a:pt x="94513" y="41226"/>
                </a:lnTo>
                <a:lnTo>
                  <a:pt x="96901" y="41226"/>
                </a:lnTo>
                <a:close/>
                <a:moveTo>
                  <a:pt x="96901" y="46152"/>
                </a:moveTo>
                <a:lnTo>
                  <a:pt x="94513" y="46152"/>
                </a:lnTo>
                <a:lnTo>
                  <a:pt x="94513" y="43764"/>
                </a:lnTo>
                <a:lnTo>
                  <a:pt x="96901" y="43764"/>
                </a:lnTo>
                <a:close/>
                <a:moveTo>
                  <a:pt x="96901" y="48691"/>
                </a:moveTo>
                <a:lnTo>
                  <a:pt x="94513" y="48691"/>
                </a:lnTo>
                <a:lnTo>
                  <a:pt x="94513" y="46302"/>
                </a:lnTo>
                <a:lnTo>
                  <a:pt x="96901" y="46302"/>
                </a:lnTo>
                <a:close/>
                <a:moveTo>
                  <a:pt x="96901" y="51228"/>
                </a:moveTo>
                <a:lnTo>
                  <a:pt x="94513" y="51228"/>
                </a:lnTo>
                <a:lnTo>
                  <a:pt x="94513" y="48839"/>
                </a:lnTo>
                <a:lnTo>
                  <a:pt x="96901" y="48839"/>
                </a:lnTo>
                <a:close/>
                <a:moveTo>
                  <a:pt x="96901" y="53765"/>
                </a:moveTo>
                <a:lnTo>
                  <a:pt x="94513" y="53765"/>
                </a:lnTo>
                <a:lnTo>
                  <a:pt x="94513" y="51376"/>
                </a:lnTo>
                <a:lnTo>
                  <a:pt x="96901" y="51376"/>
                </a:lnTo>
                <a:close/>
                <a:moveTo>
                  <a:pt x="96901" y="56303"/>
                </a:moveTo>
                <a:lnTo>
                  <a:pt x="94513" y="56303"/>
                </a:lnTo>
                <a:lnTo>
                  <a:pt x="94513" y="53914"/>
                </a:lnTo>
                <a:lnTo>
                  <a:pt x="96901" y="53914"/>
                </a:lnTo>
                <a:close/>
                <a:moveTo>
                  <a:pt x="96901" y="58840"/>
                </a:moveTo>
                <a:lnTo>
                  <a:pt x="94513" y="58840"/>
                </a:lnTo>
                <a:lnTo>
                  <a:pt x="94513" y="56451"/>
                </a:lnTo>
                <a:lnTo>
                  <a:pt x="96901" y="56451"/>
                </a:lnTo>
                <a:close/>
                <a:moveTo>
                  <a:pt x="94364" y="5554"/>
                </a:moveTo>
                <a:lnTo>
                  <a:pt x="91975" y="5554"/>
                </a:lnTo>
                <a:lnTo>
                  <a:pt x="91975" y="3165"/>
                </a:lnTo>
                <a:lnTo>
                  <a:pt x="94364" y="3165"/>
                </a:lnTo>
                <a:close/>
                <a:moveTo>
                  <a:pt x="94364" y="8092"/>
                </a:moveTo>
                <a:lnTo>
                  <a:pt x="91975" y="8092"/>
                </a:lnTo>
                <a:lnTo>
                  <a:pt x="91975" y="5703"/>
                </a:lnTo>
                <a:lnTo>
                  <a:pt x="94364" y="5703"/>
                </a:lnTo>
                <a:close/>
                <a:moveTo>
                  <a:pt x="94364" y="10629"/>
                </a:moveTo>
                <a:lnTo>
                  <a:pt x="91975" y="10629"/>
                </a:lnTo>
                <a:lnTo>
                  <a:pt x="91975" y="8240"/>
                </a:lnTo>
                <a:lnTo>
                  <a:pt x="94364" y="8240"/>
                </a:lnTo>
                <a:close/>
                <a:moveTo>
                  <a:pt x="94364" y="13166"/>
                </a:moveTo>
                <a:lnTo>
                  <a:pt x="91975" y="13166"/>
                </a:lnTo>
                <a:lnTo>
                  <a:pt x="91975" y="10777"/>
                </a:lnTo>
                <a:lnTo>
                  <a:pt x="94364" y="10777"/>
                </a:lnTo>
                <a:close/>
                <a:moveTo>
                  <a:pt x="94364" y="15704"/>
                </a:moveTo>
                <a:lnTo>
                  <a:pt x="91975" y="15704"/>
                </a:lnTo>
                <a:lnTo>
                  <a:pt x="91975" y="13316"/>
                </a:lnTo>
                <a:lnTo>
                  <a:pt x="94364" y="13316"/>
                </a:lnTo>
                <a:close/>
                <a:moveTo>
                  <a:pt x="94364" y="18242"/>
                </a:moveTo>
                <a:lnTo>
                  <a:pt x="91975" y="18242"/>
                </a:lnTo>
                <a:lnTo>
                  <a:pt x="91975" y="15853"/>
                </a:lnTo>
                <a:lnTo>
                  <a:pt x="94364" y="15853"/>
                </a:lnTo>
                <a:close/>
                <a:moveTo>
                  <a:pt x="94364" y="20778"/>
                </a:moveTo>
                <a:lnTo>
                  <a:pt x="91975" y="20778"/>
                </a:lnTo>
                <a:lnTo>
                  <a:pt x="91975" y="18389"/>
                </a:lnTo>
                <a:lnTo>
                  <a:pt x="94364" y="18389"/>
                </a:lnTo>
                <a:close/>
                <a:moveTo>
                  <a:pt x="94364" y="23316"/>
                </a:moveTo>
                <a:lnTo>
                  <a:pt x="91975" y="23316"/>
                </a:lnTo>
                <a:lnTo>
                  <a:pt x="91975" y="20928"/>
                </a:lnTo>
                <a:lnTo>
                  <a:pt x="94364" y="20928"/>
                </a:lnTo>
                <a:close/>
                <a:moveTo>
                  <a:pt x="94364" y="25854"/>
                </a:moveTo>
                <a:lnTo>
                  <a:pt x="91975" y="25854"/>
                </a:lnTo>
                <a:lnTo>
                  <a:pt x="91975" y="23465"/>
                </a:lnTo>
                <a:lnTo>
                  <a:pt x="94364" y="23465"/>
                </a:lnTo>
                <a:close/>
                <a:moveTo>
                  <a:pt x="94364" y="28391"/>
                </a:moveTo>
                <a:lnTo>
                  <a:pt x="91975" y="28391"/>
                </a:lnTo>
                <a:lnTo>
                  <a:pt x="91975" y="26002"/>
                </a:lnTo>
                <a:lnTo>
                  <a:pt x="94364" y="26002"/>
                </a:lnTo>
                <a:close/>
                <a:moveTo>
                  <a:pt x="94364" y="30928"/>
                </a:moveTo>
                <a:lnTo>
                  <a:pt x="91975" y="30928"/>
                </a:lnTo>
                <a:lnTo>
                  <a:pt x="91975" y="28540"/>
                </a:lnTo>
                <a:lnTo>
                  <a:pt x="94364" y="28540"/>
                </a:lnTo>
                <a:close/>
                <a:moveTo>
                  <a:pt x="94364" y="33466"/>
                </a:moveTo>
                <a:lnTo>
                  <a:pt x="91975" y="33466"/>
                </a:lnTo>
                <a:lnTo>
                  <a:pt x="91975" y="31077"/>
                </a:lnTo>
                <a:lnTo>
                  <a:pt x="94364" y="31077"/>
                </a:lnTo>
                <a:close/>
                <a:moveTo>
                  <a:pt x="94364" y="36003"/>
                </a:moveTo>
                <a:lnTo>
                  <a:pt x="91975" y="36003"/>
                </a:lnTo>
                <a:lnTo>
                  <a:pt x="91975" y="33614"/>
                </a:lnTo>
                <a:lnTo>
                  <a:pt x="94364" y="33614"/>
                </a:lnTo>
                <a:close/>
                <a:moveTo>
                  <a:pt x="94364" y="38540"/>
                </a:moveTo>
                <a:lnTo>
                  <a:pt x="91975" y="38540"/>
                </a:lnTo>
                <a:lnTo>
                  <a:pt x="91975" y="36152"/>
                </a:lnTo>
                <a:lnTo>
                  <a:pt x="94364" y="36152"/>
                </a:lnTo>
                <a:close/>
                <a:moveTo>
                  <a:pt x="94364" y="41079"/>
                </a:moveTo>
                <a:lnTo>
                  <a:pt x="91975" y="41079"/>
                </a:lnTo>
                <a:lnTo>
                  <a:pt x="91975" y="38690"/>
                </a:lnTo>
                <a:lnTo>
                  <a:pt x="94364" y="38690"/>
                </a:lnTo>
                <a:close/>
                <a:moveTo>
                  <a:pt x="94364" y="43616"/>
                </a:moveTo>
                <a:lnTo>
                  <a:pt x="91975" y="43616"/>
                </a:lnTo>
                <a:lnTo>
                  <a:pt x="91975" y="41226"/>
                </a:lnTo>
                <a:lnTo>
                  <a:pt x="94364" y="41226"/>
                </a:lnTo>
                <a:close/>
                <a:moveTo>
                  <a:pt x="94364" y="46152"/>
                </a:moveTo>
                <a:lnTo>
                  <a:pt x="91975" y="46152"/>
                </a:lnTo>
                <a:lnTo>
                  <a:pt x="91975" y="43764"/>
                </a:lnTo>
                <a:lnTo>
                  <a:pt x="94364" y="43764"/>
                </a:lnTo>
                <a:close/>
                <a:moveTo>
                  <a:pt x="94364" y="48691"/>
                </a:moveTo>
                <a:lnTo>
                  <a:pt x="91975" y="48691"/>
                </a:lnTo>
                <a:lnTo>
                  <a:pt x="91975" y="46302"/>
                </a:lnTo>
                <a:lnTo>
                  <a:pt x="94364" y="46302"/>
                </a:lnTo>
                <a:close/>
                <a:moveTo>
                  <a:pt x="94364" y="51228"/>
                </a:moveTo>
                <a:lnTo>
                  <a:pt x="91975" y="51228"/>
                </a:lnTo>
                <a:lnTo>
                  <a:pt x="91975" y="48839"/>
                </a:lnTo>
                <a:lnTo>
                  <a:pt x="94364" y="48839"/>
                </a:lnTo>
                <a:close/>
                <a:moveTo>
                  <a:pt x="94364" y="53765"/>
                </a:moveTo>
                <a:lnTo>
                  <a:pt x="91975" y="53765"/>
                </a:lnTo>
                <a:lnTo>
                  <a:pt x="91975" y="51376"/>
                </a:lnTo>
                <a:lnTo>
                  <a:pt x="94364" y="51376"/>
                </a:lnTo>
                <a:close/>
                <a:moveTo>
                  <a:pt x="94364" y="56303"/>
                </a:moveTo>
                <a:lnTo>
                  <a:pt x="91975" y="56303"/>
                </a:lnTo>
                <a:lnTo>
                  <a:pt x="91975" y="53914"/>
                </a:lnTo>
                <a:lnTo>
                  <a:pt x="94364" y="53914"/>
                </a:lnTo>
                <a:close/>
                <a:moveTo>
                  <a:pt x="94364" y="58840"/>
                </a:moveTo>
                <a:lnTo>
                  <a:pt x="91975" y="58840"/>
                </a:lnTo>
                <a:lnTo>
                  <a:pt x="91975" y="56451"/>
                </a:lnTo>
                <a:lnTo>
                  <a:pt x="94364" y="56451"/>
                </a:lnTo>
                <a:close/>
                <a:moveTo>
                  <a:pt x="91826" y="5554"/>
                </a:moveTo>
                <a:lnTo>
                  <a:pt x="89438" y="5554"/>
                </a:lnTo>
                <a:lnTo>
                  <a:pt x="89438" y="3165"/>
                </a:lnTo>
                <a:lnTo>
                  <a:pt x="91826" y="3165"/>
                </a:lnTo>
                <a:close/>
                <a:moveTo>
                  <a:pt x="91826" y="8092"/>
                </a:moveTo>
                <a:lnTo>
                  <a:pt x="89438" y="8092"/>
                </a:lnTo>
                <a:lnTo>
                  <a:pt x="89438" y="5703"/>
                </a:lnTo>
                <a:lnTo>
                  <a:pt x="91826" y="5703"/>
                </a:lnTo>
                <a:close/>
                <a:moveTo>
                  <a:pt x="91826" y="10629"/>
                </a:moveTo>
                <a:lnTo>
                  <a:pt x="89438" y="10629"/>
                </a:lnTo>
                <a:lnTo>
                  <a:pt x="89438" y="8240"/>
                </a:lnTo>
                <a:lnTo>
                  <a:pt x="91826" y="8240"/>
                </a:lnTo>
                <a:close/>
                <a:moveTo>
                  <a:pt x="91826" y="13166"/>
                </a:moveTo>
                <a:lnTo>
                  <a:pt x="89438" y="13166"/>
                </a:lnTo>
                <a:lnTo>
                  <a:pt x="89438" y="10777"/>
                </a:lnTo>
                <a:lnTo>
                  <a:pt x="91826" y="10777"/>
                </a:lnTo>
                <a:close/>
                <a:moveTo>
                  <a:pt x="91826" y="15704"/>
                </a:moveTo>
                <a:lnTo>
                  <a:pt x="89438" y="15704"/>
                </a:lnTo>
                <a:lnTo>
                  <a:pt x="89438" y="13316"/>
                </a:lnTo>
                <a:lnTo>
                  <a:pt x="91826" y="13316"/>
                </a:lnTo>
                <a:close/>
                <a:moveTo>
                  <a:pt x="91826" y="18242"/>
                </a:moveTo>
                <a:lnTo>
                  <a:pt x="89438" y="18242"/>
                </a:lnTo>
                <a:lnTo>
                  <a:pt x="89438" y="15853"/>
                </a:lnTo>
                <a:lnTo>
                  <a:pt x="91826" y="15853"/>
                </a:lnTo>
                <a:close/>
                <a:moveTo>
                  <a:pt x="91826" y="20778"/>
                </a:moveTo>
                <a:lnTo>
                  <a:pt x="89438" y="20778"/>
                </a:lnTo>
                <a:lnTo>
                  <a:pt x="89438" y="18389"/>
                </a:lnTo>
                <a:lnTo>
                  <a:pt x="91826" y="18389"/>
                </a:lnTo>
                <a:close/>
                <a:moveTo>
                  <a:pt x="91826" y="23316"/>
                </a:moveTo>
                <a:lnTo>
                  <a:pt x="89438" y="23316"/>
                </a:lnTo>
                <a:lnTo>
                  <a:pt x="89438" y="20928"/>
                </a:lnTo>
                <a:lnTo>
                  <a:pt x="91826" y="20928"/>
                </a:lnTo>
                <a:close/>
                <a:moveTo>
                  <a:pt x="91826" y="25854"/>
                </a:moveTo>
                <a:lnTo>
                  <a:pt x="89438" y="25854"/>
                </a:lnTo>
                <a:lnTo>
                  <a:pt x="89438" y="23465"/>
                </a:lnTo>
                <a:lnTo>
                  <a:pt x="91826" y="23465"/>
                </a:lnTo>
                <a:close/>
                <a:moveTo>
                  <a:pt x="91826" y="28391"/>
                </a:moveTo>
                <a:lnTo>
                  <a:pt x="89438" y="28391"/>
                </a:lnTo>
                <a:lnTo>
                  <a:pt x="89438" y="26002"/>
                </a:lnTo>
                <a:lnTo>
                  <a:pt x="91826" y="26002"/>
                </a:lnTo>
                <a:close/>
                <a:moveTo>
                  <a:pt x="91826" y="30928"/>
                </a:moveTo>
                <a:lnTo>
                  <a:pt x="89438" y="30928"/>
                </a:lnTo>
                <a:lnTo>
                  <a:pt x="89438" y="28540"/>
                </a:lnTo>
                <a:lnTo>
                  <a:pt x="91826" y="28540"/>
                </a:lnTo>
                <a:close/>
                <a:moveTo>
                  <a:pt x="91826" y="33466"/>
                </a:moveTo>
                <a:lnTo>
                  <a:pt x="89438" y="33466"/>
                </a:lnTo>
                <a:lnTo>
                  <a:pt x="89438" y="31077"/>
                </a:lnTo>
                <a:lnTo>
                  <a:pt x="91826" y="31077"/>
                </a:lnTo>
                <a:close/>
                <a:moveTo>
                  <a:pt x="91826" y="36003"/>
                </a:moveTo>
                <a:lnTo>
                  <a:pt x="89438" y="36003"/>
                </a:lnTo>
                <a:lnTo>
                  <a:pt x="89438" y="33614"/>
                </a:lnTo>
                <a:lnTo>
                  <a:pt x="91826" y="33614"/>
                </a:lnTo>
                <a:close/>
                <a:moveTo>
                  <a:pt x="91826" y="38540"/>
                </a:moveTo>
                <a:lnTo>
                  <a:pt x="89438" y="38540"/>
                </a:lnTo>
                <a:lnTo>
                  <a:pt x="89438" y="36152"/>
                </a:lnTo>
                <a:lnTo>
                  <a:pt x="91826" y="36152"/>
                </a:lnTo>
                <a:close/>
                <a:moveTo>
                  <a:pt x="91826" y="41079"/>
                </a:moveTo>
                <a:lnTo>
                  <a:pt x="89438" y="41079"/>
                </a:lnTo>
                <a:lnTo>
                  <a:pt x="89438" y="38690"/>
                </a:lnTo>
                <a:lnTo>
                  <a:pt x="91826" y="38690"/>
                </a:lnTo>
                <a:close/>
                <a:moveTo>
                  <a:pt x="91826" y="43616"/>
                </a:moveTo>
                <a:lnTo>
                  <a:pt x="89438" y="43616"/>
                </a:lnTo>
                <a:lnTo>
                  <a:pt x="89438" y="41226"/>
                </a:lnTo>
                <a:lnTo>
                  <a:pt x="91826" y="41226"/>
                </a:lnTo>
                <a:close/>
                <a:moveTo>
                  <a:pt x="91826" y="46152"/>
                </a:moveTo>
                <a:lnTo>
                  <a:pt x="89438" y="46152"/>
                </a:lnTo>
                <a:lnTo>
                  <a:pt x="89438" y="43764"/>
                </a:lnTo>
                <a:lnTo>
                  <a:pt x="91826" y="43764"/>
                </a:lnTo>
                <a:close/>
                <a:moveTo>
                  <a:pt x="91826" y="48691"/>
                </a:moveTo>
                <a:lnTo>
                  <a:pt x="89438" y="48691"/>
                </a:lnTo>
                <a:lnTo>
                  <a:pt x="89438" y="46302"/>
                </a:lnTo>
                <a:lnTo>
                  <a:pt x="91826" y="46302"/>
                </a:lnTo>
                <a:close/>
                <a:moveTo>
                  <a:pt x="91826" y="51228"/>
                </a:moveTo>
                <a:lnTo>
                  <a:pt x="89438" y="51228"/>
                </a:lnTo>
                <a:lnTo>
                  <a:pt x="89438" y="48839"/>
                </a:lnTo>
                <a:lnTo>
                  <a:pt x="91826" y="48839"/>
                </a:lnTo>
                <a:close/>
                <a:moveTo>
                  <a:pt x="91826" y="53765"/>
                </a:moveTo>
                <a:lnTo>
                  <a:pt x="89438" y="53765"/>
                </a:lnTo>
                <a:lnTo>
                  <a:pt x="89438" y="51376"/>
                </a:lnTo>
                <a:lnTo>
                  <a:pt x="91826" y="51376"/>
                </a:lnTo>
                <a:close/>
                <a:moveTo>
                  <a:pt x="91826" y="56303"/>
                </a:moveTo>
                <a:lnTo>
                  <a:pt x="89438" y="56303"/>
                </a:lnTo>
                <a:lnTo>
                  <a:pt x="89438" y="53914"/>
                </a:lnTo>
                <a:lnTo>
                  <a:pt x="91826" y="53914"/>
                </a:lnTo>
                <a:close/>
                <a:moveTo>
                  <a:pt x="91826" y="58840"/>
                </a:moveTo>
                <a:lnTo>
                  <a:pt x="89438" y="58840"/>
                </a:lnTo>
                <a:lnTo>
                  <a:pt x="89438" y="56451"/>
                </a:lnTo>
                <a:lnTo>
                  <a:pt x="91826" y="56451"/>
                </a:lnTo>
                <a:close/>
                <a:moveTo>
                  <a:pt x="89289" y="5554"/>
                </a:moveTo>
                <a:lnTo>
                  <a:pt x="86900" y="5554"/>
                </a:lnTo>
                <a:lnTo>
                  <a:pt x="86900" y="3165"/>
                </a:lnTo>
                <a:lnTo>
                  <a:pt x="89289" y="3165"/>
                </a:lnTo>
                <a:close/>
                <a:moveTo>
                  <a:pt x="89289" y="8092"/>
                </a:moveTo>
                <a:lnTo>
                  <a:pt x="86900" y="8092"/>
                </a:lnTo>
                <a:lnTo>
                  <a:pt x="86900" y="5703"/>
                </a:lnTo>
                <a:lnTo>
                  <a:pt x="89289" y="5703"/>
                </a:lnTo>
                <a:close/>
                <a:moveTo>
                  <a:pt x="89289" y="10629"/>
                </a:moveTo>
                <a:lnTo>
                  <a:pt x="86900" y="10629"/>
                </a:lnTo>
                <a:lnTo>
                  <a:pt x="86900" y="8240"/>
                </a:lnTo>
                <a:lnTo>
                  <a:pt x="89289" y="8240"/>
                </a:lnTo>
                <a:close/>
                <a:moveTo>
                  <a:pt x="89289" y="13166"/>
                </a:moveTo>
                <a:lnTo>
                  <a:pt x="86900" y="13166"/>
                </a:lnTo>
                <a:lnTo>
                  <a:pt x="86900" y="10777"/>
                </a:lnTo>
                <a:lnTo>
                  <a:pt x="89289" y="10777"/>
                </a:lnTo>
                <a:close/>
                <a:moveTo>
                  <a:pt x="89289" y="15704"/>
                </a:moveTo>
                <a:lnTo>
                  <a:pt x="86900" y="15704"/>
                </a:lnTo>
                <a:lnTo>
                  <a:pt x="86900" y="13316"/>
                </a:lnTo>
                <a:lnTo>
                  <a:pt x="89289" y="13316"/>
                </a:lnTo>
                <a:close/>
                <a:moveTo>
                  <a:pt x="89289" y="18242"/>
                </a:moveTo>
                <a:lnTo>
                  <a:pt x="86900" y="18242"/>
                </a:lnTo>
                <a:lnTo>
                  <a:pt x="86900" y="15853"/>
                </a:lnTo>
                <a:lnTo>
                  <a:pt x="89289" y="15853"/>
                </a:lnTo>
                <a:close/>
                <a:moveTo>
                  <a:pt x="89289" y="20778"/>
                </a:moveTo>
                <a:lnTo>
                  <a:pt x="86900" y="20778"/>
                </a:lnTo>
                <a:lnTo>
                  <a:pt x="86900" y="18389"/>
                </a:lnTo>
                <a:lnTo>
                  <a:pt x="89289" y="18389"/>
                </a:lnTo>
                <a:close/>
                <a:moveTo>
                  <a:pt x="89289" y="23316"/>
                </a:moveTo>
                <a:lnTo>
                  <a:pt x="86900" y="23316"/>
                </a:lnTo>
                <a:lnTo>
                  <a:pt x="86900" y="20928"/>
                </a:lnTo>
                <a:lnTo>
                  <a:pt x="89289" y="20928"/>
                </a:lnTo>
                <a:close/>
                <a:moveTo>
                  <a:pt x="89289" y="25854"/>
                </a:moveTo>
                <a:lnTo>
                  <a:pt x="86900" y="25854"/>
                </a:lnTo>
                <a:lnTo>
                  <a:pt x="86900" y="23465"/>
                </a:lnTo>
                <a:lnTo>
                  <a:pt x="89289" y="23465"/>
                </a:lnTo>
                <a:close/>
                <a:moveTo>
                  <a:pt x="89289" y="28391"/>
                </a:moveTo>
                <a:lnTo>
                  <a:pt x="86900" y="28391"/>
                </a:lnTo>
                <a:lnTo>
                  <a:pt x="86900" y="26002"/>
                </a:lnTo>
                <a:lnTo>
                  <a:pt x="89289" y="26002"/>
                </a:lnTo>
                <a:close/>
                <a:moveTo>
                  <a:pt x="89289" y="30928"/>
                </a:moveTo>
                <a:lnTo>
                  <a:pt x="86900" y="30928"/>
                </a:lnTo>
                <a:lnTo>
                  <a:pt x="86900" y="28540"/>
                </a:lnTo>
                <a:lnTo>
                  <a:pt x="89289" y="28540"/>
                </a:lnTo>
                <a:close/>
                <a:moveTo>
                  <a:pt x="89289" y="33466"/>
                </a:moveTo>
                <a:lnTo>
                  <a:pt x="86900" y="33466"/>
                </a:lnTo>
                <a:lnTo>
                  <a:pt x="86900" y="31077"/>
                </a:lnTo>
                <a:lnTo>
                  <a:pt x="89289" y="31077"/>
                </a:lnTo>
                <a:close/>
                <a:moveTo>
                  <a:pt x="89289" y="36003"/>
                </a:moveTo>
                <a:lnTo>
                  <a:pt x="86900" y="36003"/>
                </a:lnTo>
                <a:lnTo>
                  <a:pt x="86900" y="33614"/>
                </a:lnTo>
                <a:lnTo>
                  <a:pt x="89289" y="33614"/>
                </a:lnTo>
                <a:close/>
                <a:moveTo>
                  <a:pt x="89289" y="38540"/>
                </a:moveTo>
                <a:lnTo>
                  <a:pt x="86900" y="38540"/>
                </a:lnTo>
                <a:lnTo>
                  <a:pt x="86900" y="36152"/>
                </a:lnTo>
                <a:lnTo>
                  <a:pt x="89289" y="36152"/>
                </a:lnTo>
                <a:close/>
                <a:moveTo>
                  <a:pt x="89289" y="41079"/>
                </a:moveTo>
                <a:lnTo>
                  <a:pt x="86900" y="41079"/>
                </a:lnTo>
                <a:lnTo>
                  <a:pt x="86900" y="38690"/>
                </a:lnTo>
                <a:lnTo>
                  <a:pt x="89289" y="38690"/>
                </a:lnTo>
                <a:close/>
                <a:moveTo>
                  <a:pt x="89289" y="43616"/>
                </a:moveTo>
                <a:lnTo>
                  <a:pt x="86900" y="43616"/>
                </a:lnTo>
                <a:lnTo>
                  <a:pt x="86900" y="41226"/>
                </a:lnTo>
                <a:lnTo>
                  <a:pt x="89289" y="41226"/>
                </a:lnTo>
                <a:close/>
                <a:moveTo>
                  <a:pt x="89289" y="46152"/>
                </a:moveTo>
                <a:lnTo>
                  <a:pt x="86900" y="46152"/>
                </a:lnTo>
                <a:lnTo>
                  <a:pt x="86900" y="43764"/>
                </a:lnTo>
                <a:lnTo>
                  <a:pt x="89289" y="43764"/>
                </a:lnTo>
                <a:close/>
                <a:moveTo>
                  <a:pt x="89289" y="48691"/>
                </a:moveTo>
                <a:lnTo>
                  <a:pt x="86900" y="48691"/>
                </a:lnTo>
                <a:lnTo>
                  <a:pt x="86900" y="46302"/>
                </a:lnTo>
                <a:lnTo>
                  <a:pt x="89289" y="46302"/>
                </a:lnTo>
                <a:close/>
                <a:moveTo>
                  <a:pt x="89289" y="51228"/>
                </a:moveTo>
                <a:lnTo>
                  <a:pt x="86900" y="51228"/>
                </a:lnTo>
                <a:lnTo>
                  <a:pt x="86900" y="48839"/>
                </a:lnTo>
                <a:lnTo>
                  <a:pt x="89289" y="48839"/>
                </a:lnTo>
                <a:close/>
                <a:moveTo>
                  <a:pt x="89289" y="53765"/>
                </a:moveTo>
                <a:lnTo>
                  <a:pt x="86900" y="53765"/>
                </a:lnTo>
                <a:lnTo>
                  <a:pt x="86900" y="51376"/>
                </a:lnTo>
                <a:lnTo>
                  <a:pt x="89289" y="51376"/>
                </a:lnTo>
                <a:close/>
                <a:moveTo>
                  <a:pt x="89289" y="56303"/>
                </a:moveTo>
                <a:lnTo>
                  <a:pt x="86900" y="56303"/>
                </a:lnTo>
                <a:lnTo>
                  <a:pt x="86900" y="53914"/>
                </a:lnTo>
                <a:lnTo>
                  <a:pt x="89289" y="53914"/>
                </a:lnTo>
                <a:close/>
                <a:moveTo>
                  <a:pt x="89289" y="58840"/>
                </a:moveTo>
                <a:lnTo>
                  <a:pt x="86900" y="58840"/>
                </a:lnTo>
                <a:lnTo>
                  <a:pt x="86900" y="56451"/>
                </a:lnTo>
                <a:lnTo>
                  <a:pt x="89289" y="56451"/>
                </a:lnTo>
                <a:close/>
                <a:moveTo>
                  <a:pt x="86752" y="5554"/>
                </a:moveTo>
                <a:lnTo>
                  <a:pt x="84363" y="5554"/>
                </a:lnTo>
                <a:lnTo>
                  <a:pt x="84363" y="3165"/>
                </a:lnTo>
                <a:lnTo>
                  <a:pt x="86752" y="3165"/>
                </a:lnTo>
                <a:close/>
                <a:moveTo>
                  <a:pt x="86752" y="8092"/>
                </a:moveTo>
                <a:lnTo>
                  <a:pt x="84363" y="8092"/>
                </a:lnTo>
                <a:lnTo>
                  <a:pt x="84363" y="5703"/>
                </a:lnTo>
                <a:lnTo>
                  <a:pt x="86752" y="5703"/>
                </a:lnTo>
                <a:close/>
                <a:moveTo>
                  <a:pt x="86752" y="10629"/>
                </a:moveTo>
                <a:lnTo>
                  <a:pt x="84363" y="10629"/>
                </a:lnTo>
                <a:lnTo>
                  <a:pt x="84363" y="8240"/>
                </a:lnTo>
                <a:lnTo>
                  <a:pt x="86752" y="8240"/>
                </a:lnTo>
                <a:close/>
                <a:moveTo>
                  <a:pt x="86752" y="13166"/>
                </a:moveTo>
                <a:lnTo>
                  <a:pt x="84363" y="13166"/>
                </a:lnTo>
                <a:lnTo>
                  <a:pt x="84363" y="10777"/>
                </a:lnTo>
                <a:lnTo>
                  <a:pt x="86752" y="10777"/>
                </a:lnTo>
                <a:close/>
                <a:moveTo>
                  <a:pt x="86752" y="15704"/>
                </a:moveTo>
                <a:lnTo>
                  <a:pt x="84363" y="15704"/>
                </a:lnTo>
                <a:lnTo>
                  <a:pt x="84363" y="13316"/>
                </a:lnTo>
                <a:lnTo>
                  <a:pt x="86752" y="13316"/>
                </a:lnTo>
                <a:close/>
                <a:moveTo>
                  <a:pt x="86752" y="18242"/>
                </a:moveTo>
                <a:lnTo>
                  <a:pt x="84363" y="18242"/>
                </a:lnTo>
                <a:lnTo>
                  <a:pt x="84363" y="15853"/>
                </a:lnTo>
                <a:lnTo>
                  <a:pt x="86752" y="15853"/>
                </a:lnTo>
                <a:close/>
                <a:moveTo>
                  <a:pt x="86752" y="20778"/>
                </a:moveTo>
                <a:lnTo>
                  <a:pt x="84363" y="20778"/>
                </a:lnTo>
                <a:lnTo>
                  <a:pt x="84363" y="18389"/>
                </a:lnTo>
                <a:lnTo>
                  <a:pt x="86752" y="18389"/>
                </a:lnTo>
                <a:close/>
                <a:moveTo>
                  <a:pt x="86752" y="23316"/>
                </a:moveTo>
                <a:lnTo>
                  <a:pt x="84363" y="23316"/>
                </a:lnTo>
                <a:lnTo>
                  <a:pt x="84363" y="20928"/>
                </a:lnTo>
                <a:lnTo>
                  <a:pt x="86752" y="20928"/>
                </a:lnTo>
                <a:close/>
                <a:moveTo>
                  <a:pt x="86752" y="25854"/>
                </a:moveTo>
                <a:lnTo>
                  <a:pt x="84363" y="25854"/>
                </a:lnTo>
                <a:lnTo>
                  <a:pt x="84363" y="23465"/>
                </a:lnTo>
                <a:lnTo>
                  <a:pt x="86752" y="23465"/>
                </a:lnTo>
                <a:close/>
                <a:moveTo>
                  <a:pt x="86752" y="28391"/>
                </a:moveTo>
                <a:lnTo>
                  <a:pt x="84363" y="28391"/>
                </a:lnTo>
                <a:lnTo>
                  <a:pt x="84363" y="26002"/>
                </a:lnTo>
                <a:lnTo>
                  <a:pt x="86752" y="26002"/>
                </a:lnTo>
                <a:close/>
                <a:moveTo>
                  <a:pt x="86752" y="30928"/>
                </a:moveTo>
                <a:lnTo>
                  <a:pt x="84363" y="30928"/>
                </a:lnTo>
                <a:lnTo>
                  <a:pt x="84363" y="28540"/>
                </a:lnTo>
                <a:lnTo>
                  <a:pt x="86752" y="28540"/>
                </a:lnTo>
                <a:close/>
                <a:moveTo>
                  <a:pt x="86752" y="33466"/>
                </a:moveTo>
                <a:lnTo>
                  <a:pt x="84363" y="33466"/>
                </a:lnTo>
                <a:lnTo>
                  <a:pt x="84363" y="31077"/>
                </a:lnTo>
                <a:lnTo>
                  <a:pt x="86752" y="31077"/>
                </a:lnTo>
                <a:close/>
                <a:moveTo>
                  <a:pt x="86752" y="36003"/>
                </a:moveTo>
                <a:lnTo>
                  <a:pt x="84363" y="36003"/>
                </a:lnTo>
                <a:lnTo>
                  <a:pt x="84363" y="33614"/>
                </a:lnTo>
                <a:lnTo>
                  <a:pt x="86752" y="33614"/>
                </a:lnTo>
                <a:close/>
                <a:moveTo>
                  <a:pt x="86752" y="38540"/>
                </a:moveTo>
                <a:lnTo>
                  <a:pt x="84363" y="38540"/>
                </a:lnTo>
                <a:lnTo>
                  <a:pt x="84363" y="36152"/>
                </a:lnTo>
                <a:lnTo>
                  <a:pt x="86752" y="36152"/>
                </a:lnTo>
                <a:close/>
                <a:moveTo>
                  <a:pt x="86752" y="41079"/>
                </a:moveTo>
                <a:lnTo>
                  <a:pt x="84363" y="41079"/>
                </a:lnTo>
                <a:lnTo>
                  <a:pt x="84363" y="38690"/>
                </a:lnTo>
                <a:lnTo>
                  <a:pt x="86752" y="38690"/>
                </a:lnTo>
                <a:close/>
                <a:moveTo>
                  <a:pt x="86752" y="43616"/>
                </a:moveTo>
                <a:lnTo>
                  <a:pt x="84363" y="43616"/>
                </a:lnTo>
                <a:lnTo>
                  <a:pt x="84363" y="41226"/>
                </a:lnTo>
                <a:lnTo>
                  <a:pt x="86752" y="41226"/>
                </a:lnTo>
                <a:close/>
                <a:moveTo>
                  <a:pt x="86752" y="46152"/>
                </a:moveTo>
                <a:lnTo>
                  <a:pt x="84363" y="46152"/>
                </a:lnTo>
                <a:lnTo>
                  <a:pt x="84363" y="43764"/>
                </a:lnTo>
                <a:lnTo>
                  <a:pt x="86752" y="43764"/>
                </a:lnTo>
                <a:close/>
                <a:moveTo>
                  <a:pt x="86752" y="48691"/>
                </a:moveTo>
                <a:lnTo>
                  <a:pt x="84363" y="48691"/>
                </a:lnTo>
                <a:lnTo>
                  <a:pt x="84363" y="46302"/>
                </a:lnTo>
                <a:lnTo>
                  <a:pt x="86752" y="46302"/>
                </a:lnTo>
                <a:close/>
                <a:moveTo>
                  <a:pt x="86752" y="51228"/>
                </a:moveTo>
                <a:lnTo>
                  <a:pt x="84363" y="51228"/>
                </a:lnTo>
                <a:lnTo>
                  <a:pt x="84363" y="48839"/>
                </a:lnTo>
                <a:lnTo>
                  <a:pt x="86752" y="48839"/>
                </a:lnTo>
                <a:close/>
                <a:moveTo>
                  <a:pt x="86752" y="53765"/>
                </a:moveTo>
                <a:lnTo>
                  <a:pt x="84363" y="53765"/>
                </a:lnTo>
                <a:lnTo>
                  <a:pt x="84363" y="51376"/>
                </a:lnTo>
                <a:lnTo>
                  <a:pt x="86752" y="51376"/>
                </a:lnTo>
                <a:close/>
                <a:moveTo>
                  <a:pt x="86752" y="56303"/>
                </a:moveTo>
                <a:lnTo>
                  <a:pt x="84363" y="56303"/>
                </a:lnTo>
                <a:lnTo>
                  <a:pt x="84363" y="53914"/>
                </a:lnTo>
                <a:lnTo>
                  <a:pt x="86752" y="53914"/>
                </a:lnTo>
                <a:close/>
                <a:moveTo>
                  <a:pt x="86752" y="58840"/>
                </a:moveTo>
                <a:lnTo>
                  <a:pt x="84363" y="58840"/>
                </a:lnTo>
                <a:lnTo>
                  <a:pt x="84363" y="56451"/>
                </a:lnTo>
                <a:lnTo>
                  <a:pt x="86752" y="56451"/>
                </a:lnTo>
                <a:close/>
                <a:moveTo>
                  <a:pt x="84215" y="5554"/>
                </a:moveTo>
                <a:lnTo>
                  <a:pt x="81826" y="5554"/>
                </a:lnTo>
                <a:lnTo>
                  <a:pt x="81826" y="3165"/>
                </a:lnTo>
                <a:lnTo>
                  <a:pt x="84215" y="3165"/>
                </a:lnTo>
                <a:close/>
                <a:moveTo>
                  <a:pt x="84215" y="8092"/>
                </a:moveTo>
                <a:lnTo>
                  <a:pt x="81826" y="8092"/>
                </a:lnTo>
                <a:lnTo>
                  <a:pt x="81826" y="5703"/>
                </a:lnTo>
                <a:lnTo>
                  <a:pt x="84215" y="5703"/>
                </a:lnTo>
                <a:close/>
                <a:moveTo>
                  <a:pt x="84215" y="10629"/>
                </a:moveTo>
                <a:lnTo>
                  <a:pt x="81826" y="10629"/>
                </a:lnTo>
                <a:lnTo>
                  <a:pt x="81826" y="8240"/>
                </a:lnTo>
                <a:lnTo>
                  <a:pt x="84215" y="8240"/>
                </a:lnTo>
                <a:close/>
                <a:moveTo>
                  <a:pt x="84215" y="13166"/>
                </a:moveTo>
                <a:lnTo>
                  <a:pt x="81826" y="13166"/>
                </a:lnTo>
                <a:lnTo>
                  <a:pt x="81826" y="10777"/>
                </a:lnTo>
                <a:lnTo>
                  <a:pt x="84215" y="10777"/>
                </a:lnTo>
                <a:close/>
                <a:moveTo>
                  <a:pt x="84215" y="15704"/>
                </a:moveTo>
                <a:lnTo>
                  <a:pt x="81826" y="15704"/>
                </a:lnTo>
                <a:lnTo>
                  <a:pt x="81826" y="13316"/>
                </a:lnTo>
                <a:lnTo>
                  <a:pt x="84215" y="13316"/>
                </a:lnTo>
                <a:close/>
                <a:moveTo>
                  <a:pt x="84215" y="18242"/>
                </a:moveTo>
                <a:lnTo>
                  <a:pt x="81826" y="18242"/>
                </a:lnTo>
                <a:lnTo>
                  <a:pt x="81826" y="15853"/>
                </a:lnTo>
                <a:lnTo>
                  <a:pt x="84215" y="15853"/>
                </a:lnTo>
                <a:close/>
                <a:moveTo>
                  <a:pt x="84215" y="20778"/>
                </a:moveTo>
                <a:lnTo>
                  <a:pt x="81826" y="20778"/>
                </a:lnTo>
                <a:lnTo>
                  <a:pt x="81826" y="18389"/>
                </a:lnTo>
                <a:lnTo>
                  <a:pt x="84215" y="18389"/>
                </a:lnTo>
                <a:close/>
                <a:moveTo>
                  <a:pt x="84215" y="23316"/>
                </a:moveTo>
                <a:lnTo>
                  <a:pt x="81826" y="23316"/>
                </a:lnTo>
                <a:lnTo>
                  <a:pt x="81826" y="20928"/>
                </a:lnTo>
                <a:lnTo>
                  <a:pt x="84215" y="20928"/>
                </a:lnTo>
                <a:close/>
                <a:moveTo>
                  <a:pt x="84215" y="25854"/>
                </a:moveTo>
                <a:lnTo>
                  <a:pt x="81826" y="25854"/>
                </a:lnTo>
                <a:lnTo>
                  <a:pt x="81826" y="23465"/>
                </a:lnTo>
                <a:lnTo>
                  <a:pt x="84215" y="23465"/>
                </a:lnTo>
                <a:close/>
                <a:moveTo>
                  <a:pt x="84215" y="28391"/>
                </a:moveTo>
                <a:lnTo>
                  <a:pt x="81826" y="28391"/>
                </a:lnTo>
                <a:lnTo>
                  <a:pt x="81826" y="26002"/>
                </a:lnTo>
                <a:lnTo>
                  <a:pt x="84215" y="26002"/>
                </a:lnTo>
                <a:close/>
                <a:moveTo>
                  <a:pt x="84215" y="30928"/>
                </a:moveTo>
                <a:lnTo>
                  <a:pt x="81826" y="30928"/>
                </a:lnTo>
                <a:lnTo>
                  <a:pt x="81826" y="28540"/>
                </a:lnTo>
                <a:lnTo>
                  <a:pt x="84215" y="28540"/>
                </a:lnTo>
                <a:close/>
                <a:moveTo>
                  <a:pt x="84215" y="33466"/>
                </a:moveTo>
                <a:lnTo>
                  <a:pt x="81826" y="33466"/>
                </a:lnTo>
                <a:lnTo>
                  <a:pt x="81826" y="31077"/>
                </a:lnTo>
                <a:lnTo>
                  <a:pt x="84215" y="31077"/>
                </a:lnTo>
                <a:close/>
                <a:moveTo>
                  <a:pt x="84215" y="36003"/>
                </a:moveTo>
                <a:lnTo>
                  <a:pt x="81826" y="36003"/>
                </a:lnTo>
                <a:lnTo>
                  <a:pt x="81826" y="33614"/>
                </a:lnTo>
                <a:lnTo>
                  <a:pt x="84215" y="33614"/>
                </a:lnTo>
                <a:close/>
                <a:moveTo>
                  <a:pt x="84215" y="38540"/>
                </a:moveTo>
                <a:lnTo>
                  <a:pt x="81826" y="38540"/>
                </a:lnTo>
                <a:lnTo>
                  <a:pt x="81826" y="36152"/>
                </a:lnTo>
                <a:lnTo>
                  <a:pt x="84215" y="36152"/>
                </a:lnTo>
                <a:close/>
                <a:moveTo>
                  <a:pt x="84215" y="41079"/>
                </a:moveTo>
                <a:lnTo>
                  <a:pt x="81826" y="41079"/>
                </a:lnTo>
                <a:lnTo>
                  <a:pt x="81826" y="38690"/>
                </a:lnTo>
                <a:lnTo>
                  <a:pt x="84215" y="38690"/>
                </a:lnTo>
                <a:close/>
                <a:moveTo>
                  <a:pt x="84215" y="43616"/>
                </a:moveTo>
                <a:lnTo>
                  <a:pt x="81826" y="43616"/>
                </a:lnTo>
                <a:lnTo>
                  <a:pt x="81826" y="41226"/>
                </a:lnTo>
                <a:lnTo>
                  <a:pt x="84215" y="41226"/>
                </a:lnTo>
                <a:close/>
                <a:moveTo>
                  <a:pt x="84215" y="46152"/>
                </a:moveTo>
                <a:lnTo>
                  <a:pt x="81826" y="46152"/>
                </a:lnTo>
                <a:lnTo>
                  <a:pt x="81826" y="43764"/>
                </a:lnTo>
                <a:lnTo>
                  <a:pt x="84215" y="43764"/>
                </a:lnTo>
                <a:close/>
                <a:moveTo>
                  <a:pt x="84215" y="48691"/>
                </a:moveTo>
                <a:lnTo>
                  <a:pt x="81826" y="48691"/>
                </a:lnTo>
                <a:lnTo>
                  <a:pt x="81826" y="46302"/>
                </a:lnTo>
                <a:lnTo>
                  <a:pt x="84215" y="46302"/>
                </a:lnTo>
                <a:close/>
                <a:moveTo>
                  <a:pt x="84215" y="51228"/>
                </a:moveTo>
                <a:lnTo>
                  <a:pt x="81826" y="51228"/>
                </a:lnTo>
                <a:lnTo>
                  <a:pt x="81826" y="48839"/>
                </a:lnTo>
                <a:lnTo>
                  <a:pt x="84215" y="48839"/>
                </a:lnTo>
                <a:close/>
                <a:moveTo>
                  <a:pt x="84215" y="53765"/>
                </a:moveTo>
                <a:lnTo>
                  <a:pt x="81826" y="53765"/>
                </a:lnTo>
                <a:lnTo>
                  <a:pt x="81826" y="51376"/>
                </a:lnTo>
                <a:lnTo>
                  <a:pt x="84215" y="51376"/>
                </a:lnTo>
                <a:close/>
                <a:moveTo>
                  <a:pt x="84215" y="56303"/>
                </a:moveTo>
                <a:lnTo>
                  <a:pt x="81826" y="56303"/>
                </a:lnTo>
                <a:lnTo>
                  <a:pt x="81826" y="53914"/>
                </a:lnTo>
                <a:lnTo>
                  <a:pt x="84215" y="53914"/>
                </a:lnTo>
                <a:close/>
                <a:moveTo>
                  <a:pt x="84215" y="58840"/>
                </a:moveTo>
                <a:lnTo>
                  <a:pt x="81826" y="58840"/>
                </a:lnTo>
                <a:lnTo>
                  <a:pt x="81826" y="56451"/>
                </a:lnTo>
                <a:lnTo>
                  <a:pt x="84215" y="56451"/>
                </a:lnTo>
                <a:close/>
                <a:moveTo>
                  <a:pt x="81677" y="5554"/>
                </a:moveTo>
                <a:lnTo>
                  <a:pt x="79288" y="5554"/>
                </a:lnTo>
                <a:lnTo>
                  <a:pt x="79288" y="3165"/>
                </a:lnTo>
                <a:lnTo>
                  <a:pt x="81677" y="3165"/>
                </a:lnTo>
                <a:close/>
                <a:moveTo>
                  <a:pt x="81677" y="8092"/>
                </a:moveTo>
                <a:lnTo>
                  <a:pt x="79288" y="8092"/>
                </a:lnTo>
                <a:lnTo>
                  <a:pt x="79288" y="5703"/>
                </a:lnTo>
                <a:lnTo>
                  <a:pt x="81677" y="5703"/>
                </a:lnTo>
                <a:close/>
                <a:moveTo>
                  <a:pt x="81677" y="10629"/>
                </a:moveTo>
                <a:lnTo>
                  <a:pt x="79288" y="10629"/>
                </a:lnTo>
                <a:lnTo>
                  <a:pt x="79288" y="8240"/>
                </a:lnTo>
                <a:lnTo>
                  <a:pt x="81677" y="8240"/>
                </a:lnTo>
                <a:close/>
                <a:moveTo>
                  <a:pt x="81677" y="13166"/>
                </a:moveTo>
                <a:lnTo>
                  <a:pt x="79288" y="13166"/>
                </a:lnTo>
                <a:lnTo>
                  <a:pt x="79288" y="10777"/>
                </a:lnTo>
                <a:lnTo>
                  <a:pt x="81677" y="10777"/>
                </a:lnTo>
                <a:close/>
                <a:moveTo>
                  <a:pt x="81677" y="15704"/>
                </a:moveTo>
                <a:lnTo>
                  <a:pt x="79288" y="15704"/>
                </a:lnTo>
                <a:lnTo>
                  <a:pt x="79288" y="13316"/>
                </a:lnTo>
                <a:lnTo>
                  <a:pt x="81677" y="13316"/>
                </a:lnTo>
                <a:close/>
                <a:moveTo>
                  <a:pt x="81677" y="18242"/>
                </a:moveTo>
                <a:lnTo>
                  <a:pt x="79288" y="18242"/>
                </a:lnTo>
                <a:lnTo>
                  <a:pt x="79288" y="15853"/>
                </a:lnTo>
                <a:lnTo>
                  <a:pt x="81677" y="15853"/>
                </a:lnTo>
                <a:close/>
                <a:moveTo>
                  <a:pt x="81677" y="20778"/>
                </a:moveTo>
                <a:lnTo>
                  <a:pt x="79288" y="20778"/>
                </a:lnTo>
                <a:lnTo>
                  <a:pt x="79288" y="18389"/>
                </a:lnTo>
                <a:lnTo>
                  <a:pt x="81677" y="18389"/>
                </a:lnTo>
                <a:close/>
                <a:moveTo>
                  <a:pt x="81677" y="23316"/>
                </a:moveTo>
                <a:lnTo>
                  <a:pt x="79288" y="23316"/>
                </a:lnTo>
                <a:lnTo>
                  <a:pt x="79288" y="20928"/>
                </a:lnTo>
                <a:lnTo>
                  <a:pt x="81677" y="20928"/>
                </a:lnTo>
                <a:close/>
                <a:moveTo>
                  <a:pt x="81677" y="25854"/>
                </a:moveTo>
                <a:lnTo>
                  <a:pt x="79288" y="25854"/>
                </a:lnTo>
                <a:lnTo>
                  <a:pt x="79288" y="23465"/>
                </a:lnTo>
                <a:lnTo>
                  <a:pt x="81677" y="23465"/>
                </a:lnTo>
                <a:close/>
                <a:moveTo>
                  <a:pt x="81677" y="28391"/>
                </a:moveTo>
                <a:lnTo>
                  <a:pt x="79288" y="28391"/>
                </a:lnTo>
                <a:lnTo>
                  <a:pt x="79288" y="26002"/>
                </a:lnTo>
                <a:lnTo>
                  <a:pt x="81677" y="26002"/>
                </a:lnTo>
                <a:close/>
                <a:moveTo>
                  <a:pt x="81677" y="30928"/>
                </a:moveTo>
                <a:lnTo>
                  <a:pt x="79288" y="30928"/>
                </a:lnTo>
                <a:lnTo>
                  <a:pt x="79288" y="28540"/>
                </a:lnTo>
                <a:lnTo>
                  <a:pt x="81677" y="28540"/>
                </a:lnTo>
                <a:close/>
                <a:moveTo>
                  <a:pt x="81677" y="33466"/>
                </a:moveTo>
                <a:lnTo>
                  <a:pt x="79288" y="33466"/>
                </a:lnTo>
                <a:lnTo>
                  <a:pt x="79288" y="31077"/>
                </a:lnTo>
                <a:lnTo>
                  <a:pt x="81677" y="31077"/>
                </a:lnTo>
                <a:close/>
                <a:moveTo>
                  <a:pt x="81677" y="36003"/>
                </a:moveTo>
                <a:lnTo>
                  <a:pt x="79288" y="36003"/>
                </a:lnTo>
                <a:lnTo>
                  <a:pt x="79288" y="33614"/>
                </a:lnTo>
                <a:lnTo>
                  <a:pt x="81677" y="33614"/>
                </a:lnTo>
                <a:close/>
                <a:moveTo>
                  <a:pt x="81677" y="38540"/>
                </a:moveTo>
                <a:lnTo>
                  <a:pt x="79288" y="38540"/>
                </a:lnTo>
                <a:lnTo>
                  <a:pt x="79288" y="36152"/>
                </a:lnTo>
                <a:lnTo>
                  <a:pt x="81677" y="36152"/>
                </a:lnTo>
                <a:close/>
                <a:moveTo>
                  <a:pt x="81677" y="41079"/>
                </a:moveTo>
                <a:lnTo>
                  <a:pt x="79288" y="41079"/>
                </a:lnTo>
                <a:lnTo>
                  <a:pt x="79288" y="38690"/>
                </a:lnTo>
                <a:lnTo>
                  <a:pt x="81677" y="38690"/>
                </a:lnTo>
                <a:close/>
                <a:moveTo>
                  <a:pt x="81677" y="43616"/>
                </a:moveTo>
                <a:lnTo>
                  <a:pt x="79288" y="43616"/>
                </a:lnTo>
                <a:lnTo>
                  <a:pt x="79288" y="41226"/>
                </a:lnTo>
                <a:lnTo>
                  <a:pt x="81677" y="41226"/>
                </a:lnTo>
                <a:close/>
                <a:moveTo>
                  <a:pt x="81677" y="46152"/>
                </a:moveTo>
                <a:lnTo>
                  <a:pt x="79288" y="46152"/>
                </a:lnTo>
                <a:lnTo>
                  <a:pt x="79288" y="43764"/>
                </a:lnTo>
                <a:lnTo>
                  <a:pt x="81677" y="43764"/>
                </a:lnTo>
                <a:close/>
                <a:moveTo>
                  <a:pt x="81677" y="48691"/>
                </a:moveTo>
                <a:lnTo>
                  <a:pt x="79288" y="48691"/>
                </a:lnTo>
                <a:lnTo>
                  <a:pt x="79288" y="46302"/>
                </a:lnTo>
                <a:lnTo>
                  <a:pt x="81677" y="46302"/>
                </a:lnTo>
                <a:close/>
                <a:moveTo>
                  <a:pt x="81677" y="51228"/>
                </a:moveTo>
                <a:lnTo>
                  <a:pt x="79288" y="51228"/>
                </a:lnTo>
                <a:lnTo>
                  <a:pt x="79288" y="48839"/>
                </a:lnTo>
                <a:lnTo>
                  <a:pt x="81677" y="48839"/>
                </a:lnTo>
                <a:close/>
                <a:moveTo>
                  <a:pt x="81677" y="53765"/>
                </a:moveTo>
                <a:lnTo>
                  <a:pt x="79288" y="53765"/>
                </a:lnTo>
                <a:lnTo>
                  <a:pt x="79288" y="51376"/>
                </a:lnTo>
                <a:lnTo>
                  <a:pt x="81677" y="51376"/>
                </a:lnTo>
                <a:close/>
                <a:moveTo>
                  <a:pt x="81677" y="56303"/>
                </a:moveTo>
                <a:lnTo>
                  <a:pt x="79288" y="56303"/>
                </a:lnTo>
                <a:lnTo>
                  <a:pt x="79288" y="53914"/>
                </a:lnTo>
                <a:lnTo>
                  <a:pt x="81677" y="53914"/>
                </a:lnTo>
                <a:close/>
                <a:moveTo>
                  <a:pt x="81677" y="58840"/>
                </a:moveTo>
                <a:lnTo>
                  <a:pt x="79288" y="58840"/>
                </a:lnTo>
                <a:lnTo>
                  <a:pt x="79288" y="56451"/>
                </a:lnTo>
                <a:lnTo>
                  <a:pt x="81677" y="56451"/>
                </a:lnTo>
                <a:close/>
                <a:moveTo>
                  <a:pt x="79139" y="5554"/>
                </a:moveTo>
                <a:lnTo>
                  <a:pt x="76751" y="5554"/>
                </a:lnTo>
                <a:lnTo>
                  <a:pt x="76751" y="3165"/>
                </a:lnTo>
                <a:lnTo>
                  <a:pt x="79139" y="3165"/>
                </a:lnTo>
                <a:close/>
                <a:moveTo>
                  <a:pt x="79139" y="8092"/>
                </a:moveTo>
                <a:lnTo>
                  <a:pt x="76751" y="8092"/>
                </a:lnTo>
                <a:lnTo>
                  <a:pt x="76751" y="5703"/>
                </a:lnTo>
                <a:lnTo>
                  <a:pt x="79139" y="5703"/>
                </a:lnTo>
                <a:close/>
                <a:moveTo>
                  <a:pt x="79139" y="10629"/>
                </a:moveTo>
                <a:lnTo>
                  <a:pt x="76751" y="10629"/>
                </a:lnTo>
                <a:lnTo>
                  <a:pt x="76751" y="8240"/>
                </a:lnTo>
                <a:lnTo>
                  <a:pt x="79139" y="8240"/>
                </a:lnTo>
                <a:close/>
                <a:moveTo>
                  <a:pt x="79139" y="13166"/>
                </a:moveTo>
                <a:lnTo>
                  <a:pt x="76751" y="13166"/>
                </a:lnTo>
                <a:lnTo>
                  <a:pt x="76751" y="10777"/>
                </a:lnTo>
                <a:lnTo>
                  <a:pt x="79139" y="10777"/>
                </a:lnTo>
                <a:close/>
                <a:moveTo>
                  <a:pt x="79139" y="15704"/>
                </a:moveTo>
                <a:lnTo>
                  <a:pt x="76751" y="15704"/>
                </a:lnTo>
                <a:lnTo>
                  <a:pt x="76751" y="13316"/>
                </a:lnTo>
                <a:lnTo>
                  <a:pt x="79139" y="13316"/>
                </a:lnTo>
                <a:close/>
                <a:moveTo>
                  <a:pt x="79139" y="18242"/>
                </a:moveTo>
                <a:lnTo>
                  <a:pt x="76751" y="18242"/>
                </a:lnTo>
                <a:lnTo>
                  <a:pt x="76751" y="15853"/>
                </a:lnTo>
                <a:lnTo>
                  <a:pt x="79139" y="15853"/>
                </a:lnTo>
                <a:close/>
                <a:moveTo>
                  <a:pt x="79139" y="20778"/>
                </a:moveTo>
                <a:lnTo>
                  <a:pt x="76751" y="20778"/>
                </a:lnTo>
                <a:lnTo>
                  <a:pt x="76751" y="18389"/>
                </a:lnTo>
                <a:lnTo>
                  <a:pt x="79139" y="18389"/>
                </a:lnTo>
                <a:close/>
                <a:moveTo>
                  <a:pt x="79139" y="23316"/>
                </a:moveTo>
                <a:lnTo>
                  <a:pt x="76751" y="23316"/>
                </a:lnTo>
                <a:lnTo>
                  <a:pt x="76751" y="20928"/>
                </a:lnTo>
                <a:lnTo>
                  <a:pt x="79139" y="20928"/>
                </a:lnTo>
                <a:close/>
                <a:moveTo>
                  <a:pt x="79139" y="25854"/>
                </a:moveTo>
                <a:lnTo>
                  <a:pt x="76751" y="25854"/>
                </a:lnTo>
                <a:lnTo>
                  <a:pt x="76751" y="23465"/>
                </a:lnTo>
                <a:lnTo>
                  <a:pt x="79139" y="23465"/>
                </a:lnTo>
                <a:close/>
                <a:moveTo>
                  <a:pt x="79139" y="28391"/>
                </a:moveTo>
                <a:lnTo>
                  <a:pt x="76751" y="28391"/>
                </a:lnTo>
                <a:lnTo>
                  <a:pt x="76751" y="26002"/>
                </a:lnTo>
                <a:lnTo>
                  <a:pt x="79139" y="26002"/>
                </a:lnTo>
                <a:close/>
                <a:moveTo>
                  <a:pt x="79139" y="30928"/>
                </a:moveTo>
                <a:lnTo>
                  <a:pt x="76751" y="30928"/>
                </a:lnTo>
                <a:lnTo>
                  <a:pt x="76751" y="28540"/>
                </a:lnTo>
                <a:lnTo>
                  <a:pt x="79139" y="28540"/>
                </a:lnTo>
                <a:close/>
                <a:moveTo>
                  <a:pt x="79139" y="33466"/>
                </a:moveTo>
                <a:lnTo>
                  <a:pt x="76751" y="33466"/>
                </a:lnTo>
                <a:lnTo>
                  <a:pt x="76751" y="31077"/>
                </a:lnTo>
                <a:lnTo>
                  <a:pt x="79139" y="31077"/>
                </a:lnTo>
                <a:close/>
                <a:moveTo>
                  <a:pt x="79139" y="36003"/>
                </a:moveTo>
                <a:lnTo>
                  <a:pt x="76751" y="36003"/>
                </a:lnTo>
                <a:lnTo>
                  <a:pt x="76751" y="33614"/>
                </a:lnTo>
                <a:lnTo>
                  <a:pt x="79139" y="33614"/>
                </a:lnTo>
                <a:close/>
                <a:moveTo>
                  <a:pt x="79139" y="38540"/>
                </a:moveTo>
                <a:lnTo>
                  <a:pt x="76751" y="38540"/>
                </a:lnTo>
                <a:lnTo>
                  <a:pt x="76751" y="36152"/>
                </a:lnTo>
                <a:lnTo>
                  <a:pt x="79139" y="36152"/>
                </a:lnTo>
                <a:close/>
                <a:moveTo>
                  <a:pt x="79139" y="41079"/>
                </a:moveTo>
                <a:lnTo>
                  <a:pt x="76751" y="41079"/>
                </a:lnTo>
                <a:lnTo>
                  <a:pt x="76751" y="38690"/>
                </a:lnTo>
                <a:lnTo>
                  <a:pt x="79139" y="38690"/>
                </a:lnTo>
                <a:close/>
                <a:moveTo>
                  <a:pt x="79139" y="43616"/>
                </a:moveTo>
                <a:lnTo>
                  <a:pt x="76751" y="43616"/>
                </a:lnTo>
                <a:lnTo>
                  <a:pt x="76751" y="41226"/>
                </a:lnTo>
                <a:lnTo>
                  <a:pt x="79139" y="41226"/>
                </a:lnTo>
                <a:close/>
                <a:moveTo>
                  <a:pt x="79139" y="46152"/>
                </a:moveTo>
                <a:lnTo>
                  <a:pt x="76751" y="46152"/>
                </a:lnTo>
                <a:lnTo>
                  <a:pt x="76751" y="43764"/>
                </a:lnTo>
                <a:lnTo>
                  <a:pt x="79139" y="43764"/>
                </a:lnTo>
                <a:close/>
                <a:moveTo>
                  <a:pt x="79139" y="48691"/>
                </a:moveTo>
                <a:lnTo>
                  <a:pt x="76751" y="48691"/>
                </a:lnTo>
                <a:lnTo>
                  <a:pt x="76751" y="46302"/>
                </a:lnTo>
                <a:lnTo>
                  <a:pt x="79139" y="46302"/>
                </a:lnTo>
                <a:close/>
                <a:moveTo>
                  <a:pt x="79139" y="51228"/>
                </a:moveTo>
                <a:lnTo>
                  <a:pt x="76751" y="51228"/>
                </a:lnTo>
                <a:lnTo>
                  <a:pt x="76751" y="48839"/>
                </a:lnTo>
                <a:lnTo>
                  <a:pt x="79139" y="48839"/>
                </a:lnTo>
                <a:close/>
                <a:moveTo>
                  <a:pt x="79139" y="53765"/>
                </a:moveTo>
                <a:lnTo>
                  <a:pt x="76751" y="53765"/>
                </a:lnTo>
                <a:lnTo>
                  <a:pt x="76751" y="51376"/>
                </a:lnTo>
                <a:lnTo>
                  <a:pt x="79139" y="51376"/>
                </a:lnTo>
                <a:close/>
                <a:moveTo>
                  <a:pt x="79139" y="56303"/>
                </a:moveTo>
                <a:lnTo>
                  <a:pt x="76751" y="56303"/>
                </a:lnTo>
                <a:lnTo>
                  <a:pt x="76751" y="53914"/>
                </a:lnTo>
                <a:lnTo>
                  <a:pt x="79139" y="53914"/>
                </a:lnTo>
                <a:close/>
                <a:moveTo>
                  <a:pt x="79139" y="58840"/>
                </a:moveTo>
                <a:lnTo>
                  <a:pt x="76751" y="58840"/>
                </a:lnTo>
                <a:lnTo>
                  <a:pt x="76751" y="56451"/>
                </a:lnTo>
                <a:lnTo>
                  <a:pt x="79139" y="56451"/>
                </a:lnTo>
                <a:close/>
                <a:moveTo>
                  <a:pt x="76603" y="5554"/>
                </a:moveTo>
                <a:lnTo>
                  <a:pt x="74214" y="5554"/>
                </a:lnTo>
                <a:lnTo>
                  <a:pt x="74214" y="3165"/>
                </a:lnTo>
                <a:lnTo>
                  <a:pt x="76603" y="3165"/>
                </a:lnTo>
                <a:close/>
                <a:moveTo>
                  <a:pt x="76603" y="8092"/>
                </a:moveTo>
                <a:lnTo>
                  <a:pt x="74214" y="8092"/>
                </a:lnTo>
                <a:lnTo>
                  <a:pt x="74214" y="5703"/>
                </a:lnTo>
                <a:lnTo>
                  <a:pt x="76603" y="5703"/>
                </a:lnTo>
                <a:close/>
                <a:moveTo>
                  <a:pt x="76603" y="10629"/>
                </a:moveTo>
                <a:lnTo>
                  <a:pt x="74214" y="10629"/>
                </a:lnTo>
                <a:lnTo>
                  <a:pt x="74214" y="8240"/>
                </a:lnTo>
                <a:lnTo>
                  <a:pt x="76603" y="8240"/>
                </a:lnTo>
                <a:close/>
                <a:moveTo>
                  <a:pt x="76603" y="13166"/>
                </a:moveTo>
                <a:lnTo>
                  <a:pt x="74214" y="13166"/>
                </a:lnTo>
                <a:lnTo>
                  <a:pt x="74214" y="10777"/>
                </a:lnTo>
                <a:lnTo>
                  <a:pt x="76603" y="10777"/>
                </a:lnTo>
                <a:close/>
                <a:moveTo>
                  <a:pt x="76603" y="15704"/>
                </a:moveTo>
                <a:lnTo>
                  <a:pt x="74214" y="15704"/>
                </a:lnTo>
                <a:lnTo>
                  <a:pt x="74214" y="13316"/>
                </a:lnTo>
                <a:lnTo>
                  <a:pt x="76603" y="13316"/>
                </a:lnTo>
                <a:close/>
                <a:moveTo>
                  <a:pt x="76603" y="18242"/>
                </a:moveTo>
                <a:lnTo>
                  <a:pt x="74214" y="18242"/>
                </a:lnTo>
                <a:lnTo>
                  <a:pt x="74214" y="15853"/>
                </a:lnTo>
                <a:lnTo>
                  <a:pt x="76603" y="15853"/>
                </a:lnTo>
                <a:close/>
                <a:moveTo>
                  <a:pt x="76603" y="20778"/>
                </a:moveTo>
                <a:lnTo>
                  <a:pt x="74214" y="20778"/>
                </a:lnTo>
                <a:lnTo>
                  <a:pt x="74214" y="18389"/>
                </a:lnTo>
                <a:lnTo>
                  <a:pt x="76603" y="18389"/>
                </a:lnTo>
                <a:close/>
                <a:moveTo>
                  <a:pt x="76603" y="23316"/>
                </a:moveTo>
                <a:lnTo>
                  <a:pt x="74214" y="23316"/>
                </a:lnTo>
                <a:lnTo>
                  <a:pt x="74214" y="20928"/>
                </a:lnTo>
                <a:lnTo>
                  <a:pt x="76603" y="20928"/>
                </a:lnTo>
                <a:close/>
                <a:moveTo>
                  <a:pt x="76603" y="25854"/>
                </a:moveTo>
                <a:lnTo>
                  <a:pt x="74214" y="25854"/>
                </a:lnTo>
                <a:lnTo>
                  <a:pt x="74214" y="23465"/>
                </a:lnTo>
                <a:lnTo>
                  <a:pt x="76603" y="23465"/>
                </a:lnTo>
                <a:close/>
                <a:moveTo>
                  <a:pt x="76603" y="28391"/>
                </a:moveTo>
                <a:lnTo>
                  <a:pt x="74214" y="28391"/>
                </a:lnTo>
                <a:lnTo>
                  <a:pt x="74214" y="26002"/>
                </a:lnTo>
                <a:lnTo>
                  <a:pt x="76603" y="26002"/>
                </a:lnTo>
                <a:close/>
                <a:moveTo>
                  <a:pt x="76603" y="30928"/>
                </a:moveTo>
                <a:lnTo>
                  <a:pt x="74214" y="30928"/>
                </a:lnTo>
                <a:lnTo>
                  <a:pt x="74214" y="28540"/>
                </a:lnTo>
                <a:lnTo>
                  <a:pt x="76603" y="28540"/>
                </a:lnTo>
                <a:close/>
                <a:moveTo>
                  <a:pt x="76603" y="33466"/>
                </a:moveTo>
                <a:lnTo>
                  <a:pt x="74214" y="33466"/>
                </a:lnTo>
                <a:lnTo>
                  <a:pt x="74214" y="31077"/>
                </a:lnTo>
                <a:lnTo>
                  <a:pt x="76603" y="31077"/>
                </a:lnTo>
                <a:close/>
                <a:moveTo>
                  <a:pt x="76603" y="36003"/>
                </a:moveTo>
                <a:lnTo>
                  <a:pt x="74214" y="36003"/>
                </a:lnTo>
                <a:lnTo>
                  <a:pt x="74214" y="33614"/>
                </a:lnTo>
                <a:lnTo>
                  <a:pt x="76603" y="33614"/>
                </a:lnTo>
                <a:close/>
                <a:moveTo>
                  <a:pt x="76603" y="38540"/>
                </a:moveTo>
                <a:lnTo>
                  <a:pt x="74214" y="38540"/>
                </a:lnTo>
                <a:lnTo>
                  <a:pt x="74214" y="36152"/>
                </a:lnTo>
                <a:lnTo>
                  <a:pt x="76603" y="36152"/>
                </a:lnTo>
                <a:close/>
                <a:moveTo>
                  <a:pt x="76603" y="41079"/>
                </a:moveTo>
                <a:lnTo>
                  <a:pt x="74214" y="41079"/>
                </a:lnTo>
                <a:lnTo>
                  <a:pt x="74214" y="38690"/>
                </a:lnTo>
                <a:lnTo>
                  <a:pt x="76603" y="38690"/>
                </a:lnTo>
                <a:close/>
                <a:moveTo>
                  <a:pt x="76603" y="43616"/>
                </a:moveTo>
                <a:lnTo>
                  <a:pt x="74214" y="43616"/>
                </a:lnTo>
                <a:lnTo>
                  <a:pt x="74214" y="41226"/>
                </a:lnTo>
                <a:lnTo>
                  <a:pt x="76603" y="41226"/>
                </a:lnTo>
                <a:close/>
                <a:moveTo>
                  <a:pt x="76603" y="46152"/>
                </a:moveTo>
                <a:lnTo>
                  <a:pt x="74214" y="46152"/>
                </a:lnTo>
                <a:lnTo>
                  <a:pt x="74214" y="43764"/>
                </a:lnTo>
                <a:lnTo>
                  <a:pt x="76603" y="43764"/>
                </a:lnTo>
                <a:close/>
                <a:moveTo>
                  <a:pt x="76603" y="48691"/>
                </a:moveTo>
                <a:lnTo>
                  <a:pt x="74214" y="48691"/>
                </a:lnTo>
                <a:lnTo>
                  <a:pt x="74214" y="46302"/>
                </a:lnTo>
                <a:lnTo>
                  <a:pt x="76603" y="46302"/>
                </a:lnTo>
                <a:close/>
                <a:moveTo>
                  <a:pt x="76603" y="51228"/>
                </a:moveTo>
                <a:lnTo>
                  <a:pt x="74214" y="51228"/>
                </a:lnTo>
                <a:lnTo>
                  <a:pt x="74214" y="48839"/>
                </a:lnTo>
                <a:lnTo>
                  <a:pt x="76603" y="48839"/>
                </a:lnTo>
                <a:close/>
                <a:moveTo>
                  <a:pt x="76603" y="53765"/>
                </a:moveTo>
                <a:lnTo>
                  <a:pt x="74214" y="53765"/>
                </a:lnTo>
                <a:lnTo>
                  <a:pt x="74214" y="51376"/>
                </a:lnTo>
                <a:lnTo>
                  <a:pt x="76603" y="51376"/>
                </a:lnTo>
                <a:close/>
                <a:moveTo>
                  <a:pt x="76603" y="56303"/>
                </a:moveTo>
                <a:lnTo>
                  <a:pt x="74214" y="56303"/>
                </a:lnTo>
                <a:lnTo>
                  <a:pt x="74214" y="53914"/>
                </a:lnTo>
                <a:lnTo>
                  <a:pt x="76603" y="53914"/>
                </a:lnTo>
                <a:close/>
                <a:moveTo>
                  <a:pt x="76603" y="58840"/>
                </a:moveTo>
                <a:lnTo>
                  <a:pt x="74214" y="58840"/>
                </a:lnTo>
                <a:lnTo>
                  <a:pt x="74214" y="56451"/>
                </a:lnTo>
                <a:lnTo>
                  <a:pt x="76603" y="56451"/>
                </a:lnTo>
                <a:close/>
                <a:moveTo>
                  <a:pt x="74065" y="5554"/>
                </a:moveTo>
                <a:lnTo>
                  <a:pt x="71676" y="5554"/>
                </a:lnTo>
                <a:lnTo>
                  <a:pt x="71676" y="3165"/>
                </a:lnTo>
                <a:lnTo>
                  <a:pt x="74065" y="3165"/>
                </a:lnTo>
                <a:close/>
                <a:moveTo>
                  <a:pt x="74065" y="8092"/>
                </a:moveTo>
                <a:lnTo>
                  <a:pt x="71676" y="8092"/>
                </a:lnTo>
                <a:lnTo>
                  <a:pt x="71676" y="5703"/>
                </a:lnTo>
                <a:lnTo>
                  <a:pt x="74065" y="5703"/>
                </a:lnTo>
                <a:close/>
                <a:moveTo>
                  <a:pt x="74065" y="10629"/>
                </a:moveTo>
                <a:lnTo>
                  <a:pt x="71676" y="10629"/>
                </a:lnTo>
                <a:lnTo>
                  <a:pt x="71676" y="8240"/>
                </a:lnTo>
                <a:lnTo>
                  <a:pt x="74065" y="8240"/>
                </a:lnTo>
                <a:close/>
                <a:moveTo>
                  <a:pt x="74065" y="13166"/>
                </a:moveTo>
                <a:lnTo>
                  <a:pt x="71676" y="13166"/>
                </a:lnTo>
                <a:lnTo>
                  <a:pt x="71676" y="10777"/>
                </a:lnTo>
                <a:lnTo>
                  <a:pt x="74065" y="10777"/>
                </a:lnTo>
                <a:close/>
                <a:moveTo>
                  <a:pt x="74065" y="15704"/>
                </a:moveTo>
                <a:lnTo>
                  <a:pt x="71676" y="15704"/>
                </a:lnTo>
                <a:lnTo>
                  <a:pt x="71676" y="13316"/>
                </a:lnTo>
                <a:lnTo>
                  <a:pt x="74065" y="13316"/>
                </a:lnTo>
                <a:close/>
                <a:moveTo>
                  <a:pt x="74065" y="18242"/>
                </a:moveTo>
                <a:lnTo>
                  <a:pt x="71676" y="18242"/>
                </a:lnTo>
                <a:lnTo>
                  <a:pt x="71676" y="15853"/>
                </a:lnTo>
                <a:lnTo>
                  <a:pt x="74065" y="15853"/>
                </a:lnTo>
                <a:close/>
                <a:moveTo>
                  <a:pt x="74065" y="20778"/>
                </a:moveTo>
                <a:lnTo>
                  <a:pt x="71676" y="20778"/>
                </a:lnTo>
                <a:lnTo>
                  <a:pt x="71676" y="18389"/>
                </a:lnTo>
                <a:lnTo>
                  <a:pt x="74065" y="18389"/>
                </a:lnTo>
                <a:close/>
                <a:moveTo>
                  <a:pt x="74065" y="23316"/>
                </a:moveTo>
                <a:lnTo>
                  <a:pt x="71676" y="23316"/>
                </a:lnTo>
                <a:lnTo>
                  <a:pt x="71676" y="20928"/>
                </a:lnTo>
                <a:lnTo>
                  <a:pt x="74065" y="20928"/>
                </a:lnTo>
                <a:close/>
                <a:moveTo>
                  <a:pt x="74065" y="25854"/>
                </a:moveTo>
                <a:lnTo>
                  <a:pt x="71676" y="25854"/>
                </a:lnTo>
                <a:lnTo>
                  <a:pt x="71676" y="23465"/>
                </a:lnTo>
                <a:lnTo>
                  <a:pt x="74065" y="23465"/>
                </a:lnTo>
                <a:close/>
                <a:moveTo>
                  <a:pt x="74065" y="28391"/>
                </a:moveTo>
                <a:lnTo>
                  <a:pt x="71676" y="28391"/>
                </a:lnTo>
                <a:lnTo>
                  <a:pt x="71676" y="26002"/>
                </a:lnTo>
                <a:lnTo>
                  <a:pt x="74065" y="26002"/>
                </a:lnTo>
                <a:close/>
                <a:moveTo>
                  <a:pt x="74065" y="30928"/>
                </a:moveTo>
                <a:lnTo>
                  <a:pt x="71676" y="30928"/>
                </a:lnTo>
                <a:lnTo>
                  <a:pt x="71676" y="28540"/>
                </a:lnTo>
                <a:lnTo>
                  <a:pt x="74065" y="28540"/>
                </a:lnTo>
                <a:close/>
                <a:moveTo>
                  <a:pt x="74065" y="33466"/>
                </a:moveTo>
                <a:lnTo>
                  <a:pt x="71676" y="33466"/>
                </a:lnTo>
                <a:lnTo>
                  <a:pt x="71676" y="31077"/>
                </a:lnTo>
                <a:lnTo>
                  <a:pt x="74065" y="31077"/>
                </a:lnTo>
                <a:close/>
                <a:moveTo>
                  <a:pt x="74065" y="36003"/>
                </a:moveTo>
                <a:lnTo>
                  <a:pt x="71676" y="36003"/>
                </a:lnTo>
                <a:lnTo>
                  <a:pt x="71676" y="33614"/>
                </a:lnTo>
                <a:lnTo>
                  <a:pt x="74065" y="33614"/>
                </a:lnTo>
                <a:close/>
                <a:moveTo>
                  <a:pt x="74065" y="38540"/>
                </a:moveTo>
                <a:lnTo>
                  <a:pt x="71676" y="38540"/>
                </a:lnTo>
                <a:lnTo>
                  <a:pt x="71676" y="36152"/>
                </a:lnTo>
                <a:lnTo>
                  <a:pt x="74065" y="36152"/>
                </a:lnTo>
                <a:close/>
                <a:moveTo>
                  <a:pt x="74065" y="41079"/>
                </a:moveTo>
                <a:lnTo>
                  <a:pt x="71676" y="41079"/>
                </a:lnTo>
                <a:lnTo>
                  <a:pt x="71676" y="38690"/>
                </a:lnTo>
                <a:lnTo>
                  <a:pt x="74065" y="38690"/>
                </a:lnTo>
                <a:close/>
                <a:moveTo>
                  <a:pt x="74065" y="43616"/>
                </a:moveTo>
                <a:lnTo>
                  <a:pt x="71676" y="43616"/>
                </a:lnTo>
                <a:lnTo>
                  <a:pt x="71676" y="41226"/>
                </a:lnTo>
                <a:lnTo>
                  <a:pt x="74065" y="41226"/>
                </a:lnTo>
                <a:close/>
                <a:moveTo>
                  <a:pt x="74065" y="46152"/>
                </a:moveTo>
                <a:lnTo>
                  <a:pt x="71676" y="46152"/>
                </a:lnTo>
                <a:lnTo>
                  <a:pt x="71676" y="43764"/>
                </a:lnTo>
                <a:lnTo>
                  <a:pt x="74065" y="43764"/>
                </a:lnTo>
                <a:close/>
                <a:moveTo>
                  <a:pt x="74065" y="48691"/>
                </a:moveTo>
                <a:lnTo>
                  <a:pt x="71676" y="48691"/>
                </a:lnTo>
                <a:lnTo>
                  <a:pt x="71676" y="46302"/>
                </a:lnTo>
                <a:lnTo>
                  <a:pt x="74065" y="46302"/>
                </a:lnTo>
                <a:close/>
                <a:moveTo>
                  <a:pt x="74065" y="51228"/>
                </a:moveTo>
                <a:lnTo>
                  <a:pt x="71676" y="51228"/>
                </a:lnTo>
                <a:lnTo>
                  <a:pt x="71676" y="48839"/>
                </a:lnTo>
                <a:lnTo>
                  <a:pt x="74065" y="48839"/>
                </a:lnTo>
                <a:close/>
                <a:moveTo>
                  <a:pt x="74065" y="53765"/>
                </a:moveTo>
                <a:lnTo>
                  <a:pt x="71676" y="53765"/>
                </a:lnTo>
                <a:lnTo>
                  <a:pt x="71676" y="51376"/>
                </a:lnTo>
                <a:lnTo>
                  <a:pt x="74065" y="51376"/>
                </a:lnTo>
                <a:close/>
                <a:moveTo>
                  <a:pt x="74065" y="56303"/>
                </a:moveTo>
                <a:lnTo>
                  <a:pt x="71676" y="56303"/>
                </a:lnTo>
                <a:lnTo>
                  <a:pt x="71676" y="53914"/>
                </a:lnTo>
                <a:lnTo>
                  <a:pt x="74065" y="53914"/>
                </a:lnTo>
                <a:close/>
                <a:moveTo>
                  <a:pt x="74065" y="58840"/>
                </a:moveTo>
                <a:lnTo>
                  <a:pt x="71676" y="58840"/>
                </a:lnTo>
                <a:lnTo>
                  <a:pt x="71676" y="56451"/>
                </a:lnTo>
                <a:lnTo>
                  <a:pt x="74065" y="56451"/>
                </a:lnTo>
                <a:close/>
                <a:moveTo>
                  <a:pt x="71527" y="5554"/>
                </a:moveTo>
                <a:lnTo>
                  <a:pt x="69139" y="5554"/>
                </a:lnTo>
                <a:lnTo>
                  <a:pt x="69139" y="3165"/>
                </a:lnTo>
                <a:lnTo>
                  <a:pt x="71527" y="3165"/>
                </a:lnTo>
                <a:close/>
                <a:moveTo>
                  <a:pt x="71527" y="8092"/>
                </a:moveTo>
                <a:lnTo>
                  <a:pt x="69139" y="8092"/>
                </a:lnTo>
                <a:lnTo>
                  <a:pt x="69139" y="5703"/>
                </a:lnTo>
                <a:lnTo>
                  <a:pt x="71527" y="5703"/>
                </a:lnTo>
                <a:close/>
                <a:moveTo>
                  <a:pt x="71527" y="10629"/>
                </a:moveTo>
                <a:lnTo>
                  <a:pt x="69139" y="10629"/>
                </a:lnTo>
                <a:lnTo>
                  <a:pt x="69139" y="8240"/>
                </a:lnTo>
                <a:lnTo>
                  <a:pt x="71527" y="8240"/>
                </a:lnTo>
                <a:close/>
                <a:moveTo>
                  <a:pt x="71527" y="13166"/>
                </a:moveTo>
                <a:lnTo>
                  <a:pt x="69139" y="13166"/>
                </a:lnTo>
                <a:lnTo>
                  <a:pt x="69139" y="10777"/>
                </a:lnTo>
                <a:lnTo>
                  <a:pt x="71527" y="10777"/>
                </a:lnTo>
                <a:close/>
                <a:moveTo>
                  <a:pt x="71527" y="15704"/>
                </a:moveTo>
                <a:lnTo>
                  <a:pt x="69139" y="15704"/>
                </a:lnTo>
                <a:lnTo>
                  <a:pt x="69139" y="13316"/>
                </a:lnTo>
                <a:lnTo>
                  <a:pt x="71527" y="13316"/>
                </a:lnTo>
                <a:close/>
                <a:moveTo>
                  <a:pt x="71527" y="18242"/>
                </a:moveTo>
                <a:lnTo>
                  <a:pt x="69139" y="18242"/>
                </a:lnTo>
                <a:lnTo>
                  <a:pt x="69139" y="15853"/>
                </a:lnTo>
                <a:lnTo>
                  <a:pt x="71527" y="15853"/>
                </a:lnTo>
                <a:close/>
                <a:moveTo>
                  <a:pt x="71527" y="20778"/>
                </a:moveTo>
                <a:lnTo>
                  <a:pt x="69139" y="20778"/>
                </a:lnTo>
                <a:lnTo>
                  <a:pt x="69139" y="18389"/>
                </a:lnTo>
                <a:lnTo>
                  <a:pt x="71527" y="18389"/>
                </a:lnTo>
                <a:close/>
                <a:moveTo>
                  <a:pt x="71527" y="23316"/>
                </a:moveTo>
                <a:lnTo>
                  <a:pt x="69139" y="23316"/>
                </a:lnTo>
                <a:lnTo>
                  <a:pt x="69139" y="20928"/>
                </a:lnTo>
                <a:lnTo>
                  <a:pt x="71527" y="20928"/>
                </a:lnTo>
                <a:close/>
                <a:moveTo>
                  <a:pt x="71527" y="25854"/>
                </a:moveTo>
                <a:lnTo>
                  <a:pt x="69139" y="25854"/>
                </a:lnTo>
                <a:lnTo>
                  <a:pt x="69139" y="23465"/>
                </a:lnTo>
                <a:lnTo>
                  <a:pt x="71527" y="23465"/>
                </a:lnTo>
                <a:close/>
                <a:moveTo>
                  <a:pt x="71527" y="28391"/>
                </a:moveTo>
                <a:lnTo>
                  <a:pt x="69139" y="28391"/>
                </a:lnTo>
                <a:lnTo>
                  <a:pt x="69139" y="26002"/>
                </a:lnTo>
                <a:lnTo>
                  <a:pt x="71527" y="26002"/>
                </a:lnTo>
                <a:close/>
                <a:moveTo>
                  <a:pt x="71527" y="30928"/>
                </a:moveTo>
                <a:lnTo>
                  <a:pt x="69139" y="30928"/>
                </a:lnTo>
                <a:lnTo>
                  <a:pt x="69139" y="28540"/>
                </a:lnTo>
                <a:lnTo>
                  <a:pt x="71527" y="28540"/>
                </a:lnTo>
                <a:close/>
                <a:moveTo>
                  <a:pt x="71527" y="33466"/>
                </a:moveTo>
                <a:lnTo>
                  <a:pt x="69139" y="33466"/>
                </a:lnTo>
                <a:lnTo>
                  <a:pt x="69139" y="31077"/>
                </a:lnTo>
                <a:lnTo>
                  <a:pt x="71527" y="31077"/>
                </a:lnTo>
                <a:close/>
                <a:moveTo>
                  <a:pt x="71527" y="36003"/>
                </a:moveTo>
                <a:lnTo>
                  <a:pt x="69139" y="36003"/>
                </a:lnTo>
                <a:lnTo>
                  <a:pt x="69139" y="33614"/>
                </a:lnTo>
                <a:lnTo>
                  <a:pt x="71527" y="33614"/>
                </a:lnTo>
                <a:close/>
                <a:moveTo>
                  <a:pt x="71527" y="38540"/>
                </a:moveTo>
                <a:lnTo>
                  <a:pt x="69139" y="38540"/>
                </a:lnTo>
                <a:lnTo>
                  <a:pt x="69139" y="36152"/>
                </a:lnTo>
                <a:lnTo>
                  <a:pt x="71527" y="36152"/>
                </a:lnTo>
                <a:close/>
                <a:moveTo>
                  <a:pt x="71527" y="41079"/>
                </a:moveTo>
                <a:lnTo>
                  <a:pt x="69139" y="41079"/>
                </a:lnTo>
                <a:lnTo>
                  <a:pt x="69139" y="38690"/>
                </a:lnTo>
                <a:lnTo>
                  <a:pt x="71527" y="38690"/>
                </a:lnTo>
                <a:close/>
                <a:moveTo>
                  <a:pt x="71527" y="43616"/>
                </a:moveTo>
                <a:lnTo>
                  <a:pt x="69139" y="43616"/>
                </a:lnTo>
                <a:lnTo>
                  <a:pt x="69139" y="41226"/>
                </a:lnTo>
                <a:lnTo>
                  <a:pt x="71527" y="41226"/>
                </a:lnTo>
                <a:close/>
                <a:moveTo>
                  <a:pt x="71527" y="46152"/>
                </a:moveTo>
                <a:lnTo>
                  <a:pt x="69139" y="46152"/>
                </a:lnTo>
                <a:lnTo>
                  <a:pt x="69139" y="43764"/>
                </a:lnTo>
                <a:lnTo>
                  <a:pt x="71527" y="43764"/>
                </a:lnTo>
                <a:close/>
                <a:moveTo>
                  <a:pt x="71527" y="48691"/>
                </a:moveTo>
                <a:lnTo>
                  <a:pt x="69139" y="48691"/>
                </a:lnTo>
                <a:lnTo>
                  <a:pt x="69139" y="46302"/>
                </a:lnTo>
                <a:lnTo>
                  <a:pt x="71527" y="46302"/>
                </a:lnTo>
                <a:close/>
                <a:moveTo>
                  <a:pt x="71527" y="51228"/>
                </a:moveTo>
                <a:lnTo>
                  <a:pt x="69139" y="51228"/>
                </a:lnTo>
                <a:lnTo>
                  <a:pt x="69139" y="48839"/>
                </a:lnTo>
                <a:lnTo>
                  <a:pt x="71527" y="48839"/>
                </a:lnTo>
                <a:close/>
                <a:moveTo>
                  <a:pt x="71527" y="53765"/>
                </a:moveTo>
                <a:lnTo>
                  <a:pt x="69139" y="53765"/>
                </a:lnTo>
                <a:lnTo>
                  <a:pt x="69139" y="51376"/>
                </a:lnTo>
                <a:lnTo>
                  <a:pt x="71527" y="51376"/>
                </a:lnTo>
                <a:close/>
                <a:moveTo>
                  <a:pt x="71527" y="56303"/>
                </a:moveTo>
                <a:lnTo>
                  <a:pt x="69139" y="56303"/>
                </a:lnTo>
                <a:lnTo>
                  <a:pt x="69139" y="53914"/>
                </a:lnTo>
                <a:lnTo>
                  <a:pt x="71527" y="53914"/>
                </a:lnTo>
                <a:close/>
                <a:moveTo>
                  <a:pt x="71527" y="58840"/>
                </a:moveTo>
                <a:lnTo>
                  <a:pt x="69139" y="58840"/>
                </a:lnTo>
                <a:lnTo>
                  <a:pt x="69139" y="56451"/>
                </a:lnTo>
                <a:lnTo>
                  <a:pt x="71527" y="56451"/>
                </a:lnTo>
                <a:close/>
                <a:moveTo>
                  <a:pt x="68990" y="5554"/>
                </a:moveTo>
                <a:lnTo>
                  <a:pt x="66601" y="5554"/>
                </a:lnTo>
                <a:lnTo>
                  <a:pt x="66601" y="3165"/>
                </a:lnTo>
                <a:lnTo>
                  <a:pt x="68990" y="3165"/>
                </a:lnTo>
                <a:close/>
                <a:moveTo>
                  <a:pt x="68990" y="8092"/>
                </a:moveTo>
                <a:lnTo>
                  <a:pt x="66601" y="8092"/>
                </a:lnTo>
                <a:lnTo>
                  <a:pt x="66601" y="5703"/>
                </a:lnTo>
                <a:lnTo>
                  <a:pt x="68990" y="5703"/>
                </a:lnTo>
                <a:close/>
                <a:moveTo>
                  <a:pt x="68990" y="10629"/>
                </a:moveTo>
                <a:lnTo>
                  <a:pt x="66601" y="10629"/>
                </a:lnTo>
                <a:lnTo>
                  <a:pt x="66601" y="8240"/>
                </a:lnTo>
                <a:lnTo>
                  <a:pt x="68990" y="8240"/>
                </a:lnTo>
                <a:close/>
                <a:moveTo>
                  <a:pt x="68990" y="13166"/>
                </a:moveTo>
                <a:lnTo>
                  <a:pt x="66601" y="13166"/>
                </a:lnTo>
                <a:lnTo>
                  <a:pt x="66601" y="10777"/>
                </a:lnTo>
                <a:lnTo>
                  <a:pt x="68990" y="10777"/>
                </a:lnTo>
                <a:close/>
                <a:moveTo>
                  <a:pt x="68990" y="15704"/>
                </a:moveTo>
                <a:lnTo>
                  <a:pt x="66601" y="15704"/>
                </a:lnTo>
                <a:lnTo>
                  <a:pt x="66601" y="13316"/>
                </a:lnTo>
                <a:lnTo>
                  <a:pt x="68990" y="13316"/>
                </a:lnTo>
                <a:close/>
                <a:moveTo>
                  <a:pt x="68990" y="18242"/>
                </a:moveTo>
                <a:lnTo>
                  <a:pt x="66601" y="18242"/>
                </a:lnTo>
                <a:lnTo>
                  <a:pt x="66601" y="15853"/>
                </a:lnTo>
                <a:lnTo>
                  <a:pt x="68990" y="15853"/>
                </a:lnTo>
                <a:close/>
                <a:moveTo>
                  <a:pt x="68990" y="20778"/>
                </a:moveTo>
                <a:lnTo>
                  <a:pt x="66601" y="20778"/>
                </a:lnTo>
                <a:lnTo>
                  <a:pt x="66601" y="18389"/>
                </a:lnTo>
                <a:lnTo>
                  <a:pt x="68990" y="18389"/>
                </a:lnTo>
                <a:close/>
                <a:moveTo>
                  <a:pt x="68990" y="23316"/>
                </a:moveTo>
                <a:lnTo>
                  <a:pt x="66601" y="23316"/>
                </a:lnTo>
                <a:lnTo>
                  <a:pt x="66601" y="20928"/>
                </a:lnTo>
                <a:lnTo>
                  <a:pt x="68990" y="20928"/>
                </a:lnTo>
                <a:close/>
                <a:moveTo>
                  <a:pt x="68990" y="25854"/>
                </a:moveTo>
                <a:lnTo>
                  <a:pt x="66601" y="25854"/>
                </a:lnTo>
                <a:lnTo>
                  <a:pt x="66601" y="23465"/>
                </a:lnTo>
                <a:lnTo>
                  <a:pt x="68990" y="23465"/>
                </a:lnTo>
                <a:close/>
                <a:moveTo>
                  <a:pt x="68990" y="28391"/>
                </a:moveTo>
                <a:lnTo>
                  <a:pt x="66601" y="28391"/>
                </a:lnTo>
                <a:lnTo>
                  <a:pt x="66601" y="26002"/>
                </a:lnTo>
                <a:lnTo>
                  <a:pt x="68990" y="26002"/>
                </a:lnTo>
                <a:close/>
                <a:moveTo>
                  <a:pt x="68990" y="30928"/>
                </a:moveTo>
                <a:lnTo>
                  <a:pt x="66601" y="30928"/>
                </a:lnTo>
                <a:lnTo>
                  <a:pt x="66601" y="28540"/>
                </a:lnTo>
                <a:lnTo>
                  <a:pt x="68990" y="28540"/>
                </a:lnTo>
                <a:close/>
                <a:moveTo>
                  <a:pt x="68990" y="33466"/>
                </a:moveTo>
                <a:lnTo>
                  <a:pt x="66601" y="33466"/>
                </a:lnTo>
                <a:lnTo>
                  <a:pt x="66601" y="31077"/>
                </a:lnTo>
                <a:lnTo>
                  <a:pt x="68990" y="31077"/>
                </a:lnTo>
                <a:close/>
                <a:moveTo>
                  <a:pt x="68990" y="36003"/>
                </a:moveTo>
                <a:lnTo>
                  <a:pt x="66601" y="36003"/>
                </a:lnTo>
                <a:lnTo>
                  <a:pt x="66601" y="33614"/>
                </a:lnTo>
                <a:lnTo>
                  <a:pt x="68990" y="33614"/>
                </a:lnTo>
                <a:close/>
                <a:moveTo>
                  <a:pt x="68990" y="38540"/>
                </a:moveTo>
                <a:lnTo>
                  <a:pt x="66601" y="38540"/>
                </a:lnTo>
                <a:lnTo>
                  <a:pt x="66601" y="36152"/>
                </a:lnTo>
                <a:lnTo>
                  <a:pt x="68990" y="36152"/>
                </a:lnTo>
                <a:close/>
                <a:moveTo>
                  <a:pt x="68990" y="41079"/>
                </a:moveTo>
                <a:lnTo>
                  <a:pt x="66601" y="41079"/>
                </a:lnTo>
                <a:lnTo>
                  <a:pt x="66601" y="38690"/>
                </a:lnTo>
                <a:lnTo>
                  <a:pt x="68990" y="38690"/>
                </a:lnTo>
                <a:close/>
                <a:moveTo>
                  <a:pt x="68990" y="43616"/>
                </a:moveTo>
                <a:lnTo>
                  <a:pt x="66601" y="43616"/>
                </a:lnTo>
                <a:lnTo>
                  <a:pt x="66601" y="41226"/>
                </a:lnTo>
                <a:lnTo>
                  <a:pt x="68990" y="41226"/>
                </a:lnTo>
                <a:close/>
                <a:moveTo>
                  <a:pt x="68990" y="46152"/>
                </a:moveTo>
                <a:lnTo>
                  <a:pt x="66601" y="46152"/>
                </a:lnTo>
                <a:lnTo>
                  <a:pt x="66601" y="43764"/>
                </a:lnTo>
                <a:lnTo>
                  <a:pt x="68990" y="43764"/>
                </a:lnTo>
                <a:close/>
                <a:moveTo>
                  <a:pt x="68990" y="48691"/>
                </a:moveTo>
                <a:lnTo>
                  <a:pt x="66601" y="48691"/>
                </a:lnTo>
                <a:lnTo>
                  <a:pt x="66601" y="46302"/>
                </a:lnTo>
                <a:lnTo>
                  <a:pt x="68990" y="46302"/>
                </a:lnTo>
                <a:close/>
                <a:moveTo>
                  <a:pt x="68990" y="51228"/>
                </a:moveTo>
                <a:lnTo>
                  <a:pt x="66601" y="51228"/>
                </a:lnTo>
                <a:lnTo>
                  <a:pt x="66601" y="48839"/>
                </a:lnTo>
                <a:lnTo>
                  <a:pt x="68990" y="48839"/>
                </a:lnTo>
                <a:close/>
                <a:moveTo>
                  <a:pt x="68990" y="53765"/>
                </a:moveTo>
                <a:lnTo>
                  <a:pt x="66601" y="53765"/>
                </a:lnTo>
                <a:lnTo>
                  <a:pt x="66601" y="51376"/>
                </a:lnTo>
                <a:lnTo>
                  <a:pt x="68990" y="51376"/>
                </a:lnTo>
                <a:close/>
                <a:moveTo>
                  <a:pt x="68990" y="56303"/>
                </a:moveTo>
                <a:lnTo>
                  <a:pt x="66601" y="56303"/>
                </a:lnTo>
                <a:lnTo>
                  <a:pt x="66601" y="53914"/>
                </a:lnTo>
                <a:lnTo>
                  <a:pt x="68990" y="53914"/>
                </a:lnTo>
                <a:close/>
                <a:moveTo>
                  <a:pt x="68990" y="58840"/>
                </a:moveTo>
                <a:lnTo>
                  <a:pt x="66601" y="58840"/>
                </a:lnTo>
                <a:lnTo>
                  <a:pt x="66601" y="56451"/>
                </a:lnTo>
                <a:lnTo>
                  <a:pt x="68990" y="56451"/>
                </a:lnTo>
                <a:close/>
                <a:moveTo>
                  <a:pt x="66452" y="5554"/>
                </a:moveTo>
                <a:lnTo>
                  <a:pt x="64064" y="5554"/>
                </a:lnTo>
                <a:lnTo>
                  <a:pt x="64064" y="3165"/>
                </a:lnTo>
                <a:lnTo>
                  <a:pt x="66452" y="3165"/>
                </a:lnTo>
                <a:close/>
                <a:moveTo>
                  <a:pt x="66452" y="8092"/>
                </a:moveTo>
                <a:lnTo>
                  <a:pt x="64064" y="8092"/>
                </a:lnTo>
                <a:lnTo>
                  <a:pt x="64064" y="5703"/>
                </a:lnTo>
                <a:lnTo>
                  <a:pt x="66452" y="5703"/>
                </a:lnTo>
                <a:close/>
                <a:moveTo>
                  <a:pt x="66452" y="10629"/>
                </a:moveTo>
                <a:lnTo>
                  <a:pt x="64064" y="10629"/>
                </a:lnTo>
                <a:lnTo>
                  <a:pt x="64064" y="8240"/>
                </a:lnTo>
                <a:lnTo>
                  <a:pt x="66452" y="8240"/>
                </a:lnTo>
                <a:close/>
                <a:moveTo>
                  <a:pt x="66452" y="13166"/>
                </a:moveTo>
                <a:lnTo>
                  <a:pt x="64064" y="13166"/>
                </a:lnTo>
                <a:lnTo>
                  <a:pt x="64064" y="10777"/>
                </a:lnTo>
                <a:lnTo>
                  <a:pt x="66452" y="10777"/>
                </a:lnTo>
                <a:close/>
                <a:moveTo>
                  <a:pt x="66452" y="15704"/>
                </a:moveTo>
                <a:lnTo>
                  <a:pt x="64064" y="15704"/>
                </a:lnTo>
                <a:lnTo>
                  <a:pt x="64064" y="13316"/>
                </a:lnTo>
                <a:lnTo>
                  <a:pt x="66452" y="13316"/>
                </a:lnTo>
                <a:close/>
                <a:moveTo>
                  <a:pt x="66452" y="18242"/>
                </a:moveTo>
                <a:lnTo>
                  <a:pt x="64064" y="18242"/>
                </a:lnTo>
                <a:lnTo>
                  <a:pt x="64064" y="15853"/>
                </a:lnTo>
                <a:lnTo>
                  <a:pt x="66452" y="15853"/>
                </a:lnTo>
                <a:close/>
                <a:moveTo>
                  <a:pt x="66452" y="20778"/>
                </a:moveTo>
                <a:lnTo>
                  <a:pt x="64064" y="20778"/>
                </a:lnTo>
                <a:lnTo>
                  <a:pt x="64064" y="18389"/>
                </a:lnTo>
                <a:lnTo>
                  <a:pt x="66452" y="18389"/>
                </a:lnTo>
                <a:close/>
                <a:moveTo>
                  <a:pt x="66452" y="23316"/>
                </a:moveTo>
                <a:lnTo>
                  <a:pt x="64064" y="23316"/>
                </a:lnTo>
                <a:lnTo>
                  <a:pt x="64064" y="20928"/>
                </a:lnTo>
                <a:lnTo>
                  <a:pt x="66452" y="20928"/>
                </a:lnTo>
                <a:close/>
                <a:moveTo>
                  <a:pt x="66452" y="25854"/>
                </a:moveTo>
                <a:lnTo>
                  <a:pt x="64064" y="25854"/>
                </a:lnTo>
                <a:lnTo>
                  <a:pt x="64064" y="23465"/>
                </a:lnTo>
                <a:lnTo>
                  <a:pt x="66452" y="23465"/>
                </a:lnTo>
                <a:close/>
                <a:moveTo>
                  <a:pt x="66452" y="28391"/>
                </a:moveTo>
                <a:lnTo>
                  <a:pt x="64064" y="28391"/>
                </a:lnTo>
                <a:lnTo>
                  <a:pt x="64064" y="26002"/>
                </a:lnTo>
                <a:lnTo>
                  <a:pt x="66452" y="26002"/>
                </a:lnTo>
                <a:close/>
                <a:moveTo>
                  <a:pt x="66452" y="30928"/>
                </a:moveTo>
                <a:lnTo>
                  <a:pt x="64064" y="30928"/>
                </a:lnTo>
                <a:lnTo>
                  <a:pt x="64064" y="28540"/>
                </a:lnTo>
                <a:lnTo>
                  <a:pt x="66452" y="28540"/>
                </a:lnTo>
                <a:close/>
                <a:moveTo>
                  <a:pt x="66452" y="33466"/>
                </a:moveTo>
                <a:lnTo>
                  <a:pt x="64064" y="33466"/>
                </a:lnTo>
                <a:lnTo>
                  <a:pt x="64064" y="31077"/>
                </a:lnTo>
                <a:lnTo>
                  <a:pt x="66452" y="31077"/>
                </a:lnTo>
                <a:close/>
                <a:moveTo>
                  <a:pt x="66452" y="36003"/>
                </a:moveTo>
                <a:lnTo>
                  <a:pt x="64064" y="36003"/>
                </a:lnTo>
                <a:lnTo>
                  <a:pt x="64064" y="33614"/>
                </a:lnTo>
                <a:lnTo>
                  <a:pt x="66452" y="33614"/>
                </a:lnTo>
                <a:close/>
                <a:moveTo>
                  <a:pt x="66452" y="38540"/>
                </a:moveTo>
                <a:lnTo>
                  <a:pt x="64064" y="38540"/>
                </a:lnTo>
                <a:lnTo>
                  <a:pt x="64064" y="36152"/>
                </a:lnTo>
                <a:lnTo>
                  <a:pt x="66452" y="36152"/>
                </a:lnTo>
                <a:close/>
                <a:moveTo>
                  <a:pt x="66452" y="41079"/>
                </a:moveTo>
                <a:lnTo>
                  <a:pt x="64064" y="41079"/>
                </a:lnTo>
                <a:lnTo>
                  <a:pt x="64064" y="38690"/>
                </a:lnTo>
                <a:lnTo>
                  <a:pt x="66452" y="38690"/>
                </a:lnTo>
                <a:close/>
                <a:moveTo>
                  <a:pt x="66452" y="43616"/>
                </a:moveTo>
                <a:lnTo>
                  <a:pt x="64064" y="43616"/>
                </a:lnTo>
                <a:lnTo>
                  <a:pt x="64064" y="41226"/>
                </a:lnTo>
                <a:lnTo>
                  <a:pt x="66452" y="41226"/>
                </a:lnTo>
                <a:close/>
                <a:moveTo>
                  <a:pt x="66452" y="46152"/>
                </a:moveTo>
                <a:lnTo>
                  <a:pt x="64064" y="46152"/>
                </a:lnTo>
                <a:lnTo>
                  <a:pt x="64064" y="43764"/>
                </a:lnTo>
                <a:lnTo>
                  <a:pt x="66452" y="43764"/>
                </a:lnTo>
                <a:close/>
                <a:moveTo>
                  <a:pt x="66452" y="48691"/>
                </a:moveTo>
                <a:lnTo>
                  <a:pt x="64064" y="48691"/>
                </a:lnTo>
                <a:lnTo>
                  <a:pt x="64064" y="46302"/>
                </a:lnTo>
                <a:lnTo>
                  <a:pt x="66452" y="46302"/>
                </a:lnTo>
                <a:close/>
                <a:moveTo>
                  <a:pt x="66452" y="51228"/>
                </a:moveTo>
                <a:lnTo>
                  <a:pt x="64064" y="51228"/>
                </a:lnTo>
                <a:lnTo>
                  <a:pt x="64064" y="48839"/>
                </a:lnTo>
                <a:lnTo>
                  <a:pt x="66452" y="48839"/>
                </a:lnTo>
                <a:close/>
                <a:moveTo>
                  <a:pt x="66452" y="53765"/>
                </a:moveTo>
                <a:lnTo>
                  <a:pt x="64064" y="53765"/>
                </a:lnTo>
                <a:lnTo>
                  <a:pt x="64064" y="51376"/>
                </a:lnTo>
                <a:lnTo>
                  <a:pt x="66452" y="51376"/>
                </a:lnTo>
                <a:close/>
                <a:moveTo>
                  <a:pt x="66452" y="56303"/>
                </a:moveTo>
                <a:lnTo>
                  <a:pt x="64064" y="56303"/>
                </a:lnTo>
                <a:lnTo>
                  <a:pt x="64064" y="53914"/>
                </a:lnTo>
                <a:lnTo>
                  <a:pt x="66452" y="53914"/>
                </a:lnTo>
                <a:close/>
                <a:moveTo>
                  <a:pt x="66452" y="58840"/>
                </a:moveTo>
                <a:lnTo>
                  <a:pt x="64064" y="58840"/>
                </a:lnTo>
                <a:lnTo>
                  <a:pt x="64064" y="56451"/>
                </a:lnTo>
                <a:lnTo>
                  <a:pt x="66452" y="56451"/>
                </a:lnTo>
                <a:close/>
                <a:moveTo>
                  <a:pt x="63915" y="5554"/>
                </a:moveTo>
                <a:lnTo>
                  <a:pt x="61526" y="5554"/>
                </a:lnTo>
                <a:lnTo>
                  <a:pt x="61526" y="3165"/>
                </a:lnTo>
                <a:lnTo>
                  <a:pt x="63915" y="3165"/>
                </a:lnTo>
                <a:close/>
                <a:moveTo>
                  <a:pt x="63915" y="8092"/>
                </a:moveTo>
                <a:lnTo>
                  <a:pt x="61526" y="8092"/>
                </a:lnTo>
                <a:lnTo>
                  <a:pt x="61526" y="5703"/>
                </a:lnTo>
                <a:lnTo>
                  <a:pt x="63915" y="5703"/>
                </a:lnTo>
                <a:close/>
                <a:moveTo>
                  <a:pt x="63915" y="10629"/>
                </a:moveTo>
                <a:lnTo>
                  <a:pt x="61526" y="10629"/>
                </a:lnTo>
                <a:lnTo>
                  <a:pt x="61526" y="8240"/>
                </a:lnTo>
                <a:lnTo>
                  <a:pt x="63915" y="8240"/>
                </a:lnTo>
                <a:close/>
                <a:moveTo>
                  <a:pt x="63915" y="13166"/>
                </a:moveTo>
                <a:lnTo>
                  <a:pt x="61526" y="13166"/>
                </a:lnTo>
                <a:lnTo>
                  <a:pt x="61526" y="10777"/>
                </a:lnTo>
                <a:lnTo>
                  <a:pt x="63915" y="10777"/>
                </a:lnTo>
                <a:close/>
                <a:moveTo>
                  <a:pt x="63915" y="15704"/>
                </a:moveTo>
                <a:lnTo>
                  <a:pt x="61526" y="15704"/>
                </a:lnTo>
                <a:lnTo>
                  <a:pt x="61526" y="13316"/>
                </a:lnTo>
                <a:lnTo>
                  <a:pt x="63915" y="13316"/>
                </a:lnTo>
                <a:close/>
                <a:moveTo>
                  <a:pt x="63915" y="18242"/>
                </a:moveTo>
                <a:lnTo>
                  <a:pt x="61526" y="18242"/>
                </a:lnTo>
                <a:lnTo>
                  <a:pt x="61526" y="15853"/>
                </a:lnTo>
                <a:lnTo>
                  <a:pt x="63915" y="15853"/>
                </a:lnTo>
                <a:close/>
                <a:moveTo>
                  <a:pt x="63915" y="20778"/>
                </a:moveTo>
                <a:lnTo>
                  <a:pt x="61526" y="20778"/>
                </a:lnTo>
                <a:lnTo>
                  <a:pt x="61526" y="18389"/>
                </a:lnTo>
                <a:lnTo>
                  <a:pt x="63915" y="18389"/>
                </a:lnTo>
                <a:close/>
                <a:moveTo>
                  <a:pt x="63915" y="23316"/>
                </a:moveTo>
                <a:lnTo>
                  <a:pt x="61526" y="23316"/>
                </a:lnTo>
                <a:lnTo>
                  <a:pt x="61526" y="20928"/>
                </a:lnTo>
                <a:lnTo>
                  <a:pt x="63915" y="20928"/>
                </a:lnTo>
                <a:close/>
                <a:moveTo>
                  <a:pt x="63915" y="25854"/>
                </a:moveTo>
                <a:lnTo>
                  <a:pt x="61526" y="25854"/>
                </a:lnTo>
                <a:lnTo>
                  <a:pt x="61526" y="23465"/>
                </a:lnTo>
                <a:lnTo>
                  <a:pt x="63915" y="23465"/>
                </a:lnTo>
                <a:close/>
                <a:moveTo>
                  <a:pt x="63915" y="28391"/>
                </a:moveTo>
                <a:lnTo>
                  <a:pt x="61526" y="28391"/>
                </a:lnTo>
                <a:lnTo>
                  <a:pt x="61526" y="26002"/>
                </a:lnTo>
                <a:lnTo>
                  <a:pt x="63915" y="26002"/>
                </a:lnTo>
                <a:close/>
                <a:moveTo>
                  <a:pt x="63915" y="30928"/>
                </a:moveTo>
                <a:lnTo>
                  <a:pt x="61526" y="30928"/>
                </a:lnTo>
                <a:lnTo>
                  <a:pt x="61526" y="28540"/>
                </a:lnTo>
                <a:lnTo>
                  <a:pt x="63915" y="28540"/>
                </a:lnTo>
                <a:close/>
                <a:moveTo>
                  <a:pt x="63915" y="33466"/>
                </a:moveTo>
                <a:lnTo>
                  <a:pt x="61526" y="33466"/>
                </a:lnTo>
                <a:lnTo>
                  <a:pt x="61526" y="31077"/>
                </a:lnTo>
                <a:lnTo>
                  <a:pt x="63915" y="31077"/>
                </a:lnTo>
                <a:close/>
                <a:moveTo>
                  <a:pt x="63915" y="36003"/>
                </a:moveTo>
                <a:lnTo>
                  <a:pt x="61526" y="36003"/>
                </a:lnTo>
                <a:lnTo>
                  <a:pt x="61526" y="33614"/>
                </a:lnTo>
                <a:lnTo>
                  <a:pt x="63915" y="33614"/>
                </a:lnTo>
                <a:close/>
                <a:moveTo>
                  <a:pt x="63915" y="38540"/>
                </a:moveTo>
                <a:lnTo>
                  <a:pt x="61526" y="38540"/>
                </a:lnTo>
                <a:lnTo>
                  <a:pt x="61526" y="36152"/>
                </a:lnTo>
                <a:lnTo>
                  <a:pt x="63915" y="36152"/>
                </a:lnTo>
                <a:close/>
                <a:moveTo>
                  <a:pt x="63915" y="41079"/>
                </a:moveTo>
                <a:lnTo>
                  <a:pt x="61526" y="41079"/>
                </a:lnTo>
                <a:lnTo>
                  <a:pt x="61526" y="38690"/>
                </a:lnTo>
                <a:lnTo>
                  <a:pt x="63915" y="38690"/>
                </a:lnTo>
                <a:close/>
                <a:moveTo>
                  <a:pt x="63915" y="43616"/>
                </a:moveTo>
                <a:lnTo>
                  <a:pt x="61526" y="43616"/>
                </a:lnTo>
                <a:lnTo>
                  <a:pt x="61526" y="41226"/>
                </a:lnTo>
                <a:lnTo>
                  <a:pt x="63915" y="41226"/>
                </a:lnTo>
                <a:close/>
                <a:moveTo>
                  <a:pt x="63915" y="46152"/>
                </a:moveTo>
                <a:lnTo>
                  <a:pt x="61526" y="46152"/>
                </a:lnTo>
                <a:lnTo>
                  <a:pt x="61526" y="43764"/>
                </a:lnTo>
                <a:lnTo>
                  <a:pt x="63915" y="43764"/>
                </a:lnTo>
                <a:close/>
                <a:moveTo>
                  <a:pt x="63915" y="48691"/>
                </a:moveTo>
                <a:lnTo>
                  <a:pt x="61526" y="48691"/>
                </a:lnTo>
                <a:lnTo>
                  <a:pt x="61526" y="46302"/>
                </a:lnTo>
                <a:lnTo>
                  <a:pt x="63915" y="46302"/>
                </a:lnTo>
                <a:close/>
                <a:moveTo>
                  <a:pt x="63915" y="51228"/>
                </a:moveTo>
                <a:lnTo>
                  <a:pt x="61526" y="51228"/>
                </a:lnTo>
                <a:lnTo>
                  <a:pt x="61526" y="48839"/>
                </a:lnTo>
                <a:lnTo>
                  <a:pt x="63915" y="48839"/>
                </a:lnTo>
                <a:close/>
                <a:moveTo>
                  <a:pt x="63915" y="53765"/>
                </a:moveTo>
                <a:lnTo>
                  <a:pt x="61526" y="53765"/>
                </a:lnTo>
                <a:lnTo>
                  <a:pt x="61526" y="51376"/>
                </a:lnTo>
                <a:lnTo>
                  <a:pt x="63915" y="51376"/>
                </a:lnTo>
                <a:close/>
                <a:moveTo>
                  <a:pt x="63915" y="56303"/>
                </a:moveTo>
                <a:lnTo>
                  <a:pt x="61526" y="56303"/>
                </a:lnTo>
                <a:lnTo>
                  <a:pt x="61526" y="53914"/>
                </a:lnTo>
                <a:lnTo>
                  <a:pt x="63915" y="53914"/>
                </a:lnTo>
                <a:close/>
                <a:moveTo>
                  <a:pt x="63915" y="58840"/>
                </a:moveTo>
                <a:lnTo>
                  <a:pt x="61526" y="58840"/>
                </a:lnTo>
                <a:lnTo>
                  <a:pt x="61526" y="56451"/>
                </a:lnTo>
                <a:lnTo>
                  <a:pt x="63915" y="56451"/>
                </a:lnTo>
                <a:close/>
                <a:moveTo>
                  <a:pt x="61378" y="5554"/>
                </a:moveTo>
                <a:lnTo>
                  <a:pt x="58989" y="5554"/>
                </a:lnTo>
                <a:lnTo>
                  <a:pt x="58989" y="3165"/>
                </a:lnTo>
                <a:lnTo>
                  <a:pt x="61378" y="3165"/>
                </a:lnTo>
                <a:close/>
                <a:moveTo>
                  <a:pt x="61378" y="8092"/>
                </a:moveTo>
                <a:lnTo>
                  <a:pt x="58989" y="8092"/>
                </a:lnTo>
                <a:lnTo>
                  <a:pt x="58989" y="5703"/>
                </a:lnTo>
                <a:lnTo>
                  <a:pt x="61378" y="5703"/>
                </a:lnTo>
                <a:close/>
                <a:moveTo>
                  <a:pt x="61378" y="10629"/>
                </a:moveTo>
                <a:lnTo>
                  <a:pt x="58989" y="10629"/>
                </a:lnTo>
                <a:lnTo>
                  <a:pt x="58989" y="8240"/>
                </a:lnTo>
                <a:lnTo>
                  <a:pt x="61378" y="8240"/>
                </a:lnTo>
                <a:close/>
                <a:moveTo>
                  <a:pt x="61378" y="13166"/>
                </a:moveTo>
                <a:lnTo>
                  <a:pt x="58989" y="13166"/>
                </a:lnTo>
                <a:lnTo>
                  <a:pt x="58989" y="10777"/>
                </a:lnTo>
                <a:lnTo>
                  <a:pt x="61378" y="10777"/>
                </a:lnTo>
                <a:close/>
                <a:moveTo>
                  <a:pt x="61378" y="15704"/>
                </a:moveTo>
                <a:lnTo>
                  <a:pt x="58989" y="15704"/>
                </a:lnTo>
                <a:lnTo>
                  <a:pt x="58989" y="13316"/>
                </a:lnTo>
                <a:lnTo>
                  <a:pt x="61378" y="13316"/>
                </a:lnTo>
                <a:close/>
                <a:moveTo>
                  <a:pt x="61378" y="18242"/>
                </a:moveTo>
                <a:lnTo>
                  <a:pt x="58989" y="18242"/>
                </a:lnTo>
                <a:lnTo>
                  <a:pt x="58989" y="15853"/>
                </a:lnTo>
                <a:lnTo>
                  <a:pt x="61378" y="15853"/>
                </a:lnTo>
                <a:close/>
                <a:moveTo>
                  <a:pt x="61378" y="20778"/>
                </a:moveTo>
                <a:lnTo>
                  <a:pt x="58989" y="20778"/>
                </a:lnTo>
                <a:lnTo>
                  <a:pt x="58989" y="18389"/>
                </a:lnTo>
                <a:lnTo>
                  <a:pt x="61378" y="18389"/>
                </a:lnTo>
                <a:close/>
                <a:moveTo>
                  <a:pt x="61378" y="23316"/>
                </a:moveTo>
                <a:lnTo>
                  <a:pt x="58989" y="23316"/>
                </a:lnTo>
                <a:lnTo>
                  <a:pt x="58989" y="20928"/>
                </a:lnTo>
                <a:lnTo>
                  <a:pt x="61378" y="20928"/>
                </a:lnTo>
                <a:close/>
                <a:moveTo>
                  <a:pt x="61378" y="25854"/>
                </a:moveTo>
                <a:lnTo>
                  <a:pt x="58989" y="25854"/>
                </a:lnTo>
                <a:lnTo>
                  <a:pt x="58989" y="23465"/>
                </a:lnTo>
                <a:lnTo>
                  <a:pt x="61378" y="23465"/>
                </a:lnTo>
                <a:close/>
                <a:moveTo>
                  <a:pt x="61378" y="28391"/>
                </a:moveTo>
                <a:lnTo>
                  <a:pt x="58989" y="28391"/>
                </a:lnTo>
                <a:lnTo>
                  <a:pt x="58989" y="26002"/>
                </a:lnTo>
                <a:lnTo>
                  <a:pt x="61378" y="26002"/>
                </a:lnTo>
                <a:close/>
                <a:moveTo>
                  <a:pt x="61378" y="30928"/>
                </a:moveTo>
                <a:lnTo>
                  <a:pt x="58989" y="30928"/>
                </a:lnTo>
                <a:lnTo>
                  <a:pt x="58989" y="28540"/>
                </a:lnTo>
                <a:lnTo>
                  <a:pt x="61378" y="28540"/>
                </a:lnTo>
                <a:close/>
                <a:moveTo>
                  <a:pt x="61378" y="33466"/>
                </a:moveTo>
                <a:lnTo>
                  <a:pt x="58989" y="33466"/>
                </a:lnTo>
                <a:lnTo>
                  <a:pt x="58989" y="31077"/>
                </a:lnTo>
                <a:lnTo>
                  <a:pt x="61378" y="31077"/>
                </a:lnTo>
                <a:close/>
                <a:moveTo>
                  <a:pt x="61378" y="36003"/>
                </a:moveTo>
                <a:lnTo>
                  <a:pt x="58989" y="36003"/>
                </a:lnTo>
                <a:lnTo>
                  <a:pt x="58989" y="33614"/>
                </a:lnTo>
                <a:lnTo>
                  <a:pt x="61378" y="33614"/>
                </a:lnTo>
                <a:close/>
                <a:moveTo>
                  <a:pt x="61378" y="38540"/>
                </a:moveTo>
                <a:lnTo>
                  <a:pt x="58989" y="38540"/>
                </a:lnTo>
                <a:lnTo>
                  <a:pt x="58989" y="36152"/>
                </a:lnTo>
                <a:lnTo>
                  <a:pt x="61378" y="36152"/>
                </a:lnTo>
                <a:close/>
                <a:moveTo>
                  <a:pt x="61378" y="41079"/>
                </a:moveTo>
                <a:lnTo>
                  <a:pt x="58989" y="41079"/>
                </a:lnTo>
                <a:lnTo>
                  <a:pt x="58989" y="38690"/>
                </a:lnTo>
                <a:lnTo>
                  <a:pt x="61378" y="38690"/>
                </a:lnTo>
                <a:close/>
                <a:moveTo>
                  <a:pt x="61378" y="43616"/>
                </a:moveTo>
                <a:lnTo>
                  <a:pt x="58989" y="43616"/>
                </a:lnTo>
                <a:lnTo>
                  <a:pt x="58989" y="41226"/>
                </a:lnTo>
                <a:lnTo>
                  <a:pt x="61378" y="41226"/>
                </a:lnTo>
                <a:close/>
                <a:moveTo>
                  <a:pt x="61378" y="46152"/>
                </a:moveTo>
                <a:lnTo>
                  <a:pt x="58989" y="46152"/>
                </a:lnTo>
                <a:lnTo>
                  <a:pt x="58989" y="43764"/>
                </a:lnTo>
                <a:lnTo>
                  <a:pt x="61378" y="43764"/>
                </a:lnTo>
                <a:close/>
                <a:moveTo>
                  <a:pt x="61378" y="48691"/>
                </a:moveTo>
                <a:lnTo>
                  <a:pt x="58989" y="48691"/>
                </a:lnTo>
                <a:lnTo>
                  <a:pt x="58989" y="46302"/>
                </a:lnTo>
                <a:lnTo>
                  <a:pt x="61378" y="46302"/>
                </a:lnTo>
                <a:close/>
                <a:moveTo>
                  <a:pt x="61378" y="51228"/>
                </a:moveTo>
                <a:lnTo>
                  <a:pt x="58989" y="51228"/>
                </a:lnTo>
                <a:lnTo>
                  <a:pt x="58989" y="48839"/>
                </a:lnTo>
                <a:lnTo>
                  <a:pt x="61378" y="48839"/>
                </a:lnTo>
                <a:close/>
                <a:moveTo>
                  <a:pt x="61378" y="53765"/>
                </a:moveTo>
                <a:lnTo>
                  <a:pt x="58989" y="53765"/>
                </a:lnTo>
                <a:lnTo>
                  <a:pt x="58989" y="51376"/>
                </a:lnTo>
                <a:lnTo>
                  <a:pt x="61378" y="51376"/>
                </a:lnTo>
                <a:close/>
                <a:moveTo>
                  <a:pt x="61378" y="56303"/>
                </a:moveTo>
                <a:lnTo>
                  <a:pt x="58989" y="56303"/>
                </a:lnTo>
                <a:lnTo>
                  <a:pt x="58989" y="53914"/>
                </a:lnTo>
                <a:lnTo>
                  <a:pt x="61378" y="53914"/>
                </a:lnTo>
                <a:close/>
                <a:moveTo>
                  <a:pt x="61378" y="58840"/>
                </a:moveTo>
                <a:lnTo>
                  <a:pt x="58989" y="58840"/>
                </a:lnTo>
                <a:lnTo>
                  <a:pt x="58989" y="56451"/>
                </a:lnTo>
                <a:lnTo>
                  <a:pt x="61378" y="56451"/>
                </a:lnTo>
                <a:close/>
                <a:moveTo>
                  <a:pt x="58840" y="5554"/>
                </a:moveTo>
                <a:lnTo>
                  <a:pt x="56452" y="5554"/>
                </a:lnTo>
                <a:lnTo>
                  <a:pt x="56452" y="3165"/>
                </a:lnTo>
                <a:lnTo>
                  <a:pt x="58840" y="3165"/>
                </a:lnTo>
                <a:close/>
                <a:moveTo>
                  <a:pt x="58840" y="8092"/>
                </a:moveTo>
                <a:lnTo>
                  <a:pt x="56452" y="8092"/>
                </a:lnTo>
                <a:lnTo>
                  <a:pt x="56452" y="5703"/>
                </a:lnTo>
                <a:lnTo>
                  <a:pt x="58840" y="5703"/>
                </a:lnTo>
                <a:close/>
                <a:moveTo>
                  <a:pt x="58840" y="10629"/>
                </a:moveTo>
                <a:lnTo>
                  <a:pt x="56452" y="10629"/>
                </a:lnTo>
                <a:lnTo>
                  <a:pt x="56452" y="8240"/>
                </a:lnTo>
                <a:lnTo>
                  <a:pt x="58840" y="8240"/>
                </a:lnTo>
                <a:close/>
                <a:moveTo>
                  <a:pt x="58840" y="13166"/>
                </a:moveTo>
                <a:lnTo>
                  <a:pt x="56452" y="13166"/>
                </a:lnTo>
                <a:lnTo>
                  <a:pt x="56452" y="10777"/>
                </a:lnTo>
                <a:lnTo>
                  <a:pt x="58840" y="10777"/>
                </a:lnTo>
                <a:close/>
                <a:moveTo>
                  <a:pt x="58840" y="15704"/>
                </a:moveTo>
                <a:lnTo>
                  <a:pt x="56452" y="15704"/>
                </a:lnTo>
                <a:lnTo>
                  <a:pt x="56452" y="13316"/>
                </a:lnTo>
                <a:lnTo>
                  <a:pt x="58840" y="13316"/>
                </a:lnTo>
                <a:close/>
                <a:moveTo>
                  <a:pt x="58840" y="18242"/>
                </a:moveTo>
                <a:lnTo>
                  <a:pt x="56452" y="18242"/>
                </a:lnTo>
                <a:lnTo>
                  <a:pt x="56452" y="15853"/>
                </a:lnTo>
                <a:lnTo>
                  <a:pt x="58840" y="15853"/>
                </a:lnTo>
                <a:close/>
                <a:moveTo>
                  <a:pt x="58840" y="20778"/>
                </a:moveTo>
                <a:lnTo>
                  <a:pt x="56452" y="20778"/>
                </a:lnTo>
                <a:lnTo>
                  <a:pt x="56452" y="18389"/>
                </a:lnTo>
                <a:lnTo>
                  <a:pt x="58840" y="18389"/>
                </a:lnTo>
                <a:close/>
                <a:moveTo>
                  <a:pt x="58840" y="23316"/>
                </a:moveTo>
                <a:lnTo>
                  <a:pt x="56452" y="23316"/>
                </a:lnTo>
                <a:lnTo>
                  <a:pt x="56452" y="20928"/>
                </a:lnTo>
                <a:lnTo>
                  <a:pt x="58840" y="20928"/>
                </a:lnTo>
                <a:close/>
                <a:moveTo>
                  <a:pt x="58840" y="25854"/>
                </a:moveTo>
                <a:lnTo>
                  <a:pt x="56452" y="25854"/>
                </a:lnTo>
                <a:lnTo>
                  <a:pt x="56452" y="23465"/>
                </a:lnTo>
                <a:lnTo>
                  <a:pt x="58840" y="23465"/>
                </a:lnTo>
                <a:close/>
                <a:moveTo>
                  <a:pt x="58840" y="28391"/>
                </a:moveTo>
                <a:lnTo>
                  <a:pt x="56452" y="28391"/>
                </a:lnTo>
                <a:lnTo>
                  <a:pt x="56452" y="26002"/>
                </a:lnTo>
                <a:lnTo>
                  <a:pt x="58840" y="26002"/>
                </a:lnTo>
                <a:close/>
                <a:moveTo>
                  <a:pt x="58840" y="30928"/>
                </a:moveTo>
                <a:lnTo>
                  <a:pt x="56452" y="30928"/>
                </a:lnTo>
                <a:lnTo>
                  <a:pt x="56452" y="28540"/>
                </a:lnTo>
                <a:lnTo>
                  <a:pt x="58840" y="28540"/>
                </a:lnTo>
                <a:close/>
                <a:moveTo>
                  <a:pt x="58840" y="33466"/>
                </a:moveTo>
                <a:lnTo>
                  <a:pt x="56452" y="33466"/>
                </a:lnTo>
                <a:lnTo>
                  <a:pt x="56452" y="31077"/>
                </a:lnTo>
                <a:lnTo>
                  <a:pt x="58840" y="31077"/>
                </a:lnTo>
                <a:close/>
                <a:moveTo>
                  <a:pt x="58840" y="36003"/>
                </a:moveTo>
                <a:lnTo>
                  <a:pt x="56452" y="36003"/>
                </a:lnTo>
                <a:lnTo>
                  <a:pt x="56452" y="33614"/>
                </a:lnTo>
                <a:lnTo>
                  <a:pt x="58840" y="33614"/>
                </a:lnTo>
                <a:close/>
                <a:moveTo>
                  <a:pt x="58840" y="38540"/>
                </a:moveTo>
                <a:lnTo>
                  <a:pt x="56452" y="38540"/>
                </a:lnTo>
                <a:lnTo>
                  <a:pt x="56452" y="36152"/>
                </a:lnTo>
                <a:lnTo>
                  <a:pt x="58840" y="36152"/>
                </a:lnTo>
                <a:close/>
                <a:moveTo>
                  <a:pt x="58840" y="41079"/>
                </a:moveTo>
                <a:lnTo>
                  <a:pt x="56452" y="41079"/>
                </a:lnTo>
                <a:lnTo>
                  <a:pt x="56452" y="38690"/>
                </a:lnTo>
                <a:lnTo>
                  <a:pt x="58840" y="38690"/>
                </a:lnTo>
                <a:close/>
                <a:moveTo>
                  <a:pt x="58840" y="43616"/>
                </a:moveTo>
                <a:lnTo>
                  <a:pt x="56452" y="43616"/>
                </a:lnTo>
                <a:lnTo>
                  <a:pt x="56452" y="41226"/>
                </a:lnTo>
                <a:lnTo>
                  <a:pt x="58840" y="41226"/>
                </a:lnTo>
                <a:close/>
                <a:moveTo>
                  <a:pt x="58840" y="46152"/>
                </a:moveTo>
                <a:lnTo>
                  <a:pt x="56452" y="46152"/>
                </a:lnTo>
                <a:lnTo>
                  <a:pt x="56452" y="43764"/>
                </a:lnTo>
                <a:lnTo>
                  <a:pt x="58840" y="43764"/>
                </a:lnTo>
                <a:close/>
                <a:moveTo>
                  <a:pt x="58840" y="48691"/>
                </a:moveTo>
                <a:lnTo>
                  <a:pt x="56452" y="48691"/>
                </a:lnTo>
                <a:lnTo>
                  <a:pt x="56452" y="46302"/>
                </a:lnTo>
                <a:lnTo>
                  <a:pt x="58840" y="46302"/>
                </a:lnTo>
                <a:close/>
                <a:moveTo>
                  <a:pt x="58840" y="51228"/>
                </a:moveTo>
                <a:lnTo>
                  <a:pt x="56452" y="51228"/>
                </a:lnTo>
                <a:lnTo>
                  <a:pt x="56452" y="48839"/>
                </a:lnTo>
                <a:lnTo>
                  <a:pt x="58840" y="48839"/>
                </a:lnTo>
                <a:close/>
                <a:moveTo>
                  <a:pt x="58840" y="53765"/>
                </a:moveTo>
                <a:lnTo>
                  <a:pt x="56452" y="53765"/>
                </a:lnTo>
                <a:lnTo>
                  <a:pt x="56452" y="51376"/>
                </a:lnTo>
                <a:lnTo>
                  <a:pt x="58840" y="51376"/>
                </a:lnTo>
                <a:close/>
                <a:moveTo>
                  <a:pt x="58840" y="56303"/>
                </a:moveTo>
                <a:lnTo>
                  <a:pt x="56452" y="56303"/>
                </a:lnTo>
                <a:lnTo>
                  <a:pt x="56452" y="53914"/>
                </a:lnTo>
                <a:lnTo>
                  <a:pt x="58840" y="53914"/>
                </a:lnTo>
                <a:close/>
                <a:moveTo>
                  <a:pt x="58840" y="58840"/>
                </a:moveTo>
                <a:lnTo>
                  <a:pt x="56452" y="58840"/>
                </a:lnTo>
                <a:lnTo>
                  <a:pt x="56452" y="56451"/>
                </a:lnTo>
                <a:lnTo>
                  <a:pt x="58840" y="56451"/>
                </a:lnTo>
                <a:close/>
                <a:moveTo>
                  <a:pt x="56303" y="5554"/>
                </a:moveTo>
                <a:lnTo>
                  <a:pt x="53914" y="5554"/>
                </a:lnTo>
                <a:lnTo>
                  <a:pt x="53914" y="3165"/>
                </a:lnTo>
                <a:lnTo>
                  <a:pt x="56303" y="3165"/>
                </a:lnTo>
                <a:close/>
                <a:moveTo>
                  <a:pt x="56303" y="8092"/>
                </a:moveTo>
                <a:lnTo>
                  <a:pt x="53914" y="8092"/>
                </a:lnTo>
                <a:lnTo>
                  <a:pt x="53914" y="5703"/>
                </a:lnTo>
                <a:lnTo>
                  <a:pt x="56303" y="5703"/>
                </a:lnTo>
                <a:close/>
                <a:moveTo>
                  <a:pt x="56303" y="10629"/>
                </a:moveTo>
                <a:lnTo>
                  <a:pt x="53914" y="10629"/>
                </a:lnTo>
                <a:lnTo>
                  <a:pt x="53914" y="8240"/>
                </a:lnTo>
                <a:lnTo>
                  <a:pt x="56303" y="8240"/>
                </a:lnTo>
                <a:close/>
                <a:moveTo>
                  <a:pt x="56303" y="13166"/>
                </a:moveTo>
                <a:lnTo>
                  <a:pt x="53914" y="13166"/>
                </a:lnTo>
                <a:lnTo>
                  <a:pt x="53914" y="10777"/>
                </a:lnTo>
                <a:lnTo>
                  <a:pt x="56303" y="10777"/>
                </a:lnTo>
                <a:close/>
                <a:moveTo>
                  <a:pt x="56303" y="15704"/>
                </a:moveTo>
                <a:lnTo>
                  <a:pt x="53914" y="15704"/>
                </a:lnTo>
                <a:lnTo>
                  <a:pt x="53914" y="13316"/>
                </a:lnTo>
                <a:lnTo>
                  <a:pt x="56303" y="13316"/>
                </a:lnTo>
                <a:close/>
                <a:moveTo>
                  <a:pt x="56303" y="18242"/>
                </a:moveTo>
                <a:lnTo>
                  <a:pt x="53914" y="18242"/>
                </a:lnTo>
                <a:lnTo>
                  <a:pt x="53914" y="15853"/>
                </a:lnTo>
                <a:lnTo>
                  <a:pt x="56303" y="15853"/>
                </a:lnTo>
                <a:close/>
                <a:moveTo>
                  <a:pt x="56303" y="20778"/>
                </a:moveTo>
                <a:lnTo>
                  <a:pt x="53914" y="20778"/>
                </a:lnTo>
                <a:lnTo>
                  <a:pt x="53914" y="18389"/>
                </a:lnTo>
                <a:lnTo>
                  <a:pt x="56303" y="18389"/>
                </a:lnTo>
                <a:close/>
                <a:moveTo>
                  <a:pt x="56303" y="23316"/>
                </a:moveTo>
                <a:lnTo>
                  <a:pt x="53914" y="23316"/>
                </a:lnTo>
                <a:lnTo>
                  <a:pt x="53914" y="20928"/>
                </a:lnTo>
                <a:lnTo>
                  <a:pt x="56303" y="20928"/>
                </a:lnTo>
                <a:close/>
                <a:moveTo>
                  <a:pt x="56303" y="25854"/>
                </a:moveTo>
                <a:lnTo>
                  <a:pt x="53914" y="25854"/>
                </a:lnTo>
                <a:lnTo>
                  <a:pt x="53914" y="23465"/>
                </a:lnTo>
                <a:lnTo>
                  <a:pt x="56303" y="23465"/>
                </a:lnTo>
                <a:close/>
                <a:moveTo>
                  <a:pt x="56303" y="28391"/>
                </a:moveTo>
                <a:lnTo>
                  <a:pt x="53914" y="28391"/>
                </a:lnTo>
                <a:lnTo>
                  <a:pt x="53914" y="26002"/>
                </a:lnTo>
                <a:lnTo>
                  <a:pt x="56303" y="26002"/>
                </a:lnTo>
                <a:close/>
                <a:moveTo>
                  <a:pt x="56303" y="30928"/>
                </a:moveTo>
                <a:lnTo>
                  <a:pt x="53914" y="30928"/>
                </a:lnTo>
                <a:lnTo>
                  <a:pt x="53914" y="28540"/>
                </a:lnTo>
                <a:lnTo>
                  <a:pt x="56303" y="28540"/>
                </a:lnTo>
                <a:close/>
                <a:moveTo>
                  <a:pt x="56303" y="33466"/>
                </a:moveTo>
                <a:lnTo>
                  <a:pt x="53914" y="33466"/>
                </a:lnTo>
                <a:lnTo>
                  <a:pt x="53914" y="31077"/>
                </a:lnTo>
                <a:lnTo>
                  <a:pt x="56303" y="31077"/>
                </a:lnTo>
                <a:close/>
                <a:moveTo>
                  <a:pt x="56303" y="36003"/>
                </a:moveTo>
                <a:lnTo>
                  <a:pt x="53914" y="36003"/>
                </a:lnTo>
                <a:lnTo>
                  <a:pt x="53914" y="33614"/>
                </a:lnTo>
                <a:lnTo>
                  <a:pt x="56303" y="33614"/>
                </a:lnTo>
                <a:close/>
                <a:moveTo>
                  <a:pt x="56303" y="38540"/>
                </a:moveTo>
                <a:lnTo>
                  <a:pt x="53914" y="38540"/>
                </a:lnTo>
                <a:lnTo>
                  <a:pt x="53914" y="36152"/>
                </a:lnTo>
                <a:lnTo>
                  <a:pt x="56303" y="36152"/>
                </a:lnTo>
                <a:close/>
                <a:moveTo>
                  <a:pt x="56303" y="41079"/>
                </a:moveTo>
                <a:lnTo>
                  <a:pt x="53914" y="41079"/>
                </a:lnTo>
                <a:lnTo>
                  <a:pt x="53914" y="38690"/>
                </a:lnTo>
                <a:lnTo>
                  <a:pt x="56303" y="38690"/>
                </a:lnTo>
                <a:close/>
                <a:moveTo>
                  <a:pt x="56303" y="43616"/>
                </a:moveTo>
                <a:lnTo>
                  <a:pt x="53914" y="43616"/>
                </a:lnTo>
                <a:lnTo>
                  <a:pt x="53914" y="41226"/>
                </a:lnTo>
                <a:lnTo>
                  <a:pt x="56303" y="41226"/>
                </a:lnTo>
                <a:close/>
                <a:moveTo>
                  <a:pt x="56303" y="46152"/>
                </a:moveTo>
                <a:lnTo>
                  <a:pt x="53914" y="46152"/>
                </a:lnTo>
                <a:lnTo>
                  <a:pt x="53914" y="43764"/>
                </a:lnTo>
                <a:lnTo>
                  <a:pt x="56303" y="43764"/>
                </a:lnTo>
                <a:close/>
                <a:moveTo>
                  <a:pt x="56303" y="48691"/>
                </a:moveTo>
                <a:lnTo>
                  <a:pt x="53914" y="48691"/>
                </a:lnTo>
                <a:lnTo>
                  <a:pt x="53914" y="46302"/>
                </a:lnTo>
                <a:lnTo>
                  <a:pt x="56303" y="46302"/>
                </a:lnTo>
                <a:close/>
                <a:moveTo>
                  <a:pt x="56303" y="51228"/>
                </a:moveTo>
                <a:lnTo>
                  <a:pt x="53914" y="51228"/>
                </a:lnTo>
                <a:lnTo>
                  <a:pt x="53914" y="48839"/>
                </a:lnTo>
                <a:lnTo>
                  <a:pt x="56303" y="48839"/>
                </a:lnTo>
                <a:close/>
                <a:moveTo>
                  <a:pt x="56303" y="53765"/>
                </a:moveTo>
                <a:lnTo>
                  <a:pt x="53914" y="53765"/>
                </a:lnTo>
                <a:lnTo>
                  <a:pt x="53914" y="51376"/>
                </a:lnTo>
                <a:lnTo>
                  <a:pt x="56303" y="51376"/>
                </a:lnTo>
                <a:close/>
                <a:moveTo>
                  <a:pt x="56303" y="56303"/>
                </a:moveTo>
                <a:lnTo>
                  <a:pt x="53914" y="56303"/>
                </a:lnTo>
                <a:lnTo>
                  <a:pt x="53914" y="53914"/>
                </a:lnTo>
                <a:lnTo>
                  <a:pt x="56303" y="53914"/>
                </a:lnTo>
                <a:close/>
                <a:moveTo>
                  <a:pt x="56303" y="58840"/>
                </a:moveTo>
                <a:lnTo>
                  <a:pt x="53914" y="58840"/>
                </a:lnTo>
                <a:lnTo>
                  <a:pt x="53914" y="56451"/>
                </a:lnTo>
                <a:lnTo>
                  <a:pt x="56303" y="56451"/>
                </a:lnTo>
                <a:close/>
                <a:moveTo>
                  <a:pt x="53766" y="5554"/>
                </a:moveTo>
                <a:lnTo>
                  <a:pt x="51376" y="5554"/>
                </a:lnTo>
                <a:lnTo>
                  <a:pt x="51376" y="3165"/>
                </a:lnTo>
                <a:lnTo>
                  <a:pt x="53766" y="3165"/>
                </a:lnTo>
                <a:close/>
                <a:moveTo>
                  <a:pt x="53766" y="8092"/>
                </a:moveTo>
                <a:lnTo>
                  <a:pt x="51376" y="8092"/>
                </a:lnTo>
                <a:lnTo>
                  <a:pt x="51376" y="5703"/>
                </a:lnTo>
                <a:lnTo>
                  <a:pt x="53766" y="5703"/>
                </a:lnTo>
                <a:close/>
                <a:moveTo>
                  <a:pt x="53766" y="10629"/>
                </a:moveTo>
                <a:lnTo>
                  <a:pt x="51376" y="10629"/>
                </a:lnTo>
                <a:lnTo>
                  <a:pt x="51376" y="8240"/>
                </a:lnTo>
                <a:lnTo>
                  <a:pt x="53766" y="8240"/>
                </a:lnTo>
                <a:close/>
                <a:moveTo>
                  <a:pt x="53766" y="13166"/>
                </a:moveTo>
                <a:lnTo>
                  <a:pt x="51376" y="13166"/>
                </a:lnTo>
                <a:lnTo>
                  <a:pt x="51376" y="10777"/>
                </a:lnTo>
                <a:lnTo>
                  <a:pt x="53766" y="10777"/>
                </a:lnTo>
                <a:close/>
                <a:moveTo>
                  <a:pt x="53766" y="15704"/>
                </a:moveTo>
                <a:lnTo>
                  <a:pt x="51376" y="15704"/>
                </a:lnTo>
                <a:lnTo>
                  <a:pt x="51376" y="13316"/>
                </a:lnTo>
                <a:lnTo>
                  <a:pt x="53766" y="13316"/>
                </a:lnTo>
                <a:close/>
                <a:moveTo>
                  <a:pt x="53766" y="18242"/>
                </a:moveTo>
                <a:lnTo>
                  <a:pt x="51376" y="18242"/>
                </a:lnTo>
                <a:lnTo>
                  <a:pt x="51376" y="15853"/>
                </a:lnTo>
                <a:lnTo>
                  <a:pt x="53766" y="15853"/>
                </a:lnTo>
                <a:close/>
                <a:moveTo>
                  <a:pt x="53766" y="20778"/>
                </a:moveTo>
                <a:lnTo>
                  <a:pt x="51376" y="20778"/>
                </a:lnTo>
                <a:lnTo>
                  <a:pt x="51376" y="18389"/>
                </a:lnTo>
                <a:lnTo>
                  <a:pt x="53766" y="18389"/>
                </a:lnTo>
                <a:close/>
                <a:moveTo>
                  <a:pt x="53766" y="23316"/>
                </a:moveTo>
                <a:lnTo>
                  <a:pt x="51376" y="23316"/>
                </a:lnTo>
                <a:lnTo>
                  <a:pt x="51376" y="20928"/>
                </a:lnTo>
                <a:lnTo>
                  <a:pt x="53766" y="20928"/>
                </a:lnTo>
                <a:close/>
                <a:moveTo>
                  <a:pt x="53766" y="25854"/>
                </a:moveTo>
                <a:lnTo>
                  <a:pt x="51376" y="25854"/>
                </a:lnTo>
                <a:lnTo>
                  <a:pt x="51376" y="23465"/>
                </a:lnTo>
                <a:lnTo>
                  <a:pt x="53766" y="23465"/>
                </a:lnTo>
                <a:close/>
                <a:moveTo>
                  <a:pt x="53766" y="28391"/>
                </a:moveTo>
                <a:lnTo>
                  <a:pt x="51376" y="28391"/>
                </a:lnTo>
                <a:lnTo>
                  <a:pt x="51376" y="26002"/>
                </a:lnTo>
                <a:lnTo>
                  <a:pt x="53766" y="26002"/>
                </a:lnTo>
                <a:close/>
                <a:moveTo>
                  <a:pt x="53766" y="30928"/>
                </a:moveTo>
                <a:lnTo>
                  <a:pt x="51376" y="30928"/>
                </a:lnTo>
                <a:lnTo>
                  <a:pt x="51376" y="28540"/>
                </a:lnTo>
                <a:lnTo>
                  <a:pt x="53766" y="28540"/>
                </a:lnTo>
                <a:close/>
                <a:moveTo>
                  <a:pt x="53766" y="33466"/>
                </a:moveTo>
                <a:lnTo>
                  <a:pt x="51376" y="33466"/>
                </a:lnTo>
                <a:lnTo>
                  <a:pt x="51376" y="31077"/>
                </a:lnTo>
                <a:lnTo>
                  <a:pt x="53766" y="31077"/>
                </a:lnTo>
                <a:close/>
                <a:moveTo>
                  <a:pt x="53766" y="36003"/>
                </a:moveTo>
                <a:lnTo>
                  <a:pt x="51376" y="36003"/>
                </a:lnTo>
                <a:lnTo>
                  <a:pt x="51376" y="33614"/>
                </a:lnTo>
                <a:lnTo>
                  <a:pt x="53766" y="33614"/>
                </a:lnTo>
                <a:close/>
                <a:moveTo>
                  <a:pt x="53766" y="38540"/>
                </a:moveTo>
                <a:lnTo>
                  <a:pt x="51376" y="38540"/>
                </a:lnTo>
                <a:lnTo>
                  <a:pt x="51376" y="36152"/>
                </a:lnTo>
                <a:lnTo>
                  <a:pt x="53766" y="36152"/>
                </a:lnTo>
                <a:close/>
                <a:moveTo>
                  <a:pt x="53766" y="41079"/>
                </a:moveTo>
                <a:lnTo>
                  <a:pt x="51376" y="41079"/>
                </a:lnTo>
                <a:lnTo>
                  <a:pt x="51376" y="38690"/>
                </a:lnTo>
                <a:lnTo>
                  <a:pt x="53766" y="38690"/>
                </a:lnTo>
                <a:close/>
                <a:moveTo>
                  <a:pt x="53766" y="43616"/>
                </a:moveTo>
                <a:lnTo>
                  <a:pt x="51376" y="43616"/>
                </a:lnTo>
                <a:lnTo>
                  <a:pt x="51376" y="41226"/>
                </a:lnTo>
                <a:lnTo>
                  <a:pt x="53766" y="41226"/>
                </a:lnTo>
                <a:close/>
                <a:moveTo>
                  <a:pt x="53766" y="46152"/>
                </a:moveTo>
                <a:lnTo>
                  <a:pt x="51376" y="46152"/>
                </a:lnTo>
                <a:lnTo>
                  <a:pt x="51376" y="43764"/>
                </a:lnTo>
                <a:lnTo>
                  <a:pt x="53766" y="43764"/>
                </a:lnTo>
                <a:close/>
                <a:moveTo>
                  <a:pt x="53766" y="48691"/>
                </a:moveTo>
                <a:lnTo>
                  <a:pt x="51376" y="48691"/>
                </a:lnTo>
                <a:lnTo>
                  <a:pt x="51376" y="46302"/>
                </a:lnTo>
                <a:lnTo>
                  <a:pt x="53766" y="46302"/>
                </a:lnTo>
                <a:close/>
                <a:moveTo>
                  <a:pt x="53766" y="51228"/>
                </a:moveTo>
                <a:lnTo>
                  <a:pt x="51376" y="51228"/>
                </a:lnTo>
                <a:lnTo>
                  <a:pt x="51376" y="48839"/>
                </a:lnTo>
                <a:lnTo>
                  <a:pt x="53766" y="48839"/>
                </a:lnTo>
                <a:close/>
                <a:moveTo>
                  <a:pt x="53766" y="53765"/>
                </a:moveTo>
                <a:lnTo>
                  <a:pt x="51376" y="53765"/>
                </a:lnTo>
                <a:lnTo>
                  <a:pt x="51376" y="51376"/>
                </a:lnTo>
                <a:lnTo>
                  <a:pt x="53766" y="51376"/>
                </a:lnTo>
                <a:close/>
                <a:moveTo>
                  <a:pt x="53766" y="56303"/>
                </a:moveTo>
                <a:lnTo>
                  <a:pt x="51376" y="56303"/>
                </a:lnTo>
                <a:lnTo>
                  <a:pt x="51376" y="53914"/>
                </a:lnTo>
                <a:lnTo>
                  <a:pt x="53766" y="53914"/>
                </a:lnTo>
                <a:close/>
                <a:moveTo>
                  <a:pt x="53766" y="58840"/>
                </a:moveTo>
                <a:lnTo>
                  <a:pt x="51376" y="58840"/>
                </a:lnTo>
                <a:lnTo>
                  <a:pt x="51376" y="56451"/>
                </a:lnTo>
                <a:lnTo>
                  <a:pt x="53766" y="56451"/>
                </a:lnTo>
                <a:close/>
                <a:moveTo>
                  <a:pt x="51228" y="5554"/>
                </a:moveTo>
                <a:lnTo>
                  <a:pt x="48839" y="5554"/>
                </a:lnTo>
                <a:lnTo>
                  <a:pt x="48839" y="3165"/>
                </a:lnTo>
                <a:lnTo>
                  <a:pt x="51228" y="3165"/>
                </a:lnTo>
                <a:close/>
                <a:moveTo>
                  <a:pt x="51228" y="8092"/>
                </a:moveTo>
                <a:lnTo>
                  <a:pt x="48839" y="8092"/>
                </a:lnTo>
                <a:lnTo>
                  <a:pt x="48839" y="5703"/>
                </a:lnTo>
                <a:lnTo>
                  <a:pt x="51228" y="5703"/>
                </a:lnTo>
                <a:close/>
                <a:moveTo>
                  <a:pt x="51228" y="10629"/>
                </a:moveTo>
                <a:lnTo>
                  <a:pt x="48839" y="10629"/>
                </a:lnTo>
                <a:lnTo>
                  <a:pt x="48839" y="8240"/>
                </a:lnTo>
                <a:lnTo>
                  <a:pt x="51228" y="8240"/>
                </a:lnTo>
                <a:close/>
                <a:moveTo>
                  <a:pt x="51228" y="13166"/>
                </a:moveTo>
                <a:lnTo>
                  <a:pt x="48839" y="13166"/>
                </a:lnTo>
                <a:lnTo>
                  <a:pt x="48839" y="10777"/>
                </a:lnTo>
                <a:lnTo>
                  <a:pt x="51228" y="10777"/>
                </a:lnTo>
                <a:close/>
                <a:moveTo>
                  <a:pt x="51228" y="15704"/>
                </a:moveTo>
                <a:lnTo>
                  <a:pt x="48839" y="15704"/>
                </a:lnTo>
                <a:lnTo>
                  <a:pt x="48839" y="13316"/>
                </a:lnTo>
                <a:lnTo>
                  <a:pt x="51228" y="13316"/>
                </a:lnTo>
                <a:close/>
                <a:moveTo>
                  <a:pt x="51228" y="18242"/>
                </a:moveTo>
                <a:lnTo>
                  <a:pt x="48839" y="18242"/>
                </a:lnTo>
                <a:lnTo>
                  <a:pt x="48839" y="15853"/>
                </a:lnTo>
                <a:lnTo>
                  <a:pt x="51228" y="15853"/>
                </a:lnTo>
                <a:close/>
                <a:moveTo>
                  <a:pt x="51228" y="20778"/>
                </a:moveTo>
                <a:lnTo>
                  <a:pt x="48839" y="20778"/>
                </a:lnTo>
                <a:lnTo>
                  <a:pt x="48839" y="18389"/>
                </a:lnTo>
                <a:lnTo>
                  <a:pt x="51228" y="18389"/>
                </a:lnTo>
                <a:close/>
                <a:moveTo>
                  <a:pt x="51228" y="23316"/>
                </a:moveTo>
                <a:lnTo>
                  <a:pt x="48839" y="23316"/>
                </a:lnTo>
                <a:lnTo>
                  <a:pt x="48839" y="20928"/>
                </a:lnTo>
                <a:lnTo>
                  <a:pt x="51228" y="20928"/>
                </a:lnTo>
                <a:close/>
                <a:moveTo>
                  <a:pt x="51228" y="25854"/>
                </a:moveTo>
                <a:lnTo>
                  <a:pt x="48839" y="25854"/>
                </a:lnTo>
                <a:lnTo>
                  <a:pt x="48839" y="23465"/>
                </a:lnTo>
                <a:lnTo>
                  <a:pt x="51228" y="23465"/>
                </a:lnTo>
                <a:close/>
                <a:moveTo>
                  <a:pt x="51228" y="28391"/>
                </a:moveTo>
                <a:lnTo>
                  <a:pt x="48839" y="28391"/>
                </a:lnTo>
                <a:lnTo>
                  <a:pt x="48839" y="26002"/>
                </a:lnTo>
                <a:lnTo>
                  <a:pt x="51228" y="26002"/>
                </a:lnTo>
                <a:close/>
                <a:moveTo>
                  <a:pt x="51228" y="30928"/>
                </a:moveTo>
                <a:lnTo>
                  <a:pt x="48839" y="30928"/>
                </a:lnTo>
                <a:lnTo>
                  <a:pt x="48839" y="28540"/>
                </a:lnTo>
                <a:lnTo>
                  <a:pt x="51228" y="28540"/>
                </a:lnTo>
                <a:close/>
                <a:moveTo>
                  <a:pt x="51228" y="33466"/>
                </a:moveTo>
                <a:lnTo>
                  <a:pt x="48839" y="33466"/>
                </a:lnTo>
                <a:lnTo>
                  <a:pt x="48839" y="31077"/>
                </a:lnTo>
                <a:lnTo>
                  <a:pt x="51228" y="31077"/>
                </a:lnTo>
                <a:close/>
                <a:moveTo>
                  <a:pt x="51228" y="36003"/>
                </a:moveTo>
                <a:lnTo>
                  <a:pt x="48839" y="36003"/>
                </a:lnTo>
                <a:lnTo>
                  <a:pt x="48839" y="33614"/>
                </a:lnTo>
                <a:lnTo>
                  <a:pt x="51228" y="33614"/>
                </a:lnTo>
                <a:close/>
                <a:moveTo>
                  <a:pt x="51228" y="38540"/>
                </a:moveTo>
                <a:lnTo>
                  <a:pt x="48839" y="38540"/>
                </a:lnTo>
                <a:lnTo>
                  <a:pt x="48839" y="36152"/>
                </a:lnTo>
                <a:lnTo>
                  <a:pt x="51228" y="36152"/>
                </a:lnTo>
                <a:close/>
                <a:moveTo>
                  <a:pt x="51228" y="41079"/>
                </a:moveTo>
                <a:lnTo>
                  <a:pt x="48839" y="41079"/>
                </a:lnTo>
                <a:lnTo>
                  <a:pt x="48839" y="38690"/>
                </a:lnTo>
                <a:lnTo>
                  <a:pt x="51228" y="38690"/>
                </a:lnTo>
                <a:close/>
                <a:moveTo>
                  <a:pt x="51228" y="43616"/>
                </a:moveTo>
                <a:lnTo>
                  <a:pt x="48839" y="43616"/>
                </a:lnTo>
                <a:lnTo>
                  <a:pt x="48839" y="41226"/>
                </a:lnTo>
                <a:lnTo>
                  <a:pt x="51228" y="41226"/>
                </a:lnTo>
                <a:close/>
                <a:moveTo>
                  <a:pt x="51228" y="46152"/>
                </a:moveTo>
                <a:lnTo>
                  <a:pt x="48839" y="46152"/>
                </a:lnTo>
                <a:lnTo>
                  <a:pt x="48839" y="43764"/>
                </a:lnTo>
                <a:lnTo>
                  <a:pt x="51228" y="43764"/>
                </a:lnTo>
                <a:close/>
                <a:moveTo>
                  <a:pt x="51228" y="48691"/>
                </a:moveTo>
                <a:lnTo>
                  <a:pt x="48839" y="48691"/>
                </a:lnTo>
                <a:lnTo>
                  <a:pt x="48839" y="46302"/>
                </a:lnTo>
                <a:lnTo>
                  <a:pt x="51228" y="46302"/>
                </a:lnTo>
                <a:close/>
                <a:moveTo>
                  <a:pt x="51228" y="51228"/>
                </a:moveTo>
                <a:lnTo>
                  <a:pt x="48839" y="51228"/>
                </a:lnTo>
                <a:lnTo>
                  <a:pt x="48839" y="48839"/>
                </a:lnTo>
                <a:lnTo>
                  <a:pt x="51228" y="48839"/>
                </a:lnTo>
                <a:close/>
                <a:moveTo>
                  <a:pt x="51228" y="53765"/>
                </a:moveTo>
                <a:lnTo>
                  <a:pt x="48839" y="53765"/>
                </a:lnTo>
                <a:lnTo>
                  <a:pt x="48839" y="51376"/>
                </a:lnTo>
                <a:lnTo>
                  <a:pt x="51228" y="51376"/>
                </a:lnTo>
                <a:close/>
                <a:moveTo>
                  <a:pt x="51228" y="56303"/>
                </a:moveTo>
                <a:lnTo>
                  <a:pt x="48839" y="56303"/>
                </a:lnTo>
                <a:lnTo>
                  <a:pt x="48839" y="53914"/>
                </a:lnTo>
                <a:lnTo>
                  <a:pt x="51228" y="53914"/>
                </a:lnTo>
                <a:close/>
                <a:moveTo>
                  <a:pt x="51228" y="58840"/>
                </a:moveTo>
                <a:lnTo>
                  <a:pt x="48839" y="58840"/>
                </a:lnTo>
                <a:lnTo>
                  <a:pt x="48839" y="56451"/>
                </a:lnTo>
                <a:lnTo>
                  <a:pt x="51228" y="56451"/>
                </a:lnTo>
                <a:close/>
                <a:moveTo>
                  <a:pt x="48691" y="5554"/>
                </a:moveTo>
                <a:lnTo>
                  <a:pt x="46302" y="5554"/>
                </a:lnTo>
                <a:lnTo>
                  <a:pt x="46302" y="3165"/>
                </a:lnTo>
                <a:lnTo>
                  <a:pt x="48691" y="3165"/>
                </a:lnTo>
                <a:close/>
                <a:moveTo>
                  <a:pt x="48691" y="8092"/>
                </a:moveTo>
                <a:lnTo>
                  <a:pt x="46302" y="8092"/>
                </a:lnTo>
                <a:lnTo>
                  <a:pt x="46302" y="5703"/>
                </a:lnTo>
                <a:lnTo>
                  <a:pt x="48691" y="5703"/>
                </a:lnTo>
                <a:close/>
                <a:moveTo>
                  <a:pt x="48691" y="10629"/>
                </a:moveTo>
                <a:lnTo>
                  <a:pt x="46302" y="10629"/>
                </a:lnTo>
                <a:lnTo>
                  <a:pt x="46302" y="8240"/>
                </a:lnTo>
                <a:lnTo>
                  <a:pt x="48691" y="8240"/>
                </a:lnTo>
                <a:close/>
                <a:moveTo>
                  <a:pt x="48691" y="13166"/>
                </a:moveTo>
                <a:lnTo>
                  <a:pt x="46302" y="13166"/>
                </a:lnTo>
                <a:lnTo>
                  <a:pt x="46302" y="10777"/>
                </a:lnTo>
                <a:lnTo>
                  <a:pt x="48691" y="10777"/>
                </a:lnTo>
                <a:close/>
                <a:moveTo>
                  <a:pt x="48691" y="15704"/>
                </a:moveTo>
                <a:lnTo>
                  <a:pt x="46302" y="15704"/>
                </a:lnTo>
                <a:lnTo>
                  <a:pt x="46302" y="13316"/>
                </a:lnTo>
                <a:lnTo>
                  <a:pt x="48691" y="13316"/>
                </a:lnTo>
                <a:close/>
                <a:moveTo>
                  <a:pt x="48691" y="18242"/>
                </a:moveTo>
                <a:lnTo>
                  <a:pt x="46302" y="18242"/>
                </a:lnTo>
                <a:lnTo>
                  <a:pt x="46302" y="15853"/>
                </a:lnTo>
                <a:lnTo>
                  <a:pt x="48691" y="15853"/>
                </a:lnTo>
                <a:close/>
                <a:moveTo>
                  <a:pt x="48691" y="20778"/>
                </a:moveTo>
                <a:lnTo>
                  <a:pt x="46302" y="20778"/>
                </a:lnTo>
                <a:lnTo>
                  <a:pt x="46302" y="18389"/>
                </a:lnTo>
                <a:lnTo>
                  <a:pt x="48691" y="18389"/>
                </a:lnTo>
                <a:close/>
                <a:moveTo>
                  <a:pt x="48691" y="23316"/>
                </a:moveTo>
                <a:lnTo>
                  <a:pt x="46302" y="23316"/>
                </a:lnTo>
                <a:lnTo>
                  <a:pt x="46302" y="20928"/>
                </a:lnTo>
                <a:lnTo>
                  <a:pt x="48691" y="20928"/>
                </a:lnTo>
                <a:close/>
                <a:moveTo>
                  <a:pt x="48691" y="25854"/>
                </a:moveTo>
                <a:lnTo>
                  <a:pt x="46302" y="25854"/>
                </a:lnTo>
                <a:lnTo>
                  <a:pt x="46302" y="23465"/>
                </a:lnTo>
                <a:lnTo>
                  <a:pt x="48691" y="23465"/>
                </a:lnTo>
                <a:close/>
                <a:moveTo>
                  <a:pt x="48691" y="28391"/>
                </a:moveTo>
                <a:lnTo>
                  <a:pt x="46302" y="28391"/>
                </a:lnTo>
                <a:lnTo>
                  <a:pt x="46302" y="26002"/>
                </a:lnTo>
                <a:lnTo>
                  <a:pt x="48691" y="26002"/>
                </a:lnTo>
                <a:close/>
                <a:moveTo>
                  <a:pt x="48691" y="30928"/>
                </a:moveTo>
                <a:lnTo>
                  <a:pt x="46302" y="30928"/>
                </a:lnTo>
                <a:lnTo>
                  <a:pt x="46302" y="28540"/>
                </a:lnTo>
                <a:lnTo>
                  <a:pt x="48691" y="28540"/>
                </a:lnTo>
                <a:close/>
                <a:moveTo>
                  <a:pt x="48691" y="33466"/>
                </a:moveTo>
                <a:lnTo>
                  <a:pt x="46302" y="33466"/>
                </a:lnTo>
                <a:lnTo>
                  <a:pt x="46302" y="31077"/>
                </a:lnTo>
                <a:lnTo>
                  <a:pt x="48691" y="31077"/>
                </a:lnTo>
                <a:close/>
                <a:moveTo>
                  <a:pt x="48691" y="36003"/>
                </a:moveTo>
                <a:lnTo>
                  <a:pt x="46302" y="36003"/>
                </a:lnTo>
                <a:lnTo>
                  <a:pt x="46302" y="33614"/>
                </a:lnTo>
                <a:lnTo>
                  <a:pt x="48691" y="33614"/>
                </a:lnTo>
                <a:close/>
                <a:moveTo>
                  <a:pt x="48691" y="38540"/>
                </a:moveTo>
                <a:lnTo>
                  <a:pt x="46302" y="38540"/>
                </a:lnTo>
                <a:lnTo>
                  <a:pt x="46302" y="36152"/>
                </a:lnTo>
                <a:lnTo>
                  <a:pt x="48691" y="36152"/>
                </a:lnTo>
                <a:close/>
                <a:moveTo>
                  <a:pt x="48691" y="41079"/>
                </a:moveTo>
                <a:lnTo>
                  <a:pt x="46302" y="41079"/>
                </a:lnTo>
                <a:lnTo>
                  <a:pt x="46302" y="38690"/>
                </a:lnTo>
                <a:lnTo>
                  <a:pt x="48691" y="38690"/>
                </a:lnTo>
                <a:close/>
                <a:moveTo>
                  <a:pt x="48691" y="43616"/>
                </a:moveTo>
                <a:lnTo>
                  <a:pt x="46302" y="43616"/>
                </a:lnTo>
                <a:lnTo>
                  <a:pt x="46302" y="41226"/>
                </a:lnTo>
                <a:lnTo>
                  <a:pt x="48691" y="41226"/>
                </a:lnTo>
                <a:close/>
                <a:moveTo>
                  <a:pt x="48691" y="46152"/>
                </a:moveTo>
                <a:lnTo>
                  <a:pt x="46302" y="46152"/>
                </a:lnTo>
                <a:lnTo>
                  <a:pt x="46302" y="43764"/>
                </a:lnTo>
                <a:lnTo>
                  <a:pt x="48691" y="43764"/>
                </a:lnTo>
                <a:close/>
                <a:moveTo>
                  <a:pt x="48691" y="48691"/>
                </a:moveTo>
                <a:lnTo>
                  <a:pt x="46302" y="48691"/>
                </a:lnTo>
                <a:lnTo>
                  <a:pt x="46302" y="46302"/>
                </a:lnTo>
                <a:lnTo>
                  <a:pt x="48691" y="46302"/>
                </a:lnTo>
                <a:close/>
                <a:moveTo>
                  <a:pt x="48691" y="51228"/>
                </a:moveTo>
                <a:lnTo>
                  <a:pt x="46302" y="51228"/>
                </a:lnTo>
                <a:lnTo>
                  <a:pt x="46302" y="48839"/>
                </a:lnTo>
                <a:lnTo>
                  <a:pt x="48691" y="48839"/>
                </a:lnTo>
                <a:close/>
                <a:moveTo>
                  <a:pt x="48691" y="53765"/>
                </a:moveTo>
                <a:lnTo>
                  <a:pt x="46302" y="53765"/>
                </a:lnTo>
                <a:lnTo>
                  <a:pt x="46302" y="51376"/>
                </a:lnTo>
                <a:lnTo>
                  <a:pt x="48691" y="51376"/>
                </a:lnTo>
                <a:close/>
                <a:moveTo>
                  <a:pt x="48691" y="56303"/>
                </a:moveTo>
                <a:lnTo>
                  <a:pt x="46302" y="56303"/>
                </a:lnTo>
                <a:lnTo>
                  <a:pt x="46302" y="53914"/>
                </a:lnTo>
                <a:lnTo>
                  <a:pt x="48691" y="53914"/>
                </a:lnTo>
                <a:close/>
                <a:moveTo>
                  <a:pt x="48691" y="58840"/>
                </a:moveTo>
                <a:lnTo>
                  <a:pt x="46302" y="58840"/>
                </a:lnTo>
                <a:lnTo>
                  <a:pt x="46302" y="56451"/>
                </a:lnTo>
                <a:lnTo>
                  <a:pt x="48691" y="56451"/>
                </a:lnTo>
                <a:close/>
                <a:moveTo>
                  <a:pt x="46153" y="5554"/>
                </a:moveTo>
                <a:lnTo>
                  <a:pt x="43764" y="5554"/>
                </a:lnTo>
                <a:lnTo>
                  <a:pt x="43764" y="3165"/>
                </a:lnTo>
                <a:lnTo>
                  <a:pt x="46153" y="3165"/>
                </a:lnTo>
                <a:close/>
                <a:moveTo>
                  <a:pt x="46153" y="8092"/>
                </a:moveTo>
                <a:lnTo>
                  <a:pt x="43764" y="8092"/>
                </a:lnTo>
                <a:lnTo>
                  <a:pt x="43764" y="5703"/>
                </a:lnTo>
                <a:lnTo>
                  <a:pt x="46153" y="5703"/>
                </a:lnTo>
                <a:close/>
                <a:moveTo>
                  <a:pt x="46153" y="10629"/>
                </a:moveTo>
                <a:lnTo>
                  <a:pt x="43764" y="10629"/>
                </a:lnTo>
                <a:lnTo>
                  <a:pt x="43764" y="8240"/>
                </a:lnTo>
                <a:lnTo>
                  <a:pt x="46153" y="8240"/>
                </a:lnTo>
                <a:close/>
                <a:moveTo>
                  <a:pt x="46153" y="13166"/>
                </a:moveTo>
                <a:lnTo>
                  <a:pt x="43764" y="13166"/>
                </a:lnTo>
                <a:lnTo>
                  <a:pt x="43764" y="10777"/>
                </a:lnTo>
                <a:lnTo>
                  <a:pt x="46153" y="10777"/>
                </a:lnTo>
                <a:close/>
                <a:moveTo>
                  <a:pt x="46153" y="15704"/>
                </a:moveTo>
                <a:lnTo>
                  <a:pt x="43764" y="15704"/>
                </a:lnTo>
                <a:lnTo>
                  <a:pt x="43764" y="13316"/>
                </a:lnTo>
                <a:lnTo>
                  <a:pt x="46153" y="13316"/>
                </a:lnTo>
                <a:close/>
                <a:moveTo>
                  <a:pt x="46153" y="18242"/>
                </a:moveTo>
                <a:lnTo>
                  <a:pt x="43764" y="18242"/>
                </a:lnTo>
                <a:lnTo>
                  <a:pt x="43764" y="15853"/>
                </a:lnTo>
                <a:lnTo>
                  <a:pt x="46153" y="15853"/>
                </a:lnTo>
                <a:close/>
                <a:moveTo>
                  <a:pt x="46153" y="20778"/>
                </a:moveTo>
                <a:lnTo>
                  <a:pt x="43764" y="20778"/>
                </a:lnTo>
                <a:lnTo>
                  <a:pt x="43764" y="18389"/>
                </a:lnTo>
                <a:lnTo>
                  <a:pt x="46153" y="18389"/>
                </a:lnTo>
                <a:close/>
                <a:moveTo>
                  <a:pt x="46153" y="23316"/>
                </a:moveTo>
                <a:lnTo>
                  <a:pt x="43764" y="23316"/>
                </a:lnTo>
                <a:lnTo>
                  <a:pt x="43764" y="20928"/>
                </a:lnTo>
                <a:lnTo>
                  <a:pt x="46153" y="20928"/>
                </a:lnTo>
                <a:close/>
                <a:moveTo>
                  <a:pt x="46153" y="25854"/>
                </a:moveTo>
                <a:lnTo>
                  <a:pt x="43764" y="25854"/>
                </a:lnTo>
                <a:lnTo>
                  <a:pt x="43764" y="23465"/>
                </a:lnTo>
                <a:lnTo>
                  <a:pt x="46153" y="23465"/>
                </a:lnTo>
                <a:close/>
                <a:moveTo>
                  <a:pt x="46153" y="28391"/>
                </a:moveTo>
                <a:lnTo>
                  <a:pt x="43764" y="28391"/>
                </a:lnTo>
                <a:lnTo>
                  <a:pt x="43764" y="26002"/>
                </a:lnTo>
                <a:lnTo>
                  <a:pt x="46153" y="26002"/>
                </a:lnTo>
                <a:close/>
                <a:moveTo>
                  <a:pt x="46153" y="30928"/>
                </a:moveTo>
                <a:lnTo>
                  <a:pt x="43764" y="30928"/>
                </a:lnTo>
                <a:lnTo>
                  <a:pt x="43764" y="28540"/>
                </a:lnTo>
                <a:lnTo>
                  <a:pt x="46153" y="28540"/>
                </a:lnTo>
                <a:close/>
                <a:moveTo>
                  <a:pt x="46153" y="33466"/>
                </a:moveTo>
                <a:lnTo>
                  <a:pt x="43764" y="33466"/>
                </a:lnTo>
                <a:lnTo>
                  <a:pt x="43764" y="31077"/>
                </a:lnTo>
                <a:lnTo>
                  <a:pt x="46153" y="31077"/>
                </a:lnTo>
                <a:close/>
                <a:moveTo>
                  <a:pt x="46153" y="36003"/>
                </a:moveTo>
                <a:lnTo>
                  <a:pt x="43764" y="36003"/>
                </a:lnTo>
                <a:lnTo>
                  <a:pt x="43764" y="33614"/>
                </a:lnTo>
                <a:lnTo>
                  <a:pt x="46153" y="33614"/>
                </a:lnTo>
                <a:close/>
                <a:moveTo>
                  <a:pt x="46153" y="38540"/>
                </a:moveTo>
                <a:lnTo>
                  <a:pt x="43764" y="38540"/>
                </a:lnTo>
                <a:lnTo>
                  <a:pt x="43764" y="36152"/>
                </a:lnTo>
                <a:lnTo>
                  <a:pt x="46153" y="36152"/>
                </a:lnTo>
                <a:close/>
                <a:moveTo>
                  <a:pt x="46153" y="41079"/>
                </a:moveTo>
                <a:lnTo>
                  <a:pt x="43764" y="41079"/>
                </a:lnTo>
                <a:lnTo>
                  <a:pt x="43764" y="38690"/>
                </a:lnTo>
                <a:lnTo>
                  <a:pt x="46153" y="38690"/>
                </a:lnTo>
                <a:close/>
                <a:moveTo>
                  <a:pt x="46153" y="43616"/>
                </a:moveTo>
                <a:lnTo>
                  <a:pt x="43764" y="43616"/>
                </a:lnTo>
                <a:lnTo>
                  <a:pt x="43764" y="41226"/>
                </a:lnTo>
                <a:lnTo>
                  <a:pt x="46153" y="41226"/>
                </a:lnTo>
                <a:close/>
                <a:moveTo>
                  <a:pt x="46153" y="46152"/>
                </a:moveTo>
                <a:lnTo>
                  <a:pt x="43764" y="46152"/>
                </a:lnTo>
                <a:lnTo>
                  <a:pt x="43764" y="43764"/>
                </a:lnTo>
                <a:lnTo>
                  <a:pt x="46153" y="43764"/>
                </a:lnTo>
                <a:close/>
                <a:moveTo>
                  <a:pt x="46153" y="48691"/>
                </a:moveTo>
                <a:lnTo>
                  <a:pt x="43764" y="48691"/>
                </a:lnTo>
                <a:lnTo>
                  <a:pt x="43764" y="46302"/>
                </a:lnTo>
                <a:lnTo>
                  <a:pt x="46153" y="46302"/>
                </a:lnTo>
                <a:close/>
                <a:moveTo>
                  <a:pt x="46153" y="51228"/>
                </a:moveTo>
                <a:lnTo>
                  <a:pt x="43764" y="51228"/>
                </a:lnTo>
                <a:lnTo>
                  <a:pt x="43764" y="48839"/>
                </a:lnTo>
                <a:lnTo>
                  <a:pt x="46153" y="48839"/>
                </a:lnTo>
                <a:close/>
                <a:moveTo>
                  <a:pt x="46153" y="53765"/>
                </a:moveTo>
                <a:lnTo>
                  <a:pt x="43764" y="53765"/>
                </a:lnTo>
                <a:lnTo>
                  <a:pt x="43764" y="51376"/>
                </a:lnTo>
                <a:lnTo>
                  <a:pt x="46153" y="51376"/>
                </a:lnTo>
                <a:close/>
                <a:moveTo>
                  <a:pt x="46153" y="56303"/>
                </a:moveTo>
                <a:lnTo>
                  <a:pt x="43764" y="56303"/>
                </a:lnTo>
                <a:lnTo>
                  <a:pt x="43764" y="53914"/>
                </a:lnTo>
                <a:lnTo>
                  <a:pt x="46153" y="53914"/>
                </a:lnTo>
                <a:close/>
                <a:moveTo>
                  <a:pt x="46153" y="58840"/>
                </a:moveTo>
                <a:lnTo>
                  <a:pt x="43764" y="58840"/>
                </a:lnTo>
                <a:lnTo>
                  <a:pt x="43764" y="56451"/>
                </a:lnTo>
                <a:lnTo>
                  <a:pt x="46153" y="56451"/>
                </a:lnTo>
                <a:close/>
                <a:moveTo>
                  <a:pt x="43616" y="5554"/>
                </a:moveTo>
                <a:lnTo>
                  <a:pt x="41227" y="5554"/>
                </a:lnTo>
                <a:lnTo>
                  <a:pt x="41227" y="3165"/>
                </a:lnTo>
                <a:lnTo>
                  <a:pt x="43616" y="3165"/>
                </a:lnTo>
                <a:close/>
                <a:moveTo>
                  <a:pt x="43616" y="8092"/>
                </a:moveTo>
                <a:lnTo>
                  <a:pt x="41227" y="8092"/>
                </a:lnTo>
                <a:lnTo>
                  <a:pt x="41227" y="5703"/>
                </a:lnTo>
                <a:lnTo>
                  <a:pt x="43616" y="5703"/>
                </a:lnTo>
                <a:close/>
                <a:moveTo>
                  <a:pt x="43616" y="10629"/>
                </a:moveTo>
                <a:lnTo>
                  <a:pt x="41227" y="10629"/>
                </a:lnTo>
                <a:lnTo>
                  <a:pt x="41227" y="8240"/>
                </a:lnTo>
                <a:lnTo>
                  <a:pt x="43616" y="8240"/>
                </a:lnTo>
                <a:close/>
                <a:moveTo>
                  <a:pt x="43616" y="13166"/>
                </a:moveTo>
                <a:lnTo>
                  <a:pt x="41227" y="13166"/>
                </a:lnTo>
                <a:lnTo>
                  <a:pt x="41227" y="10777"/>
                </a:lnTo>
                <a:lnTo>
                  <a:pt x="43616" y="10777"/>
                </a:lnTo>
                <a:close/>
                <a:moveTo>
                  <a:pt x="43616" y="15704"/>
                </a:moveTo>
                <a:lnTo>
                  <a:pt x="41227" y="15704"/>
                </a:lnTo>
                <a:lnTo>
                  <a:pt x="41227" y="13316"/>
                </a:lnTo>
                <a:lnTo>
                  <a:pt x="43616" y="13316"/>
                </a:lnTo>
                <a:close/>
                <a:moveTo>
                  <a:pt x="43616" y="18242"/>
                </a:moveTo>
                <a:lnTo>
                  <a:pt x="41227" y="18242"/>
                </a:lnTo>
                <a:lnTo>
                  <a:pt x="41227" y="15853"/>
                </a:lnTo>
                <a:lnTo>
                  <a:pt x="43616" y="15853"/>
                </a:lnTo>
                <a:close/>
                <a:moveTo>
                  <a:pt x="43616" y="20778"/>
                </a:moveTo>
                <a:lnTo>
                  <a:pt x="41227" y="20778"/>
                </a:lnTo>
                <a:lnTo>
                  <a:pt x="41227" y="18389"/>
                </a:lnTo>
                <a:lnTo>
                  <a:pt x="43616" y="18389"/>
                </a:lnTo>
                <a:close/>
                <a:moveTo>
                  <a:pt x="43616" y="23316"/>
                </a:moveTo>
                <a:lnTo>
                  <a:pt x="41227" y="23316"/>
                </a:lnTo>
                <a:lnTo>
                  <a:pt x="41227" y="20928"/>
                </a:lnTo>
                <a:lnTo>
                  <a:pt x="43616" y="20928"/>
                </a:lnTo>
                <a:close/>
                <a:moveTo>
                  <a:pt x="43616" y="25854"/>
                </a:moveTo>
                <a:lnTo>
                  <a:pt x="41227" y="25854"/>
                </a:lnTo>
                <a:lnTo>
                  <a:pt x="41227" y="23465"/>
                </a:lnTo>
                <a:lnTo>
                  <a:pt x="43616" y="23465"/>
                </a:lnTo>
                <a:close/>
                <a:moveTo>
                  <a:pt x="43616" y="28391"/>
                </a:moveTo>
                <a:lnTo>
                  <a:pt x="41227" y="28391"/>
                </a:lnTo>
                <a:lnTo>
                  <a:pt x="41227" y="26002"/>
                </a:lnTo>
                <a:lnTo>
                  <a:pt x="43616" y="26002"/>
                </a:lnTo>
                <a:close/>
                <a:moveTo>
                  <a:pt x="43616" y="30928"/>
                </a:moveTo>
                <a:lnTo>
                  <a:pt x="41227" y="30928"/>
                </a:lnTo>
                <a:lnTo>
                  <a:pt x="41227" y="28540"/>
                </a:lnTo>
                <a:lnTo>
                  <a:pt x="43616" y="28540"/>
                </a:lnTo>
                <a:close/>
                <a:moveTo>
                  <a:pt x="43616" y="33466"/>
                </a:moveTo>
                <a:lnTo>
                  <a:pt x="41227" y="33466"/>
                </a:lnTo>
                <a:lnTo>
                  <a:pt x="41227" y="31077"/>
                </a:lnTo>
                <a:lnTo>
                  <a:pt x="43616" y="31077"/>
                </a:lnTo>
                <a:close/>
                <a:moveTo>
                  <a:pt x="43616" y="36003"/>
                </a:moveTo>
                <a:lnTo>
                  <a:pt x="41227" y="36003"/>
                </a:lnTo>
                <a:lnTo>
                  <a:pt x="41227" y="33614"/>
                </a:lnTo>
                <a:lnTo>
                  <a:pt x="43616" y="33614"/>
                </a:lnTo>
                <a:close/>
                <a:moveTo>
                  <a:pt x="43616" y="38540"/>
                </a:moveTo>
                <a:lnTo>
                  <a:pt x="41227" y="38540"/>
                </a:lnTo>
                <a:lnTo>
                  <a:pt x="41227" y="36152"/>
                </a:lnTo>
                <a:lnTo>
                  <a:pt x="43616" y="36152"/>
                </a:lnTo>
                <a:close/>
                <a:moveTo>
                  <a:pt x="43616" y="41079"/>
                </a:moveTo>
                <a:lnTo>
                  <a:pt x="41227" y="41079"/>
                </a:lnTo>
                <a:lnTo>
                  <a:pt x="41227" y="38690"/>
                </a:lnTo>
                <a:lnTo>
                  <a:pt x="43616" y="38690"/>
                </a:lnTo>
                <a:close/>
                <a:moveTo>
                  <a:pt x="43616" y="43616"/>
                </a:moveTo>
                <a:lnTo>
                  <a:pt x="41227" y="43616"/>
                </a:lnTo>
                <a:lnTo>
                  <a:pt x="41227" y="41226"/>
                </a:lnTo>
                <a:lnTo>
                  <a:pt x="43616" y="41226"/>
                </a:lnTo>
                <a:close/>
                <a:moveTo>
                  <a:pt x="43616" y="46152"/>
                </a:moveTo>
                <a:lnTo>
                  <a:pt x="41227" y="46152"/>
                </a:lnTo>
                <a:lnTo>
                  <a:pt x="41227" y="43764"/>
                </a:lnTo>
                <a:lnTo>
                  <a:pt x="43616" y="43764"/>
                </a:lnTo>
                <a:close/>
                <a:moveTo>
                  <a:pt x="43616" y="48691"/>
                </a:moveTo>
                <a:lnTo>
                  <a:pt x="41227" y="48691"/>
                </a:lnTo>
                <a:lnTo>
                  <a:pt x="41227" y="46302"/>
                </a:lnTo>
                <a:lnTo>
                  <a:pt x="43616" y="46302"/>
                </a:lnTo>
                <a:close/>
                <a:moveTo>
                  <a:pt x="43616" y="51228"/>
                </a:moveTo>
                <a:lnTo>
                  <a:pt x="41227" y="51228"/>
                </a:lnTo>
                <a:lnTo>
                  <a:pt x="41227" y="48839"/>
                </a:lnTo>
                <a:lnTo>
                  <a:pt x="43616" y="48839"/>
                </a:lnTo>
                <a:close/>
                <a:moveTo>
                  <a:pt x="43616" y="53765"/>
                </a:moveTo>
                <a:lnTo>
                  <a:pt x="41227" y="53765"/>
                </a:lnTo>
                <a:lnTo>
                  <a:pt x="41227" y="51376"/>
                </a:lnTo>
                <a:lnTo>
                  <a:pt x="43616" y="51376"/>
                </a:lnTo>
                <a:close/>
                <a:moveTo>
                  <a:pt x="43616" y="56303"/>
                </a:moveTo>
                <a:lnTo>
                  <a:pt x="41227" y="56303"/>
                </a:lnTo>
                <a:lnTo>
                  <a:pt x="41227" y="53914"/>
                </a:lnTo>
                <a:lnTo>
                  <a:pt x="43616" y="53914"/>
                </a:lnTo>
                <a:close/>
                <a:moveTo>
                  <a:pt x="43616" y="58840"/>
                </a:moveTo>
                <a:lnTo>
                  <a:pt x="41227" y="58840"/>
                </a:lnTo>
                <a:lnTo>
                  <a:pt x="41227" y="56451"/>
                </a:lnTo>
                <a:lnTo>
                  <a:pt x="43616" y="56451"/>
                </a:lnTo>
                <a:close/>
                <a:moveTo>
                  <a:pt x="41078" y="5554"/>
                </a:moveTo>
                <a:lnTo>
                  <a:pt x="38689" y="5554"/>
                </a:lnTo>
                <a:lnTo>
                  <a:pt x="38689" y="3165"/>
                </a:lnTo>
                <a:lnTo>
                  <a:pt x="41078" y="3165"/>
                </a:lnTo>
                <a:close/>
                <a:moveTo>
                  <a:pt x="41078" y="8092"/>
                </a:moveTo>
                <a:lnTo>
                  <a:pt x="38689" y="8092"/>
                </a:lnTo>
                <a:lnTo>
                  <a:pt x="38689" y="5703"/>
                </a:lnTo>
                <a:lnTo>
                  <a:pt x="41078" y="5703"/>
                </a:lnTo>
                <a:close/>
                <a:moveTo>
                  <a:pt x="41078" y="10629"/>
                </a:moveTo>
                <a:lnTo>
                  <a:pt x="38689" y="10629"/>
                </a:lnTo>
                <a:lnTo>
                  <a:pt x="38689" y="8240"/>
                </a:lnTo>
                <a:lnTo>
                  <a:pt x="41078" y="8240"/>
                </a:lnTo>
                <a:close/>
                <a:moveTo>
                  <a:pt x="41078" y="13166"/>
                </a:moveTo>
                <a:lnTo>
                  <a:pt x="38689" y="13166"/>
                </a:lnTo>
                <a:lnTo>
                  <a:pt x="38689" y="10777"/>
                </a:lnTo>
                <a:lnTo>
                  <a:pt x="41078" y="10777"/>
                </a:lnTo>
                <a:close/>
                <a:moveTo>
                  <a:pt x="41078" y="15704"/>
                </a:moveTo>
                <a:lnTo>
                  <a:pt x="38689" y="15704"/>
                </a:lnTo>
                <a:lnTo>
                  <a:pt x="38689" y="13316"/>
                </a:lnTo>
                <a:lnTo>
                  <a:pt x="41078" y="13316"/>
                </a:lnTo>
                <a:close/>
                <a:moveTo>
                  <a:pt x="41078" y="18242"/>
                </a:moveTo>
                <a:lnTo>
                  <a:pt x="38689" y="18242"/>
                </a:lnTo>
                <a:lnTo>
                  <a:pt x="38689" y="15853"/>
                </a:lnTo>
                <a:lnTo>
                  <a:pt x="41078" y="15853"/>
                </a:lnTo>
                <a:close/>
                <a:moveTo>
                  <a:pt x="41078" y="20778"/>
                </a:moveTo>
                <a:lnTo>
                  <a:pt x="38689" y="20778"/>
                </a:lnTo>
                <a:lnTo>
                  <a:pt x="38689" y="18389"/>
                </a:lnTo>
                <a:lnTo>
                  <a:pt x="41078" y="18389"/>
                </a:lnTo>
                <a:close/>
                <a:moveTo>
                  <a:pt x="41078" y="23316"/>
                </a:moveTo>
                <a:lnTo>
                  <a:pt x="38689" y="23316"/>
                </a:lnTo>
                <a:lnTo>
                  <a:pt x="38689" y="20928"/>
                </a:lnTo>
                <a:lnTo>
                  <a:pt x="41078" y="20928"/>
                </a:lnTo>
                <a:close/>
                <a:moveTo>
                  <a:pt x="41078" y="25854"/>
                </a:moveTo>
                <a:lnTo>
                  <a:pt x="38689" y="25854"/>
                </a:lnTo>
                <a:lnTo>
                  <a:pt x="38689" y="23465"/>
                </a:lnTo>
                <a:lnTo>
                  <a:pt x="41078" y="23465"/>
                </a:lnTo>
                <a:close/>
                <a:moveTo>
                  <a:pt x="41078" y="28391"/>
                </a:moveTo>
                <a:lnTo>
                  <a:pt x="38689" y="28391"/>
                </a:lnTo>
                <a:lnTo>
                  <a:pt x="38689" y="26002"/>
                </a:lnTo>
                <a:lnTo>
                  <a:pt x="41078" y="26002"/>
                </a:lnTo>
                <a:close/>
                <a:moveTo>
                  <a:pt x="41078" y="30928"/>
                </a:moveTo>
                <a:lnTo>
                  <a:pt x="38689" y="30928"/>
                </a:lnTo>
                <a:lnTo>
                  <a:pt x="38689" y="28540"/>
                </a:lnTo>
                <a:lnTo>
                  <a:pt x="41078" y="28540"/>
                </a:lnTo>
                <a:close/>
                <a:moveTo>
                  <a:pt x="41078" y="33466"/>
                </a:moveTo>
                <a:lnTo>
                  <a:pt x="38689" y="33466"/>
                </a:lnTo>
                <a:lnTo>
                  <a:pt x="38689" y="31077"/>
                </a:lnTo>
                <a:lnTo>
                  <a:pt x="41078" y="31077"/>
                </a:lnTo>
                <a:close/>
                <a:moveTo>
                  <a:pt x="41078" y="36003"/>
                </a:moveTo>
                <a:lnTo>
                  <a:pt x="38689" y="36003"/>
                </a:lnTo>
                <a:lnTo>
                  <a:pt x="38689" y="33614"/>
                </a:lnTo>
                <a:lnTo>
                  <a:pt x="41078" y="33614"/>
                </a:lnTo>
                <a:close/>
                <a:moveTo>
                  <a:pt x="41078" y="38540"/>
                </a:moveTo>
                <a:lnTo>
                  <a:pt x="38689" y="38540"/>
                </a:lnTo>
                <a:lnTo>
                  <a:pt x="38689" y="36152"/>
                </a:lnTo>
                <a:lnTo>
                  <a:pt x="41078" y="36152"/>
                </a:lnTo>
                <a:close/>
                <a:moveTo>
                  <a:pt x="41078" y="41079"/>
                </a:moveTo>
                <a:lnTo>
                  <a:pt x="38689" y="41079"/>
                </a:lnTo>
                <a:lnTo>
                  <a:pt x="38689" y="38690"/>
                </a:lnTo>
                <a:lnTo>
                  <a:pt x="41078" y="38690"/>
                </a:lnTo>
                <a:close/>
                <a:moveTo>
                  <a:pt x="41078" y="43616"/>
                </a:moveTo>
                <a:lnTo>
                  <a:pt x="38689" y="43616"/>
                </a:lnTo>
                <a:lnTo>
                  <a:pt x="38689" y="41226"/>
                </a:lnTo>
                <a:lnTo>
                  <a:pt x="41078" y="41226"/>
                </a:lnTo>
                <a:close/>
                <a:moveTo>
                  <a:pt x="41078" y="46152"/>
                </a:moveTo>
                <a:lnTo>
                  <a:pt x="38689" y="46152"/>
                </a:lnTo>
                <a:lnTo>
                  <a:pt x="38689" y="43764"/>
                </a:lnTo>
                <a:lnTo>
                  <a:pt x="41078" y="43764"/>
                </a:lnTo>
                <a:close/>
                <a:moveTo>
                  <a:pt x="41078" y="48691"/>
                </a:moveTo>
                <a:lnTo>
                  <a:pt x="38689" y="48691"/>
                </a:lnTo>
                <a:lnTo>
                  <a:pt x="38689" y="46302"/>
                </a:lnTo>
                <a:lnTo>
                  <a:pt x="41078" y="46302"/>
                </a:lnTo>
                <a:close/>
                <a:moveTo>
                  <a:pt x="41078" y="51228"/>
                </a:moveTo>
                <a:lnTo>
                  <a:pt x="38689" y="51228"/>
                </a:lnTo>
                <a:lnTo>
                  <a:pt x="38689" y="48839"/>
                </a:lnTo>
                <a:lnTo>
                  <a:pt x="41078" y="48839"/>
                </a:lnTo>
                <a:close/>
                <a:moveTo>
                  <a:pt x="41078" y="53765"/>
                </a:moveTo>
                <a:lnTo>
                  <a:pt x="38689" y="53765"/>
                </a:lnTo>
                <a:lnTo>
                  <a:pt x="38689" y="51376"/>
                </a:lnTo>
                <a:lnTo>
                  <a:pt x="41078" y="51376"/>
                </a:lnTo>
                <a:close/>
                <a:moveTo>
                  <a:pt x="41078" y="56303"/>
                </a:moveTo>
                <a:lnTo>
                  <a:pt x="38689" y="56303"/>
                </a:lnTo>
                <a:lnTo>
                  <a:pt x="38689" y="53914"/>
                </a:lnTo>
                <a:lnTo>
                  <a:pt x="41078" y="53914"/>
                </a:lnTo>
                <a:close/>
                <a:moveTo>
                  <a:pt x="41078" y="58840"/>
                </a:moveTo>
                <a:lnTo>
                  <a:pt x="38689" y="58840"/>
                </a:lnTo>
                <a:lnTo>
                  <a:pt x="38689" y="56451"/>
                </a:lnTo>
                <a:lnTo>
                  <a:pt x="41078" y="56451"/>
                </a:lnTo>
                <a:close/>
                <a:moveTo>
                  <a:pt x="38541" y="5554"/>
                </a:moveTo>
                <a:lnTo>
                  <a:pt x="36152" y="5554"/>
                </a:lnTo>
                <a:lnTo>
                  <a:pt x="36152" y="3165"/>
                </a:lnTo>
                <a:lnTo>
                  <a:pt x="38541" y="3165"/>
                </a:lnTo>
                <a:close/>
                <a:moveTo>
                  <a:pt x="38541" y="8092"/>
                </a:moveTo>
                <a:lnTo>
                  <a:pt x="36152" y="8092"/>
                </a:lnTo>
                <a:lnTo>
                  <a:pt x="36152" y="5703"/>
                </a:lnTo>
                <a:lnTo>
                  <a:pt x="38541" y="5703"/>
                </a:lnTo>
                <a:close/>
                <a:moveTo>
                  <a:pt x="38541" y="10629"/>
                </a:moveTo>
                <a:lnTo>
                  <a:pt x="36152" y="10629"/>
                </a:lnTo>
                <a:lnTo>
                  <a:pt x="36152" y="8240"/>
                </a:lnTo>
                <a:lnTo>
                  <a:pt x="38541" y="8240"/>
                </a:lnTo>
                <a:close/>
                <a:moveTo>
                  <a:pt x="38541" y="13166"/>
                </a:moveTo>
                <a:lnTo>
                  <a:pt x="36152" y="13166"/>
                </a:lnTo>
                <a:lnTo>
                  <a:pt x="36152" y="10777"/>
                </a:lnTo>
                <a:lnTo>
                  <a:pt x="38541" y="10777"/>
                </a:lnTo>
                <a:close/>
                <a:moveTo>
                  <a:pt x="38541" y="15704"/>
                </a:moveTo>
                <a:lnTo>
                  <a:pt x="36152" y="15704"/>
                </a:lnTo>
                <a:lnTo>
                  <a:pt x="36152" y="13316"/>
                </a:lnTo>
                <a:lnTo>
                  <a:pt x="38541" y="13316"/>
                </a:lnTo>
                <a:close/>
                <a:moveTo>
                  <a:pt x="38541" y="18242"/>
                </a:moveTo>
                <a:lnTo>
                  <a:pt x="36152" y="18242"/>
                </a:lnTo>
                <a:lnTo>
                  <a:pt x="36152" y="15853"/>
                </a:lnTo>
                <a:lnTo>
                  <a:pt x="38541" y="15853"/>
                </a:lnTo>
                <a:close/>
                <a:moveTo>
                  <a:pt x="38541" y="20778"/>
                </a:moveTo>
                <a:lnTo>
                  <a:pt x="36152" y="20778"/>
                </a:lnTo>
                <a:lnTo>
                  <a:pt x="36152" y="18389"/>
                </a:lnTo>
                <a:lnTo>
                  <a:pt x="38541" y="18389"/>
                </a:lnTo>
                <a:close/>
                <a:moveTo>
                  <a:pt x="38541" y="23316"/>
                </a:moveTo>
                <a:lnTo>
                  <a:pt x="36152" y="23316"/>
                </a:lnTo>
                <a:lnTo>
                  <a:pt x="36152" y="20928"/>
                </a:lnTo>
                <a:lnTo>
                  <a:pt x="38541" y="20928"/>
                </a:lnTo>
                <a:close/>
                <a:moveTo>
                  <a:pt x="38541" y="25854"/>
                </a:moveTo>
                <a:lnTo>
                  <a:pt x="36152" y="25854"/>
                </a:lnTo>
                <a:lnTo>
                  <a:pt x="36152" y="23465"/>
                </a:lnTo>
                <a:lnTo>
                  <a:pt x="38541" y="23465"/>
                </a:lnTo>
                <a:close/>
                <a:moveTo>
                  <a:pt x="38541" y="28391"/>
                </a:moveTo>
                <a:lnTo>
                  <a:pt x="36152" y="28391"/>
                </a:lnTo>
                <a:lnTo>
                  <a:pt x="36152" y="26002"/>
                </a:lnTo>
                <a:lnTo>
                  <a:pt x="38541" y="26002"/>
                </a:lnTo>
                <a:close/>
                <a:moveTo>
                  <a:pt x="38541" y="30928"/>
                </a:moveTo>
                <a:lnTo>
                  <a:pt x="36152" y="30928"/>
                </a:lnTo>
                <a:lnTo>
                  <a:pt x="36152" y="28540"/>
                </a:lnTo>
                <a:lnTo>
                  <a:pt x="38541" y="28540"/>
                </a:lnTo>
                <a:close/>
                <a:moveTo>
                  <a:pt x="38541" y="33466"/>
                </a:moveTo>
                <a:lnTo>
                  <a:pt x="36152" y="33466"/>
                </a:lnTo>
                <a:lnTo>
                  <a:pt x="36152" y="31077"/>
                </a:lnTo>
                <a:lnTo>
                  <a:pt x="38541" y="31077"/>
                </a:lnTo>
                <a:close/>
                <a:moveTo>
                  <a:pt x="38541" y="36003"/>
                </a:moveTo>
                <a:lnTo>
                  <a:pt x="36152" y="36003"/>
                </a:lnTo>
                <a:lnTo>
                  <a:pt x="36152" y="33614"/>
                </a:lnTo>
                <a:lnTo>
                  <a:pt x="38541" y="33614"/>
                </a:lnTo>
                <a:close/>
                <a:moveTo>
                  <a:pt x="38541" y="38540"/>
                </a:moveTo>
                <a:lnTo>
                  <a:pt x="36152" y="38540"/>
                </a:lnTo>
                <a:lnTo>
                  <a:pt x="36152" y="36152"/>
                </a:lnTo>
                <a:lnTo>
                  <a:pt x="38541" y="36152"/>
                </a:lnTo>
                <a:close/>
                <a:moveTo>
                  <a:pt x="38541" y="41079"/>
                </a:moveTo>
                <a:lnTo>
                  <a:pt x="36152" y="41079"/>
                </a:lnTo>
                <a:lnTo>
                  <a:pt x="36152" y="38690"/>
                </a:lnTo>
                <a:lnTo>
                  <a:pt x="38541" y="38690"/>
                </a:lnTo>
                <a:close/>
                <a:moveTo>
                  <a:pt x="38541" y="43616"/>
                </a:moveTo>
                <a:lnTo>
                  <a:pt x="36152" y="43616"/>
                </a:lnTo>
                <a:lnTo>
                  <a:pt x="36152" y="41226"/>
                </a:lnTo>
                <a:lnTo>
                  <a:pt x="38541" y="41226"/>
                </a:lnTo>
                <a:close/>
                <a:moveTo>
                  <a:pt x="38541" y="46152"/>
                </a:moveTo>
                <a:lnTo>
                  <a:pt x="36152" y="46152"/>
                </a:lnTo>
                <a:lnTo>
                  <a:pt x="36152" y="43764"/>
                </a:lnTo>
                <a:lnTo>
                  <a:pt x="38541" y="43764"/>
                </a:lnTo>
                <a:close/>
                <a:moveTo>
                  <a:pt x="38541" y="48691"/>
                </a:moveTo>
                <a:lnTo>
                  <a:pt x="36152" y="48691"/>
                </a:lnTo>
                <a:lnTo>
                  <a:pt x="36152" y="46302"/>
                </a:lnTo>
                <a:lnTo>
                  <a:pt x="38541" y="46302"/>
                </a:lnTo>
                <a:close/>
                <a:moveTo>
                  <a:pt x="38541" y="51228"/>
                </a:moveTo>
                <a:lnTo>
                  <a:pt x="36152" y="51228"/>
                </a:lnTo>
                <a:lnTo>
                  <a:pt x="36152" y="48839"/>
                </a:lnTo>
                <a:lnTo>
                  <a:pt x="38541" y="48839"/>
                </a:lnTo>
                <a:close/>
                <a:moveTo>
                  <a:pt x="38541" y="53765"/>
                </a:moveTo>
                <a:lnTo>
                  <a:pt x="36152" y="53765"/>
                </a:lnTo>
                <a:lnTo>
                  <a:pt x="36152" y="51376"/>
                </a:lnTo>
                <a:lnTo>
                  <a:pt x="38541" y="51376"/>
                </a:lnTo>
                <a:close/>
                <a:moveTo>
                  <a:pt x="38541" y="56303"/>
                </a:moveTo>
                <a:lnTo>
                  <a:pt x="36152" y="56303"/>
                </a:lnTo>
                <a:lnTo>
                  <a:pt x="36152" y="53914"/>
                </a:lnTo>
                <a:lnTo>
                  <a:pt x="38541" y="53914"/>
                </a:lnTo>
                <a:close/>
                <a:moveTo>
                  <a:pt x="38541" y="58840"/>
                </a:moveTo>
                <a:lnTo>
                  <a:pt x="36152" y="58840"/>
                </a:lnTo>
                <a:lnTo>
                  <a:pt x="36152" y="56451"/>
                </a:lnTo>
                <a:lnTo>
                  <a:pt x="38541" y="56451"/>
                </a:lnTo>
                <a:close/>
                <a:moveTo>
                  <a:pt x="36004" y="5554"/>
                </a:moveTo>
                <a:lnTo>
                  <a:pt x="33615" y="5554"/>
                </a:lnTo>
                <a:lnTo>
                  <a:pt x="33615" y="3165"/>
                </a:lnTo>
                <a:lnTo>
                  <a:pt x="36004" y="3165"/>
                </a:lnTo>
                <a:close/>
                <a:moveTo>
                  <a:pt x="36004" y="8092"/>
                </a:moveTo>
                <a:lnTo>
                  <a:pt x="33615" y="8092"/>
                </a:lnTo>
                <a:lnTo>
                  <a:pt x="33615" y="5703"/>
                </a:lnTo>
                <a:lnTo>
                  <a:pt x="36004" y="5703"/>
                </a:lnTo>
                <a:close/>
                <a:moveTo>
                  <a:pt x="36004" y="10629"/>
                </a:moveTo>
                <a:lnTo>
                  <a:pt x="33615" y="10629"/>
                </a:lnTo>
                <a:lnTo>
                  <a:pt x="33615" y="8240"/>
                </a:lnTo>
                <a:lnTo>
                  <a:pt x="36004" y="8240"/>
                </a:lnTo>
                <a:close/>
                <a:moveTo>
                  <a:pt x="36004" y="13166"/>
                </a:moveTo>
                <a:lnTo>
                  <a:pt x="33615" y="13166"/>
                </a:lnTo>
                <a:lnTo>
                  <a:pt x="33615" y="10777"/>
                </a:lnTo>
                <a:lnTo>
                  <a:pt x="36004" y="10777"/>
                </a:lnTo>
                <a:close/>
                <a:moveTo>
                  <a:pt x="36004" y="15704"/>
                </a:moveTo>
                <a:lnTo>
                  <a:pt x="33615" y="15704"/>
                </a:lnTo>
                <a:lnTo>
                  <a:pt x="33615" y="13316"/>
                </a:lnTo>
                <a:lnTo>
                  <a:pt x="36004" y="13316"/>
                </a:lnTo>
                <a:close/>
                <a:moveTo>
                  <a:pt x="36004" y="18242"/>
                </a:moveTo>
                <a:lnTo>
                  <a:pt x="33615" y="18242"/>
                </a:lnTo>
                <a:lnTo>
                  <a:pt x="33615" y="15853"/>
                </a:lnTo>
                <a:lnTo>
                  <a:pt x="36004" y="15853"/>
                </a:lnTo>
                <a:close/>
                <a:moveTo>
                  <a:pt x="36004" y="20778"/>
                </a:moveTo>
                <a:lnTo>
                  <a:pt x="33615" y="20778"/>
                </a:lnTo>
                <a:lnTo>
                  <a:pt x="33615" y="18389"/>
                </a:lnTo>
                <a:lnTo>
                  <a:pt x="36004" y="18389"/>
                </a:lnTo>
                <a:close/>
                <a:moveTo>
                  <a:pt x="36004" y="23316"/>
                </a:moveTo>
                <a:lnTo>
                  <a:pt x="33615" y="23316"/>
                </a:lnTo>
                <a:lnTo>
                  <a:pt x="33615" y="20928"/>
                </a:lnTo>
                <a:lnTo>
                  <a:pt x="36004" y="20928"/>
                </a:lnTo>
                <a:close/>
                <a:moveTo>
                  <a:pt x="36004" y="25854"/>
                </a:moveTo>
                <a:lnTo>
                  <a:pt x="33615" y="25854"/>
                </a:lnTo>
                <a:lnTo>
                  <a:pt x="33615" y="23465"/>
                </a:lnTo>
                <a:lnTo>
                  <a:pt x="36004" y="23465"/>
                </a:lnTo>
                <a:close/>
                <a:moveTo>
                  <a:pt x="36004" y="28391"/>
                </a:moveTo>
                <a:lnTo>
                  <a:pt x="33615" y="28391"/>
                </a:lnTo>
                <a:lnTo>
                  <a:pt x="33615" y="26002"/>
                </a:lnTo>
                <a:lnTo>
                  <a:pt x="36004" y="26002"/>
                </a:lnTo>
                <a:close/>
                <a:moveTo>
                  <a:pt x="36004" y="30928"/>
                </a:moveTo>
                <a:lnTo>
                  <a:pt x="33615" y="30928"/>
                </a:lnTo>
                <a:lnTo>
                  <a:pt x="33615" y="28540"/>
                </a:lnTo>
                <a:lnTo>
                  <a:pt x="36004" y="28540"/>
                </a:lnTo>
                <a:close/>
                <a:moveTo>
                  <a:pt x="36004" y="33466"/>
                </a:moveTo>
                <a:lnTo>
                  <a:pt x="33615" y="33466"/>
                </a:lnTo>
                <a:lnTo>
                  <a:pt x="33615" y="31077"/>
                </a:lnTo>
                <a:lnTo>
                  <a:pt x="36004" y="31077"/>
                </a:lnTo>
                <a:close/>
                <a:moveTo>
                  <a:pt x="36004" y="36003"/>
                </a:moveTo>
                <a:lnTo>
                  <a:pt x="33615" y="36003"/>
                </a:lnTo>
                <a:lnTo>
                  <a:pt x="33615" y="33614"/>
                </a:lnTo>
                <a:lnTo>
                  <a:pt x="36004" y="33614"/>
                </a:lnTo>
                <a:close/>
                <a:moveTo>
                  <a:pt x="36004" y="38540"/>
                </a:moveTo>
                <a:lnTo>
                  <a:pt x="33615" y="38540"/>
                </a:lnTo>
                <a:lnTo>
                  <a:pt x="33615" y="36152"/>
                </a:lnTo>
                <a:lnTo>
                  <a:pt x="36004" y="36152"/>
                </a:lnTo>
                <a:close/>
                <a:moveTo>
                  <a:pt x="36004" y="41079"/>
                </a:moveTo>
                <a:lnTo>
                  <a:pt x="33615" y="41079"/>
                </a:lnTo>
                <a:lnTo>
                  <a:pt x="33615" y="38690"/>
                </a:lnTo>
                <a:lnTo>
                  <a:pt x="36004" y="38690"/>
                </a:lnTo>
                <a:close/>
                <a:moveTo>
                  <a:pt x="36004" y="43616"/>
                </a:moveTo>
                <a:lnTo>
                  <a:pt x="33615" y="43616"/>
                </a:lnTo>
                <a:lnTo>
                  <a:pt x="33615" y="41226"/>
                </a:lnTo>
                <a:lnTo>
                  <a:pt x="36004" y="41226"/>
                </a:lnTo>
                <a:close/>
                <a:moveTo>
                  <a:pt x="36004" y="46152"/>
                </a:moveTo>
                <a:lnTo>
                  <a:pt x="33615" y="46152"/>
                </a:lnTo>
                <a:lnTo>
                  <a:pt x="33615" y="43764"/>
                </a:lnTo>
                <a:lnTo>
                  <a:pt x="36004" y="43764"/>
                </a:lnTo>
                <a:close/>
                <a:moveTo>
                  <a:pt x="36004" y="48691"/>
                </a:moveTo>
                <a:lnTo>
                  <a:pt x="33615" y="48691"/>
                </a:lnTo>
                <a:lnTo>
                  <a:pt x="33615" y="46302"/>
                </a:lnTo>
                <a:lnTo>
                  <a:pt x="36004" y="46302"/>
                </a:lnTo>
                <a:close/>
                <a:moveTo>
                  <a:pt x="36004" y="51228"/>
                </a:moveTo>
                <a:lnTo>
                  <a:pt x="33615" y="51228"/>
                </a:lnTo>
                <a:lnTo>
                  <a:pt x="33615" y="48839"/>
                </a:lnTo>
                <a:lnTo>
                  <a:pt x="36004" y="48839"/>
                </a:lnTo>
                <a:close/>
                <a:moveTo>
                  <a:pt x="36004" y="53765"/>
                </a:moveTo>
                <a:lnTo>
                  <a:pt x="33615" y="53765"/>
                </a:lnTo>
                <a:lnTo>
                  <a:pt x="33615" y="51376"/>
                </a:lnTo>
                <a:lnTo>
                  <a:pt x="36004" y="51376"/>
                </a:lnTo>
                <a:close/>
                <a:moveTo>
                  <a:pt x="36004" y="56303"/>
                </a:moveTo>
                <a:lnTo>
                  <a:pt x="33615" y="56303"/>
                </a:lnTo>
                <a:lnTo>
                  <a:pt x="33615" y="53914"/>
                </a:lnTo>
                <a:lnTo>
                  <a:pt x="36004" y="53914"/>
                </a:lnTo>
                <a:close/>
                <a:moveTo>
                  <a:pt x="36004" y="58840"/>
                </a:moveTo>
                <a:lnTo>
                  <a:pt x="33615" y="58840"/>
                </a:lnTo>
                <a:lnTo>
                  <a:pt x="33615" y="56451"/>
                </a:lnTo>
                <a:lnTo>
                  <a:pt x="36004" y="56451"/>
                </a:lnTo>
                <a:close/>
                <a:moveTo>
                  <a:pt x="33466" y="5554"/>
                </a:moveTo>
                <a:lnTo>
                  <a:pt x="31077" y="5554"/>
                </a:lnTo>
                <a:lnTo>
                  <a:pt x="31077" y="3165"/>
                </a:lnTo>
                <a:lnTo>
                  <a:pt x="33466" y="3165"/>
                </a:lnTo>
                <a:close/>
                <a:moveTo>
                  <a:pt x="33466" y="8092"/>
                </a:moveTo>
                <a:lnTo>
                  <a:pt x="31077" y="8092"/>
                </a:lnTo>
                <a:lnTo>
                  <a:pt x="31077" y="5703"/>
                </a:lnTo>
                <a:lnTo>
                  <a:pt x="33466" y="5703"/>
                </a:lnTo>
                <a:close/>
                <a:moveTo>
                  <a:pt x="33466" y="10629"/>
                </a:moveTo>
                <a:lnTo>
                  <a:pt x="31077" y="10629"/>
                </a:lnTo>
                <a:lnTo>
                  <a:pt x="31077" y="8240"/>
                </a:lnTo>
                <a:lnTo>
                  <a:pt x="33466" y="8240"/>
                </a:lnTo>
                <a:close/>
                <a:moveTo>
                  <a:pt x="33466" y="13166"/>
                </a:moveTo>
                <a:lnTo>
                  <a:pt x="31077" y="13166"/>
                </a:lnTo>
                <a:lnTo>
                  <a:pt x="31077" y="10777"/>
                </a:lnTo>
                <a:lnTo>
                  <a:pt x="33466" y="10777"/>
                </a:lnTo>
                <a:close/>
                <a:moveTo>
                  <a:pt x="33466" y="15704"/>
                </a:moveTo>
                <a:lnTo>
                  <a:pt x="31077" y="15704"/>
                </a:lnTo>
                <a:lnTo>
                  <a:pt x="31077" y="13316"/>
                </a:lnTo>
                <a:lnTo>
                  <a:pt x="33466" y="13316"/>
                </a:lnTo>
                <a:close/>
                <a:moveTo>
                  <a:pt x="33466" y="18242"/>
                </a:moveTo>
                <a:lnTo>
                  <a:pt x="31077" y="18242"/>
                </a:lnTo>
                <a:lnTo>
                  <a:pt x="31077" y="15853"/>
                </a:lnTo>
                <a:lnTo>
                  <a:pt x="33466" y="15853"/>
                </a:lnTo>
                <a:close/>
                <a:moveTo>
                  <a:pt x="33466" y="20778"/>
                </a:moveTo>
                <a:lnTo>
                  <a:pt x="31077" y="20778"/>
                </a:lnTo>
                <a:lnTo>
                  <a:pt x="31077" y="18389"/>
                </a:lnTo>
                <a:lnTo>
                  <a:pt x="33466" y="18389"/>
                </a:lnTo>
                <a:close/>
                <a:moveTo>
                  <a:pt x="33466" y="23316"/>
                </a:moveTo>
                <a:lnTo>
                  <a:pt x="31077" y="23316"/>
                </a:lnTo>
                <a:lnTo>
                  <a:pt x="31077" y="20928"/>
                </a:lnTo>
                <a:lnTo>
                  <a:pt x="33466" y="20928"/>
                </a:lnTo>
                <a:close/>
                <a:moveTo>
                  <a:pt x="33466" y="25854"/>
                </a:moveTo>
                <a:lnTo>
                  <a:pt x="31077" y="25854"/>
                </a:lnTo>
                <a:lnTo>
                  <a:pt x="31077" y="23465"/>
                </a:lnTo>
                <a:lnTo>
                  <a:pt x="33466" y="23465"/>
                </a:lnTo>
                <a:close/>
                <a:moveTo>
                  <a:pt x="33466" y="28391"/>
                </a:moveTo>
                <a:lnTo>
                  <a:pt x="31077" y="28391"/>
                </a:lnTo>
                <a:lnTo>
                  <a:pt x="31077" y="26002"/>
                </a:lnTo>
                <a:lnTo>
                  <a:pt x="33466" y="26002"/>
                </a:lnTo>
                <a:close/>
                <a:moveTo>
                  <a:pt x="33466" y="30928"/>
                </a:moveTo>
                <a:lnTo>
                  <a:pt x="31077" y="30928"/>
                </a:lnTo>
                <a:lnTo>
                  <a:pt x="31077" y="28540"/>
                </a:lnTo>
                <a:lnTo>
                  <a:pt x="33466" y="28540"/>
                </a:lnTo>
                <a:close/>
                <a:moveTo>
                  <a:pt x="33466" y="33466"/>
                </a:moveTo>
                <a:lnTo>
                  <a:pt x="31077" y="33466"/>
                </a:lnTo>
                <a:lnTo>
                  <a:pt x="31077" y="31077"/>
                </a:lnTo>
                <a:lnTo>
                  <a:pt x="33466" y="31077"/>
                </a:lnTo>
                <a:close/>
                <a:moveTo>
                  <a:pt x="33466" y="36003"/>
                </a:moveTo>
                <a:lnTo>
                  <a:pt x="31077" y="36003"/>
                </a:lnTo>
                <a:lnTo>
                  <a:pt x="31077" y="33614"/>
                </a:lnTo>
                <a:lnTo>
                  <a:pt x="33466" y="33614"/>
                </a:lnTo>
                <a:close/>
                <a:moveTo>
                  <a:pt x="33466" y="38540"/>
                </a:moveTo>
                <a:lnTo>
                  <a:pt x="31077" y="38540"/>
                </a:lnTo>
                <a:lnTo>
                  <a:pt x="31077" y="36152"/>
                </a:lnTo>
                <a:lnTo>
                  <a:pt x="33466" y="36152"/>
                </a:lnTo>
                <a:close/>
                <a:moveTo>
                  <a:pt x="33466" y="41079"/>
                </a:moveTo>
                <a:lnTo>
                  <a:pt x="31077" y="41079"/>
                </a:lnTo>
                <a:lnTo>
                  <a:pt x="31077" y="38690"/>
                </a:lnTo>
                <a:lnTo>
                  <a:pt x="33466" y="38690"/>
                </a:lnTo>
                <a:close/>
                <a:moveTo>
                  <a:pt x="33466" y="43616"/>
                </a:moveTo>
                <a:lnTo>
                  <a:pt x="31077" y="43616"/>
                </a:lnTo>
                <a:lnTo>
                  <a:pt x="31077" y="41226"/>
                </a:lnTo>
                <a:lnTo>
                  <a:pt x="33466" y="41226"/>
                </a:lnTo>
                <a:close/>
                <a:moveTo>
                  <a:pt x="33466" y="46152"/>
                </a:moveTo>
                <a:lnTo>
                  <a:pt x="31077" y="46152"/>
                </a:lnTo>
                <a:lnTo>
                  <a:pt x="31077" y="43764"/>
                </a:lnTo>
                <a:lnTo>
                  <a:pt x="33466" y="43764"/>
                </a:lnTo>
                <a:close/>
                <a:moveTo>
                  <a:pt x="33466" y="48691"/>
                </a:moveTo>
                <a:lnTo>
                  <a:pt x="31077" y="48691"/>
                </a:lnTo>
                <a:lnTo>
                  <a:pt x="31077" y="46302"/>
                </a:lnTo>
                <a:lnTo>
                  <a:pt x="33466" y="46302"/>
                </a:lnTo>
                <a:close/>
                <a:moveTo>
                  <a:pt x="33466" y="51228"/>
                </a:moveTo>
                <a:lnTo>
                  <a:pt x="31077" y="51228"/>
                </a:lnTo>
                <a:lnTo>
                  <a:pt x="31077" y="48839"/>
                </a:lnTo>
                <a:lnTo>
                  <a:pt x="33466" y="48839"/>
                </a:lnTo>
                <a:close/>
                <a:moveTo>
                  <a:pt x="33466" y="53765"/>
                </a:moveTo>
                <a:lnTo>
                  <a:pt x="31077" y="53765"/>
                </a:lnTo>
                <a:lnTo>
                  <a:pt x="31077" y="51376"/>
                </a:lnTo>
                <a:lnTo>
                  <a:pt x="33466" y="51376"/>
                </a:lnTo>
                <a:close/>
                <a:moveTo>
                  <a:pt x="33466" y="56303"/>
                </a:moveTo>
                <a:lnTo>
                  <a:pt x="31077" y="56303"/>
                </a:lnTo>
                <a:lnTo>
                  <a:pt x="31077" y="53914"/>
                </a:lnTo>
                <a:lnTo>
                  <a:pt x="33466" y="53914"/>
                </a:lnTo>
                <a:close/>
                <a:moveTo>
                  <a:pt x="33466" y="58840"/>
                </a:moveTo>
                <a:lnTo>
                  <a:pt x="31077" y="58840"/>
                </a:lnTo>
                <a:lnTo>
                  <a:pt x="31077" y="56451"/>
                </a:lnTo>
                <a:lnTo>
                  <a:pt x="33466" y="56451"/>
                </a:lnTo>
                <a:close/>
                <a:moveTo>
                  <a:pt x="30928" y="5554"/>
                </a:moveTo>
                <a:lnTo>
                  <a:pt x="28540" y="5554"/>
                </a:lnTo>
                <a:lnTo>
                  <a:pt x="28540" y="3165"/>
                </a:lnTo>
                <a:lnTo>
                  <a:pt x="30928" y="3165"/>
                </a:lnTo>
                <a:close/>
                <a:moveTo>
                  <a:pt x="30928" y="8092"/>
                </a:moveTo>
                <a:lnTo>
                  <a:pt x="28540" y="8092"/>
                </a:lnTo>
                <a:lnTo>
                  <a:pt x="28540" y="5703"/>
                </a:lnTo>
                <a:lnTo>
                  <a:pt x="30928" y="5703"/>
                </a:lnTo>
                <a:close/>
                <a:moveTo>
                  <a:pt x="30928" y="10629"/>
                </a:moveTo>
                <a:lnTo>
                  <a:pt x="28540" y="10629"/>
                </a:lnTo>
                <a:lnTo>
                  <a:pt x="28540" y="8240"/>
                </a:lnTo>
                <a:lnTo>
                  <a:pt x="30928" y="8240"/>
                </a:lnTo>
                <a:close/>
                <a:moveTo>
                  <a:pt x="30928" y="13166"/>
                </a:moveTo>
                <a:lnTo>
                  <a:pt x="28540" y="13166"/>
                </a:lnTo>
                <a:lnTo>
                  <a:pt x="28540" y="10777"/>
                </a:lnTo>
                <a:lnTo>
                  <a:pt x="30928" y="10777"/>
                </a:lnTo>
                <a:close/>
                <a:moveTo>
                  <a:pt x="30928" y="15704"/>
                </a:moveTo>
                <a:lnTo>
                  <a:pt x="28540" y="15704"/>
                </a:lnTo>
                <a:lnTo>
                  <a:pt x="28540" y="13316"/>
                </a:lnTo>
                <a:lnTo>
                  <a:pt x="30928" y="13316"/>
                </a:lnTo>
                <a:close/>
                <a:moveTo>
                  <a:pt x="30928" y="18242"/>
                </a:moveTo>
                <a:lnTo>
                  <a:pt x="28540" y="18242"/>
                </a:lnTo>
                <a:lnTo>
                  <a:pt x="28540" y="15853"/>
                </a:lnTo>
                <a:lnTo>
                  <a:pt x="30928" y="15853"/>
                </a:lnTo>
                <a:close/>
                <a:moveTo>
                  <a:pt x="30928" y="20778"/>
                </a:moveTo>
                <a:lnTo>
                  <a:pt x="28540" y="20778"/>
                </a:lnTo>
                <a:lnTo>
                  <a:pt x="28540" y="18389"/>
                </a:lnTo>
                <a:lnTo>
                  <a:pt x="30928" y="18389"/>
                </a:lnTo>
                <a:close/>
                <a:moveTo>
                  <a:pt x="30928" y="23316"/>
                </a:moveTo>
                <a:lnTo>
                  <a:pt x="28540" y="23316"/>
                </a:lnTo>
                <a:lnTo>
                  <a:pt x="28540" y="20928"/>
                </a:lnTo>
                <a:lnTo>
                  <a:pt x="30928" y="20928"/>
                </a:lnTo>
                <a:close/>
                <a:moveTo>
                  <a:pt x="30928" y="25854"/>
                </a:moveTo>
                <a:lnTo>
                  <a:pt x="28540" y="25854"/>
                </a:lnTo>
                <a:lnTo>
                  <a:pt x="28540" y="23465"/>
                </a:lnTo>
                <a:lnTo>
                  <a:pt x="30928" y="23465"/>
                </a:lnTo>
                <a:close/>
                <a:moveTo>
                  <a:pt x="30928" y="28391"/>
                </a:moveTo>
                <a:lnTo>
                  <a:pt x="28540" y="28391"/>
                </a:lnTo>
                <a:lnTo>
                  <a:pt x="28540" y="26002"/>
                </a:lnTo>
                <a:lnTo>
                  <a:pt x="30928" y="26002"/>
                </a:lnTo>
                <a:close/>
                <a:moveTo>
                  <a:pt x="30928" y="30928"/>
                </a:moveTo>
                <a:lnTo>
                  <a:pt x="28540" y="30928"/>
                </a:lnTo>
                <a:lnTo>
                  <a:pt x="28540" y="28540"/>
                </a:lnTo>
                <a:lnTo>
                  <a:pt x="30928" y="28540"/>
                </a:lnTo>
                <a:close/>
                <a:moveTo>
                  <a:pt x="30928" y="33466"/>
                </a:moveTo>
                <a:lnTo>
                  <a:pt x="28540" y="33466"/>
                </a:lnTo>
                <a:lnTo>
                  <a:pt x="28540" y="31077"/>
                </a:lnTo>
                <a:lnTo>
                  <a:pt x="30928" y="31077"/>
                </a:lnTo>
                <a:close/>
                <a:moveTo>
                  <a:pt x="30928" y="36003"/>
                </a:moveTo>
                <a:lnTo>
                  <a:pt x="28540" y="36003"/>
                </a:lnTo>
                <a:lnTo>
                  <a:pt x="28540" y="33614"/>
                </a:lnTo>
                <a:lnTo>
                  <a:pt x="30928" y="33614"/>
                </a:lnTo>
                <a:close/>
                <a:moveTo>
                  <a:pt x="30928" y="38540"/>
                </a:moveTo>
                <a:lnTo>
                  <a:pt x="28540" y="38540"/>
                </a:lnTo>
                <a:lnTo>
                  <a:pt x="28540" y="36152"/>
                </a:lnTo>
                <a:lnTo>
                  <a:pt x="30928" y="36152"/>
                </a:lnTo>
                <a:close/>
                <a:moveTo>
                  <a:pt x="30928" y="41079"/>
                </a:moveTo>
                <a:lnTo>
                  <a:pt x="28540" y="41079"/>
                </a:lnTo>
                <a:lnTo>
                  <a:pt x="28540" y="38690"/>
                </a:lnTo>
                <a:lnTo>
                  <a:pt x="30928" y="38690"/>
                </a:lnTo>
                <a:close/>
                <a:moveTo>
                  <a:pt x="30928" y="43616"/>
                </a:moveTo>
                <a:lnTo>
                  <a:pt x="28540" y="43616"/>
                </a:lnTo>
                <a:lnTo>
                  <a:pt x="28540" y="41226"/>
                </a:lnTo>
                <a:lnTo>
                  <a:pt x="30928" y="41226"/>
                </a:lnTo>
                <a:close/>
                <a:moveTo>
                  <a:pt x="30928" y="46152"/>
                </a:moveTo>
                <a:lnTo>
                  <a:pt x="28540" y="46152"/>
                </a:lnTo>
                <a:lnTo>
                  <a:pt x="28540" y="43764"/>
                </a:lnTo>
                <a:lnTo>
                  <a:pt x="30928" y="43764"/>
                </a:lnTo>
                <a:close/>
                <a:moveTo>
                  <a:pt x="30928" y="48691"/>
                </a:moveTo>
                <a:lnTo>
                  <a:pt x="28540" y="48691"/>
                </a:lnTo>
                <a:lnTo>
                  <a:pt x="28540" y="46302"/>
                </a:lnTo>
                <a:lnTo>
                  <a:pt x="30928" y="46302"/>
                </a:lnTo>
                <a:close/>
                <a:moveTo>
                  <a:pt x="30928" y="51228"/>
                </a:moveTo>
                <a:lnTo>
                  <a:pt x="28540" y="51228"/>
                </a:lnTo>
                <a:lnTo>
                  <a:pt x="28540" y="48839"/>
                </a:lnTo>
                <a:lnTo>
                  <a:pt x="30928" y="48839"/>
                </a:lnTo>
                <a:close/>
                <a:moveTo>
                  <a:pt x="30928" y="53765"/>
                </a:moveTo>
                <a:lnTo>
                  <a:pt x="28540" y="53765"/>
                </a:lnTo>
                <a:lnTo>
                  <a:pt x="28540" y="51376"/>
                </a:lnTo>
                <a:lnTo>
                  <a:pt x="30928" y="51376"/>
                </a:lnTo>
                <a:close/>
                <a:moveTo>
                  <a:pt x="30928" y="56303"/>
                </a:moveTo>
                <a:lnTo>
                  <a:pt x="28540" y="56303"/>
                </a:lnTo>
                <a:lnTo>
                  <a:pt x="28540" y="53914"/>
                </a:lnTo>
                <a:lnTo>
                  <a:pt x="30928" y="53914"/>
                </a:lnTo>
                <a:close/>
                <a:moveTo>
                  <a:pt x="30928" y="58840"/>
                </a:moveTo>
                <a:lnTo>
                  <a:pt x="28540" y="58840"/>
                </a:lnTo>
                <a:lnTo>
                  <a:pt x="28540" y="56451"/>
                </a:lnTo>
                <a:lnTo>
                  <a:pt x="30928" y="56451"/>
                </a:lnTo>
                <a:close/>
                <a:moveTo>
                  <a:pt x="28391" y="5554"/>
                </a:moveTo>
                <a:lnTo>
                  <a:pt x="26002" y="5554"/>
                </a:lnTo>
                <a:lnTo>
                  <a:pt x="26002" y="3165"/>
                </a:lnTo>
                <a:lnTo>
                  <a:pt x="28391" y="3165"/>
                </a:lnTo>
                <a:close/>
                <a:moveTo>
                  <a:pt x="28391" y="8092"/>
                </a:moveTo>
                <a:lnTo>
                  <a:pt x="26002" y="8092"/>
                </a:lnTo>
                <a:lnTo>
                  <a:pt x="26002" y="5703"/>
                </a:lnTo>
                <a:lnTo>
                  <a:pt x="28391" y="5703"/>
                </a:lnTo>
                <a:close/>
                <a:moveTo>
                  <a:pt x="28391" y="10629"/>
                </a:moveTo>
                <a:lnTo>
                  <a:pt x="26002" y="10629"/>
                </a:lnTo>
                <a:lnTo>
                  <a:pt x="26002" y="8240"/>
                </a:lnTo>
                <a:lnTo>
                  <a:pt x="28391" y="8240"/>
                </a:lnTo>
                <a:close/>
                <a:moveTo>
                  <a:pt x="28391" y="13166"/>
                </a:moveTo>
                <a:lnTo>
                  <a:pt x="26002" y="13166"/>
                </a:lnTo>
                <a:lnTo>
                  <a:pt x="26002" y="10777"/>
                </a:lnTo>
                <a:lnTo>
                  <a:pt x="28391" y="10777"/>
                </a:lnTo>
                <a:close/>
                <a:moveTo>
                  <a:pt x="28391" y="15704"/>
                </a:moveTo>
                <a:lnTo>
                  <a:pt x="26002" y="15704"/>
                </a:lnTo>
                <a:lnTo>
                  <a:pt x="26002" y="13316"/>
                </a:lnTo>
                <a:lnTo>
                  <a:pt x="28391" y="13316"/>
                </a:lnTo>
                <a:close/>
                <a:moveTo>
                  <a:pt x="28391" y="18242"/>
                </a:moveTo>
                <a:lnTo>
                  <a:pt x="26002" y="18242"/>
                </a:lnTo>
                <a:lnTo>
                  <a:pt x="26002" y="15853"/>
                </a:lnTo>
                <a:lnTo>
                  <a:pt x="28391" y="15853"/>
                </a:lnTo>
                <a:close/>
                <a:moveTo>
                  <a:pt x="28391" y="20778"/>
                </a:moveTo>
                <a:lnTo>
                  <a:pt x="26002" y="20778"/>
                </a:lnTo>
                <a:lnTo>
                  <a:pt x="26002" y="18389"/>
                </a:lnTo>
                <a:lnTo>
                  <a:pt x="28391" y="18389"/>
                </a:lnTo>
                <a:close/>
                <a:moveTo>
                  <a:pt x="28391" y="23316"/>
                </a:moveTo>
                <a:lnTo>
                  <a:pt x="26002" y="23316"/>
                </a:lnTo>
                <a:lnTo>
                  <a:pt x="26002" y="20928"/>
                </a:lnTo>
                <a:lnTo>
                  <a:pt x="28391" y="20928"/>
                </a:lnTo>
                <a:close/>
                <a:moveTo>
                  <a:pt x="28391" y="25854"/>
                </a:moveTo>
                <a:lnTo>
                  <a:pt x="26002" y="25854"/>
                </a:lnTo>
                <a:lnTo>
                  <a:pt x="26002" y="23465"/>
                </a:lnTo>
                <a:lnTo>
                  <a:pt x="28391" y="23465"/>
                </a:lnTo>
                <a:close/>
                <a:moveTo>
                  <a:pt x="28391" y="28391"/>
                </a:moveTo>
                <a:lnTo>
                  <a:pt x="26002" y="28391"/>
                </a:lnTo>
                <a:lnTo>
                  <a:pt x="26002" y="26002"/>
                </a:lnTo>
                <a:lnTo>
                  <a:pt x="28391" y="26002"/>
                </a:lnTo>
                <a:close/>
                <a:moveTo>
                  <a:pt x="28391" y="30928"/>
                </a:moveTo>
                <a:lnTo>
                  <a:pt x="26002" y="30928"/>
                </a:lnTo>
                <a:lnTo>
                  <a:pt x="26002" y="28540"/>
                </a:lnTo>
                <a:lnTo>
                  <a:pt x="28391" y="28540"/>
                </a:lnTo>
                <a:close/>
                <a:moveTo>
                  <a:pt x="28391" y="33466"/>
                </a:moveTo>
                <a:lnTo>
                  <a:pt x="26002" y="33466"/>
                </a:lnTo>
                <a:lnTo>
                  <a:pt x="26002" y="31077"/>
                </a:lnTo>
                <a:lnTo>
                  <a:pt x="28391" y="31077"/>
                </a:lnTo>
                <a:close/>
                <a:moveTo>
                  <a:pt x="28391" y="36003"/>
                </a:moveTo>
                <a:lnTo>
                  <a:pt x="26002" y="36003"/>
                </a:lnTo>
                <a:lnTo>
                  <a:pt x="26002" y="33614"/>
                </a:lnTo>
                <a:lnTo>
                  <a:pt x="28391" y="33614"/>
                </a:lnTo>
                <a:close/>
                <a:moveTo>
                  <a:pt x="28391" y="38540"/>
                </a:moveTo>
                <a:lnTo>
                  <a:pt x="26002" y="38540"/>
                </a:lnTo>
                <a:lnTo>
                  <a:pt x="26002" y="36152"/>
                </a:lnTo>
                <a:lnTo>
                  <a:pt x="28391" y="36152"/>
                </a:lnTo>
                <a:close/>
                <a:moveTo>
                  <a:pt x="28391" y="41079"/>
                </a:moveTo>
                <a:lnTo>
                  <a:pt x="26002" y="41079"/>
                </a:lnTo>
                <a:lnTo>
                  <a:pt x="26002" y="38690"/>
                </a:lnTo>
                <a:lnTo>
                  <a:pt x="28391" y="38690"/>
                </a:lnTo>
                <a:close/>
                <a:moveTo>
                  <a:pt x="28391" y="43616"/>
                </a:moveTo>
                <a:lnTo>
                  <a:pt x="26002" y="43616"/>
                </a:lnTo>
                <a:lnTo>
                  <a:pt x="26002" y="41226"/>
                </a:lnTo>
                <a:lnTo>
                  <a:pt x="28391" y="41226"/>
                </a:lnTo>
                <a:close/>
                <a:moveTo>
                  <a:pt x="28391" y="46152"/>
                </a:moveTo>
                <a:lnTo>
                  <a:pt x="26002" y="46152"/>
                </a:lnTo>
                <a:lnTo>
                  <a:pt x="26002" y="43764"/>
                </a:lnTo>
                <a:lnTo>
                  <a:pt x="28391" y="43764"/>
                </a:lnTo>
                <a:close/>
                <a:moveTo>
                  <a:pt x="28391" y="48691"/>
                </a:moveTo>
                <a:lnTo>
                  <a:pt x="26002" y="48691"/>
                </a:lnTo>
                <a:lnTo>
                  <a:pt x="26002" y="46302"/>
                </a:lnTo>
                <a:lnTo>
                  <a:pt x="28391" y="46302"/>
                </a:lnTo>
                <a:close/>
                <a:moveTo>
                  <a:pt x="28391" y="51228"/>
                </a:moveTo>
                <a:lnTo>
                  <a:pt x="26002" y="51228"/>
                </a:lnTo>
                <a:lnTo>
                  <a:pt x="26002" y="48839"/>
                </a:lnTo>
                <a:lnTo>
                  <a:pt x="28391" y="48839"/>
                </a:lnTo>
                <a:close/>
                <a:moveTo>
                  <a:pt x="28391" y="53765"/>
                </a:moveTo>
                <a:lnTo>
                  <a:pt x="26002" y="53765"/>
                </a:lnTo>
                <a:lnTo>
                  <a:pt x="26002" y="51376"/>
                </a:lnTo>
                <a:lnTo>
                  <a:pt x="28391" y="51376"/>
                </a:lnTo>
                <a:close/>
                <a:moveTo>
                  <a:pt x="28391" y="56303"/>
                </a:moveTo>
                <a:lnTo>
                  <a:pt x="26002" y="56303"/>
                </a:lnTo>
                <a:lnTo>
                  <a:pt x="26002" y="53914"/>
                </a:lnTo>
                <a:lnTo>
                  <a:pt x="28391" y="53914"/>
                </a:lnTo>
                <a:close/>
                <a:moveTo>
                  <a:pt x="28391" y="58840"/>
                </a:moveTo>
                <a:lnTo>
                  <a:pt x="26002" y="58840"/>
                </a:lnTo>
                <a:lnTo>
                  <a:pt x="26002" y="56451"/>
                </a:lnTo>
                <a:lnTo>
                  <a:pt x="28391" y="56451"/>
                </a:lnTo>
                <a:close/>
                <a:moveTo>
                  <a:pt x="25854" y="5554"/>
                </a:moveTo>
                <a:lnTo>
                  <a:pt x="23465" y="5554"/>
                </a:lnTo>
                <a:lnTo>
                  <a:pt x="23465" y="3165"/>
                </a:lnTo>
                <a:lnTo>
                  <a:pt x="25854" y="3165"/>
                </a:lnTo>
                <a:close/>
                <a:moveTo>
                  <a:pt x="25854" y="8092"/>
                </a:moveTo>
                <a:lnTo>
                  <a:pt x="23465" y="8092"/>
                </a:lnTo>
                <a:lnTo>
                  <a:pt x="23465" y="5703"/>
                </a:lnTo>
                <a:lnTo>
                  <a:pt x="25854" y="5703"/>
                </a:lnTo>
                <a:close/>
                <a:moveTo>
                  <a:pt x="25854" y="10629"/>
                </a:moveTo>
                <a:lnTo>
                  <a:pt x="23465" y="10629"/>
                </a:lnTo>
                <a:lnTo>
                  <a:pt x="23465" y="8240"/>
                </a:lnTo>
                <a:lnTo>
                  <a:pt x="25854" y="8240"/>
                </a:lnTo>
                <a:close/>
                <a:moveTo>
                  <a:pt x="25854" y="13166"/>
                </a:moveTo>
                <a:lnTo>
                  <a:pt x="23465" y="13166"/>
                </a:lnTo>
                <a:lnTo>
                  <a:pt x="23465" y="10777"/>
                </a:lnTo>
                <a:lnTo>
                  <a:pt x="25854" y="10777"/>
                </a:lnTo>
                <a:close/>
                <a:moveTo>
                  <a:pt x="25854" y="15704"/>
                </a:moveTo>
                <a:lnTo>
                  <a:pt x="23465" y="15704"/>
                </a:lnTo>
                <a:lnTo>
                  <a:pt x="23465" y="13316"/>
                </a:lnTo>
                <a:lnTo>
                  <a:pt x="25854" y="13316"/>
                </a:lnTo>
                <a:close/>
                <a:moveTo>
                  <a:pt x="25854" y="18242"/>
                </a:moveTo>
                <a:lnTo>
                  <a:pt x="23465" y="18242"/>
                </a:lnTo>
                <a:lnTo>
                  <a:pt x="23465" y="15853"/>
                </a:lnTo>
                <a:lnTo>
                  <a:pt x="25854" y="15853"/>
                </a:lnTo>
                <a:close/>
                <a:moveTo>
                  <a:pt x="25854" y="20778"/>
                </a:moveTo>
                <a:lnTo>
                  <a:pt x="23465" y="20778"/>
                </a:lnTo>
                <a:lnTo>
                  <a:pt x="23465" y="18389"/>
                </a:lnTo>
                <a:lnTo>
                  <a:pt x="25854" y="18389"/>
                </a:lnTo>
                <a:close/>
                <a:moveTo>
                  <a:pt x="25854" y="23316"/>
                </a:moveTo>
                <a:lnTo>
                  <a:pt x="23465" y="23316"/>
                </a:lnTo>
                <a:lnTo>
                  <a:pt x="23465" y="20928"/>
                </a:lnTo>
                <a:lnTo>
                  <a:pt x="25854" y="20928"/>
                </a:lnTo>
                <a:close/>
                <a:moveTo>
                  <a:pt x="25854" y="25854"/>
                </a:moveTo>
                <a:lnTo>
                  <a:pt x="23465" y="25854"/>
                </a:lnTo>
                <a:lnTo>
                  <a:pt x="23465" y="23465"/>
                </a:lnTo>
                <a:lnTo>
                  <a:pt x="25854" y="23465"/>
                </a:lnTo>
                <a:close/>
                <a:moveTo>
                  <a:pt x="25854" y="28391"/>
                </a:moveTo>
                <a:lnTo>
                  <a:pt x="23465" y="28391"/>
                </a:lnTo>
                <a:lnTo>
                  <a:pt x="23465" y="26002"/>
                </a:lnTo>
                <a:lnTo>
                  <a:pt x="25854" y="26002"/>
                </a:lnTo>
                <a:close/>
                <a:moveTo>
                  <a:pt x="25854" y="30928"/>
                </a:moveTo>
                <a:lnTo>
                  <a:pt x="23465" y="30928"/>
                </a:lnTo>
                <a:lnTo>
                  <a:pt x="23465" y="28540"/>
                </a:lnTo>
                <a:lnTo>
                  <a:pt x="25854" y="28540"/>
                </a:lnTo>
                <a:close/>
                <a:moveTo>
                  <a:pt x="25854" y="33466"/>
                </a:moveTo>
                <a:lnTo>
                  <a:pt x="23465" y="33466"/>
                </a:lnTo>
                <a:lnTo>
                  <a:pt x="23465" y="31077"/>
                </a:lnTo>
                <a:lnTo>
                  <a:pt x="25854" y="31077"/>
                </a:lnTo>
                <a:close/>
                <a:moveTo>
                  <a:pt x="25854" y="36003"/>
                </a:moveTo>
                <a:lnTo>
                  <a:pt x="23465" y="36003"/>
                </a:lnTo>
                <a:lnTo>
                  <a:pt x="23465" y="33614"/>
                </a:lnTo>
                <a:lnTo>
                  <a:pt x="25854" y="33614"/>
                </a:lnTo>
                <a:close/>
                <a:moveTo>
                  <a:pt x="25854" y="38540"/>
                </a:moveTo>
                <a:lnTo>
                  <a:pt x="23465" y="38540"/>
                </a:lnTo>
                <a:lnTo>
                  <a:pt x="23465" y="36152"/>
                </a:lnTo>
                <a:lnTo>
                  <a:pt x="25854" y="36152"/>
                </a:lnTo>
                <a:close/>
                <a:moveTo>
                  <a:pt x="25854" y="41079"/>
                </a:moveTo>
                <a:lnTo>
                  <a:pt x="23465" y="41079"/>
                </a:lnTo>
                <a:lnTo>
                  <a:pt x="23465" y="38690"/>
                </a:lnTo>
                <a:lnTo>
                  <a:pt x="25854" y="38690"/>
                </a:lnTo>
                <a:close/>
                <a:moveTo>
                  <a:pt x="25854" y="43616"/>
                </a:moveTo>
                <a:lnTo>
                  <a:pt x="23465" y="43616"/>
                </a:lnTo>
                <a:lnTo>
                  <a:pt x="23465" y="41226"/>
                </a:lnTo>
                <a:lnTo>
                  <a:pt x="25854" y="41226"/>
                </a:lnTo>
                <a:close/>
                <a:moveTo>
                  <a:pt x="25854" y="46152"/>
                </a:moveTo>
                <a:lnTo>
                  <a:pt x="23465" y="46152"/>
                </a:lnTo>
                <a:lnTo>
                  <a:pt x="23465" y="43764"/>
                </a:lnTo>
                <a:lnTo>
                  <a:pt x="25854" y="43764"/>
                </a:lnTo>
                <a:close/>
                <a:moveTo>
                  <a:pt x="25854" y="48691"/>
                </a:moveTo>
                <a:lnTo>
                  <a:pt x="23465" y="48691"/>
                </a:lnTo>
                <a:lnTo>
                  <a:pt x="23465" y="46302"/>
                </a:lnTo>
                <a:lnTo>
                  <a:pt x="25854" y="46302"/>
                </a:lnTo>
                <a:close/>
                <a:moveTo>
                  <a:pt x="25854" y="51228"/>
                </a:moveTo>
                <a:lnTo>
                  <a:pt x="23465" y="51228"/>
                </a:lnTo>
                <a:lnTo>
                  <a:pt x="23465" y="48839"/>
                </a:lnTo>
                <a:lnTo>
                  <a:pt x="25854" y="48839"/>
                </a:lnTo>
                <a:close/>
                <a:moveTo>
                  <a:pt x="25854" y="53765"/>
                </a:moveTo>
                <a:lnTo>
                  <a:pt x="23465" y="53765"/>
                </a:lnTo>
                <a:lnTo>
                  <a:pt x="23465" y="51376"/>
                </a:lnTo>
                <a:lnTo>
                  <a:pt x="25854" y="51376"/>
                </a:lnTo>
                <a:close/>
                <a:moveTo>
                  <a:pt x="25854" y="56303"/>
                </a:moveTo>
                <a:lnTo>
                  <a:pt x="23465" y="56303"/>
                </a:lnTo>
                <a:lnTo>
                  <a:pt x="23465" y="53914"/>
                </a:lnTo>
                <a:lnTo>
                  <a:pt x="25854" y="53914"/>
                </a:lnTo>
                <a:close/>
                <a:moveTo>
                  <a:pt x="25854" y="58840"/>
                </a:moveTo>
                <a:lnTo>
                  <a:pt x="23465" y="58840"/>
                </a:lnTo>
                <a:lnTo>
                  <a:pt x="23465" y="56451"/>
                </a:lnTo>
                <a:lnTo>
                  <a:pt x="25854" y="56451"/>
                </a:lnTo>
                <a:close/>
                <a:moveTo>
                  <a:pt x="23316" y="5554"/>
                </a:moveTo>
                <a:lnTo>
                  <a:pt x="20928" y="5554"/>
                </a:lnTo>
                <a:lnTo>
                  <a:pt x="20928" y="3165"/>
                </a:lnTo>
                <a:lnTo>
                  <a:pt x="23316" y="3165"/>
                </a:lnTo>
                <a:close/>
                <a:moveTo>
                  <a:pt x="23316" y="8092"/>
                </a:moveTo>
                <a:lnTo>
                  <a:pt x="20928" y="8092"/>
                </a:lnTo>
                <a:lnTo>
                  <a:pt x="20928" y="5703"/>
                </a:lnTo>
                <a:lnTo>
                  <a:pt x="23316" y="5703"/>
                </a:lnTo>
                <a:close/>
                <a:moveTo>
                  <a:pt x="23316" y="10629"/>
                </a:moveTo>
                <a:lnTo>
                  <a:pt x="20928" y="10629"/>
                </a:lnTo>
                <a:lnTo>
                  <a:pt x="20928" y="8240"/>
                </a:lnTo>
                <a:lnTo>
                  <a:pt x="23316" y="8240"/>
                </a:lnTo>
                <a:close/>
                <a:moveTo>
                  <a:pt x="23316" y="13166"/>
                </a:moveTo>
                <a:lnTo>
                  <a:pt x="20928" y="13166"/>
                </a:lnTo>
                <a:lnTo>
                  <a:pt x="20928" y="10777"/>
                </a:lnTo>
                <a:lnTo>
                  <a:pt x="23316" y="10777"/>
                </a:lnTo>
                <a:close/>
                <a:moveTo>
                  <a:pt x="23316" y="15704"/>
                </a:moveTo>
                <a:lnTo>
                  <a:pt x="20928" y="15704"/>
                </a:lnTo>
                <a:lnTo>
                  <a:pt x="20928" y="13316"/>
                </a:lnTo>
                <a:lnTo>
                  <a:pt x="23316" y="13316"/>
                </a:lnTo>
                <a:close/>
                <a:moveTo>
                  <a:pt x="23316" y="18242"/>
                </a:moveTo>
                <a:lnTo>
                  <a:pt x="20928" y="18242"/>
                </a:lnTo>
                <a:lnTo>
                  <a:pt x="20928" y="15853"/>
                </a:lnTo>
                <a:lnTo>
                  <a:pt x="23316" y="15853"/>
                </a:lnTo>
                <a:close/>
                <a:moveTo>
                  <a:pt x="23316" y="20778"/>
                </a:moveTo>
                <a:lnTo>
                  <a:pt x="20928" y="20778"/>
                </a:lnTo>
                <a:lnTo>
                  <a:pt x="20928" y="18389"/>
                </a:lnTo>
                <a:lnTo>
                  <a:pt x="23316" y="18389"/>
                </a:lnTo>
                <a:close/>
                <a:moveTo>
                  <a:pt x="23316" y="23316"/>
                </a:moveTo>
                <a:lnTo>
                  <a:pt x="20928" y="23316"/>
                </a:lnTo>
                <a:lnTo>
                  <a:pt x="20928" y="20928"/>
                </a:lnTo>
                <a:lnTo>
                  <a:pt x="23316" y="20928"/>
                </a:lnTo>
                <a:close/>
                <a:moveTo>
                  <a:pt x="23316" y="25854"/>
                </a:moveTo>
                <a:lnTo>
                  <a:pt x="20928" y="25854"/>
                </a:lnTo>
                <a:lnTo>
                  <a:pt x="20928" y="23465"/>
                </a:lnTo>
                <a:lnTo>
                  <a:pt x="23316" y="23465"/>
                </a:lnTo>
                <a:close/>
                <a:moveTo>
                  <a:pt x="23316" y="28391"/>
                </a:moveTo>
                <a:lnTo>
                  <a:pt x="20928" y="28391"/>
                </a:lnTo>
                <a:lnTo>
                  <a:pt x="20928" y="26002"/>
                </a:lnTo>
                <a:lnTo>
                  <a:pt x="23316" y="26002"/>
                </a:lnTo>
                <a:close/>
                <a:moveTo>
                  <a:pt x="23316" y="30928"/>
                </a:moveTo>
                <a:lnTo>
                  <a:pt x="20928" y="30928"/>
                </a:lnTo>
                <a:lnTo>
                  <a:pt x="20928" y="28540"/>
                </a:lnTo>
                <a:lnTo>
                  <a:pt x="23316" y="28540"/>
                </a:lnTo>
                <a:close/>
                <a:moveTo>
                  <a:pt x="23316" y="33466"/>
                </a:moveTo>
                <a:lnTo>
                  <a:pt x="20928" y="33466"/>
                </a:lnTo>
                <a:lnTo>
                  <a:pt x="20928" y="31077"/>
                </a:lnTo>
                <a:lnTo>
                  <a:pt x="23316" y="31077"/>
                </a:lnTo>
                <a:close/>
                <a:moveTo>
                  <a:pt x="23316" y="36003"/>
                </a:moveTo>
                <a:lnTo>
                  <a:pt x="20928" y="36003"/>
                </a:lnTo>
                <a:lnTo>
                  <a:pt x="20928" y="33614"/>
                </a:lnTo>
                <a:lnTo>
                  <a:pt x="23316" y="33614"/>
                </a:lnTo>
                <a:close/>
                <a:moveTo>
                  <a:pt x="23316" y="38540"/>
                </a:moveTo>
                <a:lnTo>
                  <a:pt x="20928" y="38540"/>
                </a:lnTo>
                <a:lnTo>
                  <a:pt x="20928" y="36152"/>
                </a:lnTo>
                <a:lnTo>
                  <a:pt x="23316" y="36152"/>
                </a:lnTo>
                <a:close/>
                <a:moveTo>
                  <a:pt x="23316" y="41079"/>
                </a:moveTo>
                <a:lnTo>
                  <a:pt x="20928" y="41079"/>
                </a:lnTo>
                <a:lnTo>
                  <a:pt x="20928" y="38690"/>
                </a:lnTo>
                <a:lnTo>
                  <a:pt x="23316" y="38690"/>
                </a:lnTo>
                <a:close/>
                <a:moveTo>
                  <a:pt x="23316" y="43616"/>
                </a:moveTo>
                <a:lnTo>
                  <a:pt x="20928" y="43616"/>
                </a:lnTo>
                <a:lnTo>
                  <a:pt x="20928" y="41226"/>
                </a:lnTo>
                <a:lnTo>
                  <a:pt x="23316" y="41226"/>
                </a:lnTo>
                <a:close/>
                <a:moveTo>
                  <a:pt x="23316" y="46152"/>
                </a:moveTo>
                <a:lnTo>
                  <a:pt x="20928" y="46152"/>
                </a:lnTo>
                <a:lnTo>
                  <a:pt x="20928" y="43764"/>
                </a:lnTo>
                <a:lnTo>
                  <a:pt x="23316" y="43764"/>
                </a:lnTo>
                <a:close/>
                <a:moveTo>
                  <a:pt x="23316" y="48691"/>
                </a:moveTo>
                <a:lnTo>
                  <a:pt x="20928" y="48691"/>
                </a:lnTo>
                <a:lnTo>
                  <a:pt x="20928" y="46302"/>
                </a:lnTo>
                <a:lnTo>
                  <a:pt x="23316" y="46302"/>
                </a:lnTo>
                <a:close/>
                <a:moveTo>
                  <a:pt x="23316" y="51228"/>
                </a:moveTo>
                <a:lnTo>
                  <a:pt x="20928" y="51228"/>
                </a:lnTo>
                <a:lnTo>
                  <a:pt x="20928" y="48839"/>
                </a:lnTo>
                <a:lnTo>
                  <a:pt x="23316" y="48839"/>
                </a:lnTo>
                <a:close/>
                <a:moveTo>
                  <a:pt x="23316" y="53765"/>
                </a:moveTo>
                <a:lnTo>
                  <a:pt x="20928" y="53765"/>
                </a:lnTo>
                <a:lnTo>
                  <a:pt x="20928" y="51376"/>
                </a:lnTo>
                <a:lnTo>
                  <a:pt x="23316" y="51376"/>
                </a:lnTo>
                <a:close/>
                <a:moveTo>
                  <a:pt x="23316" y="56303"/>
                </a:moveTo>
                <a:lnTo>
                  <a:pt x="20928" y="56303"/>
                </a:lnTo>
                <a:lnTo>
                  <a:pt x="20928" y="53914"/>
                </a:lnTo>
                <a:lnTo>
                  <a:pt x="23316" y="53914"/>
                </a:lnTo>
                <a:close/>
                <a:moveTo>
                  <a:pt x="23316" y="58840"/>
                </a:moveTo>
                <a:lnTo>
                  <a:pt x="20928" y="58840"/>
                </a:lnTo>
                <a:lnTo>
                  <a:pt x="20928" y="56451"/>
                </a:lnTo>
                <a:lnTo>
                  <a:pt x="23316" y="56451"/>
                </a:lnTo>
                <a:close/>
                <a:moveTo>
                  <a:pt x="20779" y="5554"/>
                </a:moveTo>
                <a:lnTo>
                  <a:pt x="18390" y="5554"/>
                </a:lnTo>
                <a:lnTo>
                  <a:pt x="18390" y="3165"/>
                </a:lnTo>
                <a:lnTo>
                  <a:pt x="20779" y="3165"/>
                </a:lnTo>
                <a:close/>
                <a:moveTo>
                  <a:pt x="20779" y="8092"/>
                </a:moveTo>
                <a:lnTo>
                  <a:pt x="18390" y="8092"/>
                </a:lnTo>
                <a:lnTo>
                  <a:pt x="18390" y="5703"/>
                </a:lnTo>
                <a:lnTo>
                  <a:pt x="20779" y="5703"/>
                </a:lnTo>
                <a:close/>
                <a:moveTo>
                  <a:pt x="20779" y="10629"/>
                </a:moveTo>
                <a:lnTo>
                  <a:pt x="18390" y="10629"/>
                </a:lnTo>
                <a:lnTo>
                  <a:pt x="18390" y="8240"/>
                </a:lnTo>
                <a:lnTo>
                  <a:pt x="20779" y="8240"/>
                </a:lnTo>
                <a:close/>
                <a:moveTo>
                  <a:pt x="20779" y="13166"/>
                </a:moveTo>
                <a:lnTo>
                  <a:pt x="18390" y="13166"/>
                </a:lnTo>
                <a:lnTo>
                  <a:pt x="18390" y="10777"/>
                </a:lnTo>
                <a:lnTo>
                  <a:pt x="20779" y="10777"/>
                </a:lnTo>
                <a:close/>
                <a:moveTo>
                  <a:pt x="20779" y="15704"/>
                </a:moveTo>
                <a:lnTo>
                  <a:pt x="18390" y="15704"/>
                </a:lnTo>
                <a:lnTo>
                  <a:pt x="18390" y="13316"/>
                </a:lnTo>
                <a:lnTo>
                  <a:pt x="20779" y="13316"/>
                </a:lnTo>
                <a:close/>
                <a:moveTo>
                  <a:pt x="20779" y="18242"/>
                </a:moveTo>
                <a:lnTo>
                  <a:pt x="18390" y="18242"/>
                </a:lnTo>
                <a:lnTo>
                  <a:pt x="18390" y="15853"/>
                </a:lnTo>
                <a:lnTo>
                  <a:pt x="20779" y="15853"/>
                </a:lnTo>
                <a:close/>
                <a:moveTo>
                  <a:pt x="20779" y="20778"/>
                </a:moveTo>
                <a:lnTo>
                  <a:pt x="18390" y="20778"/>
                </a:lnTo>
                <a:lnTo>
                  <a:pt x="18390" y="18389"/>
                </a:lnTo>
                <a:lnTo>
                  <a:pt x="20779" y="18389"/>
                </a:lnTo>
                <a:close/>
                <a:moveTo>
                  <a:pt x="20779" y="23316"/>
                </a:moveTo>
                <a:lnTo>
                  <a:pt x="18390" y="23316"/>
                </a:lnTo>
                <a:lnTo>
                  <a:pt x="18390" y="20928"/>
                </a:lnTo>
                <a:lnTo>
                  <a:pt x="20779" y="20928"/>
                </a:lnTo>
                <a:close/>
                <a:moveTo>
                  <a:pt x="20779" y="25854"/>
                </a:moveTo>
                <a:lnTo>
                  <a:pt x="18390" y="25854"/>
                </a:lnTo>
                <a:lnTo>
                  <a:pt x="18390" y="23465"/>
                </a:lnTo>
                <a:lnTo>
                  <a:pt x="20779" y="23465"/>
                </a:lnTo>
                <a:close/>
                <a:moveTo>
                  <a:pt x="20779" y="28391"/>
                </a:moveTo>
                <a:lnTo>
                  <a:pt x="18390" y="28391"/>
                </a:lnTo>
                <a:lnTo>
                  <a:pt x="18390" y="26002"/>
                </a:lnTo>
                <a:lnTo>
                  <a:pt x="20779" y="26002"/>
                </a:lnTo>
                <a:close/>
                <a:moveTo>
                  <a:pt x="20779" y="30928"/>
                </a:moveTo>
                <a:lnTo>
                  <a:pt x="18390" y="30928"/>
                </a:lnTo>
                <a:lnTo>
                  <a:pt x="18390" y="28540"/>
                </a:lnTo>
                <a:lnTo>
                  <a:pt x="20779" y="28540"/>
                </a:lnTo>
                <a:close/>
                <a:moveTo>
                  <a:pt x="20779" y="33466"/>
                </a:moveTo>
                <a:lnTo>
                  <a:pt x="18390" y="33466"/>
                </a:lnTo>
                <a:lnTo>
                  <a:pt x="18390" y="31077"/>
                </a:lnTo>
                <a:lnTo>
                  <a:pt x="20779" y="31077"/>
                </a:lnTo>
                <a:close/>
                <a:moveTo>
                  <a:pt x="20779" y="36003"/>
                </a:moveTo>
                <a:lnTo>
                  <a:pt x="18390" y="36003"/>
                </a:lnTo>
                <a:lnTo>
                  <a:pt x="18390" y="33614"/>
                </a:lnTo>
                <a:lnTo>
                  <a:pt x="20779" y="33614"/>
                </a:lnTo>
                <a:close/>
                <a:moveTo>
                  <a:pt x="20779" y="38540"/>
                </a:moveTo>
                <a:lnTo>
                  <a:pt x="18390" y="38540"/>
                </a:lnTo>
                <a:lnTo>
                  <a:pt x="18390" y="36152"/>
                </a:lnTo>
                <a:lnTo>
                  <a:pt x="20779" y="36152"/>
                </a:lnTo>
                <a:close/>
                <a:moveTo>
                  <a:pt x="20779" y="41079"/>
                </a:moveTo>
                <a:lnTo>
                  <a:pt x="18390" y="41079"/>
                </a:lnTo>
                <a:lnTo>
                  <a:pt x="18390" y="38690"/>
                </a:lnTo>
                <a:lnTo>
                  <a:pt x="20779" y="38690"/>
                </a:lnTo>
                <a:close/>
                <a:moveTo>
                  <a:pt x="20779" y="43616"/>
                </a:moveTo>
                <a:lnTo>
                  <a:pt x="18390" y="43616"/>
                </a:lnTo>
                <a:lnTo>
                  <a:pt x="18390" y="41226"/>
                </a:lnTo>
                <a:lnTo>
                  <a:pt x="20779" y="41226"/>
                </a:lnTo>
                <a:close/>
                <a:moveTo>
                  <a:pt x="20779" y="46152"/>
                </a:moveTo>
                <a:lnTo>
                  <a:pt x="18390" y="46152"/>
                </a:lnTo>
                <a:lnTo>
                  <a:pt x="18390" y="43764"/>
                </a:lnTo>
                <a:lnTo>
                  <a:pt x="20779" y="43764"/>
                </a:lnTo>
                <a:close/>
                <a:moveTo>
                  <a:pt x="20779" y="48691"/>
                </a:moveTo>
                <a:lnTo>
                  <a:pt x="18390" y="48691"/>
                </a:lnTo>
                <a:lnTo>
                  <a:pt x="18390" y="46302"/>
                </a:lnTo>
                <a:lnTo>
                  <a:pt x="20779" y="46302"/>
                </a:lnTo>
                <a:close/>
                <a:moveTo>
                  <a:pt x="20779" y="51228"/>
                </a:moveTo>
                <a:lnTo>
                  <a:pt x="18390" y="51228"/>
                </a:lnTo>
                <a:lnTo>
                  <a:pt x="18390" y="48839"/>
                </a:lnTo>
                <a:lnTo>
                  <a:pt x="20779" y="48839"/>
                </a:lnTo>
                <a:close/>
                <a:moveTo>
                  <a:pt x="20779" y="53765"/>
                </a:moveTo>
                <a:lnTo>
                  <a:pt x="18390" y="53765"/>
                </a:lnTo>
                <a:lnTo>
                  <a:pt x="18390" y="51376"/>
                </a:lnTo>
                <a:lnTo>
                  <a:pt x="20779" y="51376"/>
                </a:lnTo>
                <a:close/>
                <a:moveTo>
                  <a:pt x="20779" y="56303"/>
                </a:moveTo>
                <a:lnTo>
                  <a:pt x="18390" y="56303"/>
                </a:lnTo>
                <a:lnTo>
                  <a:pt x="18390" y="53914"/>
                </a:lnTo>
                <a:lnTo>
                  <a:pt x="20779" y="53914"/>
                </a:lnTo>
                <a:close/>
                <a:moveTo>
                  <a:pt x="20779" y="58840"/>
                </a:moveTo>
                <a:lnTo>
                  <a:pt x="18390" y="58840"/>
                </a:lnTo>
                <a:lnTo>
                  <a:pt x="18390" y="56451"/>
                </a:lnTo>
                <a:lnTo>
                  <a:pt x="20779" y="56451"/>
                </a:lnTo>
                <a:close/>
                <a:moveTo>
                  <a:pt x="18242" y="5554"/>
                </a:moveTo>
                <a:lnTo>
                  <a:pt x="15853" y="5554"/>
                </a:lnTo>
                <a:lnTo>
                  <a:pt x="15853" y="3165"/>
                </a:lnTo>
                <a:lnTo>
                  <a:pt x="18242" y="3165"/>
                </a:lnTo>
                <a:close/>
                <a:moveTo>
                  <a:pt x="18242" y="8092"/>
                </a:moveTo>
                <a:lnTo>
                  <a:pt x="15853" y="8092"/>
                </a:lnTo>
                <a:lnTo>
                  <a:pt x="15853" y="5703"/>
                </a:lnTo>
                <a:lnTo>
                  <a:pt x="18242" y="5703"/>
                </a:lnTo>
                <a:close/>
                <a:moveTo>
                  <a:pt x="18242" y="10629"/>
                </a:moveTo>
                <a:lnTo>
                  <a:pt x="15853" y="10629"/>
                </a:lnTo>
                <a:lnTo>
                  <a:pt x="15853" y="8240"/>
                </a:lnTo>
                <a:lnTo>
                  <a:pt x="18242" y="8240"/>
                </a:lnTo>
                <a:close/>
                <a:moveTo>
                  <a:pt x="18242" y="13166"/>
                </a:moveTo>
                <a:lnTo>
                  <a:pt x="15853" y="13166"/>
                </a:lnTo>
                <a:lnTo>
                  <a:pt x="15853" y="10777"/>
                </a:lnTo>
                <a:lnTo>
                  <a:pt x="18242" y="10777"/>
                </a:lnTo>
                <a:close/>
                <a:moveTo>
                  <a:pt x="18242" y="15704"/>
                </a:moveTo>
                <a:lnTo>
                  <a:pt x="15853" y="15704"/>
                </a:lnTo>
                <a:lnTo>
                  <a:pt x="15853" y="13316"/>
                </a:lnTo>
                <a:lnTo>
                  <a:pt x="18242" y="13316"/>
                </a:lnTo>
                <a:close/>
                <a:moveTo>
                  <a:pt x="18242" y="18242"/>
                </a:moveTo>
                <a:lnTo>
                  <a:pt x="15853" y="18242"/>
                </a:lnTo>
                <a:lnTo>
                  <a:pt x="15853" y="15853"/>
                </a:lnTo>
                <a:lnTo>
                  <a:pt x="18242" y="15853"/>
                </a:lnTo>
                <a:close/>
                <a:moveTo>
                  <a:pt x="18242" y="20778"/>
                </a:moveTo>
                <a:lnTo>
                  <a:pt x="15853" y="20778"/>
                </a:lnTo>
                <a:lnTo>
                  <a:pt x="15853" y="18389"/>
                </a:lnTo>
                <a:lnTo>
                  <a:pt x="18242" y="18389"/>
                </a:lnTo>
                <a:close/>
                <a:moveTo>
                  <a:pt x="18242" y="23316"/>
                </a:moveTo>
                <a:lnTo>
                  <a:pt x="15853" y="23316"/>
                </a:lnTo>
                <a:lnTo>
                  <a:pt x="15853" y="20928"/>
                </a:lnTo>
                <a:lnTo>
                  <a:pt x="18242" y="20928"/>
                </a:lnTo>
                <a:close/>
                <a:moveTo>
                  <a:pt x="18242" y="25854"/>
                </a:moveTo>
                <a:lnTo>
                  <a:pt x="15853" y="25854"/>
                </a:lnTo>
                <a:lnTo>
                  <a:pt x="15853" y="23465"/>
                </a:lnTo>
                <a:lnTo>
                  <a:pt x="18242" y="23465"/>
                </a:lnTo>
                <a:close/>
                <a:moveTo>
                  <a:pt x="18242" y="28391"/>
                </a:moveTo>
                <a:lnTo>
                  <a:pt x="15853" y="28391"/>
                </a:lnTo>
                <a:lnTo>
                  <a:pt x="15853" y="26002"/>
                </a:lnTo>
                <a:lnTo>
                  <a:pt x="18242" y="26002"/>
                </a:lnTo>
                <a:close/>
                <a:moveTo>
                  <a:pt x="18242" y="30928"/>
                </a:moveTo>
                <a:lnTo>
                  <a:pt x="15853" y="30928"/>
                </a:lnTo>
                <a:lnTo>
                  <a:pt x="15853" y="28540"/>
                </a:lnTo>
                <a:lnTo>
                  <a:pt x="18242" y="28540"/>
                </a:lnTo>
                <a:close/>
                <a:moveTo>
                  <a:pt x="18242" y="33466"/>
                </a:moveTo>
                <a:lnTo>
                  <a:pt x="15853" y="33466"/>
                </a:lnTo>
                <a:lnTo>
                  <a:pt x="15853" y="31077"/>
                </a:lnTo>
                <a:lnTo>
                  <a:pt x="18242" y="31077"/>
                </a:lnTo>
                <a:close/>
                <a:moveTo>
                  <a:pt x="18242" y="36003"/>
                </a:moveTo>
                <a:lnTo>
                  <a:pt x="15853" y="36003"/>
                </a:lnTo>
                <a:lnTo>
                  <a:pt x="15853" y="33614"/>
                </a:lnTo>
                <a:lnTo>
                  <a:pt x="18242" y="33614"/>
                </a:lnTo>
                <a:close/>
                <a:moveTo>
                  <a:pt x="18242" y="38540"/>
                </a:moveTo>
                <a:lnTo>
                  <a:pt x="15853" y="38540"/>
                </a:lnTo>
                <a:lnTo>
                  <a:pt x="15853" y="36152"/>
                </a:lnTo>
                <a:lnTo>
                  <a:pt x="18242" y="36152"/>
                </a:lnTo>
                <a:close/>
                <a:moveTo>
                  <a:pt x="18242" y="41079"/>
                </a:moveTo>
                <a:lnTo>
                  <a:pt x="15853" y="41079"/>
                </a:lnTo>
                <a:lnTo>
                  <a:pt x="15853" y="38690"/>
                </a:lnTo>
                <a:lnTo>
                  <a:pt x="18242" y="38690"/>
                </a:lnTo>
                <a:close/>
                <a:moveTo>
                  <a:pt x="18242" y="43616"/>
                </a:moveTo>
                <a:lnTo>
                  <a:pt x="15853" y="43616"/>
                </a:lnTo>
                <a:lnTo>
                  <a:pt x="15853" y="41226"/>
                </a:lnTo>
                <a:lnTo>
                  <a:pt x="18242" y="41226"/>
                </a:lnTo>
                <a:close/>
                <a:moveTo>
                  <a:pt x="18242" y="46152"/>
                </a:moveTo>
                <a:lnTo>
                  <a:pt x="15853" y="46152"/>
                </a:lnTo>
                <a:lnTo>
                  <a:pt x="15853" y="43764"/>
                </a:lnTo>
                <a:lnTo>
                  <a:pt x="18242" y="43764"/>
                </a:lnTo>
                <a:close/>
                <a:moveTo>
                  <a:pt x="18242" y="48691"/>
                </a:moveTo>
                <a:lnTo>
                  <a:pt x="15853" y="48691"/>
                </a:lnTo>
                <a:lnTo>
                  <a:pt x="15853" y="46302"/>
                </a:lnTo>
                <a:lnTo>
                  <a:pt x="18242" y="46302"/>
                </a:lnTo>
                <a:close/>
                <a:moveTo>
                  <a:pt x="18242" y="51228"/>
                </a:moveTo>
                <a:lnTo>
                  <a:pt x="15853" y="51228"/>
                </a:lnTo>
                <a:lnTo>
                  <a:pt x="15853" y="48839"/>
                </a:lnTo>
                <a:lnTo>
                  <a:pt x="18242" y="48839"/>
                </a:lnTo>
                <a:close/>
                <a:moveTo>
                  <a:pt x="18242" y="53765"/>
                </a:moveTo>
                <a:lnTo>
                  <a:pt x="15853" y="53765"/>
                </a:lnTo>
                <a:lnTo>
                  <a:pt x="15853" y="51376"/>
                </a:lnTo>
                <a:lnTo>
                  <a:pt x="18242" y="51376"/>
                </a:lnTo>
                <a:close/>
                <a:moveTo>
                  <a:pt x="18242" y="56303"/>
                </a:moveTo>
                <a:lnTo>
                  <a:pt x="15853" y="56303"/>
                </a:lnTo>
                <a:lnTo>
                  <a:pt x="15853" y="53914"/>
                </a:lnTo>
                <a:lnTo>
                  <a:pt x="18242" y="53914"/>
                </a:lnTo>
                <a:close/>
                <a:moveTo>
                  <a:pt x="18242" y="58840"/>
                </a:moveTo>
                <a:lnTo>
                  <a:pt x="15853" y="58840"/>
                </a:lnTo>
                <a:lnTo>
                  <a:pt x="15853" y="56451"/>
                </a:lnTo>
                <a:lnTo>
                  <a:pt x="18242" y="56451"/>
                </a:lnTo>
                <a:close/>
                <a:moveTo>
                  <a:pt x="15704" y="5554"/>
                </a:moveTo>
                <a:lnTo>
                  <a:pt x="13315" y="5554"/>
                </a:lnTo>
                <a:lnTo>
                  <a:pt x="13315" y="3165"/>
                </a:lnTo>
                <a:lnTo>
                  <a:pt x="15704" y="3165"/>
                </a:lnTo>
                <a:close/>
                <a:moveTo>
                  <a:pt x="15704" y="8092"/>
                </a:moveTo>
                <a:lnTo>
                  <a:pt x="13315" y="8092"/>
                </a:lnTo>
                <a:lnTo>
                  <a:pt x="13315" y="5703"/>
                </a:lnTo>
                <a:lnTo>
                  <a:pt x="15704" y="5703"/>
                </a:lnTo>
                <a:close/>
                <a:moveTo>
                  <a:pt x="15704" y="10629"/>
                </a:moveTo>
                <a:lnTo>
                  <a:pt x="13315" y="10629"/>
                </a:lnTo>
                <a:lnTo>
                  <a:pt x="13315" y="8240"/>
                </a:lnTo>
                <a:lnTo>
                  <a:pt x="15704" y="8240"/>
                </a:lnTo>
                <a:close/>
                <a:moveTo>
                  <a:pt x="15704" y="13166"/>
                </a:moveTo>
                <a:lnTo>
                  <a:pt x="13315" y="13166"/>
                </a:lnTo>
                <a:lnTo>
                  <a:pt x="13315" y="10777"/>
                </a:lnTo>
                <a:lnTo>
                  <a:pt x="15704" y="10777"/>
                </a:lnTo>
                <a:close/>
                <a:moveTo>
                  <a:pt x="15704" y="15704"/>
                </a:moveTo>
                <a:lnTo>
                  <a:pt x="13315" y="15704"/>
                </a:lnTo>
                <a:lnTo>
                  <a:pt x="13315" y="13316"/>
                </a:lnTo>
                <a:lnTo>
                  <a:pt x="15704" y="13316"/>
                </a:lnTo>
                <a:close/>
                <a:moveTo>
                  <a:pt x="15704" y="18242"/>
                </a:moveTo>
                <a:lnTo>
                  <a:pt x="13315" y="18242"/>
                </a:lnTo>
                <a:lnTo>
                  <a:pt x="13315" y="15853"/>
                </a:lnTo>
                <a:lnTo>
                  <a:pt x="15704" y="15853"/>
                </a:lnTo>
                <a:close/>
                <a:moveTo>
                  <a:pt x="15704" y="20778"/>
                </a:moveTo>
                <a:lnTo>
                  <a:pt x="13315" y="20778"/>
                </a:lnTo>
                <a:lnTo>
                  <a:pt x="13315" y="18389"/>
                </a:lnTo>
                <a:lnTo>
                  <a:pt x="15704" y="18389"/>
                </a:lnTo>
                <a:close/>
                <a:moveTo>
                  <a:pt x="15704" y="23316"/>
                </a:moveTo>
                <a:lnTo>
                  <a:pt x="13315" y="23316"/>
                </a:lnTo>
                <a:lnTo>
                  <a:pt x="13315" y="20928"/>
                </a:lnTo>
                <a:lnTo>
                  <a:pt x="15704" y="20928"/>
                </a:lnTo>
                <a:close/>
                <a:moveTo>
                  <a:pt x="15704" y="25854"/>
                </a:moveTo>
                <a:lnTo>
                  <a:pt x="13315" y="25854"/>
                </a:lnTo>
                <a:lnTo>
                  <a:pt x="13315" y="23465"/>
                </a:lnTo>
                <a:lnTo>
                  <a:pt x="15704" y="23465"/>
                </a:lnTo>
                <a:close/>
                <a:moveTo>
                  <a:pt x="15704" y="28391"/>
                </a:moveTo>
                <a:lnTo>
                  <a:pt x="13315" y="28391"/>
                </a:lnTo>
                <a:lnTo>
                  <a:pt x="13315" y="26002"/>
                </a:lnTo>
                <a:lnTo>
                  <a:pt x="15704" y="26002"/>
                </a:lnTo>
                <a:close/>
                <a:moveTo>
                  <a:pt x="15704" y="30928"/>
                </a:moveTo>
                <a:lnTo>
                  <a:pt x="13315" y="30928"/>
                </a:lnTo>
                <a:lnTo>
                  <a:pt x="13315" y="28540"/>
                </a:lnTo>
                <a:lnTo>
                  <a:pt x="15704" y="28540"/>
                </a:lnTo>
                <a:close/>
                <a:moveTo>
                  <a:pt x="15704" y="33466"/>
                </a:moveTo>
                <a:lnTo>
                  <a:pt x="13315" y="33466"/>
                </a:lnTo>
                <a:lnTo>
                  <a:pt x="13315" y="31077"/>
                </a:lnTo>
                <a:lnTo>
                  <a:pt x="15704" y="31077"/>
                </a:lnTo>
                <a:close/>
                <a:moveTo>
                  <a:pt x="15704" y="36003"/>
                </a:moveTo>
                <a:lnTo>
                  <a:pt x="13315" y="36003"/>
                </a:lnTo>
                <a:lnTo>
                  <a:pt x="13315" y="33614"/>
                </a:lnTo>
                <a:lnTo>
                  <a:pt x="15704" y="33614"/>
                </a:lnTo>
                <a:close/>
                <a:moveTo>
                  <a:pt x="15704" y="38540"/>
                </a:moveTo>
                <a:lnTo>
                  <a:pt x="13315" y="38540"/>
                </a:lnTo>
                <a:lnTo>
                  <a:pt x="13315" y="36152"/>
                </a:lnTo>
                <a:lnTo>
                  <a:pt x="15704" y="36152"/>
                </a:lnTo>
                <a:close/>
                <a:moveTo>
                  <a:pt x="15704" y="41079"/>
                </a:moveTo>
                <a:lnTo>
                  <a:pt x="13315" y="41079"/>
                </a:lnTo>
                <a:lnTo>
                  <a:pt x="13315" y="38690"/>
                </a:lnTo>
                <a:lnTo>
                  <a:pt x="15704" y="38690"/>
                </a:lnTo>
                <a:close/>
                <a:moveTo>
                  <a:pt x="15704" y="43616"/>
                </a:moveTo>
                <a:lnTo>
                  <a:pt x="13315" y="43616"/>
                </a:lnTo>
                <a:lnTo>
                  <a:pt x="13315" y="41226"/>
                </a:lnTo>
                <a:lnTo>
                  <a:pt x="15704" y="41226"/>
                </a:lnTo>
                <a:close/>
                <a:moveTo>
                  <a:pt x="15704" y="46152"/>
                </a:moveTo>
                <a:lnTo>
                  <a:pt x="13315" y="46152"/>
                </a:lnTo>
                <a:lnTo>
                  <a:pt x="13315" y="43764"/>
                </a:lnTo>
                <a:lnTo>
                  <a:pt x="15704" y="43764"/>
                </a:lnTo>
                <a:close/>
                <a:moveTo>
                  <a:pt x="15704" y="48691"/>
                </a:moveTo>
                <a:lnTo>
                  <a:pt x="13315" y="48691"/>
                </a:lnTo>
                <a:lnTo>
                  <a:pt x="13315" y="46302"/>
                </a:lnTo>
                <a:lnTo>
                  <a:pt x="15704" y="46302"/>
                </a:lnTo>
                <a:close/>
                <a:moveTo>
                  <a:pt x="15704" y="51228"/>
                </a:moveTo>
                <a:lnTo>
                  <a:pt x="13315" y="51228"/>
                </a:lnTo>
                <a:lnTo>
                  <a:pt x="13315" y="48839"/>
                </a:lnTo>
                <a:lnTo>
                  <a:pt x="15704" y="48839"/>
                </a:lnTo>
                <a:close/>
                <a:moveTo>
                  <a:pt x="15704" y="53765"/>
                </a:moveTo>
                <a:lnTo>
                  <a:pt x="13315" y="53765"/>
                </a:lnTo>
                <a:lnTo>
                  <a:pt x="13315" y="51376"/>
                </a:lnTo>
                <a:lnTo>
                  <a:pt x="15704" y="51376"/>
                </a:lnTo>
                <a:close/>
                <a:moveTo>
                  <a:pt x="15704" y="56303"/>
                </a:moveTo>
                <a:lnTo>
                  <a:pt x="13315" y="56303"/>
                </a:lnTo>
                <a:lnTo>
                  <a:pt x="13315" y="53914"/>
                </a:lnTo>
                <a:lnTo>
                  <a:pt x="15704" y="53914"/>
                </a:lnTo>
                <a:close/>
                <a:moveTo>
                  <a:pt x="15704" y="58840"/>
                </a:moveTo>
                <a:lnTo>
                  <a:pt x="13315" y="58840"/>
                </a:lnTo>
                <a:lnTo>
                  <a:pt x="13315" y="56451"/>
                </a:lnTo>
                <a:lnTo>
                  <a:pt x="15704" y="56451"/>
                </a:lnTo>
                <a:close/>
                <a:moveTo>
                  <a:pt x="13167" y="5554"/>
                </a:moveTo>
                <a:lnTo>
                  <a:pt x="10778" y="5554"/>
                </a:lnTo>
                <a:lnTo>
                  <a:pt x="10778" y="3165"/>
                </a:lnTo>
                <a:lnTo>
                  <a:pt x="13167" y="3165"/>
                </a:lnTo>
                <a:close/>
                <a:moveTo>
                  <a:pt x="13167" y="8092"/>
                </a:moveTo>
                <a:lnTo>
                  <a:pt x="10778" y="8092"/>
                </a:lnTo>
                <a:lnTo>
                  <a:pt x="10778" y="5703"/>
                </a:lnTo>
                <a:lnTo>
                  <a:pt x="13167" y="5703"/>
                </a:lnTo>
                <a:close/>
                <a:moveTo>
                  <a:pt x="13167" y="10629"/>
                </a:moveTo>
                <a:lnTo>
                  <a:pt x="10778" y="10629"/>
                </a:lnTo>
                <a:lnTo>
                  <a:pt x="10778" y="8240"/>
                </a:lnTo>
                <a:lnTo>
                  <a:pt x="13167" y="8240"/>
                </a:lnTo>
                <a:close/>
                <a:moveTo>
                  <a:pt x="13167" y="13166"/>
                </a:moveTo>
                <a:lnTo>
                  <a:pt x="10778" y="13166"/>
                </a:lnTo>
                <a:lnTo>
                  <a:pt x="10778" y="10777"/>
                </a:lnTo>
                <a:lnTo>
                  <a:pt x="13167" y="10777"/>
                </a:lnTo>
                <a:close/>
                <a:moveTo>
                  <a:pt x="13167" y="15704"/>
                </a:moveTo>
                <a:lnTo>
                  <a:pt x="10778" y="15704"/>
                </a:lnTo>
                <a:lnTo>
                  <a:pt x="10778" y="13316"/>
                </a:lnTo>
                <a:lnTo>
                  <a:pt x="13167" y="13316"/>
                </a:lnTo>
                <a:close/>
                <a:moveTo>
                  <a:pt x="13167" y="18242"/>
                </a:moveTo>
                <a:lnTo>
                  <a:pt x="10778" y="18242"/>
                </a:lnTo>
                <a:lnTo>
                  <a:pt x="10778" y="15853"/>
                </a:lnTo>
                <a:lnTo>
                  <a:pt x="13167" y="15853"/>
                </a:lnTo>
                <a:close/>
                <a:moveTo>
                  <a:pt x="13167" y="20778"/>
                </a:moveTo>
                <a:lnTo>
                  <a:pt x="10778" y="20778"/>
                </a:lnTo>
                <a:lnTo>
                  <a:pt x="10778" y="18389"/>
                </a:lnTo>
                <a:lnTo>
                  <a:pt x="13167" y="18389"/>
                </a:lnTo>
                <a:close/>
                <a:moveTo>
                  <a:pt x="13167" y="23316"/>
                </a:moveTo>
                <a:lnTo>
                  <a:pt x="10778" y="23316"/>
                </a:lnTo>
                <a:lnTo>
                  <a:pt x="10778" y="20928"/>
                </a:lnTo>
                <a:lnTo>
                  <a:pt x="13167" y="20928"/>
                </a:lnTo>
                <a:close/>
                <a:moveTo>
                  <a:pt x="13167" y="25854"/>
                </a:moveTo>
                <a:lnTo>
                  <a:pt x="10778" y="25854"/>
                </a:lnTo>
                <a:lnTo>
                  <a:pt x="10778" y="23465"/>
                </a:lnTo>
                <a:lnTo>
                  <a:pt x="13167" y="23465"/>
                </a:lnTo>
                <a:close/>
                <a:moveTo>
                  <a:pt x="13167" y="28391"/>
                </a:moveTo>
                <a:lnTo>
                  <a:pt x="10778" y="28391"/>
                </a:lnTo>
                <a:lnTo>
                  <a:pt x="10778" y="26002"/>
                </a:lnTo>
                <a:lnTo>
                  <a:pt x="13167" y="26002"/>
                </a:lnTo>
                <a:close/>
                <a:moveTo>
                  <a:pt x="13167" y="30928"/>
                </a:moveTo>
                <a:lnTo>
                  <a:pt x="10778" y="30928"/>
                </a:lnTo>
                <a:lnTo>
                  <a:pt x="10778" y="28540"/>
                </a:lnTo>
                <a:lnTo>
                  <a:pt x="13167" y="28540"/>
                </a:lnTo>
                <a:close/>
                <a:moveTo>
                  <a:pt x="13167" y="33466"/>
                </a:moveTo>
                <a:lnTo>
                  <a:pt x="10778" y="33466"/>
                </a:lnTo>
                <a:lnTo>
                  <a:pt x="10778" y="31077"/>
                </a:lnTo>
                <a:lnTo>
                  <a:pt x="13167" y="31077"/>
                </a:lnTo>
                <a:close/>
                <a:moveTo>
                  <a:pt x="13167" y="36003"/>
                </a:moveTo>
                <a:lnTo>
                  <a:pt x="10778" y="36003"/>
                </a:lnTo>
                <a:lnTo>
                  <a:pt x="10778" y="33614"/>
                </a:lnTo>
                <a:lnTo>
                  <a:pt x="13167" y="33614"/>
                </a:lnTo>
                <a:close/>
                <a:moveTo>
                  <a:pt x="13167" y="38540"/>
                </a:moveTo>
                <a:lnTo>
                  <a:pt x="10778" y="38540"/>
                </a:lnTo>
                <a:lnTo>
                  <a:pt x="10778" y="36152"/>
                </a:lnTo>
                <a:lnTo>
                  <a:pt x="13167" y="36152"/>
                </a:lnTo>
                <a:close/>
                <a:moveTo>
                  <a:pt x="13167" y="41079"/>
                </a:moveTo>
                <a:lnTo>
                  <a:pt x="10778" y="41079"/>
                </a:lnTo>
                <a:lnTo>
                  <a:pt x="10778" y="38690"/>
                </a:lnTo>
                <a:lnTo>
                  <a:pt x="13167" y="38690"/>
                </a:lnTo>
                <a:close/>
                <a:moveTo>
                  <a:pt x="13167" y="43616"/>
                </a:moveTo>
                <a:lnTo>
                  <a:pt x="10778" y="43616"/>
                </a:lnTo>
                <a:lnTo>
                  <a:pt x="10778" y="41226"/>
                </a:lnTo>
                <a:lnTo>
                  <a:pt x="13167" y="41226"/>
                </a:lnTo>
                <a:close/>
                <a:moveTo>
                  <a:pt x="13167" y="46152"/>
                </a:moveTo>
                <a:lnTo>
                  <a:pt x="10778" y="46152"/>
                </a:lnTo>
                <a:lnTo>
                  <a:pt x="10778" y="43764"/>
                </a:lnTo>
                <a:lnTo>
                  <a:pt x="13167" y="43764"/>
                </a:lnTo>
                <a:close/>
                <a:moveTo>
                  <a:pt x="13167" y="48691"/>
                </a:moveTo>
                <a:lnTo>
                  <a:pt x="10778" y="48691"/>
                </a:lnTo>
                <a:lnTo>
                  <a:pt x="10778" y="46302"/>
                </a:lnTo>
                <a:lnTo>
                  <a:pt x="13167" y="46302"/>
                </a:lnTo>
                <a:close/>
                <a:moveTo>
                  <a:pt x="13167" y="51228"/>
                </a:moveTo>
                <a:lnTo>
                  <a:pt x="10778" y="51228"/>
                </a:lnTo>
                <a:lnTo>
                  <a:pt x="10778" y="48839"/>
                </a:lnTo>
                <a:lnTo>
                  <a:pt x="13167" y="48839"/>
                </a:lnTo>
                <a:close/>
                <a:moveTo>
                  <a:pt x="13167" y="53765"/>
                </a:moveTo>
                <a:lnTo>
                  <a:pt x="10778" y="53765"/>
                </a:lnTo>
                <a:lnTo>
                  <a:pt x="10778" y="51376"/>
                </a:lnTo>
                <a:lnTo>
                  <a:pt x="13167" y="51376"/>
                </a:lnTo>
                <a:close/>
                <a:moveTo>
                  <a:pt x="13167" y="56303"/>
                </a:moveTo>
                <a:lnTo>
                  <a:pt x="10778" y="56303"/>
                </a:lnTo>
                <a:lnTo>
                  <a:pt x="10778" y="53914"/>
                </a:lnTo>
                <a:lnTo>
                  <a:pt x="13167" y="53914"/>
                </a:lnTo>
                <a:close/>
                <a:moveTo>
                  <a:pt x="13167" y="58840"/>
                </a:moveTo>
                <a:lnTo>
                  <a:pt x="10778" y="58840"/>
                </a:lnTo>
                <a:lnTo>
                  <a:pt x="10778" y="56451"/>
                </a:lnTo>
                <a:lnTo>
                  <a:pt x="13167" y="56451"/>
                </a:lnTo>
                <a:close/>
                <a:moveTo>
                  <a:pt x="10630" y="5554"/>
                </a:moveTo>
                <a:lnTo>
                  <a:pt x="8241" y="5554"/>
                </a:lnTo>
                <a:lnTo>
                  <a:pt x="8241" y="3165"/>
                </a:lnTo>
                <a:lnTo>
                  <a:pt x="10630" y="3165"/>
                </a:lnTo>
                <a:close/>
                <a:moveTo>
                  <a:pt x="10630" y="8092"/>
                </a:moveTo>
                <a:lnTo>
                  <a:pt x="8241" y="8092"/>
                </a:lnTo>
                <a:lnTo>
                  <a:pt x="8241" y="5703"/>
                </a:lnTo>
                <a:lnTo>
                  <a:pt x="10630" y="5703"/>
                </a:lnTo>
                <a:close/>
                <a:moveTo>
                  <a:pt x="10630" y="10629"/>
                </a:moveTo>
                <a:lnTo>
                  <a:pt x="8241" y="10629"/>
                </a:lnTo>
                <a:lnTo>
                  <a:pt x="8241" y="8240"/>
                </a:lnTo>
                <a:lnTo>
                  <a:pt x="10630" y="8240"/>
                </a:lnTo>
                <a:close/>
                <a:moveTo>
                  <a:pt x="10630" y="13166"/>
                </a:moveTo>
                <a:lnTo>
                  <a:pt x="8241" y="13166"/>
                </a:lnTo>
                <a:lnTo>
                  <a:pt x="8241" y="10777"/>
                </a:lnTo>
                <a:lnTo>
                  <a:pt x="10630" y="10777"/>
                </a:lnTo>
                <a:close/>
                <a:moveTo>
                  <a:pt x="10630" y="15704"/>
                </a:moveTo>
                <a:lnTo>
                  <a:pt x="8241" y="15704"/>
                </a:lnTo>
                <a:lnTo>
                  <a:pt x="8241" y="13316"/>
                </a:lnTo>
                <a:lnTo>
                  <a:pt x="10630" y="13316"/>
                </a:lnTo>
                <a:close/>
                <a:moveTo>
                  <a:pt x="10630" y="18242"/>
                </a:moveTo>
                <a:lnTo>
                  <a:pt x="8241" y="18242"/>
                </a:lnTo>
                <a:lnTo>
                  <a:pt x="8241" y="15853"/>
                </a:lnTo>
                <a:lnTo>
                  <a:pt x="10630" y="15853"/>
                </a:lnTo>
                <a:close/>
                <a:moveTo>
                  <a:pt x="10630" y="20778"/>
                </a:moveTo>
                <a:lnTo>
                  <a:pt x="8241" y="20778"/>
                </a:lnTo>
                <a:lnTo>
                  <a:pt x="8241" y="18389"/>
                </a:lnTo>
                <a:lnTo>
                  <a:pt x="10630" y="18389"/>
                </a:lnTo>
                <a:close/>
                <a:moveTo>
                  <a:pt x="10630" y="23316"/>
                </a:moveTo>
                <a:lnTo>
                  <a:pt x="8241" y="23316"/>
                </a:lnTo>
                <a:lnTo>
                  <a:pt x="8241" y="20928"/>
                </a:lnTo>
                <a:lnTo>
                  <a:pt x="10630" y="20928"/>
                </a:lnTo>
                <a:close/>
                <a:moveTo>
                  <a:pt x="10630" y="25854"/>
                </a:moveTo>
                <a:lnTo>
                  <a:pt x="8241" y="25854"/>
                </a:lnTo>
                <a:lnTo>
                  <a:pt x="8241" y="23465"/>
                </a:lnTo>
                <a:lnTo>
                  <a:pt x="10630" y="23465"/>
                </a:lnTo>
                <a:close/>
                <a:moveTo>
                  <a:pt x="10630" y="28391"/>
                </a:moveTo>
                <a:lnTo>
                  <a:pt x="8241" y="28391"/>
                </a:lnTo>
                <a:lnTo>
                  <a:pt x="8241" y="26002"/>
                </a:lnTo>
                <a:lnTo>
                  <a:pt x="10630" y="26002"/>
                </a:lnTo>
                <a:close/>
                <a:moveTo>
                  <a:pt x="10630" y="30928"/>
                </a:moveTo>
                <a:lnTo>
                  <a:pt x="8241" y="30928"/>
                </a:lnTo>
                <a:lnTo>
                  <a:pt x="8241" y="28540"/>
                </a:lnTo>
                <a:lnTo>
                  <a:pt x="10630" y="28540"/>
                </a:lnTo>
                <a:close/>
                <a:moveTo>
                  <a:pt x="10630" y="33466"/>
                </a:moveTo>
                <a:lnTo>
                  <a:pt x="8241" y="33466"/>
                </a:lnTo>
                <a:lnTo>
                  <a:pt x="8241" y="31077"/>
                </a:lnTo>
                <a:lnTo>
                  <a:pt x="10630" y="31077"/>
                </a:lnTo>
                <a:close/>
                <a:moveTo>
                  <a:pt x="10630" y="36003"/>
                </a:moveTo>
                <a:lnTo>
                  <a:pt x="8241" y="36003"/>
                </a:lnTo>
                <a:lnTo>
                  <a:pt x="8241" y="33614"/>
                </a:lnTo>
                <a:lnTo>
                  <a:pt x="10630" y="33614"/>
                </a:lnTo>
                <a:close/>
                <a:moveTo>
                  <a:pt x="10630" y="38540"/>
                </a:moveTo>
                <a:lnTo>
                  <a:pt x="8241" y="38540"/>
                </a:lnTo>
                <a:lnTo>
                  <a:pt x="8241" y="36152"/>
                </a:lnTo>
                <a:lnTo>
                  <a:pt x="10630" y="36152"/>
                </a:lnTo>
                <a:close/>
                <a:moveTo>
                  <a:pt x="10630" y="41079"/>
                </a:moveTo>
                <a:lnTo>
                  <a:pt x="8241" y="41079"/>
                </a:lnTo>
                <a:lnTo>
                  <a:pt x="8241" y="38690"/>
                </a:lnTo>
                <a:lnTo>
                  <a:pt x="10630" y="38690"/>
                </a:lnTo>
                <a:close/>
                <a:moveTo>
                  <a:pt x="10630" y="43616"/>
                </a:moveTo>
                <a:lnTo>
                  <a:pt x="8241" y="43616"/>
                </a:lnTo>
                <a:lnTo>
                  <a:pt x="8241" y="41226"/>
                </a:lnTo>
                <a:lnTo>
                  <a:pt x="10630" y="41226"/>
                </a:lnTo>
                <a:close/>
                <a:moveTo>
                  <a:pt x="10630" y="46152"/>
                </a:moveTo>
                <a:lnTo>
                  <a:pt x="8241" y="46152"/>
                </a:lnTo>
                <a:lnTo>
                  <a:pt x="8241" y="43764"/>
                </a:lnTo>
                <a:lnTo>
                  <a:pt x="10630" y="43764"/>
                </a:lnTo>
                <a:close/>
                <a:moveTo>
                  <a:pt x="10630" y="48691"/>
                </a:moveTo>
                <a:lnTo>
                  <a:pt x="8241" y="48691"/>
                </a:lnTo>
                <a:lnTo>
                  <a:pt x="8241" y="46302"/>
                </a:lnTo>
                <a:lnTo>
                  <a:pt x="10630" y="46302"/>
                </a:lnTo>
                <a:close/>
                <a:moveTo>
                  <a:pt x="10630" y="51228"/>
                </a:moveTo>
                <a:lnTo>
                  <a:pt x="8241" y="51228"/>
                </a:lnTo>
                <a:lnTo>
                  <a:pt x="8241" y="48839"/>
                </a:lnTo>
                <a:lnTo>
                  <a:pt x="10630" y="48839"/>
                </a:lnTo>
                <a:close/>
                <a:moveTo>
                  <a:pt x="10630" y="53765"/>
                </a:moveTo>
                <a:lnTo>
                  <a:pt x="8241" y="53765"/>
                </a:lnTo>
                <a:lnTo>
                  <a:pt x="8241" y="51376"/>
                </a:lnTo>
                <a:lnTo>
                  <a:pt x="10630" y="51376"/>
                </a:lnTo>
                <a:close/>
                <a:moveTo>
                  <a:pt x="10630" y="56303"/>
                </a:moveTo>
                <a:lnTo>
                  <a:pt x="8241" y="56303"/>
                </a:lnTo>
                <a:lnTo>
                  <a:pt x="8241" y="53914"/>
                </a:lnTo>
                <a:lnTo>
                  <a:pt x="10630" y="53914"/>
                </a:lnTo>
                <a:close/>
                <a:moveTo>
                  <a:pt x="10630" y="58840"/>
                </a:moveTo>
                <a:lnTo>
                  <a:pt x="8241" y="58840"/>
                </a:lnTo>
                <a:lnTo>
                  <a:pt x="8241" y="56451"/>
                </a:lnTo>
                <a:lnTo>
                  <a:pt x="10630" y="56451"/>
                </a:lnTo>
                <a:close/>
                <a:moveTo>
                  <a:pt x="8092" y="5554"/>
                </a:moveTo>
                <a:lnTo>
                  <a:pt x="5703" y="5554"/>
                </a:lnTo>
                <a:lnTo>
                  <a:pt x="5703" y="3165"/>
                </a:lnTo>
                <a:lnTo>
                  <a:pt x="8092" y="3165"/>
                </a:lnTo>
                <a:close/>
                <a:moveTo>
                  <a:pt x="8092" y="8092"/>
                </a:moveTo>
                <a:lnTo>
                  <a:pt x="5703" y="8092"/>
                </a:lnTo>
                <a:lnTo>
                  <a:pt x="5703" y="5703"/>
                </a:lnTo>
                <a:lnTo>
                  <a:pt x="8092" y="5703"/>
                </a:lnTo>
                <a:close/>
                <a:moveTo>
                  <a:pt x="8092" y="10629"/>
                </a:moveTo>
                <a:lnTo>
                  <a:pt x="5703" y="10629"/>
                </a:lnTo>
                <a:lnTo>
                  <a:pt x="5703" y="8240"/>
                </a:lnTo>
                <a:lnTo>
                  <a:pt x="8092" y="8240"/>
                </a:lnTo>
                <a:close/>
                <a:moveTo>
                  <a:pt x="8092" y="13166"/>
                </a:moveTo>
                <a:lnTo>
                  <a:pt x="5703" y="13166"/>
                </a:lnTo>
                <a:lnTo>
                  <a:pt x="5703" y="10777"/>
                </a:lnTo>
                <a:lnTo>
                  <a:pt x="8092" y="10777"/>
                </a:lnTo>
                <a:close/>
                <a:moveTo>
                  <a:pt x="8092" y="15704"/>
                </a:moveTo>
                <a:lnTo>
                  <a:pt x="5703" y="15704"/>
                </a:lnTo>
                <a:lnTo>
                  <a:pt x="5703" y="13316"/>
                </a:lnTo>
                <a:lnTo>
                  <a:pt x="8092" y="13316"/>
                </a:lnTo>
                <a:close/>
                <a:moveTo>
                  <a:pt x="8092" y="18242"/>
                </a:moveTo>
                <a:lnTo>
                  <a:pt x="5703" y="18242"/>
                </a:lnTo>
                <a:lnTo>
                  <a:pt x="5703" y="15853"/>
                </a:lnTo>
                <a:lnTo>
                  <a:pt x="8092" y="15853"/>
                </a:lnTo>
                <a:close/>
                <a:moveTo>
                  <a:pt x="8092" y="20778"/>
                </a:moveTo>
                <a:lnTo>
                  <a:pt x="5703" y="20778"/>
                </a:lnTo>
                <a:lnTo>
                  <a:pt x="5703" y="18389"/>
                </a:lnTo>
                <a:lnTo>
                  <a:pt x="8092" y="18389"/>
                </a:lnTo>
                <a:close/>
                <a:moveTo>
                  <a:pt x="8092" y="23316"/>
                </a:moveTo>
                <a:lnTo>
                  <a:pt x="5703" y="23316"/>
                </a:lnTo>
                <a:lnTo>
                  <a:pt x="5703" y="20928"/>
                </a:lnTo>
                <a:lnTo>
                  <a:pt x="8092" y="20928"/>
                </a:lnTo>
                <a:close/>
                <a:moveTo>
                  <a:pt x="8092" y="25854"/>
                </a:moveTo>
                <a:lnTo>
                  <a:pt x="5703" y="25854"/>
                </a:lnTo>
                <a:lnTo>
                  <a:pt x="5703" y="23465"/>
                </a:lnTo>
                <a:lnTo>
                  <a:pt x="8092" y="23465"/>
                </a:lnTo>
                <a:close/>
                <a:moveTo>
                  <a:pt x="8092" y="28391"/>
                </a:moveTo>
                <a:lnTo>
                  <a:pt x="5703" y="28391"/>
                </a:lnTo>
                <a:lnTo>
                  <a:pt x="5703" y="26002"/>
                </a:lnTo>
                <a:lnTo>
                  <a:pt x="8092" y="26002"/>
                </a:lnTo>
                <a:close/>
                <a:moveTo>
                  <a:pt x="8092" y="30928"/>
                </a:moveTo>
                <a:lnTo>
                  <a:pt x="5703" y="30928"/>
                </a:lnTo>
                <a:lnTo>
                  <a:pt x="5703" y="28540"/>
                </a:lnTo>
                <a:lnTo>
                  <a:pt x="8092" y="28540"/>
                </a:lnTo>
                <a:close/>
                <a:moveTo>
                  <a:pt x="8092" y="33466"/>
                </a:moveTo>
                <a:lnTo>
                  <a:pt x="5703" y="33466"/>
                </a:lnTo>
                <a:lnTo>
                  <a:pt x="5703" y="31077"/>
                </a:lnTo>
                <a:lnTo>
                  <a:pt x="8092" y="31077"/>
                </a:lnTo>
                <a:close/>
                <a:moveTo>
                  <a:pt x="8092" y="36003"/>
                </a:moveTo>
                <a:lnTo>
                  <a:pt x="5703" y="36003"/>
                </a:lnTo>
                <a:lnTo>
                  <a:pt x="5703" y="33614"/>
                </a:lnTo>
                <a:lnTo>
                  <a:pt x="8092" y="33614"/>
                </a:lnTo>
                <a:close/>
                <a:moveTo>
                  <a:pt x="8092" y="38540"/>
                </a:moveTo>
                <a:lnTo>
                  <a:pt x="5703" y="38540"/>
                </a:lnTo>
                <a:lnTo>
                  <a:pt x="5703" y="36152"/>
                </a:lnTo>
                <a:lnTo>
                  <a:pt x="8092" y="36152"/>
                </a:lnTo>
                <a:close/>
                <a:moveTo>
                  <a:pt x="8092" y="41079"/>
                </a:moveTo>
                <a:lnTo>
                  <a:pt x="5703" y="41079"/>
                </a:lnTo>
                <a:lnTo>
                  <a:pt x="5703" y="38690"/>
                </a:lnTo>
                <a:lnTo>
                  <a:pt x="8092" y="38690"/>
                </a:lnTo>
                <a:close/>
                <a:moveTo>
                  <a:pt x="8092" y="43616"/>
                </a:moveTo>
                <a:lnTo>
                  <a:pt x="5703" y="43616"/>
                </a:lnTo>
                <a:lnTo>
                  <a:pt x="5703" y="41226"/>
                </a:lnTo>
                <a:lnTo>
                  <a:pt x="8092" y="41226"/>
                </a:lnTo>
                <a:close/>
                <a:moveTo>
                  <a:pt x="8092" y="46152"/>
                </a:moveTo>
                <a:lnTo>
                  <a:pt x="5703" y="46152"/>
                </a:lnTo>
                <a:lnTo>
                  <a:pt x="5703" y="43764"/>
                </a:lnTo>
                <a:lnTo>
                  <a:pt x="8092" y="43764"/>
                </a:lnTo>
                <a:close/>
                <a:moveTo>
                  <a:pt x="8092" y="48691"/>
                </a:moveTo>
                <a:lnTo>
                  <a:pt x="5703" y="48691"/>
                </a:lnTo>
                <a:lnTo>
                  <a:pt x="5703" y="46302"/>
                </a:lnTo>
                <a:lnTo>
                  <a:pt x="8092" y="46302"/>
                </a:lnTo>
                <a:close/>
                <a:moveTo>
                  <a:pt x="8092" y="51228"/>
                </a:moveTo>
                <a:lnTo>
                  <a:pt x="5703" y="51228"/>
                </a:lnTo>
                <a:lnTo>
                  <a:pt x="5703" y="48839"/>
                </a:lnTo>
                <a:lnTo>
                  <a:pt x="8092" y="48839"/>
                </a:lnTo>
                <a:close/>
                <a:moveTo>
                  <a:pt x="8092" y="53765"/>
                </a:moveTo>
                <a:lnTo>
                  <a:pt x="5703" y="53765"/>
                </a:lnTo>
                <a:lnTo>
                  <a:pt x="5703" y="51376"/>
                </a:lnTo>
                <a:lnTo>
                  <a:pt x="8092" y="51376"/>
                </a:lnTo>
                <a:close/>
                <a:moveTo>
                  <a:pt x="8092" y="56303"/>
                </a:moveTo>
                <a:lnTo>
                  <a:pt x="5703" y="56303"/>
                </a:lnTo>
                <a:lnTo>
                  <a:pt x="5703" y="53914"/>
                </a:lnTo>
                <a:lnTo>
                  <a:pt x="8092" y="53914"/>
                </a:lnTo>
                <a:close/>
                <a:moveTo>
                  <a:pt x="8092" y="58840"/>
                </a:moveTo>
                <a:lnTo>
                  <a:pt x="5703" y="58840"/>
                </a:lnTo>
                <a:lnTo>
                  <a:pt x="5703" y="56451"/>
                </a:lnTo>
                <a:lnTo>
                  <a:pt x="8092" y="56451"/>
                </a:lnTo>
                <a:close/>
                <a:moveTo>
                  <a:pt x="5554" y="5554"/>
                </a:moveTo>
                <a:lnTo>
                  <a:pt x="3166" y="5554"/>
                </a:lnTo>
                <a:lnTo>
                  <a:pt x="3166" y="3165"/>
                </a:lnTo>
                <a:lnTo>
                  <a:pt x="5554" y="3165"/>
                </a:lnTo>
                <a:close/>
                <a:moveTo>
                  <a:pt x="5554" y="8092"/>
                </a:moveTo>
                <a:lnTo>
                  <a:pt x="3166" y="8092"/>
                </a:lnTo>
                <a:lnTo>
                  <a:pt x="3166" y="5703"/>
                </a:lnTo>
                <a:lnTo>
                  <a:pt x="5554" y="5703"/>
                </a:lnTo>
                <a:close/>
                <a:moveTo>
                  <a:pt x="5554" y="10629"/>
                </a:moveTo>
                <a:lnTo>
                  <a:pt x="3166" y="10629"/>
                </a:lnTo>
                <a:lnTo>
                  <a:pt x="3166" y="8240"/>
                </a:lnTo>
                <a:lnTo>
                  <a:pt x="5554" y="8240"/>
                </a:lnTo>
                <a:close/>
                <a:moveTo>
                  <a:pt x="5554" y="13166"/>
                </a:moveTo>
                <a:lnTo>
                  <a:pt x="3166" y="13166"/>
                </a:lnTo>
                <a:lnTo>
                  <a:pt x="3166" y="10777"/>
                </a:lnTo>
                <a:lnTo>
                  <a:pt x="5554" y="10777"/>
                </a:lnTo>
                <a:close/>
                <a:moveTo>
                  <a:pt x="5554" y="15704"/>
                </a:moveTo>
                <a:lnTo>
                  <a:pt x="3166" y="15704"/>
                </a:lnTo>
                <a:lnTo>
                  <a:pt x="3166" y="13316"/>
                </a:lnTo>
                <a:lnTo>
                  <a:pt x="5554" y="13316"/>
                </a:lnTo>
                <a:close/>
                <a:moveTo>
                  <a:pt x="5554" y="18242"/>
                </a:moveTo>
                <a:lnTo>
                  <a:pt x="3166" y="18242"/>
                </a:lnTo>
                <a:lnTo>
                  <a:pt x="3166" y="15853"/>
                </a:lnTo>
                <a:lnTo>
                  <a:pt x="5554" y="15853"/>
                </a:lnTo>
                <a:close/>
                <a:moveTo>
                  <a:pt x="5554" y="20778"/>
                </a:moveTo>
                <a:lnTo>
                  <a:pt x="3166" y="20778"/>
                </a:lnTo>
                <a:lnTo>
                  <a:pt x="3166" y="18389"/>
                </a:lnTo>
                <a:lnTo>
                  <a:pt x="5554" y="18389"/>
                </a:lnTo>
                <a:close/>
                <a:moveTo>
                  <a:pt x="5554" y="23316"/>
                </a:moveTo>
                <a:lnTo>
                  <a:pt x="3166" y="23316"/>
                </a:lnTo>
                <a:lnTo>
                  <a:pt x="3166" y="20928"/>
                </a:lnTo>
                <a:lnTo>
                  <a:pt x="5554" y="20928"/>
                </a:lnTo>
                <a:close/>
                <a:moveTo>
                  <a:pt x="5554" y="25854"/>
                </a:moveTo>
                <a:lnTo>
                  <a:pt x="3166" y="25854"/>
                </a:lnTo>
                <a:lnTo>
                  <a:pt x="3166" y="23465"/>
                </a:lnTo>
                <a:lnTo>
                  <a:pt x="5554" y="23465"/>
                </a:lnTo>
                <a:close/>
                <a:moveTo>
                  <a:pt x="5554" y="28391"/>
                </a:moveTo>
                <a:lnTo>
                  <a:pt x="3166" y="28391"/>
                </a:lnTo>
                <a:lnTo>
                  <a:pt x="3166" y="26002"/>
                </a:lnTo>
                <a:lnTo>
                  <a:pt x="5554" y="26002"/>
                </a:lnTo>
                <a:close/>
                <a:moveTo>
                  <a:pt x="5554" y="30928"/>
                </a:moveTo>
                <a:lnTo>
                  <a:pt x="3166" y="30928"/>
                </a:lnTo>
                <a:lnTo>
                  <a:pt x="3166" y="28540"/>
                </a:lnTo>
                <a:lnTo>
                  <a:pt x="5554" y="28540"/>
                </a:lnTo>
                <a:close/>
                <a:moveTo>
                  <a:pt x="5554" y="33466"/>
                </a:moveTo>
                <a:lnTo>
                  <a:pt x="3166" y="33466"/>
                </a:lnTo>
                <a:lnTo>
                  <a:pt x="3166" y="31077"/>
                </a:lnTo>
                <a:lnTo>
                  <a:pt x="5554" y="31077"/>
                </a:lnTo>
                <a:close/>
                <a:moveTo>
                  <a:pt x="5554" y="36003"/>
                </a:moveTo>
                <a:lnTo>
                  <a:pt x="3166" y="36003"/>
                </a:lnTo>
                <a:lnTo>
                  <a:pt x="3166" y="33614"/>
                </a:lnTo>
                <a:lnTo>
                  <a:pt x="5554" y="33614"/>
                </a:lnTo>
                <a:close/>
                <a:moveTo>
                  <a:pt x="5554" y="38540"/>
                </a:moveTo>
                <a:lnTo>
                  <a:pt x="3166" y="38540"/>
                </a:lnTo>
                <a:lnTo>
                  <a:pt x="3166" y="36152"/>
                </a:lnTo>
                <a:lnTo>
                  <a:pt x="5554" y="36152"/>
                </a:lnTo>
                <a:close/>
                <a:moveTo>
                  <a:pt x="5554" y="41079"/>
                </a:moveTo>
                <a:lnTo>
                  <a:pt x="3166" y="41079"/>
                </a:lnTo>
                <a:lnTo>
                  <a:pt x="3166" y="38690"/>
                </a:lnTo>
                <a:lnTo>
                  <a:pt x="5554" y="38690"/>
                </a:lnTo>
                <a:close/>
                <a:moveTo>
                  <a:pt x="5554" y="43616"/>
                </a:moveTo>
                <a:lnTo>
                  <a:pt x="3166" y="43616"/>
                </a:lnTo>
                <a:lnTo>
                  <a:pt x="3166" y="41226"/>
                </a:lnTo>
                <a:lnTo>
                  <a:pt x="5554" y="41226"/>
                </a:lnTo>
                <a:close/>
                <a:moveTo>
                  <a:pt x="5554" y="46152"/>
                </a:moveTo>
                <a:lnTo>
                  <a:pt x="3166" y="46152"/>
                </a:lnTo>
                <a:lnTo>
                  <a:pt x="3166" y="43764"/>
                </a:lnTo>
                <a:lnTo>
                  <a:pt x="5554" y="43764"/>
                </a:lnTo>
                <a:close/>
                <a:moveTo>
                  <a:pt x="5554" y="48691"/>
                </a:moveTo>
                <a:lnTo>
                  <a:pt x="3166" y="48691"/>
                </a:lnTo>
                <a:lnTo>
                  <a:pt x="3166" y="46302"/>
                </a:lnTo>
                <a:lnTo>
                  <a:pt x="5554" y="46302"/>
                </a:lnTo>
                <a:close/>
                <a:moveTo>
                  <a:pt x="5554" y="51228"/>
                </a:moveTo>
                <a:lnTo>
                  <a:pt x="3166" y="51228"/>
                </a:lnTo>
                <a:lnTo>
                  <a:pt x="3166" y="48839"/>
                </a:lnTo>
                <a:lnTo>
                  <a:pt x="5554" y="48839"/>
                </a:lnTo>
                <a:close/>
                <a:moveTo>
                  <a:pt x="5554" y="53765"/>
                </a:moveTo>
                <a:lnTo>
                  <a:pt x="3166" y="53765"/>
                </a:lnTo>
                <a:lnTo>
                  <a:pt x="3166" y="51376"/>
                </a:lnTo>
                <a:lnTo>
                  <a:pt x="5554" y="51376"/>
                </a:lnTo>
                <a:close/>
                <a:moveTo>
                  <a:pt x="5554" y="56303"/>
                </a:moveTo>
                <a:lnTo>
                  <a:pt x="3166" y="56303"/>
                </a:lnTo>
                <a:lnTo>
                  <a:pt x="3166" y="53914"/>
                </a:lnTo>
                <a:lnTo>
                  <a:pt x="5554" y="53914"/>
                </a:lnTo>
                <a:close/>
                <a:moveTo>
                  <a:pt x="5554" y="58840"/>
                </a:moveTo>
                <a:lnTo>
                  <a:pt x="3166" y="58840"/>
                </a:lnTo>
                <a:lnTo>
                  <a:pt x="3166" y="56451"/>
                </a:lnTo>
                <a:lnTo>
                  <a:pt x="5554" y="56451"/>
                </a:lnTo>
                <a:close/>
                <a:moveTo>
                  <a:pt x="109437" y="3165"/>
                </a:moveTo>
                <a:lnTo>
                  <a:pt x="109437" y="3017"/>
                </a:lnTo>
                <a:lnTo>
                  <a:pt x="107200" y="3017"/>
                </a:lnTo>
                <a:lnTo>
                  <a:pt x="107200" y="75"/>
                </a:lnTo>
                <a:cubicBezTo>
                  <a:pt x="107200" y="34"/>
                  <a:pt x="107167" y="0"/>
                  <a:pt x="107126" y="0"/>
                </a:cubicBezTo>
                <a:cubicBezTo>
                  <a:pt x="107084" y="0"/>
                  <a:pt x="107051" y="34"/>
                  <a:pt x="107051" y="75"/>
                </a:cubicBezTo>
                <a:lnTo>
                  <a:pt x="107051" y="3017"/>
                </a:lnTo>
                <a:lnTo>
                  <a:pt x="104662" y="3017"/>
                </a:lnTo>
                <a:lnTo>
                  <a:pt x="104662" y="75"/>
                </a:lnTo>
                <a:cubicBezTo>
                  <a:pt x="104662" y="34"/>
                  <a:pt x="104629" y="0"/>
                  <a:pt x="104588" y="0"/>
                </a:cubicBezTo>
                <a:cubicBezTo>
                  <a:pt x="104547" y="0"/>
                  <a:pt x="104514" y="34"/>
                  <a:pt x="104514" y="75"/>
                </a:cubicBezTo>
                <a:lnTo>
                  <a:pt x="104514" y="3017"/>
                </a:lnTo>
                <a:lnTo>
                  <a:pt x="102125" y="3017"/>
                </a:lnTo>
                <a:lnTo>
                  <a:pt x="102125" y="75"/>
                </a:lnTo>
                <a:cubicBezTo>
                  <a:pt x="102125" y="34"/>
                  <a:pt x="102092" y="0"/>
                  <a:pt x="102051" y="0"/>
                </a:cubicBezTo>
                <a:cubicBezTo>
                  <a:pt x="102010" y="0"/>
                  <a:pt x="101977" y="34"/>
                  <a:pt x="101977" y="75"/>
                </a:cubicBezTo>
                <a:lnTo>
                  <a:pt x="101977" y="3017"/>
                </a:lnTo>
                <a:lnTo>
                  <a:pt x="99588" y="3017"/>
                </a:lnTo>
                <a:lnTo>
                  <a:pt x="99588" y="75"/>
                </a:lnTo>
                <a:cubicBezTo>
                  <a:pt x="99588" y="34"/>
                  <a:pt x="99555" y="0"/>
                  <a:pt x="99514" y="0"/>
                </a:cubicBezTo>
                <a:cubicBezTo>
                  <a:pt x="99473" y="0"/>
                  <a:pt x="99439" y="34"/>
                  <a:pt x="99439" y="75"/>
                </a:cubicBezTo>
                <a:lnTo>
                  <a:pt x="99439" y="3017"/>
                </a:lnTo>
                <a:lnTo>
                  <a:pt x="97050" y="3017"/>
                </a:lnTo>
                <a:lnTo>
                  <a:pt x="97050" y="75"/>
                </a:lnTo>
                <a:cubicBezTo>
                  <a:pt x="97050" y="34"/>
                  <a:pt x="97016" y="0"/>
                  <a:pt x="96975" y="0"/>
                </a:cubicBezTo>
                <a:cubicBezTo>
                  <a:pt x="96934" y="0"/>
                  <a:pt x="96901" y="34"/>
                  <a:pt x="96901" y="75"/>
                </a:cubicBezTo>
                <a:lnTo>
                  <a:pt x="96901" y="3017"/>
                </a:lnTo>
                <a:lnTo>
                  <a:pt x="94513" y="3017"/>
                </a:lnTo>
                <a:lnTo>
                  <a:pt x="94513" y="75"/>
                </a:lnTo>
                <a:cubicBezTo>
                  <a:pt x="94513" y="34"/>
                  <a:pt x="94479" y="0"/>
                  <a:pt x="94439" y="0"/>
                </a:cubicBezTo>
                <a:cubicBezTo>
                  <a:pt x="94398" y="0"/>
                  <a:pt x="94364" y="34"/>
                  <a:pt x="94364" y="75"/>
                </a:cubicBezTo>
                <a:lnTo>
                  <a:pt x="94364" y="3017"/>
                </a:lnTo>
                <a:lnTo>
                  <a:pt x="91975" y="3017"/>
                </a:lnTo>
                <a:lnTo>
                  <a:pt x="91975" y="75"/>
                </a:lnTo>
                <a:cubicBezTo>
                  <a:pt x="91975" y="34"/>
                  <a:pt x="91943" y="0"/>
                  <a:pt x="91902" y="0"/>
                </a:cubicBezTo>
                <a:cubicBezTo>
                  <a:pt x="91860" y="0"/>
                  <a:pt x="91826" y="34"/>
                  <a:pt x="91826" y="75"/>
                </a:cubicBezTo>
                <a:lnTo>
                  <a:pt x="91826" y="3017"/>
                </a:lnTo>
                <a:lnTo>
                  <a:pt x="89438" y="3017"/>
                </a:lnTo>
                <a:lnTo>
                  <a:pt x="89438" y="75"/>
                </a:lnTo>
                <a:cubicBezTo>
                  <a:pt x="89438" y="34"/>
                  <a:pt x="89404" y="0"/>
                  <a:pt x="89363" y="0"/>
                </a:cubicBezTo>
                <a:cubicBezTo>
                  <a:pt x="89322" y="0"/>
                  <a:pt x="89289" y="34"/>
                  <a:pt x="89289" y="75"/>
                </a:cubicBezTo>
                <a:lnTo>
                  <a:pt x="89289" y="3017"/>
                </a:lnTo>
                <a:lnTo>
                  <a:pt x="86900" y="3017"/>
                </a:lnTo>
                <a:lnTo>
                  <a:pt x="86900" y="75"/>
                </a:lnTo>
                <a:cubicBezTo>
                  <a:pt x="86900" y="34"/>
                  <a:pt x="86867" y="0"/>
                  <a:pt x="86826" y="0"/>
                </a:cubicBezTo>
                <a:cubicBezTo>
                  <a:pt x="86785" y="0"/>
                  <a:pt x="86752" y="34"/>
                  <a:pt x="86752" y="75"/>
                </a:cubicBezTo>
                <a:lnTo>
                  <a:pt x="86752" y="3017"/>
                </a:lnTo>
                <a:lnTo>
                  <a:pt x="84363" y="3017"/>
                </a:lnTo>
                <a:lnTo>
                  <a:pt x="84363" y="75"/>
                </a:lnTo>
                <a:cubicBezTo>
                  <a:pt x="84363" y="34"/>
                  <a:pt x="84330" y="0"/>
                  <a:pt x="84289" y="0"/>
                </a:cubicBezTo>
                <a:cubicBezTo>
                  <a:pt x="84248" y="0"/>
                  <a:pt x="84215" y="34"/>
                  <a:pt x="84215" y="75"/>
                </a:cubicBezTo>
                <a:lnTo>
                  <a:pt x="84215" y="3017"/>
                </a:lnTo>
                <a:lnTo>
                  <a:pt x="81826" y="3017"/>
                </a:lnTo>
                <a:lnTo>
                  <a:pt x="81826" y="75"/>
                </a:lnTo>
                <a:cubicBezTo>
                  <a:pt x="81826" y="34"/>
                  <a:pt x="81792" y="0"/>
                  <a:pt x="81751" y="0"/>
                </a:cubicBezTo>
                <a:cubicBezTo>
                  <a:pt x="81710" y="0"/>
                  <a:pt x="81677" y="34"/>
                  <a:pt x="81677" y="75"/>
                </a:cubicBezTo>
                <a:lnTo>
                  <a:pt x="81677" y="3017"/>
                </a:lnTo>
                <a:lnTo>
                  <a:pt x="79288" y="3017"/>
                </a:lnTo>
                <a:lnTo>
                  <a:pt x="79288" y="75"/>
                </a:lnTo>
                <a:cubicBezTo>
                  <a:pt x="79288" y="34"/>
                  <a:pt x="79255" y="0"/>
                  <a:pt x="79214" y="0"/>
                </a:cubicBezTo>
                <a:cubicBezTo>
                  <a:pt x="79173" y="0"/>
                  <a:pt x="79139" y="34"/>
                  <a:pt x="79139" y="75"/>
                </a:cubicBezTo>
                <a:lnTo>
                  <a:pt x="79139" y="3017"/>
                </a:lnTo>
                <a:lnTo>
                  <a:pt x="76751" y="3017"/>
                </a:lnTo>
                <a:lnTo>
                  <a:pt x="76751" y="75"/>
                </a:lnTo>
                <a:cubicBezTo>
                  <a:pt x="76751" y="34"/>
                  <a:pt x="76718" y="0"/>
                  <a:pt x="76677" y="0"/>
                </a:cubicBezTo>
                <a:cubicBezTo>
                  <a:pt x="76636" y="0"/>
                  <a:pt x="76603" y="34"/>
                  <a:pt x="76603" y="75"/>
                </a:cubicBezTo>
                <a:lnTo>
                  <a:pt x="76603" y="3017"/>
                </a:lnTo>
                <a:lnTo>
                  <a:pt x="74214" y="3017"/>
                </a:lnTo>
                <a:lnTo>
                  <a:pt x="74214" y="75"/>
                </a:lnTo>
                <a:cubicBezTo>
                  <a:pt x="74214" y="34"/>
                  <a:pt x="74180" y="0"/>
                  <a:pt x="74139" y="0"/>
                </a:cubicBezTo>
                <a:cubicBezTo>
                  <a:pt x="74098" y="0"/>
                  <a:pt x="74065" y="34"/>
                  <a:pt x="74065" y="75"/>
                </a:cubicBezTo>
                <a:lnTo>
                  <a:pt x="74065" y="3017"/>
                </a:lnTo>
                <a:lnTo>
                  <a:pt x="71676" y="3017"/>
                </a:lnTo>
                <a:lnTo>
                  <a:pt x="71676" y="75"/>
                </a:lnTo>
                <a:cubicBezTo>
                  <a:pt x="71676" y="34"/>
                  <a:pt x="71642" y="0"/>
                  <a:pt x="71601" y="0"/>
                </a:cubicBezTo>
                <a:cubicBezTo>
                  <a:pt x="71560" y="0"/>
                  <a:pt x="71527" y="34"/>
                  <a:pt x="71527" y="75"/>
                </a:cubicBezTo>
                <a:lnTo>
                  <a:pt x="71527" y="3017"/>
                </a:lnTo>
                <a:lnTo>
                  <a:pt x="69139" y="3017"/>
                </a:lnTo>
                <a:lnTo>
                  <a:pt x="69139" y="75"/>
                </a:lnTo>
                <a:cubicBezTo>
                  <a:pt x="69139" y="34"/>
                  <a:pt x="69106" y="0"/>
                  <a:pt x="69064" y="0"/>
                </a:cubicBezTo>
                <a:cubicBezTo>
                  <a:pt x="69024" y="0"/>
                  <a:pt x="68990" y="34"/>
                  <a:pt x="68990" y="75"/>
                </a:cubicBezTo>
                <a:lnTo>
                  <a:pt x="68990" y="3017"/>
                </a:lnTo>
                <a:lnTo>
                  <a:pt x="66601" y="3017"/>
                </a:lnTo>
                <a:lnTo>
                  <a:pt x="66601" y="75"/>
                </a:lnTo>
                <a:cubicBezTo>
                  <a:pt x="66601" y="34"/>
                  <a:pt x="66568" y="0"/>
                  <a:pt x="66527" y="0"/>
                </a:cubicBezTo>
                <a:cubicBezTo>
                  <a:pt x="66486" y="0"/>
                  <a:pt x="66452" y="34"/>
                  <a:pt x="66452" y="75"/>
                </a:cubicBezTo>
                <a:lnTo>
                  <a:pt x="66452" y="3017"/>
                </a:lnTo>
                <a:lnTo>
                  <a:pt x="64064" y="3017"/>
                </a:lnTo>
                <a:lnTo>
                  <a:pt x="64064" y="75"/>
                </a:lnTo>
                <a:cubicBezTo>
                  <a:pt x="64064" y="34"/>
                  <a:pt x="64030" y="0"/>
                  <a:pt x="63989" y="0"/>
                </a:cubicBezTo>
                <a:cubicBezTo>
                  <a:pt x="63948" y="0"/>
                  <a:pt x="63915" y="34"/>
                  <a:pt x="63915" y="75"/>
                </a:cubicBezTo>
                <a:lnTo>
                  <a:pt x="63915" y="3017"/>
                </a:lnTo>
                <a:lnTo>
                  <a:pt x="61526" y="3017"/>
                </a:lnTo>
                <a:lnTo>
                  <a:pt x="61526" y="75"/>
                </a:lnTo>
                <a:cubicBezTo>
                  <a:pt x="61526" y="34"/>
                  <a:pt x="61493" y="0"/>
                  <a:pt x="61452" y="0"/>
                </a:cubicBezTo>
                <a:cubicBezTo>
                  <a:pt x="61411" y="0"/>
                  <a:pt x="61378" y="34"/>
                  <a:pt x="61378" y="75"/>
                </a:cubicBezTo>
                <a:lnTo>
                  <a:pt x="61378" y="3017"/>
                </a:lnTo>
                <a:lnTo>
                  <a:pt x="58989" y="3017"/>
                </a:lnTo>
                <a:lnTo>
                  <a:pt x="58989" y="75"/>
                </a:lnTo>
                <a:cubicBezTo>
                  <a:pt x="58989" y="34"/>
                  <a:pt x="58956" y="0"/>
                  <a:pt x="58915" y="0"/>
                </a:cubicBezTo>
                <a:lnTo>
                  <a:pt x="58915" y="0"/>
                </a:lnTo>
                <a:cubicBezTo>
                  <a:pt x="58874" y="0"/>
                  <a:pt x="58840" y="34"/>
                  <a:pt x="58840" y="75"/>
                </a:cubicBezTo>
                <a:lnTo>
                  <a:pt x="58840" y="3017"/>
                </a:lnTo>
                <a:lnTo>
                  <a:pt x="56452" y="3017"/>
                </a:lnTo>
                <a:lnTo>
                  <a:pt x="56452" y="75"/>
                </a:lnTo>
                <a:cubicBezTo>
                  <a:pt x="56452" y="34"/>
                  <a:pt x="56417" y="0"/>
                  <a:pt x="56377" y="0"/>
                </a:cubicBezTo>
                <a:cubicBezTo>
                  <a:pt x="56336" y="0"/>
                  <a:pt x="56303" y="34"/>
                  <a:pt x="56303" y="75"/>
                </a:cubicBezTo>
                <a:lnTo>
                  <a:pt x="56303" y="3017"/>
                </a:lnTo>
                <a:lnTo>
                  <a:pt x="53914" y="3017"/>
                </a:lnTo>
                <a:lnTo>
                  <a:pt x="53914" y="75"/>
                </a:lnTo>
                <a:cubicBezTo>
                  <a:pt x="53914" y="34"/>
                  <a:pt x="53881" y="0"/>
                  <a:pt x="53840" y="0"/>
                </a:cubicBezTo>
                <a:cubicBezTo>
                  <a:pt x="53799" y="0"/>
                  <a:pt x="53766" y="34"/>
                  <a:pt x="53766" y="75"/>
                </a:cubicBezTo>
                <a:lnTo>
                  <a:pt x="53766" y="3017"/>
                </a:lnTo>
                <a:lnTo>
                  <a:pt x="51376" y="3017"/>
                </a:lnTo>
                <a:lnTo>
                  <a:pt x="51376" y="75"/>
                </a:lnTo>
                <a:cubicBezTo>
                  <a:pt x="51376" y="34"/>
                  <a:pt x="51344" y="0"/>
                  <a:pt x="51303" y="0"/>
                </a:cubicBezTo>
                <a:cubicBezTo>
                  <a:pt x="51262" y="0"/>
                  <a:pt x="51228" y="34"/>
                  <a:pt x="51228" y="75"/>
                </a:cubicBezTo>
                <a:lnTo>
                  <a:pt x="51228" y="3017"/>
                </a:lnTo>
                <a:lnTo>
                  <a:pt x="48839" y="3017"/>
                </a:lnTo>
                <a:lnTo>
                  <a:pt x="48839" y="75"/>
                </a:lnTo>
                <a:cubicBezTo>
                  <a:pt x="48839" y="34"/>
                  <a:pt x="48806" y="0"/>
                  <a:pt x="48764" y="0"/>
                </a:cubicBezTo>
                <a:cubicBezTo>
                  <a:pt x="48723" y="0"/>
                  <a:pt x="48691" y="34"/>
                  <a:pt x="48691" y="75"/>
                </a:cubicBezTo>
                <a:lnTo>
                  <a:pt x="48691" y="3017"/>
                </a:lnTo>
                <a:lnTo>
                  <a:pt x="46302" y="3017"/>
                </a:lnTo>
                <a:lnTo>
                  <a:pt x="46302" y="75"/>
                </a:lnTo>
                <a:cubicBezTo>
                  <a:pt x="46302" y="34"/>
                  <a:pt x="46269" y="0"/>
                  <a:pt x="46227" y="0"/>
                </a:cubicBezTo>
                <a:cubicBezTo>
                  <a:pt x="46187" y="0"/>
                  <a:pt x="46153" y="34"/>
                  <a:pt x="46153" y="75"/>
                </a:cubicBezTo>
                <a:lnTo>
                  <a:pt x="46153" y="3017"/>
                </a:lnTo>
                <a:lnTo>
                  <a:pt x="43764" y="3017"/>
                </a:lnTo>
                <a:lnTo>
                  <a:pt x="43764" y="75"/>
                </a:lnTo>
                <a:cubicBezTo>
                  <a:pt x="43764" y="34"/>
                  <a:pt x="43732" y="0"/>
                  <a:pt x="43691" y="0"/>
                </a:cubicBezTo>
                <a:cubicBezTo>
                  <a:pt x="43650" y="0"/>
                  <a:pt x="43616" y="34"/>
                  <a:pt x="43616" y="75"/>
                </a:cubicBezTo>
                <a:lnTo>
                  <a:pt x="43616" y="3017"/>
                </a:lnTo>
                <a:lnTo>
                  <a:pt x="41227" y="3017"/>
                </a:lnTo>
                <a:lnTo>
                  <a:pt x="41227" y="75"/>
                </a:lnTo>
                <a:cubicBezTo>
                  <a:pt x="41227" y="34"/>
                  <a:pt x="41194" y="0"/>
                  <a:pt x="41153" y="0"/>
                </a:cubicBezTo>
                <a:cubicBezTo>
                  <a:pt x="41111" y="0"/>
                  <a:pt x="41078" y="34"/>
                  <a:pt x="41078" y="75"/>
                </a:cubicBezTo>
                <a:lnTo>
                  <a:pt x="41078" y="3017"/>
                </a:lnTo>
                <a:lnTo>
                  <a:pt x="38689" y="3017"/>
                </a:lnTo>
                <a:lnTo>
                  <a:pt x="38689" y="75"/>
                </a:lnTo>
                <a:cubicBezTo>
                  <a:pt x="38689" y="34"/>
                  <a:pt x="38656" y="0"/>
                  <a:pt x="38615" y="0"/>
                </a:cubicBezTo>
                <a:cubicBezTo>
                  <a:pt x="38574" y="0"/>
                  <a:pt x="38541" y="34"/>
                  <a:pt x="38541" y="75"/>
                </a:cubicBezTo>
                <a:lnTo>
                  <a:pt x="38541" y="3017"/>
                </a:lnTo>
                <a:lnTo>
                  <a:pt x="36152" y="3017"/>
                </a:lnTo>
                <a:lnTo>
                  <a:pt x="36152" y="75"/>
                </a:lnTo>
                <a:cubicBezTo>
                  <a:pt x="36152" y="34"/>
                  <a:pt x="36119" y="0"/>
                  <a:pt x="36078" y="0"/>
                </a:cubicBezTo>
                <a:cubicBezTo>
                  <a:pt x="36037" y="0"/>
                  <a:pt x="36004" y="34"/>
                  <a:pt x="36004" y="75"/>
                </a:cubicBezTo>
                <a:lnTo>
                  <a:pt x="36004" y="3017"/>
                </a:lnTo>
                <a:lnTo>
                  <a:pt x="33615" y="3017"/>
                </a:lnTo>
                <a:lnTo>
                  <a:pt x="33615" y="75"/>
                </a:lnTo>
                <a:cubicBezTo>
                  <a:pt x="33615" y="34"/>
                  <a:pt x="33582" y="0"/>
                  <a:pt x="33541" y="0"/>
                </a:cubicBezTo>
                <a:cubicBezTo>
                  <a:pt x="33500" y="0"/>
                  <a:pt x="33466" y="34"/>
                  <a:pt x="33466" y="75"/>
                </a:cubicBezTo>
                <a:lnTo>
                  <a:pt x="33466" y="3017"/>
                </a:lnTo>
                <a:lnTo>
                  <a:pt x="31077" y="3017"/>
                </a:lnTo>
                <a:lnTo>
                  <a:pt x="31077" y="75"/>
                </a:lnTo>
                <a:cubicBezTo>
                  <a:pt x="31077" y="34"/>
                  <a:pt x="31044" y="0"/>
                  <a:pt x="31003" y="0"/>
                </a:cubicBezTo>
                <a:cubicBezTo>
                  <a:pt x="30962" y="0"/>
                  <a:pt x="30928" y="34"/>
                  <a:pt x="30928" y="75"/>
                </a:cubicBezTo>
                <a:lnTo>
                  <a:pt x="30928" y="3017"/>
                </a:lnTo>
                <a:lnTo>
                  <a:pt x="28540" y="3017"/>
                </a:lnTo>
                <a:lnTo>
                  <a:pt x="28540" y="75"/>
                </a:lnTo>
                <a:cubicBezTo>
                  <a:pt x="28540" y="34"/>
                  <a:pt x="28507" y="0"/>
                  <a:pt x="28466" y="0"/>
                </a:cubicBezTo>
                <a:cubicBezTo>
                  <a:pt x="28425" y="0"/>
                  <a:pt x="28391" y="34"/>
                  <a:pt x="28391" y="75"/>
                </a:cubicBezTo>
                <a:lnTo>
                  <a:pt x="28391" y="3017"/>
                </a:lnTo>
                <a:lnTo>
                  <a:pt x="26002" y="3017"/>
                </a:lnTo>
                <a:lnTo>
                  <a:pt x="26002" y="75"/>
                </a:lnTo>
                <a:cubicBezTo>
                  <a:pt x="26002" y="34"/>
                  <a:pt x="25970" y="0"/>
                  <a:pt x="25929" y="0"/>
                </a:cubicBezTo>
                <a:cubicBezTo>
                  <a:pt x="25888" y="0"/>
                  <a:pt x="25854" y="34"/>
                  <a:pt x="25854" y="75"/>
                </a:cubicBezTo>
                <a:lnTo>
                  <a:pt x="25854" y="3017"/>
                </a:lnTo>
                <a:lnTo>
                  <a:pt x="23465" y="3017"/>
                </a:lnTo>
                <a:lnTo>
                  <a:pt x="23465" y="75"/>
                </a:lnTo>
                <a:cubicBezTo>
                  <a:pt x="23465" y="34"/>
                  <a:pt x="23431" y="0"/>
                  <a:pt x="23390" y="0"/>
                </a:cubicBezTo>
                <a:cubicBezTo>
                  <a:pt x="23349" y="0"/>
                  <a:pt x="23316" y="34"/>
                  <a:pt x="23316" y="75"/>
                </a:cubicBezTo>
                <a:lnTo>
                  <a:pt x="23316" y="3017"/>
                </a:lnTo>
                <a:lnTo>
                  <a:pt x="20928" y="3017"/>
                </a:lnTo>
                <a:lnTo>
                  <a:pt x="20928" y="75"/>
                </a:lnTo>
                <a:cubicBezTo>
                  <a:pt x="20928" y="34"/>
                  <a:pt x="20894" y="0"/>
                  <a:pt x="20854" y="0"/>
                </a:cubicBezTo>
                <a:cubicBezTo>
                  <a:pt x="20812" y="0"/>
                  <a:pt x="20779" y="34"/>
                  <a:pt x="20779" y="75"/>
                </a:cubicBezTo>
                <a:lnTo>
                  <a:pt x="20779" y="3017"/>
                </a:lnTo>
                <a:lnTo>
                  <a:pt x="18390" y="3017"/>
                </a:lnTo>
                <a:lnTo>
                  <a:pt x="18390" y="75"/>
                </a:lnTo>
                <a:cubicBezTo>
                  <a:pt x="18390" y="34"/>
                  <a:pt x="18357" y="0"/>
                  <a:pt x="18316" y="0"/>
                </a:cubicBezTo>
                <a:cubicBezTo>
                  <a:pt x="18275" y="0"/>
                  <a:pt x="18242" y="34"/>
                  <a:pt x="18242" y="75"/>
                </a:cubicBezTo>
                <a:lnTo>
                  <a:pt x="18242" y="3017"/>
                </a:lnTo>
                <a:lnTo>
                  <a:pt x="15853" y="3017"/>
                </a:lnTo>
                <a:lnTo>
                  <a:pt x="15853" y="75"/>
                </a:lnTo>
                <a:cubicBezTo>
                  <a:pt x="15853" y="34"/>
                  <a:pt x="15819" y="0"/>
                  <a:pt x="15778" y="0"/>
                </a:cubicBezTo>
                <a:cubicBezTo>
                  <a:pt x="15737" y="0"/>
                  <a:pt x="15704" y="34"/>
                  <a:pt x="15704" y="75"/>
                </a:cubicBezTo>
                <a:lnTo>
                  <a:pt x="15704" y="3017"/>
                </a:lnTo>
                <a:lnTo>
                  <a:pt x="13315" y="3017"/>
                </a:lnTo>
                <a:lnTo>
                  <a:pt x="13315" y="75"/>
                </a:lnTo>
                <a:cubicBezTo>
                  <a:pt x="13315" y="34"/>
                  <a:pt x="13282" y="0"/>
                  <a:pt x="13241" y="0"/>
                </a:cubicBezTo>
                <a:cubicBezTo>
                  <a:pt x="13200" y="0"/>
                  <a:pt x="13167" y="34"/>
                  <a:pt x="13167" y="75"/>
                </a:cubicBezTo>
                <a:lnTo>
                  <a:pt x="13167" y="3017"/>
                </a:lnTo>
                <a:lnTo>
                  <a:pt x="10778" y="3017"/>
                </a:lnTo>
                <a:lnTo>
                  <a:pt x="10778" y="75"/>
                </a:lnTo>
                <a:cubicBezTo>
                  <a:pt x="10778" y="34"/>
                  <a:pt x="10745" y="0"/>
                  <a:pt x="10704" y="0"/>
                </a:cubicBezTo>
                <a:cubicBezTo>
                  <a:pt x="10663" y="0"/>
                  <a:pt x="10630" y="34"/>
                  <a:pt x="10630" y="75"/>
                </a:cubicBezTo>
                <a:lnTo>
                  <a:pt x="10630" y="3017"/>
                </a:lnTo>
                <a:lnTo>
                  <a:pt x="8241" y="3017"/>
                </a:lnTo>
                <a:lnTo>
                  <a:pt x="8241" y="75"/>
                </a:lnTo>
                <a:cubicBezTo>
                  <a:pt x="8241" y="34"/>
                  <a:pt x="8207" y="0"/>
                  <a:pt x="8166" y="0"/>
                </a:cubicBezTo>
                <a:cubicBezTo>
                  <a:pt x="8125" y="0"/>
                  <a:pt x="8092" y="34"/>
                  <a:pt x="8092" y="75"/>
                </a:cubicBezTo>
                <a:lnTo>
                  <a:pt x="8092" y="3017"/>
                </a:lnTo>
                <a:lnTo>
                  <a:pt x="5703" y="3017"/>
                </a:lnTo>
                <a:lnTo>
                  <a:pt x="5703" y="75"/>
                </a:lnTo>
                <a:cubicBezTo>
                  <a:pt x="5703" y="34"/>
                  <a:pt x="5670" y="0"/>
                  <a:pt x="5629" y="0"/>
                </a:cubicBezTo>
                <a:cubicBezTo>
                  <a:pt x="5588" y="0"/>
                  <a:pt x="5554" y="34"/>
                  <a:pt x="5554" y="75"/>
                </a:cubicBezTo>
                <a:lnTo>
                  <a:pt x="5554" y="3017"/>
                </a:lnTo>
                <a:lnTo>
                  <a:pt x="3166" y="3017"/>
                </a:lnTo>
                <a:lnTo>
                  <a:pt x="3166" y="75"/>
                </a:lnTo>
                <a:cubicBezTo>
                  <a:pt x="3166" y="34"/>
                  <a:pt x="3133" y="0"/>
                  <a:pt x="3092" y="0"/>
                </a:cubicBezTo>
                <a:cubicBezTo>
                  <a:pt x="3051" y="0"/>
                  <a:pt x="3018" y="34"/>
                  <a:pt x="3018" y="75"/>
                </a:cubicBezTo>
                <a:lnTo>
                  <a:pt x="3018" y="3017"/>
                </a:lnTo>
                <a:lnTo>
                  <a:pt x="75" y="3017"/>
                </a:lnTo>
                <a:cubicBezTo>
                  <a:pt x="34" y="3017"/>
                  <a:pt x="1" y="3050"/>
                  <a:pt x="1" y="3091"/>
                </a:cubicBezTo>
                <a:cubicBezTo>
                  <a:pt x="1" y="3132"/>
                  <a:pt x="34" y="3165"/>
                  <a:pt x="75" y="3165"/>
                </a:cubicBezTo>
                <a:lnTo>
                  <a:pt x="3018" y="3165"/>
                </a:lnTo>
                <a:lnTo>
                  <a:pt x="3018" y="5554"/>
                </a:lnTo>
                <a:lnTo>
                  <a:pt x="75" y="5554"/>
                </a:lnTo>
                <a:cubicBezTo>
                  <a:pt x="34" y="5554"/>
                  <a:pt x="1" y="5587"/>
                  <a:pt x="1" y="5628"/>
                </a:cubicBezTo>
                <a:cubicBezTo>
                  <a:pt x="1" y="5670"/>
                  <a:pt x="34" y="5703"/>
                  <a:pt x="75" y="5703"/>
                </a:cubicBezTo>
                <a:lnTo>
                  <a:pt x="3018" y="5703"/>
                </a:lnTo>
                <a:lnTo>
                  <a:pt x="3018" y="8092"/>
                </a:lnTo>
                <a:lnTo>
                  <a:pt x="75" y="8092"/>
                </a:lnTo>
                <a:cubicBezTo>
                  <a:pt x="34" y="8092"/>
                  <a:pt x="1" y="8125"/>
                  <a:pt x="1" y="8166"/>
                </a:cubicBezTo>
                <a:cubicBezTo>
                  <a:pt x="1" y="8207"/>
                  <a:pt x="34" y="8240"/>
                  <a:pt x="75" y="8240"/>
                </a:cubicBezTo>
                <a:lnTo>
                  <a:pt x="3018" y="8240"/>
                </a:lnTo>
                <a:lnTo>
                  <a:pt x="3018" y="10629"/>
                </a:lnTo>
                <a:lnTo>
                  <a:pt x="75" y="10629"/>
                </a:lnTo>
                <a:cubicBezTo>
                  <a:pt x="34" y="10629"/>
                  <a:pt x="1" y="10662"/>
                  <a:pt x="1" y="10703"/>
                </a:cubicBezTo>
                <a:cubicBezTo>
                  <a:pt x="1" y="10744"/>
                  <a:pt x="34" y="10777"/>
                  <a:pt x="75" y="10777"/>
                </a:cubicBezTo>
                <a:lnTo>
                  <a:pt x="3018" y="10777"/>
                </a:lnTo>
                <a:lnTo>
                  <a:pt x="3018" y="13166"/>
                </a:lnTo>
                <a:lnTo>
                  <a:pt x="75" y="13166"/>
                </a:lnTo>
                <a:cubicBezTo>
                  <a:pt x="34" y="13166"/>
                  <a:pt x="1" y="13199"/>
                  <a:pt x="1" y="13240"/>
                </a:cubicBezTo>
                <a:cubicBezTo>
                  <a:pt x="1" y="13282"/>
                  <a:pt x="34" y="13316"/>
                  <a:pt x="75" y="13316"/>
                </a:cubicBezTo>
                <a:lnTo>
                  <a:pt x="3018" y="13316"/>
                </a:lnTo>
                <a:lnTo>
                  <a:pt x="3018" y="15704"/>
                </a:lnTo>
                <a:lnTo>
                  <a:pt x="75" y="15704"/>
                </a:lnTo>
                <a:cubicBezTo>
                  <a:pt x="34" y="15704"/>
                  <a:pt x="1" y="15737"/>
                  <a:pt x="1" y="15778"/>
                </a:cubicBezTo>
                <a:cubicBezTo>
                  <a:pt x="1" y="15819"/>
                  <a:pt x="34" y="15853"/>
                  <a:pt x="75" y="15853"/>
                </a:cubicBezTo>
                <a:lnTo>
                  <a:pt x="3018" y="15853"/>
                </a:lnTo>
                <a:lnTo>
                  <a:pt x="3018" y="18242"/>
                </a:lnTo>
                <a:lnTo>
                  <a:pt x="75" y="18242"/>
                </a:lnTo>
                <a:cubicBezTo>
                  <a:pt x="34" y="18242"/>
                  <a:pt x="1" y="18275"/>
                  <a:pt x="1" y="18316"/>
                </a:cubicBezTo>
                <a:cubicBezTo>
                  <a:pt x="1" y="18357"/>
                  <a:pt x="34" y="18389"/>
                  <a:pt x="75" y="18389"/>
                </a:cubicBezTo>
                <a:lnTo>
                  <a:pt x="3018" y="18389"/>
                </a:lnTo>
                <a:lnTo>
                  <a:pt x="3018" y="20778"/>
                </a:lnTo>
                <a:lnTo>
                  <a:pt x="75" y="20778"/>
                </a:lnTo>
                <a:cubicBezTo>
                  <a:pt x="34" y="20778"/>
                  <a:pt x="1" y="20812"/>
                  <a:pt x="1" y="20853"/>
                </a:cubicBezTo>
                <a:cubicBezTo>
                  <a:pt x="1" y="20894"/>
                  <a:pt x="34" y="20928"/>
                  <a:pt x="75" y="20928"/>
                </a:cubicBezTo>
                <a:lnTo>
                  <a:pt x="3018" y="20928"/>
                </a:lnTo>
                <a:lnTo>
                  <a:pt x="3018" y="23316"/>
                </a:lnTo>
                <a:lnTo>
                  <a:pt x="75" y="23316"/>
                </a:lnTo>
                <a:cubicBezTo>
                  <a:pt x="34" y="23316"/>
                  <a:pt x="1" y="23350"/>
                  <a:pt x="1" y="23391"/>
                </a:cubicBezTo>
                <a:cubicBezTo>
                  <a:pt x="1" y="23432"/>
                  <a:pt x="34" y="23465"/>
                  <a:pt x="75" y="23465"/>
                </a:cubicBezTo>
                <a:lnTo>
                  <a:pt x="3018" y="23465"/>
                </a:lnTo>
                <a:lnTo>
                  <a:pt x="3018" y="25854"/>
                </a:lnTo>
                <a:lnTo>
                  <a:pt x="75" y="25854"/>
                </a:lnTo>
                <a:cubicBezTo>
                  <a:pt x="34" y="25854"/>
                  <a:pt x="1" y="25887"/>
                  <a:pt x="1" y="25928"/>
                </a:cubicBezTo>
                <a:cubicBezTo>
                  <a:pt x="1" y="25969"/>
                  <a:pt x="34" y="26002"/>
                  <a:pt x="75" y="26002"/>
                </a:cubicBezTo>
                <a:lnTo>
                  <a:pt x="3018" y="26002"/>
                </a:lnTo>
                <a:lnTo>
                  <a:pt x="3018" y="28391"/>
                </a:lnTo>
                <a:lnTo>
                  <a:pt x="75" y="28391"/>
                </a:lnTo>
                <a:cubicBezTo>
                  <a:pt x="34" y="28391"/>
                  <a:pt x="1" y="28424"/>
                  <a:pt x="1" y="28465"/>
                </a:cubicBezTo>
                <a:cubicBezTo>
                  <a:pt x="1" y="28506"/>
                  <a:pt x="34" y="28540"/>
                  <a:pt x="75" y="28540"/>
                </a:cubicBezTo>
                <a:lnTo>
                  <a:pt x="3018" y="28540"/>
                </a:lnTo>
                <a:lnTo>
                  <a:pt x="3018" y="30928"/>
                </a:lnTo>
                <a:lnTo>
                  <a:pt x="75" y="30928"/>
                </a:lnTo>
                <a:cubicBezTo>
                  <a:pt x="34" y="30928"/>
                  <a:pt x="1" y="30962"/>
                  <a:pt x="1" y="31003"/>
                </a:cubicBezTo>
                <a:cubicBezTo>
                  <a:pt x="1" y="31044"/>
                  <a:pt x="34" y="31077"/>
                  <a:pt x="75" y="31077"/>
                </a:cubicBezTo>
                <a:lnTo>
                  <a:pt x="3018" y="31077"/>
                </a:lnTo>
                <a:lnTo>
                  <a:pt x="3018" y="33466"/>
                </a:lnTo>
                <a:lnTo>
                  <a:pt x="75" y="33466"/>
                </a:lnTo>
                <a:cubicBezTo>
                  <a:pt x="34" y="33466"/>
                  <a:pt x="1" y="33499"/>
                  <a:pt x="1" y="33540"/>
                </a:cubicBezTo>
                <a:cubicBezTo>
                  <a:pt x="1" y="33581"/>
                  <a:pt x="34" y="33614"/>
                  <a:pt x="75" y="33614"/>
                </a:cubicBezTo>
                <a:lnTo>
                  <a:pt x="3018" y="33614"/>
                </a:lnTo>
                <a:lnTo>
                  <a:pt x="3018" y="36003"/>
                </a:lnTo>
                <a:lnTo>
                  <a:pt x="75" y="36003"/>
                </a:lnTo>
                <a:cubicBezTo>
                  <a:pt x="34" y="36003"/>
                  <a:pt x="1" y="36037"/>
                  <a:pt x="1" y="36078"/>
                </a:cubicBezTo>
                <a:cubicBezTo>
                  <a:pt x="1" y="36119"/>
                  <a:pt x="34" y="36152"/>
                  <a:pt x="75" y="36152"/>
                </a:cubicBezTo>
                <a:lnTo>
                  <a:pt x="3018" y="36152"/>
                </a:lnTo>
                <a:lnTo>
                  <a:pt x="3018" y="38540"/>
                </a:lnTo>
                <a:lnTo>
                  <a:pt x="75" y="38540"/>
                </a:lnTo>
                <a:cubicBezTo>
                  <a:pt x="34" y="38540"/>
                  <a:pt x="1" y="38574"/>
                  <a:pt x="1" y="38615"/>
                </a:cubicBezTo>
                <a:cubicBezTo>
                  <a:pt x="1" y="38656"/>
                  <a:pt x="34" y="38690"/>
                  <a:pt x="75" y="38690"/>
                </a:cubicBezTo>
                <a:lnTo>
                  <a:pt x="3018" y="38690"/>
                </a:lnTo>
                <a:lnTo>
                  <a:pt x="3018" y="41079"/>
                </a:lnTo>
                <a:lnTo>
                  <a:pt x="75" y="41079"/>
                </a:lnTo>
                <a:cubicBezTo>
                  <a:pt x="34" y="41079"/>
                  <a:pt x="1" y="41111"/>
                  <a:pt x="1" y="41152"/>
                </a:cubicBezTo>
                <a:cubicBezTo>
                  <a:pt x="1" y="41193"/>
                  <a:pt x="34" y="41226"/>
                  <a:pt x="75" y="41226"/>
                </a:cubicBezTo>
                <a:lnTo>
                  <a:pt x="3018" y="41226"/>
                </a:lnTo>
                <a:lnTo>
                  <a:pt x="3018" y="43616"/>
                </a:lnTo>
                <a:lnTo>
                  <a:pt x="75" y="43616"/>
                </a:lnTo>
                <a:cubicBezTo>
                  <a:pt x="34" y="43616"/>
                  <a:pt x="1" y="43649"/>
                  <a:pt x="1" y="43690"/>
                </a:cubicBezTo>
                <a:cubicBezTo>
                  <a:pt x="1" y="43731"/>
                  <a:pt x="34" y="43764"/>
                  <a:pt x="75" y="43764"/>
                </a:cubicBezTo>
                <a:lnTo>
                  <a:pt x="3018" y="43764"/>
                </a:lnTo>
                <a:lnTo>
                  <a:pt x="3018" y="46152"/>
                </a:lnTo>
                <a:lnTo>
                  <a:pt x="75" y="46152"/>
                </a:lnTo>
                <a:cubicBezTo>
                  <a:pt x="34" y="46152"/>
                  <a:pt x="1" y="46187"/>
                  <a:pt x="1" y="46228"/>
                </a:cubicBezTo>
                <a:cubicBezTo>
                  <a:pt x="1" y="46269"/>
                  <a:pt x="34" y="46302"/>
                  <a:pt x="75" y="46302"/>
                </a:cubicBezTo>
                <a:lnTo>
                  <a:pt x="3018" y="46302"/>
                </a:lnTo>
                <a:lnTo>
                  <a:pt x="3018" y="48691"/>
                </a:lnTo>
                <a:lnTo>
                  <a:pt x="75" y="48691"/>
                </a:lnTo>
                <a:cubicBezTo>
                  <a:pt x="34" y="48691"/>
                  <a:pt x="1" y="48724"/>
                  <a:pt x="1" y="48764"/>
                </a:cubicBezTo>
                <a:cubicBezTo>
                  <a:pt x="1" y="48805"/>
                  <a:pt x="34" y="48839"/>
                  <a:pt x="75" y="48839"/>
                </a:cubicBezTo>
                <a:lnTo>
                  <a:pt x="3018" y="48839"/>
                </a:lnTo>
                <a:lnTo>
                  <a:pt x="3018" y="51228"/>
                </a:lnTo>
                <a:lnTo>
                  <a:pt x="75" y="51228"/>
                </a:lnTo>
                <a:cubicBezTo>
                  <a:pt x="34" y="51228"/>
                  <a:pt x="1" y="51261"/>
                  <a:pt x="1" y="51302"/>
                </a:cubicBezTo>
                <a:cubicBezTo>
                  <a:pt x="1" y="51343"/>
                  <a:pt x="34" y="51376"/>
                  <a:pt x="75" y="51376"/>
                </a:cubicBezTo>
                <a:lnTo>
                  <a:pt x="3018" y="51376"/>
                </a:lnTo>
                <a:lnTo>
                  <a:pt x="3018" y="53765"/>
                </a:lnTo>
                <a:lnTo>
                  <a:pt x="75" y="53765"/>
                </a:lnTo>
                <a:cubicBezTo>
                  <a:pt x="34" y="53765"/>
                  <a:pt x="1" y="53799"/>
                  <a:pt x="1" y="53840"/>
                </a:cubicBezTo>
                <a:cubicBezTo>
                  <a:pt x="1" y="53881"/>
                  <a:pt x="34" y="53914"/>
                  <a:pt x="75" y="53914"/>
                </a:cubicBezTo>
                <a:lnTo>
                  <a:pt x="3018" y="53914"/>
                </a:lnTo>
                <a:lnTo>
                  <a:pt x="3018" y="56303"/>
                </a:lnTo>
                <a:lnTo>
                  <a:pt x="75" y="56303"/>
                </a:lnTo>
                <a:cubicBezTo>
                  <a:pt x="34" y="56303"/>
                  <a:pt x="1" y="56336"/>
                  <a:pt x="1" y="56377"/>
                </a:cubicBezTo>
                <a:cubicBezTo>
                  <a:pt x="1" y="56418"/>
                  <a:pt x="34" y="56451"/>
                  <a:pt x="75" y="56451"/>
                </a:cubicBezTo>
                <a:lnTo>
                  <a:pt x="3018" y="56451"/>
                </a:lnTo>
                <a:lnTo>
                  <a:pt x="3018" y="58840"/>
                </a:lnTo>
                <a:lnTo>
                  <a:pt x="75" y="58840"/>
                </a:lnTo>
                <a:cubicBezTo>
                  <a:pt x="34" y="58840"/>
                  <a:pt x="1" y="58873"/>
                  <a:pt x="1" y="58914"/>
                </a:cubicBezTo>
                <a:cubicBezTo>
                  <a:pt x="1" y="58955"/>
                  <a:pt x="34" y="58988"/>
                  <a:pt x="75" y="58988"/>
                </a:cubicBezTo>
                <a:lnTo>
                  <a:pt x="3018" y="58988"/>
                </a:lnTo>
                <a:lnTo>
                  <a:pt x="3018" y="61558"/>
                </a:lnTo>
                <a:lnTo>
                  <a:pt x="3166" y="61558"/>
                </a:lnTo>
                <a:lnTo>
                  <a:pt x="3166" y="58988"/>
                </a:lnTo>
                <a:lnTo>
                  <a:pt x="5554" y="58988"/>
                </a:lnTo>
                <a:lnTo>
                  <a:pt x="5554" y="61558"/>
                </a:lnTo>
                <a:lnTo>
                  <a:pt x="5703" y="61558"/>
                </a:lnTo>
                <a:lnTo>
                  <a:pt x="5703" y="58988"/>
                </a:lnTo>
                <a:lnTo>
                  <a:pt x="8092" y="58988"/>
                </a:lnTo>
                <a:lnTo>
                  <a:pt x="8092" y="61558"/>
                </a:lnTo>
                <a:lnTo>
                  <a:pt x="8241" y="61558"/>
                </a:lnTo>
                <a:lnTo>
                  <a:pt x="8241" y="58988"/>
                </a:lnTo>
                <a:lnTo>
                  <a:pt x="10630" y="58988"/>
                </a:lnTo>
                <a:lnTo>
                  <a:pt x="10630" y="61558"/>
                </a:lnTo>
                <a:lnTo>
                  <a:pt x="10778" y="61558"/>
                </a:lnTo>
                <a:lnTo>
                  <a:pt x="10778" y="58988"/>
                </a:lnTo>
                <a:lnTo>
                  <a:pt x="13167" y="58988"/>
                </a:lnTo>
                <a:lnTo>
                  <a:pt x="13167" y="61558"/>
                </a:lnTo>
                <a:lnTo>
                  <a:pt x="13315" y="61558"/>
                </a:lnTo>
                <a:lnTo>
                  <a:pt x="13315" y="58988"/>
                </a:lnTo>
                <a:lnTo>
                  <a:pt x="15704" y="58988"/>
                </a:lnTo>
                <a:lnTo>
                  <a:pt x="15704" y="61558"/>
                </a:lnTo>
                <a:lnTo>
                  <a:pt x="15853" y="61558"/>
                </a:lnTo>
                <a:lnTo>
                  <a:pt x="15853" y="58988"/>
                </a:lnTo>
                <a:lnTo>
                  <a:pt x="18242" y="58988"/>
                </a:lnTo>
                <a:lnTo>
                  <a:pt x="18242" y="61558"/>
                </a:lnTo>
                <a:lnTo>
                  <a:pt x="18390" y="61558"/>
                </a:lnTo>
                <a:lnTo>
                  <a:pt x="18390" y="58988"/>
                </a:lnTo>
                <a:lnTo>
                  <a:pt x="20779" y="58988"/>
                </a:lnTo>
                <a:lnTo>
                  <a:pt x="20779" y="61558"/>
                </a:lnTo>
                <a:lnTo>
                  <a:pt x="20928" y="61558"/>
                </a:lnTo>
                <a:lnTo>
                  <a:pt x="20928" y="58988"/>
                </a:lnTo>
                <a:lnTo>
                  <a:pt x="23316" y="58988"/>
                </a:lnTo>
                <a:lnTo>
                  <a:pt x="23316" y="61558"/>
                </a:lnTo>
                <a:lnTo>
                  <a:pt x="23465" y="61558"/>
                </a:lnTo>
                <a:lnTo>
                  <a:pt x="23465" y="58988"/>
                </a:lnTo>
                <a:lnTo>
                  <a:pt x="25854" y="58988"/>
                </a:lnTo>
                <a:lnTo>
                  <a:pt x="25854" y="61558"/>
                </a:lnTo>
                <a:lnTo>
                  <a:pt x="26002" y="61558"/>
                </a:lnTo>
                <a:lnTo>
                  <a:pt x="26002" y="58988"/>
                </a:lnTo>
                <a:lnTo>
                  <a:pt x="28391" y="58988"/>
                </a:lnTo>
                <a:lnTo>
                  <a:pt x="28391" y="61558"/>
                </a:lnTo>
                <a:lnTo>
                  <a:pt x="28540" y="61558"/>
                </a:lnTo>
                <a:lnTo>
                  <a:pt x="28540" y="58988"/>
                </a:lnTo>
                <a:lnTo>
                  <a:pt x="30928" y="58988"/>
                </a:lnTo>
                <a:lnTo>
                  <a:pt x="30928" y="61558"/>
                </a:lnTo>
                <a:lnTo>
                  <a:pt x="31077" y="61558"/>
                </a:lnTo>
                <a:lnTo>
                  <a:pt x="31077" y="58988"/>
                </a:lnTo>
                <a:lnTo>
                  <a:pt x="33466" y="58988"/>
                </a:lnTo>
                <a:lnTo>
                  <a:pt x="33466" y="61558"/>
                </a:lnTo>
                <a:lnTo>
                  <a:pt x="33615" y="61558"/>
                </a:lnTo>
                <a:lnTo>
                  <a:pt x="33615" y="58988"/>
                </a:lnTo>
                <a:lnTo>
                  <a:pt x="36004" y="58988"/>
                </a:lnTo>
                <a:lnTo>
                  <a:pt x="36004" y="61558"/>
                </a:lnTo>
                <a:lnTo>
                  <a:pt x="36152" y="61558"/>
                </a:lnTo>
                <a:lnTo>
                  <a:pt x="36152" y="58988"/>
                </a:lnTo>
                <a:lnTo>
                  <a:pt x="38541" y="58988"/>
                </a:lnTo>
                <a:lnTo>
                  <a:pt x="38541" y="61558"/>
                </a:lnTo>
                <a:lnTo>
                  <a:pt x="38689" y="61558"/>
                </a:lnTo>
                <a:lnTo>
                  <a:pt x="38689" y="58988"/>
                </a:lnTo>
                <a:lnTo>
                  <a:pt x="41078" y="58988"/>
                </a:lnTo>
                <a:lnTo>
                  <a:pt x="41078" y="61558"/>
                </a:lnTo>
                <a:lnTo>
                  <a:pt x="41227" y="61558"/>
                </a:lnTo>
                <a:lnTo>
                  <a:pt x="41227" y="58988"/>
                </a:lnTo>
                <a:lnTo>
                  <a:pt x="43616" y="58988"/>
                </a:lnTo>
                <a:lnTo>
                  <a:pt x="43616" y="61558"/>
                </a:lnTo>
                <a:lnTo>
                  <a:pt x="43764" y="61558"/>
                </a:lnTo>
                <a:lnTo>
                  <a:pt x="43764" y="58988"/>
                </a:lnTo>
                <a:lnTo>
                  <a:pt x="46153" y="58988"/>
                </a:lnTo>
                <a:lnTo>
                  <a:pt x="46153" y="61558"/>
                </a:lnTo>
                <a:lnTo>
                  <a:pt x="46302" y="61558"/>
                </a:lnTo>
                <a:lnTo>
                  <a:pt x="46302" y="58988"/>
                </a:lnTo>
                <a:lnTo>
                  <a:pt x="48691" y="58988"/>
                </a:lnTo>
                <a:lnTo>
                  <a:pt x="48691" y="61558"/>
                </a:lnTo>
                <a:lnTo>
                  <a:pt x="48839" y="61558"/>
                </a:lnTo>
                <a:lnTo>
                  <a:pt x="48839" y="58988"/>
                </a:lnTo>
                <a:lnTo>
                  <a:pt x="51228" y="58988"/>
                </a:lnTo>
                <a:lnTo>
                  <a:pt x="51228" y="61558"/>
                </a:lnTo>
                <a:lnTo>
                  <a:pt x="51376" y="61558"/>
                </a:lnTo>
                <a:lnTo>
                  <a:pt x="51376" y="58988"/>
                </a:lnTo>
                <a:lnTo>
                  <a:pt x="53766" y="58988"/>
                </a:lnTo>
                <a:lnTo>
                  <a:pt x="53766" y="61558"/>
                </a:lnTo>
                <a:lnTo>
                  <a:pt x="53914" y="61558"/>
                </a:lnTo>
                <a:lnTo>
                  <a:pt x="53914" y="58988"/>
                </a:lnTo>
                <a:lnTo>
                  <a:pt x="56303" y="58988"/>
                </a:lnTo>
                <a:lnTo>
                  <a:pt x="56303" y="61558"/>
                </a:lnTo>
                <a:lnTo>
                  <a:pt x="56452" y="61558"/>
                </a:lnTo>
                <a:lnTo>
                  <a:pt x="56452" y="58988"/>
                </a:lnTo>
                <a:lnTo>
                  <a:pt x="58840" y="58988"/>
                </a:lnTo>
                <a:lnTo>
                  <a:pt x="58840" y="61558"/>
                </a:lnTo>
                <a:lnTo>
                  <a:pt x="58989" y="61558"/>
                </a:lnTo>
                <a:lnTo>
                  <a:pt x="58989" y="58988"/>
                </a:lnTo>
                <a:lnTo>
                  <a:pt x="61378" y="58988"/>
                </a:lnTo>
                <a:lnTo>
                  <a:pt x="61378" y="61558"/>
                </a:lnTo>
                <a:lnTo>
                  <a:pt x="61526" y="61558"/>
                </a:lnTo>
                <a:lnTo>
                  <a:pt x="61526" y="58988"/>
                </a:lnTo>
                <a:lnTo>
                  <a:pt x="63915" y="58988"/>
                </a:lnTo>
                <a:lnTo>
                  <a:pt x="63915" y="61558"/>
                </a:lnTo>
                <a:lnTo>
                  <a:pt x="64064" y="61558"/>
                </a:lnTo>
                <a:lnTo>
                  <a:pt x="64064" y="58988"/>
                </a:lnTo>
                <a:lnTo>
                  <a:pt x="66452" y="58988"/>
                </a:lnTo>
                <a:lnTo>
                  <a:pt x="66452" y="61558"/>
                </a:lnTo>
                <a:lnTo>
                  <a:pt x="66601" y="61558"/>
                </a:lnTo>
                <a:lnTo>
                  <a:pt x="66601" y="58988"/>
                </a:lnTo>
                <a:lnTo>
                  <a:pt x="68990" y="58988"/>
                </a:lnTo>
                <a:lnTo>
                  <a:pt x="68990" y="61558"/>
                </a:lnTo>
                <a:lnTo>
                  <a:pt x="69139" y="61558"/>
                </a:lnTo>
                <a:lnTo>
                  <a:pt x="69139" y="58988"/>
                </a:lnTo>
                <a:lnTo>
                  <a:pt x="71527" y="58988"/>
                </a:lnTo>
                <a:lnTo>
                  <a:pt x="71527" y="61558"/>
                </a:lnTo>
                <a:lnTo>
                  <a:pt x="71676" y="61558"/>
                </a:lnTo>
                <a:lnTo>
                  <a:pt x="71676" y="58988"/>
                </a:lnTo>
                <a:lnTo>
                  <a:pt x="74065" y="58988"/>
                </a:lnTo>
                <a:lnTo>
                  <a:pt x="74065" y="61558"/>
                </a:lnTo>
                <a:lnTo>
                  <a:pt x="74214" y="61558"/>
                </a:lnTo>
                <a:lnTo>
                  <a:pt x="74214" y="58988"/>
                </a:lnTo>
                <a:lnTo>
                  <a:pt x="76603" y="58988"/>
                </a:lnTo>
                <a:lnTo>
                  <a:pt x="76603" y="61558"/>
                </a:lnTo>
                <a:lnTo>
                  <a:pt x="76751" y="61558"/>
                </a:lnTo>
                <a:lnTo>
                  <a:pt x="76751" y="58988"/>
                </a:lnTo>
                <a:lnTo>
                  <a:pt x="79139" y="58988"/>
                </a:lnTo>
                <a:lnTo>
                  <a:pt x="79139" y="61558"/>
                </a:lnTo>
                <a:lnTo>
                  <a:pt x="79288" y="61558"/>
                </a:lnTo>
                <a:lnTo>
                  <a:pt x="79288" y="58988"/>
                </a:lnTo>
                <a:lnTo>
                  <a:pt x="81677" y="58988"/>
                </a:lnTo>
                <a:lnTo>
                  <a:pt x="81677" y="61558"/>
                </a:lnTo>
                <a:lnTo>
                  <a:pt x="81826" y="61558"/>
                </a:lnTo>
                <a:lnTo>
                  <a:pt x="81826" y="58988"/>
                </a:lnTo>
                <a:lnTo>
                  <a:pt x="84215" y="58988"/>
                </a:lnTo>
                <a:lnTo>
                  <a:pt x="84215" y="61558"/>
                </a:lnTo>
                <a:lnTo>
                  <a:pt x="84363" y="61558"/>
                </a:lnTo>
                <a:lnTo>
                  <a:pt x="84363" y="58988"/>
                </a:lnTo>
                <a:lnTo>
                  <a:pt x="86752" y="58988"/>
                </a:lnTo>
                <a:lnTo>
                  <a:pt x="86752" y="61558"/>
                </a:lnTo>
                <a:lnTo>
                  <a:pt x="86900" y="61558"/>
                </a:lnTo>
                <a:lnTo>
                  <a:pt x="86900" y="58988"/>
                </a:lnTo>
                <a:lnTo>
                  <a:pt x="89289" y="58988"/>
                </a:lnTo>
                <a:lnTo>
                  <a:pt x="89289" y="61558"/>
                </a:lnTo>
                <a:lnTo>
                  <a:pt x="89438" y="61558"/>
                </a:lnTo>
                <a:lnTo>
                  <a:pt x="89438" y="58988"/>
                </a:lnTo>
                <a:lnTo>
                  <a:pt x="91826" y="58988"/>
                </a:lnTo>
                <a:lnTo>
                  <a:pt x="91826" y="61558"/>
                </a:lnTo>
                <a:lnTo>
                  <a:pt x="91975" y="61558"/>
                </a:lnTo>
                <a:lnTo>
                  <a:pt x="91975" y="58988"/>
                </a:lnTo>
                <a:lnTo>
                  <a:pt x="94364" y="58988"/>
                </a:lnTo>
                <a:lnTo>
                  <a:pt x="94364" y="61558"/>
                </a:lnTo>
                <a:lnTo>
                  <a:pt x="94513" y="61558"/>
                </a:lnTo>
                <a:lnTo>
                  <a:pt x="94513" y="58988"/>
                </a:lnTo>
                <a:lnTo>
                  <a:pt x="96901" y="58988"/>
                </a:lnTo>
                <a:lnTo>
                  <a:pt x="96901" y="61558"/>
                </a:lnTo>
                <a:lnTo>
                  <a:pt x="97050" y="61558"/>
                </a:lnTo>
                <a:lnTo>
                  <a:pt x="97050" y="58988"/>
                </a:lnTo>
                <a:lnTo>
                  <a:pt x="99439" y="58988"/>
                </a:lnTo>
                <a:lnTo>
                  <a:pt x="99439" y="61558"/>
                </a:lnTo>
                <a:lnTo>
                  <a:pt x="99588" y="61558"/>
                </a:lnTo>
                <a:lnTo>
                  <a:pt x="99588" y="58988"/>
                </a:lnTo>
                <a:lnTo>
                  <a:pt x="101977" y="58988"/>
                </a:lnTo>
                <a:lnTo>
                  <a:pt x="101977" y="61558"/>
                </a:lnTo>
                <a:lnTo>
                  <a:pt x="102125" y="61558"/>
                </a:lnTo>
                <a:lnTo>
                  <a:pt x="102125" y="58988"/>
                </a:lnTo>
                <a:lnTo>
                  <a:pt x="104514" y="58988"/>
                </a:lnTo>
                <a:lnTo>
                  <a:pt x="104514" y="61558"/>
                </a:lnTo>
                <a:lnTo>
                  <a:pt x="104662" y="61558"/>
                </a:lnTo>
                <a:lnTo>
                  <a:pt x="104662" y="58988"/>
                </a:lnTo>
                <a:lnTo>
                  <a:pt x="107051" y="58988"/>
                </a:lnTo>
                <a:lnTo>
                  <a:pt x="107051" y="61558"/>
                </a:lnTo>
                <a:lnTo>
                  <a:pt x="107200" y="61558"/>
                </a:lnTo>
                <a:lnTo>
                  <a:pt x="107200" y="58988"/>
                </a:lnTo>
                <a:lnTo>
                  <a:pt x="109437" y="58988"/>
                </a:lnTo>
                <a:lnTo>
                  <a:pt x="109437" y="58840"/>
                </a:lnTo>
                <a:lnTo>
                  <a:pt x="107200" y="58840"/>
                </a:lnTo>
                <a:lnTo>
                  <a:pt x="107200" y="56451"/>
                </a:lnTo>
                <a:lnTo>
                  <a:pt x="109437" y="56451"/>
                </a:lnTo>
                <a:lnTo>
                  <a:pt x="109437" y="56303"/>
                </a:lnTo>
                <a:lnTo>
                  <a:pt x="107200" y="56303"/>
                </a:lnTo>
                <a:lnTo>
                  <a:pt x="107200" y="53914"/>
                </a:lnTo>
                <a:lnTo>
                  <a:pt x="109437" y="53914"/>
                </a:lnTo>
                <a:lnTo>
                  <a:pt x="109437" y="53765"/>
                </a:lnTo>
                <a:lnTo>
                  <a:pt x="107200" y="53765"/>
                </a:lnTo>
                <a:lnTo>
                  <a:pt x="107200" y="51376"/>
                </a:lnTo>
                <a:lnTo>
                  <a:pt x="109437" y="51376"/>
                </a:lnTo>
                <a:lnTo>
                  <a:pt x="109437" y="51228"/>
                </a:lnTo>
                <a:lnTo>
                  <a:pt x="107200" y="51228"/>
                </a:lnTo>
                <a:lnTo>
                  <a:pt x="107200" y="48839"/>
                </a:lnTo>
                <a:lnTo>
                  <a:pt x="109437" y="48839"/>
                </a:lnTo>
                <a:lnTo>
                  <a:pt x="109437" y="48691"/>
                </a:lnTo>
                <a:lnTo>
                  <a:pt x="107200" y="48691"/>
                </a:lnTo>
                <a:lnTo>
                  <a:pt x="107200" y="46302"/>
                </a:lnTo>
                <a:lnTo>
                  <a:pt x="109437" y="46302"/>
                </a:lnTo>
                <a:lnTo>
                  <a:pt x="109437" y="46152"/>
                </a:lnTo>
                <a:lnTo>
                  <a:pt x="107200" y="46152"/>
                </a:lnTo>
                <a:lnTo>
                  <a:pt x="107200" y="43764"/>
                </a:lnTo>
                <a:lnTo>
                  <a:pt x="109437" y="43764"/>
                </a:lnTo>
                <a:lnTo>
                  <a:pt x="109437" y="43616"/>
                </a:lnTo>
                <a:lnTo>
                  <a:pt x="107200" y="43616"/>
                </a:lnTo>
                <a:lnTo>
                  <a:pt x="107200" y="41226"/>
                </a:lnTo>
                <a:lnTo>
                  <a:pt x="109437" y="41226"/>
                </a:lnTo>
                <a:lnTo>
                  <a:pt x="109437" y="41079"/>
                </a:lnTo>
                <a:lnTo>
                  <a:pt x="107200" y="41079"/>
                </a:lnTo>
                <a:lnTo>
                  <a:pt x="107200" y="38690"/>
                </a:lnTo>
                <a:lnTo>
                  <a:pt x="109437" y="38690"/>
                </a:lnTo>
                <a:lnTo>
                  <a:pt x="109437" y="38540"/>
                </a:lnTo>
                <a:lnTo>
                  <a:pt x="107200" y="38540"/>
                </a:lnTo>
                <a:lnTo>
                  <a:pt x="107200" y="36152"/>
                </a:lnTo>
                <a:lnTo>
                  <a:pt x="109437" y="36152"/>
                </a:lnTo>
                <a:lnTo>
                  <a:pt x="109437" y="36003"/>
                </a:lnTo>
                <a:lnTo>
                  <a:pt x="107200" y="36003"/>
                </a:lnTo>
                <a:lnTo>
                  <a:pt x="107200" y="33614"/>
                </a:lnTo>
                <a:lnTo>
                  <a:pt x="109437" y="33614"/>
                </a:lnTo>
                <a:lnTo>
                  <a:pt x="109437" y="33466"/>
                </a:lnTo>
                <a:lnTo>
                  <a:pt x="107200" y="33466"/>
                </a:lnTo>
                <a:lnTo>
                  <a:pt x="107200" y="31077"/>
                </a:lnTo>
                <a:lnTo>
                  <a:pt x="109437" y="31077"/>
                </a:lnTo>
                <a:lnTo>
                  <a:pt x="109437" y="30928"/>
                </a:lnTo>
                <a:lnTo>
                  <a:pt x="107200" y="30928"/>
                </a:lnTo>
                <a:lnTo>
                  <a:pt x="107200" y="28540"/>
                </a:lnTo>
                <a:lnTo>
                  <a:pt x="109437" y="28540"/>
                </a:lnTo>
                <a:lnTo>
                  <a:pt x="109437" y="28391"/>
                </a:lnTo>
                <a:lnTo>
                  <a:pt x="107200" y="28391"/>
                </a:lnTo>
                <a:lnTo>
                  <a:pt x="107200" y="26002"/>
                </a:lnTo>
                <a:lnTo>
                  <a:pt x="109437" y="26002"/>
                </a:lnTo>
                <a:lnTo>
                  <a:pt x="109437" y="25854"/>
                </a:lnTo>
                <a:lnTo>
                  <a:pt x="107200" y="25854"/>
                </a:lnTo>
                <a:lnTo>
                  <a:pt x="107200" y="23465"/>
                </a:lnTo>
                <a:lnTo>
                  <a:pt x="109437" y="23465"/>
                </a:lnTo>
                <a:lnTo>
                  <a:pt x="109437" y="23316"/>
                </a:lnTo>
                <a:lnTo>
                  <a:pt x="107200" y="23316"/>
                </a:lnTo>
                <a:lnTo>
                  <a:pt x="107200" y="20928"/>
                </a:lnTo>
                <a:lnTo>
                  <a:pt x="109437" y="20928"/>
                </a:lnTo>
                <a:lnTo>
                  <a:pt x="109437" y="20778"/>
                </a:lnTo>
                <a:lnTo>
                  <a:pt x="107200" y="20778"/>
                </a:lnTo>
                <a:lnTo>
                  <a:pt x="107200" y="18389"/>
                </a:lnTo>
                <a:lnTo>
                  <a:pt x="109437" y="18389"/>
                </a:lnTo>
                <a:lnTo>
                  <a:pt x="109437" y="18242"/>
                </a:lnTo>
                <a:lnTo>
                  <a:pt x="107200" y="18242"/>
                </a:lnTo>
                <a:lnTo>
                  <a:pt x="107200" y="15853"/>
                </a:lnTo>
                <a:lnTo>
                  <a:pt x="109437" y="15853"/>
                </a:lnTo>
                <a:lnTo>
                  <a:pt x="109437" y="15704"/>
                </a:lnTo>
                <a:lnTo>
                  <a:pt x="107200" y="15704"/>
                </a:lnTo>
                <a:lnTo>
                  <a:pt x="107200" y="13316"/>
                </a:lnTo>
                <a:lnTo>
                  <a:pt x="109437" y="13316"/>
                </a:lnTo>
                <a:lnTo>
                  <a:pt x="109437" y="13166"/>
                </a:lnTo>
                <a:lnTo>
                  <a:pt x="107200" y="13166"/>
                </a:lnTo>
                <a:lnTo>
                  <a:pt x="107200" y="10777"/>
                </a:lnTo>
                <a:lnTo>
                  <a:pt x="109437" y="10777"/>
                </a:lnTo>
                <a:lnTo>
                  <a:pt x="109437" y="10629"/>
                </a:lnTo>
                <a:lnTo>
                  <a:pt x="107200" y="10629"/>
                </a:lnTo>
                <a:lnTo>
                  <a:pt x="107200" y="8240"/>
                </a:lnTo>
                <a:lnTo>
                  <a:pt x="109437" y="8240"/>
                </a:lnTo>
                <a:lnTo>
                  <a:pt x="109437" y="8092"/>
                </a:lnTo>
                <a:lnTo>
                  <a:pt x="107200" y="8092"/>
                </a:lnTo>
                <a:lnTo>
                  <a:pt x="107200" y="5703"/>
                </a:lnTo>
                <a:lnTo>
                  <a:pt x="109437" y="5703"/>
                </a:lnTo>
                <a:lnTo>
                  <a:pt x="109437" y="5554"/>
                </a:lnTo>
                <a:lnTo>
                  <a:pt x="107200" y="5554"/>
                </a:lnTo>
                <a:lnTo>
                  <a:pt x="107200" y="3165"/>
                </a:lnTo>
                <a:close/>
              </a:path>
            </a:pathLst>
          </a:custGeom>
          <a:solidFill>
            <a:srgbClr val="FFFFFF">
              <a:alpha val="6651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1" name="Google Shape;101;p20"/>
          <p:cNvSpPr txBox="1"/>
          <p:nvPr>
            <p:ph type="title"/>
          </p:nvPr>
        </p:nvSpPr>
        <p:spPr>
          <a:xfrm>
            <a:off x="720000" y="445025"/>
            <a:ext cx="7704000" cy="572700"/>
          </a:xfrm>
          <a:prstGeom prst="rect">
            <a:avLst/>
          </a:prstGeom>
        </p:spPr>
        <p:txBody>
          <a:bodyPr anchorCtr="0" anchor="t" bIns="91425" lIns="91425" spcFirstLastPara="1" rIns="91425" wrap="square" tIns="91425">
            <a:noAutofit/>
          </a:bodyPr>
          <a:lstStyle>
            <a:lvl1pPr lvl="0">
              <a:spcBef>
                <a:spcPts val="0"/>
              </a:spcBef>
              <a:spcAft>
                <a:spcPts val="0"/>
              </a:spcAft>
              <a:buSzPts val="3800"/>
              <a:buNone/>
              <a:defRPr/>
            </a:lvl1pPr>
            <a:lvl2pPr lvl="1">
              <a:spcBef>
                <a:spcPts val="0"/>
              </a:spcBef>
              <a:spcAft>
                <a:spcPts val="0"/>
              </a:spcAft>
              <a:buSzPts val="3800"/>
              <a:buNone/>
              <a:defRPr/>
            </a:lvl2pPr>
            <a:lvl3pPr lvl="2">
              <a:spcBef>
                <a:spcPts val="0"/>
              </a:spcBef>
              <a:spcAft>
                <a:spcPts val="0"/>
              </a:spcAft>
              <a:buSzPts val="3800"/>
              <a:buNone/>
              <a:defRPr/>
            </a:lvl3pPr>
            <a:lvl4pPr lvl="3">
              <a:spcBef>
                <a:spcPts val="0"/>
              </a:spcBef>
              <a:spcAft>
                <a:spcPts val="0"/>
              </a:spcAft>
              <a:buSzPts val="3800"/>
              <a:buNone/>
              <a:defRPr/>
            </a:lvl4pPr>
            <a:lvl5pPr lvl="4">
              <a:spcBef>
                <a:spcPts val="0"/>
              </a:spcBef>
              <a:spcAft>
                <a:spcPts val="0"/>
              </a:spcAft>
              <a:buSzPts val="3800"/>
              <a:buNone/>
              <a:defRPr/>
            </a:lvl5pPr>
            <a:lvl6pPr lvl="5">
              <a:spcBef>
                <a:spcPts val="0"/>
              </a:spcBef>
              <a:spcAft>
                <a:spcPts val="0"/>
              </a:spcAft>
              <a:buSzPts val="3800"/>
              <a:buNone/>
              <a:defRPr/>
            </a:lvl6pPr>
            <a:lvl7pPr lvl="6">
              <a:spcBef>
                <a:spcPts val="0"/>
              </a:spcBef>
              <a:spcAft>
                <a:spcPts val="0"/>
              </a:spcAft>
              <a:buSzPts val="3800"/>
              <a:buNone/>
              <a:defRPr/>
            </a:lvl7pPr>
            <a:lvl8pPr lvl="7">
              <a:spcBef>
                <a:spcPts val="0"/>
              </a:spcBef>
              <a:spcAft>
                <a:spcPts val="0"/>
              </a:spcAft>
              <a:buSzPts val="3800"/>
              <a:buNone/>
              <a:defRPr/>
            </a:lvl8pPr>
            <a:lvl9pPr lvl="8">
              <a:spcBef>
                <a:spcPts val="0"/>
              </a:spcBef>
              <a:spcAft>
                <a:spcPts val="0"/>
              </a:spcAft>
              <a:buSzPts val="3800"/>
              <a:buNone/>
              <a:defRPr/>
            </a:lvl9pPr>
          </a:lstStyle>
          <a:p/>
        </p:txBody>
      </p:sp>
      <p:grpSp>
        <p:nvGrpSpPr>
          <p:cNvPr id="102" name="Google Shape;102;p20"/>
          <p:cNvGrpSpPr/>
          <p:nvPr/>
        </p:nvGrpSpPr>
        <p:grpSpPr>
          <a:xfrm>
            <a:off x="8828551" y="4781039"/>
            <a:ext cx="194923" cy="194923"/>
            <a:chOff x="3414512" y="2592150"/>
            <a:chExt cx="58460" cy="58460"/>
          </a:xfrm>
        </p:grpSpPr>
        <p:sp>
          <p:nvSpPr>
            <p:cNvPr id="103" name="Google Shape;103;p20"/>
            <p:cNvSpPr/>
            <p:nvPr/>
          </p:nvSpPr>
          <p:spPr>
            <a:xfrm>
              <a:off x="3438075" y="2592150"/>
              <a:ext cx="11334" cy="25046"/>
            </a:xfrm>
            <a:custGeom>
              <a:rect b="b" l="l" r="r" t="t"/>
              <a:pathLst>
                <a:path extrusionOk="0" h="811" w="367">
                  <a:moveTo>
                    <a:pt x="0" y="184"/>
                  </a:moveTo>
                  <a:cubicBezTo>
                    <a:pt x="0" y="83"/>
                    <a:pt x="82" y="1"/>
                    <a:pt x="183" y="1"/>
                  </a:cubicBezTo>
                  <a:cubicBezTo>
                    <a:pt x="284" y="1"/>
                    <a:pt x="366" y="83"/>
                    <a:pt x="366" y="184"/>
                  </a:cubicBezTo>
                  <a:lnTo>
                    <a:pt x="366" y="628"/>
                  </a:lnTo>
                  <a:cubicBezTo>
                    <a:pt x="366" y="729"/>
                    <a:pt x="284" y="811"/>
                    <a:pt x="183" y="811"/>
                  </a:cubicBezTo>
                  <a:cubicBezTo>
                    <a:pt x="82" y="811"/>
                    <a:pt x="0" y="729"/>
                    <a:pt x="0" y="628"/>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4" name="Google Shape;104;p20"/>
            <p:cNvSpPr/>
            <p:nvPr/>
          </p:nvSpPr>
          <p:spPr>
            <a:xfrm>
              <a:off x="3438075" y="2625564"/>
              <a:ext cx="11334" cy="25046"/>
            </a:xfrm>
            <a:custGeom>
              <a:rect b="b" l="l" r="r" t="t"/>
              <a:pathLst>
                <a:path extrusionOk="0" h="811" w="367">
                  <a:moveTo>
                    <a:pt x="0" y="184"/>
                  </a:moveTo>
                  <a:cubicBezTo>
                    <a:pt x="0" y="83"/>
                    <a:pt x="82" y="1"/>
                    <a:pt x="183" y="1"/>
                  </a:cubicBezTo>
                  <a:cubicBezTo>
                    <a:pt x="284" y="1"/>
                    <a:pt x="366" y="83"/>
                    <a:pt x="366" y="184"/>
                  </a:cubicBezTo>
                  <a:lnTo>
                    <a:pt x="366" y="627"/>
                  </a:lnTo>
                  <a:cubicBezTo>
                    <a:pt x="366" y="729"/>
                    <a:pt x="284" y="811"/>
                    <a:pt x="183" y="811"/>
                  </a:cubicBezTo>
                  <a:cubicBezTo>
                    <a:pt x="82" y="811"/>
                    <a:pt x="0" y="729"/>
                    <a:pt x="0" y="627"/>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5" name="Google Shape;105;p20"/>
            <p:cNvSpPr/>
            <p:nvPr/>
          </p:nvSpPr>
          <p:spPr>
            <a:xfrm>
              <a:off x="3447895" y="2615713"/>
              <a:ext cx="25077" cy="11334"/>
            </a:xfrm>
            <a:custGeom>
              <a:rect b="b" l="l" r="r" t="t"/>
              <a:pathLst>
                <a:path extrusionOk="0" h="367" w="812">
                  <a:moveTo>
                    <a:pt x="628" y="1"/>
                  </a:moveTo>
                  <a:cubicBezTo>
                    <a:pt x="729" y="1"/>
                    <a:pt x="811" y="83"/>
                    <a:pt x="811" y="184"/>
                  </a:cubicBezTo>
                  <a:cubicBezTo>
                    <a:pt x="811" y="285"/>
                    <a:pt x="729" y="367"/>
                    <a:pt x="628" y="367"/>
                  </a:cubicBezTo>
                  <a:lnTo>
                    <a:pt x="184" y="367"/>
                  </a:lnTo>
                  <a:cubicBezTo>
                    <a:pt x="83" y="367"/>
                    <a:pt x="1" y="285"/>
                    <a:pt x="1" y="184"/>
                  </a:cubicBezTo>
                  <a:cubicBezTo>
                    <a:pt x="1" y="83"/>
                    <a:pt x="83" y="1"/>
                    <a:pt x="184"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6" name="Google Shape;106;p20"/>
            <p:cNvSpPr/>
            <p:nvPr/>
          </p:nvSpPr>
          <p:spPr>
            <a:xfrm>
              <a:off x="3414512" y="2615713"/>
              <a:ext cx="25046" cy="11334"/>
            </a:xfrm>
            <a:custGeom>
              <a:rect b="b" l="l" r="r" t="t"/>
              <a:pathLst>
                <a:path extrusionOk="0" h="367" w="811">
                  <a:moveTo>
                    <a:pt x="627" y="1"/>
                  </a:moveTo>
                  <a:cubicBezTo>
                    <a:pt x="728" y="1"/>
                    <a:pt x="810" y="83"/>
                    <a:pt x="810" y="184"/>
                  </a:cubicBezTo>
                  <a:cubicBezTo>
                    <a:pt x="810" y="285"/>
                    <a:pt x="728" y="367"/>
                    <a:pt x="627" y="367"/>
                  </a:cubicBezTo>
                  <a:lnTo>
                    <a:pt x="183" y="367"/>
                  </a:lnTo>
                  <a:cubicBezTo>
                    <a:pt x="82" y="367"/>
                    <a:pt x="0" y="285"/>
                    <a:pt x="0" y="184"/>
                  </a:cubicBezTo>
                  <a:cubicBezTo>
                    <a:pt x="0" y="83"/>
                    <a:pt x="82" y="1"/>
                    <a:pt x="183"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07" name="Google Shape;107;p20"/>
          <p:cNvGrpSpPr/>
          <p:nvPr/>
        </p:nvGrpSpPr>
        <p:grpSpPr>
          <a:xfrm>
            <a:off x="158526" y="4364474"/>
            <a:ext cx="194923" cy="194923"/>
            <a:chOff x="3414512" y="2592150"/>
            <a:chExt cx="58460" cy="58460"/>
          </a:xfrm>
        </p:grpSpPr>
        <p:sp>
          <p:nvSpPr>
            <p:cNvPr id="108" name="Google Shape;108;p20"/>
            <p:cNvSpPr/>
            <p:nvPr/>
          </p:nvSpPr>
          <p:spPr>
            <a:xfrm>
              <a:off x="3438075" y="2592150"/>
              <a:ext cx="11334" cy="25046"/>
            </a:xfrm>
            <a:custGeom>
              <a:rect b="b" l="l" r="r" t="t"/>
              <a:pathLst>
                <a:path extrusionOk="0" h="811" w="367">
                  <a:moveTo>
                    <a:pt x="0" y="184"/>
                  </a:moveTo>
                  <a:cubicBezTo>
                    <a:pt x="0" y="83"/>
                    <a:pt x="82" y="1"/>
                    <a:pt x="183" y="1"/>
                  </a:cubicBezTo>
                  <a:cubicBezTo>
                    <a:pt x="284" y="1"/>
                    <a:pt x="366" y="83"/>
                    <a:pt x="366" y="184"/>
                  </a:cubicBezTo>
                  <a:lnTo>
                    <a:pt x="366" y="628"/>
                  </a:lnTo>
                  <a:cubicBezTo>
                    <a:pt x="366" y="729"/>
                    <a:pt x="284" y="811"/>
                    <a:pt x="183" y="811"/>
                  </a:cubicBezTo>
                  <a:cubicBezTo>
                    <a:pt x="82" y="811"/>
                    <a:pt x="0" y="729"/>
                    <a:pt x="0" y="628"/>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9" name="Google Shape;109;p20"/>
            <p:cNvSpPr/>
            <p:nvPr/>
          </p:nvSpPr>
          <p:spPr>
            <a:xfrm>
              <a:off x="3438075" y="2625564"/>
              <a:ext cx="11334" cy="25046"/>
            </a:xfrm>
            <a:custGeom>
              <a:rect b="b" l="l" r="r" t="t"/>
              <a:pathLst>
                <a:path extrusionOk="0" h="811" w="367">
                  <a:moveTo>
                    <a:pt x="0" y="184"/>
                  </a:moveTo>
                  <a:cubicBezTo>
                    <a:pt x="0" y="83"/>
                    <a:pt x="82" y="1"/>
                    <a:pt x="183" y="1"/>
                  </a:cubicBezTo>
                  <a:cubicBezTo>
                    <a:pt x="284" y="1"/>
                    <a:pt x="366" y="83"/>
                    <a:pt x="366" y="184"/>
                  </a:cubicBezTo>
                  <a:lnTo>
                    <a:pt x="366" y="627"/>
                  </a:lnTo>
                  <a:cubicBezTo>
                    <a:pt x="366" y="729"/>
                    <a:pt x="284" y="811"/>
                    <a:pt x="183" y="811"/>
                  </a:cubicBezTo>
                  <a:cubicBezTo>
                    <a:pt x="82" y="811"/>
                    <a:pt x="0" y="729"/>
                    <a:pt x="0" y="627"/>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0" name="Google Shape;110;p20"/>
            <p:cNvSpPr/>
            <p:nvPr/>
          </p:nvSpPr>
          <p:spPr>
            <a:xfrm>
              <a:off x="3447895" y="2615713"/>
              <a:ext cx="25077" cy="11334"/>
            </a:xfrm>
            <a:custGeom>
              <a:rect b="b" l="l" r="r" t="t"/>
              <a:pathLst>
                <a:path extrusionOk="0" h="367" w="812">
                  <a:moveTo>
                    <a:pt x="628" y="1"/>
                  </a:moveTo>
                  <a:cubicBezTo>
                    <a:pt x="729" y="1"/>
                    <a:pt x="811" y="83"/>
                    <a:pt x="811" y="184"/>
                  </a:cubicBezTo>
                  <a:cubicBezTo>
                    <a:pt x="811" y="285"/>
                    <a:pt x="729" y="367"/>
                    <a:pt x="628" y="367"/>
                  </a:cubicBezTo>
                  <a:lnTo>
                    <a:pt x="184" y="367"/>
                  </a:lnTo>
                  <a:cubicBezTo>
                    <a:pt x="83" y="367"/>
                    <a:pt x="1" y="285"/>
                    <a:pt x="1" y="184"/>
                  </a:cubicBezTo>
                  <a:cubicBezTo>
                    <a:pt x="1" y="83"/>
                    <a:pt x="83" y="1"/>
                    <a:pt x="184"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1" name="Google Shape;111;p20"/>
            <p:cNvSpPr/>
            <p:nvPr/>
          </p:nvSpPr>
          <p:spPr>
            <a:xfrm>
              <a:off x="3414512" y="2615713"/>
              <a:ext cx="25046" cy="11334"/>
            </a:xfrm>
            <a:custGeom>
              <a:rect b="b" l="l" r="r" t="t"/>
              <a:pathLst>
                <a:path extrusionOk="0" h="367" w="811">
                  <a:moveTo>
                    <a:pt x="627" y="1"/>
                  </a:moveTo>
                  <a:cubicBezTo>
                    <a:pt x="728" y="1"/>
                    <a:pt x="810" y="83"/>
                    <a:pt x="810" y="184"/>
                  </a:cubicBezTo>
                  <a:cubicBezTo>
                    <a:pt x="810" y="285"/>
                    <a:pt x="728" y="367"/>
                    <a:pt x="627" y="367"/>
                  </a:cubicBezTo>
                  <a:lnTo>
                    <a:pt x="183" y="367"/>
                  </a:lnTo>
                  <a:cubicBezTo>
                    <a:pt x="82" y="367"/>
                    <a:pt x="0" y="285"/>
                    <a:pt x="0" y="184"/>
                  </a:cubicBezTo>
                  <a:cubicBezTo>
                    <a:pt x="0" y="83"/>
                    <a:pt x="82" y="1"/>
                    <a:pt x="183"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12" name="Google Shape;112;p20"/>
          <p:cNvGrpSpPr/>
          <p:nvPr/>
        </p:nvGrpSpPr>
        <p:grpSpPr>
          <a:xfrm>
            <a:off x="158314" y="4528706"/>
            <a:ext cx="1363713" cy="512678"/>
            <a:chOff x="2881584" y="2807119"/>
            <a:chExt cx="317534" cy="119361"/>
          </a:xfrm>
        </p:grpSpPr>
        <p:sp>
          <p:nvSpPr>
            <p:cNvPr id="113" name="Google Shape;113;p20"/>
            <p:cNvSpPr/>
            <p:nvPr/>
          </p:nvSpPr>
          <p:spPr>
            <a:xfrm>
              <a:off x="2885537" y="2807119"/>
              <a:ext cx="312500" cy="116026"/>
            </a:xfrm>
            <a:custGeom>
              <a:rect b="b" l="l" r="r" t="t"/>
              <a:pathLst>
                <a:path extrusionOk="0" h="3757" w="10119">
                  <a:moveTo>
                    <a:pt x="1" y="2733"/>
                  </a:moveTo>
                  <a:cubicBezTo>
                    <a:pt x="1416" y="2751"/>
                    <a:pt x="2029" y="2819"/>
                    <a:pt x="2029" y="2819"/>
                  </a:cubicBezTo>
                  <a:cubicBezTo>
                    <a:pt x="2029" y="2819"/>
                    <a:pt x="1825" y="3723"/>
                    <a:pt x="2933" y="3739"/>
                  </a:cubicBezTo>
                  <a:cubicBezTo>
                    <a:pt x="4042" y="3757"/>
                    <a:pt x="4076" y="3006"/>
                    <a:pt x="4076" y="3006"/>
                  </a:cubicBezTo>
                  <a:cubicBezTo>
                    <a:pt x="4076" y="3006"/>
                    <a:pt x="4416" y="3364"/>
                    <a:pt x="4894" y="3261"/>
                  </a:cubicBezTo>
                  <a:cubicBezTo>
                    <a:pt x="5372" y="3159"/>
                    <a:pt x="5406" y="2751"/>
                    <a:pt x="5406" y="2751"/>
                  </a:cubicBezTo>
                  <a:lnTo>
                    <a:pt x="10034" y="2751"/>
                  </a:lnTo>
                  <a:cubicBezTo>
                    <a:pt x="10119" y="2751"/>
                    <a:pt x="9396" y="2680"/>
                    <a:pt x="9264" y="2592"/>
                  </a:cubicBezTo>
                  <a:cubicBezTo>
                    <a:pt x="9130" y="2502"/>
                    <a:pt x="9047" y="2394"/>
                    <a:pt x="8833" y="2360"/>
                  </a:cubicBezTo>
                  <a:cubicBezTo>
                    <a:pt x="8539" y="2314"/>
                    <a:pt x="8086" y="2456"/>
                    <a:pt x="7841" y="2382"/>
                  </a:cubicBezTo>
                  <a:cubicBezTo>
                    <a:pt x="7301" y="2220"/>
                    <a:pt x="7427" y="1523"/>
                    <a:pt x="6240" y="1864"/>
                  </a:cubicBezTo>
                  <a:cubicBezTo>
                    <a:pt x="6240" y="1864"/>
                    <a:pt x="6700" y="892"/>
                    <a:pt x="6122" y="739"/>
                  </a:cubicBezTo>
                  <a:cubicBezTo>
                    <a:pt x="5542" y="585"/>
                    <a:pt x="5082" y="1216"/>
                    <a:pt x="5082" y="1216"/>
                  </a:cubicBezTo>
                  <a:cubicBezTo>
                    <a:pt x="5082" y="1216"/>
                    <a:pt x="5286" y="312"/>
                    <a:pt x="4195" y="278"/>
                  </a:cubicBezTo>
                  <a:cubicBezTo>
                    <a:pt x="3104" y="244"/>
                    <a:pt x="3479" y="1182"/>
                    <a:pt x="3479" y="1182"/>
                  </a:cubicBezTo>
                  <a:cubicBezTo>
                    <a:pt x="2887" y="0"/>
                    <a:pt x="1269" y="1018"/>
                    <a:pt x="2217" y="2290"/>
                  </a:cubicBezTo>
                  <a:cubicBezTo>
                    <a:pt x="2217" y="2290"/>
                    <a:pt x="1393" y="1739"/>
                    <a:pt x="756" y="2504"/>
                  </a:cubicBezTo>
                  <a:cubicBezTo>
                    <a:pt x="595" y="2697"/>
                    <a:pt x="269" y="2328"/>
                    <a:pt x="1" y="2733"/>
                  </a:cubicBez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4" name="Google Shape;114;p20"/>
            <p:cNvSpPr/>
            <p:nvPr/>
          </p:nvSpPr>
          <p:spPr>
            <a:xfrm>
              <a:off x="2881584" y="2811566"/>
              <a:ext cx="317534" cy="114914"/>
            </a:xfrm>
            <a:custGeom>
              <a:rect b="b" l="l" r="r" t="t"/>
              <a:pathLst>
                <a:path extrusionOk="0" h="3721" w="10282">
                  <a:moveTo>
                    <a:pt x="2031" y="2776"/>
                  </a:moveTo>
                  <a:cubicBezTo>
                    <a:pt x="1797" y="2756"/>
                    <a:pt x="1192" y="2715"/>
                    <a:pt x="134" y="2702"/>
                  </a:cubicBezTo>
                  <a:cubicBezTo>
                    <a:pt x="111" y="2703"/>
                    <a:pt x="88" y="2697"/>
                    <a:pt x="67" y="2683"/>
                  </a:cubicBezTo>
                  <a:cubicBezTo>
                    <a:pt x="15" y="2649"/>
                    <a:pt x="1" y="2579"/>
                    <a:pt x="35" y="2527"/>
                  </a:cubicBezTo>
                  <a:cubicBezTo>
                    <a:pt x="233" y="2228"/>
                    <a:pt x="450" y="2264"/>
                    <a:pt x="636" y="2295"/>
                  </a:cubicBezTo>
                  <a:cubicBezTo>
                    <a:pt x="709" y="2307"/>
                    <a:pt x="773" y="2318"/>
                    <a:pt x="798" y="2289"/>
                  </a:cubicBezTo>
                  <a:cubicBezTo>
                    <a:pt x="1229" y="1770"/>
                    <a:pt x="1736" y="1799"/>
                    <a:pt x="2065" y="1899"/>
                  </a:cubicBezTo>
                  <a:cubicBezTo>
                    <a:pt x="1890" y="1521"/>
                    <a:pt x="1914" y="1177"/>
                    <a:pt x="2050" y="913"/>
                  </a:cubicBezTo>
                  <a:cubicBezTo>
                    <a:pt x="2127" y="762"/>
                    <a:pt x="2243" y="637"/>
                    <a:pt x="2378" y="550"/>
                  </a:cubicBezTo>
                  <a:cubicBezTo>
                    <a:pt x="2514" y="461"/>
                    <a:pt x="2671" y="409"/>
                    <a:pt x="2833" y="403"/>
                  </a:cubicBezTo>
                  <a:cubicBezTo>
                    <a:pt x="3038" y="396"/>
                    <a:pt x="3249" y="461"/>
                    <a:pt x="3430" y="619"/>
                  </a:cubicBezTo>
                  <a:cubicBezTo>
                    <a:pt x="3449" y="324"/>
                    <a:pt x="3628" y="0"/>
                    <a:pt x="4326" y="22"/>
                  </a:cubicBezTo>
                  <a:cubicBezTo>
                    <a:pt x="5106" y="47"/>
                    <a:pt x="5296" y="471"/>
                    <a:pt x="5331" y="779"/>
                  </a:cubicBezTo>
                  <a:cubicBezTo>
                    <a:pt x="5538" y="595"/>
                    <a:pt x="5880" y="380"/>
                    <a:pt x="6277" y="486"/>
                  </a:cubicBezTo>
                  <a:cubicBezTo>
                    <a:pt x="6793" y="622"/>
                    <a:pt x="6664" y="1230"/>
                    <a:pt x="6553" y="1557"/>
                  </a:cubicBezTo>
                  <a:cubicBezTo>
                    <a:pt x="7232" y="1413"/>
                    <a:pt x="7444" y="1645"/>
                    <a:pt x="7656" y="1875"/>
                  </a:cubicBezTo>
                  <a:cubicBezTo>
                    <a:pt x="7752" y="1980"/>
                    <a:pt x="7848" y="2084"/>
                    <a:pt x="8001" y="2130"/>
                  </a:cubicBezTo>
                  <a:cubicBezTo>
                    <a:pt x="8109" y="2162"/>
                    <a:pt x="8287" y="2142"/>
                    <a:pt x="8468" y="2122"/>
                  </a:cubicBezTo>
                  <a:cubicBezTo>
                    <a:pt x="8645" y="2102"/>
                    <a:pt x="8824" y="2082"/>
                    <a:pt x="8978" y="2106"/>
                  </a:cubicBezTo>
                  <a:cubicBezTo>
                    <a:pt x="9168" y="2135"/>
                    <a:pt x="9266" y="2211"/>
                    <a:pt x="9368" y="2291"/>
                  </a:cubicBezTo>
                  <a:cubicBezTo>
                    <a:pt x="9396" y="2312"/>
                    <a:pt x="9425" y="2334"/>
                    <a:pt x="9455" y="2354"/>
                  </a:cubicBezTo>
                  <a:cubicBezTo>
                    <a:pt x="9526" y="2402"/>
                    <a:pt x="9901" y="2454"/>
                    <a:pt x="10081" y="2478"/>
                  </a:cubicBezTo>
                  <a:cubicBezTo>
                    <a:pt x="10203" y="2495"/>
                    <a:pt x="10282" y="2505"/>
                    <a:pt x="10282" y="2606"/>
                  </a:cubicBezTo>
                  <a:cubicBezTo>
                    <a:pt x="10282" y="2681"/>
                    <a:pt x="10243" y="2719"/>
                    <a:pt x="10162" y="2719"/>
                  </a:cubicBezTo>
                  <a:lnTo>
                    <a:pt x="5624" y="2719"/>
                  </a:lnTo>
                  <a:cubicBezTo>
                    <a:pt x="5578" y="2870"/>
                    <a:pt x="5443" y="3143"/>
                    <a:pt x="5045" y="3228"/>
                  </a:cubicBezTo>
                  <a:cubicBezTo>
                    <a:pt x="4708" y="3300"/>
                    <a:pt x="4431" y="3169"/>
                    <a:pt x="4272" y="3062"/>
                  </a:cubicBezTo>
                  <a:cubicBezTo>
                    <a:pt x="4181" y="3313"/>
                    <a:pt x="3903" y="3721"/>
                    <a:pt x="3060" y="3708"/>
                  </a:cubicBezTo>
                  <a:cubicBezTo>
                    <a:pt x="2081" y="3692"/>
                    <a:pt x="2015" y="3052"/>
                    <a:pt x="2031" y="2776"/>
                  </a:cubicBezTo>
                  <a:close/>
                  <a:moveTo>
                    <a:pt x="904" y="2493"/>
                  </a:moveTo>
                  <a:cubicBezTo>
                    <a:pt x="1778" y="2519"/>
                    <a:pt x="2169" y="2562"/>
                    <a:pt x="2169" y="2563"/>
                  </a:cubicBezTo>
                  <a:cubicBezTo>
                    <a:pt x="2231" y="2569"/>
                    <a:pt x="2276" y="2624"/>
                    <a:pt x="2270" y="2686"/>
                  </a:cubicBezTo>
                  <a:cubicBezTo>
                    <a:pt x="2269" y="2691"/>
                    <a:pt x="2268" y="2694"/>
                    <a:pt x="2268" y="2698"/>
                  </a:cubicBezTo>
                  <a:lnTo>
                    <a:pt x="2268" y="2698"/>
                  </a:lnTo>
                  <a:cubicBezTo>
                    <a:pt x="2267" y="2700"/>
                    <a:pt x="2093" y="3468"/>
                    <a:pt x="3063" y="3482"/>
                  </a:cubicBezTo>
                  <a:cubicBezTo>
                    <a:pt x="4062" y="3498"/>
                    <a:pt x="4091" y="2857"/>
                    <a:pt x="4091" y="2856"/>
                  </a:cubicBezTo>
                  <a:cubicBezTo>
                    <a:pt x="4095" y="2794"/>
                    <a:pt x="4148" y="2746"/>
                    <a:pt x="4210" y="2750"/>
                  </a:cubicBezTo>
                  <a:cubicBezTo>
                    <a:pt x="4240" y="2752"/>
                    <a:pt x="4268" y="2766"/>
                    <a:pt x="4286" y="2786"/>
                  </a:cubicBezTo>
                  <a:cubicBezTo>
                    <a:pt x="4314" y="2814"/>
                    <a:pt x="4603" y="3092"/>
                    <a:pt x="4998" y="3007"/>
                  </a:cubicBezTo>
                  <a:cubicBezTo>
                    <a:pt x="5394" y="2923"/>
                    <a:pt x="5421" y="2597"/>
                    <a:pt x="5421" y="2595"/>
                  </a:cubicBezTo>
                  <a:cubicBezTo>
                    <a:pt x="5427" y="2538"/>
                    <a:pt x="5476" y="2494"/>
                    <a:pt x="5533" y="2494"/>
                  </a:cubicBezTo>
                  <a:lnTo>
                    <a:pt x="5533" y="2493"/>
                  </a:lnTo>
                  <a:lnTo>
                    <a:pt x="9264" y="2493"/>
                  </a:lnTo>
                  <a:cubicBezTo>
                    <a:pt x="9252" y="2485"/>
                    <a:pt x="9242" y="2477"/>
                    <a:pt x="9231" y="2469"/>
                  </a:cubicBezTo>
                  <a:cubicBezTo>
                    <a:pt x="9152" y="2407"/>
                    <a:pt x="9076" y="2348"/>
                    <a:pt x="8944" y="2327"/>
                  </a:cubicBezTo>
                  <a:cubicBezTo>
                    <a:pt x="8822" y="2308"/>
                    <a:pt x="8656" y="2327"/>
                    <a:pt x="8493" y="2346"/>
                  </a:cubicBezTo>
                  <a:cubicBezTo>
                    <a:pt x="8288" y="2369"/>
                    <a:pt x="8088" y="2392"/>
                    <a:pt x="7937" y="2346"/>
                  </a:cubicBezTo>
                  <a:cubicBezTo>
                    <a:pt x="7724" y="2282"/>
                    <a:pt x="7608" y="2154"/>
                    <a:pt x="7490" y="2027"/>
                  </a:cubicBezTo>
                  <a:cubicBezTo>
                    <a:pt x="7305" y="1825"/>
                    <a:pt x="7118" y="1622"/>
                    <a:pt x="6400" y="1828"/>
                  </a:cubicBezTo>
                  <a:cubicBezTo>
                    <a:pt x="6339" y="1845"/>
                    <a:pt x="6277" y="1810"/>
                    <a:pt x="6260" y="1751"/>
                  </a:cubicBezTo>
                  <a:cubicBezTo>
                    <a:pt x="6252" y="1724"/>
                    <a:pt x="6256" y="1696"/>
                    <a:pt x="6266" y="1672"/>
                  </a:cubicBezTo>
                  <a:lnTo>
                    <a:pt x="6266" y="1672"/>
                  </a:lnTo>
                  <a:cubicBezTo>
                    <a:pt x="6267" y="1670"/>
                    <a:pt x="6669" y="822"/>
                    <a:pt x="6221" y="703"/>
                  </a:cubicBezTo>
                  <a:cubicBezTo>
                    <a:pt x="5715" y="570"/>
                    <a:pt x="5300" y="1137"/>
                    <a:pt x="5300" y="1139"/>
                  </a:cubicBezTo>
                  <a:cubicBezTo>
                    <a:pt x="5263" y="1189"/>
                    <a:pt x="5192" y="1199"/>
                    <a:pt x="5142" y="1163"/>
                  </a:cubicBezTo>
                  <a:cubicBezTo>
                    <a:pt x="5106" y="1135"/>
                    <a:pt x="5090" y="1090"/>
                    <a:pt x="5100" y="1049"/>
                  </a:cubicBezTo>
                  <a:lnTo>
                    <a:pt x="5099" y="1049"/>
                  </a:lnTo>
                  <a:cubicBezTo>
                    <a:pt x="5100" y="1046"/>
                    <a:pt x="5274" y="276"/>
                    <a:pt x="4320" y="247"/>
                  </a:cubicBezTo>
                  <a:cubicBezTo>
                    <a:pt x="3400" y="218"/>
                    <a:pt x="3710" y="995"/>
                    <a:pt x="3711" y="998"/>
                  </a:cubicBezTo>
                  <a:cubicBezTo>
                    <a:pt x="3734" y="1055"/>
                    <a:pt x="3705" y="1121"/>
                    <a:pt x="3648" y="1142"/>
                  </a:cubicBezTo>
                  <a:cubicBezTo>
                    <a:pt x="3592" y="1164"/>
                    <a:pt x="3529" y="1138"/>
                    <a:pt x="3504" y="1084"/>
                  </a:cubicBezTo>
                  <a:cubicBezTo>
                    <a:pt x="3337" y="752"/>
                    <a:pt x="3082" y="619"/>
                    <a:pt x="2841" y="628"/>
                  </a:cubicBezTo>
                  <a:cubicBezTo>
                    <a:pt x="2720" y="633"/>
                    <a:pt x="2603" y="671"/>
                    <a:pt x="2501" y="737"/>
                  </a:cubicBezTo>
                  <a:cubicBezTo>
                    <a:pt x="2397" y="805"/>
                    <a:pt x="2310" y="900"/>
                    <a:pt x="2250" y="1016"/>
                  </a:cubicBezTo>
                  <a:cubicBezTo>
                    <a:pt x="2113" y="1282"/>
                    <a:pt x="2125" y="1662"/>
                    <a:pt x="2436" y="2078"/>
                  </a:cubicBezTo>
                  <a:cubicBezTo>
                    <a:pt x="2472" y="2128"/>
                    <a:pt x="2463" y="2199"/>
                    <a:pt x="2412" y="2237"/>
                  </a:cubicBezTo>
                  <a:cubicBezTo>
                    <a:pt x="2373" y="2266"/>
                    <a:pt x="2320" y="2265"/>
                    <a:pt x="2281" y="2238"/>
                  </a:cubicBezTo>
                  <a:cubicBezTo>
                    <a:pt x="2231" y="2207"/>
                    <a:pt x="1522" y="1768"/>
                    <a:pt x="971" y="2432"/>
                  </a:cubicBezTo>
                  <a:cubicBezTo>
                    <a:pt x="949" y="2458"/>
                    <a:pt x="927" y="2477"/>
                    <a:pt x="904" y="2493"/>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5" name="Google Shape;115;p20"/>
            <p:cNvSpPr/>
            <p:nvPr/>
          </p:nvSpPr>
          <p:spPr>
            <a:xfrm>
              <a:off x="2909501" y="2861626"/>
              <a:ext cx="258178" cy="57997"/>
            </a:xfrm>
            <a:custGeom>
              <a:rect b="b" l="l" r="r" t="t"/>
              <a:pathLst>
                <a:path extrusionOk="0" h="1878" w="8360">
                  <a:moveTo>
                    <a:pt x="5428" y="205"/>
                  </a:moveTo>
                  <a:cubicBezTo>
                    <a:pt x="5340" y="325"/>
                    <a:pt x="5215" y="457"/>
                    <a:pt x="5055" y="517"/>
                  </a:cubicBezTo>
                  <a:cubicBezTo>
                    <a:pt x="4732" y="636"/>
                    <a:pt x="4305" y="278"/>
                    <a:pt x="4305" y="278"/>
                  </a:cubicBezTo>
                  <a:cubicBezTo>
                    <a:pt x="4305" y="278"/>
                    <a:pt x="4348" y="696"/>
                    <a:pt x="3802" y="823"/>
                  </a:cubicBezTo>
                  <a:cubicBezTo>
                    <a:pt x="3382" y="922"/>
                    <a:pt x="3169" y="540"/>
                    <a:pt x="3094" y="359"/>
                  </a:cubicBezTo>
                  <a:cubicBezTo>
                    <a:pt x="3071" y="306"/>
                    <a:pt x="3061" y="269"/>
                    <a:pt x="3061" y="269"/>
                  </a:cubicBezTo>
                  <a:lnTo>
                    <a:pt x="2986" y="423"/>
                  </a:lnTo>
                  <a:cubicBezTo>
                    <a:pt x="2976" y="445"/>
                    <a:pt x="2964" y="471"/>
                    <a:pt x="2950" y="499"/>
                  </a:cubicBezTo>
                  <a:cubicBezTo>
                    <a:pt x="2839" y="730"/>
                    <a:pt x="2609" y="900"/>
                    <a:pt x="2259" y="900"/>
                  </a:cubicBezTo>
                  <a:lnTo>
                    <a:pt x="2252" y="900"/>
                  </a:lnTo>
                  <a:cubicBezTo>
                    <a:pt x="1971" y="898"/>
                    <a:pt x="1679" y="825"/>
                    <a:pt x="1512" y="613"/>
                  </a:cubicBezTo>
                  <a:cubicBezTo>
                    <a:pt x="1511" y="614"/>
                    <a:pt x="1510" y="615"/>
                    <a:pt x="1508" y="616"/>
                  </a:cubicBezTo>
                  <a:cubicBezTo>
                    <a:pt x="1469" y="645"/>
                    <a:pt x="1416" y="644"/>
                    <a:pt x="1377" y="617"/>
                  </a:cubicBezTo>
                  <a:cubicBezTo>
                    <a:pt x="1327" y="586"/>
                    <a:pt x="618" y="147"/>
                    <a:pt x="67" y="811"/>
                  </a:cubicBezTo>
                  <a:cubicBezTo>
                    <a:pt x="45" y="837"/>
                    <a:pt x="23" y="856"/>
                    <a:pt x="0" y="872"/>
                  </a:cubicBezTo>
                  <a:cubicBezTo>
                    <a:pt x="874" y="898"/>
                    <a:pt x="1265" y="941"/>
                    <a:pt x="1265" y="942"/>
                  </a:cubicBezTo>
                  <a:cubicBezTo>
                    <a:pt x="1327" y="948"/>
                    <a:pt x="1372" y="1003"/>
                    <a:pt x="1366" y="1065"/>
                  </a:cubicBezTo>
                  <a:cubicBezTo>
                    <a:pt x="1365" y="1070"/>
                    <a:pt x="1364" y="1073"/>
                    <a:pt x="1364" y="1077"/>
                  </a:cubicBezTo>
                  <a:lnTo>
                    <a:pt x="1364" y="1077"/>
                  </a:lnTo>
                  <a:cubicBezTo>
                    <a:pt x="1363" y="1078"/>
                    <a:pt x="1306" y="1330"/>
                    <a:pt x="1439" y="1548"/>
                  </a:cubicBezTo>
                  <a:cubicBezTo>
                    <a:pt x="1539" y="1711"/>
                    <a:pt x="1744" y="1855"/>
                    <a:pt x="2159" y="1861"/>
                  </a:cubicBezTo>
                  <a:cubicBezTo>
                    <a:pt x="3158" y="1877"/>
                    <a:pt x="3187" y="1236"/>
                    <a:pt x="3187" y="1235"/>
                  </a:cubicBezTo>
                  <a:cubicBezTo>
                    <a:pt x="3191" y="1173"/>
                    <a:pt x="3244" y="1125"/>
                    <a:pt x="3306" y="1129"/>
                  </a:cubicBezTo>
                  <a:cubicBezTo>
                    <a:pt x="3336" y="1131"/>
                    <a:pt x="3364" y="1145"/>
                    <a:pt x="3382" y="1165"/>
                  </a:cubicBezTo>
                  <a:cubicBezTo>
                    <a:pt x="3410" y="1193"/>
                    <a:pt x="3699" y="1471"/>
                    <a:pt x="4094" y="1386"/>
                  </a:cubicBezTo>
                  <a:cubicBezTo>
                    <a:pt x="4490" y="1302"/>
                    <a:pt x="4517" y="976"/>
                    <a:pt x="4517" y="974"/>
                  </a:cubicBezTo>
                  <a:cubicBezTo>
                    <a:pt x="4523" y="917"/>
                    <a:pt x="4572" y="873"/>
                    <a:pt x="4629" y="873"/>
                  </a:cubicBezTo>
                  <a:lnTo>
                    <a:pt x="4629" y="872"/>
                  </a:lnTo>
                  <a:lnTo>
                    <a:pt x="8360" y="872"/>
                  </a:lnTo>
                  <a:cubicBezTo>
                    <a:pt x="8348" y="864"/>
                    <a:pt x="8338" y="856"/>
                    <a:pt x="8327" y="848"/>
                  </a:cubicBezTo>
                  <a:cubicBezTo>
                    <a:pt x="8248" y="786"/>
                    <a:pt x="8172" y="727"/>
                    <a:pt x="8040" y="706"/>
                  </a:cubicBezTo>
                  <a:cubicBezTo>
                    <a:pt x="7918" y="687"/>
                    <a:pt x="7752" y="706"/>
                    <a:pt x="7589" y="725"/>
                  </a:cubicBezTo>
                  <a:cubicBezTo>
                    <a:pt x="7384" y="748"/>
                    <a:pt x="7184" y="771"/>
                    <a:pt x="7033" y="725"/>
                  </a:cubicBezTo>
                  <a:cubicBezTo>
                    <a:pt x="6820" y="661"/>
                    <a:pt x="6704" y="533"/>
                    <a:pt x="6586" y="406"/>
                  </a:cubicBezTo>
                  <a:cubicBezTo>
                    <a:pt x="6400" y="204"/>
                    <a:pt x="6214" y="1"/>
                    <a:pt x="5496" y="207"/>
                  </a:cubicBezTo>
                  <a:cubicBezTo>
                    <a:pt x="5472" y="214"/>
                    <a:pt x="5449" y="213"/>
                    <a:pt x="5428" y="205"/>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6" name="Google Shape;116;p20"/>
            <p:cNvSpPr/>
            <p:nvPr/>
          </p:nvSpPr>
          <p:spPr>
            <a:xfrm>
              <a:off x="2952242" y="2838217"/>
              <a:ext cx="10531" cy="31685"/>
            </a:xfrm>
            <a:custGeom>
              <a:rect b="b" l="l" r="r" t="t"/>
              <a:pathLst>
                <a:path extrusionOk="0" h="1026" w="341">
                  <a:moveTo>
                    <a:pt x="197" y="252"/>
                  </a:moveTo>
                  <a:cubicBezTo>
                    <a:pt x="156" y="322"/>
                    <a:pt x="141" y="389"/>
                    <a:pt x="130" y="469"/>
                  </a:cubicBezTo>
                  <a:cubicBezTo>
                    <a:pt x="119" y="570"/>
                    <a:pt x="123" y="654"/>
                    <a:pt x="145" y="754"/>
                  </a:cubicBezTo>
                  <a:cubicBezTo>
                    <a:pt x="173" y="862"/>
                    <a:pt x="197" y="906"/>
                    <a:pt x="260" y="995"/>
                  </a:cubicBezTo>
                  <a:cubicBezTo>
                    <a:pt x="260" y="995"/>
                    <a:pt x="262" y="996"/>
                    <a:pt x="262" y="997"/>
                  </a:cubicBezTo>
                  <a:cubicBezTo>
                    <a:pt x="264" y="1002"/>
                    <a:pt x="272" y="1016"/>
                    <a:pt x="266" y="1022"/>
                  </a:cubicBezTo>
                  <a:cubicBezTo>
                    <a:pt x="262" y="1026"/>
                    <a:pt x="246" y="1017"/>
                    <a:pt x="243" y="1014"/>
                  </a:cubicBezTo>
                  <a:cubicBezTo>
                    <a:pt x="243" y="1015"/>
                    <a:pt x="244" y="1016"/>
                    <a:pt x="245" y="1016"/>
                  </a:cubicBezTo>
                  <a:cubicBezTo>
                    <a:pt x="149" y="974"/>
                    <a:pt x="93" y="874"/>
                    <a:pt x="55" y="782"/>
                  </a:cubicBezTo>
                  <a:cubicBezTo>
                    <a:pt x="14" y="672"/>
                    <a:pt x="0" y="576"/>
                    <a:pt x="5" y="459"/>
                  </a:cubicBezTo>
                  <a:cubicBezTo>
                    <a:pt x="11" y="357"/>
                    <a:pt x="28" y="273"/>
                    <a:pt x="79" y="183"/>
                  </a:cubicBezTo>
                  <a:cubicBezTo>
                    <a:pt x="82" y="176"/>
                    <a:pt x="87" y="170"/>
                    <a:pt x="91" y="164"/>
                  </a:cubicBezTo>
                  <a:cubicBezTo>
                    <a:pt x="121" y="121"/>
                    <a:pt x="149" y="90"/>
                    <a:pt x="196" y="64"/>
                  </a:cubicBezTo>
                  <a:cubicBezTo>
                    <a:pt x="262" y="33"/>
                    <a:pt x="340" y="1"/>
                    <a:pt x="334" y="85"/>
                  </a:cubicBezTo>
                  <a:cubicBezTo>
                    <a:pt x="341" y="152"/>
                    <a:pt x="335" y="126"/>
                    <a:pt x="263" y="175"/>
                  </a:cubicBezTo>
                  <a:cubicBezTo>
                    <a:pt x="239" y="194"/>
                    <a:pt x="222" y="213"/>
                    <a:pt x="204" y="239"/>
                  </a:cubicBezTo>
                  <a:cubicBezTo>
                    <a:pt x="203" y="240"/>
                    <a:pt x="197" y="250"/>
                    <a:pt x="197" y="252"/>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7" name="Google Shape;117;p20"/>
            <p:cNvSpPr/>
            <p:nvPr/>
          </p:nvSpPr>
          <p:spPr>
            <a:xfrm>
              <a:off x="3000078" y="2823486"/>
              <a:ext cx="17881" cy="17109"/>
            </a:xfrm>
            <a:custGeom>
              <a:rect b="b" l="l" r="r" t="t"/>
              <a:pathLst>
                <a:path extrusionOk="0" h="554" w="579">
                  <a:moveTo>
                    <a:pt x="23" y="323"/>
                  </a:moveTo>
                  <a:cubicBezTo>
                    <a:pt x="25" y="312"/>
                    <a:pt x="29" y="301"/>
                    <a:pt x="32" y="289"/>
                  </a:cubicBezTo>
                  <a:cubicBezTo>
                    <a:pt x="61" y="214"/>
                    <a:pt x="101" y="169"/>
                    <a:pt x="168" y="124"/>
                  </a:cubicBezTo>
                  <a:cubicBezTo>
                    <a:pt x="246" y="81"/>
                    <a:pt x="537" y="0"/>
                    <a:pt x="579" y="76"/>
                  </a:cubicBezTo>
                  <a:cubicBezTo>
                    <a:pt x="571" y="91"/>
                    <a:pt x="334" y="154"/>
                    <a:pt x="239" y="225"/>
                  </a:cubicBezTo>
                  <a:cubicBezTo>
                    <a:pt x="201" y="256"/>
                    <a:pt x="177" y="286"/>
                    <a:pt x="162" y="333"/>
                  </a:cubicBezTo>
                  <a:cubicBezTo>
                    <a:pt x="161" y="334"/>
                    <a:pt x="156" y="350"/>
                    <a:pt x="155" y="353"/>
                  </a:cubicBezTo>
                  <a:cubicBezTo>
                    <a:pt x="138" y="466"/>
                    <a:pt x="182" y="495"/>
                    <a:pt x="105" y="510"/>
                  </a:cubicBezTo>
                  <a:cubicBezTo>
                    <a:pt x="0" y="553"/>
                    <a:pt x="14" y="390"/>
                    <a:pt x="23" y="323"/>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8" name="Google Shape;118;p20"/>
            <p:cNvSpPr/>
            <p:nvPr/>
          </p:nvSpPr>
          <p:spPr>
            <a:xfrm>
              <a:off x="2968578" y="2890438"/>
              <a:ext cx="35206" cy="23162"/>
            </a:xfrm>
            <a:custGeom>
              <a:rect b="b" l="l" r="r" t="t"/>
              <a:pathLst>
                <a:path extrusionOk="0" h="750" w="1140">
                  <a:moveTo>
                    <a:pt x="375" y="611"/>
                  </a:moveTo>
                  <a:cubicBezTo>
                    <a:pt x="483" y="599"/>
                    <a:pt x="569" y="577"/>
                    <a:pt x="670" y="536"/>
                  </a:cubicBezTo>
                  <a:cubicBezTo>
                    <a:pt x="779" y="487"/>
                    <a:pt x="860" y="435"/>
                    <a:pt x="944" y="349"/>
                  </a:cubicBezTo>
                  <a:cubicBezTo>
                    <a:pt x="1030" y="252"/>
                    <a:pt x="1065" y="176"/>
                    <a:pt x="1091" y="50"/>
                  </a:cubicBezTo>
                  <a:cubicBezTo>
                    <a:pt x="1094" y="42"/>
                    <a:pt x="1107" y="0"/>
                    <a:pt x="1118" y="2"/>
                  </a:cubicBezTo>
                  <a:lnTo>
                    <a:pt x="1126" y="51"/>
                  </a:lnTo>
                  <a:cubicBezTo>
                    <a:pt x="1140" y="189"/>
                    <a:pt x="1097" y="298"/>
                    <a:pt x="1019" y="410"/>
                  </a:cubicBezTo>
                  <a:cubicBezTo>
                    <a:pt x="935" y="520"/>
                    <a:pt x="845" y="586"/>
                    <a:pt x="722" y="649"/>
                  </a:cubicBezTo>
                  <a:cubicBezTo>
                    <a:pt x="610" y="703"/>
                    <a:pt x="512" y="733"/>
                    <a:pt x="388" y="746"/>
                  </a:cubicBezTo>
                  <a:cubicBezTo>
                    <a:pt x="380" y="747"/>
                    <a:pt x="371" y="748"/>
                    <a:pt x="363" y="748"/>
                  </a:cubicBezTo>
                  <a:cubicBezTo>
                    <a:pt x="315" y="749"/>
                    <a:pt x="0" y="749"/>
                    <a:pt x="75" y="638"/>
                  </a:cubicBezTo>
                  <a:cubicBezTo>
                    <a:pt x="107" y="558"/>
                    <a:pt x="201" y="616"/>
                    <a:pt x="354" y="612"/>
                  </a:cubicBezTo>
                  <a:cubicBezTo>
                    <a:pt x="355" y="612"/>
                    <a:pt x="372" y="611"/>
                    <a:pt x="375" y="61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119" name="Shape 119"/>
        <p:cNvGrpSpPr/>
        <p:nvPr/>
      </p:nvGrpSpPr>
      <p:grpSpPr>
        <a:xfrm>
          <a:off x="0" y="0"/>
          <a:ext cx="0" cy="0"/>
          <a:chOff x="0" y="0"/>
          <a:chExt cx="0" cy="0"/>
        </a:xfrm>
      </p:grpSpPr>
      <p:sp>
        <p:nvSpPr>
          <p:cNvPr id="120" name="Google Shape;120;p21"/>
          <p:cNvSpPr/>
          <p:nvPr/>
        </p:nvSpPr>
        <p:spPr>
          <a:xfrm>
            <a:off x="0" y="0"/>
            <a:ext cx="9144009" cy="5143562"/>
          </a:xfrm>
          <a:custGeom>
            <a:rect b="b" l="l" r="r" t="t"/>
            <a:pathLst>
              <a:path extrusionOk="0" h="61559" w="109437">
                <a:moveTo>
                  <a:pt x="107051" y="5554"/>
                </a:moveTo>
                <a:lnTo>
                  <a:pt x="104662" y="5554"/>
                </a:lnTo>
                <a:lnTo>
                  <a:pt x="104662" y="3165"/>
                </a:lnTo>
                <a:lnTo>
                  <a:pt x="107051" y="3165"/>
                </a:lnTo>
                <a:close/>
                <a:moveTo>
                  <a:pt x="107051" y="8092"/>
                </a:moveTo>
                <a:lnTo>
                  <a:pt x="104662" y="8092"/>
                </a:lnTo>
                <a:lnTo>
                  <a:pt x="104662" y="5703"/>
                </a:lnTo>
                <a:lnTo>
                  <a:pt x="107051" y="5703"/>
                </a:lnTo>
                <a:close/>
                <a:moveTo>
                  <a:pt x="107051" y="10629"/>
                </a:moveTo>
                <a:lnTo>
                  <a:pt x="104662" y="10629"/>
                </a:lnTo>
                <a:lnTo>
                  <a:pt x="104662" y="8240"/>
                </a:lnTo>
                <a:lnTo>
                  <a:pt x="107051" y="8240"/>
                </a:lnTo>
                <a:close/>
                <a:moveTo>
                  <a:pt x="107051" y="13166"/>
                </a:moveTo>
                <a:lnTo>
                  <a:pt x="104662" y="13166"/>
                </a:lnTo>
                <a:lnTo>
                  <a:pt x="104662" y="10777"/>
                </a:lnTo>
                <a:lnTo>
                  <a:pt x="107051" y="10777"/>
                </a:lnTo>
                <a:close/>
                <a:moveTo>
                  <a:pt x="107051" y="15704"/>
                </a:moveTo>
                <a:lnTo>
                  <a:pt x="104662" y="15704"/>
                </a:lnTo>
                <a:lnTo>
                  <a:pt x="104662" y="13316"/>
                </a:lnTo>
                <a:lnTo>
                  <a:pt x="107051" y="13316"/>
                </a:lnTo>
                <a:close/>
                <a:moveTo>
                  <a:pt x="107051" y="18242"/>
                </a:moveTo>
                <a:lnTo>
                  <a:pt x="104662" y="18242"/>
                </a:lnTo>
                <a:lnTo>
                  <a:pt x="104662" y="15853"/>
                </a:lnTo>
                <a:lnTo>
                  <a:pt x="107051" y="15853"/>
                </a:lnTo>
                <a:close/>
                <a:moveTo>
                  <a:pt x="107051" y="20778"/>
                </a:moveTo>
                <a:lnTo>
                  <a:pt x="104662" y="20778"/>
                </a:lnTo>
                <a:lnTo>
                  <a:pt x="104662" y="18389"/>
                </a:lnTo>
                <a:lnTo>
                  <a:pt x="107051" y="18389"/>
                </a:lnTo>
                <a:close/>
                <a:moveTo>
                  <a:pt x="107051" y="23316"/>
                </a:moveTo>
                <a:lnTo>
                  <a:pt x="104662" y="23316"/>
                </a:lnTo>
                <a:lnTo>
                  <a:pt x="104662" y="20928"/>
                </a:lnTo>
                <a:lnTo>
                  <a:pt x="107051" y="20928"/>
                </a:lnTo>
                <a:close/>
                <a:moveTo>
                  <a:pt x="107051" y="25854"/>
                </a:moveTo>
                <a:lnTo>
                  <a:pt x="104662" y="25854"/>
                </a:lnTo>
                <a:lnTo>
                  <a:pt x="104662" y="23465"/>
                </a:lnTo>
                <a:lnTo>
                  <a:pt x="107051" y="23465"/>
                </a:lnTo>
                <a:close/>
                <a:moveTo>
                  <a:pt x="107051" y="28391"/>
                </a:moveTo>
                <a:lnTo>
                  <a:pt x="104662" y="28391"/>
                </a:lnTo>
                <a:lnTo>
                  <a:pt x="104662" y="26002"/>
                </a:lnTo>
                <a:lnTo>
                  <a:pt x="107051" y="26002"/>
                </a:lnTo>
                <a:close/>
                <a:moveTo>
                  <a:pt x="107051" y="30928"/>
                </a:moveTo>
                <a:lnTo>
                  <a:pt x="104662" y="30928"/>
                </a:lnTo>
                <a:lnTo>
                  <a:pt x="104662" y="28540"/>
                </a:lnTo>
                <a:lnTo>
                  <a:pt x="107051" y="28540"/>
                </a:lnTo>
                <a:close/>
                <a:moveTo>
                  <a:pt x="107051" y="33466"/>
                </a:moveTo>
                <a:lnTo>
                  <a:pt x="104662" y="33466"/>
                </a:lnTo>
                <a:lnTo>
                  <a:pt x="104662" y="31077"/>
                </a:lnTo>
                <a:lnTo>
                  <a:pt x="107051" y="31077"/>
                </a:lnTo>
                <a:close/>
                <a:moveTo>
                  <a:pt x="107051" y="36003"/>
                </a:moveTo>
                <a:lnTo>
                  <a:pt x="104662" y="36003"/>
                </a:lnTo>
                <a:lnTo>
                  <a:pt x="104662" y="33614"/>
                </a:lnTo>
                <a:lnTo>
                  <a:pt x="107051" y="33614"/>
                </a:lnTo>
                <a:close/>
                <a:moveTo>
                  <a:pt x="107051" y="38540"/>
                </a:moveTo>
                <a:lnTo>
                  <a:pt x="104662" y="38540"/>
                </a:lnTo>
                <a:lnTo>
                  <a:pt x="104662" y="36152"/>
                </a:lnTo>
                <a:lnTo>
                  <a:pt x="107051" y="36152"/>
                </a:lnTo>
                <a:close/>
                <a:moveTo>
                  <a:pt x="107051" y="41079"/>
                </a:moveTo>
                <a:lnTo>
                  <a:pt x="104662" y="41079"/>
                </a:lnTo>
                <a:lnTo>
                  <a:pt x="104662" y="38690"/>
                </a:lnTo>
                <a:lnTo>
                  <a:pt x="107051" y="38690"/>
                </a:lnTo>
                <a:close/>
                <a:moveTo>
                  <a:pt x="107051" y="43616"/>
                </a:moveTo>
                <a:lnTo>
                  <a:pt x="104662" y="43616"/>
                </a:lnTo>
                <a:lnTo>
                  <a:pt x="104662" y="41226"/>
                </a:lnTo>
                <a:lnTo>
                  <a:pt x="107051" y="41226"/>
                </a:lnTo>
                <a:close/>
                <a:moveTo>
                  <a:pt x="107051" y="46152"/>
                </a:moveTo>
                <a:lnTo>
                  <a:pt x="104662" y="46152"/>
                </a:lnTo>
                <a:lnTo>
                  <a:pt x="104662" y="43764"/>
                </a:lnTo>
                <a:lnTo>
                  <a:pt x="107051" y="43764"/>
                </a:lnTo>
                <a:close/>
                <a:moveTo>
                  <a:pt x="107051" y="48691"/>
                </a:moveTo>
                <a:lnTo>
                  <a:pt x="104662" y="48691"/>
                </a:lnTo>
                <a:lnTo>
                  <a:pt x="104662" y="46302"/>
                </a:lnTo>
                <a:lnTo>
                  <a:pt x="107051" y="46302"/>
                </a:lnTo>
                <a:close/>
                <a:moveTo>
                  <a:pt x="107051" y="51228"/>
                </a:moveTo>
                <a:lnTo>
                  <a:pt x="104662" y="51228"/>
                </a:lnTo>
                <a:lnTo>
                  <a:pt x="104662" y="48839"/>
                </a:lnTo>
                <a:lnTo>
                  <a:pt x="107051" y="48839"/>
                </a:lnTo>
                <a:close/>
                <a:moveTo>
                  <a:pt x="107051" y="53765"/>
                </a:moveTo>
                <a:lnTo>
                  <a:pt x="104662" y="53765"/>
                </a:lnTo>
                <a:lnTo>
                  <a:pt x="104662" y="51376"/>
                </a:lnTo>
                <a:lnTo>
                  <a:pt x="107051" y="51376"/>
                </a:lnTo>
                <a:close/>
                <a:moveTo>
                  <a:pt x="107051" y="56303"/>
                </a:moveTo>
                <a:lnTo>
                  <a:pt x="104662" y="56303"/>
                </a:lnTo>
                <a:lnTo>
                  <a:pt x="104662" y="53914"/>
                </a:lnTo>
                <a:lnTo>
                  <a:pt x="107051" y="53914"/>
                </a:lnTo>
                <a:close/>
                <a:moveTo>
                  <a:pt x="107051" y="58840"/>
                </a:moveTo>
                <a:lnTo>
                  <a:pt x="104662" y="58840"/>
                </a:lnTo>
                <a:lnTo>
                  <a:pt x="104662" y="56451"/>
                </a:lnTo>
                <a:lnTo>
                  <a:pt x="107051" y="56451"/>
                </a:lnTo>
                <a:close/>
                <a:moveTo>
                  <a:pt x="104514" y="5554"/>
                </a:moveTo>
                <a:lnTo>
                  <a:pt x="102125" y="5554"/>
                </a:lnTo>
                <a:lnTo>
                  <a:pt x="102125" y="3165"/>
                </a:lnTo>
                <a:lnTo>
                  <a:pt x="104514" y="3165"/>
                </a:lnTo>
                <a:close/>
                <a:moveTo>
                  <a:pt x="104514" y="8092"/>
                </a:moveTo>
                <a:lnTo>
                  <a:pt x="102125" y="8092"/>
                </a:lnTo>
                <a:lnTo>
                  <a:pt x="102125" y="5703"/>
                </a:lnTo>
                <a:lnTo>
                  <a:pt x="104514" y="5703"/>
                </a:lnTo>
                <a:close/>
                <a:moveTo>
                  <a:pt x="104514" y="10629"/>
                </a:moveTo>
                <a:lnTo>
                  <a:pt x="102125" y="10629"/>
                </a:lnTo>
                <a:lnTo>
                  <a:pt x="102125" y="8240"/>
                </a:lnTo>
                <a:lnTo>
                  <a:pt x="104514" y="8240"/>
                </a:lnTo>
                <a:close/>
                <a:moveTo>
                  <a:pt x="104514" y="13166"/>
                </a:moveTo>
                <a:lnTo>
                  <a:pt x="102125" y="13166"/>
                </a:lnTo>
                <a:lnTo>
                  <a:pt x="102125" y="10777"/>
                </a:lnTo>
                <a:lnTo>
                  <a:pt x="104514" y="10777"/>
                </a:lnTo>
                <a:close/>
                <a:moveTo>
                  <a:pt x="104514" y="15704"/>
                </a:moveTo>
                <a:lnTo>
                  <a:pt x="102125" y="15704"/>
                </a:lnTo>
                <a:lnTo>
                  <a:pt x="102125" y="13316"/>
                </a:lnTo>
                <a:lnTo>
                  <a:pt x="104514" y="13316"/>
                </a:lnTo>
                <a:close/>
                <a:moveTo>
                  <a:pt x="104514" y="18242"/>
                </a:moveTo>
                <a:lnTo>
                  <a:pt x="102125" y="18242"/>
                </a:lnTo>
                <a:lnTo>
                  <a:pt x="102125" y="15853"/>
                </a:lnTo>
                <a:lnTo>
                  <a:pt x="104514" y="15853"/>
                </a:lnTo>
                <a:close/>
                <a:moveTo>
                  <a:pt x="104514" y="20778"/>
                </a:moveTo>
                <a:lnTo>
                  <a:pt x="102125" y="20778"/>
                </a:lnTo>
                <a:lnTo>
                  <a:pt x="102125" y="18389"/>
                </a:lnTo>
                <a:lnTo>
                  <a:pt x="104514" y="18389"/>
                </a:lnTo>
                <a:close/>
                <a:moveTo>
                  <a:pt x="104514" y="23316"/>
                </a:moveTo>
                <a:lnTo>
                  <a:pt x="102125" y="23316"/>
                </a:lnTo>
                <a:lnTo>
                  <a:pt x="102125" y="20928"/>
                </a:lnTo>
                <a:lnTo>
                  <a:pt x="104514" y="20928"/>
                </a:lnTo>
                <a:close/>
                <a:moveTo>
                  <a:pt x="104514" y="25854"/>
                </a:moveTo>
                <a:lnTo>
                  <a:pt x="102125" y="25854"/>
                </a:lnTo>
                <a:lnTo>
                  <a:pt x="102125" y="23465"/>
                </a:lnTo>
                <a:lnTo>
                  <a:pt x="104514" y="23465"/>
                </a:lnTo>
                <a:close/>
                <a:moveTo>
                  <a:pt x="104514" y="28391"/>
                </a:moveTo>
                <a:lnTo>
                  <a:pt x="102125" y="28391"/>
                </a:lnTo>
                <a:lnTo>
                  <a:pt x="102125" y="26002"/>
                </a:lnTo>
                <a:lnTo>
                  <a:pt x="104514" y="26002"/>
                </a:lnTo>
                <a:close/>
                <a:moveTo>
                  <a:pt x="104514" y="30928"/>
                </a:moveTo>
                <a:lnTo>
                  <a:pt x="102125" y="30928"/>
                </a:lnTo>
                <a:lnTo>
                  <a:pt x="102125" y="28540"/>
                </a:lnTo>
                <a:lnTo>
                  <a:pt x="104514" y="28540"/>
                </a:lnTo>
                <a:close/>
                <a:moveTo>
                  <a:pt x="104514" y="33466"/>
                </a:moveTo>
                <a:lnTo>
                  <a:pt x="102125" y="33466"/>
                </a:lnTo>
                <a:lnTo>
                  <a:pt x="102125" y="31077"/>
                </a:lnTo>
                <a:lnTo>
                  <a:pt x="104514" y="31077"/>
                </a:lnTo>
                <a:close/>
                <a:moveTo>
                  <a:pt x="104514" y="36003"/>
                </a:moveTo>
                <a:lnTo>
                  <a:pt x="102125" y="36003"/>
                </a:lnTo>
                <a:lnTo>
                  <a:pt x="102125" y="33614"/>
                </a:lnTo>
                <a:lnTo>
                  <a:pt x="104514" y="33614"/>
                </a:lnTo>
                <a:close/>
                <a:moveTo>
                  <a:pt x="104514" y="38540"/>
                </a:moveTo>
                <a:lnTo>
                  <a:pt x="102125" y="38540"/>
                </a:lnTo>
                <a:lnTo>
                  <a:pt x="102125" y="36152"/>
                </a:lnTo>
                <a:lnTo>
                  <a:pt x="104514" y="36152"/>
                </a:lnTo>
                <a:close/>
                <a:moveTo>
                  <a:pt x="104514" y="41079"/>
                </a:moveTo>
                <a:lnTo>
                  <a:pt x="102125" y="41079"/>
                </a:lnTo>
                <a:lnTo>
                  <a:pt x="102125" y="38690"/>
                </a:lnTo>
                <a:lnTo>
                  <a:pt x="104514" y="38690"/>
                </a:lnTo>
                <a:close/>
                <a:moveTo>
                  <a:pt x="104514" y="43616"/>
                </a:moveTo>
                <a:lnTo>
                  <a:pt x="102125" y="43616"/>
                </a:lnTo>
                <a:lnTo>
                  <a:pt x="102125" y="41226"/>
                </a:lnTo>
                <a:lnTo>
                  <a:pt x="104514" y="41226"/>
                </a:lnTo>
                <a:close/>
                <a:moveTo>
                  <a:pt x="104514" y="46152"/>
                </a:moveTo>
                <a:lnTo>
                  <a:pt x="102125" y="46152"/>
                </a:lnTo>
                <a:lnTo>
                  <a:pt x="102125" y="43764"/>
                </a:lnTo>
                <a:lnTo>
                  <a:pt x="104514" y="43764"/>
                </a:lnTo>
                <a:close/>
                <a:moveTo>
                  <a:pt x="104514" y="48691"/>
                </a:moveTo>
                <a:lnTo>
                  <a:pt x="102125" y="48691"/>
                </a:lnTo>
                <a:lnTo>
                  <a:pt x="102125" y="46302"/>
                </a:lnTo>
                <a:lnTo>
                  <a:pt x="104514" y="46302"/>
                </a:lnTo>
                <a:close/>
                <a:moveTo>
                  <a:pt x="104514" y="51228"/>
                </a:moveTo>
                <a:lnTo>
                  <a:pt x="102125" y="51228"/>
                </a:lnTo>
                <a:lnTo>
                  <a:pt x="102125" y="48839"/>
                </a:lnTo>
                <a:lnTo>
                  <a:pt x="104514" y="48839"/>
                </a:lnTo>
                <a:close/>
                <a:moveTo>
                  <a:pt x="104514" y="53765"/>
                </a:moveTo>
                <a:lnTo>
                  <a:pt x="102125" y="53765"/>
                </a:lnTo>
                <a:lnTo>
                  <a:pt x="102125" y="51376"/>
                </a:lnTo>
                <a:lnTo>
                  <a:pt x="104514" y="51376"/>
                </a:lnTo>
                <a:close/>
                <a:moveTo>
                  <a:pt x="104514" y="56303"/>
                </a:moveTo>
                <a:lnTo>
                  <a:pt x="102125" y="56303"/>
                </a:lnTo>
                <a:lnTo>
                  <a:pt x="102125" y="53914"/>
                </a:lnTo>
                <a:lnTo>
                  <a:pt x="104514" y="53914"/>
                </a:lnTo>
                <a:close/>
                <a:moveTo>
                  <a:pt x="104514" y="58840"/>
                </a:moveTo>
                <a:lnTo>
                  <a:pt x="102125" y="58840"/>
                </a:lnTo>
                <a:lnTo>
                  <a:pt x="102125" y="56451"/>
                </a:lnTo>
                <a:lnTo>
                  <a:pt x="104514" y="56451"/>
                </a:lnTo>
                <a:close/>
                <a:moveTo>
                  <a:pt x="101977" y="5554"/>
                </a:moveTo>
                <a:lnTo>
                  <a:pt x="99588" y="5554"/>
                </a:lnTo>
                <a:lnTo>
                  <a:pt x="99588" y="3165"/>
                </a:lnTo>
                <a:lnTo>
                  <a:pt x="101977" y="3165"/>
                </a:lnTo>
                <a:close/>
                <a:moveTo>
                  <a:pt x="101977" y="8092"/>
                </a:moveTo>
                <a:lnTo>
                  <a:pt x="99588" y="8092"/>
                </a:lnTo>
                <a:lnTo>
                  <a:pt x="99588" y="5703"/>
                </a:lnTo>
                <a:lnTo>
                  <a:pt x="101977" y="5703"/>
                </a:lnTo>
                <a:close/>
                <a:moveTo>
                  <a:pt x="101977" y="10629"/>
                </a:moveTo>
                <a:lnTo>
                  <a:pt x="99588" y="10629"/>
                </a:lnTo>
                <a:lnTo>
                  <a:pt x="99588" y="8240"/>
                </a:lnTo>
                <a:lnTo>
                  <a:pt x="101977" y="8240"/>
                </a:lnTo>
                <a:close/>
                <a:moveTo>
                  <a:pt x="101977" y="13166"/>
                </a:moveTo>
                <a:lnTo>
                  <a:pt x="99588" y="13166"/>
                </a:lnTo>
                <a:lnTo>
                  <a:pt x="99588" y="10777"/>
                </a:lnTo>
                <a:lnTo>
                  <a:pt x="101977" y="10777"/>
                </a:lnTo>
                <a:close/>
                <a:moveTo>
                  <a:pt x="101977" y="15704"/>
                </a:moveTo>
                <a:lnTo>
                  <a:pt x="99588" y="15704"/>
                </a:lnTo>
                <a:lnTo>
                  <a:pt x="99588" y="13316"/>
                </a:lnTo>
                <a:lnTo>
                  <a:pt x="101977" y="13316"/>
                </a:lnTo>
                <a:close/>
                <a:moveTo>
                  <a:pt x="101977" y="18242"/>
                </a:moveTo>
                <a:lnTo>
                  <a:pt x="99588" y="18242"/>
                </a:lnTo>
                <a:lnTo>
                  <a:pt x="99588" y="15853"/>
                </a:lnTo>
                <a:lnTo>
                  <a:pt x="101977" y="15853"/>
                </a:lnTo>
                <a:close/>
                <a:moveTo>
                  <a:pt x="101977" y="20778"/>
                </a:moveTo>
                <a:lnTo>
                  <a:pt x="99588" y="20778"/>
                </a:lnTo>
                <a:lnTo>
                  <a:pt x="99588" y="18389"/>
                </a:lnTo>
                <a:lnTo>
                  <a:pt x="101977" y="18389"/>
                </a:lnTo>
                <a:close/>
                <a:moveTo>
                  <a:pt x="101977" y="23316"/>
                </a:moveTo>
                <a:lnTo>
                  <a:pt x="99588" y="23316"/>
                </a:lnTo>
                <a:lnTo>
                  <a:pt x="99588" y="20928"/>
                </a:lnTo>
                <a:lnTo>
                  <a:pt x="101977" y="20928"/>
                </a:lnTo>
                <a:close/>
                <a:moveTo>
                  <a:pt x="101977" y="25854"/>
                </a:moveTo>
                <a:lnTo>
                  <a:pt x="99588" y="25854"/>
                </a:lnTo>
                <a:lnTo>
                  <a:pt x="99588" y="23465"/>
                </a:lnTo>
                <a:lnTo>
                  <a:pt x="101977" y="23465"/>
                </a:lnTo>
                <a:close/>
                <a:moveTo>
                  <a:pt x="101977" y="28391"/>
                </a:moveTo>
                <a:lnTo>
                  <a:pt x="99588" y="28391"/>
                </a:lnTo>
                <a:lnTo>
                  <a:pt x="99588" y="26002"/>
                </a:lnTo>
                <a:lnTo>
                  <a:pt x="101977" y="26002"/>
                </a:lnTo>
                <a:close/>
                <a:moveTo>
                  <a:pt x="101977" y="30928"/>
                </a:moveTo>
                <a:lnTo>
                  <a:pt x="99588" y="30928"/>
                </a:lnTo>
                <a:lnTo>
                  <a:pt x="99588" y="28540"/>
                </a:lnTo>
                <a:lnTo>
                  <a:pt x="101977" y="28540"/>
                </a:lnTo>
                <a:close/>
                <a:moveTo>
                  <a:pt x="101977" y="33466"/>
                </a:moveTo>
                <a:lnTo>
                  <a:pt x="99588" y="33466"/>
                </a:lnTo>
                <a:lnTo>
                  <a:pt x="99588" y="31077"/>
                </a:lnTo>
                <a:lnTo>
                  <a:pt x="101977" y="31077"/>
                </a:lnTo>
                <a:close/>
                <a:moveTo>
                  <a:pt x="101977" y="36003"/>
                </a:moveTo>
                <a:lnTo>
                  <a:pt x="99588" y="36003"/>
                </a:lnTo>
                <a:lnTo>
                  <a:pt x="99588" y="33614"/>
                </a:lnTo>
                <a:lnTo>
                  <a:pt x="101977" y="33614"/>
                </a:lnTo>
                <a:close/>
                <a:moveTo>
                  <a:pt x="101977" y="38540"/>
                </a:moveTo>
                <a:lnTo>
                  <a:pt x="99588" y="38540"/>
                </a:lnTo>
                <a:lnTo>
                  <a:pt x="99588" y="36152"/>
                </a:lnTo>
                <a:lnTo>
                  <a:pt x="101977" y="36152"/>
                </a:lnTo>
                <a:close/>
                <a:moveTo>
                  <a:pt x="101977" y="41079"/>
                </a:moveTo>
                <a:lnTo>
                  <a:pt x="99588" y="41079"/>
                </a:lnTo>
                <a:lnTo>
                  <a:pt x="99588" y="38690"/>
                </a:lnTo>
                <a:lnTo>
                  <a:pt x="101977" y="38690"/>
                </a:lnTo>
                <a:close/>
                <a:moveTo>
                  <a:pt x="101977" y="43616"/>
                </a:moveTo>
                <a:lnTo>
                  <a:pt x="99588" y="43616"/>
                </a:lnTo>
                <a:lnTo>
                  <a:pt x="99588" y="41226"/>
                </a:lnTo>
                <a:lnTo>
                  <a:pt x="101977" y="41226"/>
                </a:lnTo>
                <a:close/>
                <a:moveTo>
                  <a:pt x="101977" y="46152"/>
                </a:moveTo>
                <a:lnTo>
                  <a:pt x="99588" y="46152"/>
                </a:lnTo>
                <a:lnTo>
                  <a:pt x="99588" y="43764"/>
                </a:lnTo>
                <a:lnTo>
                  <a:pt x="101977" y="43764"/>
                </a:lnTo>
                <a:close/>
                <a:moveTo>
                  <a:pt x="101977" y="48691"/>
                </a:moveTo>
                <a:lnTo>
                  <a:pt x="99588" y="48691"/>
                </a:lnTo>
                <a:lnTo>
                  <a:pt x="99588" y="46302"/>
                </a:lnTo>
                <a:lnTo>
                  <a:pt x="101977" y="46302"/>
                </a:lnTo>
                <a:close/>
                <a:moveTo>
                  <a:pt x="101977" y="51228"/>
                </a:moveTo>
                <a:lnTo>
                  <a:pt x="99588" y="51228"/>
                </a:lnTo>
                <a:lnTo>
                  <a:pt x="99588" y="48839"/>
                </a:lnTo>
                <a:lnTo>
                  <a:pt x="101977" y="48839"/>
                </a:lnTo>
                <a:close/>
                <a:moveTo>
                  <a:pt x="101977" y="53765"/>
                </a:moveTo>
                <a:lnTo>
                  <a:pt x="99588" y="53765"/>
                </a:lnTo>
                <a:lnTo>
                  <a:pt x="99588" y="51376"/>
                </a:lnTo>
                <a:lnTo>
                  <a:pt x="101977" y="51376"/>
                </a:lnTo>
                <a:close/>
                <a:moveTo>
                  <a:pt x="101977" y="56303"/>
                </a:moveTo>
                <a:lnTo>
                  <a:pt x="99588" y="56303"/>
                </a:lnTo>
                <a:lnTo>
                  <a:pt x="99588" y="53914"/>
                </a:lnTo>
                <a:lnTo>
                  <a:pt x="101977" y="53914"/>
                </a:lnTo>
                <a:close/>
                <a:moveTo>
                  <a:pt x="101977" y="58840"/>
                </a:moveTo>
                <a:lnTo>
                  <a:pt x="99588" y="58840"/>
                </a:lnTo>
                <a:lnTo>
                  <a:pt x="99588" y="56451"/>
                </a:lnTo>
                <a:lnTo>
                  <a:pt x="101977" y="56451"/>
                </a:lnTo>
                <a:close/>
                <a:moveTo>
                  <a:pt x="99439" y="5554"/>
                </a:moveTo>
                <a:lnTo>
                  <a:pt x="97050" y="5554"/>
                </a:lnTo>
                <a:lnTo>
                  <a:pt x="97050" y="3165"/>
                </a:lnTo>
                <a:lnTo>
                  <a:pt x="99439" y="3165"/>
                </a:lnTo>
                <a:close/>
                <a:moveTo>
                  <a:pt x="99439" y="8092"/>
                </a:moveTo>
                <a:lnTo>
                  <a:pt x="97050" y="8092"/>
                </a:lnTo>
                <a:lnTo>
                  <a:pt x="97050" y="5703"/>
                </a:lnTo>
                <a:lnTo>
                  <a:pt x="99439" y="5703"/>
                </a:lnTo>
                <a:close/>
                <a:moveTo>
                  <a:pt x="99439" y="10629"/>
                </a:moveTo>
                <a:lnTo>
                  <a:pt x="97050" y="10629"/>
                </a:lnTo>
                <a:lnTo>
                  <a:pt x="97050" y="8240"/>
                </a:lnTo>
                <a:lnTo>
                  <a:pt x="99439" y="8240"/>
                </a:lnTo>
                <a:close/>
                <a:moveTo>
                  <a:pt x="99439" y="13166"/>
                </a:moveTo>
                <a:lnTo>
                  <a:pt x="97050" y="13166"/>
                </a:lnTo>
                <a:lnTo>
                  <a:pt x="97050" y="10777"/>
                </a:lnTo>
                <a:lnTo>
                  <a:pt x="99439" y="10777"/>
                </a:lnTo>
                <a:close/>
                <a:moveTo>
                  <a:pt x="99439" y="15704"/>
                </a:moveTo>
                <a:lnTo>
                  <a:pt x="97050" y="15704"/>
                </a:lnTo>
                <a:lnTo>
                  <a:pt x="97050" y="13316"/>
                </a:lnTo>
                <a:lnTo>
                  <a:pt x="99439" y="13316"/>
                </a:lnTo>
                <a:close/>
                <a:moveTo>
                  <a:pt x="99439" y="18242"/>
                </a:moveTo>
                <a:lnTo>
                  <a:pt x="97050" y="18242"/>
                </a:lnTo>
                <a:lnTo>
                  <a:pt x="97050" y="15853"/>
                </a:lnTo>
                <a:lnTo>
                  <a:pt x="99439" y="15853"/>
                </a:lnTo>
                <a:close/>
                <a:moveTo>
                  <a:pt x="99439" y="20778"/>
                </a:moveTo>
                <a:lnTo>
                  <a:pt x="97050" y="20778"/>
                </a:lnTo>
                <a:lnTo>
                  <a:pt x="97050" y="18389"/>
                </a:lnTo>
                <a:lnTo>
                  <a:pt x="99439" y="18389"/>
                </a:lnTo>
                <a:close/>
                <a:moveTo>
                  <a:pt x="99439" y="23316"/>
                </a:moveTo>
                <a:lnTo>
                  <a:pt x="97050" y="23316"/>
                </a:lnTo>
                <a:lnTo>
                  <a:pt x="97050" y="20928"/>
                </a:lnTo>
                <a:lnTo>
                  <a:pt x="99439" y="20928"/>
                </a:lnTo>
                <a:close/>
                <a:moveTo>
                  <a:pt x="99439" y="25854"/>
                </a:moveTo>
                <a:lnTo>
                  <a:pt x="97050" y="25854"/>
                </a:lnTo>
                <a:lnTo>
                  <a:pt x="97050" y="23465"/>
                </a:lnTo>
                <a:lnTo>
                  <a:pt x="99439" y="23465"/>
                </a:lnTo>
                <a:close/>
                <a:moveTo>
                  <a:pt x="99439" y="28391"/>
                </a:moveTo>
                <a:lnTo>
                  <a:pt x="97050" y="28391"/>
                </a:lnTo>
                <a:lnTo>
                  <a:pt x="97050" y="26002"/>
                </a:lnTo>
                <a:lnTo>
                  <a:pt x="99439" y="26002"/>
                </a:lnTo>
                <a:close/>
                <a:moveTo>
                  <a:pt x="99439" y="30928"/>
                </a:moveTo>
                <a:lnTo>
                  <a:pt x="97050" y="30928"/>
                </a:lnTo>
                <a:lnTo>
                  <a:pt x="97050" y="28540"/>
                </a:lnTo>
                <a:lnTo>
                  <a:pt x="99439" y="28540"/>
                </a:lnTo>
                <a:close/>
                <a:moveTo>
                  <a:pt x="99439" y="33466"/>
                </a:moveTo>
                <a:lnTo>
                  <a:pt x="97050" y="33466"/>
                </a:lnTo>
                <a:lnTo>
                  <a:pt x="97050" y="31077"/>
                </a:lnTo>
                <a:lnTo>
                  <a:pt x="99439" y="31077"/>
                </a:lnTo>
                <a:close/>
                <a:moveTo>
                  <a:pt x="99439" y="36003"/>
                </a:moveTo>
                <a:lnTo>
                  <a:pt x="97050" y="36003"/>
                </a:lnTo>
                <a:lnTo>
                  <a:pt x="97050" y="33614"/>
                </a:lnTo>
                <a:lnTo>
                  <a:pt x="99439" y="33614"/>
                </a:lnTo>
                <a:close/>
                <a:moveTo>
                  <a:pt x="99439" y="38540"/>
                </a:moveTo>
                <a:lnTo>
                  <a:pt x="97050" y="38540"/>
                </a:lnTo>
                <a:lnTo>
                  <a:pt x="97050" y="36152"/>
                </a:lnTo>
                <a:lnTo>
                  <a:pt x="99439" y="36152"/>
                </a:lnTo>
                <a:close/>
                <a:moveTo>
                  <a:pt x="99439" y="41079"/>
                </a:moveTo>
                <a:lnTo>
                  <a:pt x="97050" y="41079"/>
                </a:lnTo>
                <a:lnTo>
                  <a:pt x="97050" y="38690"/>
                </a:lnTo>
                <a:lnTo>
                  <a:pt x="99439" y="38690"/>
                </a:lnTo>
                <a:close/>
                <a:moveTo>
                  <a:pt x="99439" y="43616"/>
                </a:moveTo>
                <a:lnTo>
                  <a:pt x="97050" y="43616"/>
                </a:lnTo>
                <a:lnTo>
                  <a:pt x="97050" y="41226"/>
                </a:lnTo>
                <a:lnTo>
                  <a:pt x="99439" y="41226"/>
                </a:lnTo>
                <a:close/>
                <a:moveTo>
                  <a:pt x="99439" y="46152"/>
                </a:moveTo>
                <a:lnTo>
                  <a:pt x="97050" y="46152"/>
                </a:lnTo>
                <a:lnTo>
                  <a:pt x="97050" y="43764"/>
                </a:lnTo>
                <a:lnTo>
                  <a:pt x="99439" y="43764"/>
                </a:lnTo>
                <a:close/>
                <a:moveTo>
                  <a:pt x="99439" y="48691"/>
                </a:moveTo>
                <a:lnTo>
                  <a:pt x="97050" y="48691"/>
                </a:lnTo>
                <a:lnTo>
                  <a:pt x="97050" y="46302"/>
                </a:lnTo>
                <a:lnTo>
                  <a:pt x="99439" y="46302"/>
                </a:lnTo>
                <a:close/>
                <a:moveTo>
                  <a:pt x="99439" y="51228"/>
                </a:moveTo>
                <a:lnTo>
                  <a:pt x="97050" y="51228"/>
                </a:lnTo>
                <a:lnTo>
                  <a:pt x="97050" y="48839"/>
                </a:lnTo>
                <a:lnTo>
                  <a:pt x="99439" y="48839"/>
                </a:lnTo>
                <a:close/>
                <a:moveTo>
                  <a:pt x="99439" y="53765"/>
                </a:moveTo>
                <a:lnTo>
                  <a:pt x="97050" y="53765"/>
                </a:lnTo>
                <a:lnTo>
                  <a:pt x="97050" y="51376"/>
                </a:lnTo>
                <a:lnTo>
                  <a:pt x="99439" y="51376"/>
                </a:lnTo>
                <a:close/>
                <a:moveTo>
                  <a:pt x="99439" y="56303"/>
                </a:moveTo>
                <a:lnTo>
                  <a:pt x="97050" y="56303"/>
                </a:lnTo>
                <a:lnTo>
                  <a:pt x="97050" y="53914"/>
                </a:lnTo>
                <a:lnTo>
                  <a:pt x="99439" y="53914"/>
                </a:lnTo>
                <a:close/>
                <a:moveTo>
                  <a:pt x="99439" y="58840"/>
                </a:moveTo>
                <a:lnTo>
                  <a:pt x="97050" y="58840"/>
                </a:lnTo>
                <a:lnTo>
                  <a:pt x="97050" y="56451"/>
                </a:lnTo>
                <a:lnTo>
                  <a:pt x="99439" y="56451"/>
                </a:lnTo>
                <a:close/>
                <a:moveTo>
                  <a:pt x="96901" y="5554"/>
                </a:moveTo>
                <a:lnTo>
                  <a:pt x="94513" y="5554"/>
                </a:lnTo>
                <a:lnTo>
                  <a:pt x="94513" y="3165"/>
                </a:lnTo>
                <a:lnTo>
                  <a:pt x="96901" y="3165"/>
                </a:lnTo>
                <a:close/>
                <a:moveTo>
                  <a:pt x="96901" y="8092"/>
                </a:moveTo>
                <a:lnTo>
                  <a:pt x="94513" y="8092"/>
                </a:lnTo>
                <a:lnTo>
                  <a:pt x="94513" y="5703"/>
                </a:lnTo>
                <a:lnTo>
                  <a:pt x="96901" y="5703"/>
                </a:lnTo>
                <a:close/>
                <a:moveTo>
                  <a:pt x="96901" y="10629"/>
                </a:moveTo>
                <a:lnTo>
                  <a:pt x="94513" y="10629"/>
                </a:lnTo>
                <a:lnTo>
                  <a:pt x="94513" y="8240"/>
                </a:lnTo>
                <a:lnTo>
                  <a:pt x="96901" y="8240"/>
                </a:lnTo>
                <a:close/>
                <a:moveTo>
                  <a:pt x="96901" y="13166"/>
                </a:moveTo>
                <a:lnTo>
                  <a:pt x="94513" y="13166"/>
                </a:lnTo>
                <a:lnTo>
                  <a:pt x="94513" y="10777"/>
                </a:lnTo>
                <a:lnTo>
                  <a:pt x="96901" y="10777"/>
                </a:lnTo>
                <a:close/>
                <a:moveTo>
                  <a:pt x="96901" y="15704"/>
                </a:moveTo>
                <a:lnTo>
                  <a:pt x="94513" y="15704"/>
                </a:lnTo>
                <a:lnTo>
                  <a:pt x="94513" y="13316"/>
                </a:lnTo>
                <a:lnTo>
                  <a:pt x="96901" y="13316"/>
                </a:lnTo>
                <a:close/>
                <a:moveTo>
                  <a:pt x="96901" y="18242"/>
                </a:moveTo>
                <a:lnTo>
                  <a:pt x="94513" y="18242"/>
                </a:lnTo>
                <a:lnTo>
                  <a:pt x="94513" y="15853"/>
                </a:lnTo>
                <a:lnTo>
                  <a:pt x="96901" y="15853"/>
                </a:lnTo>
                <a:close/>
                <a:moveTo>
                  <a:pt x="96901" y="20778"/>
                </a:moveTo>
                <a:lnTo>
                  <a:pt x="94513" y="20778"/>
                </a:lnTo>
                <a:lnTo>
                  <a:pt x="94513" y="18389"/>
                </a:lnTo>
                <a:lnTo>
                  <a:pt x="96901" y="18389"/>
                </a:lnTo>
                <a:close/>
                <a:moveTo>
                  <a:pt x="96901" y="23316"/>
                </a:moveTo>
                <a:lnTo>
                  <a:pt x="94513" y="23316"/>
                </a:lnTo>
                <a:lnTo>
                  <a:pt x="94513" y="20928"/>
                </a:lnTo>
                <a:lnTo>
                  <a:pt x="96901" y="20928"/>
                </a:lnTo>
                <a:close/>
                <a:moveTo>
                  <a:pt x="96901" y="25854"/>
                </a:moveTo>
                <a:lnTo>
                  <a:pt x="94513" y="25854"/>
                </a:lnTo>
                <a:lnTo>
                  <a:pt x="94513" y="23465"/>
                </a:lnTo>
                <a:lnTo>
                  <a:pt x="96901" y="23465"/>
                </a:lnTo>
                <a:close/>
                <a:moveTo>
                  <a:pt x="96901" y="28391"/>
                </a:moveTo>
                <a:lnTo>
                  <a:pt x="94513" y="28391"/>
                </a:lnTo>
                <a:lnTo>
                  <a:pt x="94513" y="26002"/>
                </a:lnTo>
                <a:lnTo>
                  <a:pt x="96901" y="26002"/>
                </a:lnTo>
                <a:close/>
                <a:moveTo>
                  <a:pt x="96901" y="30928"/>
                </a:moveTo>
                <a:lnTo>
                  <a:pt x="94513" y="30928"/>
                </a:lnTo>
                <a:lnTo>
                  <a:pt x="94513" y="28540"/>
                </a:lnTo>
                <a:lnTo>
                  <a:pt x="96901" y="28540"/>
                </a:lnTo>
                <a:close/>
                <a:moveTo>
                  <a:pt x="96901" y="33466"/>
                </a:moveTo>
                <a:lnTo>
                  <a:pt x="94513" y="33466"/>
                </a:lnTo>
                <a:lnTo>
                  <a:pt x="94513" y="31077"/>
                </a:lnTo>
                <a:lnTo>
                  <a:pt x="96901" y="31077"/>
                </a:lnTo>
                <a:close/>
                <a:moveTo>
                  <a:pt x="96901" y="36003"/>
                </a:moveTo>
                <a:lnTo>
                  <a:pt x="94513" y="36003"/>
                </a:lnTo>
                <a:lnTo>
                  <a:pt x="94513" y="33614"/>
                </a:lnTo>
                <a:lnTo>
                  <a:pt x="96901" y="33614"/>
                </a:lnTo>
                <a:close/>
                <a:moveTo>
                  <a:pt x="96901" y="38540"/>
                </a:moveTo>
                <a:lnTo>
                  <a:pt x="94513" y="38540"/>
                </a:lnTo>
                <a:lnTo>
                  <a:pt x="94513" y="36152"/>
                </a:lnTo>
                <a:lnTo>
                  <a:pt x="96901" y="36152"/>
                </a:lnTo>
                <a:close/>
                <a:moveTo>
                  <a:pt x="96901" y="41079"/>
                </a:moveTo>
                <a:lnTo>
                  <a:pt x="94513" y="41079"/>
                </a:lnTo>
                <a:lnTo>
                  <a:pt x="94513" y="38690"/>
                </a:lnTo>
                <a:lnTo>
                  <a:pt x="96901" y="38690"/>
                </a:lnTo>
                <a:close/>
                <a:moveTo>
                  <a:pt x="96901" y="43616"/>
                </a:moveTo>
                <a:lnTo>
                  <a:pt x="94513" y="43616"/>
                </a:lnTo>
                <a:lnTo>
                  <a:pt x="94513" y="41226"/>
                </a:lnTo>
                <a:lnTo>
                  <a:pt x="96901" y="41226"/>
                </a:lnTo>
                <a:close/>
                <a:moveTo>
                  <a:pt x="96901" y="46152"/>
                </a:moveTo>
                <a:lnTo>
                  <a:pt x="94513" y="46152"/>
                </a:lnTo>
                <a:lnTo>
                  <a:pt x="94513" y="43764"/>
                </a:lnTo>
                <a:lnTo>
                  <a:pt x="96901" y="43764"/>
                </a:lnTo>
                <a:close/>
                <a:moveTo>
                  <a:pt x="96901" y="48691"/>
                </a:moveTo>
                <a:lnTo>
                  <a:pt x="94513" y="48691"/>
                </a:lnTo>
                <a:lnTo>
                  <a:pt x="94513" y="46302"/>
                </a:lnTo>
                <a:lnTo>
                  <a:pt x="96901" y="46302"/>
                </a:lnTo>
                <a:close/>
                <a:moveTo>
                  <a:pt x="96901" y="51228"/>
                </a:moveTo>
                <a:lnTo>
                  <a:pt x="94513" y="51228"/>
                </a:lnTo>
                <a:lnTo>
                  <a:pt x="94513" y="48839"/>
                </a:lnTo>
                <a:lnTo>
                  <a:pt x="96901" y="48839"/>
                </a:lnTo>
                <a:close/>
                <a:moveTo>
                  <a:pt x="96901" y="53765"/>
                </a:moveTo>
                <a:lnTo>
                  <a:pt x="94513" y="53765"/>
                </a:lnTo>
                <a:lnTo>
                  <a:pt x="94513" y="51376"/>
                </a:lnTo>
                <a:lnTo>
                  <a:pt x="96901" y="51376"/>
                </a:lnTo>
                <a:close/>
                <a:moveTo>
                  <a:pt x="96901" y="56303"/>
                </a:moveTo>
                <a:lnTo>
                  <a:pt x="94513" y="56303"/>
                </a:lnTo>
                <a:lnTo>
                  <a:pt x="94513" y="53914"/>
                </a:lnTo>
                <a:lnTo>
                  <a:pt x="96901" y="53914"/>
                </a:lnTo>
                <a:close/>
                <a:moveTo>
                  <a:pt x="96901" y="58840"/>
                </a:moveTo>
                <a:lnTo>
                  <a:pt x="94513" y="58840"/>
                </a:lnTo>
                <a:lnTo>
                  <a:pt x="94513" y="56451"/>
                </a:lnTo>
                <a:lnTo>
                  <a:pt x="96901" y="56451"/>
                </a:lnTo>
                <a:close/>
                <a:moveTo>
                  <a:pt x="94364" y="5554"/>
                </a:moveTo>
                <a:lnTo>
                  <a:pt x="91975" y="5554"/>
                </a:lnTo>
                <a:lnTo>
                  <a:pt x="91975" y="3165"/>
                </a:lnTo>
                <a:lnTo>
                  <a:pt x="94364" y="3165"/>
                </a:lnTo>
                <a:close/>
                <a:moveTo>
                  <a:pt x="94364" y="8092"/>
                </a:moveTo>
                <a:lnTo>
                  <a:pt x="91975" y="8092"/>
                </a:lnTo>
                <a:lnTo>
                  <a:pt x="91975" y="5703"/>
                </a:lnTo>
                <a:lnTo>
                  <a:pt x="94364" y="5703"/>
                </a:lnTo>
                <a:close/>
                <a:moveTo>
                  <a:pt x="94364" y="10629"/>
                </a:moveTo>
                <a:lnTo>
                  <a:pt x="91975" y="10629"/>
                </a:lnTo>
                <a:lnTo>
                  <a:pt x="91975" y="8240"/>
                </a:lnTo>
                <a:lnTo>
                  <a:pt x="94364" y="8240"/>
                </a:lnTo>
                <a:close/>
                <a:moveTo>
                  <a:pt x="94364" y="13166"/>
                </a:moveTo>
                <a:lnTo>
                  <a:pt x="91975" y="13166"/>
                </a:lnTo>
                <a:lnTo>
                  <a:pt x="91975" y="10777"/>
                </a:lnTo>
                <a:lnTo>
                  <a:pt x="94364" y="10777"/>
                </a:lnTo>
                <a:close/>
                <a:moveTo>
                  <a:pt x="94364" y="15704"/>
                </a:moveTo>
                <a:lnTo>
                  <a:pt x="91975" y="15704"/>
                </a:lnTo>
                <a:lnTo>
                  <a:pt x="91975" y="13316"/>
                </a:lnTo>
                <a:lnTo>
                  <a:pt x="94364" y="13316"/>
                </a:lnTo>
                <a:close/>
                <a:moveTo>
                  <a:pt x="94364" y="18242"/>
                </a:moveTo>
                <a:lnTo>
                  <a:pt x="91975" y="18242"/>
                </a:lnTo>
                <a:lnTo>
                  <a:pt x="91975" y="15853"/>
                </a:lnTo>
                <a:lnTo>
                  <a:pt x="94364" y="15853"/>
                </a:lnTo>
                <a:close/>
                <a:moveTo>
                  <a:pt x="94364" y="20778"/>
                </a:moveTo>
                <a:lnTo>
                  <a:pt x="91975" y="20778"/>
                </a:lnTo>
                <a:lnTo>
                  <a:pt x="91975" y="18389"/>
                </a:lnTo>
                <a:lnTo>
                  <a:pt x="94364" y="18389"/>
                </a:lnTo>
                <a:close/>
                <a:moveTo>
                  <a:pt x="94364" y="23316"/>
                </a:moveTo>
                <a:lnTo>
                  <a:pt x="91975" y="23316"/>
                </a:lnTo>
                <a:lnTo>
                  <a:pt x="91975" y="20928"/>
                </a:lnTo>
                <a:lnTo>
                  <a:pt x="94364" y="20928"/>
                </a:lnTo>
                <a:close/>
                <a:moveTo>
                  <a:pt x="94364" y="25854"/>
                </a:moveTo>
                <a:lnTo>
                  <a:pt x="91975" y="25854"/>
                </a:lnTo>
                <a:lnTo>
                  <a:pt x="91975" y="23465"/>
                </a:lnTo>
                <a:lnTo>
                  <a:pt x="94364" y="23465"/>
                </a:lnTo>
                <a:close/>
                <a:moveTo>
                  <a:pt x="94364" y="28391"/>
                </a:moveTo>
                <a:lnTo>
                  <a:pt x="91975" y="28391"/>
                </a:lnTo>
                <a:lnTo>
                  <a:pt x="91975" y="26002"/>
                </a:lnTo>
                <a:lnTo>
                  <a:pt x="94364" y="26002"/>
                </a:lnTo>
                <a:close/>
                <a:moveTo>
                  <a:pt x="94364" y="30928"/>
                </a:moveTo>
                <a:lnTo>
                  <a:pt x="91975" y="30928"/>
                </a:lnTo>
                <a:lnTo>
                  <a:pt x="91975" y="28540"/>
                </a:lnTo>
                <a:lnTo>
                  <a:pt x="94364" y="28540"/>
                </a:lnTo>
                <a:close/>
                <a:moveTo>
                  <a:pt x="94364" y="33466"/>
                </a:moveTo>
                <a:lnTo>
                  <a:pt x="91975" y="33466"/>
                </a:lnTo>
                <a:lnTo>
                  <a:pt x="91975" y="31077"/>
                </a:lnTo>
                <a:lnTo>
                  <a:pt x="94364" y="31077"/>
                </a:lnTo>
                <a:close/>
                <a:moveTo>
                  <a:pt x="94364" y="36003"/>
                </a:moveTo>
                <a:lnTo>
                  <a:pt x="91975" y="36003"/>
                </a:lnTo>
                <a:lnTo>
                  <a:pt x="91975" y="33614"/>
                </a:lnTo>
                <a:lnTo>
                  <a:pt x="94364" y="33614"/>
                </a:lnTo>
                <a:close/>
                <a:moveTo>
                  <a:pt x="94364" y="38540"/>
                </a:moveTo>
                <a:lnTo>
                  <a:pt x="91975" y="38540"/>
                </a:lnTo>
                <a:lnTo>
                  <a:pt x="91975" y="36152"/>
                </a:lnTo>
                <a:lnTo>
                  <a:pt x="94364" y="36152"/>
                </a:lnTo>
                <a:close/>
                <a:moveTo>
                  <a:pt x="94364" y="41079"/>
                </a:moveTo>
                <a:lnTo>
                  <a:pt x="91975" y="41079"/>
                </a:lnTo>
                <a:lnTo>
                  <a:pt x="91975" y="38690"/>
                </a:lnTo>
                <a:lnTo>
                  <a:pt x="94364" y="38690"/>
                </a:lnTo>
                <a:close/>
                <a:moveTo>
                  <a:pt x="94364" y="43616"/>
                </a:moveTo>
                <a:lnTo>
                  <a:pt x="91975" y="43616"/>
                </a:lnTo>
                <a:lnTo>
                  <a:pt x="91975" y="41226"/>
                </a:lnTo>
                <a:lnTo>
                  <a:pt x="94364" y="41226"/>
                </a:lnTo>
                <a:close/>
                <a:moveTo>
                  <a:pt x="94364" y="46152"/>
                </a:moveTo>
                <a:lnTo>
                  <a:pt x="91975" y="46152"/>
                </a:lnTo>
                <a:lnTo>
                  <a:pt x="91975" y="43764"/>
                </a:lnTo>
                <a:lnTo>
                  <a:pt x="94364" y="43764"/>
                </a:lnTo>
                <a:close/>
                <a:moveTo>
                  <a:pt x="94364" y="48691"/>
                </a:moveTo>
                <a:lnTo>
                  <a:pt x="91975" y="48691"/>
                </a:lnTo>
                <a:lnTo>
                  <a:pt x="91975" y="46302"/>
                </a:lnTo>
                <a:lnTo>
                  <a:pt x="94364" y="46302"/>
                </a:lnTo>
                <a:close/>
                <a:moveTo>
                  <a:pt x="94364" y="51228"/>
                </a:moveTo>
                <a:lnTo>
                  <a:pt x="91975" y="51228"/>
                </a:lnTo>
                <a:lnTo>
                  <a:pt x="91975" y="48839"/>
                </a:lnTo>
                <a:lnTo>
                  <a:pt x="94364" y="48839"/>
                </a:lnTo>
                <a:close/>
                <a:moveTo>
                  <a:pt x="94364" y="53765"/>
                </a:moveTo>
                <a:lnTo>
                  <a:pt x="91975" y="53765"/>
                </a:lnTo>
                <a:lnTo>
                  <a:pt x="91975" y="51376"/>
                </a:lnTo>
                <a:lnTo>
                  <a:pt x="94364" y="51376"/>
                </a:lnTo>
                <a:close/>
                <a:moveTo>
                  <a:pt x="94364" y="56303"/>
                </a:moveTo>
                <a:lnTo>
                  <a:pt x="91975" y="56303"/>
                </a:lnTo>
                <a:lnTo>
                  <a:pt x="91975" y="53914"/>
                </a:lnTo>
                <a:lnTo>
                  <a:pt x="94364" y="53914"/>
                </a:lnTo>
                <a:close/>
                <a:moveTo>
                  <a:pt x="94364" y="58840"/>
                </a:moveTo>
                <a:lnTo>
                  <a:pt x="91975" y="58840"/>
                </a:lnTo>
                <a:lnTo>
                  <a:pt x="91975" y="56451"/>
                </a:lnTo>
                <a:lnTo>
                  <a:pt x="94364" y="56451"/>
                </a:lnTo>
                <a:close/>
                <a:moveTo>
                  <a:pt x="91826" y="5554"/>
                </a:moveTo>
                <a:lnTo>
                  <a:pt x="89438" y="5554"/>
                </a:lnTo>
                <a:lnTo>
                  <a:pt x="89438" y="3165"/>
                </a:lnTo>
                <a:lnTo>
                  <a:pt x="91826" y="3165"/>
                </a:lnTo>
                <a:close/>
                <a:moveTo>
                  <a:pt x="91826" y="8092"/>
                </a:moveTo>
                <a:lnTo>
                  <a:pt x="89438" y="8092"/>
                </a:lnTo>
                <a:lnTo>
                  <a:pt x="89438" y="5703"/>
                </a:lnTo>
                <a:lnTo>
                  <a:pt x="91826" y="5703"/>
                </a:lnTo>
                <a:close/>
                <a:moveTo>
                  <a:pt x="91826" y="10629"/>
                </a:moveTo>
                <a:lnTo>
                  <a:pt x="89438" y="10629"/>
                </a:lnTo>
                <a:lnTo>
                  <a:pt x="89438" y="8240"/>
                </a:lnTo>
                <a:lnTo>
                  <a:pt x="91826" y="8240"/>
                </a:lnTo>
                <a:close/>
                <a:moveTo>
                  <a:pt x="91826" y="13166"/>
                </a:moveTo>
                <a:lnTo>
                  <a:pt x="89438" y="13166"/>
                </a:lnTo>
                <a:lnTo>
                  <a:pt x="89438" y="10777"/>
                </a:lnTo>
                <a:lnTo>
                  <a:pt x="91826" y="10777"/>
                </a:lnTo>
                <a:close/>
                <a:moveTo>
                  <a:pt x="91826" y="15704"/>
                </a:moveTo>
                <a:lnTo>
                  <a:pt x="89438" y="15704"/>
                </a:lnTo>
                <a:lnTo>
                  <a:pt x="89438" y="13316"/>
                </a:lnTo>
                <a:lnTo>
                  <a:pt x="91826" y="13316"/>
                </a:lnTo>
                <a:close/>
                <a:moveTo>
                  <a:pt x="91826" y="18242"/>
                </a:moveTo>
                <a:lnTo>
                  <a:pt x="89438" y="18242"/>
                </a:lnTo>
                <a:lnTo>
                  <a:pt x="89438" y="15853"/>
                </a:lnTo>
                <a:lnTo>
                  <a:pt x="91826" y="15853"/>
                </a:lnTo>
                <a:close/>
                <a:moveTo>
                  <a:pt x="91826" y="20778"/>
                </a:moveTo>
                <a:lnTo>
                  <a:pt x="89438" y="20778"/>
                </a:lnTo>
                <a:lnTo>
                  <a:pt x="89438" y="18389"/>
                </a:lnTo>
                <a:lnTo>
                  <a:pt x="91826" y="18389"/>
                </a:lnTo>
                <a:close/>
                <a:moveTo>
                  <a:pt x="91826" y="23316"/>
                </a:moveTo>
                <a:lnTo>
                  <a:pt x="89438" y="23316"/>
                </a:lnTo>
                <a:lnTo>
                  <a:pt x="89438" y="20928"/>
                </a:lnTo>
                <a:lnTo>
                  <a:pt x="91826" y="20928"/>
                </a:lnTo>
                <a:close/>
                <a:moveTo>
                  <a:pt x="91826" y="25854"/>
                </a:moveTo>
                <a:lnTo>
                  <a:pt x="89438" y="25854"/>
                </a:lnTo>
                <a:lnTo>
                  <a:pt x="89438" y="23465"/>
                </a:lnTo>
                <a:lnTo>
                  <a:pt x="91826" y="23465"/>
                </a:lnTo>
                <a:close/>
                <a:moveTo>
                  <a:pt x="91826" y="28391"/>
                </a:moveTo>
                <a:lnTo>
                  <a:pt x="89438" y="28391"/>
                </a:lnTo>
                <a:lnTo>
                  <a:pt x="89438" y="26002"/>
                </a:lnTo>
                <a:lnTo>
                  <a:pt x="91826" y="26002"/>
                </a:lnTo>
                <a:close/>
                <a:moveTo>
                  <a:pt x="91826" y="30928"/>
                </a:moveTo>
                <a:lnTo>
                  <a:pt x="89438" y="30928"/>
                </a:lnTo>
                <a:lnTo>
                  <a:pt x="89438" y="28540"/>
                </a:lnTo>
                <a:lnTo>
                  <a:pt x="91826" y="28540"/>
                </a:lnTo>
                <a:close/>
                <a:moveTo>
                  <a:pt x="91826" y="33466"/>
                </a:moveTo>
                <a:lnTo>
                  <a:pt x="89438" y="33466"/>
                </a:lnTo>
                <a:lnTo>
                  <a:pt x="89438" y="31077"/>
                </a:lnTo>
                <a:lnTo>
                  <a:pt x="91826" y="31077"/>
                </a:lnTo>
                <a:close/>
                <a:moveTo>
                  <a:pt x="91826" y="36003"/>
                </a:moveTo>
                <a:lnTo>
                  <a:pt x="89438" y="36003"/>
                </a:lnTo>
                <a:lnTo>
                  <a:pt x="89438" y="33614"/>
                </a:lnTo>
                <a:lnTo>
                  <a:pt x="91826" y="33614"/>
                </a:lnTo>
                <a:close/>
                <a:moveTo>
                  <a:pt x="91826" y="38540"/>
                </a:moveTo>
                <a:lnTo>
                  <a:pt x="89438" y="38540"/>
                </a:lnTo>
                <a:lnTo>
                  <a:pt x="89438" y="36152"/>
                </a:lnTo>
                <a:lnTo>
                  <a:pt x="91826" y="36152"/>
                </a:lnTo>
                <a:close/>
                <a:moveTo>
                  <a:pt x="91826" y="41079"/>
                </a:moveTo>
                <a:lnTo>
                  <a:pt x="89438" y="41079"/>
                </a:lnTo>
                <a:lnTo>
                  <a:pt x="89438" y="38690"/>
                </a:lnTo>
                <a:lnTo>
                  <a:pt x="91826" y="38690"/>
                </a:lnTo>
                <a:close/>
                <a:moveTo>
                  <a:pt x="91826" y="43616"/>
                </a:moveTo>
                <a:lnTo>
                  <a:pt x="89438" y="43616"/>
                </a:lnTo>
                <a:lnTo>
                  <a:pt x="89438" y="41226"/>
                </a:lnTo>
                <a:lnTo>
                  <a:pt x="91826" y="41226"/>
                </a:lnTo>
                <a:close/>
                <a:moveTo>
                  <a:pt x="91826" y="46152"/>
                </a:moveTo>
                <a:lnTo>
                  <a:pt x="89438" y="46152"/>
                </a:lnTo>
                <a:lnTo>
                  <a:pt x="89438" y="43764"/>
                </a:lnTo>
                <a:lnTo>
                  <a:pt x="91826" y="43764"/>
                </a:lnTo>
                <a:close/>
                <a:moveTo>
                  <a:pt x="91826" y="48691"/>
                </a:moveTo>
                <a:lnTo>
                  <a:pt x="89438" y="48691"/>
                </a:lnTo>
                <a:lnTo>
                  <a:pt x="89438" y="46302"/>
                </a:lnTo>
                <a:lnTo>
                  <a:pt x="91826" y="46302"/>
                </a:lnTo>
                <a:close/>
                <a:moveTo>
                  <a:pt x="91826" y="51228"/>
                </a:moveTo>
                <a:lnTo>
                  <a:pt x="89438" y="51228"/>
                </a:lnTo>
                <a:lnTo>
                  <a:pt x="89438" y="48839"/>
                </a:lnTo>
                <a:lnTo>
                  <a:pt x="91826" y="48839"/>
                </a:lnTo>
                <a:close/>
                <a:moveTo>
                  <a:pt x="91826" y="53765"/>
                </a:moveTo>
                <a:lnTo>
                  <a:pt x="89438" y="53765"/>
                </a:lnTo>
                <a:lnTo>
                  <a:pt x="89438" y="51376"/>
                </a:lnTo>
                <a:lnTo>
                  <a:pt x="91826" y="51376"/>
                </a:lnTo>
                <a:close/>
                <a:moveTo>
                  <a:pt x="91826" y="56303"/>
                </a:moveTo>
                <a:lnTo>
                  <a:pt x="89438" y="56303"/>
                </a:lnTo>
                <a:lnTo>
                  <a:pt x="89438" y="53914"/>
                </a:lnTo>
                <a:lnTo>
                  <a:pt x="91826" y="53914"/>
                </a:lnTo>
                <a:close/>
                <a:moveTo>
                  <a:pt x="91826" y="58840"/>
                </a:moveTo>
                <a:lnTo>
                  <a:pt x="89438" y="58840"/>
                </a:lnTo>
                <a:lnTo>
                  <a:pt x="89438" y="56451"/>
                </a:lnTo>
                <a:lnTo>
                  <a:pt x="91826" y="56451"/>
                </a:lnTo>
                <a:close/>
                <a:moveTo>
                  <a:pt x="89289" y="5554"/>
                </a:moveTo>
                <a:lnTo>
                  <a:pt x="86900" y="5554"/>
                </a:lnTo>
                <a:lnTo>
                  <a:pt x="86900" y="3165"/>
                </a:lnTo>
                <a:lnTo>
                  <a:pt x="89289" y="3165"/>
                </a:lnTo>
                <a:close/>
                <a:moveTo>
                  <a:pt x="89289" y="8092"/>
                </a:moveTo>
                <a:lnTo>
                  <a:pt x="86900" y="8092"/>
                </a:lnTo>
                <a:lnTo>
                  <a:pt x="86900" y="5703"/>
                </a:lnTo>
                <a:lnTo>
                  <a:pt x="89289" y="5703"/>
                </a:lnTo>
                <a:close/>
                <a:moveTo>
                  <a:pt x="89289" y="10629"/>
                </a:moveTo>
                <a:lnTo>
                  <a:pt x="86900" y="10629"/>
                </a:lnTo>
                <a:lnTo>
                  <a:pt x="86900" y="8240"/>
                </a:lnTo>
                <a:lnTo>
                  <a:pt x="89289" y="8240"/>
                </a:lnTo>
                <a:close/>
                <a:moveTo>
                  <a:pt x="89289" y="13166"/>
                </a:moveTo>
                <a:lnTo>
                  <a:pt x="86900" y="13166"/>
                </a:lnTo>
                <a:lnTo>
                  <a:pt x="86900" y="10777"/>
                </a:lnTo>
                <a:lnTo>
                  <a:pt x="89289" y="10777"/>
                </a:lnTo>
                <a:close/>
                <a:moveTo>
                  <a:pt x="89289" y="15704"/>
                </a:moveTo>
                <a:lnTo>
                  <a:pt x="86900" y="15704"/>
                </a:lnTo>
                <a:lnTo>
                  <a:pt x="86900" y="13316"/>
                </a:lnTo>
                <a:lnTo>
                  <a:pt x="89289" y="13316"/>
                </a:lnTo>
                <a:close/>
                <a:moveTo>
                  <a:pt x="89289" y="18242"/>
                </a:moveTo>
                <a:lnTo>
                  <a:pt x="86900" y="18242"/>
                </a:lnTo>
                <a:lnTo>
                  <a:pt x="86900" y="15853"/>
                </a:lnTo>
                <a:lnTo>
                  <a:pt x="89289" y="15853"/>
                </a:lnTo>
                <a:close/>
                <a:moveTo>
                  <a:pt x="89289" y="20778"/>
                </a:moveTo>
                <a:lnTo>
                  <a:pt x="86900" y="20778"/>
                </a:lnTo>
                <a:lnTo>
                  <a:pt x="86900" y="18389"/>
                </a:lnTo>
                <a:lnTo>
                  <a:pt x="89289" y="18389"/>
                </a:lnTo>
                <a:close/>
                <a:moveTo>
                  <a:pt x="89289" y="23316"/>
                </a:moveTo>
                <a:lnTo>
                  <a:pt x="86900" y="23316"/>
                </a:lnTo>
                <a:lnTo>
                  <a:pt x="86900" y="20928"/>
                </a:lnTo>
                <a:lnTo>
                  <a:pt x="89289" y="20928"/>
                </a:lnTo>
                <a:close/>
                <a:moveTo>
                  <a:pt x="89289" y="25854"/>
                </a:moveTo>
                <a:lnTo>
                  <a:pt x="86900" y="25854"/>
                </a:lnTo>
                <a:lnTo>
                  <a:pt x="86900" y="23465"/>
                </a:lnTo>
                <a:lnTo>
                  <a:pt x="89289" y="23465"/>
                </a:lnTo>
                <a:close/>
                <a:moveTo>
                  <a:pt x="89289" y="28391"/>
                </a:moveTo>
                <a:lnTo>
                  <a:pt x="86900" y="28391"/>
                </a:lnTo>
                <a:lnTo>
                  <a:pt x="86900" y="26002"/>
                </a:lnTo>
                <a:lnTo>
                  <a:pt x="89289" y="26002"/>
                </a:lnTo>
                <a:close/>
                <a:moveTo>
                  <a:pt x="89289" y="30928"/>
                </a:moveTo>
                <a:lnTo>
                  <a:pt x="86900" y="30928"/>
                </a:lnTo>
                <a:lnTo>
                  <a:pt x="86900" y="28540"/>
                </a:lnTo>
                <a:lnTo>
                  <a:pt x="89289" y="28540"/>
                </a:lnTo>
                <a:close/>
                <a:moveTo>
                  <a:pt x="89289" y="33466"/>
                </a:moveTo>
                <a:lnTo>
                  <a:pt x="86900" y="33466"/>
                </a:lnTo>
                <a:lnTo>
                  <a:pt x="86900" y="31077"/>
                </a:lnTo>
                <a:lnTo>
                  <a:pt x="89289" y="31077"/>
                </a:lnTo>
                <a:close/>
                <a:moveTo>
                  <a:pt x="89289" y="36003"/>
                </a:moveTo>
                <a:lnTo>
                  <a:pt x="86900" y="36003"/>
                </a:lnTo>
                <a:lnTo>
                  <a:pt x="86900" y="33614"/>
                </a:lnTo>
                <a:lnTo>
                  <a:pt x="89289" y="33614"/>
                </a:lnTo>
                <a:close/>
                <a:moveTo>
                  <a:pt x="89289" y="38540"/>
                </a:moveTo>
                <a:lnTo>
                  <a:pt x="86900" y="38540"/>
                </a:lnTo>
                <a:lnTo>
                  <a:pt x="86900" y="36152"/>
                </a:lnTo>
                <a:lnTo>
                  <a:pt x="89289" y="36152"/>
                </a:lnTo>
                <a:close/>
                <a:moveTo>
                  <a:pt x="89289" y="41079"/>
                </a:moveTo>
                <a:lnTo>
                  <a:pt x="86900" y="41079"/>
                </a:lnTo>
                <a:lnTo>
                  <a:pt x="86900" y="38690"/>
                </a:lnTo>
                <a:lnTo>
                  <a:pt x="89289" y="38690"/>
                </a:lnTo>
                <a:close/>
                <a:moveTo>
                  <a:pt x="89289" y="43616"/>
                </a:moveTo>
                <a:lnTo>
                  <a:pt x="86900" y="43616"/>
                </a:lnTo>
                <a:lnTo>
                  <a:pt x="86900" y="41226"/>
                </a:lnTo>
                <a:lnTo>
                  <a:pt x="89289" y="41226"/>
                </a:lnTo>
                <a:close/>
                <a:moveTo>
                  <a:pt x="89289" y="46152"/>
                </a:moveTo>
                <a:lnTo>
                  <a:pt x="86900" y="46152"/>
                </a:lnTo>
                <a:lnTo>
                  <a:pt x="86900" y="43764"/>
                </a:lnTo>
                <a:lnTo>
                  <a:pt x="89289" y="43764"/>
                </a:lnTo>
                <a:close/>
                <a:moveTo>
                  <a:pt x="89289" y="48691"/>
                </a:moveTo>
                <a:lnTo>
                  <a:pt x="86900" y="48691"/>
                </a:lnTo>
                <a:lnTo>
                  <a:pt x="86900" y="46302"/>
                </a:lnTo>
                <a:lnTo>
                  <a:pt x="89289" y="46302"/>
                </a:lnTo>
                <a:close/>
                <a:moveTo>
                  <a:pt x="89289" y="51228"/>
                </a:moveTo>
                <a:lnTo>
                  <a:pt x="86900" y="51228"/>
                </a:lnTo>
                <a:lnTo>
                  <a:pt x="86900" y="48839"/>
                </a:lnTo>
                <a:lnTo>
                  <a:pt x="89289" y="48839"/>
                </a:lnTo>
                <a:close/>
                <a:moveTo>
                  <a:pt x="89289" y="53765"/>
                </a:moveTo>
                <a:lnTo>
                  <a:pt x="86900" y="53765"/>
                </a:lnTo>
                <a:lnTo>
                  <a:pt x="86900" y="51376"/>
                </a:lnTo>
                <a:lnTo>
                  <a:pt x="89289" y="51376"/>
                </a:lnTo>
                <a:close/>
                <a:moveTo>
                  <a:pt x="89289" y="56303"/>
                </a:moveTo>
                <a:lnTo>
                  <a:pt x="86900" y="56303"/>
                </a:lnTo>
                <a:lnTo>
                  <a:pt x="86900" y="53914"/>
                </a:lnTo>
                <a:lnTo>
                  <a:pt x="89289" y="53914"/>
                </a:lnTo>
                <a:close/>
                <a:moveTo>
                  <a:pt x="89289" y="58840"/>
                </a:moveTo>
                <a:lnTo>
                  <a:pt x="86900" y="58840"/>
                </a:lnTo>
                <a:lnTo>
                  <a:pt x="86900" y="56451"/>
                </a:lnTo>
                <a:lnTo>
                  <a:pt x="89289" y="56451"/>
                </a:lnTo>
                <a:close/>
                <a:moveTo>
                  <a:pt x="86752" y="5554"/>
                </a:moveTo>
                <a:lnTo>
                  <a:pt x="84363" y="5554"/>
                </a:lnTo>
                <a:lnTo>
                  <a:pt x="84363" y="3165"/>
                </a:lnTo>
                <a:lnTo>
                  <a:pt x="86752" y="3165"/>
                </a:lnTo>
                <a:close/>
                <a:moveTo>
                  <a:pt x="86752" y="8092"/>
                </a:moveTo>
                <a:lnTo>
                  <a:pt x="84363" y="8092"/>
                </a:lnTo>
                <a:lnTo>
                  <a:pt x="84363" y="5703"/>
                </a:lnTo>
                <a:lnTo>
                  <a:pt x="86752" y="5703"/>
                </a:lnTo>
                <a:close/>
                <a:moveTo>
                  <a:pt x="86752" y="10629"/>
                </a:moveTo>
                <a:lnTo>
                  <a:pt x="84363" y="10629"/>
                </a:lnTo>
                <a:lnTo>
                  <a:pt x="84363" y="8240"/>
                </a:lnTo>
                <a:lnTo>
                  <a:pt x="86752" y="8240"/>
                </a:lnTo>
                <a:close/>
                <a:moveTo>
                  <a:pt x="86752" y="13166"/>
                </a:moveTo>
                <a:lnTo>
                  <a:pt x="84363" y="13166"/>
                </a:lnTo>
                <a:lnTo>
                  <a:pt x="84363" y="10777"/>
                </a:lnTo>
                <a:lnTo>
                  <a:pt x="86752" y="10777"/>
                </a:lnTo>
                <a:close/>
                <a:moveTo>
                  <a:pt x="86752" y="15704"/>
                </a:moveTo>
                <a:lnTo>
                  <a:pt x="84363" y="15704"/>
                </a:lnTo>
                <a:lnTo>
                  <a:pt x="84363" y="13316"/>
                </a:lnTo>
                <a:lnTo>
                  <a:pt x="86752" y="13316"/>
                </a:lnTo>
                <a:close/>
                <a:moveTo>
                  <a:pt x="86752" y="18242"/>
                </a:moveTo>
                <a:lnTo>
                  <a:pt x="84363" y="18242"/>
                </a:lnTo>
                <a:lnTo>
                  <a:pt x="84363" y="15853"/>
                </a:lnTo>
                <a:lnTo>
                  <a:pt x="86752" y="15853"/>
                </a:lnTo>
                <a:close/>
                <a:moveTo>
                  <a:pt x="86752" y="20778"/>
                </a:moveTo>
                <a:lnTo>
                  <a:pt x="84363" y="20778"/>
                </a:lnTo>
                <a:lnTo>
                  <a:pt x="84363" y="18389"/>
                </a:lnTo>
                <a:lnTo>
                  <a:pt x="86752" y="18389"/>
                </a:lnTo>
                <a:close/>
                <a:moveTo>
                  <a:pt x="86752" y="23316"/>
                </a:moveTo>
                <a:lnTo>
                  <a:pt x="84363" y="23316"/>
                </a:lnTo>
                <a:lnTo>
                  <a:pt x="84363" y="20928"/>
                </a:lnTo>
                <a:lnTo>
                  <a:pt x="86752" y="20928"/>
                </a:lnTo>
                <a:close/>
                <a:moveTo>
                  <a:pt x="86752" y="25854"/>
                </a:moveTo>
                <a:lnTo>
                  <a:pt x="84363" y="25854"/>
                </a:lnTo>
                <a:lnTo>
                  <a:pt x="84363" y="23465"/>
                </a:lnTo>
                <a:lnTo>
                  <a:pt x="86752" y="23465"/>
                </a:lnTo>
                <a:close/>
                <a:moveTo>
                  <a:pt x="86752" y="28391"/>
                </a:moveTo>
                <a:lnTo>
                  <a:pt x="84363" y="28391"/>
                </a:lnTo>
                <a:lnTo>
                  <a:pt x="84363" y="26002"/>
                </a:lnTo>
                <a:lnTo>
                  <a:pt x="86752" y="26002"/>
                </a:lnTo>
                <a:close/>
                <a:moveTo>
                  <a:pt x="86752" y="30928"/>
                </a:moveTo>
                <a:lnTo>
                  <a:pt x="84363" y="30928"/>
                </a:lnTo>
                <a:lnTo>
                  <a:pt x="84363" y="28540"/>
                </a:lnTo>
                <a:lnTo>
                  <a:pt x="86752" y="28540"/>
                </a:lnTo>
                <a:close/>
                <a:moveTo>
                  <a:pt x="86752" y="33466"/>
                </a:moveTo>
                <a:lnTo>
                  <a:pt x="84363" y="33466"/>
                </a:lnTo>
                <a:lnTo>
                  <a:pt x="84363" y="31077"/>
                </a:lnTo>
                <a:lnTo>
                  <a:pt x="86752" y="31077"/>
                </a:lnTo>
                <a:close/>
                <a:moveTo>
                  <a:pt x="86752" y="36003"/>
                </a:moveTo>
                <a:lnTo>
                  <a:pt x="84363" y="36003"/>
                </a:lnTo>
                <a:lnTo>
                  <a:pt x="84363" y="33614"/>
                </a:lnTo>
                <a:lnTo>
                  <a:pt x="86752" y="33614"/>
                </a:lnTo>
                <a:close/>
                <a:moveTo>
                  <a:pt x="86752" y="38540"/>
                </a:moveTo>
                <a:lnTo>
                  <a:pt x="84363" y="38540"/>
                </a:lnTo>
                <a:lnTo>
                  <a:pt x="84363" y="36152"/>
                </a:lnTo>
                <a:lnTo>
                  <a:pt x="86752" y="36152"/>
                </a:lnTo>
                <a:close/>
                <a:moveTo>
                  <a:pt x="86752" y="41079"/>
                </a:moveTo>
                <a:lnTo>
                  <a:pt x="84363" y="41079"/>
                </a:lnTo>
                <a:lnTo>
                  <a:pt x="84363" y="38690"/>
                </a:lnTo>
                <a:lnTo>
                  <a:pt x="86752" y="38690"/>
                </a:lnTo>
                <a:close/>
                <a:moveTo>
                  <a:pt x="86752" y="43616"/>
                </a:moveTo>
                <a:lnTo>
                  <a:pt x="84363" y="43616"/>
                </a:lnTo>
                <a:lnTo>
                  <a:pt x="84363" y="41226"/>
                </a:lnTo>
                <a:lnTo>
                  <a:pt x="86752" y="41226"/>
                </a:lnTo>
                <a:close/>
                <a:moveTo>
                  <a:pt x="86752" y="46152"/>
                </a:moveTo>
                <a:lnTo>
                  <a:pt x="84363" y="46152"/>
                </a:lnTo>
                <a:lnTo>
                  <a:pt x="84363" y="43764"/>
                </a:lnTo>
                <a:lnTo>
                  <a:pt x="86752" y="43764"/>
                </a:lnTo>
                <a:close/>
                <a:moveTo>
                  <a:pt x="86752" y="48691"/>
                </a:moveTo>
                <a:lnTo>
                  <a:pt x="84363" y="48691"/>
                </a:lnTo>
                <a:lnTo>
                  <a:pt x="84363" y="46302"/>
                </a:lnTo>
                <a:lnTo>
                  <a:pt x="86752" y="46302"/>
                </a:lnTo>
                <a:close/>
                <a:moveTo>
                  <a:pt x="86752" y="51228"/>
                </a:moveTo>
                <a:lnTo>
                  <a:pt x="84363" y="51228"/>
                </a:lnTo>
                <a:lnTo>
                  <a:pt x="84363" y="48839"/>
                </a:lnTo>
                <a:lnTo>
                  <a:pt x="86752" y="48839"/>
                </a:lnTo>
                <a:close/>
                <a:moveTo>
                  <a:pt x="86752" y="53765"/>
                </a:moveTo>
                <a:lnTo>
                  <a:pt x="84363" y="53765"/>
                </a:lnTo>
                <a:lnTo>
                  <a:pt x="84363" y="51376"/>
                </a:lnTo>
                <a:lnTo>
                  <a:pt x="86752" y="51376"/>
                </a:lnTo>
                <a:close/>
                <a:moveTo>
                  <a:pt x="86752" y="56303"/>
                </a:moveTo>
                <a:lnTo>
                  <a:pt x="84363" y="56303"/>
                </a:lnTo>
                <a:lnTo>
                  <a:pt x="84363" y="53914"/>
                </a:lnTo>
                <a:lnTo>
                  <a:pt x="86752" y="53914"/>
                </a:lnTo>
                <a:close/>
                <a:moveTo>
                  <a:pt x="86752" y="58840"/>
                </a:moveTo>
                <a:lnTo>
                  <a:pt x="84363" y="58840"/>
                </a:lnTo>
                <a:lnTo>
                  <a:pt x="84363" y="56451"/>
                </a:lnTo>
                <a:lnTo>
                  <a:pt x="86752" y="56451"/>
                </a:lnTo>
                <a:close/>
                <a:moveTo>
                  <a:pt x="84215" y="5554"/>
                </a:moveTo>
                <a:lnTo>
                  <a:pt x="81826" y="5554"/>
                </a:lnTo>
                <a:lnTo>
                  <a:pt x="81826" y="3165"/>
                </a:lnTo>
                <a:lnTo>
                  <a:pt x="84215" y="3165"/>
                </a:lnTo>
                <a:close/>
                <a:moveTo>
                  <a:pt x="84215" y="8092"/>
                </a:moveTo>
                <a:lnTo>
                  <a:pt x="81826" y="8092"/>
                </a:lnTo>
                <a:lnTo>
                  <a:pt x="81826" y="5703"/>
                </a:lnTo>
                <a:lnTo>
                  <a:pt x="84215" y="5703"/>
                </a:lnTo>
                <a:close/>
                <a:moveTo>
                  <a:pt x="84215" y="10629"/>
                </a:moveTo>
                <a:lnTo>
                  <a:pt x="81826" y="10629"/>
                </a:lnTo>
                <a:lnTo>
                  <a:pt x="81826" y="8240"/>
                </a:lnTo>
                <a:lnTo>
                  <a:pt x="84215" y="8240"/>
                </a:lnTo>
                <a:close/>
                <a:moveTo>
                  <a:pt x="84215" y="13166"/>
                </a:moveTo>
                <a:lnTo>
                  <a:pt x="81826" y="13166"/>
                </a:lnTo>
                <a:lnTo>
                  <a:pt x="81826" y="10777"/>
                </a:lnTo>
                <a:lnTo>
                  <a:pt x="84215" y="10777"/>
                </a:lnTo>
                <a:close/>
                <a:moveTo>
                  <a:pt x="84215" y="15704"/>
                </a:moveTo>
                <a:lnTo>
                  <a:pt x="81826" y="15704"/>
                </a:lnTo>
                <a:lnTo>
                  <a:pt x="81826" y="13316"/>
                </a:lnTo>
                <a:lnTo>
                  <a:pt x="84215" y="13316"/>
                </a:lnTo>
                <a:close/>
                <a:moveTo>
                  <a:pt x="84215" y="18242"/>
                </a:moveTo>
                <a:lnTo>
                  <a:pt x="81826" y="18242"/>
                </a:lnTo>
                <a:lnTo>
                  <a:pt x="81826" y="15853"/>
                </a:lnTo>
                <a:lnTo>
                  <a:pt x="84215" y="15853"/>
                </a:lnTo>
                <a:close/>
                <a:moveTo>
                  <a:pt x="84215" y="20778"/>
                </a:moveTo>
                <a:lnTo>
                  <a:pt x="81826" y="20778"/>
                </a:lnTo>
                <a:lnTo>
                  <a:pt x="81826" y="18389"/>
                </a:lnTo>
                <a:lnTo>
                  <a:pt x="84215" y="18389"/>
                </a:lnTo>
                <a:close/>
                <a:moveTo>
                  <a:pt x="84215" y="23316"/>
                </a:moveTo>
                <a:lnTo>
                  <a:pt x="81826" y="23316"/>
                </a:lnTo>
                <a:lnTo>
                  <a:pt x="81826" y="20928"/>
                </a:lnTo>
                <a:lnTo>
                  <a:pt x="84215" y="20928"/>
                </a:lnTo>
                <a:close/>
                <a:moveTo>
                  <a:pt x="84215" y="25854"/>
                </a:moveTo>
                <a:lnTo>
                  <a:pt x="81826" y="25854"/>
                </a:lnTo>
                <a:lnTo>
                  <a:pt x="81826" y="23465"/>
                </a:lnTo>
                <a:lnTo>
                  <a:pt x="84215" y="23465"/>
                </a:lnTo>
                <a:close/>
                <a:moveTo>
                  <a:pt x="84215" y="28391"/>
                </a:moveTo>
                <a:lnTo>
                  <a:pt x="81826" y="28391"/>
                </a:lnTo>
                <a:lnTo>
                  <a:pt x="81826" y="26002"/>
                </a:lnTo>
                <a:lnTo>
                  <a:pt x="84215" y="26002"/>
                </a:lnTo>
                <a:close/>
                <a:moveTo>
                  <a:pt x="84215" y="30928"/>
                </a:moveTo>
                <a:lnTo>
                  <a:pt x="81826" y="30928"/>
                </a:lnTo>
                <a:lnTo>
                  <a:pt x="81826" y="28540"/>
                </a:lnTo>
                <a:lnTo>
                  <a:pt x="84215" y="28540"/>
                </a:lnTo>
                <a:close/>
                <a:moveTo>
                  <a:pt x="84215" y="33466"/>
                </a:moveTo>
                <a:lnTo>
                  <a:pt x="81826" y="33466"/>
                </a:lnTo>
                <a:lnTo>
                  <a:pt x="81826" y="31077"/>
                </a:lnTo>
                <a:lnTo>
                  <a:pt x="84215" y="31077"/>
                </a:lnTo>
                <a:close/>
                <a:moveTo>
                  <a:pt x="84215" y="36003"/>
                </a:moveTo>
                <a:lnTo>
                  <a:pt x="81826" y="36003"/>
                </a:lnTo>
                <a:lnTo>
                  <a:pt x="81826" y="33614"/>
                </a:lnTo>
                <a:lnTo>
                  <a:pt x="84215" y="33614"/>
                </a:lnTo>
                <a:close/>
                <a:moveTo>
                  <a:pt x="84215" y="38540"/>
                </a:moveTo>
                <a:lnTo>
                  <a:pt x="81826" y="38540"/>
                </a:lnTo>
                <a:lnTo>
                  <a:pt x="81826" y="36152"/>
                </a:lnTo>
                <a:lnTo>
                  <a:pt x="84215" y="36152"/>
                </a:lnTo>
                <a:close/>
                <a:moveTo>
                  <a:pt x="84215" y="41079"/>
                </a:moveTo>
                <a:lnTo>
                  <a:pt x="81826" y="41079"/>
                </a:lnTo>
                <a:lnTo>
                  <a:pt x="81826" y="38690"/>
                </a:lnTo>
                <a:lnTo>
                  <a:pt x="84215" y="38690"/>
                </a:lnTo>
                <a:close/>
                <a:moveTo>
                  <a:pt x="84215" y="43616"/>
                </a:moveTo>
                <a:lnTo>
                  <a:pt x="81826" y="43616"/>
                </a:lnTo>
                <a:lnTo>
                  <a:pt x="81826" y="41226"/>
                </a:lnTo>
                <a:lnTo>
                  <a:pt x="84215" y="41226"/>
                </a:lnTo>
                <a:close/>
                <a:moveTo>
                  <a:pt x="84215" y="46152"/>
                </a:moveTo>
                <a:lnTo>
                  <a:pt x="81826" y="46152"/>
                </a:lnTo>
                <a:lnTo>
                  <a:pt x="81826" y="43764"/>
                </a:lnTo>
                <a:lnTo>
                  <a:pt x="84215" y="43764"/>
                </a:lnTo>
                <a:close/>
                <a:moveTo>
                  <a:pt x="84215" y="48691"/>
                </a:moveTo>
                <a:lnTo>
                  <a:pt x="81826" y="48691"/>
                </a:lnTo>
                <a:lnTo>
                  <a:pt x="81826" y="46302"/>
                </a:lnTo>
                <a:lnTo>
                  <a:pt x="84215" y="46302"/>
                </a:lnTo>
                <a:close/>
                <a:moveTo>
                  <a:pt x="84215" y="51228"/>
                </a:moveTo>
                <a:lnTo>
                  <a:pt x="81826" y="51228"/>
                </a:lnTo>
                <a:lnTo>
                  <a:pt x="81826" y="48839"/>
                </a:lnTo>
                <a:lnTo>
                  <a:pt x="84215" y="48839"/>
                </a:lnTo>
                <a:close/>
                <a:moveTo>
                  <a:pt x="84215" y="53765"/>
                </a:moveTo>
                <a:lnTo>
                  <a:pt x="81826" y="53765"/>
                </a:lnTo>
                <a:lnTo>
                  <a:pt x="81826" y="51376"/>
                </a:lnTo>
                <a:lnTo>
                  <a:pt x="84215" y="51376"/>
                </a:lnTo>
                <a:close/>
                <a:moveTo>
                  <a:pt x="84215" y="56303"/>
                </a:moveTo>
                <a:lnTo>
                  <a:pt x="81826" y="56303"/>
                </a:lnTo>
                <a:lnTo>
                  <a:pt x="81826" y="53914"/>
                </a:lnTo>
                <a:lnTo>
                  <a:pt x="84215" y="53914"/>
                </a:lnTo>
                <a:close/>
                <a:moveTo>
                  <a:pt x="84215" y="58840"/>
                </a:moveTo>
                <a:lnTo>
                  <a:pt x="81826" y="58840"/>
                </a:lnTo>
                <a:lnTo>
                  <a:pt x="81826" y="56451"/>
                </a:lnTo>
                <a:lnTo>
                  <a:pt x="84215" y="56451"/>
                </a:lnTo>
                <a:close/>
                <a:moveTo>
                  <a:pt x="81677" y="5554"/>
                </a:moveTo>
                <a:lnTo>
                  <a:pt x="79288" y="5554"/>
                </a:lnTo>
                <a:lnTo>
                  <a:pt x="79288" y="3165"/>
                </a:lnTo>
                <a:lnTo>
                  <a:pt x="81677" y="3165"/>
                </a:lnTo>
                <a:close/>
                <a:moveTo>
                  <a:pt x="81677" y="8092"/>
                </a:moveTo>
                <a:lnTo>
                  <a:pt x="79288" y="8092"/>
                </a:lnTo>
                <a:lnTo>
                  <a:pt x="79288" y="5703"/>
                </a:lnTo>
                <a:lnTo>
                  <a:pt x="81677" y="5703"/>
                </a:lnTo>
                <a:close/>
                <a:moveTo>
                  <a:pt x="81677" y="10629"/>
                </a:moveTo>
                <a:lnTo>
                  <a:pt x="79288" y="10629"/>
                </a:lnTo>
                <a:lnTo>
                  <a:pt x="79288" y="8240"/>
                </a:lnTo>
                <a:lnTo>
                  <a:pt x="81677" y="8240"/>
                </a:lnTo>
                <a:close/>
                <a:moveTo>
                  <a:pt x="81677" y="13166"/>
                </a:moveTo>
                <a:lnTo>
                  <a:pt x="79288" y="13166"/>
                </a:lnTo>
                <a:lnTo>
                  <a:pt x="79288" y="10777"/>
                </a:lnTo>
                <a:lnTo>
                  <a:pt x="81677" y="10777"/>
                </a:lnTo>
                <a:close/>
                <a:moveTo>
                  <a:pt x="81677" y="15704"/>
                </a:moveTo>
                <a:lnTo>
                  <a:pt x="79288" y="15704"/>
                </a:lnTo>
                <a:lnTo>
                  <a:pt x="79288" y="13316"/>
                </a:lnTo>
                <a:lnTo>
                  <a:pt x="81677" y="13316"/>
                </a:lnTo>
                <a:close/>
                <a:moveTo>
                  <a:pt x="81677" y="18242"/>
                </a:moveTo>
                <a:lnTo>
                  <a:pt x="79288" y="18242"/>
                </a:lnTo>
                <a:lnTo>
                  <a:pt x="79288" y="15853"/>
                </a:lnTo>
                <a:lnTo>
                  <a:pt x="81677" y="15853"/>
                </a:lnTo>
                <a:close/>
                <a:moveTo>
                  <a:pt x="81677" y="20778"/>
                </a:moveTo>
                <a:lnTo>
                  <a:pt x="79288" y="20778"/>
                </a:lnTo>
                <a:lnTo>
                  <a:pt x="79288" y="18389"/>
                </a:lnTo>
                <a:lnTo>
                  <a:pt x="81677" y="18389"/>
                </a:lnTo>
                <a:close/>
                <a:moveTo>
                  <a:pt x="81677" y="23316"/>
                </a:moveTo>
                <a:lnTo>
                  <a:pt x="79288" y="23316"/>
                </a:lnTo>
                <a:lnTo>
                  <a:pt x="79288" y="20928"/>
                </a:lnTo>
                <a:lnTo>
                  <a:pt x="81677" y="20928"/>
                </a:lnTo>
                <a:close/>
                <a:moveTo>
                  <a:pt x="81677" y="25854"/>
                </a:moveTo>
                <a:lnTo>
                  <a:pt x="79288" y="25854"/>
                </a:lnTo>
                <a:lnTo>
                  <a:pt x="79288" y="23465"/>
                </a:lnTo>
                <a:lnTo>
                  <a:pt x="81677" y="23465"/>
                </a:lnTo>
                <a:close/>
                <a:moveTo>
                  <a:pt x="81677" y="28391"/>
                </a:moveTo>
                <a:lnTo>
                  <a:pt x="79288" y="28391"/>
                </a:lnTo>
                <a:lnTo>
                  <a:pt x="79288" y="26002"/>
                </a:lnTo>
                <a:lnTo>
                  <a:pt x="81677" y="26002"/>
                </a:lnTo>
                <a:close/>
                <a:moveTo>
                  <a:pt x="81677" y="30928"/>
                </a:moveTo>
                <a:lnTo>
                  <a:pt x="79288" y="30928"/>
                </a:lnTo>
                <a:lnTo>
                  <a:pt x="79288" y="28540"/>
                </a:lnTo>
                <a:lnTo>
                  <a:pt x="81677" y="28540"/>
                </a:lnTo>
                <a:close/>
                <a:moveTo>
                  <a:pt x="81677" y="33466"/>
                </a:moveTo>
                <a:lnTo>
                  <a:pt x="79288" y="33466"/>
                </a:lnTo>
                <a:lnTo>
                  <a:pt x="79288" y="31077"/>
                </a:lnTo>
                <a:lnTo>
                  <a:pt x="81677" y="31077"/>
                </a:lnTo>
                <a:close/>
                <a:moveTo>
                  <a:pt x="81677" y="36003"/>
                </a:moveTo>
                <a:lnTo>
                  <a:pt x="79288" y="36003"/>
                </a:lnTo>
                <a:lnTo>
                  <a:pt x="79288" y="33614"/>
                </a:lnTo>
                <a:lnTo>
                  <a:pt x="81677" y="33614"/>
                </a:lnTo>
                <a:close/>
                <a:moveTo>
                  <a:pt x="81677" y="38540"/>
                </a:moveTo>
                <a:lnTo>
                  <a:pt x="79288" y="38540"/>
                </a:lnTo>
                <a:lnTo>
                  <a:pt x="79288" y="36152"/>
                </a:lnTo>
                <a:lnTo>
                  <a:pt x="81677" y="36152"/>
                </a:lnTo>
                <a:close/>
                <a:moveTo>
                  <a:pt x="81677" y="41079"/>
                </a:moveTo>
                <a:lnTo>
                  <a:pt x="79288" y="41079"/>
                </a:lnTo>
                <a:lnTo>
                  <a:pt x="79288" y="38690"/>
                </a:lnTo>
                <a:lnTo>
                  <a:pt x="81677" y="38690"/>
                </a:lnTo>
                <a:close/>
                <a:moveTo>
                  <a:pt x="81677" y="43616"/>
                </a:moveTo>
                <a:lnTo>
                  <a:pt x="79288" y="43616"/>
                </a:lnTo>
                <a:lnTo>
                  <a:pt x="79288" y="41226"/>
                </a:lnTo>
                <a:lnTo>
                  <a:pt x="81677" y="41226"/>
                </a:lnTo>
                <a:close/>
                <a:moveTo>
                  <a:pt x="81677" y="46152"/>
                </a:moveTo>
                <a:lnTo>
                  <a:pt x="79288" y="46152"/>
                </a:lnTo>
                <a:lnTo>
                  <a:pt x="79288" y="43764"/>
                </a:lnTo>
                <a:lnTo>
                  <a:pt x="81677" y="43764"/>
                </a:lnTo>
                <a:close/>
                <a:moveTo>
                  <a:pt x="81677" y="48691"/>
                </a:moveTo>
                <a:lnTo>
                  <a:pt x="79288" y="48691"/>
                </a:lnTo>
                <a:lnTo>
                  <a:pt x="79288" y="46302"/>
                </a:lnTo>
                <a:lnTo>
                  <a:pt x="81677" y="46302"/>
                </a:lnTo>
                <a:close/>
                <a:moveTo>
                  <a:pt x="81677" y="51228"/>
                </a:moveTo>
                <a:lnTo>
                  <a:pt x="79288" y="51228"/>
                </a:lnTo>
                <a:lnTo>
                  <a:pt x="79288" y="48839"/>
                </a:lnTo>
                <a:lnTo>
                  <a:pt x="81677" y="48839"/>
                </a:lnTo>
                <a:close/>
                <a:moveTo>
                  <a:pt x="81677" y="53765"/>
                </a:moveTo>
                <a:lnTo>
                  <a:pt x="79288" y="53765"/>
                </a:lnTo>
                <a:lnTo>
                  <a:pt x="79288" y="51376"/>
                </a:lnTo>
                <a:lnTo>
                  <a:pt x="81677" y="51376"/>
                </a:lnTo>
                <a:close/>
                <a:moveTo>
                  <a:pt x="81677" y="56303"/>
                </a:moveTo>
                <a:lnTo>
                  <a:pt x="79288" y="56303"/>
                </a:lnTo>
                <a:lnTo>
                  <a:pt x="79288" y="53914"/>
                </a:lnTo>
                <a:lnTo>
                  <a:pt x="81677" y="53914"/>
                </a:lnTo>
                <a:close/>
                <a:moveTo>
                  <a:pt x="81677" y="58840"/>
                </a:moveTo>
                <a:lnTo>
                  <a:pt x="79288" y="58840"/>
                </a:lnTo>
                <a:lnTo>
                  <a:pt x="79288" y="56451"/>
                </a:lnTo>
                <a:lnTo>
                  <a:pt x="81677" y="56451"/>
                </a:lnTo>
                <a:close/>
                <a:moveTo>
                  <a:pt x="79139" y="5554"/>
                </a:moveTo>
                <a:lnTo>
                  <a:pt x="76751" y="5554"/>
                </a:lnTo>
                <a:lnTo>
                  <a:pt x="76751" y="3165"/>
                </a:lnTo>
                <a:lnTo>
                  <a:pt x="79139" y="3165"/>
                </a:lnTo>
                <a:close/>
                <a:moveTo>
                  <a:pt x="79139" y="8092"/>
                </a:moveTo>
                <a:lnTo>
                  <a:pt x="76751" y="8092"/>
                </a:lnTo>
                <a:lnTo>
                  <a:pt x="76751" y="5703"/>
                </a:lnTo>
                <a:lnTo>
                  <a:pt x="79139" y="5703"/>
                </a:lnTo>
                <a:close/>
                <a:moveTo>
                  <a:pt x="79139" y="10629"/>
                </a:moveTo>
                <a:lnTo>
                  <a:pt x="76751" y="10629"/>
                </a:lnTo>
                <a:lnTo>
                  <a:pt x="76751" y="8240"/>
                </a:lnTo>
                <a:lnTo>
                  <a:pt x="79139" y="8240"/>
                </a:lnTo>
                <a:close/>
                <a:moveTo>
                  <a:pt x="79139" y="13166"/>
                </a:moveTo>
                <a:lnTo>
                  <a:pt x="76751" y="13166"/>
                </a:lnTo>
                <a:lnTo>
                  <a:pt x="76751" y="10777"/>
                </a:lnTo>
                <a:lnTo>
                  <a:pt x="79139" y="10777"/>
                </a:lnTo>
                <a:close/>
                <a:moveTo>
                  <a:pt x="79139" y="15704"/>
                </a:moveTo>
                <a:lnTo>
                  <a:pt x="76751" y="15704"/>
                </a:lnTo>
                <a:lnTo>
                  <a:pt x="76751" y="13316"/>
                </a:lnTo>
                <a:lnTo>
                  <a:pt x="79139" y="13316"/>
                </a:lnTo>
                <a:close/>
                <a:moveTo>
                  <a:pt x="79139" y="18242"/>
                </a:moveTo>
                <a:lnTo>
                  <a:pt x="76751" y="18242"/>
                </a:lnTo>
                <a:lnTo>
                  <a:pt x="76751" y="15853"/>
                </a:lnTo>
                <a:lnTo>
                  <a:pt x="79139" y="15853"/>
                </a:lnTo>
                <a:close/>
                <a:moveTo>
                  <a:pt x="79139" y="20778"/>
                </a:moveTo>
                <a:lnTo>
                  <a:pt x="76751" y="20778"/>
                </a:lnTo>
                <a:lnTo>
                  <a:pt x="76751" y="18389"/>
                </a:lnTo>
                <a:lnTo>
                  <a:pt x="79139" y="18389"/>
                </a:lnTo>
                <a:close/>
                <a:moveTo>
                  <a:pt x="79139" y="23316"/>
                </a:moveTo>
                <a:lnTo>
                  <a:pt x="76751" y="23316"/>
                </a:lnTo>
                <a:lnTo>
                  <a:pt x="76751" y="20928"/>
                </a:lnTo>
                <a:lnTo>
                  <a:pt x="79139" y="20928"/>
                </a:lnTo>
                <a:close/>
                <a:moveTo>
                  <a:pt x="79139" y="25854"/>
                </a:moveTo>
                <a:lnTo>
                  <a:pt x="76751" y="25854"/>
                </a:lnTo>
                <a:lnTo>
                  <a:pt x="76751" y="23465"/>
                </a:lnTo>
                <a:lnTo>
                  <a:pt x="79139" y="23465"/>
                </a:lnTo>
                <a:close/>
                <a:moveTo>
                  <a:pt x="79139" y="28391"/>
                </a:moveTo>
                <a:lnTo>
                  <a:pt x="76751" y="28391"/>
                </a:lnTo>
                <a:lnTo>
                  <a:pt x="76751" y="26002"/>
                </a:lnTo>
                <a:lnTo>
                  <a:pt x="79139" y="26002"/>
                </a:lnTo>
                <a:close/>
                <a:moveTo>
                  <a:pt x="79139" y="30928"/>
                </a:moveTo>
                <a:lnTo>
                  <a:pt x="76751" y="30928"/>
                </a:lnTo>
                <a:lnTo>
                  <a:pt x="76751" y="28540"/>
                </a:lnTo>
                <a:lnTo>
                  <a:pt x="79139" y="28540"/>
                </a:lnTo>
                <a:close/>
                <a:moveTo>
                  <a:pt x="79139" y="33466"/>
                </a:moveTo>
                <a:lnTo>
                  <a:pt x="76751" y="33466"/>
                </a:lnTo>
                <a:lnTo>
                  <a:pt x="76751" y="31077"/>
                </a:lnTo>
                <a:lnTo>
                  <a:pt x="79139" y="31077"/>
                </a:lnTo>
                <a:close/>
                <a:moveTo>
                  <a:pt x="79139" y="36003"/>
                </a:moveTo>
                <a:lnTo>
                  <a:pt x="76751" y="36003"/>
                </a:lnTo>
                <a:lnTo>
                  <a:pt x="76751" y="33614"/>
                </a:lnTo>
                <a:lnTo>
                  <a:pt x="79139" y="33614"/>
                </a:lnTo>
                <a:close/>
                <a:moveTo>
                  <a:pt x="79139" y="38540"/>
                </a:moveTo>
                <a:lnTo>
                  <a:pt x="76751" y="38540"/>
                </a:lnTo>
                <a:lnTo>
                  <a:pt x="76751" y="36152"/>
                </a:lnTo>
                <a:lnTo>
                  <a:pt x="79139" y="36152"/>
                </a:lnTo>
                <a:close/>
                <a:moveTo>
                  <a:pt x="79139" y="41079"/>
                </a:moveTo>
                <a:lnTo>
                  <a:pt x="76751" y="41079"/>
                </a:lnTo>
                <a:lnTo>
                  <a:pt x="76751" y="38690"/>
                </a:lnTo>
                <a:lnTo>
                  <a:pt x="79139" y="38690"/>
                </a:lnTo>
                <a:close/>
                <a:moveTo>
                  <a:pt x="79139" y="43616"/>
                </a:moveTo>
                <a:lnTo>
                  <a:pt x="76751" y="43616"/>
                </a:lnTo>
                <a:lnTo>
                  <a:pt x="76751" y="41226"/>
                </a:lnTo>
                <a:lnTo>
                  <a:pt x="79139" y="41226"/>
                </a:lnTo>
                <a:close/>
                <a:moveTo>
                  <a:pt x="79139" y="46152"/>
                </a:moveTo>
                <a:lnTo>
                  <a:pt x="76751" y="46152"/>
                </a:lnTo>
                <a:lnTo>
                  <a:pt x="76751" y="43764"/>
                </a:lnTo>
                <a:lnTo>
                  <a:pt x="79139" y="43764"/>
                </a:lnTo>
                <a:close/>
                <a:moveTo>
                  <a:pt x="79139" y="48691"/>
                </a:moveTo>
                <a:lnTo>
                  <a:pt x="76751" y="48691"/>
                </a:lnTo>
                <a:lnTo>
                  <a:pt x="76751" y="46302"/>
                </a:lnTo>
                <a:lnTo>
                  <a:pt x="79139" y="46302"/>
                </a:lnTo>
                <a:close/>
                <a:moveTo>
                  <a:pt x="79139" y="51228"/>
                </a:moveTo>
                <a:lnTo>
                  <a:pt x="76751" y="51228"/>
                </a:lnTo>
                <a:lnTo>
                  <a:pt x="76751" y="48839"/>
                </a:lnTo>
                <a:lnTo>
                  <a:pt x="79139" y="48839"/>
                </a:lnTo>
                <a:close/>
                <a:moveTo>
                  <a:pt x="79139" y="53765"/>
                </a:moveTo>
                <a:lnTo>
                  <a:pt x="76751" y="53765"/>
                </a:lnTo>
                <a:lnTo>
                  <a:pt x="76751" y="51376"/>
                </a:lnTo>
                <a:lnTo>
                  <a:pt x="79139" y="51376"/>
                </a:lnTo>
                <a:close/>
                <a:moveTo>
                  <a:pt x="79139" y="56303"/>
                </a:moveTo>
                <a:lnTo>
                  <a:pt x="76751" y="56303"/>
                </a:lnTo>
                <a:lnTo>
                  <a:pt x="76751" y="53914"/>
                </a:lnTo>
                <a:lnTo>
                  <a:pt x="79139" y="53914"/>
                </a:lnTo>
                <a:close/>
                <a:moveTo>
                  <a:pt x="79139" y="58840"/>
                </a:moveTo>
                <a:lnTo>
                  <a:pt x="76751" y="58840"/>
                </a:lnTo>
                <a:lnTo>
                  <a:pt x="76751" y="56451"/>
                </a:lnTo>
                <a:lnTo>
                  <a:pt x="79139" y="56451"/>
                </a:lnTo>
                <a:close/>
                <a:moveTo>
                  <a:pt x="76603" y="5554"/>
                </a:moveTo>
                <a:lnTo>
                  <a:pt x="74214" y="5554"/>
                </a:lnTo>
                <a:lnTo>
                  <a:pt x="74214" y="3165"/>
                </a:lnTo>
                <a:lnTo>
                  <a:pt x="76603" y="3165"/>
                </a:lnTo>
                <a:close/>
                <a:moveTo>
                  <a:pt x="76603" y="8092"/>
                </a:moveTo>
                <a:lnTo>
                  <a:pt x="74214" y="8092"/>
                </a:lnTo>
                <a:lnTo>
                  <a:pt x="74214" y="5703"/>
                </a:lnTo>
                <a:lnTo>
                  <a:pt x="76603" y="5703"/>
                </a:lnTo>
                <a:close/>
                <a:moveTo>
                  <a:pt x="76603" y="10629"/>
                </a:moveTo>
                <a:lnTo>
                  <a:pt x="74214" y="10629"/>
                </a:lnTo>
                <a:lnTo>
                  <a:pt x="74214" y="8240"/>
                </a:lnTo>
                <a:lnTo>
                  <a:pt x="76603" y="8240"/>
                </a:lnTo>
                <a:close/>
                <a:moveTo>
                  <a:pt x="76603" y="13166"/>
                </a:moveTo>
                <a:lnTo>
                  <a:pt x="74214" y="13166"/>
                </a:lnTo>
                <a:lnTo>
                  <a:pt x="74214" y="10777"/>
                </a:lnTo>
                <a:lnTo>
                  <a:pt x="76603" y="10777"/>
                </a:lnTo>
                <a:close/>
                <a:moveTo>
                  <a:pt x="76603" y="15704"/>
                </a:moveTo>
                <a:lnTo>
                  <a:pt x="74214" y="15704"/>
                </a:lnTo>
                <a:lnTo>
                  <a:pt x="74214" y="13316"/>
                </a:lnTo>
                <a:lnTo>
                  <a:pt x="76603" y="13316"/>
                </a:lnTo>
                <a:close/>
                <a:moveTo>
                  <a:pt x="76603" y="18242"/>
                </a:moveTo>
                <a:lnTo>
                  <a:pt x="74214" y="18242"/>
                </a:lnTo>
                <a:lnTo>
                  <a:pt x="74214" y="15853"/>
                </a:lnTo>
                <a:lnTo>
                  <a:pt x="76603" y="15853"/>
                </a:lnTo>
                <a:close/>
                <a:moveTo>
                  <a:pt x="76603" y="20778"/>
                </a:moveTo>
                <a:lnTo>
                  <a:pt x="74214" y="20778"/>
                </a:lnTo>
                <a:lnTo>
                  <a:pt x="74214" y="18389"/>
                </a:lnTo>
                <a:lnTo>
                  <a:pt x="76603" y="18389"/>
                </a:lnTo>
                <a:close/>
                <a:moveTo>
                  <a:pt x="76603" y="23316"/>
                </a:moveTo>
                <a:lnTo>
                  <a:pt x="74214" y="23316"/>
                </a:lnTo>
                <a:lnTo>
                  <a:pt x="74214" y="20928"/>
                </a:lnTo>
                <a:lnTo>
                  <a:pt x="76603" y="20928"/>
                </a:lnTo>
                <a:close/>
                <a:moveTo>
                  <a:pt x="76603" y="25854"/>
                </a:moveTo>
                <a:lnTo>
                  <a:pt x="74214" y="25854"/>
                </a:lnTo>
                <a:lnTo>
                  <a:pt x="74214" y="23465"/>
                </a:lnTo>
                <a:lnTo>
                  <a:pt x="76603" y="23465"/>
                </a:lnTo>
                <a:close/>
                <a:moveTo>
                  <a:pt x="76603" y="28391"/>
                </a:moveTo>
                <a:lnTo>
                  <a:pt x="74214" y="28391"/>
                </a:lnTo>
                <a:lnTo>
                  <a:pt x="74214" y="26002"/>
                </a:lnTo>
                <a:lnTo>
                  <a:pt x="76603" y="26002"/>
                </a:lnTo>
                <a:close/>
                <a:moveTo>
                  <a:pt x="76603" y="30928"/>
                </a:moveTo>
                <a:lnTo>
                  <a:pt x="74214" y="30928"/>
                </a:lnTo>
                <a:lnTo>
                  <a:pt x="74214" y="28540"/>
                </a:lnTo>
                <a:lnTo>
                  <a:pt x="76603" y="28540"/>
                </a:lnTo>
                <a:close/>
                <a:moveTo>
                  <a:pt x="76603" y="33466"/>
                </a:moveTo>
                <a:lnTo>
                  <a:pt x="74214" y="33466"/>
                </a:lnTo>
                <a:lnTo>
                  <a:pt x="74214" y="31077"/>
                </a:lnTo>
                <a:lnTo>
                  <a:pt x="76603" y="31077"/>
                </a:lnTo>
                <a:close/>
                <a:moveTo>
                  <a:pt x="76603" y="36003"/>
                </a:moveTo>
                <a:lnTo>
                  <a:pt x="74214" y="36003"/>
                </a:lnTo>
                <a:lnTo>
                  <a:pt x="74214" y="33614"/>
                </a:lnTo>
                <a:lnTo>
                  <a:pt x="76603" y="33614"/>
                </a:lnTo>
                <a:close/>
                <a:moveTo>
                  <a:pt x="76603" y="38540"/>
                </a:moveTo>
                <a:lnTo>
                  <a:pt x="74214" y="38540"/>
                </a:lnTo>
                <a:lnTo>
                  <a:pt x="74214" y="36152"/>
                </a:lnTo>
                <a:lnTo>
                  <a:pt x="76603" y="36152"/>
                </a:lnTo>
                <a:close/>
                <a:moveTo>
                  <a:pt x="76603" y="41079"/>
                </a:moveTo>
                <a:lnTo>
                  <a:pt x="74214" y="41079"/>
                </a:lnTo>
                <a:lnTo>
                  <a:pt x="74214" y="38690"/>
                </a:lnTo>
                <a:lnTo>
                  <a:pt x="76603" y="38690"/>
                </a:lnTo>
                <a:close/>
                <a:moveTo>
                  <a:pt x="76603" y="43616"/>
                </a:moveTo>
                <a:lnTo>
                  <a:pt x="74214" y="43616"/>
                </a:lnTo>
                <a:lnTo>
                  <a:pt x="74214" y="41226"/>
                </a:lnTo>
                <a:lnTo>
                  <a:pt x="76603" y="41226"/>
                </a:lnTo>
                <a:close/>
                <a:moveTo>
                  <a:pt x="76603" y="46152"/>
                </a:moveTo>
                <a:lnTo>
                  <a:pt x="74214" y="46152"/>
                </a:lnTo>
                <a:lnTo>
                  <a:pt x="74214" y="43764"/>
                </a:lnTo>
                <a:lnTo>
                  <a:pt x="76603" y="43764"/>
                </a:lnTo>
                <a:close/>
                <a:moveTo>
                  <a:pt x="76603" y="48691"/>
                </a:moveTo>
                <a:lnTo>
                  <a:pt x="74214" y="48691"/>
                </a:lnTo>
                <a:lnTo>
                  <a:pt x="74214" y="46302"/>
                </a:lnTo>
                <a:lnTo>
                  <a:pt x="76603" y="46302"/>
                </a:lnTo>
                <a:close/>
                <a:moveTo>
                  <a:pt x="76603" y="51228"/>
                </a:moveTo>
                <a:lnTo>
                  <a:pt x="74214" y="51228"/>
                </a:lnTo>
                <a:lnTo>
                  <a:pt x="74214" y="48839"/>
                </a:lnTo>
                <a:lnTo>
                  <a:pt x="76603" y="48839"/>
                </a:lnTo>
                <a:close/>
                <a:moveTo>
                  <a:pt x="76603" y="53765"/>
                </a:moveTo>
                <a:lnTo>
                  <a:pt x="74214" y="53765"/>
                </a:lnTo>
                <a:lnTo>
                  <a:pt x="74214" y="51376"/>
                </a:lnTo>
                <a:lnTo>
                  <a:pt x="76603" y="51376"/>
                </a:lnTo>
                <a:close/>
                <a:moveTo>
                  <a:pt x="76603" y="56303"/>
                </a:moveTo>
                <a:lnTo>
                  <a:pt x="74214" y="56303"/>
                </a:lnTo>
                <a:lnTo>
                  <a:pt x="74214" y="53914"/>
                </a:lnTo>
                <a:lnTo>
                  <a:pt x="76603" y="53914"/>
                </a:lnTo>
                <a:close/>
                <a:moveTo>
                  <a:pt x="76603" y="58840"/>
                </a:moveTo>
                <a:lnTo>
                  <a:pt x="74214" y="58840"/>
                </a:lnTo>
                <a:lnTo>
                  <a:pt x="74214" y="56451"/>
                </a:lnTo>
                <a:lnTo>
                  <a:pt x="76603" y="56451"/>
                </a:lnTo>
                <a:close/>
                <a:moveTo>
                  <a:pt x="74065" y="5554"/>
                </a:moveTo>
                <a:lnTo>
                  <a:pt x="71676" y="5554"/>
                </a:lnTo>
                <a:lnTo>
                  <a:pt x="71676" y="3165"/>
                </a:lnTo>
                <a:lnTo>
                  <a:pt x="74065" y="3165"/>
                </a:lnTo>
                <a:close/>
                <a:moveTo>
                  <a:pt x="74065" y="8092"/>
                </a:moveTo>
                <a:lnTo>
                  <a:pt x="71676" y="8092"/>
                </a:lnTo>
                <a:lnTo>
                  <a:pt x="71676" y="5703"/>
                </a:lnTo>
                <a:lnTo>
                  <a:pt x="74065" y="5703"/>
                </a:lnTo>
                <a:close/>
                <a:moveTo>
                  <a:pt x="74065" y="10629"/>
                </a:moveTo>
                <a:lnTo>
                  <a:pt x="71676" y="10629"/>
                </a:lnTo>
                <a:lnTo>
                  <a:pt x="71676" y="8240"/>
                </a:lnTo>
                <a:lnTo>
                  <a:pt x="74065" y="8240"/>
                </a:lnTo>
                <a:close/>
                <a:moveTo>
                  <a:pt x="74065" y="13166"/>
                </a:moveTo>
                <a:lnTo>
                  <a:pt x="71676" y="13166"/>
                </a:lnTo>
                <a:lnTo>
                  <a:pt x="71676" y="10777"/>
                </a:lnTo>
                <a:lnTo>
                  <a:pt x="74065" y="10777"/>
                </a:lnTo>
                <a:close/>
                <a:moveTo>
                  <a:pt x="74065" y="15704"/>
                </a:moveTo>
                <a:lnTo>
                  <a:pt x="71676" y="15704"/>
                </a:lnTo>
                <a:lnTo>
                  <a:pt x="71676" y="13316"/>
                </a:lnTo>
                <a:lnTo>
                  <a:pt x="74065" y="13316"/>
                </a:lnTo>
                <a:close/>
                <a:moveTo>
                  <a:pt x="74065" y="18242"/>
                </a:moveTo>
                <a:lnTo>
                  <a:pt x="71676" y="18242"/>
                </a:lnTo>
                <a:lnTo>
                  <a:pt x="71676" y="15853"/>
                </a:lnTo>
                <a:lnTo>
                  <a:pt x="74065" y="15853"/>
                </a:lnTo>
                <a:close/>
                <a:moveTo>
                  <a:pt x="74065" y="20778"/>
                </a:moveTo>
                <a:lnTo>
                  <a:pt x="71676" y="20778"/>
                </a:lnTo>
                <a:lnTo>
                  <a:pt x="71676" y="18389"/>
                </a:lnTo>
                <a:lnTo>
                  <a:pt x="74065" y="18389"/>
                </a:lnTo>
                <a:close/>
                <a:moveTo>
                  <a:pt x="74065" y="23316"/>
                </a:moveTo>
                <a:lnTo>
                  <a:pt x="71676" y="23316"/>
                </a:lnTo>
                <a:lnTo>
                  <a:pt x="71676" y="20928"/>
                </a:lnTo>
                <a:lnTo>
                  <a:pt x="74065" y="20928"/>
                </a:lnTo>
                <a:close/>
                <a:moveTo>
                  <a:pt x="74065" y="25854"/>
                </a:moveTo>
                <a:lnTo>
                  <a:pt x="71676" y="25854"/>
                </a:lnTo>
                <a:lnTo>
                  <a:pt x="71676" y="23465"/>
                </a:lnTo>
                <a:lnTo>
                  <a:pt x="74065" y="23465"/>
                </a:lnTo>
                <a:close/>
                <a:moveTo>
                  <a:pt x="74065" y="28391"/>
                </a:moveTo>
                <a:lnTo>
                  <a:pt x="71676" y="28391"/>
                </a:lnTo>
                <a:lnTo>
                  <a:pt x="71676" y="26002"/>
                </a:lnTo>
                <a:lnTo>
                  <a:pt x="74065" y="26002"/>
                </a:lnTo>
                <a:close/>
                <a:moveTo>
                  <a:pt x="74065" y="30928"/>
                </a:moveTo>
                <a:lnTo>
                  <a:pt x="71676" y="30928"/>
                </a:lnTo>
                <a:lnTo>
                  <a:pt x="71676" y="28540"/>
                </a:lnTo>
                <a:lnTo>
                  <a:pt x="74065" y="28540"/>
                </a:lnTo>
                <a:close/>
                <a:moveTo>
                  <a:pt x="74065" y="33466"/>
                </a:moveTo>
                <a:lnTo>
                  <a:pt x="71676" y="33466"/>
                </a:lnTo>
                <a:lnTo>
                  <a:pt x="71676" y="31077"/>
                </a:lnTo>
                <a:lnTo>
                  <a:pt x="74065" y="31077"/>
                </a:lnTo>
                <a:close/>
                <a:moveTo>
                  <a:pt x="74065" y="36003"/>
                </a:moveTo>
                <a:lnTo>
                  <a:pt x="71676" y="36003"/>
                </a:lnTo>
                <a:lnTo>
                  <a:pt x="71676" y="33614"/>
                </a:lnTo>
                <a:lnTo>
                  <a:pt x="74065" y="33614"/>
                </a:lnTo>
                <a:close/>
                <a:moveTo>
                  <a:pt x="74065" y="38540"/>
                </a:moveTo>
                <a:lnTo>
                  <a:pt x="71676" y="38540"/>
                </a:lnTo>
                <a:lnTo>
                  <a:pt x="71676" y="36152"/>
                </a:lnTo>
                <a:lnTo>
                  <a:pt x="74065" y="36152"/>
                </a:lnTo>
                <a:close/>
                <a:moveTo>
                  <a:pt x="74065" y="41079"/>
                </a:moveTo>
                <a:lnTo>
                  <a:pt x="71676" y="41079"/>
                </a:lnTo>
                <a:lnTo>
                  <a:pt x="71676" y="38690"/>
                </a:lnTo>
                <a:lnTo>
                  <a:pt x="74065" y="38690"/>
                </a:lnTo>
                <a:close/>
                <a:moveTo>
                  <a:pt x="74065" y="43616"/>
                </a:moveTo>
                <a:lnTo>
                  <a:pt x="71676" y="43616"/>
                </a:lnTo>
                <a:lnTo>
                  <a:pt x="71676" y="41226"/>
                </a:lnTo>
                <a:lnTo>
                  <a:pt x="74065" y="41226"/>
                </a:lnTo>
                <a:close/>
                <a:moveTo>
                  <a:pt x="74065" y="46152"/>
                </a:moveTo>
                <a:lnTo>
                  <a:pt x="71676" y="46152"/>
                </a:lnTo>
                <a:lnTo>
                  <a:pt x="71676" y="43764"/>
                </a:lnTo>
                <a:lnTo>
                  <a:pt x="74065" y="43764"/>
                </a:lnTo>
                <a:close/>
                <a:moveTo>
                  <a:pt x="74065" y="48691"/>
                </a:moveTo>
                <a:lnTo>
                  <a:pt x="71676" y="48691"/>
                </a:lnTo>
                <a:lnTo>
                  <a:pt x="71676" y="46302"/>
                </a:lnTo>
                <a:lnTo>
                  <a:pt x="74065" y="46302"/>
                </a:lnTo>
                <a:close/>
                <a:moveTo>
                  <a:pt x="74065" y="51228"/>
                </a:moveTo>
                <a:lnTo>
                  <a:pt x="71676" y="51228"/>
                </a:lnTo>
                <a:lnTo>
                  <a:pt x="71676" y="48839"/>
                </a:lnTo>
                <a:lnTo>
                  <a:pt x="74065" y="48839"/>
                </a:lnTo>
                <a:close/>
                <a:moveTo>
                  <a:pt x="74065" y="53765"/>
                </a:moveTo>
                <a:lnTo>
                  <a:pt x="71676" y="53765"/>
                </a:lnTo>
                <a:lnTo>
                  <a:pt x="71676" y="51376"/>
                </a:lnTo>
                <a:lnTo>
                  <a:pt x="74065" y="51376"/>
                </a:lnTo>
                <a:close/>
                <a:moveTo>
                  <a:pt x="74065" y="56303"/>
                </a:moveTo>
                <a:lnTo>
                  <a:pt x="71676" y="56303"/>
                </a:lnTo>
                <a:lnTo>
                  <a:pt x="71676" y="53914"/>
                </a:lnTo>
                <a:lnTo>
                  <a:pt x="74065" y="53914"/>
                </a:lnTo>
                <a:close/>
                <a:moveTo>
                  <a:pt x="74065" y="58840"/>
                </a:moveTo>
                <a:lnTo>
                  <a:pt x="71676" y="58840"/>
                </a:lnTo>
                <a:lnTo>
                  <a:pt x="71676" y="56451"/>
                </a:lnTo>
                <a:lnTo>
                  <a:pt x="74065" y="56451"/>
                </a:lnTo>
                <a:close/>
                <a:moveTo>
                  <a:pt x="71527" y="5554"/>
                </a:moveTo>
                <a:lnTo>
                  <a:pt x="69139" y="5554"/>
                </a:lnTo>
                <a:lnTo>
                  <a:pt x="69139" y="3165"/>
                </a:lnTo>
                <a:lnTo>
                  <a:pt x="71527" y="3165"/>
                </a:lnTo>
                <a:close/>
                <a:moveTo>
                  <a:pt x="71527" y="8092"/>
                </a:moveTo>
                <a:lnTo>
                  <a:pt x="69139" y="8092"/>
                </a:lnTo>
                <a:lnTo>
                  <a:pt x="69139" y="5703"/>
                </a:lnTo>
                <a:lnTo>
                  <a:pt x="71527" y="5703"/>
                </a:lnTo>
                <a:close/>
                <a:moveTo>
                  <a:pt x="71527" y="10629"/>
                </a:moveTo>
                <a:lnTo>
                  <a:pt x="69139" y="10629"/>
                </a:lnTo>
                <a:lnTo>
                  <a:pt x="69139" y="8240"/>
                </a:lnTo>
                <a:lnTo>
                  <a:pt x="71527" y="8240"/>
                </a:lnTo>
                <a:close/>
                <a:moveTo>
                  <a:pt x="71527" y="13166"/>
                </a:moveTo>
                <a:lnTo>
                  <a:pt x="69139" y="13166"/>
                </a:lnTo>
                <a:lnTo>
                  <a:pt x="69139" y="10777"/>
                </a:lnTo>
                <a:lnTo>
                  <a:pt x="71527" y="10777"/>
                </a:lnTo>
                <a:close/>
                <a:moveTo>
                  <a:pt x="71527" y="15704"/>
                </a:moveTo>
                <a:lnTo>
                  <a:pt x="69139" y="15704"/>
                </a:lnTo>
                <a:lnTo>
                  <a:pt x="69139" y="13316"/>
                </a:lnTo>
                <a:lnTo>
                  <a:pt x="71527" y="13316"/>
                </a:lnTo>
                <a:close/>
                <a:moveTo>
                  <a:pt x="71527" y="18242"/>
                </a:moveTo>
                <a:lnTo>
                  <a:pt x="69139" y="18242"/>
                </a:lnTo>
                <a:lnTo>
                  <a:pt x="69139" y="15853"/>
                </a:lnTo>
                <a:lnTo>
                  <a:pt x="71527" y="15853"/>
                </a:lnTo>
                <a:close/>
                <a:moveTo>
                  <a:pt x="71527" y="20778"/>
                </a:moveTo>
                <a:lnTo>
                  <a:pt x="69139" y="20778"/>
                </a:lnTo>
                <a:lnTo>
                  <a:pt x="69139" y="18389"/>
                </a:lnTo>
                <a:lnTo>
                  <a:pt x="71527" y="18389"/>
                </a:lnTo>
                <a:close/>
                <a:moveTo>
                  <a:pt x="71527" y="23316"/>
                </a:moveTo>
                <a:lnTo>
                  <a:pt x="69139" y="23316"/>
                </a:lnTo>
                <a:lnTo>
                  <a:pt x="69139" y="20928"/>
                </a:lnTo>
                <a:lnTo>
                  <a:pt x="71527" y="20928"/>
                </a:lnTo>
                <a:close/>
                <a:moveTo>
                  <a:pt x="71527" y="25854"/>
                </a:moveTo>
                <a:lnTo>
                  <a:pt x="69139" y="25854"/>
                </a:lnTo>
                <a:lnTo>
                  <a:pt x="69139" y="23465"/>
                </a:lnTo>
                <a:lnTo>
                  <a:pt x="71527" y="23465"/>
                </a:lnTo>
                <a:close/>
                <a:moveTo>
                  <a:pt x="71527" y="28391"/>
                </a:moveTo>
                <a:lnTo>
                  <a:pt x="69139" y="28391"/>
                </a:lnTo>
                <a:lnTo>
                  <a:pt x="69139" y="26002"/>
                </a:lnTo>
                <a:lnTo>
                  <a:pt x="71527" y="26002"/>
                </a:lnTo>
                <a:close/>
                <a:moveTo>
                  <a:pt x="71527" y="30928"/>
                </a:moveTo>
                <a:lnTo>
                  <a:pt x="69139" y="30928"/>
                </a:lnTo>
                <a:lnTo>
                  <a:pt x="69139" y="28540"/>
                </a:lnTo>
                <a:lnTo>
                  <a:pt x="71527" y="28540"/>
                </a:lnTo>
                <a:close/>
                <a:moveTo>
                  <a:pt x="71527" y="33466"/>
                </a:moveTo>
                <a:lnTo>
                  <a:pt x="69139" y="33466"/>
                </a:lnTo>
                <a:lnTo>
                  <a:pt x="69139" y="31077"/>
                </a:lnTo>
                <a:lnTo>
                  <a:pt x="71527" y="31077"/>
                </a:lnTo>
                <a:close/>
                <a:moveTo>
                  <a:pt x="71527" y="36003"/>
                </a:moveTo>
                <a:lnTo>
                  <a:pt x="69139" y="36003"/>
                </a:lnTo>
                <a:lnTo>
                  <a:pt x="69139" y="33614"/>
                </a:lnTo>
                <a:lnTo>
                  <a:pt x="71527" y="33614"/>
                </a:lnTo>
                <a:close/>
                <a:moveTo>
                  <a:pt x="71527" y="38540"/>
                </a:moveTo>
                <a:lnTo>
                  <a:pt x="69139" y="38540"/>
                </a:lnTo>
                <a:lnTo>
                  <a:pt x="69139" y="36152"/>
                </a:lnTo>
                <a:lnTo>
                  <a:pt x="71527" y="36152"/>
                </a:lnTo>
                <a:close/>
                <a:moveTo>
                  <a:pt x="71527" y="41079"/>
                </a:moveTo>
                <a:lnTo>
                  <a:pt x="69139" y="41079"/>
                </a:lnTo>
                <a:lnTo>
                  <a:pt x="69139" y="38690"/>
                </a:lnTo>
                <a:lnTo>
                  <a:pt x="71527" y="38690"/>
                </a:lnTo>
                <a:close/>
                <a:moveTo>
                  <a:pt x="71527" y="43616"/>
                </a:moveTo>
                <a:lnTo>
                  <a:pt x="69139" y="43616"/>
                </a:lnTo>
                <a:lnTo>
                  <a:pt x="69139" y="41226"/>
                </a:lnTo>
                <a:lnTo>
                  <a:pt x="71527" y="41226"/>
                </a:lnTo>
                <a:close/>
                <a:moveTo>
                  <a:pt x="71527" y="46152"/>
                </a:moveTo>
                <a:lnTo>
                  <a:pt x="69139" y="46152"/>
                </a:lnTo>
                <a:lnTo>
                  <a:pt x="69139" y="43764"/>
                </a:lnTo>
                <a:lnTo>
                  <a:pt x="71527" y="43764"/>
                </a:lnTo>
                <a:close/>
                <a:moveTo>
                  <a:pt x="71527" y="48691"/>
                </a:moveTo>
                <a:lnTo>
                  <a:pt x="69139" y="48691"/>
                </a:lnTo>
                <a:lnTo>
                  <a:pt x="69139" y="46302"/>
                </a:lnTo>
                <a:lnTo>
                  <a:pt x="71527" y="46302"/>
                </a:lnTo>
                <a:close/>
                <a:moveTo>
                  <a:pt x="71527" y="51228"/>
                </a:moveTo>
                <a:lnTo>
                  <a:pt x="69139" y="51228"/>
                </a:lnTo>
                <a:lnTo>
                  <a:pt x="69139" y="48839"/>
                </a:lnTo>
                <a:lnTo>
                  <a:pt x="71527" y="48839"/>
                </a:lnTo>
                <a:close/>
                <a:moveTo>
                  <a:pt x="71527" y="53765"/>
                </a:moveTo>
                <a:lnTo>
                  <a:pt x="69139" y="53765"/>
                </a:lnTo>
                <a:lnTo>
                  <a:pt x="69139" y="51376"/>
                </a:lnTo>
                <a:lnTo>
                  <a:pt x="71527" y="51376"/>
                </a:lnTo>
                <a:close/>
                <a:moveTo>
                  <a:pt x="71527" y="56303"/>
                </a:moveTo>
                <a:lnTo>
                  <a:pt x="69139" y="56303"/>
                </a:lnTo>
                <a:lnTo>
                  <a:pt x="69139" y="53914"/>
                </a:lnTo>
                <a:lnTo>
                  <a:pt x="71527" y="53914"/>
                </a:lnTo>
                <a:close/>
                <a:moveTo>
                  <a:pt x="71527" y="58840"/>
                </a:moveTo>
                <a:lnTo>
                  <a:pt x="69139" y="58840"/>
                </a:lnTo>
                <a:lnTo>
                  <a:pt x="69139" y="56451"/>
                </a:lnTo>
                <a:lnTo>
                  <a:pt x="71527" y="56451"/>
                </a:lnTo>
                <a:close/>
                <a:moveTo>
                  <a:pt x="68990" y="5554"/>
                </a:moveTo>
                <a:lnTo>
                  <a:pt x="66601" y="5554"/>
                </a:lnTo>
                <a:lnTo>
                  <a:pt x="66601" y="3165"/>
                </a:lnTo>
                <a:lnTo>
                  <a:pt x="68990" y="3165"/>
                </a:lnTo>
                <a:close/>
                <a:moveTo>
                  <a:pt x="68990" y="8092"/>
                </a:moveTo>
                <a:lnTo>
                  <a:pt x="66601" y="8092"/>
                </a:lnTo>
                <a:lnTo>
                  <a:pt x="66601" y="5703"/>
                </a:lnTo>
                <a:lnTo>
                  <a:pt x="68990" y="5703"/>
                </a:lnTo>
                <a:close/>
                <a:moveTo>
                  <a:pt x="68990" y="10629"/>
                </a:moveTo>
                <a:lnTo>
                  <a:pt x="66601" y="10629"/>
                </a:lnTo>
                <a:lnTo>
                  <a:pt x="66601" y="8240"/>
                </a:lnTo>
                <a:lnTo>
                  <a:pt x="68990" y="8240"/>
                </a:lnTo>
                <a:close/>
                <a:moveTo>
                  <a:pt x="68990" y="13166"/>
                </a:moveTo>
                <a:lnTo>
                  <a:pt x="66601" y="13166"/>
                </a:lnTo>
                <a:lnTo>
                  <a:pt x="66601" y="10777"/>
                </a:lnTo>
                <a:lnTo>
                  <a:pt x="68990" y="10777"/>
                </a:lnTo>
                <a:close/>
                <a:moveTo>
                  <a:pt x="68990" y="15704"/>
                </a:moveTo>
                <a:lnTo>
                  <a:pt x="66601" y="15704"/>
                </a:lnTo>
                <a:lnTo>
                  <a:pt x="66601" y="13316"/>
                </a:lnTo>
                <a:lnTo>
                  <a:pt x="68990" y="13316"/>
                </a:lnTo>
                <a:close/>
                <a:moveTo>
                  <a:pt x="68990" y="18242"/>
                </a:moveTo>
                <a:lnTo>
                  <a:pt x="66601" y="18242"/>
                </a:lnTo>
                <a:lnTo>
                  <a:pt x="66601" y="15853"/>
                </a:lnTo>
                <a:lnTo>
                  <a:pt x="68990" y="15853"/>
                </a:lnTo>
                <a:close/>
                <a:moveTo>
                  <a:pt x="68990" y="20778"/>
                </a:moveTo>
                <a:lnTo>
                  <a:pt x="66601" y="20778"/>
                </a:lnTo>
                <a:lnTo>
                  <a:pt x="66601" y="18389"/>
                </a:lnTo>
                <a:lnTo>
                  <a:pt x="68990" y="18389"/>
                </a:lnTo>
                <a:close/>
                <a:moveTo>
                  <a:pt x="68990" y="23316"/>
                </a:moveTo>
                <a:lnTo>
                  <a:pt x="66601" y="23316"/>
                </a:lnTo>
                <a:lnTo>
                  <a:pt x="66601" y="20928"/>
                </a:lnTo>
                <a:lnTo>
                  <a:pt x="68990" y="20928"/>
                </a:lnTo>
                <a:close/>
                <a:moveTo>
                  <a:pt x="68990" y="25854"/>
                </a:moveTo>
                <a:lnTo>
                  <a:pt x="66601" y="25854"/>
                </a:lnTo>
                <a:lnTo>
                  <a:pt x="66601" y="23465"/>
                </a:lnTo>
                <a:lnTo>
                  <a:pt x="68990" y="23465"/>
                </a:lnTo>
                <a:close/>
                <a:moveTo>
                  <a:pt x="68990" y="28391"/>
                </a:moveTo>
                <a:lnTo>
                  <a:pt x="66601" y="28391"/>
                </a:lnTo>
                <a:lnTo>
                  <a:pt x="66601" y="26002"/>
                </a:lnTo>
                <a:lnTo>
                  <a:pt x="68990" y="26002"/>
                </a:lnTo>
                <a:close/>
                <a:moveTo>
                  <a:pt x="68990" y="30928"/>
                </a:moveTo>
                <a:lnTo>
                  <a:pt x="66601" y="30928"/>
                </a:lnTo>
                <a:lnTo>
                  <a:pt x="66601" y="28540"/>
                </a:lnTo>
                <a:lnTo>
                  <a:pt x="68990" y="28540"/>
                </a:lnTo>
                <a:close/>
                <a:moveTo>
                  <a:pt x="68990" y="33466"/>
                </a:moveTo>
                <a:lnTo>
                  <a:pt x="66601" y="33466"/>
                </a:lnTo>
                <a:lnTo>
                  <a:pt x="66601" y="31077"/>
                </a:lnTo>
                <a:lnTo>
                  <a:pt x="68990" y="31077"/>
                </a:lnTo>
                <a:close/>
                <a:moveTo>
                  <a:pt x="68990" y="36003"/>
                </a:moveTo>
                <a:lnTo>
                  <a:pt x="66601" y="36003"/>
                </a:lnTo>
                <a:lnTo>
                  <a:pt x="66601" y="33614"/>
                </a:lnTo>
                <a:lnTo>
                  <a:pt x="68990" y="33614"/>
                </a:lnTo>
                <a:close/>
                <a:moveTo>
                  <a:pt x="68990" y="38540"/>
                </a:moveTo>
                <a:lnTo>
                  <a:pt x="66601" y="38540"/>
                </a:lnTo>
                <a:lnTo>
                  <a:pt x="66601" y="36152"/>
                </a:lnTo>
                <a:lnTo>
                  <a:pt x="68990" y="36152"/>
                </a:lnTo>
                <a:close/>
                <a:moveTo>
                  <a:pt x="68990" y="41079"/>
                </a:moveTo>
                <a:lnTo>
                  <a:pt x="66601" y="41079"/>
                </a:lnTo>
                <a:lnTo>
                  <a:pt x="66601" y="38690"/>
                </a:lnTo>
                <a:lnTo>
                  <a:pt x="68990" y="38690"/>
                </a:lnTo>
                <a:close/>
                <a:moveTo>
                  <a:pt x="68990" y="43616"/>
                </a:moveTo>
                <a:lnTo>
                  <a:pt x="66601" y="43616"/>
                </a:lnTo>
                <a:lnTo>
                  <a:pt x="66601" y="41226"/>
                </a:lnTo>
                <a:lnTo>
                  <a:pt x="68990" y="41226"/>
                </a:lnTo>
                <a:close/>
                <a:moveTo>
                  <a:pt x="68990" y="46152"/>
                </a:moveTo>
                <a:lnTo>
                  <a:pt x="66601" y="46152"/>
                </a:lnTo>
                <a:lnTo>
                  <a:pt x="66601" y="43764"/>
                </a:lnTo>
                <a:lnTo>
                  <a:pt x="68990" y="43764"/>
                </a:lnTo>
                <a:close/>
                <a:moveTo>
                  <a:pt x="68990" y="48691"/>
                </a:moveTo>
                <a:lnTo>
                  <a:pt x="66601" y="48691"/>
                </a:lnTo>
                <a:lnTo>
                  <a:pt x="66601" y="46302"/>
                </a:lnTo>
                <a:lnTo>
                  <a:pt x="68990" y="46302"/>
                </a:lnTo>
                <a:close/>
                <a:moveTo>
                  <a:pt x="68990" y="51228"/>
                </a:moveTo>
                <a:lnTo>
                  <a:pt x="66601" y="51228"/>
                </a:lnTo>
                <a:lnTo>
                  <a:pt x="66601" y="48839"/>
                </a:lnTo>
                <a:lnTo>
                  <a:pt x="68990" y="48839"/>
                </a:lnTo>
                <a:close/>
                <a:moveTo>
                  <a:pt x="68990" y="53765"/>
                </a:moveTo>
                <a:lnTo>
                  <a:pt x="66601" y="53765"/>
                </a:lnTo>
                <a:lnTo>
                  <a:pt x="66601" y="51376"/>
                </a:lnTo>
                <a:lnTo>
                  <a:pt x="68990" y="51376"/>
                </a:lnTo>
                <a:close/>
                <a:moveTo>
                  <a:pt x="68990" y="56303"/>
                </a:moveTo>
                <a:lnTo>
                  <a:pt x="66601" y="56303"/>
                </a:lnTo>
                <a:lnTo>
                  <a:pt x="66601" y="53914"/>
                </a:lnTo>
                <a:lnTo>
                  <a:pt x="68990" y="53914"/>
                </a:lnTo>
                <a:close/>
                <a:moveTo>
                  <a:pt x="68990" y="58840"/>
                </a:moveTo>
                <a:lnTo>
                  <a:pt x="66601" y="58840"/>
                </a:lnTo>
                <a:lnTo>
                  <a:pt x="66601" y="56451"/>
                </a:lnTo>
                <a:lnTo>
                  <a:pt x="68990" y="56451"/>
                </a:lnTo>
                <a:close/>
                <a:moveTo>
                  <a:pt x="66452" y="5554"/>
                </a:moveTo>
                <a:lnTo>
                  <a:pt x="64064" y="5554"/>
                </a:lnTo>
                <a:lnTo>
                  <a:pt x="64064" y="3165"/>
                </a:lnTo>
                <a:lnTo>
                  <a:pt x="66452" y="3165"/>
                </a:lnTo>
                <a:close/>
                <a:moveTo>
                  <a:pt x="66452" y="8092"/>
                </a:moveTo>
                <a:lnTo>
                  <a:pt x="64064" y="8092"/>
                </a:lnTo>
                <a:lnTo>
                  <a:pt x="64064" y="5703"/>
                </a:lnTo>
                <a:lnTo>
                  <a:pt x="66452" y="5703"/>
                </a:lnTo>
                <a:close/>
                <a:moveTo>
                  <a:pt x="66452" y="10629"/>
                </a:moveTo>
                <a:lnTo>
                  <a:pt x="64064" y="10629"/>
                </a:lnTo>
                <a:lnTo>
                  <a:pt x="64064" y="8240"/>
                </a:lnTo>
                <a:lnTo>
                  <a:pt x="66452" y="8240"/>
                </a:lnTo>
                <a:close/>
                <a:moveTo>
                  <a:pt x="66452" y="13166"/>
                </a:moveTo>
                <a:lnTo>
                  <a:pt x="64064" y="13166"/>
                </a:lnTo>
                <a:lnTo>
                  <a:pt x="64064" y="10777"/>
                </a:lnTo>
                <a:lnTo>
                  <a:pt x="66452" y="10777"/>
                </a:lnTo>
                <a:close/>
                <a:moveTo>
                  <a:pt x="66452" y="15704"/>
                </a:moveTo>
                <a:lnTo>
                  <a:pt x="64064" y="15704"/>
                </a:lnTo>
                <a:lnTo>
                  <a:pt x="64064" y="13316"/>
                </a:lnTo>
                <a:lnTo>
                  <a:pt x="66452" y="13316"/>
                </a:lnTo>
                <a:close/>
                <a:moveTo>
                  <a:pt x="66452" y="18242"/>
                </a:moveTo>
                <a:lnTo>
                  <a:pt x="64064" y="18242"/>
                </a:lnTo>
                <a:lnTo>
                  <a:pt x="64064" y="15853"/>
                </a:lnTo>
                <a:lnTo>
                  <a:pt x="66452" y="15853"/>
                </a:lnTo>
                <a:close/>
                <a:moveTo>
                  <a:pt x="66452" y="20778"/>
                </a:moveTo>
                <a:lnTo>
                  <a:pt x="64064" y="20778"/>
                </a:lnTo>
                <a:lnTo>
                  <a:pt x="64064" y="18389"/>
                </a:lnTo>
                <a:lnTo>
                  <a:pt x="66452" y="18389"/>
                </a:lnTo>
                <a:close/>
                <a:moveTo>
                  <a:pt x="66452" y="23316"/>
                </a:moveTo>
                <a:lnTo>
                  <a:pt x="64064" y="23316"/>
                </a:lnTo>
                <a:lnTo>
                  <a:pt x="64064" y="20928"/>
                </a:lnTo>
                <a:lnTo>
                  <a:pt x="66452" y="20928"/>
                </a:lnTo>
                <a:close/>
                <a:moveTo>
                  <a:pt x="66452" y="25854"/>
                </a:moveTo>
                <a:lnTo>
                  <a:pt x="64064" y="25854"/>
                </a:lnTo>
                <a:lnTo>
                  <a:pt x="64064" y="23465"/>
                </a:lnTo>
                <a:lnTo>
                  <a:pt x="66452" y="23465"/>
                </a:lnTo>
                <a:close/>
                <a:moveTo>
                  <a:pt x="66452" y="28391"/>
                </a:moveTo>
                <a:lnTo>
                  <a:pt x="64064" y="28391"/>
                </a:lnTo>
                <a:lnTo>
                  <a:pt x="64064" y="26002"/>
                </a:lnTo>
                <a:lnTo>
                  <a:pt x="66452" y="26002"/>
                </a:lnTo>
                <a:close/>
                <a:moveTo>
                  <a:pt x="66452" y="30928"/>
                </a:moveTo>
                <a:lnTo>
                  <a:pt x="64064" y="30928"/>
                </a:lnTo>
                <a:lnTo>
                  <a:pt x="64064" y="28540"/>
                </a:lnTo>
                <a:lnTo>
                  <a:pt x="66452" y="28540"/>
                </a:lnTo>
                <a:close/>
                <a:moveTo>
                  <a:pt x="66452" y="33466"/>
                </a:moveTo>
                <a:lnTo>
                  <a:pt x="64064" y="33466"/>
                </a:lnTo>
                <a:lnTo>
                  <a:pt x="64064" y="31077"/>
                </a:lnTo>
                <a:lnTo>
                  <a:pt x="66452" y="31077"/>
                </a:lnTo>
                <a:close/>
                <a:moveTo>
                  <a:pt x="66452" y="36003"/>
                </a:moveTo>
                <a:lnTo>
                  <a:pt x="64064" y="36003"/>
                </a:lnTo>
                <a:lnTo>
                  <a:pt x="64064" y="33614"/>
                </a:lnTo>
                <a:lnTo>
                  <a:pt x="66452" y="33614"/>
                </a:lnTo>
                <a:close/>
                <a:moveTo>
                  <a:pt x="66452" y="38540"/>
                </a:moveTo>
                <a:lnTo>
                  <a:pt x="64064" y="38540"/>
                </a:lnTo>
                <a:lnTo>
                  <a:pt x="64064" y="36152"/>
                </a:lnTo>
                <a:lnTo>
                  <a:pt x="66452" y="36152"/>
                </a:lnTo>
                <a:close/>
                <a:moveTo>
                  <a:pt x="66452" y="41079"/>
                </a:moveTo>
                <a:lnTo>
                  <a:pt x="64064" y="41079"/>
                </a:lnTo>
                <a:lnTo>
                  <a:pt x="64064" y="38690"/>
                </a:lnTo>
                <a:lnTo>
                  <a:pt x="66452" y="38690"/>
                </a:lnTo>
                <a:close/>
                <a:moveTo>
                  <a:pt x="66452" y="43616"/>
                </a:moveTo>
                <a:lnTo>
                  <a:pt x="64064" y="43616"/>
                </a:lnTo>
                <a:lnTo>
                  <a:pt x="64064" y="41226"/>
                </a:lnTo>
                <a:lnTo>
                  <a:pt x="66452" y="41226"/>
                </a:lnTo>
                <a:close/>
                <a:moveTo>
                  <a:pt x="66452" y="46152"/>
                </a:moveTo>
                <a:lnTo>
                  <a:pt x="64064" y="46152"/>
                </a:lnTo>
                <a:lnTo>
                  <a:pt x="64064" y="43764"/>
                </a:lnTo>
                <a:lnTo>
                  <a:pt x="66452" y="43764"/>
                </a:lnTo>
                <a:close/>
                <a:moveTo>
                  <a:pt x="66452" y="48691"/>
                </a:moveTo>
                <a:lnTo>
                  <a:pt x="64064" y="48691"/>
                </a:lnTo>
                <a:lnTo>
                  <a:pt x="64064" y="46302"/>
                </a:lnTo>
                <a:lnTo>
                  <a:pt x="66452" y="46302"/>
                </a:lnTo>
                <a:close/>
                <a:moveTo>
                  <a:pt x="66452" y="51228"/>
                </a:moveTo>
                <a:lnTo>
                  <a:pt x="64064" y="51228"/>
                </a:lnTo>
                <a:lnTo>
                  <a:pt x="64064" y="48839"/>
                </a:lnTo>
                <a:lnTo>
                  <a:pt x="66452" y="48839"/>
                </a:lnTo>
                <a:close/>
                <a:moveTo>
                  <a:pt x="66452" y="53765"/>
                </a:moveTo>
                <a:lnTo>
                  <a:pt x="64064" y="53765"/>
                </a:lnTo>
                <a:lnTo>
                  <a:pt x="64064" y="51376"/>
                </a:lnTo>
                <a:lnTo>
                  <a:pt x="66452" y="51376"/>
                </a:lnTo>
                <a:close/>
                <a:moveTo>
                  <a:pt x="66452" y="56303"/>
                </a:moveTo>
                <a:lnTo>
                  <a:pt x="64064" y="56303"/>
                </a:lnTo>
                <a:lnTo>
                  <a:pt x="64064" y="53914"/>
                </a:lnTo>
                <a:lnTo>
                  <a:pt x="66452" y="53914"/>
                </a:lnTo>
                <a:close/>
                <a:moveTo>
                  <a:pt x="66452" y="58840"/>
                </a:moveTo>
                <a:lnTo>
                  <a:pt x="64064" y="58840"/>
                </a:lnTo>
                <a:lnTo>
                  <a:pt x="64064" y="56451"/>
                </a:lnTo>
                <a:lnTo>
                  <a:pt x="66452" y="56451"/>
                </a:lnTo>
                <a:close/>
                <a:moveTo>
                  <a:pt x="63915" y="5554"/>
                </a:moveTo>
                <a:lnTo>
                  <a:pt x="61526" y="5554"/>
                </a:lnTo>
                <a:lnTo>
                  <a:pt x="61526" y="3165"/>
                </a:lnTo>
                <a:lnTo>
                  <a:pt x="63915" y="3165"/>
                </a:lnTo>
                <a:close/>
                <a:moveTo>
                  <a:pt x="63915" y="8092"/>
                </a:moveTo>
                <a:lnTo>
                  <a:pt x="61526" y="8092"/>
                </a:lnTo>
                <a:lnTo>
                  <a:pt x="61526" y="5703"/>
                </a:lnTo>
                <a:lnTo>
                  <a:pt x="63915" y="5703"/>
                </a:lnTo>
                <a:close/>
                <a:moveTo>
                  <a:pt x="63915" y="10629"/>
                </a:moveTo>
                <a:lnTo>
                  <a:pt x="61526" y="10629"/>
                </a:lnTo>
                <a:lnTo>
                  <a:pt x="61526" y="8240"/>
                </a:lnTo>
                <a:lnTo>
                  <a:pt x="63915" y="8240"/>
                </a:lnTo>
                <a:close/>
                <a:moveTo>
                  <a:pt x="63915" y="13166"/>
                </a:moveTo>
                <a:lnTo>
                  <a:pt x="61526" y="13166"/>
                </a:lnTo>
                <a:lnTo>
                  <a:pt x="61526" y="10777"/>
                </a:lnTo>
                <a:lnTo>
                  <a:pt x="63915" y="10777"/>
                </a:lnTo>
                <a:close/>
                <a:moveTo>
                  <a:pt x="63915" y="15704"/>
                </a:moveTo>
                <a:lnTo>
                  <a:pt x="61526" y="15704"/>
                </a:lnTo>
                <a:lnTo>
                  <a:pt x="61526" y="13316"/>
                </a:lnTo>
                <a:lnTo>
                  <a:pt x="63915" y="13316"/>
                </a:lnTo>
                <a:close/>
                <a:moveTo>
                  <a:pt x="63915" y="18242"/>
                </a:moveTo>
                <a:lnTo>
                  <a:pt x="61526" y="18242"/>
                </a:lnTo>
                <a:lnTo>
                  <a:pt x="61526" y="15853"/>
                </a:lnTo>
                <a:lnTo>
                  <a:pt x="63915" y="15853"/>
                </a:lnTo>
                <a:close/>
                <a:moveTo>
                  <a:pt x="63915" y="20778"/>
                </a:moveTo>
                <a:lnTo>
                  <a:pt x="61526" y="20778"/>
                </a:lnTo>
                <a:lnTo>
                  <a:pt x="61526" y="18389"/>
                </a:lnTo>
                <a:lnTo>
                  <a:pt x="63915" y="18389"/>
                </a:lnTo>
                <a:close/>
                <a:moveTo>
                  <a:pt x="63915" y="23316"/>
                </a:moveTo>
                <a:lnTo>
                  <a:pt x="61526" y="23316"/>
                </a:lnTo>
                <a:lnTo>
                  <a:pt x="61526" y="20928"/>
                </a:lnTo>
                <a:lnTo>
                  <a:pt x="63915" y="20928"/>
                </a:lnTo>
                <a:close/>
                <a:moveTo>
                  <a:pt x="63915" y="25854"/>
                </a:moveTo>
                <a:lnTo>
                  <a:pt x="61526" y="25854"/>
                </a:lnTo>
                <a:lnTo>
                  <a:pt x="61526" y="23465"/>
                </a:lnTo>
                <a:lnTo>
                  <a:pt x="63915" y="23465"/>
                </a:lnTo>
                <a:close/>
                <a:moveTo>
                  <a:pt x="63915" y="28391"/>
                </a:moveTo>
                <a:lnTo>
                  <a:pt x="61526" y="28391"/>
                </a:lnTo>
                <a:lnTo>
                  <a:pt x="61526" y="26002"/>
                </a:lnTo>
                <a:lnTo>
                  <a:pt x="63915" y="26002"/>
                </a:lnTo>
                <a:close/>
                <a:moveTo>
                  <a:pt x="63915" y="30928"/>
                </a:moveTo>
                <a:lnTo>
                  <a:pt x="61526" y="30928"/>
                </a:lnTo>
                <a:lnTo>
                  <a:pt x="61526" y="28540"/>
                </a:lnTo>
                <a:lnTo>
                  <a:pt x="63915" y="28540"/>
                </a:lnTo>
                <a:close/>
                <a:moveTo>
                  <a:pt x="63915" y="33466"/>
                </a:moveTo>
                <a:lnTo>
                  <a:pt x="61526" y="33466"/>
                </a:lnTo>
                <a:lnTo>
                  <a:pt x="61526" y="31077"/>
                </a:lnTo>
                <a:lnTo>
                  <a:pt x="63915" y="31077"/>
                </a:lnTo>
                <a:close/>
                <a:moveTo>
                  <a:pt x="63915" y="36003"/>
                </a:moveTo>
                <a:lnTo>
                  <a:pt x="61526" y="36003"/>
                </a:lnTo>
                <a:lnTo>
                  <a:pt x="61526" y="33614"/>
                </a:lnTo>
                <a:lnTo>
                  <a:pt x="63915" y="33614"/>
                </a:lnTo>
                <a:close/>
                <a:moveTo>
                  <a:pt x="63915" y="38540"/>
                </a:moveTo>
                <a:lnTo>
                  <a:pt x="61526" y="38540"/>
                </a:lnTo>
                <a:lnTo>
                  <a:pt x="61526" y="36152"/>
                </a:lnTo>
                <a:lnTo>
                  <a:pt x="63915" y="36152"/>
                </a:lnTo>
                <a:close/>
                <a:moveTo>
                  <a:pt x="63915" y="41079"/>
                </a:moveTo>
                <a:lnTo>
                  <a:pt x="61526" y="41079"/>
                </a:lnTo>
                <a:lnTo>
                  <a:pt x="61526" y="38690"/>
                </a:lnTo>
                <a:lnTo>
                  <a:pt x="63915" y="38690"/>
                </a:lnTo>
                <a:close/>
                <a:moveTo>
                  <a:pt x="63915" y="43616"/>
                </a:moveTo>
                <a:lnTo>
                  <a:pt x="61526" y="43616"/>
                </a:lnTo>
                <a:lnTo>
                  <a:pt x="61526" y="41226"/>
                </a:lnTo>
                <a:lnTo>
                  <a:pt x="63915" y="41226"/>
                </a:lnTo>
                <a:close/>
                <a:moveTo>
                  <a:pt x="63915" y="46152"/>
                </a:moveTo>
                <a:lnTo>
                  <a:pt x="61526" y="46152"/>
                </a:lnTo>
                <a:lnTo>
                  <a:pt x="61526" y="43764"/>
                </a:lnTo>
                <a:lnTo>
                  <a:pt x="63915" y="43764"/>
                </a:lnTo>
                <a:close/>
                <a:moveTo>
                  <a:pt x="63915" y="48691"/>
                </a:moveTo>
                <a:lnTo>
                  <a:pt x="61526" y="48691"/>
                </a:lnTo>
                <a:lnTo>
                  <a:pt x="61526" y="46302"/>
                </a:lnTo>
                <a:lnTo>
                  <a:pt x="63915" y="46302"/>
                </a:lnTo>
                <a:close/>
                <a:moveTo>
                  <a:pt x="63915" y="51228"/>
                </a:moveTo>
                <a:lnTo>
                  <a:pt x="61526" y="51228"/>
                </a:lnTo>
                <a:lnTo>
                  <a:pt x="61526" y="48839"/>
                </a:lnTo>
                <a:lnTo>
                  <a:pt x="63915" y="48839"/>
                </a:lnTo>
                <a:close/>
                <a:moveTo>
                  <a:pt x="63915" y="53765"/>
                </a:moveTo>
                <a:lnTo>
                  <a:pt x="61526" y="53765"/>
                </a:lnTo>
                <a:lnTo>
                  <a:pt x="61526" y="51376"/>
                </a:lnTo>
                <a:lnTo>
                  <a:pt x="63915" y="51376"/>
                </a:lnTo>
                <a:close/>
                <a:moveTo>
                  <a:pt x="63915" y="56303"/>
                </a:moveTo>
                <a:lnTo>
                  <a:pt x="61526" y="56303"/>
                </a:lnTo>
                <a:lnTo>
                  <a:pt x="61526" y="53914"/>
                </a:lnTo>
                <a:lnTo>
                  <a:pt x="63915" y="53914"/>
                </a:lnTo>
                <a:close/>
                <a:moveTo>
                  <a:pt x="63915" y="58840"/>
                </a:moveTo>
                <a:lnTo>
                  <a:pt x="61526" y="58840"/>
                </a:lnTo>
                <a:lnTo>
                  <a:pt x="61526" y="56451"/>
                </a:lnTo>
                <a:lnTo>
                  <a:pt x="63915" y="56451"/>
                </a:lnTo>
                <a:close/>
                <a:moveTo>
                  <a:pt x="61378" y="5554"/>
                </a:moveTo>
                <a:lnTo>
                  <a:pt x="58989" y="5554"/>
                </a:lnTo>
                <a:lnTo>
                  <a:pt x="58989" y="3165"/>
                </a:lnTo>
                <a:lnTo>
                  <a:pt x="61378" y="3165"/>
                </a:lnTo>
                <a:close/>
                <a:moveTo>
                  <a:pt x="61378" y="8092"/>
                </a:moveTo>
                <a:lnTo>
                  <a:pt x="58989" y="8092"/>
                </a:lnTo>
                <a:lnTo>
                  <a:pt x="58989" y="5703"/>
                </a:lnTo>
                <a:lnTo>
                  <a:pt x="61378" y="5703"/>
                </a:lnTo>
                <a:close/>
                <a:moveTo>
                  <a:pt x="61378" y="10629"/>
                </a:moveTo>
                <a:lnTo>
                  <a:pt x="58989" y="10629"/>
                </a:lnTo>
                <a:lnTo>
                  <a:pt x="58989" y="8240"/>
                </a:lnTo>
                <a:lnTo>
                  <a:pt x="61378" y="8240"/>
                </a:lnTo>
                <a:close/>
                <a:moveTo>
                  <a:pt x="61378" y="13166"/>
                </a:moveTo>
                <a:lnTo>
                  <a:pt x="58989" y="13166"/>
                </a:lnTo>
                <a:lnTo>
                  <a:pt x="58989" y="10777"/>
                </a:lnTo>
                <a:lnTo>
                  <a:pt x="61378" y="10777"/>
                </a:lnTo>
                <a:close/>
                <a:moveTo>
                  <a:pt x="61378" y="15704"/>
                </a:moveTo>
                <a:lnTo>
                  <a:pt x="58989" y="15704"/>
                </a:lnTo>
                <a:lnTo>
                  <a:pt x="58989" y="13316"/>
                </a:lnTo>
                <a:lnTo>
                  <a:pt x="61378" y="13316"/>
                </a:lnTo>
                <a:close/>
                <a:moveTo>
                  <a:pt x="61378" y="18242"/>
                </a:moveTo>
                <a:lnTo>
                  <a:pt x="58989" y="18242"/>
                </a:lnTo>
                <a:lnTo>
                  <a:pt x="58989" y="15853"/>
                </a:lnTo>
                <a:lnTo>
                  <a:pt x="61378" y="15853"/>
                </a:lnTo>
                <a:close/>
                <a:moveTo>
                  <a:pt x="61378" y="20778"/>
                </a:moveTo>
                <a:lnTo>
                  <a:pt x="58989" y="20778"/>
                </a:lnTo>
                <a:lnTo>
                  <a:pt x="58989" y="18389"/>
                </a:lnTo>
                <a:lnTo>
                  <a:pt x="61378" y="18389"/>
                </a:lnTo>
                <a:close/>
                <a:moveTo>
                  <a:pt x="61378" y="23316"/>
                </a:moveTo>
                <a:lnTo>
                  <a:pt x="58989" y="23316"/>
                </a:lnTo>
                <a:lnTo>
                  <a:pt x="58989" y="20928"/>
                </a:lnTo>
                <a:lnTo>
                  <a:pt x="61378" y="20928"/>
                </a:lnTo>
                <a:close/>
                <a:moveTo>
                  <a:pt x="61378" y="25854"/>
                </a:moveTo>
                <a:lnTo>
                  <a:pt x="58989" y="25854"/>
                </a:lnTo>
                <a:lnTo>
                  <a:pt x="58989" y="23465"/>
                </a:lnTo>
                <a:lnTo>
                  <a:pt x="61378" y="23465"/>
                </a:lnTo>
                <a:close/>
                <a:moveTo>
                  <a:pt x="61378" y="28391"/>
                </a:moveTo>
                <a:lnTo>
                  <a:pt x="58989" y="28391"/>
                </a:lnTo>
                <a:lnTo>
                  <a:pt x="58989" y="26002"/>
                </a:lnTo>
                <a:lnTo>
                  <a:pt x="61378" y="26002"/>
                </a:lnTo>
                <a:close/>
                <a:moveTo>
                  <a:pt x="61378" y="30928"/>
                </a:moveTo>
                <a:lnTo>
                  <a:pt x="58989" y="30928"/>
                </a:lnTo>
                <a:lnTo>
                  <a:pt x="58989" y="28540"/>
                </a:lnTo>
                <a:lnTo>
                  <a:pt x="61378" y="28540"/>
                </a:lnTo>
                <a:close/>
                <a:moveTo>
                  <a:pt x="61378" y="33466"/>
                </a:moveTo>
                <a:lnTo>
                  <a:pt x="58989" y="33466"/>
                </a:lnTo>
                <a:lnTo>
                  <a:pt x="58989" y="31077"/>
                </a:lnTo>
                <a:lnTo>
                  <a:pt x="61378" y="31077"/>
                </a:lnTo>
                <a:close/>
                <a:moveTo>
                  <a:pt x="61378" y="36003"/>
                </a:moveTo>
                <a:lnTo>
                  <a:pt x="58989" y="36003"/>
                </a:lnTo>
                <a:lnTo>
                  <a:pt x="58989" y="33614"/>
                </a:lnTo>
                <a:lnTo>
                  <a:pt x="61378" y="33614"/>
                </a:lnTo>
                <a:close/>
                <a:moveTo>
                  <a:pt x="61378" y="38540"/>
                </a:moveTo>
                <a:lnTo>
                  <a:pt x="58989" y="38540"/>
                </a:lnTo>
                <a:lnTo>
                  <a:pt x="58989" y="36152"/>
                </a:lnTo>
                <a:lnTo>
                  <a:pt x="61378" y="36152"/>
                </a:lnTo>
                <a:close/>
                <a:moveTo>
                  <a:pt x="61378" y="41079"/>
                </a:moveTo>
                <a:lnTo>
                  <a:pt x="58989" y="41079"/>
                </a:lnTo>
                <a:lnTo>
                  <a:pt x="58989" y="38690"/>
                </a:lnTo>
                <a:lnTo>
                  <a:pt x="61378" y="38690"/>
                </a:lnTo>
                <a:close/>
                <a:moveTo>
                  <a:pt x="61378" y="43616"/>
                </a:moveTo>
                <a:lnTo>
                  <a:pt x="58989" y="43616"/>
                </a:lnTo>
                <a:lnTo>
                  <a:pt x="58989" y="41226"/>
                </a:lnTo>
                <a:lnTo>
                  <a:pt x="61378" y="41226"/>
                </a:lnTo>
                <a:close/>
                <a:moveTo>
                  <a:pt x="61378" y="46152"/>
                </a:moveTo>
                <a:lnTo>
                  <a:pt x="58989" y="46152"/>
                </a:lnTo>
                <a:lnTo>
                  <a:pt x="58989" y="43764"/>
                </a:lnTo>
                <a:lnTo>
                  <a:pt x="61378" y="43764"/>
                </a:lnTo>
                <a:close/>
                <a:moveTo>
                  <a:pt x="61378" y="48691"/>
                </a:moveTo>
                <a:lnTo>
                  <a:pt x="58989" y="48691"/>
                </a:lnTo>
                <a:lnTo>
                  <a:pt x="58989" y="46302"/>
                </a:lnTo>
                <a:lnTo>
                  <a:pt x="61378" y="46302"/>
                </a:lnTo>
                <a:close/>
                <a:moveTo>
                  <a:pt x="61378" y="51228"/>
                </a:moveTo>
                <a:lnTo>
                  <a:pt x="58989" y="51228"/>
                </a:lnTo>
                <a:lnTo>
                  <a:pt x="58989" y="48839"/>
                </a:lnTo>
                <a:lnTo>
                  <a:pt x="61378" y="48839"/>
                </a:lnTo>
                <a:close/>
                <a:moveTo>
                  <a:pt x="61378" y="53765"/>
                </a:moveTo>
                <a:lnTo>
                  <a:pt x="58989" y="53765"/>
                </a:lnTo>
                <a:lnTo>
                  <a:pt x="58989" y="51376"/>
                </a:lnTo>
                <a:lnTo>
                  <a:pt x="61378" y="51376"/>
                </a:lnTo>
                <a:close/>
                <a:moveTo>
                  <a:pt x="61378" y="56303"/>
                </a:moveTo>
                <a:lnTo>
                  <a:pt x="58989" y="56303"/>
                </a:lnTo>
                <a:lnTo>
                  <a:pt x="58989" y="53914"/>
                </a:lnTo>
                <a:lnTo>
                  <a:pt x="61378" y="53914"/>
                </a:lnTo>
                <a:close/>
                <a:moveTo>
                  <a:pt x="61378" y="58840"/>
                </a:moveTo>
                <a:lnTo>
                  <a:pt x="58989" y="58840"/>
                </a:lnTo>
                <a:lnTo>
                  <a:pt x="58989" y="56451"/>
                </a:lnTo>
                <a:lnTo>
                  <a:pt x="61378" y="56451"/>
                </a:lnTo>
                <a:close/>
                <a:moveTo>
                  <a:pt x="58840" y="5554"/>
                </a:moveTo>
                <a:lnTo>
                  <a:pt x="56452" y="5554"/>
                </a:lnTo>
                <a:lnTo>
                  <a:pt x="56452" y="3165"/>
                </a:lnTo>
                <a:lnTo>
                  <a:pt x="58840" y="3165"/>
                </a:lnTo>
                <a:close/>
                <a:moveTo>
                  <a:pt x="58840" y="8092"/>
                </a:moveTo>
                <a:lnTo>
                  <a:pt x="56452" y="8092"/>
                </a:lnTo>
                <a:lnTo>
                  <a:pt x="56452" y="5703"/>
                </a:lnTo>
                <a:lnTo>
                  <a:pt x="58840" y="5703"/>
                </a:lnTo>
                <a:close/>
                <a:moveTo>
                  <a:pt x="58840" y="10629"/>
                </a:moveTo>
                <a:lnTo>
                  <a:pt x="56452" y="10629"/>
                </a:lnTo>
                <a:lnTo>
                  <a:pt x="56452" y="8240"/>
                </a:lnTo>
                <a:lnTo>
                  <a:pt x="58840" y="8240"/>
                </a:lnTo>
                <a:close/>
                <a:moveTo>
                  <a:pt x="58840" y="13166"/>
                </a:moveTo>
                <a:lnTo>
                  <a:pt x="56452" y="13166"/>
                </a:lnTo>
                <a:lnTo>
                  <a:pt x="56452" y="10777"/>
                </a:lnTo>
                <a:lnTo>
                  <a:pt x="58840" y="10777"/>
                </a:lnTo>
                <a:close/>
                <a:moveTo>
                  <a:pt x="58840" y="15704"/>
                </a:moveTo>
                <a:lnTo>
                  <a:pt x="56452" y="15704"/>
                </a:lnTo>
                <a:lnTo>
                  <a:pt x="56452" y="13316"/>
                </a:lnTo>
                <a:lnTo>
                  <a:pt x="58840" y="13316"/>
                </a:lnTo>
                <a:close/>
                <a:moveTo>
                  <a:pt x="58840" y="18242"/>
                </a:moveTo>
                <a:lnTo>
                  <a:pt x="56452" y="18242"/>
                </a:lnTo>
                <a:lnTo>
                  <a:pt x="56452" y="15853"/>
                </a:lnTo>
                <a:lnTo>
                  <a:pt x="58840" y="15853"/>
                </a:lnTo>
                <a:close/>
                <a:moveTo>
                  <a:pt x="58840" y="20778"/>
                </a:moveTo>
                <a:lnTo>
                  <a:pt x="56452" y="20778"/>
                </a:lnTo>
                <a:lnTo>
                  <a:pt x="56452" y="18389"/>
                </a:lnTo>
                <a:lnTo>
                  <a:pt x="58840" y="18389"/>
                </a:lnTo>
                <a:close/>
                <a:moveTo>
                  <a:pt x="58840" y="23316"/>
                </a:moveTo>
                <a:lnTo>
                  <a:pt x="56452" y="23316"/>
                </a:lnTo>
                <a:lnTo>
                  <a:pt x="56452" y="20928"/>
                </a:lnTo>
                <a:lnTo>
                  <a:pt x="58840" y="20928"/>
                </a:lnTo>
                <a:close/>
                <a:moveTo>
                  <a:pt x="58840" y="25854"/>
                </a:moveTo>
                <a:lnTo>
                  <a:pt x="56452" y="25854"/>
                </a:lnTo>
                <a:lnTo>
                  <a:pt x="56452" y="23465"/>
                </a:lnTo>
                <a:lnTo>
                  <a:pt x="58840" y="23465"/>
                </a:lnTo>
                <a:close/>
                <a:moveTo>
                  <a:pt x="58840" y="28391"/>
                </a:moveTo>
                <a:lnTo>
                  <a:pt x="56452" y="28391"/>
                </a:lnTo>
                <a:lnTo>
                  <a:pt x="56452" y="26002"/>
                </a:lnTo>
                <a:lnTo>
                  <a:pt x="58840" y="26002"/>
                </a:lnTo>
                <a:close/>
                <a:moveTo>
                  <a:pt x="58840" y="30928"/>
                </a:moveTo>
                <a:lnTo>
                  <a:pt x="56452" y="30928"/>
                </a:lnTo>
                <a:lnTo>
                  <a:pt x="56452" y="28540"/>
                </a:lnTo>
                <a:lnTo>
                  <a:pt x="58840" y="28540"/>
                </a:lnTo>
                <a:close/>
                <a:moveTo>
                  <a:pt x="58840" y="33466"/>
                </a:moveTo>
                <a:lnTo>
                  <a:pt x="56452" y="33466"/>
                </a:lnTo>
                <a:lnTo>
                  <a:pt x="56452" y="31077"/>
                </a:lnTo>
                <a:lnTo>
                  <a:pt x="58840" y="31077"/>
                </a:lnTo>
                <a:close/>
                <a:moveTo>
                  <a:pt x="58840" y="36003"/>
                </a:moveTo>
                <a:lnTo>
                  <a:pt x="56452" y="36003"/>
                </a:lnTo>
                <a:lnTo>
                  <a:pt x="56452" y="33614"/>
                </a:lnTo>
                <a:lnTo>
                  <a:pt x="58840" y="33614"/>
                </a:lnTo>
                <a:close/>
                <a:moveTo>
                  <a:pt x="58840" y="38540"/>
                </a:moveTo>
                <a:lnTo>
                  <a:pt x="56452" y="38540"/>
                </a:lnTo>
                <a:lnTo>
                  <a:pt x="56452" y="36152"/>
                </a:lnTo>
                <a:lnTo>
                  <a:pt x="58840" y="36152"/>
                </a:lnTo>
                <a:close/>
                <a:moveTo>
                  <a:pt x="58840" y="41079"/>
                </a:moveTo>
                <a:lnTo>
                  <a:pt x="56452" y="41079"/>
                </a:lnTo>
                <a:lnTo>
                  <a:pt x="56452" y="38690"/>
                </a:lnTo>
                <a:lnTo>
                  <a:pt x="58840" y="38690"/>
                </a:lnTo>
                <a:close/>
                <a:moveTo>
                  <a:pt x="58840" y="43616"/>
                </a:moveTo>
                <a:lnTo>
                  <a:pt x="56452" y="43616"/>
                </a:lnTo>
                <a:lnTo>
                  <a:pt x="56452" y="41226"/>
                </a:lnTo>
                <a:lnTo>
                  <a:pt x="58840" y="41226"/>
                </a:lnTo>
                <a:close/>
                <a:moveTo>
                  <a:pt x="58840" y="46152"/>
                </a:moveTo>
                <a:lnTo>
                  <a:pt x="56452" y="46152"/>
                </a:lnTo>
                <a:lnTo>
                  <a:pt x="56452" y="43764"/>
                </a:lnTo>
                <a:lnTo>
                  <a:pt x="58840" y="43764"/>
                </a:lnTo>
                <a:close/>
                <a:moveTo>
                  <a:pt x="58840" y="48691"/>
                </a:moveTo>
                <a:lnTo>
                  <a:pt x="56452" y="48691"/>
                </a:lnTo>
                <a:lnTo>
                  <a:pt x="56452" y="46302"/>
                </a:lnTo>
                <a:lnTo>
                  <a:pt x="58840" y="46302"/>
                </a:lnTo>
                <a:close/>
                <a:moveTo>
                  <a:pt x="58840" y="51228"/>
                </a:moveTo>
                <a:lnTo>
                  <a:pt x="56452" y="51228"/>
                </a:lnTo>
                <a:lnTo>
                  <a:pt x="56452" y="48839"/>
                </a:lnTo>
                <a:lnTo>
                  <a:pt x="58840" y="48839"/>
                </a:lnTo>
                <a:close/>
                <a:moveTo>
                  <a:pt x="58840" y="53765"/>
                </a:moveTo>
                <a:lnTo>
                  <a:pt x="56452" y="53765"/>
                </a:lnTo>
                <a:lnTo>
                  <a:pt x="56452" y="51376"/>
                </a:lnTo>
                <a:lnTo>
                  <a:pt x="58840" y="51376"/>
                </a:lnTo>
                <a:close/>
                <a:moveTo>
                  <a:pt x="58840" y="56303"/>
                </a:moveTo>
                <a:lnTo>
                  <a:pt x="56452" y="56303"/>
                </a:lnTo>
                <a:lnTo>
                  <a:pt x="56452" y="53914"/>
                </a:lnTo>
                <a:lnTo>
                  <a:pt x="58840" y="53914"/>
                </a:lnTo>
                <a:close/>
                <a:moveTo>
                  <a:pt x="58840" y="58840"/>
                </a:moveTo>
                <a:lnTo>
                  <a:pt x="56452" y="58840"/>
                </a:lnTo>
                <a:lnTo>
                  <a:pt x="56452" y="56451"/>
                </a:lnTo>
                <a:lnTo>
                  <a:pt x="58840" y="56451"/>
                </a:lnTo>
                <a:close/>
                <a:moveTo>
                  <a:pt x="56303" y="5554"/>
                </a:moveTo>
                <a:lnTo>
                  <a:pt x="53914" y="5554"/>
                </a:lnTo>
                <a:lnTo>
                  <a:pt x="53914" y="3165"/>
                </a:lnTo>
                <a:lnTo>
                  <a:pt x="56303" y="3165"/>
                </a:lnTo>
                <a:close/>
                <a:moveTo>
                  <a:pt x="56303" y="8092"/>
                </a:moveTo>
                <a:lnTo>
                  <a:pt x="53914" y="8092"/>
                </a:lnTo>
                <a:lnTo>
                  <a:pt x="53914" y="5703"/>
                </a:lnTo>
                <a:lnTo>
                  <a:pt x="56303" y="5703"/>
                </a:lnTo>
                <a:close/>
                <a:moveTo>
                  <a:pt x="56303" y="10629"/>
                </a:moveTo>
                <a:lnTo>
                  <a:pt x="53914" y="10629"/>
                </a:lnTo>
                <a:lnTo>
                  <a:pt x="53914" y="8240"/>
                </a:lnTo>
                <a:lnTo>
                  <a:pt x="56303" y="8240"/>
                </a:lnTo>
                <a:close/>
                <a:moveTo>
                  <a:pt x="56303" y="13166"/>
                </a:moveTo>
                <a:lnTo>
                  <a:pt x="53914" y="13166"/>
                </a:lnTo>
                <a:lnTo>
                  <a:pt x="53914" y="10777"/>
                </a:lnTo>
                <a:lnTo>
                  <a:pt x="56303" y="10777"/>
                </a:lnTo>
                <a:close/>
                <a:moveTo>
                  <a:pt x="56303" y="15704"/>
                </a:moveTo>
                <a:lnTo>
                  <a:pt x="53914" y="15704"/>
                </a:lnTo>
                <a:lnTo>
                  <a:pt x="53914" y="13316"/>
                </a:lnTo>
                <a:lnTo>
                  <a:pt x="56303" y="13316"/>
                </a:lnTo>
                <a:close/>
                <a:moveTo>
                  <a:pt x="56303" y="18242"/>
                </a:moveTo>
                <a:lnTo>
                  <a:pt x="53914" y="18242"/>
                </a:lnTo>
                <a:lnTo>
                  <a:pt x="53914" y="15853"/>
                </a:lnTo>
                <a:lnTo>
                  <a:pt x="56303" y="15853"/>
                </a:lnTo>
                <a:close/>
                <a:moveTo>
                  <a:pt x="56303" y="20778"/>
                </a:moveTo>
                <a:lnTo>
                  <a:pt x="53914" y="20778"/>
                </a:lnTo>
                <a:lnTo>
                  <a:pt x="53914" y="18389"/>
                </a:lnTo>
                <a:lnTo>
                  <a:pt x="56303" y="18389"/>
                </a:lnTo>
                <a:close/>
                <a:moveTo>
                  <a:pt x="56303" y="23316"/>
                </a:moveTo>
                <a:lnTo>
                  <a:pt x="53914" y="23316"/>
                </a:lnTo>
                <a:lnTo>
                  <a:pt x="53914" y="20928"/>
                </a:lnTo>
                <a:lnTo>
                  <a:pt x="56303" y="20928"/>
                </a:lnTo>
                <a:close/>
                <a:moveTo>
                  <a:pt x="56303" y="25854"/>
                </a:moveTo>
                <a:lnTo>
                  <a:pt x="53914" y="25854"/>
                </a:lnTo>
                <a:lnTo>
                  <a:pt x="53914" y="23465"/>
                </a:lnTo>
                <a:lnTo>
                  <a:pt x="56303" y="23465"/>
                </a:lnTo>
                <a:close/>
                <a:moveTo>
                  <a:pt x="56303" y="28391"/>
                </a:moveTo>
                <a:lnTo>
                  <a:pt x="53914" y="28391"/>
                </a:lnTo>
                <a:lnTo>
                  <a:pt x="53914" y="26002"/>
                </a:lnTo>
                <a:lnTo>
                  <a:pt x="56303" y="26002"/>
                </a:lnTo>
                <a:close/>
                <a:moveTo>
                  <a:pt x="56303" y="30928"/>
                </a:moveTo>
                <a:lnTo>
                  <a:pt x="53914" y="30928"/>
                </a:lnTo>
                <a:lnTo>
                  <a:pt x="53914" y="28540"/>
                </a:lnTo>
                <a:lnTo>
                  <a:pt x="56303" y="28540"/>
                </a:lnTo>
                <a:close/>
                <a:moveTo>
                  <a:pt x="56303" y="33466"/>
                </a:moveTo>
                <a:lnTo>
                  <a:pt x="53914" y="33466"/>
                </a:lnTo>
                <a:lnTo>
                  <a:pt x="53914" y="31077"/>
                </a:lnTo>
                <a:lnTo>
                  <a:pt x="56303" y="31077"/>
                </a:lnTo>
                <a:close/>
                <a:moveTo>
                  <a:pt x="56303" y="36003"/>
                </a:moveTo>
                <a:lnTo>
                  <a:pt x="53914" y="36003"/>
                </a:lnTo>
                <a:lnTo>
                  <a:pt x="53914" y="33614"/>
                </a:lnTo>
                <a:lnTo>
                  <a:pt x="56303" y="33614"/>
                </a:lnTo>
                <a:close/>
                <a:moveTo>
                  <a:pt x="56303" y="38540"/>
                </a:moveTo>
                <a:lnTo>
                  <a:pt x="53914" y="38540"/>
                </a:lnTo>
                <a:lnTo>
                  <a:pt x="53914" y="36152"/>
                </a:lnTo>
                <a:lnTo>
                  <a:pt x="56303" y="36152"/>
                </a:lnTo>
                <a:close/>
                <a:moveTo>
                  <a:pt x="56303" y="41079"/>
                </a:moveTo>
                <a:lnTo>
                  <a:pt x="53914" y="41079"/>
                </a:lnTo>
                <a:lnTo>
                  <a:pt x="53914" y="38690"/>
                </a:lnTo>
                <a:lnTo>
                  <a:pt x="56303" y="38690"/>
                </a:lnTo>
                <a:close/>
                <a:moveTo>
                  <a:pt x="56303" y="43616"/>
                </a:moveTo>
                <a:lnTo>
                  <a:pt x="53914" y="43616"/>
                </a:lnTo>
                <a:lnTo>
                  <a:pt x="53914" y="41226"/>
                </a:lnTo>
                <a:lnTo>
                  <a:pt x="56303" y="41226"/>
                </a:lnTo>
                <a:close/>
                <a:moveTo>
                  <a:pt x="56303" y="46152"/>
                </a:moveTo>
                <a:lnTo>
                  <a:pt x="53914" y="46152"/>
                </a:lnTo>
                <a:lnTo>
                  <a:pt x="53914" y="43764"/>
                </a:lnTo>
                <a:lnTo>
                  <a:pt x="56303" y="43764"/>
                </a:lnTo>
                <a:close/>
                <a:moveTo>
                  <a:pt x="56303" y="48691"/>
                </a:moveTo>
                <a:lnTo>
                  <a:pt x="53914" y="48691"/>
                </a:lnTo>
                <a:lnTo>
                  <a:pt x="53914" y="46302"/>
                </a:lnTo>
                <a:lnTo>
                  <a:pt x="56303" y="46302"/>
                </a:lnTo>
                <a:close/>
                <a:moveTo>
                  <a:pt x="56303" y="51228"/>
                </a:moveTo>
                <a:lnTo>
                  <a:pt x="53914" y="51228"/>
                </a:lnTo>
                <a:lnTo>
                  <a:pt x="53914" y="48839"/>
                </a:lnTo>
                <a:lnTo>
                  <a:pt x="56303" y="48839"/>
                </a:lnTo>
                <a:close/>
                <a:moveTo>
                  <a:pt x="56303" y="53765"/>
                </a:moveTo>
                <a:lnTo>
                  <a:pt x="53914" y="53765"/>
                </a:lnTo>
                <a:lnTo>
                  <a:pt x="53914" y="51376"/>
                </a:lnTo>
                <a:lnTo>
                  <a:pt x="56303" y="51376"/>
                </a:lnTo>
                <a:close/>
                <a:moveTo>
                  <a:pt x="56303" y="56303"/>
                </a:moveTo>
                <a:lnTo>
                  <a:pt x="53914" y="56303"/>
                </a:lnTo>
                <a:lnTo>
                  <a:pt x="53914" y="53914"/>
                </a:lnTo>
                <a:lnTo>
                  <a:pt x="56303" y="53914"/>
                </a:lnTo>
                <a:close/>
                <a:moveTo>
                  <a:pt x="56303" y="58840"/>
                </a:moveTo>
                <a:lnTo>
                  <a:pt x="53914" y="58840"/>
                </a:lnTo>
                <a:lnTo>
                  <a:pt x="53914" y="56451"/>
                </a:lnTo>
                <a:lnTo>
                  <a:pt x="56303" y="56451"/>
                </a:lnTo>
                <a:close/>
                <a:moveTo>
                  <a:pt x="53766" y="5554"/>
                </a:moveTo>
                <a:lnTo>
                  <a:pt x="51376" y="5554"/>
                </a:lnTo>
                <a:lnTo>
                  <a:pt x="51376" y="3165"/>
                </a:lnTo>
                <a:lnTo>
                  <a:pt x="53766" y="3165"/>
                </a:lnTo>
                <a:close/>
                <a:moveTo>
                  <a:pt x="53766" y="8092"/>
                </a:moveTo>
                <a:lnTo>
                  <a:pt x="51376" y="8092"/>
                </a:lnTo>
                <a:lnTo>
                  <a:pt x="51376" y="5703"/>
                </a:lnTo>
                <a:lnTo>
                  <a:pt x="53766" y="5703"/>
                </a:lnTo>
                <a:close/>
                <a:moveTo>
                  <a:pt x="53766" y="10629"/>
                </a:moveTo>
                <a:lnTo>
                  <a:pt x="51376" y="10629"/>
                </a:lnTo>
                <a:lnTo>
                  <a:pt x="51376" y="8240"/>
                </a:lnTo>
                <a:lnTo>
                  <a:pt x="53766" y="8240"/>
                </a:lnTo>
                <a:close/>
                <a:moveTo>
                  <a:pt x="53766" y="13166"/>
                </a:moveTo>
                <a:lnTo>
                  <a:pt x="51376" y="13166"/>
                </a:lnTo>
                <a:lnTo>
                  <a:pt x="51376" y="10777"/>
                </a:lnTo>
                <a:lnTo>
                  <a:pt x="53766" y="10777"/>
                </a:lnTo>
                <a:close/>
                <a:moveTo>
                  <a:pt x="53766" y="15704"/>
                </a:moveTo>
                <a:lnTo>
                  <a:pt x="51376" y="15704"/>
                </a:lnTo>
                <a:lnTo>
                  <a:pt x="51376" y="13316"/>
                </a:lnTo>
                <a:lnTo>
                  <a:pt x="53766" y="13316"/>
                </a:lnTo>
                <a:close/>
                <a:moveTo>
                  <a:pt x="53766" y="18242"/>
                </a:moveTo>
                <a:lnTo>
                  <a:pt x="51376" y="18242"/>
                </a:lnTo>
                <a:lnTo>
                  <a:pt x="51376" y="15853"/>
                </a:lnTo>
                <a:lnTo>
                  <a:pt x="53766" y="15853"/>
                </a:lnTo>
                <a:close/>
                <a:moveTo>
                  <a:pt x="53766" y="20778"/>
                </a:moveTo>
                <a:lnTo>
                  <a:pt x="51376" y="20778"/>
                </a:lnTo>
                <a:lnTo>
                  <a:pt x="51376" y="18389"/>
                </a:lnTo>
                <a:lnTo>
                  <a:pt x="53766" y="18389"/>
                </a:lnTo>
                <a:close/>
                <a:moveTo>
                  <a:pt x="53766" y="23316"/>
                </a:moveTo>
                <a:lnTo>
                  <a:pt x="51376" y="23316"/>
                </a:lnTo>
                <a:lnTo>
                  <a:pt x="51376" y="20928"/>
                </a:lnTo>
                <a:lnTo>
                  <a:pt x="53766" y="20928"/>
                </a:lnTo>
                <a:close/>
                <a:moveTo>
                  <a:pt x="53766" y="25854"/>
                </a:moveTo>
                <a:lnTo>
                  <a:pt x="51376" y="25854"/>
                </a:lnTo>
                <a:lnTo>
                  <a:pt x="51376" y="23465"/>
                </a:lnTo>
                <a:lnTo>
                  <a:pt x="53766" y="23465"/>
                </a:lnTo>
                <a:close/>
                <a:moveTo>
                  <a:pt x="53766" y="28391"/>
                </a:moveTo>
                <a:lnTo>
                  <a:pt x="51376" y="28391"/>
                </a:lnTo>
                <a:lnTo>
                  <a:pt x="51376" y="26002"/>
                </a:lnTo>
                <a:lnTo>
                  <a:pt x="53766" y="26002"/>
                </a:lnTo>
                <a:close/>
                <a:moveTo>
                  <a:pt x="53766" y="30928"/>
                </a:moveTo>
                <a:lnTo>
                  <a:pt x="51376" y="30928"/>
                </a:lnTo>
                <a:lnTo>
                  <a:pt x="51376" y="28540"/>
                </a:lnTo>
                <a:lnTo>
                  <a:pt x="53766" y="28540"/>
                </a:lnTo>
                <a:close/>
                <a:moveTo>
                  <a:pt x="53766" y="33466"/>
                </a:moveTo>
                <a:lnTo>
                  <a:pt x="51376" y="33466"/>
                </a:lnTo>
                <a:lnTo>
                  <a:pt x="51376" y="31077"/>
                </a:lnTo>
                <a:lnTo>
                  <a:pt x="53766" y="31077"/>
                </a:lnTo>
                <a:close/>
                <a:moveTo>
                  <a:pt x="53766" y="36003"/>
                </a:moveTo>
                <a:lnTo>
                  <a:pt x="51376" y="36003"/>
                </a:lnTo>
                <a:lnTo>
                  <a:pt x="51376" y="33614"/>
                </a:lnTo>
                <a:lnTo>
                  <a:pt x="53766" y="33614"/>
                </a:lnTo>
                <a:close/>
                <a:moveTo>
                  <a:pt x="53766" y="38540"/>
                </a:moveTo>
                <a:lnTo>
                  <a:pt x="51376" y="38540"/>
                </a:lnTo>
                <a:lnTo>
                  <a:pt x="51376" y="36152"/>
                </a:lnTo>
                <a:lnTo>
                  <a:pt x="53766" y="36152"/>
                </a:lnTo>
                <a:close/>
                <a:moveTo>
                  <a:pt x="53766" y="41079"/>
                </a:moveTo>
                <a:lnTo>
                  <a:pt x="51376" y="41079"/>
                </a:lnTo>
                <a:lnTo>
                  <a:pt x="51376" y="38690"/>
                </a:lnTo>
                <a:lnTo>
                  <a:pt x="53766" y="38690"/>
                </a:lnTo>
                <a:close/>
                <a:moveTo>
                  <a:pt x="53766" y="43616"/>
                </a:moveTo>
                <a:lnTo>
                  <a:pt x="51376" y="43616"/>
                </a:lnTo>
                <a:lnTo>
                  <a:pt x="51376" y="41226"/>
                </a:lnTo>
                <a:lnTo>
                  <a:pt x="53766" y="41226"/>
                </a:lnTo>
                <a:close/>
                <a:moveTo>
                  <a:pt x="53766" y="46152"/>
                </a:moveTo>
                <a:lnTo>
                  <a:pt x="51376" y="46152"/>
                </a:lnTo>
                <a:lnTo>
                  <a:pt x="51376" y="43764"/>
                </a:lnTo>
                <a:lnTo>
                  <a:pt x="53766" y="43764"/>
                </a:lnTo>
                <a:close/>
                <a:moveTo>
                  <a:pt x="53766" y="48691"/>
                </a:moveTo>
                <a:lnTo>
                  <a:pt x="51376" y="48691"/>
                </a:lnTo>
                <a:lnTo>
                  <a:pt x="51376" y="46302"/>
                </a:lnTo>
                <a:lnTo>
                  <a:pt x="53766" y="46302"/>
                </a:lnTo>
                <a:close/>
                <a:moveTo>
                  <a:pt x="53766" y="51228"/>
                </a:moveTo>
                <a:lnTo>
                  <a:pt x="51376" y="51228"/>
                </a:lnTo>
                <a:lnTo>
                  <a:pt x="51376" y="48839"/>
                </a:lnTo>
                <a:lnTo>
                  <a:pt x="53766" y="48839"/>
                </a:lnTo>
                <a:close/>
                <a:moveTo>
                  <a:pt x="53766" y="53765"/>
                </a:moveTo>
                <a:lnTo>
                  <a:pt x="51376" y="53765"/>
                </a:lnTo>
                <a:lnTo>
                  <a:pt x="51376" y="51376"/>
                </a:lnTo>
                <a:lnTo>
                  <a:pt x="53766" y="51376"/>
                </a:lnTo>
                <a:close/>
                <a:moveTo>
                  <a:pt x="53766" y="56303"/>
                </a:moveTo>
                <a:lnTo>
                  <a:pt x="51376" y="56303"/>
                </a:lnTo>
                <a:lnTo>
                  <a:pt x="51376" y="53914"/>
                </a:lnTo>
                <a:lnTo>
                  <a:pt x="53766" y="53914"/>
                </a:lnTo>
                <a:close/>
                <a:moveTo>
                  <a:pt x="53766" y="58840"/>
                </a:moveTo>
                <a:lnTo>
                  <a:pt x="51376" y="58840"/>
                </a:lnTo>
                <a:lnTo>
                  <a:pt x="51376" y="56451"/>
                </a:lnTo>
                <a:lnTo>
                  <a:pt x="53766" y="56451"/>
                </a:lnTo>
                <a:close/>
                <a:moveTo>
                  <a:pt x="51228" y="5554"/>
                </a:moveTo>
                <a:lnTo>
                  <a:pt x="48839" y="5554"/>
                </a:lnTo>
                <a:lnTo>
                  <a:pt x="48839" y="3165"/>
                </a:lnTo>
                <a:lnTo>
                  <a:pt x="51228" y="3165"/>
                </a:lnTo>
                <a:close/>
                <a:moveTo>
                  <a:pt x="51228" y="8092"/>
                </a:moveTo>
                <a:lnTo>
                  <a:pt x="48839" y="8092"/>
                </a:lnTo>
                <a:lnTo>
                  <a:pt x="48839" y="5703"/>
                </a:lnTo>
                <a:lnTo>
                  <a:pt x="51228" y="5703"/>
                </a:lnTo>
                <a:close/>
                <a:moveTo>
                  <a:pt x="51228" y="10629"/>
                </a:moveTo>
                <a:lnTo>
                  <a:pt x="48839" y="10629"/>
                </a:lnTo>
                <a:lnTo>
                  <a:pt x="48839" y="8240"/>
                </a:lnTo>
                <a:lnTo>
                  <a:pt x="51228" y="8240"/>
                </a:lnTo>
                <a:close/>
                <a:moveTo>
                  <a:pt x="51228" y="13166"/>
                </a:moveTo>
                <a:lnTo>
                  <a:pt x="48839" y="13166"/>
                </a:lnTo>
                <a:lnTo>
                  <a:pt x="48839" y="10777"/>
                </a:lnTo>
                <a:lnTo>
                  <a:pt x="51228" y="10777"/>
                </a:lnTo>
                <a:close/>
                <a:moveTo>
                  <a:pt x="51228" y="15704"/>
                </a:moveTo>
                <a:lnTo>
                  <a:pt x="48839" y="15704"/>
                </a:lnTo>
                <a:lnTo>
                  <a:pt x="48839" y="13316"/>
                </a:lnTo>
                <a:lnTo>
                  <a:pt x="51228" y="13316"/>
                </a:lnTo>
                <a:close/>
                <a:moveTo>
                  <a:pt x="51228" y="18242"/>
                </a:moveTo>
                <a:lnTo>
                  <a:pt x="48839" y="18242"/>
                </a:lnTo>
                <a:lnTo>
                  <a:pt x="48839" y="15853"/>
                </a:lnTo>
                <a:lnTo>
                  <a:pt x="51228" y="15853"/>
                </a:lnTo>
                <a:close/>
                <a:moveTo>
                  <a:pt x="51228" y="20778"/>
                </a:moveTo>
                <a:lnTo>
                  <a:pt x="48839" y="20778"/>
                </a:lnTo>
                <a:lnTo>
                  <a:pt x="48839" y="18389"/>
                </a:lnTo>
                <a:lnTo>
                  <a:pt x="51228" y="18389"/>
                </a:lnTo>
                <a:close/>
                <a:moveTo>
                  <a:pt x="51228" y="23316"/>
                </a:moveTo>
                <a:lnTo>
                  <a:pt x="48839" y="23316"/>
                </a:lnTo>
                <a:lnTo>
                  <a:pt x="48839" y="20928"/>
                </a:lnTo>
                <a:lnTo>
                  <a:pt x="51228" y="20928"/>
                </a:lnTo>
                <a:close/>
                <a:moveTo>
                  <a:pt x="51228" y="25854"/>
                </a:moveTo>
                <a:lnTo>
                  <a:pt x="48839" y="25854"/>
                </a:lnTo>
                <a:lnTo>
                  <a:pt x="48839" y="23465"/>
                </a:lnTo>
                <a:lnTo>
                  <a:pt x="51228" y="23465"/>
                </a:lnTo>
                <a:close/>
                <a:moveTo>
                  <a:pt x="51228" y="28391"/>
                </a:moveTo>
                <a:lnTo>
                  <a:pt x="48839" y="28391"/>
                </a:lnTo>
                <a:lnTo>
                  <a:pt x="48839" y="26002"/>
                </a:lnTo>
                <a:lnTo>
                  <a:pt x="51228" y="26002"/>
                </a:lnTo>
                <a:close/>
                <a:moveTo>
                  <a:pt x="51228" y="30928"/>
                </a:moveTo>
                <a:lnTo>
                  <a:pt x="48839" y="30928"/>
                </a:lnTo>
                <a:lnTo>
                  <a:pt x="48839" y="28540"/>
                </a:lnTo>
                <a:lnTo>
                  <a:pt x="51228" y="28540"/>
                </a:lnTo>
                <a:close/>
                <a:moveTo>
                  <a:pt x="51228" y="33466"/>
                </a:moveTo>
                <a:lnTo>
                  <a:pt x="48839" y="33466"/>
                </a:lnTo>
                <a:lnTo>
                  <a:pt x="48839" y="31077"/>
                </a:lnTo>
                <a:lnTo>
                  <a:pt x="51228" y="31077"/>
                </a:lnTo>
                <a:close/>
                <a:moveTo>
                  <a:pt x="51228" y="36003"/>
                </a:moveTo>
                <a:lnTo>
                  <a:pt x="48839" y="36003"/>
                </a:lnTo>
                <a:lnTo>
                  <a:pt x="48839" y="33614"/>
                </a:lnTo>
                <a:lnTo>
                  <a:pt x="51228" y="33614"/>
                </a:lnTo>
                <a:close/>
                <a:moveTo>
                  <a:pt x="51228" y="38540"/>
                </a:moveTo>
                <a:lnTo>
                  <a:pt x="48839" y="38540"/>
                </a:lnTo>
                <a:lnTo>
                  <a:pt x="48839" y="36152"/>
                </a:lnTo>
                <a:lnTo>
                  <a:pt x="51228" y="36152"/>
                </a:lnTo>
                <a:close/>
                <a:moveTo>
                  <a:pt x="51228" y="41079"/>
                </a:moveTo>
                <a:lnTo>
                  <a:pt x="48839" y="41079"/>
                </a:lnTo>
                <a:lnTo>
                  <a:pt x="48839" y="38690"/>
                </a:lnTo>
                <a:lnTo>
                  <a:pt x="51228" y="38690"/>
                </a:lnTo>
                <a:close/>
                <a:moveTo>
                  <a:pt x="51228" y="43616"/>
                </a:moveTo>
                <a:lnTo>
                  <a:pt x="48839" y="43616"/>
                </a:lnTo>
                <a:lnTo>
                  <a:pt x="48839" y="41226"/>
                </a:lnTo>
                <a:lnTo>
                  <a:pt x="51228" y="41226"/>
                </a:lnTo>
                <a:close/>
                <a:moveTo>
                  <a:pt x="51228" y="46152"/>
                </a:moveTo>
                <a:lnTo>
                  <a:pt x="48839" y="46152"/>
                </a:lnTo>
                <a:lnTo>
                  <a:pt x="48839" y="43764"/>
                </a:lnTo>
                <a:lnTo>
                  <a:pt x="51228" y="43764"/>
                </a:lnTo>
                <a:close/>
                <a:moveTo>
                  <a:pt x="51228" y="48691"/>
                </a:moveTo>
                <a:lnTo>
                  <a:pt x="48839" y="48691"/>
                </a:lnTo>
                <a:lnTo>
                  <a:pt x="48839" y="46302"/>
                </a:lnTo>
                <a:lnTo>
                  <a:pt x="51228" y="46302"/>
                </a:lnTo>
                <a:close/>
                <a:moveTo>
                  <a:pt x="51228" y="51228"/>
                </a:moveTo>
                <a:lnTo>
                  <a:pt x="48839" y="51228"/>
                </a:lnTo>
                <a:lnTo>
                  <a:pt x="48839" y="48839"/>
                </a:lnTo>
                <a:lnTo>
                  <a:pt x="51228" y="48839"/>
                </a:lnTo>
                <a:close/>
                <a:moveTo>
                  <a:pt x="51228" y="53765"/>
                </a:moveTo>
                <a:lnTo>
                  <a:pt x="48839" y="53765"/>
                </a:lnTo>
                <a:lnTo>
                  <a:pt x="48839" y="51376"/>
                </a:lnTo>
                <a:lnTo>
                  <a:pt x="51228" y="51376"/>
                </a:lnTo>
                <a:close/>
                <a:moveTo>
                  <a:pt x="51228" y="56303"/>
                </a:moveTo>
                <a:lnTo>
                  <a:pt x="48839" y="56303"/>
                </a:lnTo>
                <a:lnTo>
                  <a:pt x="48839" y="53914"/>
                </a:lnTo>
                <a:lnTo>
                  <a:pt x="51228" y="53914"/>
                </a:lnTo>
                <a:close/>
                <a:moveTo>
                  <a:pt x="51228" y="58840"/>
                </a:moveTo>
                <a:lnTo>
                  <a:pt x="48839" y="58840"/>
                </a:lnTo>
                <a:lnTo>
                  <a:pt x="48839" y="56451"/>
                </a:lnTo>
                <a:lnTo>
                  <a:pt x="51228" y="56451"/>
                </a:lnTo>
                <a:close/>
                <a:moveTo>
                  <a:pt x="48691" y="5554"/>
                </a:moveTo>
                <a:lnTo>
                  <a:pt x="46302" y="5554"/>
                </a:lnTo>
                <a:lnTo>
                  <a:pt x="46302" y="3165"/>
                </a:lnTo>
                <a:lnTo>
                  <a:pt x="48691" y="3165"/>
                </a:lnTo>
                <a:close/>
                <a:moveTo>
                  <a:pt x="48691" y="8092"/>
                </a:moveTo>
                <a:lnTo>
                  <a:pt x="46302" y="8092"/>
                </a:lnTo>
                <a:lnTo>
                  <a:pt x="46302" y="5703"/>
                </a:lnTo>
                <a:lnTo>
                  <a:pt x="48691" y="5703"/>
                </a:lnTo>
                <a:close/>
                <a:moveTo>
                  <a:pt x="48691" y="10629"/>
                </a:moveTo>
                <a:lnTo>
                  <a:pt x="46302" y="10629"/>
                </a:lnTo>
                <a:lnTo>
                  <a:pt x="46302" y="8240"/>
                </a:lnTo>
                <a:lnTo>
                  <a:pt x="48691" y="8240"/>
                </a:lnTo>
                <a:close/>
                <a:moveTo>
                  <a:pt x="48691" y="13166"/>
                </a:moveTo>
                <a:lnTo>
                  <a:pt x="46302" y="13166"/>
                </a:lnTo>
                <a:lnTo>
                  <a:pt x="46302" y="10777"/>
                </a:lnTo>
                <a:lnTo>
                  <a:pt x="48691" y="10777"/>
                </a:lnTo>
                <a:close/>
                <a:moveTo>
                  <a:pt x="48691" y="15704"/>
                </a:moveTo>
                <a:lnTo>
                  <a:pt x="46302" y="15704"/>
                </a:lnTo>
                <a:lnTo>
                  <a:pt x="46302" y="13316"/>
                </a:lnTo>
                <a:lnTo>
                  <a:pt x="48691" y="13316"/>
                </a:lnTo>
                <a:close/>
                <a:moveTo>
                  <a:pt x="48691" y="18242"/>
                </a:moveTo>
                <a:lnTo>
                  <a:pt x="46302" y="18242"/>
                </a:lnTo>
                <a:lnTo>
                  <a:pt x="46302" y="15853"/>
                </a:lnTo>
                <a:lnTo>
                  <a:pt x="48691" y="15853"/>
                </a:lnTo>
                <a:close/>
                <a:moveTo>
                  <a:pt x="48691" y="20778"/>
                </a:moveTo>
                <a:lnTo>
                  <a:pt x="46302" y="20778"/>
                </a:lnTo>
                <a:lnTo>
                  <a:pt x="46302" y="18389"/>
                </a:lnTo>
                <a:lnTo>
                  <a:pt x="48691" y="18389"/>
                </a:lnTo>
                <a:close/>
                <a:moveTo>
                  <a:pt x="48691" y="23316"/>
                </a:moveTo>
                <a:lnTo>
                  <a:pt x="46302" y="23316"/>
                </a:lnTo>
                <a:lnTo>
                  <a:pt x="46302" y="20928"/>
                </a:lnTo>
                <a:lnTo>
                  <a:pt x="48691" y="20928"/>
                </a:lnTo>
                <a:close/>
                <a:moveTo>
                  <a:pt x="48691" y="25854"/>
                </a:moveTo>
                <a:lnTo>
                  <a:pt x="46302" y="25854"/>
                </a:lnTo>
                <a:lnTo>
                  <a:pt x="46302" y="23465"/>
                </a:lnTo>
                <a:lnTo>
                  <a:pt x="48691" y="23465"/>
                </a:lnTo>
                <a:close/>
                <a:moveTo>
                  <a:pt x="48691" y="28391"/>
                </a:moveTo>
                <a:lnTo>
                  <a:pt x="46302" y="28391"/>
                </a:lnTo>
                <a:lnTo>
                  <a:pt x="46302" y="26002"/>
                </a:lnTo>
                <a:lnTo>
                  <a:pt x="48691" y="26002"/>
                </a:lnTo>
                <a:close/>
                <a:moveTo>
                  <a:pt x="48691" y="30928"/>
                </a:moveTo>
                <a:lnTo>
                  <a:pt x="46302" y="30928"/>
                </a:lnTo>
                <a:lnTo>
                  <a:pt x="46302" y="28540"/>
                </a:lnTo>
                <a:lnTo>
                  <a:pt x="48691" y="28540"/>
                </a:lnTo>
                <a:close/>
                <a:moveTo>
                  <a:pt x="48691" y="33466"/>
                </a:moveTo>
                <a:lnTo>
                  <a:pt x="46302" y="33466"/>
                </a:lnTo>
                <a:lnTo>
                  <a:pt x="46302" y="31077"/>
                </a:lnTo>
                <a:lnTo>
                  <a:pt x="48691" y="31077"/>
                </a:lnTo>
                <a:close/>
                <a:moveTo>
                  <a:pt x="48691" y="36003"/>
                </a:moveTo>
                <a:lnTo>
                  <a:pt x="46302" y="36003"/>
                </a:lnTo>
                <a:lnTo>
                  <a:pt x="46302" y="33614"/>
                </a:lnTo>
                <a:lnTo>
                  <a:pt x="48691" y="33614"/>
                </a:lnTo>
                <a:close/>
                <a:moveTo>
                  <a:pt x="48691" y="38540"/>
                </a:moveTo>
                <a:lnTo>
                  <a:pt x="46302" y="38540"/>
                </a:lnTo>
                <a:lnTo>
                  <a:pt x="46302" y="36152"/>
                </a:lnTo>
                <a:lnTo>
                  <a:pt x="48691" y="36152"/>
                </a:lnTo>
                <a:close/>
                <a:moveTo>
                  <a:pt x="48691" y="41079"/>
                </a:moveTo>
                <a:lnTo>
                  <a:pt x="46302" y="41079"/>
                </a:lnTo>
                <a:lnTo>
                  <a:pt x="46302" y="38690"/>
                </a:lnTo>
                <a:lnTo>
                  <a:pt x="48691" y="38690"/>
                </a:lnTo>
                <a:close/>
                <a:moveTo>
                  <a:pt x="48691" y="43616"/>
                </a:moveTo>
                <a:lnTo>
                  <a:pt x="46302" y="43616"/>
                </a:lnTo>
                <a:lnTo>
                  <a:pt x="46302" y="41226"/>
                </a:lnTo>
                <a:lnTo>
                  <a:pt x="48691" y="41226"/>
                </a:lnTo>
                <a:close/>
                <a:moveTo>
                  <a:pt x="48691" y="46152"/>
                </a:moveTo>
                <a:lnTo>
                  <a:pt x="46302" y="46152"/>
                </a:lnTo>
                <a:lnTo>
                  <a:pt x="46302" y="43764"/>
                </a:lnTo>
                <a:lnTo>
                  <a:pt x="48691" y="43764"/>
                </a:lnTo>
                <a:close/>
                <a:moveTo>
                  <a:pt x="48691" y="48691"/>
                </a:moveTo>
                <a:lnTo>
                  <a:pt x="46302" y="48691"/>
                </a:lnTo>
                <a:lnTo>
                  <a:pt x="46302" y="46302"/>
                </a:lnTo>
                <a:lnTo>
                  <a:pt x="48691" y="46302"/>
                </a:lnTo>
                <a:close/>
                <a:moveTo>
                  <a:pt x="48691" y="51228"/>
                </a:moveTo>
                <a:lnTo>
                  <a:pt x="46302" y="51228"/>
                </a:lnTo>
                <a:lnTo>
                  <a:pt x="46302" y="48839"/>
                </a:lnTo>
                <a:lnTo>
                  <a:pt x="48691" y="48839"/>
                </a:lnTo>
                <a:close/>
                <a:moveTo>
                  <a:pt x="48691" y="53765"/>
                </a:moveTo>
                <a:lnTo>
                  <a:pt x="46302" y="53765"/>
                </a:lnTo>
                <a:lnTo>
                  <a:pt x="46302" y="51376"/>
                </a:lnTo>
                <a:lnTo>
                  <a:pt x="48691" y="51376"/>
                </a:lnTo>
                <a:close/>
                <a:moveTo>
                  <a:pt x="48691" y="56303"/>
                </a:moveTo>
                <a:lnTo>
                  <a:pt x="46302" y="56303"/>
                </a:lnTo>
                <a:lnTo>
                  <a:pt x="46302" y="53914"/>
                </a:lnTo>
                <a:lnTo>
                  <a:pt x="48691" y="53914"/>
                </a:lnTo>
                <a:close/>
                <a:moveTo>
                  <a:pt x="48691" y="58840"/>
                </a:moveTo>
                <a:lnTo>
                  <a:pt x="46302" y="58840"/>
                </a:lnTo>
                <a:lnTo>
                  <a:pt x="46302" y="56451"/>
                </a:lnTo>
                <a:lnTo>
                  <a:pt x="48691" y="56451"/>
                </a:lnTo>
                <a:close/>
                <a:moveTo>
                  <a:pt x="46153" y="5554"/>
                </a:moveTo>
                <a:lnTo>
                  <a:pt x="43764" y="5554"/>
                </a:lnTo>
                <a:lnTo>
                  <a:pt x="43764" y="3165"/>
                </a:lnTo>
                <a:lnTo>
                  <a:pt x="46153" y="3165"/>
                </a:lnTo>
                <a:close/>
                <a:moveTo>
                  <a:pt x="46153" y="8092"/>
                </a:moveTo>
                <a:lnTo>
                  <a:pt x="43764" y="8092"/>
                </a:lnTo>
                <a:lnTo>
                  <a:pt x="43764" y="5703"/>
                </a:lnTo>
                <a:lnTo>
                  <a:pt x="46153" y="5703"/>
                </a:lnTo>
                <a:close/>
                <a:moveTo>
                  <a:pt x="46153" y="10629"/>
                </a:moveTo>
                <a:lnTo>
                  <a:pt x="43764" y="10629"/>
                </a:lnTo>
                <a:lnTo>
                  <a:pt x="43764" y="8240"/>
                </a:lnTo>
                <a:lnTo>
                  <a:pt x="46153" y="8240"/>
                </a:lnTo>
                <a:close/>
                <a:moveTo>
                  <a:pt x="46153" y="13166"/>
                </a:moveTo>
                <a:lnTo>
                  <a:pt x="43764" y="13166"/>
                </a:lnTo>
                <a:lnTo>
                  <a:pt x="43764" y="10777"/>
                </a:lnTo>
                <a:lnTo>
                  <a:pt x="46153" y="10777"/>
                </a:lnTo>
                <a:close/>
                <a:moveTo>
                  <a:pt x="46153" y="15704"/>
                </a:moveTo>
                <a:lnTo>
                  <a:pt x="43764" y="15704"/>
                </a:lnTo>
                <a:lnTo>
                  <a:pt x="43764" y="13316"/>
                </a:lnTo>
                <a:lnTo>
                  <a:pt x="46153" y="13316"/>
                </a:lnTo>
                <a:close/>
                <a:moveTo>
                  <a:pt x="46153" y="18242"/>
                </a:moveTo>
                <a:lnTo>
                  <a:pt x="43764" y="18242"/>
                </a:lnTo>
                <a:lnTo>
                  <a:pt x="43764" y="15853"/>
                </a:lnTo>
                <a:lnTo>
                  <a:pt x="46153" y="15853"/>
                </a:lnTo>
                <a:close/>
                <a:moveTo>
                  <a:pt x="46153" y="20778"/>
                </a:moveTo>
                <a:lnTo>
                  <a:pt x="43764" y="20778"/>
                </a:lnTo>
                <a:lnTo>
                  <a:pt x="43764" y="18389"/>
                </a:lnTo>
                <a:lnTo>
                  <a:pt x="46153" y="18389"/>
                </a:lnTo>
                <a:close/>
                <a:moveTo>
                  <a:pt x="46153" y="23316"/>
                </a:moveTo>
                <a:lnTo>
                  <a:pt x="43764" y="23316"/>
                </a:lnTo>
                <a:lnTo>
                  <a:pt x="43764" y="20928"/>
                </a:lnTo>
                <a:lnTo>
                  <a:pt x="46153" y="20928"/>
                </a:lnTo>
                <a:close/>
                <a:moveTo>
                  <a:pt x="46153" y="25854"/>
                </a:moveTo>
                <a:lnTo>
                  <a:pt x="43764" y="25854"/>
                </a:lnTo>
                <a:lnTo>
                  <a:pt x="43764" y="23465"/>
                </a:lnTo>
                <a:lnTo>
                  <a:pt x="46153" y="23465"/>
                </a:lnTo>
                <a:close/>
                <a:moveTo>
                  <a:pt x="46153" y="28391"/>
                </a:moveTo>
                <a:lnTo>
                  <a:pt x="43764" y="28391"/>
                </a:lnTo>
                <a:lnTo>
                  <a:pt x="43764" y="26002"/>
                </a:lnTo>
                <a:lnTo>
                  <a:pt x="46153" y="26002"/>
                </a:lnTo>
                <a:close/>
                <a:moveTo>
                  <a:pt x="46153" y="30928"/>
                </a:moveTo>
                <a:lnTo>
                  <a:pt x="43764" y="30928"/>
                </a:lnTo>
                <a:lnTo>
                  <a:pt x="43764" y="28540"/>
                </a:lnTo>
                <a:lnTo>
                  <a:pt x="46153" y="28540"/>
                </a:lnTo>
                <a:close/>
                <a:moveTo>
                  <a:pt x="46153" y="33466"/>
                </a:moveTo>
                <a:lnTo>
                  <a:pt x="43764" y="33466"/>
                </a:lnTo>
                <a:lnTo>
                  <a:pt x="43764" y="31077"/>
                </a:lnTo>
                <a:lnTo>
                  <a:pt x="46153" y="31077"/>
                </a:lnTo>
                <a:close/>
                <a:moveTo>
                  <a:pt x="46153" y="36003"/>
                </a:moveTo>
                <a:lnTo>
                  <a:pt x="43764" y="36003"/>
                </a:lnTo>
                <a:lnTo>
                  <a:pt x="43764" y="33614"/>
                </a:lnTo>
                <a:lnTo>
                  <a:pt x="46153" y="33614"/>
                </a:lnTo>
                <a:close/>
                <a:moveTo>
                  <a:pt x="46153" y="38540"/>
                </a:moveTo>
                <a:lnTo>
                  <a:pt x="43764" y="38540"/>
                </a:lnTo>
                <a:lnTo>
                  <a:pt x="43764" y="36152"/>
                </a:lnTo>
                <a:lnTo>
                  <a:pt x="46153" y="36152"/>
                </a:lnTo>
                <a:close/>
                <a:moveTo>
                  <a:pt x="46153" y="41079"/>
                </a:moveTo>
                <a:lnTo>
                  <a:pt x="43764" y="41079"/>
                </a:lnTo>
                <a:lnTo>
                  <a:pt x="43764" y="38690"/>
                </a:lnTo>
                <a:lnTo>
                  <a:pt x="46153" y="38690"/>
                </a:lnTo>
                <a:close/>
                <a:moveTo>
                  <a:pt x="46153" y="43616"/>
                </a:moveTo>
                <a:lnTo>
                  <a:pt x="43764" y="43616"/>
                </a:lnTo>
                <a:lnTo>
                  <a:pt x="43764" y="41226"/>
                </a:lnTo>
                <a:lnTo>
                  <a:pt x="46153" y="41226"/>
                </a:lnTo>
                <a:close/>
                <a:moveTo>
                  <a:pt x="46153" y="46152"/>
                </a:moveTo>
                <a:lnTo>
                  <a:pt x="43764" y="46152"/>
                </a:lnTo>
                <a:lnTo>
                  <a:pt x="43764" y="43764"/>
                </a:lnTo>
                <a:lnTo>
                  <a:pt x="46153" y="43764"/>
                </a:lnTo>
                <a:close/>
                <a:moveTo>
                  <a:pt x="46153" y="48691"/>
                </a:moveTo>
                <a:lnTo>
                  <a:pt x="43764" y="48691"/>
                </a:lnTo>
                <a:lnTo>
                  <a:pt x="43764" y="46302"/>
                </a:lnTo>
                <a:lnTo>
                  <a:pt x="46153" y="46302"/>
                </a:lnTo>
                <a:close/>
                <a:moveTo>
                  <a:pt x="46153" y="51228"/>
                </a:moveTo>
                <a:lnTo>
                  <a:pt x="43764" y="51228"/>
                </a:lnTo>
                <a:lnTo>
                  <a:pt x="43764" y="48839"/>
                </a:lnTo>
                <a:lnTo>
                  <a:pt x="46153" y="48839"/>
                </a:lnTo>
                <a:close/>
                <a:moveTo>
                  <a:pt x="46153" y="53765"/>
                </a:moveTo>
                <a:lnTo>
                  <a:pt x="43764" y="53765"/>
                </a:lnTo>
                <a:lnTo>
                  <a:pt x="43764" y="51376"/>
                </a:lnTo>
                <a:lnTo>
                  <a:pt x="46153" y="51376"/>
                </a:lnTo>
                <a:close/>
                <a:moveTo>
                  <a:pt x="46153" y="56303"/>
                </a:moveTo>
                <a:lnTo>
                  <a:pt x="43764" y="56303"/>
                </a:lnTo>
                <a:lnTo>
                  <a:pt x="43764" y="53914"/>
                </a:lnTo>
                <a:lnTo>
                  <a:pt x="46153" y="53914"/>
                </a:lnTo>
                <a:close/>
                <a:moveTo>
                  <a:pt x="46153" y="58840"/>
                </a:moveTo>
                <a:lnTo>
                  <a:pt x="43764" y="58840"/>
                </a:lnTo>
                <a:lnTo>
                  <a:pt x="43764" y="56451"/>
                </a:lnTo>
                <a:lnTo>
                  <a:pt x="46153" y="56451"/>
                </a:lnTo>
                <a:close/>
                <a:moveTo>
                  <a:pt x="43616" y="5554"/>
                </a:moveTo>
                <a:lnTo>
                  <a:pt x="41227" y="5554"/>
                </a:lnTo>
                <a:lnTo>
                  <a:pt x="41227" y="3165"/>
                </a:lnTo>
                <a:lnTo>
                  <a:pt x="43616" y="3165"/>
                </a:lnTo>
                <a:close/>
                <a:moveTo>
                  <a:pt x="43616" y="8092"/>
                </a:moveTo>
                <a:lnTo>
                  <a:pt x="41227" y="8092"/>
                </a:lnTo>
                <a:lnTo>
                  <a:pt x="41227" y="5703"/>
                </a:lnTo>
                <a:lnTo>
                  <a:pt x="43616" y="5703"/>
                </a:lnTo>
                <a:close/>
                <a:moveTo>
                  <a:pt x="43616" y="10629"/>
                </a:moveTo>
                <a:lnTo>
                  <a:pt x="41227" y="10629"/>
                </a:lnTo>
                <a:lnTo>
                  <a:pt x="41227" y="8240"/>
                </a:lnTo>
                <a:lnTo>
                  <a:pt x="43616" y="8240"/>
                </a:lnTo>
                <a:close/>
                <a:moveTo>
                  <a:pt x="43616" y="13166"/>
                </a:moveTo>
                <a:lnTo>
                  <a:pt x="41227" y="13166"/>
                </a:lnTo>
                <a:lnTo>
                  <a:pt x="41227" y="10777"/>
                </a:lnTo>
                <a:lnTo>
                  <a:pt x="43616" y="10777"/>
                </a:lnTo>
                <a:close/>
                <a:moveTo>
                  <a:pt x="43616" y="15704"/>
                </a:moveTo>
                <a:lnTo>
                  <a:pt x="41227" y="15704"/>
                </a:lnTo>
                <a:lnTo>
                  <a:pt x="41227" y="13316"/>
                </a:lnTo>
                <a:lnTo>
                  <a:pt x="43616" y="13316"/>
                </a:lnTo>
                <a:close/>
                <a:moveTo>
                  <a:pt x="43616" y="18242"/>
                </a:moveTo>
                <a:lnTo>
                  <a:pt x="41227" y="18242"/>
                </a:lnTo>
                <a:lnTo>
                  <a:pt x="41227" y="15853"/>
                </a:lnTo>
                <a:lnTo>
                  <a:pt x="43616" y="15853"/>
                </a:lnTo>
                <a:close/>
                <a:moveTo>
                  <a:pt x="43616" y="20778"/>
                </a:moveTo>
                <a:lnTo>
                  <a:pt x="41227" y="20778"/>
                </a:lnTo>
                <a:lnTo>
                  <a:pt x="41227" y="18389"/>
                </a:lnTo>
                <a:lnTo>
                  <a:pt x="43616" y="18389"/>
                </a:lnTo>
                <a:close/>
                <a:moveTo>
                  <a:pt x="43616" y="23316"/>
                </a:moveTo>
                <a:lnTo>
                  <a:pt x="41227" y="23316"/>
                </a:lnTo>
                <a:lnTo>
                  <a:pt x="41227" y="20928"/>
                </a:lnTo>
                <a:lnTo>
                  <a:pt x="43616" y="20928"/>
                </a:lnTo>
                <a:close/>
                <a:moveTo>
                  <a:pt x="43616" y="25854"/>
                </a:moveTo>
                <a:lnTo>
                  <a:pt x="41227" y="25854"/>
                </a:lnTo>
                <a:lnTo>
                  <a:pt x="41227" y="23465"/>
                </a:lnTo>
                <a:lnTo>
                  <a:pt x="43616" y="23465"/>
                </a:lnTo>
                <a:close/>
                <a:moveTo>
                  <a:pt x="43616" y="28391"/>
                </a:moveTo>
                <a:lnTo>
                  <a:pt x="41227" y="28391"/>
                </a:lnTo>
                <a:lnTo>
                  <a:pt x="41227" y="26002"/>
                </a:lnTo>
                <a:lnTo>
                  <a:pt x="43616" y="26002"/>
                </a:lnTo>
                <a:close/>
                <a:moveTo>
                  <a:pt x="43616" y="30928"/>
                </a:moveTo>
                <a:lnTo>
                  <a:pt x="41227" y="30928"/>
                </a:lnTo>
                <a:lnTo>
                  <a:pt x="41227" y="28540"/>
                </a:lnTo>
                <a:lnTo>
                  <a:pt x="43616" y="28540"/>
                </a:lnTo>
                <a:close/>
                <a:moveTo>
                  <a:pt x="43616" y="33466"/>
                </a:moveTo>
                <a:lnTo>
                  <a:pt x="41227" y="33466"/>
                </a:lnTo>
                <a:lnTo>
                  <a:pt x="41227" y="31077"/>
                </a:lnTo>
                <a:lnTo>
                  <a:pt x="43616" y="31077"/>
                </a:lnTo>
                <a:close/>
                <a:moveTo>
                  <a:pt x="43616" y="36003"/>
                </a:moveTo>
                <a:lnTo>
                  <a:pt x="41227" y="36003"/>
                </a:lnTo>
                <a:lnTo>
                  <a:pt x="41227" y="33614"/>
                </a:lnTo>
                <a:lnTo>
                  <a:pt x="43616" y="33614"/>
                </a:lnTo>
                <a:close/>
                <a:moveTo>
                  <a:pt x="43616" y="38540"/>
                </a:moveTo>
                <a:lnTo>
                  <a:pt x="41227" y="38540"/>
                </a:lnTo>
                <a:lnTo>
                  <a:pt x="41227" y="36152"/>
                </a:lnTo>
                <a:lnTo>
                  <a:pt x="43616" y="36152"/>
                </a:lnTo>
                <a:close/>
                <a:moveTo>
                  <a:pt x="43616" y="41079"/>
                </a:moveTo>
                <a:lnTo>
                  <a:pt x="41227" y="41079"/>
                </a:lnTo>
                <a:lnTo>
                  <a:pt x="41227" y="38690"/>
                </a:lnTo>
                <a:lnTo>
                  <a:pt x="43616" y="38690"/>
                </a:lnTo>
                <a:close/>
                <a:moveTo>
                  <a:pt x="43616" y="43616"/>
                </a:moveTo>
                <a:lnTo>
                  <a:pt x="41227" y="43616"/>
                </a:lnTo>
                <a:lnTo>
                  <a:pt x="41227" y="41226"/>
                </a:lnTo>
                <a:lnTo>
                  <a:pt x="43616" y="41226"/>
                </a:lnTo>
                <a:close/>
                <a:moveTo>
                  <a:pt x="43616" y="46152"/>
                </a:moveTo>
                <a:lnTo>
                  <a:pt x="41227" y="46152"/>
                </a:lnTo>
                <a:lnTo>
                  <a:pt x="41227" y="43764"/>
                </a:lnTo>
                <a:lnTo>
                  <a:pt x="43616" y="43764"/>
                </a:lnTo>
                <a:close/>
                <a:moveTo>
                  <a:pt x="43616" y="48691"/>
                </a:moveTo>
                <a:lnTo>
                  <a:pt x="41227" y="48691"/>
                </a:lnTo>
                <a:lnTo>
                  <a:pt x="41227" y="46302"/>
                </a:lnTo>
                <a:lnTo>
                  <a:pt x="43616" y="46302"/>
                </a:lnTo>
                <a:close/>
                <a:moveTo>
                  <a:pt x="43616" y="51228"/>
                </a:moveTo>
                <a:lnTo>
                  <a:pt x="41227" y="51228"/>
                </a:lnTo>
                <a:lnTo>
                  <a:pt x="41227" y="48839"/>
                </a:lnTo>
                <a:lnTo>
                  <a:pt x="43616" y="48839"/>
                </a:lnTo>
                <a:close/>
                <a:moveTo>
                  <a:pt x="43616" y="53765"/>
                </a:moveTo>
                <a:lnTo>
                  <a:pt x="41227" y="53765"/>
                </a:lnTo>
                <a:lnTo>
                  <a:pt x="41227" y="51376"/>
                </a:lnTo>
                <a:lnTo>
                  <a:pt x="43616" y="51376"/>
                </a:lnTo>
                <a:close/>
                <a:moveTo>
                  <a:pt x="43616" y="56303"/>
                </a:moveTo>
                <a:lnTo>
                  <a:pt x="41227" y="56303"/>
                </a:lnTo>
                <a:lnTo>
                  <a:pt x="41227" y="53914"/>
                </a:lnTo>
                <a:lnTo>
                  <a:pt x="43616" y="53914"/>
                </a:lnTo>
                <a:close/>
                <a:moveTo>
                  <a:pt x="43616" y="58840"/>
                </a:moveTo>
                <a:lnTo>
                  <a:pt x="41227" y="58840"/>
                </a:lnTo>
                <a:lnTo>
                  <a:pt x="41227" y="56451"/>
                </a:lnTo>
                <a:lnTo>
                  <a:pt x="43616" y="56451"/>
                </a:lnTo>
                <a:close/>
                <a:moveTo>
                  <a:pt x="41078" y="5554"/>
                </a:moveTo>
                <a:lnTo>
                  <a:pt x="38689" y="5554"/>
                </a:lnTo>
                <a:lnTo>
                  <a:pt x="38689" y="3165"/>
                </a:lnTo>
                <a:lnTo>
                  <a:pt x="41078" y="3165"/>
                </a:lnTo>
                <a:close/>
                <a:moveTo>
                  <a:pt x="41078" y="8092"/>
                </a:moveTo>
                <a:lnTo>
                  <a:pt x="38689" y="8092"/>
                </a:lnTo>
                <a:lnTo>
                  <a:pt x="38689" y="5703"/>
                </a:lnTo>
                <a:lnTo>
                  <a:pt x="41078" y="5703"/>
                </a:lnTo>
                <a:close/>
                <a:moveTo>
                  <a:pt x="41078" y="10629"/>
                </a:moveTo>
                <a:lnTo>
                  <a:pt x="38689" y="10629"/>
                </a:lnTo>
                <a:lnTo>
                  <a:pt x="38689" y="8240"/>
                </a:lnTo>
                <a:lnTo>
                  <a:pt x="41078" y="8240"/>
                </a:lnTo>
                <a:close/>
                <a:moveTo>
                  <a:pt x="41078" y="13166"/>
                </a:moveTo>
                <a:lnTo>
                  <a:pt x="38689" y="13166"/>
                </a:lnTo>
                <a:lnTo>
                  <a:pt x="38689" y="10777"/>
                </a:lnTo>
                <a:lnTo>
                  <a:pt x="41078" y="10777"/>
                </a:lnTo>
                <a:close/>
                <a:moveTo>
                  <a:pt x="41078" y="15704"/>
                </a:moveTo>
                <a:lnTo>
                  <a:pt x="38689" y="15704"/>
                </a:lnTo>
                <a:lnTo>
                  <a:pt x="38689" y="13316"/>
                </a:lnTo>
                <a:lnTo>
                  <a:pt x="41078" y="13316"/>
                </a:lnTo>
                <a:close/>
                <a:moveTo>
                  <a:pt x="41078" y="18242"/>
                </a:moveTo>
                <a:lnTo>
                  <a:pt x="38689" y="18242"/>
                </a:lnTo>
                <a:lnTo>
                  <a:pt x="38689" y="15853"/>
                </a:lnTo>
                <a:lnTo>
                  <a:pt x="41078" y="15853"/>
                </a:lnTo>
                <a:close/>
                <a:moveTo>
                  <a:pt x="41078" y="20778"/>
                </a:moveTo>
                <a:lnTo>
                  <a:pt x="38689" y="20778"/>
                </a:lnTo>
                <a:lnTo>
                  <a:pt x="38689" y="18389"/>
                </a:lnTo>
                <a:lnTo>
                  <a:pt x="41078" y="18389"/>
                </a:lnTo>
                <a:close/>
                <a:moveTo>
                  <a:pt x="41078" y="23316"/>
                </a:moveTo>
                <a:lnTo>
                  <a:pt x="38689" y="23316"/>
                </a:lnTo>
                <a:lnTo>
                  <a:pt x="38689" y="20928"/>
                </a:lnTo>
                <a:lnTo>
                  <a:pt x="41078" y="20928"/>
                </a:lnTo>
                <a:close/>
                <a:moveTo>
                  <a:pt x="41078" y="25854"/>
                </a:moveTo>
                <a:lnTo>
                  <a:pt x="38689" y="25854"/>
                </a:lnTo>
                <a:lnTo>
                  <a:pt x="38689" y="23465"/>
                </a:lnTo>
                <a:lnTo>
                  <a:pt x="41078" y="23465"/>
                </a:lnTo>
                <a:close/>
                <a:moveTo>
                  <a:pt x="41078" y="28391"/>
                </a:moveTo>
                <a:lnTo>
                  <a:pt x="38689" y="28391"/>
                </a:lnTo>
                <a:lnTo>
                  <a:pt x="38689" y="26002"/>
                </a:lnTo>
                <a:lnTo>
                  <a:pt x="41078" y="26002"/>
                </a:lnTo>
                <a:close/>
                <a:moveTo>
                  <a:pt x="41078" y="30928"/>
                </a:moveTo>
                <a:lnTo>
                  <a:pt x="38689" y="30928"/>
                </a:lnTo>
                <a:lnTo>
                  <a:pt x="38689" y="28540"/>
                </a:lnTo>
                <a:lnTo>
                  <a:pt x="41078" y="28540"/>
                </a:lnTo>
                <a:close/>
                <a:moveTo>
                  <a:pt x="41078" y="33466"/>
                </a:moveTo>
                <a:lnTo>
                  <a:pt x="38689" y="33466"/>
                </a:lnTo>
                <a:lnTo>
                  <a:pt x="38689" y="31077"/>
                </a:lnTo>
                <a:lnTo>
                  <a:pt x="41078" y="31077"/>
                </a:lnTo>
                <a:close/>
                <a:moveTo>
                  <a:pt x="41078" y="36003"/>
                </a:moveTo>
                <a:lnTo>
                  <a:pt x="38689" y="36003"/>
                </a:lnTo>
                <a:lnTo>
                  <a:pt x="38689" y="33614"/>
                </a:lnTo>
                <a:lnTo>
                  <a:pt x="41078" y="33614"/>
                </a:lnTo>
                <a:close/>
                <a:moveTo>
                  <a:pt x="41078" y="38540"/>
                </a:moveTo>
                <a:lnTo>
                  <a:pt x="38689" y="38540"/>
                </a:lnTo>
                <a:lnTo>
                  <a:pt x="38689" y="36152"/>
                </a:lnTo>
                <a:lnTo>
                  <a:pt x="41078" y="36152"/>
                </a:lnTo>
                <a:close/>
                <a:moveTo>
                  <a:pt x="41078" y="41079"/>
                </a:moveTo>
                <a:lnTo>
                  <a:pt x="38689" y="41079"/>
                </a:lnTo>
                <a:lnTo>
                  <a:pt x="38689" y="38690"/>
                </a:lnTo>
                <a:lnTo>
                  <a:pt x="41078" y="38690"/>
                </a:lnTo>
                <a:close/>
                <a:moveTo>
                  <a:pt x="41078" y="43616"/>
                </a:moveTo>
                <a:lnTo>
                  <a:pt x="38689" y="43616"/>
                </a:lnTo>
                <a:lnTo>
                  <a:pt x="38689" y="41226"/>
                </a:lnTo>
                <a:lnTo>
                  <a:pt x="41078" y="41226"/>
                </a:lnTo>
                <a:close/>
                <a:moveTo>
                  <a:pt x="41078" y="46152"/>
                </a:moveTo>
                <a:lnTo>
                  <a:pt x="38689" y="46152"/>
                </a:lnTo>
                <a:lnTo>
                  <a:pt x="38689" y="43764"/>
                </a:lnTo>
                <a:lnTo>
                  <a:pt x="41078" y="43764"/>
                </a:lnTo>
                <a:close/>
                <a:moveTo>
                  <a:pt x="41078" y="48691"/>
                </a:moveTo>
                <a:lnTo>
                  <a:pt x="38689" y="48691"/>
                </a:lnTo>
                <a:lnTo>
                  <a:pt x="38689" y="46302"/>
                </a:lnTo>
                <a:lnTo>
                  <a:pt x="41078" y="46302"/>
                </a:lnTo>
                <a:close/>
                <a:moveTo>
                  <a:pt x="41078" y="51228"/>
                </a:moveTo>
                <a:lnTo>
                  <a:pt x="38689" y="51228"/>
                </a:lnTo>
                <a:lnTo>
                  <a:pt x="38689" y="48839"/>
                </a:lnTo>
                <a:lnTo>
                  <a:pt x="41078" y="48839"/>
                </a:lnTo>
                <a:close/>
                <a:moveTo>
                  <a:pt x="41078" y="53765"/>
                </a:moveTo>
                <a:lnTo>
                  <a:pt x="38689" y="53765"/>
                </a:lnTo>
                <a:lnTo>
                  <a:pt x="38689" y="51376"/>
                </a:lnTo>
                <a:lnTo>
                  <a:pt x="41078" y="51376"/>
                </a:lnTo>
                <a:close/>
                <a:moveTo>
                  <a:pt x="41078" y="56303"/>
                </a:moveTo>
                <a:lnTo>
                  <a:pt x="38689" y="56303"/>
                </a:lnTo>
                <a:lnTo>
                  <a:pt x="38689" y="53914"/>
                </a:lnTo>
                <a:lnTo>
                  <a:pt x="41078" y="53914"/>
                </a:lnTo>
                <a:close/>
                <a:moveTo>
                  <a:pt x="41078" y="58840"/>
                </a:moveTo>
                <a:lnTo>
                  <a:pt x="38689" y="58840"/>
                </a:lnTo>
                <a:lnTo>
                  <a:pt x="38689" y="56451"/>
                </a:lnTo>
                <a:lnTo>
                  <a:pt x="41078" y="56451"/>
                </a:lnTo>
                <a:close/>
                <a:moveTo>
                  <a:pt x="38541" y="5554"/>
                </a:moveTo>
                <a:lnTo>
                  <a:pt x="36152" y="5554"/>
                </a:lnTo>
                <a:lnTo>
                  <a:pt x="36152" y="3165"/>
                </a:lnTo>
                <a:lnTo>
                  <a:pt x="38541" y="3165"/>
                </a:lnTo>
                <a:close/>
                <a:moveTo>
                  <a:pt x="38541" y="8092"/>
                </a:moveTo>
                <a:lnTo>
                  <a:pt x="36152" y="8092"/>
                </a:lnTo>
                <a:lnTo>
                  <a:pt x="36152" y="5703"/>
                </a:lnTo>
                <a:lnTo>
                  <a:pt x="38541" y="5703"/>
                </a:lnTo>
                <a:close/>
                <a:moveTo>
                  <a:pt x="38541" y="10629"/>
                </a:moveTo>
                <a:lnTo>
                  <a:pt x="36152" y="10629"/>
                </a:lnTo>
                <a:lnTo>
                  <a:pt x="36152" y="8240"/>
                </a:lnTo>
                <a:lnTo>
                  <a:pt x="38541" y="8240"/>
                </a:lnTo>
                <a:close/>
                <a:moveTo>
                  <a:pt x="38541" y="13166"/>
                </a:moveTo>
                <a:lnTo>
                  <a:pt x="36152" y="13166"/>
                </a:lnTo>
                <a:lnTo>
                  <a:pt x="36152" y="10777"/>
                </a:lnTo>
                <a:lnTo>
                  <a:pt x="38541" y="10777"/>
                </a:lnTo>
                <a:close/>
                <a:moveTo>
                  <a:pt x="38541" y="15704"/>
                </a:moveTo>
                <a:lnTo>
                  <a:pt x="36152" y="15704"/>
                </a:lnTo>
                <a:lnTo>
                  <a:pt x="36152" y="13316"/>
                </a:lnTo>
                <a:lnTo>
                  <a:pt x="38541" y="13316"/>
                </a:lnTo>
                <a:close/>
                <a:moveTo>
                  <a:pt x="38541" y="18242"/>
                </a:moveTo>
                <a:lnTo>
                  <a:pt x="36152" y="18242"/>
                </a:lnTo>
                <a:lnTo>
                  <a:pt x="36152" y="15853"/>
                </a:lnTo>
                <a:lnTo>
                  <a:pt x="38541" y="15853"/>
                </a:lnTo>
                <a:close/>
                <a:moveTo>
                  <a:pt x="38541" y="20778"/>
                </a:moveTo>
                <a:lnTo>
                  <a:pt x="36152" y="20778"/>
                </a:lnTo>
                <a:lnTo>
                  <a:pt x="36152" y="18389"/>
                </a:lnTo>
                <a:lnTo>
                  <a:pt x="38541" y="18389"/>
                </a:lnTo>
                <a:close/>
                <a:moveTo>
                  <a:pt x="38541" y="23316"/>
                </a:moveTo>
                <a:lnTo>
                  <a:pt x="36152" y="23316"/>
                </a:lnTo>
                <a:lnTo>
                  <a:pt x="36152" y="20928"/>
                </a:lnTo>
                <a:lnTo>
                  <a:pt x="38541" y="20928"/>
                </a:lnTo>
                <a:close/>
                <a:moveTo>
                  <a:pt x="38541" y="25854"/>
                </a:moveTo>
                <a:lnTo>
                  <a:pt x="36152" y="25854"/>
                </a:lnTo>
                <a:lnTo>
                  <a:pt x="36152" y="23465"/>
                </a:lnTo>
                <a:lnTo>
                  <a:pt x="38541" y="23465"/>
                </a:lnTo>
                <a:close/>
                <a:moveTo>
                  <a:pt x="38541" y="28391"/>
                </a:moveTo>
                <a:lnTo>
                  <a:pt x="36152" y="28391"/>
                </a:lnTo>
                <a:lnTo>
                  <a:pt x="36152" y="26002"/>
                </a:lnTo>
                <a:lnTo>
                  <a:pt x="38541" y="26002"/>
                </a:lnTo>
                <a:close/>
                <a:moveTo>
                  <a:pt x="38541" y="30928"/>
                </a:moveTo>
                <a:lnTo>
                  <a:pt x="36152" y="30928"/>
                </a:lnTo>
                <a:lnTo>
                  <a:pt x="36152" y="28540"/>
                </a:lnTo>
                <a:lnTo>
                  <a:pt x="38541" y="28540"/>
                </a:lnTo>
                <a:close/>
                <a:moveTo>
                  <a:pt x="38541" y="33466"/>
                </a:moveTo>
                <a:lnTo>
                  <a:pt x="36152" y="33466"/>
                </a:lnTo>
                <a:lnTo>
                  <a:pt x="36152" y="31077"/>
                </a:lnTo>
                <a:lnTo>
                  <a:pt x="38541" y="31077"/>
                </a:lnTo>
                <a:close/>
                <a:moveTo>
                  <a:pt x="38541" y="36003"/>
                </a:moveTo>
                <a:lnTo>
                  <a:pt x="36152" y="36003"/>
                </a:lnTo>
                <a:lnTo>
                  <a:pt x="36152" y="33614"/>
                </a:lnTo>
                <a:lnTo>
                  <a:pt x="38541" y="33614"/>
                </a:lnTo>
                <a:close/>
                <a:moveTo>
                  <a:pt x="38541" y="38540"/>
                </a:moveTo>
                <a:lnTo>
                  <a:pt x="36152" y="38540"/>
                </a:lnTo>
                <a:lnTo>
                  <a:pt x="36152" y="36152"/>
                </a:lnTo>
                <a:lnTo>
                  <a:pt x="38541" y="36152"/>
                </a:lnTo>
                <a:close/>
                <a:moveTo>
                  <a:pt x="38541" y="41079"/>
                </a:moveTo>
                <a:lnTo>
                  <a:pt x="36152" y="41079"/>
                </a:lnTo>
                <a:lnTo>
                  <a:pt x="36152" y="38690"/>
                </a:lnTo>
                <a:lnTo>
                  <a:pt x="38541" y="38690"/>
                </a:lnTo>
                <a:close/>
                <a:moveTo>
                  <a:pt x="38541" y="43616"/>
                </a:moveTo>
                <a:lnTo>
                  <a:pt x="36152" y="43616"/>
                </a:lnTo>
                <a:lnTo>
                  <a:pt x="36152" y="41226"/>
                </a:lnTo>
                <a:lnTo>
                  <a:pt x="38541" y="41226"/>
                </a:lnTo>
                <a:close/>
                <a:moveTo>
                  <a:pt x="38541" y="46152"/>
                </a:moveTo>
                <a:lnTo>
                  <a:pt x="36152" y="46152"/>
                </a:lnTo>
                <a:lnTo>
                  <a:pt x="36152" y="43764"/>
                </a:lnTo>
                <a:lnTo>
                  <a:pt x="38541" y="43764"/>
                </a:lnTo>
                <a:close/>
                <a:moveTo>
                  <a:pt x="38541" y="48691"/>
                </a:moveTo>
                <a:lnTo>
                  <a:pt x="36152" y="48691"/>
                </a:lnTo>
                <a:lnTo>
                  <a:pt x="36152" y="46302"/>
                </a:lnTo>
                <a:lnTo>
                  <a:pt x="38541" y="46302"/>
                </a:lnTo>
                <a:close/>
                <a:moveTo>
                  <a:pt x="38541" y="51228"/>
                </a:moveTo>
                <a:lnTo>
                  <a:pt x="36152" y="51228"/>
                </a:lnTo>
                <a:lnTo>
                  <a:pt x="36152" y="48839"/>
                </a:lnTo>
                <a:lnTo>
                  <a:pt x="38541" y="48839"/>
                </a:lnTo>
                <a:close/>
                <a:moveTo>
                  <a:pt x="38541" y="53765"/>
                </a:moveTo>
                <a:lnTo>
                  <a:pt x="36152" y="53765"/>
                </a:lnTo>
                <a:lnTo>
                  <a:pt x="36152" y="51376"/>
                </a:lnTo>
                <a:lnTo>
                  <a:pt x="38541" y="51376"/>
                </a:lnTo>
                <a:close/>
                <a:moveTo>
                  <a:pt x="38541" y="56303"/>
                </a:moveTo>
                <a:lnTo>
                  <a:pt x="36152" y="56303"/>
                </a:lnTo>
                <a:lnTo>
                  <a:pt x="36152" y="53914"/>
                </a:lnTo>
                <a:lnTo>
                  <a:pt x="38541" y="53914"/>
                </a:lnTo>
                <a:close/>
                <a:moveTo>
                  <a:pt x="38541" y="58840"/>
                </a:moveTo>
                <a:lnTo>
                  <a:pt x="36152" y="58840"/>
                </a:lnTo>
                <a:lnTo>
                  <a:pt x="36152" y="56451"/>
                </a:lnTo>
                <a:lnTo>
                  <a:pt x="38541" y="56451"/>
                </a:lnTo>
                <a:close/>
                <a:moveTo>
                  <a:pt x="36004" y="5554"/>
                </a:moveTo>
                <a:lnTo>
                  <a:pt x="33615" y="5554"/>
                </a:lnTo>
                <a:lnTo>
                  <a:pt x="33615" y="3165"/>
                </a:lnTo>
                <a:lnTo>
                  <a:pt x="36004" y="3165"/>
                </a:lnTo>
                <a:close/>
                <a:moveTo>
                  <a:pt x="36004" y="8092"/>
                </a:moveTo>
                <a:lnTo>
                  <a:pt x="33615" y="8092"/>
                </a:lnTo>
                <a:lnTo>
                  <a:pt x="33615" y="5703"/>
                </a:lnTo>
                <a:lnTo>
                  <a:pt x="36004" y="5703"/>
                </a:lnTo>
                <a:close/>
                <a:moveTo>
                  <a:pt x="36004" y="10629"/>
                </a:moveTo>
                <a:lnTo>
                  <a:pt x="33615" y="10629"/>
                </a:lnTo>
                <a:lnTo>
                  <a:pt x="33615" y="8240"/>
                </a:lnTo>
                <a:lnTo>
                  <a:pt x="36004" y="8240"/>
                </a:lnTo>
                <a:close/>
                <a:moveTo>
                  <a:pt x="36004" y="13166"/>
                </a:moveTo>
                <a:lnTo>
                  <a:pt x="33615" y="13166"/>
                </a:lnTo>
                <a:lnTo>
                  <a:pt x="33615" y="10777"/>
                </a:lnTo>
                <a:lnTo>
                  <a:pt x="36004" y="10777"/>
                </a:lnTo>
                <a:close/>
                <a:moveTo>
                  <a:pt x="36004" y="15704"/>
                </a:moveTo>
                <a:lnTo>
                  <a:pt x="33615" y="15704"/>
                </a:lnTo>
                <a:lnTo>
                  <a:pt x="33615" y="13316"/>
                </a:lnTo>
                <a:lnTo>
                  <a:pt x="36004" y="13316"/>
                </a:lnTo>
                <a:close/>
                <a:moveTo>
                  <a:pt x="36004" y="18242"/>
                </a:moveTo>
                <a:lnTo>
                  <a:pt x="33615" y="18242"/>
                </a:lnTo>
                <a:lnTo>
                  <a:pt x="33615" y="15853"/>
                </a:lnTo>
                <a:lnTo>
                  <a:pt x="36004" y="15853"/>
                </a:lnTo>
                <a:close/>
                <a:moveTo>
                  <a:pt x="36004" y="20778"/>
                </a:moveTo>
                <a:lnTo>
                  <a:pt x="33615" y="20778"/>
                </a:lnTo>
                <a:lnTo>
                  <a:pt x="33615" y="18389"/>
                </a:lnTo>
                <a:lnTo>
                  <a:pt x="36004" y="18389"/>
                </a:lnTo>
                <a:close/>
                <a:moveTo>
                  <a:pt x="36004" y="23316"/>
                </a:moveTo>
                <a:lnTo>
                  <a:pt x="33615" y="23316"/>
                </a:lnTo>
                <a:lnTo>
                  <a:pt x="33615" y="20928"/>
                </a:lnTo>
                <a:lnTo>
                  <a:pt x="36004" y="20928"/>
                </a:lnTo>
                <a:close/>
                <a:moveTo>
                  <a:pt x="36004" y="25854"/>
                </a:moveTo>
                <a:lnTo>
                  <a:pt x="33615" y="25854"/>
                </a:lnTo>
                <a:lnTo>
                  <a:pt x="33615" y="23465"/>
                </a:lnTo>
                <a:lnTo>
                  <a:pt x="36004" y="23465"/>
                </a:lnTo>
                <a:close/>
                <a:moveTo>
                  <a:pt x="36004" y="28391"/>
                </a:moveTo>
                <a:lnTo>
                  <a:pt x="33615" y="28391"/>
                </a:lnTo>
                <a:lnTo>
                  <a:pt x="33615" y="26002"/>
                </a:lnTo>
                <a:lnTo>
                  <a:pt x="36004" y="26002"/>
                </a:lnTo>
                <a:close/>
                <a:moveTo>
                  <a:pt x="36004" y="30928"/>
                </a:moveTo>
                <a:lnTo>
                  <a:pt x="33615" y="30928"/>
                </a:lnTo>
                <a:lnTo>
                  <a:pt x="33615" y="28540"/>
                </a:lnTo>
                <a:lnTo>
                  <a:pt x="36004" y="28540"/>
                </a:lnTo>
                <a:close/>
                <a:moveTo>
                  <a:pt x="36004" y="33466"/>
                </a:moveTo>
                <a:lnTo>
                  <a:pt x="33615" y="33466"/>
                </a:lnTo>
                <a:lnTo>
                  <a:pt x="33615" y="31077"/>
                </a:lnTo>
                <a:lnTo>
                  <a:pt x="36004" y="31077"/>
                </a:lnTo>
                <a:close/>
                <a:moveTo>
                  <a:pt x="36004" y="36003"/>
                </a:moveTo>
                <a:lnTo>
                  <a:pt x="33615" y="36003"/>
                </a:lnTo>
                <a:lnTo>
                  <a:pt x="33615" y="33614"/>
                </a:lnTo>
                <a:lnTo>
                  <a:pt x="36004" y="33614"/>
                </a:lnTo>
                <a:close/>
                <a:moveTo>
                  <a:pt x="36004" y="38540"/>
                </a:moveTo>
                <a:lnTo>
                  <a:pt x="33615" y="38540"/>
                </a:lnTo>
                <a:lnTo>
                  <a:pt x="33615" y="36152"/>
                </a:lnTo>
                <a:lnTo>
                  <a:pt x="36004" y="36152"/>
                </a:lnTo>
                <a:close/>
                <a:moveTo>
                  <a:pt x="36004" y="41079"/>
                </a:moveTo>
                <a:lnTo>
                  <a:pt x="33615" y="41079"/>
                </a:lnTo>
                <a:lnTo>
                  <a:pt x="33615" y="38690"/>
                </a:lnTo>
                <a:lnTo>
                  <a:pt x="36004" y="38690"/>
                </a:lnTo>
                <a:close/>
                <a:moveTo>
                  <a:pt x="36004" y="43616"/>
                </a:moveTo>
                <a:lnTo>
                  <a:pt x="33615" y="43616"/>
                </a:lnTo>
                <a:lnTo>
                  <a:pt x="33615" y="41226"/>
                </a:lnTo>
                <a:lnTo>
                  <a:pt x="36004" y="41226"/>
                </a:lnTo>
                <a:close/>
                <a:moveTo>
                  <a:pt x="36004" y="46152"/>
                </a:moveTo>
                <a:lnTo>
                  <a:pt x="33615" y="46152"/>
                </a:lnTo>
                <a:lnTo>
                  <a:pt x="33615" y="43764"/>
                </a:lnTo>
                <a:lnTo>
                  <a:pt x="36004" y="43764"/>
                </a:lnTo>
                <a:close/>
                <a:moveTo>
                  <a:pt x="36004" y="48691"/>
                </a:moveTo>
                <a:lnTo>
                  <a:pt x="33615" y="48691"/>
                </a:lnTo>
                <a:lnTo>
                  <a:pt x="33615" y="46302"/>
                </a:lnTo>
                <a:lnTo>
                  <a:pt x="36004" y="46302"/>
                </a:lnTo>
                <a:close/>
                <a:moveTo>
                  <a:pt x="36004" y="51228"/>
                </a:moveTo>
                <a:lnTo>
                  <a:pt x="33615" y="51228"/>
                </a:lnTo>
                <a:lnTo>
                  <a:pt x="33615" y="48839"/>
                </a:lnTo>
                <a:lnTo>
                  <a:pt x="36004" y="48839"/>
                </a:lnTo>
                <a:close/>
                <a:moveTo>
                  <a:pt x="36004" y="53765"/>
                </a:moveTo>
                <a:lnTo>
                  <a:pt x="33615" y="53765"/>
                </a:lnTo>
                <a:lnTo>
                  <a:pt x="33615" y="51376"/>
                </a:lnTo>
                <a:lnTo>
                  <a:pt x="36004" y="51376"/>
                </a:lnTo>
                <a:close/>
                <a:moveTo>
                  <a:pt x="36004" y="56303"/>
                </a:moveTo>
                <a:lnTo>
                  <a:pt x="33615" y="56303"/>
                </a:lnTo>
                <a:lnTo>
                  <a:pt x="33615" y="53914"/>
                </a:lnTo>
                <a:lnTo>
                  <a:pt x="36004" y="53914"/>
                </a:lnTo>
                <a:close/>
                <a:moveTo>
                  <a:pt x="36004" y="58840"/>
                </a:moveTo>
                <a:lnTo>
                  <a:pt x="33615" y="58840"/>
                </a:lnTo>
                <a:lnTo>
                  <a:pt x="33615" y="56451"/>
                </a:lnTo>
                <a:lnTo>
                  <a:pt x="36004" y="56451"/>
                </a:lnTo>
                <a:close/>
                <a:moveTo>
                  <a:pt x="33466" y="5554"/>
                </a:moveTo>
                <a:lnTo>
                  <a:pt x="31077" y="5554"/>
                </a:lnTo>
                <a:lnTo>
                  <a:pt x="31077" y="3165"/>
                </a:lnTo>
                <a:lnTo>
                  <a:pt x="33466" y="3165"/>
                </a:lnTo>
                <a:close/>
                <a:moveTo>
                  <a:pt x="33466" y="8092"/>
                </a:moveTo>
                <a:lnTo>
                  <a:pt x="31077" y="8092"/>
                </a:lnTo>
                <a:lnTo>
                  <a:pt x="31077" y="5703"/>
                </a:lnTo>
                <a:lnTo>
                  <a:pt x="33466" y="5703"/>
                </a:lnTo>
                <a:close/>
                <a:moveTo>
                  <a:pt x="33466" y="10629"/>
                </a:moveTo>
                <a:lnTo>
                  <a:pt x="31077" y="10629"/>
                </a:lnTo>
                <a:lnTo>
                  <a:pt x="31077" y="8240"/>
                </a:lnTo>
                <a:lnTo>
                  <a:pt x="33466" y="8240"/>
                </a:lnTo>
                <a:close/>
                <a:moveTo>
                  <a:pt x="33466" y="13166"/>
                </a:moveTo>
                <a:lnTo>
                  <a:pt x="31077" y="13166"/>
                </a:lnTo>
                <a:lnTo>
                  <a:pt x="31077" y="10777"/>
                </a:lnTo>
                <a:lnTo>
                  <a:pt x="33466" y="10777"/>
                </a:lnTo>
                <a:close/>
                <a:moveTo>
                  <a:pt x="33466" y="15704"/>
                </a:moveTo>
                <a:lnTo>
                  <a:pt x="31077" y="15704"/>
                </a:lnTo>
                <a:lnTo>
                  <a:pt x="31077" y="13316"/>
                </a:lnTo>
                <a:lnTo>
                  <a:pt x="33466" y="13316"/>
                </a:lnTo>
                <a:close/>
                <a:moveTo>
                  <a:pt x="33466" y="18242"/>
                </a:moveTo>
                <a:lnTo>
                  <a:pt x="31077" y="18242"/>
                </a:lnTo>
                <a:lnTo>
                  <a:pt x="31077" y="15853"/>
                </a:lnTo>
                <a:lnTo>
                  <a:pt x="33466" y="15853"/>
                </a:lnTo>
                <a:close/>
                <a:moveTo>
                  <a:pt x="33466" y="20778"/>
                </a:moveTo>
                <a:lnTo>
                  <a:pt x="31077" y="20778"/>
                </a:lnTo>
                <a:lnTo>
                  <a:pt x="31077" y="18389"/>
                </a:lnTo>
                <a:lnTo>
                  <a:pt x="33466" y="18389"/>
                </a:lnTo>
                <a:close/>
                <a:moveTo>
                  <a:pt x="33466" y="23316"/>
                </a:moveTo>
                <a:lnTo>
                  <a:pt x="31077" y="23316"/>
                </a:lnTo>
                <a:lnTo>
                  <a:pt x="31077" y="20928"/>
                </a:lnTo>
                <a:lnTo>
                  <a:pt x="33466" y="20928"/>
                </a:lnTo>
                <a:close/>
                <a:moveTo>
                  <a:pt x="33466" y="25854"/>
                </a:moveTo>
                <a:lnTo>
                  <a:pt x="31077" y="25854"/>
                </a:lnTo>
                <a:lnTo>
                  <a:pt x="31077" y="23465"/>
                </a:lnTo>
                <a:lnTo>
                  <a:pt x="33466" y="23465"/>
                </a:lnTo>
                <a:close/>
                <a:moveTo>
                  <a:pt x="33466" y="28391"/>
                </a:moveTo>
                <a:lnTo>
                  <a:pt x="31077" y="28391"/>
                </a:lnTo>
                <a:lnTo>
                  <a:pt x="31077" y="26002"/>
                </a:lnTo>
                <a:lnTo>
                  <a:pt x="33466" y="26002"/>
                </a:lnTo>
                <a:close/>
                <a:moveTo>
                  <a:pt x="33466" y="30928"/>
                </a:moveTo>
                <a:lnTo>
                  <a:pt x="31077" y="30928"/>
                </a:lnTo>
                <a:lnTo>
                  <a:pt x="31077" y="28540"/>
                </a:lnTo>
                <a:lnTo>
                  <a:pt x="33466" y="28540"/>
                </a:lnTo>
                <a:close/>
                <a:moveTo>
                  <a:pt x="33466" y="33466"/>
                </a:moveTo>
                <a:lnTo>
                  <a:pt x="31077" y="33466"/>
                </a:lnTo>
                <a:lnTo>
                  <a:pt x="31077" y="31077"/>
                </a:lnTo>
                <a:lnTo>
                  <a:pt x="33466" y="31077"/>
                </a:lnTo>
                <a:close/>
                <a:moveTo>
                  <a:pt x="33466" y="36003"/>
                </a:moveTo>
                <a:lnTo>
                  <a:pt x="31077" y="36003"/>
                </a:lnTo>
                <a:lnTo>
                  <a:pt x="31077" y="33614"/>
                </a:lnTo>
                <a:lnTo>
                  <a:pt x="33466" y="33614"/>
                </a:lnTo>
                <a:close/>
                <a:moveTo>
                  <a:pt x="33466" y="38540"/>
                </a:moveTo>
                <a:lnTo>
                  <a:pt x="31077" y="38540"/>
                </a:lnTo>
                <a:lnTo>
                  <a:pt x="31077" y="36152"/>
                </a:lnTo>
                <a:lnTo>
                  <a:pt x="33466" y="36152"/>
                </a:lnTo>
                <a:close/>
                <a:moveTo>
                  <a:pt x="33466" y="41079"/>
                </a:moveTo>
                <a:lnTo>
                  <a:pt x="31077" y="41079"/>
                </a:lnTo>
                <a:lnTo>
                  <a:pt x="31077" y="38690"/>
                </a:lnTo>
                <a:lnTo>
                  <a:pt x="33466" y="38690"/>
                </a:lnTo>
                <a:close/>
                <a:moveTo>
                  <a:pt x="33466" y="43616"/>
                </a:moveTo>
                <a:lnTo>
                  <a:pt x="31077" y="43616"/>
                </a:lnTo>
                <a:lnTo>
                  <a:pt x="31077" y="41226"/>
                </a:lnTo>
                <a:lnTo>
                  <a:pt x="33466" y="41226"/>
                </a:lnTo>
                <a:close/>
                <a:moveTo>
                  <a:pt x="33466" y="46152"/>
                </a:moveTo>
                <a:lnTo>
                  <a:pt x="31077" y="46152"/>
                </a:lnTo>
                <a:lnTo>
                  <a:pt x="31077" y="43764"/>
                </a:lnTo>
                <a:lnTo>
                  <a:pt x="33466" y="43764"/>
                </a:lnTo>
                <a:close/>
                <a:moveTo>
                  <a:pt x="33466" y="48691"/>
                </a:moveTo>
                <a:lnTo>
                  <a:pt x="31077" y="48691"/>
                </a:lnTo>
                <a:lnTo>
                  <a:pt x="31077" y="46302"/>
                </a:lnTo>
                <a:lnTo>
                  <a:pt x="33466" y="46302"/>
                </a:lnTo>
                <a:close/>
                <a:moveTo>
                  <a:pt x="33466" y="51228"/>
                </a:moveTo>
                <a:lnTo>
                  <a:pt x="31077" y="51228"/>
                </a:lnTo>
                <a:lnTo>
                  <a:pt x="31077" y="48839"/>
                </a:lnTo>
                <a:lnTo>
                  <a:pt x="33466" y="48839"/>
                </a:lnTo>
                <a:close/>
                <a:moveTo>
                  <a:pt x="33466" y="53765"/>
                </a:moveTo>
                <a:lnTo>
                  <a:pt x="31077" y="53765"/>
                </a:lnTo>
                <a:lnTo>
                  <a:pt x="31077" y="51376"/>
                </a:lnTo>
                <a:lnTo>
                  <a:pt x="33466" y="51376"/>
                </a:lnTo>
                <a:close/>
                <a:moveTo>
                  <a:pt x="33466" y="56303"/>
                </a:moveTo>
                <a:lnTo>
                  <a:pt x="31077" y="56303"/>
                </a:lnTo>
                <a:lnTo>
                  <a:pt x="31077" y="53914"/>
                </a:lnTo>
                <a:lnTo>
                  <a:pt x="33466" y="53914"/>
                </a:lnTo>
                <a:close/>
                <a:moveTo>
                  <a:pt x="33466" y="58840"/>
                </a:moveTo>
                <a:lnTo>
                  <a:pt x="31077" y="58840"/>
                </a:lnTo>
                <a:lnTo>
                  <a:pt x="31077" y="56451"/>
                </a:lnTo>
                <a:lnTo>
                  <a:pt x="33466" y="56451"/>
                </a:lnTo>
                <a:close/>
                <a:moveTo>
                  <a:pt x="30928" y="5554"/>
                </a:moveTo>
                <a:lnTo>
                  <a:pt x="28540" y="5554"/>
                </a:lnTo>
                <a:lnTo>
                  <a:pt x="28540" y="3165"/>
                </a:lnTo>
                <a:lnTo>
                  <a:pt x="30928" y="3165"/>
                </a:lnTo>
                <a:close/>
                <a:moveTo>
                  <a:pt x="30928" y="8092"/>
                </a:moveTo>
                <a:lnTo>
                  <a:pt x="28540" y="8092"/>
                </a:lnTo>
                <a:lnTo>
                  <a:pt x="28540" y="5703"/>
                </a:lnTo>
                <a:lnTo>
                  <a:pt x="30928" y="5703"/>
                </a:lnTo>
                <a:close/>
                <a:moveTo>
                  <a:pt x="30928" y="10629"/>
                </a:moveTo>
                <a:lnTo>
                  <a:pt x="28540" y="10629"/>
                </a:lnTo>
                <a:lnTo>
                  <a:pt x="28540" y="8240"/>
                </a:lnTo>
                <a:lnTo>
                  <a:pt x="30928" y="8240"/>
                </a:lnTo>
                <a:close/>
                <a:moveTo>
                  <a:pt x="30928" y="13166"/>
                </a:moveTo>
                <a:lnTo>
                  <a:pt x="28540" y="13166"/>
                </a:lnTo>
                <a:lnTo>
                  <a:pt x="28540" y="10777"/>
                </a:lnTo>
                <a:lnTo>
                  <a:pt x="30928" y="10777"/>
                </a:lnTo>
                <a:close/>
                <a:moveTo>
                  <a:pt x="30928" y="15704"/>
                </a:moveTo>
                <a:lnTo>
                  <a:pt x="28540" y="15704"/>
                </a:lnTo>
                <a:lnTo>
                  <a:pt x="28540" y="13316"/>
                </a:lnTo>
                <a:lnTo>
                  <a:pt x="30928" y="13316"/>
                </a:lnTo>
                <a:close/>
                <a:moveTo>
                  <a:pt x="30928" y="18242"/>
                </a:moveTo>
                <a:lnTo>
                  <a:pt x="28540" y="18242"/>
                </a:lnTo>
                <a:lnTo>
                  <a:pt x="28540" y="15853"/>
                </a:lnTo>
                <a:lnTo>
                  <a:pt x="30928" y="15853"/>
                </a:lnTo>
                <a:close/>
                <a:moveTo>
                  <a:pt x="30928" y="20778"/>
                </a:moveTo>
                <a:lnTo>
                  <a:pt x="28540" y="20778"/>
                </a:lnTo>
                <a:lnTo>
                  <a:pt x="28540" y="18389"/>
                </a:lnTo>
                <a:lnTo>
                  <a:pt x="30928" y="18389"/>
                </a:lnTo>
                <a:close/>
                <a:moveTo>
                  <a:pt x="30928" y="23316"/>
                </a:moveTo>
                <a:lnTo>
                  <a:pt x="28540" y="23316"/>
                </a:lnTo>
                <a:lnTo>
                  <a:pt x="28540" y="20928"/>
                </a:lnTo>
                <a:lnTo>
                  <a:pt x="30928" y="20928"/>
                </a:lnTo>
                <a:close/>
                <a:moveTo>
                  <a:pt x="30928" y="25854"/>
                </a:moveTo>
                <a:lnTo>
                  <a:pt x="28540" y="25854"/>
                </a:lnTo>
                <a:lnTo>
                  <a:pt x="28540" y="23465"/>
                </a:lnTo>
                <a:lnTo>
                  <a:pt x="30928" y="23465"/>
                </a:lnTo>
                <a:close/>
                <a:moveTo>
                  <a:pt x="30928" y="28391"/>
                </a:moveTo>
                <a:lnTo>
                  <a:pt x="28540" y="28391"/>
                </a:lnTo>
                <a:lnTo>
                  <a:pt x="28540" y="26002"/>
                </a:lnTo>
                <a:lnTo>
                  <a:pt x="30928" y="26002"/>
                </a:lnTo>
                <a:close/>
                <a:moveTo>
                  <a:pt x="30928" y="30928"/>
                </a:moveTo>
                <a:lnTo>
                  <a:pt x="28540" y="30928"/>
                </a:lnTo>
                <a:lnTo>
                  <a:pt x="28540" y="28540"/>
                </a:lnTo>
                <a:lnTo>
                  <a:pt x="30928" y="28540"/>
                </a:lnTo>
                <a:close/>
                <a:moveTo>
                  <a:pt x="30928" y="33466"/>
                </a:moveTo>
                <a:lnTo>
                  <a:pt x="28540" y="33466"/>
                </a:lnTo>
                <a:lnTo>
                  <a:pt x="28540" y="31077"/>
                </a:lnTo>
                <a:lnTo>
                  <a:pt x="30928" y="31077"/>
                </a:lnTo>
                <a:close/>
                <a:moveTo>
                  <a:pt x="30928" y="36003"/>
                </a:moveTo>
                <a:lnTo>
                  <a:pt x="28540" y="36003"/>
                </a:lnTo>
                <a:lnTo>
                  <a:pt x="28540" y="33614"/>
                </a:lnTo>
                <a:lnTo>
                  <a:pt x="30928" y="33614"/>
                </a:lnTo>
                <a:close/>
                <a:moveTo>
                  <a:pt x="30928" y="38540"/>
                </a:moveTo>
                <a:lnTo>
                  <a:pt x="28540" y="38540"/>
                </a:lnTo>
                <a:lnTo>
                  <a:pt x="28540" y="36152"/>
                </a:lnTo>
                <a:lnTo>
                  <a:pt x="30928" y="36152"/>
                </a:lnTo>
                <a:close/>
                <a:moveTo>
                  <a:pt x="30928" y="41079"/>
                </a:moveTo>
                <a:lnTo>
                  <a:pt x="28540" y="41079"/>
                </a:lnTo>
                <a:lnTo>
                  <a:pt x="28540" y="38690"/>
                </a:lnTo>
                <a:lnTo>
                  <a:pt x="30928" y="38690"/>
                </a:lnTo>
                <a:close/>
                <a:moveTo>
                  <a:pt x="30928" y="43616"/>
                </a:moveTo>
                <a:lnTo>
                  <a:pt x="28540" y="43616"/>
                </a:lnTo>
                <a:lnTo>
                  <a:pt x="28540" y="41226"/>
                </a:lnTo>
                <a:lnTo>
                  <a:pt x="30928" y="41226"/>
                </a:lnTo>
                <a:close/>
                <a:moveTo>
                  <a:pt x="30928" y="46152"/>
                </a:moveTo>
                <a:lnTo>
                  <a:pt x="28540" y="46152"/>
                </a:lnTo>
                <a:lnTo>
                  <a:pt x="28540" y="43764"/>
                </a:lnTo>
                <a:lnTo>
                  <a:pt x="30928" y="43764"/>
                </a:lnTo>
                <a:close/>
                <a:moveTo>
                  <a:pt x="30928" y="48691"/>
                </a:moveTo>
                <a:lnTo>
                  <a:pt x="28540" y="48691"/>
                </a:lnTo>
                <a:lnTo>
                  <a:pt x="28540" y="46302"/>
                </a:lnTo>
                <a:lnTo>
                  <a:pt x="30928" y="46302"/>
                </a:lnTo>
                <a:close/>
                <a:moveTo>
                  <a:pt x="30928" y="51228"/>
                </a:moveTo>
                <a:lnTo>
                  <a:pt x="28540" y="51228"/>
                </a:lnTo>
                <a:lnTo>
                  <a:pt x="28540" y="48839"/>
                </a:lnTo>
                <a:lnTo>
                  <a:pt x="30928" y="48839"/>
                </a:lnTo>
                <a:close/>
                <a:moveTo>
                  <a:pt x="30928" y="53765"/>
                </a:moveTo>
                <a:lnTo>
                  <a:pt x="28540" y="53765"/>
                </a:lnTo>
                <a:lnTo>
                  <a:pt x="28540" y="51376"/>
                </a:lnTo>
                <a:lnTo>
                  <a:pt x="30928" y="51376"/>
                </a:lnTo>
                <a:close/>
                <a:moveTo>
                  <a:pt x="30928" y="56303"/>
                </a:moveTo>
                <a:lnTo>
                  <a:pt x="28540" y="56303"/>
                </a:lnTo>
                <a:lnTo>
                  <a:pt x="28540" y="53914"/>
                </a:lnTo>
                <a:lnTo>
                  <a:pt x="30928" y="53914"/>
                </a:lnTo>
                <a:close/>
                <a:moveTo>
                  <a:pt x="30928" y="58840"/>
                </a:moveTo>
                <a:lnTo>
                  <a:pt x="28540" y="58840"/>
                </a:lnTo>
                <a:lnTo>
                  <a:pt x="28540" y="56451"/>
                </a:lnTo>
                <a:lnTo>
                  <a:pt x="30928" y="56451"/>
                </a:lnTo>
                <a:close/>
                <a:moveTo>
                  <a:pt x="28391" y="5554"/>
                </a:moveTo>
                <a:lnTo>
                  <a:pt x="26002" y="5554"/>
                </a:lnTo>
                <a:lnTo>
                  <a:pt x="26002" y="3165"/>
                </a:lnTo>
                <a:lnTo>
                  <a:pt x="28391" y="3165"/>
                </a:lnTo>
                <a:close/>
                <a:moveTo>
                  <a:pt x="28391" y="8092"/>
                </a:moveTo>
                <a:lnTo>
                  <a:pt x="26002" y="8092"/>
                </a:lnTo>
                <a:lnTo>
                  <a:pt x="26002" y="5703"/>
                </a:lnTo>
                <a:lnTo>
                  <a:pt x="28391" y="5703"/>
                </a:lnTo>
                <a:close/>
                <a:moveTo>
                  <a:pt x="28391" y="10629"/>
                </a:moveTo>
                <a:lnTo>
                  <a:pt x="26002" y="10629"/>
                </a:lnTo>
                <a:lnTo>
                  <a:pt x="26002" y="8240"/>
                </a:lnTo>
                <a:lnTo>
                  <a:pt x="28391" y="8240"/>
                </a:lnTo>
                <a:close/>
                <a:moveTo>
                  <a:pt x="28391" y="13166"/>
                </a:moveTo>
                <a:lnTo>
                  <a:pt x="26002" y="13166"/>
                </a:lnTo>
                <a:lnTo>
                  <a:pt x="26002" y="10777"/>
                </a:lnTo>
                <a:lnTo>
                  <a:pt x="28391" y="10777"/>
                </a:lnTo>
                <a:close/>
                <a:moveTo>
                  <a:pt x="28391" y="15704"/>
                </a:moveTo>
                <a:lnTo>
                  <a:pt x="26002" y="15704"/>
                </a:lnTo>
                <a:lnTo>
                  <a:pt x="26002" y="13316"/>
                </a:lnTo>
                <a:lnTo>
                  <a:pt x="28391" y="13316"/>
                </a:lnTo>
                <a:close/>
                <a:moveTo>
                  <a:pt x="28391" y="18242"/>
                </a:moveTo>
                <a:lnTo>
                  <a:pt x="26002" y="18242"/>
                </a:lnTo>
                <a:lnTo>
                  <a:pt x="26002" y="15853"/>
                </a:lnTo>
                <a:lnTo>
                  <a:pt x="28391" y="15853"/>
                </a:lnTo>
                <a:close/>
                <a:moveTo>
                  <a:pt x="28391" y="20778"/>
                </a:moveTo>
                <a:lnTo>
                  <a:pt x="26002" y="20778"/>
                </a:lnTo>
                <a:lnTo>
                  <a:pt x="26002" y="18389"/>
                </a:lnTo>
                <a:lnTo>
                  <a:pt x="28391" y="18389"/>
                </a:lnTo>
                <a:close/>
                <a:moveTo>
                  <a:pt x="28391" y="23316"/>
                </a:moveTo>
                <a:lnTo>
                  <a:pt x="26002" y="23316"/>
                </a:lnTo>
                <a:lnTo>
                  <a:pt x="26002" y="20928"/>
                </a:lnTo>
                <a:lnTo>
                  <a:pt x="28391" y="20928"/>
                </a:lnTo>
                <a:close/>
                <a:moveTo>
                  <a:pt x="28391" y="25854"/>
                </a:moveTo>
                <a:lnTo>
                  <a:pt x="26002" y="25854"/>
                </a:lnTo>
                <a:lnTo>
                  <a:pt x="26002" y="23465"/>
                </a:lnTo>
                <a:lnTo>
                  <a:pt x="28391" y="23465"/>
                </a:lnTo>
                <a:close/>
                <a:moveTo>
                  <a:pt x="28391" y="28391"/>
                </a:moveTo>
                <a:lnTo>
                  <a:pt x="26002" y="28391"/>
                </a:lnTo>
                <a:lnTo>
                  <a:pt x="26002" y="26002"/>
                </a:lnTo>
                <a:lnTo>
                  <a:pt x="28391" y="26002"/>
                </a:lnTo>
                <a:close/>
                <a:moveTo>
                  <a:pt x="28391" y="30928"/>
                </a:moveTo>
                <a:lnTo>
                  <a:pt x="26002" y="30928"/>
                </a:lnTo>
                <a:lnTo>
                  <a:pt x="26002" y="28540"/>
                </a:lnTo>
                <a:lnTo>
                  <a:pt x="28391" y="28540"/>
                </a:lnTo>
                <a:close/>
                <a:moveTo>
                  <a:pt x="28391" y="33466"/>
                </a:moveTo>
                <a:lnTo>
                  <a:pt x="26002" y="33466"/>
                </a:lnTo>
                <a:lnTo>
                  <a:pt x="26002" y="31077"/>
                </a:lnTo>
                <a:lnTo>
                  <a:pt x="28391" y="31077"/>
                </a:lnTo>
                <a:close/>
                <a:moveTo>
                  <a:pt x="28391" y="36003"/>
                </a:moveTo>
                <a:lnTo>
                  <a:pt x="26002" y="36003"/>
                </a:lnTo>
                <a:lnTo>
                  <a:pt x="26002" y="33614"/>
                </a:lnTo>
                <a:lnTo>
                  <a:pt x="28391" y="33614"/>
                </a:lnTo>
                <a:close/>
                <a:moveTo>
                  <a:pt x="28391" y="38540"/>
                </a:moveTo>
                <a:lnTo>
                  <a:pt x="26002" y="38540"/>
                </a:lnTo>
                <a:lnTo>
                  <a:pt x="26002" y="36152"/>
                </a:lnTo>
                <a:lnTo>
                  <a:pt x="28391" y="36152"/>
                </a:lnTo>
                <a:close/>
                <a:moveTo>
                  <a:pt x="28391" y="41079"/>
                </a:moveTo>
                <a:lnTo>
                  <a:pt x="26002" y="41079"/>
                </a:lnTo>
                <a:lnTo>
                  <a:pt x="26002" y="38690"/>
                </a:lnTo>
                <a:lnTo>
                  <a:pt x="28391" y="38690"/>
                </a:lnTo>
                <a:close/>
                <a:moveTo>
                  <a:pt x="28391" y="43616"/>
                </a:moveTo>
                <a:lnTo>
                  <a:pt x="26002" y="43616"/>
                </a:lnTo>
                <a:lnTo>
                  <a:pt x="26002" y="41226"/>
                </a:lnTo>
                <a:lnTo>
                  <a:pt x="28391" y="41226"/>
                </a:lnTo>
                <a:close/>
                <a:moveTo>
                  <a:pt x="28391" y="46152"/>
                </a:moveTo>
                <a:lnTo>
                  <a:pt x="26002" y="46152"/>
                </a:lnTo>
                <a:lnTo>
                  <a:pt x="26002" y="43764"/>
                </a:lnTo>
                <a:lnTo>
                  <a:pt x="28391" y="43764"/>
                </a:lnTo>
                <a:close/>
                <a:moveTo>
                  <a:pt x="28391" y="48691"/>
                </a:moveTo>
                <a:lnTo>
                  <a:pt x="26002" y="48691"/>
                </a:lnTo>
                <a:lnTo>
                  <a:pt x="26002" y="46302"/>
                </a:lnTo>
                <a:lnTo>
                  <a:pt x="28391" y="46302"/>
                </a:lnTo>
                <a:close/>
                <a:moveTo>
                  <a:pt x="28391" y="51228"/>
                </a:moveTo>
                <a:lnTo>
                  <a:pt x="26002" y="51228"/>
                </a:lnTo>
                <a:lnTo>
                  <a:pt x="26002" y="48839"/>
                </a:lnTo>
                <a:lnTo>
                  <a:pt x="28391" y="48839"/>
                </a:lnTo>
                <a:close/>
                <a:moveTo>
                  <a:pt x="28391" y="53765"/>
                </a:moveTo>
                <a:lnTo>
                  <a:pt x="26002" y="53765"/>
                </a:lnTo>
                <a:lnTo>
                  <a:pt x="26002" y="51376"/>
                </a:lnTo>
                <a:lnTo>
                  <a:pt x="28391" y="51376"/>
                </a:lnTo>
                <a:close/>
                <a:moveTo>
                  <a:pt x="28391" y="56303"/>
                </a:moveTo>
                <a:lnTo>
                  <a:pt x="26002" y="56303"/>
                </a:lnTo>
                <a:lnTo>
                  <a:pt x="26002" y="53914"/>
                </a:lnTo>
                <a:lnTo>
                  <a:pt x="28391" y="53914"/>
                </a:lnTo>
                <a:close/>
                <a:moveTo>
                  <a:pt x="28391" y="58840"/>
                </a:moveTo>
                <a:lnTo>
                  <a:pt x="26002" y="58840"/>
                </a:lnTo>
                <a:lnTo>
                  <a:pt x="26002" y="56451"/>
                </a:lnTo>
                <a:lnTo>
                  <a:pt x="28391" y="56451"/>
                </a:lnTo>
                <a:close/>
                <a:moveTo>
                  <a:pt x="25854" y="5554"/>
                </a:moveTo>
                <a:lnTo>
                  <a:pt x="23465" y="5554"/>
                </a:lnTo>
                <a:lnTo>
                  <a:pt x="23465" y="3165"/>
                </a:lnTo>
                <a:lnTo>
                  <a:pt x="25854" y="3165"/>
                </a:lnTo>
                <a:close/>
                <a:moveTo>
                  <a:pt x="25854" y="8092"/>
                </a:moveTo>
                <a:lnTo>
                  <a:pt x="23465" y="8092"/>
                </a:lnTo>
                <a:lnTo>
                  <a:pt x="23465" y="5703"/>
                </a:lnTo>
                <a:lnTo>
                  <a:pt x="25854" y="5703"/>
                </a:lnTo>
                <a:close/>
                <a:moveTo>
                  <a:pt x="25854" y="10629"/>
                </a:moveTo>
                <a:lnTo>
                  <a:pt x="23465" y="10629"/>
                </a:lnTo>
                <a:lnTo>
                  <a:pt x="23465" y="8240"/>
                </a:lnTo>
                <a:lnTo>
                  <a:pt x="25854" y="8240"/>
                </a:lnTo>
                <a:close/>
                <a:moveTo>
                  <a:pt x="25854" y="13166"/>
                </a:moveTo>
                <a:lnTo>
                  <a:pt x="23465" y="13166"/>
                </a:lnTo>
                <a:lnTo>
                  <a:pt x="23465" y="10777"/>
                </a:lnTo>
                <a:lnTo>
                  <a:pt x="25854" y="10777"/>
                </a:lnTo>
                <a:close/>
                <a:moveTo>
                  <a:pt x="25854" y="15704"/>
                </a:moveTo>
                <a:lnTo>
                  <a:pt x="23465" y="15704"/>
                </a:lnTo>
                <a:lnTo>
                  <a:pt x="23465" y="13316"/>
                </a:lnTo>
                <a:lnTo>
                  <a:pt x="25854" y="13316"/>
                </a:lnTo>
                <a:close/>
                <a:moveTo>
                  <a:pt x="25854" y="18242"/>
                </a:moveTo>
                <a:lnTo>
                  <a:pt x="23465" y="18242"/>
                </a:lnTo>
                <a:lnTo>
                  <a:pt x="23465" y="15853"/>
                </a:lnTo>
                <a:lnTo>
                  <a:pt x="25854" y="15853"/>
                </a:lnTo>
                <a:close/>
                <a:moveTo>
                  <a:pt x="25854" y="20778"/>
                </a:moveTo>
                <a:lnTo>
                  <a:pt x="23465" y="20778"/>
                </a:lnTo>
                <a:lnTo>
                  <a:pt x="23465" y="18389"/>
                </a:lnTo>
                <a:lnTo>
                  <a:pt x="25854" y="18389"/>
                </a:lnTo>
                <a:close/>
                <a:moveTo>
                  <a:pt x="25854" y="23316"/>
                </a:moveTo>
                <a:lnTo>
                  <a:pt x="23465" y="23316"/>
                </a:lnTo>
                <a:lnTo>
                  <a:pt x="23465" y="20928"/>
                </a:lnTo>
                <a:lnTo>
                  <a:pt x="25854" y="20928"/>
                </a:lnTo>
                <a:close/>
                <a:moveTo>
                  <a:pt x="25854" y="25854"/>
                </a:moveTo>
                <a:lnTo>
                  <a:pt x="23465" y="25854"/>
                </a:lnTo>
                <a:lnTo>
                  <a:pt x="23465" y="23465"/>
                </a:lnTo>
                <a:lnTo>
                  <a:pt x="25854" y="23465"/>
                </a:lnTo>
                <a:close/>
                <a:moveTo>
                  <a:pt x="25854" y="28391"/>
                </a:moveTo>
                <a:lnTo>
                  <a:pt x="23465" y="28391"/>
                </a:lnTo>
                <a:lnTo>
                  <a:pt x="23465" y="26002"/>
                </a:lnTo>
                <a:lnTo>
                  <a:pt x="25854" y="26002"/>
                </a:lnTo>
                <a:close/>
                <a:moveTo>
                  <a:pt x="25854" y="30928"/>
                </a:moveTo>
                <a:lnTo>
                  <a:pt x="23465" y="30928"/>
                </a:lnTo>
                <a:lnTo>
                  <a:pt x="23465" y="28540"/>
                </a:lnTo>
                <a:lnTo>
                  <a:pt x="25854" y="28540"/>
                </a:lnTo>
                <a:close/>
                <a:moveTo>
                  <a:pt x="25854" y="33466"/>
                </a:moveTo>
                <a:lnTo>
                  <a:pt x="23465" y="33466"/>
                </a:lnTo>
                <a:lnTo>
                  <a:pt x="23465" y="31077"/>
                </a:lnTo>
                <a:lnTo>
                  <a:pt x="25854" y="31077"/>
                </a:lnTo>
                <a:close/>
                <a:moveTo>
                  <a:pt x="25854" y="36003"/>
                </a:moveTo>
                <a:lnTo>
                  <a:pt x="23465" y="36003"/>
                </a:lnTo>
                <a:lnTo>
                  <a:pt x="23465" y="33614"/>
                </a:lnTo>
                <a:lnTo>
                  <a:pt x="25854" y="33614"/>
                </a:lnTo>
                <a:close/>
                <a:moveTo>
                  <a:pt x="25854" y="38540"/>
                </a:moveTo>
                <a:lnTo>
                  <a:pt x="23465" y="38540"/>
                </a:lnTo>
                <a:lnTo>
                  <a:pt x="23465" y="36152"/>
                </a:lnTo>
                <a:lnTo>
                  <a:pt x="25854" y="36152"/>
                </a:lnTo>
                <a:close/>
                <a:moveTo>
                  <a:pt x="25854" y="41079"/>
                </a:moveTo>
                <a:lnTo>
                  <a:pt x="23465" y="41079"/>
                </a:lnTo>
                <a:lnTo>
                  <a:pt x="23465" y="38690"/>
                </a:lnTo>
                <a:lnTo>
                  <a:pt x="25854" y="38690"/>
                </a:lnTo>
                <a:close/>
                <a:moveTo>
                  <a:pt x="25854" y="43616"/>
                </a:moveTo>
                <a:lnTo>
                  <a:pt x="23465" y="43616"/>
                </a:lnTo>
                <a:lnTo>
                  <a:pt x="23465" y="41226"/>
                </a:lnTo>
                <a:lnTo>
                  <a:pt x="25854" y="41226"/>
                </a:lnTo>
                <a:close/>
                <a:moveTo>
                  <a:pt x="25854" y="46152"/>
                </a:moveTo>
                <a:lnTo>
                  <a:pt x="23465" y="46152"/>
                </a:lnTo>
                <a:lnTo>
                  <a:pt x="23465" y="43764"/>
                </a:lnTo>
                <a:lnTo>
                  <a:pt x="25854" y="43764"/>
                </a:lnTo>
                <a:close/>
                <a:moveTo>
                  <a:pt x="25854" y="48691"/>
                </a:moveTo>
                <a:lnTo>
                  <a:pt x="23465" y="48691"/>
                </a:lnTo>
                <a:lnTo>
                  <a:pt x="23465" y="46302"/>
                </a:lnTo>
                <a:lnTo>
                  <a:pt x="25854" y="46302"/>
                </a:lnTo>
                <a:close/>
                <a:moveTo>
                  <a:pt x="25854" y="51228"/>
                </a:moveTo>
                <a:lnTo>
                  <a:pt x="23465" y="51228"/>
                </a:lnTo>
                <a:lnTo>
                  <a:pt x="23465" y="48839"/>
                </a:lnTo>
                <a:lnTo>
                  <a:pt x="25854" y="48839"/>
                </a:lnTo>
                <a:close/>
                <a:moveTo>
                  <a:pt x="25854" y="53765"/>
                </a:moveTo>
                <a:lnTo>
                  <a:pt x="23465" y="53765"/>
                </a:lnTo>
                <a:lnTo>
                  <a:pt x="23465" y="51376"/>
                </a:lnTo>
                <a:lnTo>
                  <a:pt x="25854" y="51376"/>
                </a:lnTo>
                <a:close/>
                <a:moveTo>
                  <a:pt x="25854" y="56303"/>
                </a:moveTo>
                <a:lnTo>
                  <a:pt x="23465" y="56303"/>
                </a:lnTo>
                <a:lnTo>
                  <a:pt x="23465" y="53914"/>
                </a:lnTo>
                <a:lnTo>
                  <a:pt x="25854" y="53914"/>
                </a:lnTo>
                <a:close/>
                <a:moveTo>
                  <a:pt x="25854" y="58840"/>
                </a:moveTo>
                <a:lnTo>
                  <a:pt x="23465" y="58840"/>
                </a:lnTo>
                <a:lnTo>
                  <a:pt x="23465" y="56451"/>
                </a:lnTo>
                <a:lnTo>
                  <a:pt x="25854" y="56451"/>
                </a:lnTo>
                <a:close/>
                <a:moveTo>
                  <a:pt x="23316" y="5554"/>
                </a:moveTo>
                <a:lnTo>
                  <a:pt x="20928" y="5554"/>
                </a:lnTo>
                <a:lnTo>
                  <a:pt x="20928" y="3165"/>
                </a:lnTo>
                <a:lnTo>
                  <a:pt x="23316" y="3165"/>
                </a:lnTo>
                <a:close/>
                <a:moveTo>
                  <a:pt x="23316" y="8092"/>
                </a:moveTo>
                <a:lnTo>
                  <a:pt x="20928" y="8092"/>
                </a:lnTo>
                <a:lnTo>
                  <a:pt x="20928" y="5703"/>
                </a:lnTo>
                <a:lnTo>
                  <a:pt x="23316" y="5703"/>
                </a:lnTo>
                <a:close/>
                <a:moveTo>
                  <a:pt x="23316" y="10629"/>
                </a:moveTo>
                <a:lnTo>
                  <a:pt x="20928" y="10629"/>
                </a:lnTo>
                <a:lnTo>
                  <a:pt x="20928" y="8240"/>
                </a:lnTo>
                <a:lnTo>
                  <a:pt x="23316" y="8240"/>
                </a:lnTo>
                <a:close/>
                <a:moveTo>
                  <a:pt x="23316" y="13166"/>
                </a:moveTo>
                <a:lnTo>
                  <a:pt x="20928" y="13166"/>
                </a:lnTo>
                <a:lnTo>
                  <a:pt x="20928" y="10777"/>
                </a:lnTo>
                <a:lnTo>
                  <a:pt x="23316" y="10777"/>
                </a:lnTo>
                <a:close/>
                <a:moveTo>
                  <a:pt x="23316" y="15704"/>
                </a:moveTo>
                <a:lnTo>
                  <a:pt x="20928" y="15704"/>
                </a:lnTo>
                <a:lnTo>
                  <a:pt x="20928" y="13316"/>
                </a:lnTo>
                <a:lnTo>
                  <a:pt x="23316" y="13316"/>
                </a:lnTo>
                <a:close/>
                <a:moveTo>
                  <a:pt x="23316" y="18242"/>
                </a:moveTo>
                <a:lnTo>
                  <a:pt x="20928" y="18242"/>
                </a:lnTo>
                <a:lnTo>
                  <a:pt x="20928" y="15853"/>
                </a:lnTo>
                <a:lnTo>
                  <a:pt x="23316" y="15853"/>
                </a:lnTo>
                <a:close/>
                <a:moveTo>
                  <a:pt x="23316" y="20778"/>
                </a:moveTo>
                <a:lnTo>
                  <a:pt x="20928" y="20778"/>
                </a:lnTo>
                <a:lnTo>
                  <a:pt x="20928" y="18389"/>
                </a:lnTo>
                <a:lnTo>
                  <a:pt x="23316" y="18389"/>
                </a:lnTo>
                <a:close/>
                <a:moveTo>
                  <a:pt x="23316" y="23316"/>
                </a:moveTo>
                <a:lnTo>
                  <a:pt x="20928" y="23316"/>
                </a:lnTo>
                <a:lnTo>
                  <a:pt x="20928" y="20928"/>
                </a:lnTo>
                <a:lnTo>
                  <a:pt x="23316" y="20928"/>
                </a:lnTo>
                <a:close/>
                <a:moveTo>
                  <a:pt x="23316" y="25854"/>
                </a:moveTo>
                <a:lnTo>
                  <a:pt x="20928" y="25854"/>
                </a:lnTo>
                <a:lnTo>
                  <a:pt x="20928" y="23465"/>
                </a:lnTo>
                <a:lnTo>
                  <a:pt x="23316" y="23465"/>
                </a:lnTo>
                <a:close/>
                <a:moveTo>
                  <a:pt x="23316" y="28391"/>
                </a:moveTo>
                <a:lnTo>
                  <a:pt x="20928" y="28391"/>
                </a:lnTo>
                <a:lnTo>
                  <a:pt x="20928" y="26002"/>
                </a:lnTo>
                <a:lnTo>
                  <a:pt x="23316" y="26002"/>
                </a:lnTo>
                <a:close/>
                <a:moveTo>
                  <a:pt x="23316" y="30928"/>
                </a:moveTo>
                <a:lnTo>
                  <a:pt x="20928" y="30928"/>
                </a:lnTo>
                <a:lnTo>
                  <a:pt x="20928" y="28540"/>
                </a:lnTo>
                <a:lnTo>
                  <a:pt x="23316" y="28540"/>
                </a:lnTo>
                <a:close/>
                <a:moveTo>
                  <a:pt x="23316" y="33466"/>
                </a:moveTo>
                <a:lnTo>
                  <a:pt x="20928" y="33466"/>
                </a:lnTo>
                <a:lnTo>
                  <a:pt x="20928" y="31077"/>
                </a:lnTo>
                <a:lnTo>
                  <a:pt x="23316" y="31077"/>
                </a:lnTo>
                <a:close/>
                <a:moveTo>
                  <a:pt x="23316" y="36003"/>
                </a:moveTo>
                <a:lnTo>
                  <a:pt x="20928" y="36003"/>
                </a:lnTo>
                <a:lnTo>
                  <a:pt x="20928" y="33614"/>
                </a:lnTo>
                <a:lnTo>
                  <a:pt x="23316" y="33614"/>
                </a:lnTo>
                <a:close/>
                <a:moveTo>
                  <a:pt x="23316" y="38540"/>
                </a:moveTo>
                <a:lnTo>
                  <a:pt x="20928" y="38540"/>
                </a:lnTo>
                <a:lnTo>
                  <a:pt x="20928" y="36152"/>
                </a:lnTo>
                <a:lnTo>
                  <a:pt x="23316" y="36152"/>
                </a:lnTo>
                <a:close/>
                <a:moveTo>
                  <a:pt x="23316" y="41079"/>
                </a:moveTo>
                <a:lnTo>
                  <a:pt x="20928" y="41079"/>
                </a:lnTo>
                <a:lnTo>
                  <a:pt x="20928" y="38690"/>
                </a:lnTo>
                <a:lnTo>
                  <a:pt x="23316" y="38690"/>
                </a:lnTo>
                <a:close/>
                <a:moveTo>
                  <a:pt x="23316" y="43616"/>
                </a:moveTo>
                <a:lnTo>
                  <a:pt x="20928" y="43616"/>
                </a:lnTo>
                <a:lnTo>
                  <a:pt x="20928" y="41226"/>
                </a:lnTo>
                <a:lnTo>
                  <a:pt x="23316" y="41226"/>
                </a:lnTo>
                <a:close/>
                <a:moveTo>
                  <a:pt x="23316" y="46152"/>
                </a:moveTo>
                <a:lnTo>
                  <a:pt x="20928" y="46152"/>
                </a:lnTo>
                <a:lnTo>
                  <a:pt x="20928" y="43764"/>
                </a:lnTo>
                <a:lnTo>
                  <a:pt x="23316" y="43764"/>
                </a:lnTo>
                <a:close/>
                <a:moveTo>
                  <a:pt x="23316" y="48691"/>
                </a:moveTo>
                <a:lnTo>
                  <a:pt x="20928" y="48691"/>
                </a:lnTo>
                <a:lnTo>
                  <a:pt x="20928" y="46302"/>
                </a:lnTo>
                <a:lnTo>
                  <a:pt x="23316" y="46302"/>
                </a:lnTo>
                <a:close/>
                <a:moveTo>
                  <a:pt x="23316" y="51228"/>
                </a:moveTo>
                <a:lnTo>
                  <a:pt x="20928" y="51228"/>
                </a:lnTo>
                <a:lnTo>
                  <a:pt x="20928" y="48839"/>
                </a:lnTo>
                <a:lnTo>
                  <a:pt x="23316" y="48839"/>
                </a:lnTo>
                <a:close/>
                <a:moveTo>
                  <a:pt x="23316" y="53765"/>
                </a:moveTo>
                <a:lnTo>
                  <a:pt x="20928" y="53765"/>
                </a:lnTo>
                <a:lnTo>
                  <a:pt x="20928" y="51376"/>
                </a:lnTo>
                <a:lnTo>
                  <a:pt x="23316" y="51376"/>
                </a:lnTo>
                <a:close/>
                <a:moveTo>
                  <a:pt x="23316" y="56303"/>
                </a:moveTo>
                <a:lnTo>
                  <a:pt x="20928" y="56303"/>
                </a:lnTo>
                <a:lnTo>
                  <a:pt x="20928" y="53914"/>
                </a:lnTo>
                <a:lnTo>
                  <a:pt x="23316" y="53914"/>
                </a:lnTo>
                <a:close/>
                <a:moveTo>
                  <a:pt x="23316" y="58840"/>
                </a:moveTo>
                <a:lnTo>
                  <a:pt x="20928" y="58840"/>
                </a:lnTo>
                <a:lnTo>
                  <a:pt x="20928" y="56451"/>
                </a:lnTo>
                <a:lnTo>
                  <a:pt x="23316" y="56451"/>
                </a:lnTo>
                <a:close/>
                <a:moveTo>
                  <a:pt x="20779" y="5554"/>
                </a:moveTo>
                <a:lnTo>
                  <a:pt x="18390" y="5554"/>
                </a:lnTo>
                <a:lnTo>
                  <a:pt x="18390" y="3165"/>
                </a:lnTo>
                <a:lnTo>
                  <a:pt x="20779" y="3165"/>
                </a:lnTo>
                <a:close/>
                <a:moveTo>
                  <a:pt x="20779" y="8092"/>
                </a:moveTo>
                <a:lnTo>
                  <a:pt x="18390" y="8092"/>
                </a:lnTo>
                <a:lnTo>
                  <a:pt x="18390" y="5703"/>
                </a:lnTo>
                <a:lnTo>
                  <a:pt x="20779" y="5703"/>
                </a:lnTo>
                <a:close/>
                <a:moveTo>
                  <a:pt x="20779" y="10629"/>
                </a:moveTo>
                <a:lnTo>
                  <a:pt x="18390" y="10629"/>
                </a:lnTo>
                <a:lnTo>
                  <a:pt x="18390" y="8240"/>
                </a:lnTo>
                <a:lnTo>
                  <a:pt x="20779" y="8240"/>
                </a:lnTo>
                <a:close/>
                <a:moveTo>
                  <a:pt x="20779" y="13166"/>
                </a:moveTo>
                <a:lnTo>
                  <a:pt x="18390" y="13166"/>
                </a:lnTo>
                <a:lnTo>
                  <a:pt x="18390" y="10777"/>
                </a:lnTo>
                <a:lnTo>
                  <a:pt x="20779" y="10777"/>
                </a:lnTo>
                <a:close/>
                <a:moveTo>
                  <a:pt x="20779" y="15704"/>
                </a:moveTo>
                <a:lnTo>
                  <a:pt x="18390" y="15704"/>
                </a:lnTo>
                <a:lnTo>
                  <a:pt x="18390" y="13316"/>
                </a:lnTo>
                <a:lnTo>
                  <a:pt x="20779" y="13316"/>
                </a:lnTo>
                <a:close/>
                <a:moveTo>
                  <a:pt x="20779" y="18242"/>
                </a:moveTo>
                <a:lnTo>
                  <a:pt x="18390" y="18242"/>
                </a:lnTo>
                <a:lnTo>
                  <a:pt x="18390" y="15853"/>
                </a:lnTo>
                <a:lnTo>
                  <a:pt x="20779" y="15853"/>
                </a:lnTo>
                <a:close/>
                <a:moveTo>
                  <a:pt x="20779" y="20778"/>
                </a:moveTo>
                <a:lnTo>
                  <a:pt x="18390" y="20778"/>
                </a:lnTo>
                <a:lnTo>
                  <a:pt x="18390" y="18389"/>
                </a:lnTo>
                <a:lnTo>
                  <a:pt x="20779" y="18389"/>
                </a:lnTo>
                <a:close/>
                <a:moveTo>
                  <a:pt x="20779" y="23316"/>
                </a:moveTo>
                <a:lnTo>
                  <a:pt x="18390" y="23316"/>
                </a:lnTo>
                <a:lnTo>
                  <a:pt x="18390" y="20928"/>
                </a:lnTo>
                <a:lnTo>
                  <a:pt x="20779" y="20928"/>
                </a:lnTo>
                <a:close/>
                <a:moveTo>
                  <a:pt x="20779" y="25854"/>
                </a:moveTo>
                <a:lnTo>
                  <a:pt x="18390" y="25854"/>
                </a:lnTo>
                <a:lnTo>
                  <a:pt x="18390" y="23465"/>
                </a:lnTo>
                <a:lnTo>
                  <a:pt x="20779" y="23465"/>
                </a:lnTo>
                <a:close/>
                <a:moveTo>
                  <a:pt x="20779" y="28391"/>
                </a:moveTo>
                <a:lnTo>
                  <a:pt x="18390" y="28391"/>
                </a:lnTo>
                <a:lnTo>
                  <a:pt x="18390" y="26002"/>
                </a:lnTo>
                <a:lnTo>
                  <a:pt x="20779" y="26002"/>
                </a:lnTo>
                <a:close/>
                <a:moveTo>
                  <a:pt x="20779" y="30928"/>
                </a:moveTo>
                <a:lnTo>
                  <a:pt x="18390" y="30928"/>
                </a:lnTo>
                <a:lnTo>
                  <a:pt x="18390" y="28540"/>
                </a:lnTo>
                <a:lnTo>
                  <a:pt x="20779" y="28540"/>
                </a:lnTo>
                <a:close/>
                <a:moveTo>
                  <a:pt x="20779" y="33466"/>
                </a:moveTo>
                <a:lnTo>
                  <a:pt x="18390" y="33466"/>
                </a:lnTo>
                <a:lnTo>
                  <a:pt x="18390" y="31077"/>
                </a:lnTo>
                <a:lnTo>
                  <a:pt x="20779" y="31077"/>
                </a:lnTo>
                <a:close/>
                <a:moveTo>
                  <a:pt x="20779" y="36003"/>
                </a:moveTo>
                <a:lnTo>
                  <a:pt x="18390" y="36003"/>
                </a:lnTo>
                <a:lnTo>
                  <a:pt x="18390" y="33614"/>
                </a:lnTo>
                <a:lnTo>
                  <a:pt x="20779" y="33614"/>
                </a:lnTo>
                <a:close/>
                <a:moveTo>
                  <a:pt x="20779" y="38540"/>
                </a:moveTo>
                <a:lnTo>
                  <a:pt x="18390" y="38540"/>
                </a:lnTo>
                <a:lnTo>
                  <a:pt x="18390" y="36152"/>
                </a:lnTo>
                <a:lnTo>
                  <a:pt x="20779" y="36152"/>
                </a:lnTo>
                <a:close/>
                <a:moveTo>
                  <a:pt x="20779" y="41079"/>
                </a:moveTo>
                <a:lnTo>
                  <a:pt x="18390" y="41079"/>
                </a:lnTo>
                <a:lnTo>
                  <a:pt x="18390" y="38690"/>
                </a:lnTo>
                <a:lnTo>
                  <a:pt x="20779" y="38690"/>
                </a:lnTo>
                <a:close/>
                <a:moveTo>
                  <a:pt x="20779" y="43616"/>
                </a:moveTo>
                <a:lnTo>
                  <a:pt x="18390" y="43616"/>
                </a:lnTo>
                <a:lnTo>
                  <a:pt x="18390" y="41226"/>
                </a:lnTo>
                <a:lnTo>
                  <a:pt x="20779" y="41226"/>
                </a:lnTo>
                <a:close/>
                <a:moveTo>
                  <a:pt x="20779" y="46152"/>
                </a:moveTo>
                <a:lnTo>
                  <a:pt x="18390" y="46152"/>
                </a:lnTo>
                <a:lnTo>
                  <a:pt x="18390" y="43764"/>
                </a:lnTo>
                <a:lnTo>
                  <a:pt x="20779" y="43764"/>
                </a:lnTo>
                <a:close/>
                <a:moveTo>
                  <a:pt x="20779" y="48691"/>
                </a:moveTo>
                <a:lnTo>
                  <a:pt x="18390" y="48691"/>
                </a:lnTo>
                <a:lnTo>
                  <a:pt x="18390" y="46302"/>
                </a:lnTo>
                <a:lnTo>
                  <a:pt x="20779" y="46302"/>
                </a:lnTo>
                <a:close/>
                <a:moveTo>
                  <a:pt x="20779" y="51228"/>
                </a:moveTo>
                <a:lnTo>
                  <a:pt x="18390" y="51228"/>
                </a:lnTo>
                <a:lnTo>
                  <a:pt x="18390" y="48839"/>
                </a:lnTo>
                <a:lnTo>
                  <a:pt x="20779" y="48839"/>
                </a:lnTo>
                <a:close/>
                <a:moveTo>
                  <a:pt x="20779" y="53765"/>
                </a:moveTo>
                <a:lnTo>
                  <a:pt x="18390" y="53765"/>
                </a:lnTo>
                <a:lnTo>
                  <a:pt x="18390" y="51376"/>
                </a:lnTo>
                <a:lnTo>
                  <a:pt x="20779" y="51376"/>
                </a:lnTo>
                <a:close/>
                <a:moveTo>
                  <a:pt x="20779" y="56303"/>
                </a:moveTo>
                <a:lnTo>
                  <a:pt x="18390" y="56303"/>
                </a:lnTo>
                <a:lnTo>
                  <a:pt x="18390" y="53914"/>
                </a:lnTo>
                <a:lnTo>
                  <a:pt x="20779" y="53914"/>
                </a:lnTo>
                <a:close/>
                <a:moveTo>
                  <a:pt x="20779" y="58840"/>
                </a:moveTo>
                <a:lnTo>
                  <a:pt x="18390" y="58840"/>
                </a:lnTo>
                <a:lnTo>
                  <a:pt x="18390" y="56451"/>
                </a:lnTo>
                <a:lnTo>
                  <a:pt x="20779" y="56451"/>
                </a:lnTo>
                <a:close/>
                <a:moveTo>
                  <a:pt x="18242" y="5554"/>
                </a:moveTo>
                <a:lnTo>
                  <a:pt x="15853" y="5554"/>
                </a:lnTo>
                <a:lnTo>
                  <a:pt x="15853" y="3165"/>
                </a:lnTo>
                <a:lnTo>
                  <a:pt x="18242" y="3165"/>
                </a:lnTo>
                <a:close/>
                <a:moveTo>
                  <a:pt x="18242" y="8092"/>
                </a:moveTo>
                <a:lnTo>
                  <a:pt x="15853" y="8092"/>
                </a:lnTo>
                <a:lnTo>
                  <a:pt x="15853" y="5703"/>
                </a:lnTo>
                <a:lnTo>
                  <a:pt x="18242" y="5703"/>
                </a:lnTo>
                <a:close/>
                <a:moveTo>
                  <a:pt x="18242" y="10629"/>
                </a:moveTo>
                <a:lnTo>
                  <a:pt x="15853" y="10629"/>
                </a:lnTo>
                <a:lnTo>
                  <a:pt x="15853" y="8240"/>
                </a:lnTo>
                <a:lnTo>
                  <a:pt x="18242" y="8240"/>
                </a:lnTo>
                <a:close/>
                <a:moveTo>
                  <a:pt x="18242" y="13166"/>
                </a:moveTo>
                <a:lnTo>
                  <a:pt x="15853" y="13166"/>
                </a:lnTo>
                <a:lnTo>
                  <a:pt x="15853" y="10777"/>
                </a:lnTo>
                <a:lnTo>
                  <a:pt x="18242" y="10777"/>
                </a:lnTo>
                <a:close/>
                <a:moveTo>
                  <a:pt x="18242" y="15704"/>
                </a:moveTo>
                <a:lnTo>
                  <a:pt x="15853" y="15704"/>
                </a:lnTo>
                <a:lnTo>
                  <a:pt x="15853" y="13316"/>
                </a:lnTo>
                <a:lnTo>
                  <a:pt x="18242" y="13316"/>
                </a:lnTo>
                <a:close/>
                <a:moveTo>
                  <a:pt x="18242" y="18242"/>
                </a:moveTo>
                <a:lnTo>
                  <a:pt x="15853" y="18242"/>
                </a:lnTo>
                <a:lnTo>
                  <a:pt x="15853" y="15853"/>
                </a:lnTo>
                <a:lnTo>
                  <a:pt x="18242" y="15853"/>
                </a:lnTo>
                <a:close/>
                <a:moveTo>
                  <a:pt x="18242" y="20778"/>
                </a:moveTo>
                <a:lnTo>
                  <a:pt x="15853" y="20778"/>
                </a:lnTo>
                <a:lnTo>
                  <a:pt x="15853" y="18389"/>
                </a:lnTo>
                <a:lnTo>
                  <a:pt x="18242" y="18389"/>
                </a:lnTo>
                <a:close/>
                <a:moveTo>
                  <a:pt x="18242" y="23316"/>
                </a:moveTo>
                <a:lnTo>
                  <a:pt x="15853" y="23316"/>
                </a:lnTo>
                <a:lnTo>
                  <a:pt x="15853" y="20928"/>
                </a:lnTo>
                <a:lnTo>
                  <a:pt x="18242" y="20928"/>
                </a:lnTo>
                <a:close/>
                <a:moveTo>
                  <a:pt x="18242" y="25854"/>
                </a:moveTo>
                <a:lnTo>
                  <a:pt x="15853" y="25854"/>
                </a:lnTo>
                <a:lnTo>
                  <a:pt x="15853" y="23465"/>
                </a:lnTo>
                <a:lnTo>
                  <a:pt x="18242" y="23465"/>
                </a:lnTo>
                <a:close/>
                <a:moveTo>
                  <a:pt x="18242" y="28391"/>
                </a:moveTo>
                <a:lnTo>
                  <a:pt x="15853" y="28391"/>
                </a:lnTo>
                <a:lnTo>
                  <a:pt x="15853" y="26002"/>
                </a:lnTo>
                <a:lnTo>
                  <a:pt x="18242" y="26002"/>
                </a:lnTo>
                <a:close/>
                <a:moveTo>
                  <a:pt x="18242" y="30928"/>
                </a:moveTo>
                <a:lnTo>
                  <a:pt x="15853" y="30928"/>
                </a:lnTo>
                <a:lnTo>
                  <a:pt x="15853" y="28540"/>
                </a:lnTo>
                <a:lnTo>
                  <a:pt x="18242" y="28540"/>
                </a:lnTo>
                <a:close/>
                <a:moveTo>
                  <a:pt x="18242" y="33466"/>
                </a:moveTo>
                <a:lnTo>
                  <a:pt x="15853" y="33466"/>
                </a:lnTo>
                <a:lnTo>
                  <a:pt x="15853" y="31077"/>
                </a:lnTo>
                <a:lnTo>
                  <a:pt x="18242" y="31077"/>
                </a:lnTo>
                <a:close/>
                <a:moveTo>
                  <a:pt x="18242" y="36003"/>
                </a:moveTo>
                <a:lnTo>
                  <a:pt x="15853" y="36003"/>
                </a:lnTo>
                <a:lnTo>
                  <a:pt x="15853" y="33614"/>
                </a:lnTo>
                <a:lnTo>
                  <a:pt x="18242" y="33614"/>
                </a:lnTo>
                <a:close/>
                <a:moveTo>
                  <a:pt x="18242" y="38540"/>
                </a:moveTo>
                <a:lnTo>
                  <a:pt x="15853" y="38540"/>
                </a:lnTo>
                <a:lnTo>
                  <a:pt x="15853" y="36152"/>
                </a:lnTo>
                <a:lnTo>
                  <a:pt x="18242" y="36152"/>
                </a:lnTo>
                <a:close/>
                <a:moveTo>
                  <a:pt x="18242" y="41079"/>
                </a:moveTo>
                <a:lnTo>
                  <a:pt x="15853" y="41079"/>
                </a:lnTo>
                <a:lnTo>
                  <a:pt x="15853" y="38690"/>
                </a:lnTo>
                <a:lnTo>
                  <a:pt x="18242" y="38690"/>
                </a:lnTo>
                <a:close/>
                <a:moveTo>
                  <a:pt x="18242" y="43616"/>
                </a:moveTo>
                <a:lnTo>
                  <a:pt x="15853" y="43616"/>
                </a:lnTo>
                <a:lnTo>
                  <a:pt x="15853" y="41226"/>
                </a:lnTo>
                <a:lnTo>
                  <a:pt x="18242" y="41226"/>
                </a:lnTo>
                <a:close/>
                <a:moveTo>
                  <a:pt x="18242" y="46152"/>
                </a:moveTo>
                <a:lnTo>
                  <a:pt x="15853" y="46152"/>
                </a:lnTo>
                <a:lnTo>
                  <a:pt x="15853" y="43764"/>
                </a:lnTo>
                <a:lnTo>
                  <a:pt x="18242" y="43764"/>
                </a:lnTo>
                <a:close/>
                <a:moveTo>
                  <a:pt x="18242" y="48691"/>
                </a:moveTo>
                <a:lnTo>
                  <a:pt x="15853" y="48691"/>
                </a:lnTo>
                <a:lnTo>
                  <a:pt x="15853" y="46302"/>
                </a:lnTo>
                <a:lnTo>
                  <a:pt x="18242" y="46302"/>
                </a:lnTo>
                <a:close/>
                <a:moveTo>
                  <a:pt x="18242" y="51228"/>
                </a:moveTo>
                <a:lnTo>
                  <a:pt x="15853" y="51228"/>
                </a:lnTo>
                <a:lnTo>
                  <a:pt x="15853" y="48839"/>
                </a:lnTo>
                <a:lnTo>
                  <a:pt x="18242" y="48839"/>
                </a:lnTo>
                <a:close/>
                <a:moveTo>
                  <a:pt x="18242" y="53765"/>
                </a:moveTo>
                <a:lnTo>
                  <a:pt x="15853" y="53765"/>
                </a:lnTo>
                <a:lnTo>
                  <a:pt x="15853" y="51376"/>
                </a:lnTo>
                <a:lnTo>
                  <a:pt x="18242" y="51376"/>
                </a:lnTo>
                <a:close/>
                <a:moveTo>
                  <a:pt x="18242" y="56303"/>
                </a:moveTo>
                <a:lnTo>
                  <a:pt x="15853" y="56303"/>
                </a:lnTo>
                <a:lnTo>
                  <a:pt x="15853" y="53914"/>
                </a:lnTo>
                <a:lnTo>
                  <a:pt x="18242" y="53914"/>
                </a:lnTo>
                <a:close/>
                <a:moveTo>
                  <a:pt x="18242" y="58840"/>
                </a:moveTo>
                <a:lnTo>
                  <a:pt x="15853" y="58840"/>
                </a:lnTo>
                <a:lnTo>
                  <a:pt x="15853" y="56451"/>
                </a:lnTo>
                <a:lnTo>
                  <a:pt x="18242" y="56451"/>
                </a:lnTo>
                <a:close/>
                <a:moveTo>
                  <a:pt x="15704" y="5554"/>
                </a:moveTo>
                <a:lnTo>
                  <a:pt x="13315" y="5554"/>
                </a:lnTo>
                <a:lnTo>
                  <a:pt x="13315" y="3165"/>
                </a:lnTo>
                <a:lnTo>
                  <a:pt x="15704" y="3165"/>
                </a:lnTo>
                <a:close/>
                <a:moveTo>
                  <a:pt x="15704" y="8092"/>
                </a:moveTo>
                <a:lnTo>
                  <a:pt x="13315" y="8092"/>
                </a:lnTo>
                <a:lnTo>
                  <a:pt x="13315" y="5703"/>
                </a:lnTo>
                <a:lnTo>
                  <a:pt x="15704" y="5703"/>
                </a:lnTo>
                <a:close/>
                <a:moveTo>
                  <a:pt x="15704" y="10629"/>
                </a:moveTo>
                <a:lnTo>
                  <a:pt x="13315" y="10629"/>
                </a:lnTo>
                <a:lnTo>
                  <a:pt x="13315" y="8240"/>
                </a:lnTo>
                <a:lnTo>
                  <a:pt x="15704" y="8240"/>
                </a:lnTo>
                <a:close/>
                <a:moveTo>
                  <a:pt x="15704" y="13166"/>
                </a:moveTo>
                <a:lnTo>
                  <a:pt x="13315" y="13166"/>
                </a:lnTo>
                <a:lnTo>
                  <a:pt x="13315" y="10777"/>
                </a:lnTo>
                <a:lnTo>
                  <a:pt x="15704" y="10777"/>
                </a:lnTo>
                <a:close/>
                <a:moveTo>
                  <a:pt x="15704" y="15704"/>
                </a:moveTo>
                <a:lnTo>
                  <a:pt x="13315" y="15704"/>
                </a:lnTo>
                <a:lnTo>
                  <a:pt x="13315" y="13316"/>
                </a:lnTo>
                <a:lnTo>
                  <a:pt x="15704" y="13316"/>
                </a:lnTo>
                <a:close/>
                <a:moveTo>
                  <a:pt x="15704" y="18242"/>
                </a:moveTo>
                <a:lnTo>
                  <a:pt x="13315" y="18242"/>
                </a:lnTo>
                <a:lnTo>
                  <a:pt x="13315" y="15853"/>
                </a:lnTo>
                <a:lnTo>
                  <a:pt x="15704" y="15853"/>
                </a:lnTo>
                <a:close/>
                <a:moveTo>
                  <a:pt x="15704" y="20778"/>
                </a:moveTo>
                <a:lnTo>
                  <a:pt x="13315" y="20778"/>
                </a:lnTo>
                <a:lnTo>
                  <a:pt x="13315" y="18389"/>
                </a:lnTo>
                <a:lnTo>
                  <a:pt x="15704" y="18389"/>
                </a:lnTo>
                <a:close/>
                <a:moveTo>
                  <a:pt x="15704" y="23316"/>
                </a:moveTo>
                <a:lnTo>
                  <a:pt x="13315" y="23316"/>
                </a:lnTo>
                <a:lnTo>
                  <a:pt x="13315" y="20928"/>
                </a:lnTo>
                <a:lnTo>
                  <a:pt x="15704" y="20928"/>
                </a:lnTo>
                <a:close/>
                <a:moveTo>
                  <a:pt x="15704" y="25854"/>
                </a:moveTo>
                <a:lnTo>
                  <a:pt x="13315" y="25854"/>
                </a:lnTo>
                <a:lnTo>
                  <a:pt x="13315" y="23465"/>
                </a:lnTo>
                <a:lnTo>
                  <a:pt x="15704" y="23465"/>
                </a:lnTo>
                <a:close/>
                <a:moveTo>
                  <a:pt x="15704" y="28391"/>
                </a:moveTo>
                <a:lnTo>
                  <a:pt x="13315" y="28391"/>
                </a:lnTo>
                <a:lnTo>
                  <a:pt x="13315" y="26002"/>
                </a:lnTo>
                <a:lnTo>
                  <a:pt x="15704" y="26002"/>
                </a:lnTo>
                <a:close/>
                <a:moveTo>
                  <a:pt x="15704" y="30928"/>
                </a:moveTo>
                <a:lnTo>
                  <a:pt x="13315" y="30928"/>
                </a:lnTo>
                <a:lnTo>
                  <a:pt x="13315" y="28540"/>
                </a:lnTo>
                <a:lnTo>
                  <a:pt x="15704" y="28540"/>
                </a:lnTo>
                <a:close/>
                <a:moveTo>
                  <a:pt x="15704" y="33466"/>
                </a:moveTo>
                <a:lnTo>
                  <a:pt x="13315" y="33466"/>
                </a:lnTo>
                <a:lnTo>
                  <a:pt x="13315" y="31077"/>
                </a:lnTo>
                <a:lnTo>
                  <a:pt x="15704" y="31077"/>
                </a:lnTo>
                <a:close/>
                <a:moveTo>
                  <a:pt x="15704" y="36003"/>
                </a:moveTo>
                <a:lnTo>
                  <a:pt x="13315" y="36003"/>
                </a:lnTo>
                <a:lnTo>
                  <a:pt x="13315" y="33614"/>
                </a:lnTo>
                <a:lnTo>
                  <a:pt x="15704" y="33614"/>
                </a:lnTo>
                <a:close/>
                <a:moveTo>
                  <a:pt x="15704" y="38540"/>
                </a:moveTo>
                <a:lnTo>
                  <a:pt x="13315" y="38540"/>
                </a:lnTo>
                <a:lnTo>
                  <a:pt x="13315" y="36152"/>
                </a:lnTo>
                <a:lnTo>
                  <a:pt x="15704" y="36152"/>
                </a:lnTo>
                <a:close/>
                <a:moveTo>
                  <a:pt x="15704" y="41079"/>
                </a:moveTo>
                <a:lnTo>
                  <a:pt x="13315" y="41079"/>
                </a:lnTo>
                <a:lnTo>
                  <a:pt x="13315" y="38690"/>
                </a:lnTo>
                <a:lnTo>
                  <a:pt x="15704" y="38690"/>
                </a:lnTo>
                <a:close/>
                <a:moveTo>
                  <a:pt x="15704" y="43616"/>
                </a:moveTo>
                <a:lnTo>
                  <a:pt x="13315" y="43616"/>
                </a:lnTo>
                <a:lnTo>
                  <a:pt x="13315" y="41226"/>
                </a:lnTo>
                <a:lnTo>
                  <a:pt x="15704" y="41226"/>
                </a:lnTo>
                <a:close/>
                <a:moveTo>
                  <a:pt x="15704" y="46152"/>
                </a:moveTo>
                <a:lnTo>
                  <a:pt x="13315" y="46152"/>
                </a:lnTo>
                <a:lnTo>
                  <a:pt x="13315" y="43764"/>
                </a:lnTo>
                <a:lnTo>
                  <a:pt x="15704" y="43764"/>
                </a:lnTo>
                <a:close/>
                <a:moveTo>
                  <a:pt x="15704" y="48691"/>
                </a:moveTo>
                <a:lnTo>
                  <a:pt x="13315" y="48691"/>
                </a:lnTo>
                <a:lnTo>
                  <a:pt x="13315" y="46302"/>
                </a:lnTo>
                <a:lnTo>
                  <a:pt x="15704" y="46302"/>
                </a:lnTo>
                <a:close/>
                <a:moveTo>
                  <a:pt x="15704" y="51228"/>
                </a:moveTo>
                <a:lnTo>
                  <a:pt x="13315" y="51228"/>
                </a:lnTo>
                <a:lnTo>
                  <a:pt x="13315" y="48839"/>
                </a:lnTo>
                <a:lnTo>
                  <a:pt x="15704" y="48839"/>
                </a:lnTo>
                <a:close/>
                <a:moveTo>
                  <a:pt x="15704" y="53765"/>
                </a:moveTo>
                <a:lnTo>
                  <a:pt x="13315" y="53765"/>
                </a:lnTo>
                <a:lnTo>
                  <a:pt x="13315" y="51376"/>
                </a:lnTo>
                <a:lnTo>
                  <a:pt x="15704" y="51376"/>
                </a:lnTo>
                <a:close/>
                <a:moveTo>
                  <a:pt x="15704" y="56303"/>
                </a:moveTo>
                <a:lnTo>
                  <a:pt x="13315" y="56303"/>
                </a:lnTo>
                <a:lnTo>
                  <a:pt x="13315" y="53914"/>
                </a:lnTo>
                <a:lnTo>
                  <a:pt x="15704" y="53914"/>
                </a:lnTo>
                <a:close/>
                <a:moveTo>
                  <a:pt x="15704" y="58840"/>
                </a:moveTo>
                <a:lnTo>
                  <a:pt x="13315" y="58840"/>
                </a:lnTo>
                <a:lnTo>
                  <a:pt x="13315" y="56451"/>
                </a:lnTo>
                <a:lnTo>
                  <a:pt x="15704" y="56451"/>
                </a:lnTo>
                <a:close/>
                <a:moveTo>
                  <a:pt x="13167" y="5554"/>
                </a:moveTo>
                <a:lnTo>
                  <a:pt x="10778" y="5554"/>
                </a:lnTo>
                <a:lnTo>
                  <a:pt x="10778" y="3165"/>
                </a:lnTo>
                <a:lnTo>
                  <a:pt x="13167" y="3165"/>
                </a:lnTo>
                <a:close/>
                <a:moveTo>
                  <a:pt x="13167" y="8092"/>
                </a:moveTo>
                <a:lnTo>
                  <a:pt x="10778" y="8092"/>
                </a:lnTo>
                <a:lnTo>
                  <a:pt x="10778" y="5703"/>
                </a:lnTo>
                <a:lnTo>
                  <a:pt x="13167" y="5703"/>
                </a:lnTo>
                <a:close/>
                <a:moveTo>
                  <a:pt x="13167" y="10629"/>
                </a:moveTo>
                <a:lnTo>
                  <a:pt x="10778" y="10629"/>
                </a:lnTo>
                <a:lnTo>
                  <a:pt x="10778" y="8240"/>
                </a:lnTo>
                <a:lnTo>
                  <a:pt x="13167" y="8240"/>
                </a:lnTo>
                <a:close/>
                <a:moveTo>
                  <a:pt x="13167" y="13166"/>
                </a:moveTo>
                <a:lnTo>
                  <a:pt x="10778" y="13166"/>
                </a:lnTo>
                <a:lnTo>
                  <a:pt x="10778" y="10777"/>
                </a:lnTo>
                <a:lnTo>
                  <a:pt x="13167" y="10777"/>
                </a:lnTo>
                <a:close/>
                <a:moveTo>
                  <a:pt x="13167" y="15704"/>
                </a:moveTo>
                <a:lnTo>
                  <a:pt x="10778" y="15704"/>
                </a:lnTo>
                <a:lnTo>
                  <a:pt x="10778" y="13316"/>
                </a:lnTo>
                <a:lnTo>
                  <a:pt x="13167" y="13316"/>
                </a:lnTo>
                <a:close/>
                <a:moveTo>
                  <a:pt x="13167" y="18242"/>
                </a:moveTo>
                <a:lnTo>
                  <a:pt x="10778" y="18242"/>
                </a:lnTo>
                <a:lnTo>
                  <a:pt x="10778" y="15853"/>
                </a:lnTo>
                <a:lnTo>
                  <a:pt x="13167" y="15853"/>
                </a:lnTo>
                <a:close/>
                <a:moveTo>
                  <a:pt x="13167" y="20778"/>
                </a:moveTo>
                <a:lnTo>
                  <a:pt x="10778" y="20778"/>
                </a:lnTo>
                <a:lnTo>
                  <a:pt x="10778" y="18389"/>
                </a:lnTo>
                <a:lnTo>
                  <a:pt x="13167" y="18389"/>
                </a:lnTo>
                <a:close/>
                <a:moveTo>
                  <a:pt x="13167" y="23316"/>
                </a:moveTo>
                <a:lnTo>
                  <a:pt x="10778" y="23316"/>
                </a:lnTo>
                <a:lnTo>
                  <a:pt x="10778" y="20928"/>
                </a:lnTo>
                <a:lnTo>
                  <a:pt x="13167" y="20928"/>
                </a:lnTo>
                <a:close/>
                <a:moveTo>
                  <a:pt x="13167" y="25854"/>
                </a:moveTo>
                <a:lnTo>
                  <a:pt x="10778" y="25854"/>
                </a:lnTo>
                <a:lnTo>
                  <a:pt x="10778" y="23465"/>
                </a:lnTo>
                <a:lnTo>
                  <a:pt x="13167" y="23465"/>
                </a:lnTo>
                <a:close/>
                <a:moveTo>
                  <a:pt x="13167" y="28391"/>
                </a:moveTo>
                <a:lnTo>
                  <a:pt x="10778" y="28391"/>
                </a:lnTo>
                <a:lnTo>
                  <a:pt x="10778" y="26002"/>
                </a:lnTo>
                <a:lnTo>
                  <a:pt x="13167" y="26002"/>
                </a:lnTo>
                <a:close/>
                <a:moveTo>
                  <a:pt x="13167" y="30928"/>
                </a:moveTo>
                <a:lnTo>
                  <a:pt x="10778" y="30928"/>
                </a:lnTo>
                <a:lnTo>
                  <a:pt x="10778" y="28540"/>
                </a:lnTo>
                <a:lnTo>
                  <a:pt x="13167" y="28540"/>
                </a:lnTo>
                <a:close/>
                <a:moveTo>
                  <a:pt x="13167" y="33466"/>
                </a:moveTo>
                <a:lnTo>
                  <a:pt x="10778" y="33466"/>
                </a:lnTo>
                <a:lnTo>
                  <a:pt x="10778" y="31077"/>
                </a:lnTo>
                <a:lnTo>
                  <a:pt x="13167" y="31077"/>
                </a:lnTo>
                <a:close/>
                <a:moveTo>
                  <a:pt x="13167" y="36003"/>
                </a:moveTo>
                <a:lnTo>
                  <a:pt x="10778" y="36003"/>
                </a:lnTo>
                <a:lnTo>
                  <a:pt x="10778" y="33614"/>
                </a:lnTo>
                <a:lnTo>
                  <a:pt x="13167" y="33614"/>
                </a:lnTo>
                <a:close/>
                <a:moveTo>
                  <a:pt x="13167" y="38540"/>
                </a:moveTo>
                <a:lnTo>
                  <a:pt x="10778" y="38540"/>
                </a:lnTo>
                <a:lnTo>
                  <a:pt x="10778" y="36152"/>
                </a:lnTo>
                <a:lnTo>
                  <a:pt x="13167" y="36152"/>
                </a:lnTo>
                <a:close/>
                <a:moveTo>
                  <a:pt x="13167" y="41079"/>
                </a:moveTo>
                <a:lnTo>
                  <a:pt x="10778" y="41079"/>
                </a:lnTo>
                <a:lnTo>
                  <a:pt x="10778" y="38690"/>
                </a:lnTo>
                <a:lnTo>
                  <a:pt x="13167" y="38690"/>
                </a:lnTo>
                <a:close/>
                <a:moveTo>
                  <a:pt x="13167" y="43616"/>
                </a:moveTo>
                <a:lnTo>
                  <a:pt x="10778" y="43616"/>
                </a:lnTo>
                <a:lnTo>
                  <a:pt x="10778" y="41226"/>
                </a:lnTo>
                <a:lnTo>
                  <a:pt x="13167" y="41226"/>
                </a:lnTo>
                <a:close/>
                <a:moveTo>
                  <a:pt x="13167" y="46152"/>
                </a:moveTo>
                <a:lnTo>
                  <a:pt x="10778" y="46152"/>
                </a:lnTo>
                <a:lnTo>
                  <a:pt x="10778" y="43764"/>
                </a:lnTo>
                <a:lnTo>
                  <a:pt x="13167" y="43764"/>
                </a:lnTo>
                <a:close/>
                <a:moveTo>
                  <a:pt x="13167" y="48691"/>
                </a:moveTo>
                <a:lnTo>
                  <a:pt x="10778" y="48691"/>
                </a:lnTo>
                <a:lnTo>
                  <a:pt x="10778" y="46302"/>
                </a:lnTo>
                <a:lnTo>
                  <a:pt x="13167" y="46302"/>
                </a:lnTo>
                <a:close/>
                <a:moveTo>
                  <a:pt x="13167" y="51228"/>
                </a:moveTo>
                <a:lnTo>
                  <a:pt x="10778" y="51228"/>
                </a:lnTo>
                <a:lnTo>
                  <a:pt x="10778" y="48839"/>
                </a:lnTo>
                <a:lnTo>
                  <a:pt x="13167" y="48839"/>
                </a:lnTo>
                <a:close/>
                <a:moveTo>
                  <a:pt x="13167" y="53765"/>
                </a:moveTo>
                <a:lnTo>
                  <a:pt x="10778" y="53765"/>
                </a:lnTo>
                <a:lnTo>
                  <a:pt x="10778" y="51376"/>
                </a:lnTo>
                <a:lnTo>
                  <a:pt x="13167" y="51376"/>
                </a:lnTo>
                <a:close/>
                <a:moveTo>
                  <a:pt x="13167" y="56303"/>
                </a:moveTo>
                <a:lnTo>
                  <a:pt x="10778" y="56303"/>
                </a:lnTo>
                <a:lnTo>
                  <a:pt x="10778" y="53914"/>
                </a:lnTo>
                <a:lnTo>
                  <a:pt x="13167" y="53914"/>
                </a:lnTo>
                <a:close/>
                <a:moveTo>
                  <a:pt x="13167" y="58840"/>
                </a:moveTo>
                <a:lnTo>
                  <a:pt x="10778" y="58840"/>
                </a:lnTo>
                <a:lnTo>
                  <a:pt x="10778" y="56451"/>
                </a:lnTo>
                <a:lnTo>
                  <a:pt x="13167" y="56451"/>
                </a:lnTo>
                <a:close/>
                <a:moveTo>
                  <a:pt x="10630" y="5554"/>
                </a:moveTo>
                <a:lnTo>
                  <a:pt x="8241" y="5554"/>
                </a:lnTo>
                <a:lnTo>
                  <a:pt x="8241" y="3165"/>
                </a:lnTo>
                <a:lnTo>
                  <a:pt x="10630" y="3165"/>
                </a:lnTo>
                <a:close/>
                <a:moveTo>
                  <a:pt x="10630" y="8092"/>
                </a:moveTo>
                <a:lnTo>
                  <a:pt x="8241" y="8092"/>
                </a:lnTo>
                <a:lnTo>
                  <a:pt x="8241" y="5703"/>
                </a:lnTo>
                <a:lnTo>
                  <a:pt x="10630" y="5703"/>
                </a:lnTo>
                <a:close/>
                <a:moveTo>
                  <a:pt x="10630" y="10629"/>
                </a:moveTo>
                <a:lnTo>
                  <a:pt x="8241" y="10629"/>
                </a:lnTo>
                <a:lnTo>
                  <a:pt x="8241" y="8240"/>
                </a:lnTo>
                <a:lnTo>
                  <a:pt x="10630" y="8240"/>
                </a:lnTo>
                <a:close/>
                <a:moveTo>
                  <a:pt x="10630" y="13166"/>
                </a:moveTo>
                <a:lnTo>
                  <a:pt x="8241" y="13166"/>
                </a:lnTo>
                <a:lnTo>
                  <a:pt x="8241" y="10777"/>
                </a:lnTo>
                <a:lnTo>
                  <a:pt x="10630" y="10777"/>
                </a:lnTo>
                <a:close/>
                <a:moveTo>
                  <a:pt x="10630" y="15704"/>
                </a:moveTo>
                <a:lnTo>
                  <a:pt x="8241" y="15704"/>
                </a:lnTo>
                <a:lnTo>
                  <a:pt x="8241" y="13316"/>
                </a:lnTo>
                <a:lnTo>
                  <a:pt x="10630" y="13316"/>
                </a:lnTo>
                <a:close/>
                <a:moveTo>
                  <a:pt x="10630" y="18242"/>
                </a:moveTo>
                <a:lnTo>
                  <a:pt x="8241" y="18242"/>
                </a:lnTo>
                <a:lnTo>
                  <a:pt x="8241" y="15853"/>
                </a:lnTo>
                <a:lnTo>
                  <a:pt x="10630" y="15853"/>
                </a:lnTo>
                <a:close/>
                <a:moveTo>
                  <a:pt x="10630" y="20778"/>
                </a:moveTo>
                <a:lnTo>
                  <a:pt x="8241" y="20778"/>
                </a:lnTo>
                <a:lnTo>
                  <a:pt x="8241" y="18389"/>
                </a:lnTo>
                <a:lnTo>
                  <a:pt x="10630" y="18389"/>
                </a:lnTo>
                <a:close/>
                <a:moveTo>
                  <a:pt x="10630" y="23316"/>
                </a:moveTo>
                <a:lnTo>
                  <a:pt x="8241" y="23316"/>
                </a:lnTo>
                <a:lnTo>
                  <a:pt x="8241" y="20928"/>
                </a:lnTo>
                <a:lnTo>
                  <a:pt x="10630" y="20928"/>
                </a:lnTo>
                <a:close/>
                <a:moveTo>
                  <a:pt x="10630" y="25854"/>
                </a:moveTo>
                <a:lnTo>
                  <a:pt x="8241" y="25854"/>
                </a:lnTo>
                <a:lnTo>
                  <a:pt x="8241" y="23465"/>
                </a:lnTo>
                <a:lnTo>
                  <a:pt x="10630" y="23465"/>
                </a:lnTo>
                <a:close/>
                <a:moveTo>
                  <a:pt x="10630" y="28391"/>
                </a:moveTo>
                <a:lnTo>
                  <a:pt x="8241" y="28391"/>
                </a:lnTo>
                <a:lnTo>
                  <a:pt x="8241" y="26002"/>
                </a:lnTo>
                <a:lnTo>
                  <a:pt x="10630" y="26002"/>
                </a:lnTo>
                <a:close/>
                <a:moveTo>
                  <a:pt x="10630" y="30928"/>
                </a:moveTo>
                <a:lnTo>
                  <a:pt x="8241" y="30928"/>
                </a:lnTo>
                <a:lnTo>
                  <a:pt x="8241" y="28540"/>
                </a:lnTo>
                <a:lnTo>
                  <a:pt x="10630" y="28540"/>
                </a:lnTo>
                <a:close/>
                <a:moveTo>
                  <a:pt x="10630" y="33466"/>
                </a:moveTo>
                <a:lnTo>
                  <a:pt x="8241" y="33466"/>
                </a:lnTo>
                <a:lnTo>
                  <a:pt x="8241" y="31077"/>
                </a:lnTo>
                <a:lnTo>
                  <a:pt x="10630" y="31077"/>
                </a:lnTo>
                <a:close/>
                <a:moveTo>
                  <a:pt x="10630" y="36003"/>
                </a:moveTo>
                <a:lnTo>
                  <a:pt x="8241" y="36003"/>
                </a:lnTo>
                <a:lnTo>
                  <a:pt x="8241" y="33614"/>
                </a:lnTo>
                <a:lnTo>
                  <a:pt x="10630" y="33614"/>
                </a:lnTo>
                <a:close/>
                <a:moveTo>
                  <a:pt x="10630" y="38540"/>
                </a:moveTo>
                <a:lnTo>
                  <a:pt x="8241" y="38540"/>
                </a:lnTo>
                <a:lnTo>
                  <a:pt x="8241" y="36152"/>
                </a:lnTo>
                <a:lnTo>
                  <a:pt x="10630" y="36152"/>
                </a:lnTo>
                <a:close/>
                <a:moveTo>
                  <a:pt x="10630" y="41079"/>
                </a:moveTo>
                <a:lnTo>
                  <a:pt x="8241" y="41079"/>
                </a:lnTo>
                <a:lnTo>
                  <a:pt x="8241" y="38690"/>
                </a:lnTo>
                <a:lnTo>
                  <a:pt x="10630" y="38690"/>
                </a:lnTo>
                <a:close/>
                <a:moveTo>
                  <a:pt x="10630" y="43616"/>
                </a:moveTo>
                <a:lnTo>
                  <a:pt x="8241" y="43616"/>
                </a:lnTo>
                <a:lnTo>
                  <a:pt x="8241" y="41226"/>
                </a:lnTo>
                <a:lnTo>
                  <a:pt x="10630" y="41226"/>
                </a:lnTo>
                <a:close/>
                <a:moveTo>
                  <a:pt x="10630" y="46152"/>
                </a:moveTo>
                <a:lnTo>
                  <a:pt x="8241" y="46152"/>
                </a:lnTo>
                <a:lnTo>
                  <a:pt x="8241" y="43764"/>
                </a:lnTo>
                <a:lnTo>
                  <a:pt x="10630" y="43764"/>
                </a:lnTo>
                <a:close/>
                <a:moveTo>
                  <a:pt x="10630" y="48691"/>
                </a:moveTo>
                <a:lnTo>
                  <a:pt x="8241" y="48691"/>
                </a:lnTo>
                <a:lnTo>
                  <a:pt x="8241" y="46302"/>
                </a:lnTo>
                <a:lnTo>
                  <a:pt x="10630" y="46302"/>
                </a:lnTo>
                <a:close/>
                <a:moveTo>
                  <a:pt x="10630" y="51228"/>
                </a:moveTo>
                <a:lnTo>
                  <a:pt x="8241" y="51228"/>
                </a:lnTo>
                <a:lnTo>
                  <a:pt x="8241" y="48839"/>
                </a:lnTo>
                <a:lnTo>
                  <a:pt x="10630" y="48839"/>
                </a:lnTo>
                <a:close/>
                <a:moveTo>
                  <a:pt x="10630" y="53765"/>
                </a:moveTo>
                <a:lnTo>
                  <a:pt x="8241" y="53765"/>
                </a:lnTo>
                <a:lnTo>
                  <a:pt x="8241" y="51376"/>
                </a:lnTo>
                <a:lnTo>
                  <a:pt x="10630" y="51376"/>
                </a:lnTo>
                <a:close/>
                <a:moveTo>
                  <a:pt x="10630" y="56303"/>
                </a:moveTo>
                <a:lnTo>
                  <a:pt x="8241" y="56303"/>
                </a:lnTo>
                <a:lnTo>
                  <a:pt x="8241" y="53914"/>
                </a:lnTo>
                <a:lnTo>
                  <a:pt x="10630" y="53914"/>
                </a:lnTo>
                <a:close/>
                <a:moveTo>
                  <a:pt x="10630" y="58840"/>
                </a:moveTo>
                <a:lnTo>
                  <a:pt x="8241" y="58840"/>
                </a:lnTo>
                <a:lnTo>
                  <a:pt x="8241" y="56451"/>
                </a:lnTo>
                <a:lnTo>
                  <a:pt x="10630" y="56451"/>
                </a:lnTo>
                <a:close/>
                <a:moveTo>
                  <a:pt x="8092" y="5554"/>
                </a:moveTo>
                <a:lnTo>
                  <a:pt x="5703" y="5554"/>
                </a:lnTo>
                <a:lnTo>
                  <a:pt x="5703" y="3165"/>
                </a:lnTo>
                <a:lnTo>
                  <a:pt x="8092" y="3165"/>
                </a:lnTo>
                <a:close/>
                <a:moveTo>
                  <a:pt x="8092" y="8092"/>
                </a:moveTo>
                <a:lnTo>
                  <a:pt x="5703" y="8092"/>
                </a:lnTo>
                <a:lnTo>
                  <a:pt x="5703" y="5703"/>
                </a:lnTo>
                <a:lnTo>
                  <a:pt x="8092" y="5703"/>
                </a:lnTo>
                <a:close/>
                <a:moveTo>
                  <a:pt x="8092" y="10629"/>
                </a:moveTo>
                <a:lnTo>
                  <a:pt x="5703" y="10629"/>
                </a:lnTo>
                <a:lnTo>
                  <a:pt x="5703" y="8240"/>
                </a:lnTo>
                <a:lnTo>
                  <a:pt x="8092" y="8240"/>
                </a:lnTo>
                <a:close/>
                <a:moveTo>
                  <a:pt x="8092" y="13166"/>
                </a:moveTo>
                <a:lnTo>
                  <a:pt x="5703" y="13166"/>
                </a:lnTo>
                <a:lnTo>
                  <a:pt x="5703" y="10777"/>
                </a:lnTo>
                <a:lnTo>
                  <a:pt x="8092" y="10777"/>
                </a:lnTo>
                <a:close/>
                <a:moveTo>
                  <a:pt x="8092" y="15704"/>
                </a:moveTo>
                <a:lnTo>
                  <a:pt x="5703" y="15704"/>
                </a:lnTo>
                <a:lnTo>
                  <a:pt x="5703" y="13316"/>
                </a:lnTo>
                <a:lnTo>
                  <a:pt x="8092" y="13316"/>
                </a:lnTo>
                <a:close/>
                <a:moveTo>
                  <a:pt x="8092" y="18242"/>
                </a:moveTo>
                <a:lnTo>
                  <a:pt x="5703" y="18242"/>
                </a:lnTo>
                <a:lnTo>
                  <a:pt x="5703" y="15853"/>
                </a:lnTo>
                <a:lnTo>
                  <a:pt x="8092" y="15853"/>
                </a:lnTo>
                <a:close/>
                <a:moveTo>
                  <a:pt x="8092" y="20778"/>
                </a:moveTo>
                <a:lnTo>
                  <a:pt x="5703" y="20778"/>
                </a:lnTo>
                <a:lnTo>
                  <a:pt x="5703" y="18389"/>
                </a:lnTo>
                <a:lnTo>
                  <a:pt x="8092" y="18389"/>
                </a:lnTo>
                <a:close/>
                <a:moveTo>
                  <a:pt x="8092" y="23316"/>
                </a:moveTo>
                <a:lnTo>
                  <a:pt x="5703" y="23316"/>
                </a:lnTo>
                <a:lnTo>
                  <a:pt x="5703" y="20928"/>
                </a:lnTo>
                <a:lnTo>
                  <a:pt x="8092" y="20928"/>
                </a:lnTo>
                <a:close/>
                <a:moveTo>
                  <a:pt x="8092" y="25854"/>
                </a:moveTo>
                <a:lnTo>
                  <a:pt x="5703" y="25854"/>
                </a:lnTo>
                <a:lnTo>
                  <a:pt x="5703" y="23465"/>
                </a:lnTo>
                <a:lnTo>
                  <a:pt x="8092" y="23465"/>
                </a:lnTo>
                <a:close/>
                <a:moveTo>
                  <a:pt x="8092" y="28391"/>
                </a:moveTo>
                <a:lnTo>
                  <a:pt x="5703" y="28391"/>
                </a:lnTo>
                <a:lnTo>
                  <a:pt x="5703" y="26002"/>
                </a:lnTo>
                <a:lnTo>
                  <a:pt x="8092" y="26002"/>
                </a:lnTo>
                <a:close/>
                <a:moveTo>
                  <a:pt x="8092" y="30928"/>
                </a:moveTo>
                <a:lnTo>
                  <a:pt x="5703" y="30928"/>
                </a:lnTo>
                <a:lnTo>
                  <a:pt x="5703" y="28540"/>
                </a:lnTo>
                <a:lnTo>
                  <a:pt x="8092" y="28540"/>
                </a:lnTo>
                <a:close/>
                <a:moveTo>
                  <a:pt x="8092" y="33466"/>
                </a:moveTo>
                <a:lnTo>
                  <a:pt x="5703" y="33466"/>
                </a:lnTo>
                <a:lnTo>
                  <a:pt x="5703" y="31077"/>
                </a:lnTo>
                <a:lnTo>
                  <a:pt x="8092" y="31077"/>
                </a:lnTo>
                <a:close/>
                <a:moveTo>
                  <a:pt x="8092" y="36003"/>
                </a:moveTo>
                <a:lnTo>
                  <a:pt x="5703" y="36003"/>
                </a:lnTo>
                <a:lnTo>
                  <a:pt x="5703" y="33614"/>
                </a:lnTo>
                <a:lnTo>
                  <a:pt x="8092" y="33614"/>
                </a:lnTo>
                <a:close/>
                <a:moveTo>
                  <a:pt x="8092" y="38540"/>
                </a:moveTo>
                <a:lnTo>
                  <a:pt x="5703" y="38540"/>
                </a:lnTo>
                <a:lnTo>
                  <a:pt x="5703" y="36152"/>
                </a:lnTo>
                <a:lnTo>
                  <a:pt x="8092" y="36152"/>
                </a:lnTo>
                <a:close/>
                <a:moveTo>
                  <a:pt x="8092" y="41079"/>
                </a:moveTo>
                <a:lnTo>
                  <a:pt x="5703" y="41079"/>
                </a:lnTo>
                <a:lnTo>
                  <a:pt x="5703" y="38690"/>
                </a:lnTo>
                <a:lnTo>
                  <a:pt x="8092" y="38690"/>
                </a:lnTo>
                <a:close/>
                <a:moveTo>
                  <a:pt x="8092" y="43616"/>
                </a:moveTo>
                <a:lnTo>
                  <a:pt x="5703" y="43616"/>
                </a:lnTo>
                <a:lnTo>
                  <a:pt x="5703" y="41226"/>
                </a:lnTo>
                <a:lnTo>
                  <a:pt x="8092" y="41226"/>
                </a:lnTo>
                <a:close/>
                <a:moveTo>
                  <a:pt x="8092" y="46152"/>
                </a:moveTo>
                <a:lnTo>
                  <a:pt x="5703" y="46152"/>
                </a:lnTo>
                <a:lnTo>
                  <a:pt x="5703" y="43764"/>
                </a:lnTo>
                <a:lnTo>
                  <a:pt x="8092" y="43764"/>
                </a:lnTo>
                <a:close/>
                <a:moveTo>
                  <a:pt x="8092" y="48691"/>
                </a:moveTo>
                <a:lnTo>
                  <a:pt x="5703" y="48691"/>
                </a:lnTo>
                <a:lnTo>
                  <a:pt x="5703" y="46302"/>
                </a:lnTo>
                <a:lnTo>
                  <a:pt x="8092" y="46302"/>
                </a:lnTo>
                <a:close/>
                <a:moveTo>
                  <a:pt x="8092" y="51228"/>
                </a:moveTo>
                <a:lnTo>
                  <a:pt x="5703" y="51228"/>
                </a:lnTo>
                <a:lnTo>
                  <a:pt x="5703" y="48839"/>
                </a:lnTo>
                <a:lnTo>
                  <a:pt x="8092" y="48839"/>
                </a:lnTo>
                <a:close/>
                <a:moveTo>
                  <a:pt x="8092" y="53765"/>
                </a:moveTo>
                <a:lnTo>
                  <a:pt x="5703" y="53765"/>
                </a:lnTo>
                <a:lnTo>
                  <a:pt x="5703" y="51376"/>
                </a:lnTo>
                <a:lnTo>
                  <a:pt x="8092" y="51376"/>
                </a:lnTo>
                <a:close/>
                <a:moveTo>
                  <a:pt x="8092" y="56303"/>
                </a:moveTo>
                <a:lnTo>
                  <a:pt x="5703" y="56303"/>
                </a:lnTo>
                <a:lnTo>
                  <a:pt x="5703" y="53914"/>
                </a:lnTo>
                <a:lnTo>
                  <a:pt x="8092" y="53914"/>
                </a:lnTo>
                <a:close/>
                <a:moveTo>
                  <a:pt x="8092" y="58840"/>
                </a:moveTo>
                <a:lnTo>
                  <a:pt x="5703" y="58840"/>
                </a:lnTo>
                <a:lnTo>
                  <a:pt x="5703" y="56451"/>
                </a:lnTo>
                <a:lnTo>
                  <a:pt x="8092" y="56451"/>
                </a:lnTo>
                <a:close/>
                <a:moveTo>
                  <a:pt x="5554" y="5554"/>
                </a:moveTo>
                <a:lnTo>
                  <a:pt x="3166" y="5554"/>
                </a:lnTo>
                <a:lnTo>
                  <a:pt x="3166" y="3165"/>
                </a:lnTo>
                <a:lnTo>
                  <a:pt x="5554" y="3165"/>
                </a:lnTo>
                <a:close/>
                <a:moveTo>
                  <a:pt x="5554" y="8092"/>
                </a:moveTo>
                <a:lnTo>
                  <a:pt x="3166" y="8092"/>
                </a:lnTo>
                <a:lnTo>
                  <a:pt x="3166" y="5703"/>
                </a:lnTo>
                <a:lnTo>
                  <a:pt x="5554" y="5703"/>
                </a:lnTo>
                <a:close/>
                <a:moveTo>
                  <a:pt x="5554" y="10629"/>
                </a:moveTo>
                <a:lnTo>
                  <a:pt x="3166" y="10629"/>
                </a:lnTo>
                <a:lnTo>
                  <a:pt x="3166" y="8240"/>
                </a:lnTo>
                <a:lnTo>
                  <a:pt x="5554" y="8240"/>
                </a:lnTo>
                <a:close/>
                <a:moveTo>
                  <a:pt x="5554" y="13166"/>
                </a:moveTo>
                <a:lnTo>
                  <a:pt x="3166" y="13166"/>
                </a:lnTo>
                <a:lnTo>
                  <a:pt x="3166" y="10777"/>
                </a:lnTo>
                <a:lnTo>
                  <a:pt x="5554" y="10777"/>
                </a:lnTo>
                <a:close/>
                <a:moveTo>
                  <a:pt x="5554" y="15704"/>
                </a:moveTo>
                <a:lnTo>
                  <a:pt x="3166" y="15704"/>
                </a:lnTo>
                <a:lnTo>
                  <a:pt x="3166" y="13316"/>
                </a:lnTo>
                <a:lnTo>
                  <a:pt x="5554" y="13316"/>
                </a:lnTo>
                <a:close/>
                <a:moveTo>
                  <a:pt x="5554" y="18242"/>
                </a:moveTo>
                <a:lnTo>
                  <a:pt x="3166" y="18242"/>
                </a:lnTo>
                <a:lnTo>
                  <a:pt x="3166" y="15853"/>
                </a:lnTo>
                <a:lnTo>
                  <a:pt x="5554" y="15853"/>
                </a:lnTo>
                <a:close/>
                <a:moveTo>
                  <a:pt x="5554" y="20778"/>
                </a:moveTo>
                <a:lnTo>
                  <a:pt x="3166" y="20778"/>
                </a:lnTo>
                <a:lnTo>
                  <a:pt x="3166" y="18389"/>
                </a:lnTo>
                <a:lnTo>
                  <a:pt x="5554" y="18389"/>
                </a:lnTo>
                <a:close/>
                <a:moveTo>
                  <a:pt x="5554" y="23316"/>
                </a:moveTo>
                <a:lnTo>
                  <a:pt x="3166" y="23316"/>
                </a:lnTo>
                <a:lnTo>
                  <a:pt x="3166" y="20928"/>
                </a:lnTo>
                <a:lnTo>
                  <a:pt x="5554" y="20928"/>
                </a:lnTo>
                <a:close/>
                <a:moveTo>
                  <a:pt x="5554" y="25854"/>
                </a:moveTo>
                <a:lnTo>
                  <a:pt x="3166" y="25854"/>
                </a:lnTo>
                <a:lnTo>
                  <a:pt x="3166" y="23465"/>
                </a:lnTo>
                <a:lnTo>
                  <a:pt x="5554" y="23465"/>
                </a:lnTo>
                <a:close/>
                <a:moveTo>
                  <a:pt x="5554" y="28391"/>
                </a:moveTo>
                <a:lnTo>
                  <a:pt x="3166" y="28391"/>
                </a:lnTo>
                <a:lnTo>
                  <a:pt x="3166" y="26002"/>
                </a:lnTo>
                <a:lnTo>
                  <a:pt x="5554" y="26002"/>
                </a:lnTo>
                <a:close/>
                <a:moveTo>
                  <a:pt x="5554" y="30928"/>
                </a:moveTo>
                <a:lnTo>
                  <a:pt x="3166" y="30928"/>
                </a:lnTo>
                <a:lnTo>
                  <a:pt x="3166" y="28540"/>
                </a:lnTo>
                <a:lnTo>
                  <a:pt x="5554" y="28540"/>
                </a:lnTo>
                <a:close/>
                <a:moveTo>
                  <a:pt x="5554" y="33466"/>
                </a:moveTo>
                <a:lnTo>
                  <a:pt x="3166" y="33466"/>
                </a:lnTo>
                <a:lnTo>
                  <a:pt x="3166" y="31077"/>
                </a:lnTo>
                <a:lnTo>
                  <a:pt x="5554" y="31077"/>
                </a:lnTo>
                <a:close/>
                <a:moveTo>
                  <a:pt x="5554" y="36003"/>
                </a:moveTo>
                <a:lnTo>
                  <a:pt x="3166" y="36003"/>
                </a:lnTo>
                <a:lnTo>
                  <a:pt x="3166" y="33614"/>
                </a:lnTo>
                <a:lnTo>
                  <a:pt x="5554" y="33614"/>
                </a:lnTo>
                <a:close/>
                <a:moveTo>
                  <a:pt x="5554" y="38540"/>
                </a:moveTo>
                <a:lnTo>
                  <a:pt x="3166" y="38540"/>
                </a:lnTo>
                <a:lnTo>
                  <a:pt x="3166" y="36152"/>
                </a:lnTo>
                <a:lnTo>
                  <a:pt x="5554" y="36152"/>
                </a:lnTo>
                <a:close/>
                <a:moveTo>
                  <a:pt x="5554" y="41079"/>
                </a:moveTo>
                <a:lnTo>
                  <a:pt x="3166" y="41079"/>
                </a:lnTo>
                <a:lnTo>
                  <a:pt x="3166" y="38690"/>
                </a:lnTo>
                <a:lnTo>
                  <a:pt x="5554" y="38690"/>
                </a:lnTo>
                <a:close/>
                <a:moveTo>
                  <a:pt x="5554" y="43616"/>
                </a:moveTo>
                <a:lnTo>
                  <a:pt x="3166" y="43616"/>
                </a:lnTo>
                <a:lnTo>
                  <a:pt x="3166" y="41226"/>
                </a:lnTo>
                <a:lnTo>
                  <a:pt x="5554" y="41226"/>
                </a:lnTo>
                <a:close/>
                <a:moveTo>
                  <a:pt x="5554" y="46152"/>
                </a:moveTo>
                <a:lnTo>
                  <a:pt x="3166" y="46152"/>
                </a:lnTo>
                <a:lnTo>
                  <a:pt x="3166" y="43764"/>
                </a:lnTo>
                <a:lnTo>
                  <a:pt x="5554" y="43764"/>
                </a:lnTo>
                <a:close/>
                <a:moveTo>
                  <a:pt x="5554" y="48691"/>
                </a:moveTo>
                <a:lnTo>
                  <a:pt x="3166" y="48691"/>
                </a:lnTo>
                <a:lnTo>
                  <a:pt x="3166" y="46302"/>
                </a:lnTo>
                <a:lnTo>
                  <a:pt x="5554" y="46302"/>
                </a:lnTo>
                <a:close/>
                <a:moveTo>
                  <a:pt x="5554" y="51228"/>
                </a:moveTo>
                <a:lnTo>
                  <a:pt x="3166" y="51228"/>
                </a:lnTo>
                <a:lnTo>
                  <a:pt x="3166" y="48839"/>
                </a:lnTo>
                <a:lnTo>
                  <a:pt x="5554" y="48839"/>
                </a:lnTo>
                <a:close/>
                <a:moveTo>
                  <a:pt x="5554" y="53765"/>
                </a:moveTo>
                <a:lnTo>
                  <a:pt x="3166" y="53765"/>
                </a:lnTo>
                <a:lnTo>
                  <a:pt x="3166" y="51376"/>
                </a:lnTo>
                <a:lnTo>
                  <a:pt x="5554" y="51376"/>
                </a:lnTo>
                <a:close/>
                <a:moveTo>
                  <a:pt x="5554" y="56303"/>
                </a:moveTo>
                <a:lnTo>
                  <a:pt x="3166" y="56303"/>
                </a:lnTo>
                <a:lnTo>
                  <a:pt x="3166" y="53914"/>
                </a:lnTo>
                <a:lnTo>
                  <a:pt x="5554" y="53914"/>
                </a:lnTo>
                <a:close/>
                <a:moveTo>
                  <a:pt x="5554" y="58840"/>
                </a:moveTo>
                <a:lnTo>
                  <a:pt x="3166" y="58840"/>
                </a:lnTo>
                <a:lnTo>
                  <a:pt x="3166" y="56451"/>
                </a:lnTo>
                <a:lnTo>
                  <a:pt x="5554" y="56451"/>
                </a:lnTo>
                <a:close/>
                <a:moveTo>
                  <a:pt x="109437" y="3165"/>
                </a:moveTo>
                <a:lnTo>
                  <a:pt x="109437" y="3017"/>
                </a:lnTo>
                <a:lnTo>
                  <a:pt x="107200" y="3017"/>
                </a:lnTo>
                <a:lnTo>
                  <a:pt x="107200" y="75"/>
                </a:lnTo>
                <a:cubicBezTo>
                  <a:pt x="107200" y="34"/>
                  <a:pt x="107167" y="0"/>
                  <a:pt x="107126" y="0"/>
                </a:cubicBezTo>
                <a:cubicBezTo>
                  <a:pt x="107084" y="0"/>
                  <a:pt x="107051" y="34"/>
                  <a:pt x="107051" y="75"/>
                </a:cubicBezTo>
                <a:lnTo>
                  <a:pt x="107051" y="3017"/>
                </a:lnTo>
                <a:lnTo>
                  <a:pt x="104662" y="3017"/>
                </a:lnTo>
                <a:lnTo>
                  <a:pt x="104662" y="75"/>
                </a:lnTo>
                <a:cubicBezTo>
                  <a:pt x="104662" y="34"/>
                  <a:pt x="104629" y="0"/>
                  <a:pt x="104588" y="0"/>
                </a:cubicBezTo>
                <a:cubicBezTo>
                  <a:pt x="104547" y="0"/>
                  <a:pt x="104514" y="34"/>
                  <a:pt x="104514" y="75"/>
                </a:cubicBezTo>
                <a:lnTo>
                  <a:pt x="104514" y="3017"/>
                </a:lnTo>
                <a:lnTo>
                  <a:pt x="102125" y="3017"/>
                </a:lnTo>
                <a:lnTo>
                  <a:pt x="102125" y="75"/>
                </a:lnTo>
                <a:cubicBezTo>
                  <a:pt x="102125" y="34"/>
                  <a:pt x="102092" y="0"/>
                  <a:pt x="102051" y="0"/>
                </a:cubicBezTo>
                <a:cubicBezTo>
                  <a:pt x="102010" y="0"/>
                  <a:pt x="101977" y="34"/>
                  <a:pt x="101977" y="75"/>
                </a:cubicBezTo>
                <a:lnTo>
                  <a:pt x="101977" y="3017"/>
                </a:lnTo>
                <a:lnTo>
                  <a:pt x="99588" y="3017"/>
                </a:lnTo>
                <a:lnTo>
                  <a:pt x="99588" y="75"/>
                </a:lnTo>
                <a:cubicBezTo>
                  <a:pt x="99588" y="34"/>
                  <a:pt x="99555" y="0"/>
                  <a:pt x="99514" y="0"/>
                </a:cubicBezTo>
                <a:cubicBezTo>
                  <a:pt x="99473" y="0"/>
                  <a:pt x="99439" y="34"/>
                  <a:pt x="99439" y="75"/>
                </a:cubicBezTo>
                <a:lnTo>
                  <a:pt x="99439" y="3017"/>
                </a:lnTo>
                <a:lnTo>
                  <a:pt x="97050" y="3017"/>
                </a:lnTo>
                <a:lnTo>
                  <a:pt x="97050" y="75"/>
                </a:lnTo>
                <a:cubicBezTo>
                  <a:pt x="97050" y="34"/>
                  <a:pt x="97016" y="0"/>
                  <a:pt x="96975" y="0"/>
                </a:cubicBezTo>
                <a:cubicBezTo>
                  <a:pt x="96934" y="0"/>
                  <a:pt x="96901" y="34"/>
                  <a:pt x="96901" y="75"/>
                </a:cubicBezTo>
                <a:lnTo>
                  <a:pt x="96901" y="3017"/>
                </a:lnTo>
                <a:lnTo>
                  <a:pt x="94513" y="3017"/>
                </a:lnTo>
                <a:lnTo>
                  <a:pt x="94513" y="75"/>
                </a:lnTo>
                <a:cubicBezTo>
                  <a:pt x="94513" y="34"/>
                  <a:pt x="94479" y="0"/>
                  <a:pt x="94439" y="0"/>
                </a:cubicBezTo>
                <a:cubicBezTo>
                  <a:pt x="94398" y="0"/>
                  <a:pt x="94364" y="34"/>
                  <a:pt x="94364" y="75"/>
                </a:cubicBezTo>
                <a:lnTo>
                  <a:pt x="94364" y="3017"/>
                </a:lnTo>
                <a:lnTo>
                  <a:pt x="91975" y="3017"/>
                </a:lnTo>
                <a:lnTo>
                  <a:pt x="91975" y="75"/>
                </a:lnTo>
                <a:cubicBezTo>
                  <a:pt x="91975" y="34"/>
                  <a:pt x="91943" y="0"/>
                  <a:pt x="91902" y="0"/>
                </a:cubicBezTo>
                <a:cubicBezTo>
                  <a:pt x="91860" y="0"/>
                  <a:pt x="91826" y="34"/>
                  <a:pt x="91826" y="75"/>
                </a:cubicBezTo>
                <a:lnTo>
                  <a:pt x="91826" y="3017"/>
                </a:lnTo>
                <a:lnTo>
                  <a:pt x="89438" y="3017"/>
                </a:lnTo>
                <a:lnTo>
                  <a:pt x="89438" y="75"/>
                </a:lnTo>
                <a:cubicBezTo>
                  <a:pt x="89438" y="34"/>
                  <a:pt x="89404" y="0"/>
                  <a:pt x="89363" y="0"/>
                </a:cubicBezTo>
                <a:cubicBezTo>
                  <a:pt x="89322" y="0"/>
                  <a:pt x="89289" y="34"/>
                  <a:pt x="89289" y="75"/>
                </a:cubicBezTo>
                <a:lnTo>
                  <a:pt x="89289" y="3017"/>
                </a:lnTo>
                <a:lnTo>
                  <a:pt x="86900" y="3017"/>
                </a:lnTo>
                <a:lnTo>
                  <a:pt x="86900" y="75"/>
                </a:lnTo>
                <a:cubicBezTo>
                  <a:pt x="86900" y="34"/>
                  <a:pt x="86867" y="0"/>
                  <a:pt x="86826" y="0"/>
                </a:cubicBezTo>
                <a:cubicBezTo>
                  <a:pt x="86785" y="0"/>
                  <a:pt x="86752" y="34"/>
                  <a:pt x="86752" y="75"/>
                </a:cubicBezTo>
                <a:lnTo>
                  <a:pt x="86752" y="3017"/>
                </a:lnTo>
                <a:lnTo>
                  <a:pt x="84363" y="3017"/>
                </a:lnTo>
                <a:lnTo>
                  <a:pt x="84363" y="75"/>
                </a:lnTo>
                <a:cubicBezTo>
                  <a:pt x="84363" y="34"/>
                  <a:pt x="84330" y="0"/>
                  <a:pt x="84289" y="0"/>
                </a:cubicBezTo>
                <a:cubicBezTo>
                  <a:pt x="84248" y="0"/>
                  <a:pt x="84215" y="34"/>
                  <a:pt x="84215" y="75"/>
                </a:cubicBezTo>
                <a:lnTo>
                  <a:pt x="84215" y="3017"/>
                </a:lnTo>
                <a:lnTo>
                  <a:pt x="81826" y="3017"/>
                </a:lnTo>
                <a:lnTo>
                  <a:pt x="81826" y="75"/>
                </a:lnTo>
                <a:cubicBezTo>
                  <a:pt x="81826" y="34"/>
                  <a:pt x="81792" y="0"/>
                  <a:pt x="81751" y="0"/>
                </a:cubicBezTo>
                <a:cubicBezTo>
                  <a:pt x="81710" y="0"/>
                  <a:pt x="81677" y="34"/>
                  <a:pt x="81677" y="75"/>
                </a:cubicBezTo>
                <a:lnTo>
                  <a:pt x="81677" y="3017"/>
                </a:lnTo>
                <a:lnTo>
                  <a:pt x="79288" y="3017"/>
                </a:lnTo>
                <a:lnTo>
                  <a:pt x="79288" y="75"/>
                </a:lnTo>
                <a:cubicBezTo>
                  <a:pt x="79288" y="34"/>
                  <a:pt x="79255" y="0"/>
                  <a:pt x="79214" y="0"/>
                </a:cubicBezTo>
                <a:cubicBezTo>
                  <a:pt x="79173" y="0"/>
                  <a:pt x="79139" y="34"/>
                  <a:pt x="79139" y="75"/>
                </a:cubicBezTo>
                <a:lnTo>
                  <a:pt x="79139" y="3017"/>
                </a:lnTo>
                <a:lnTo>
                  <a:pt x="76751" y="3017"/>
                </a:lnTo>
                <a:lnTo>
                  <a:pt x="76751" y="75"/>
                </a:lnTo>
                <a:cubicBezTo>
                  <a:pt x="76751" y="34"/>
                  <a:pt x="76718" y="0"/>
                  <a:pt x="76677" y="0"/>
                </a:cubicBezTo>
                <a:cubicBezTo>
                  <a:pt x="76636" y="0"/>
                  <a:pt x="76603" y="34"/>
                  <a:pt x="76603" y="75"/>
                </a:cubicBezTo>
                <a:lnTo>
                  <a:pt x="76603" y="3017"/>
                </a:lnTo>
                <a:lnTo>
                  <a:pt x="74214" y="3017"/>
                </a:lnTo>
                <a:lnTo>
                  <a:pt x="74214" y="75"/>
                </a:lnTo>
                <a:cubicBezTo>
                  <a:pt x="74214" y="34"/>
                  <a:pt x="74180" y="0"/>
                  <a:pt x="74139" y="0"/>
                </a:cubicBezTo>
                <a:cubicBezTo>
                  <a:pt x="74098" y="0"/>
                  <a:pt x="74065" y="34"/>
                  <a:pt x="74065" y="75"/>
                </a:cubicBezTo>
                <a:lnTo>
                  <a:pt x="74065" y="3017"/>
                </a:lnTo>
                <a:lnTo>
                  <a:pt x="71676" y="3017"/>
                </a:lnTo>
                <a:lnTo>
                  <a:pt x="71676" y="75"/>
                </a:lnTo>
                <a:cubicBezTo>
                  <a:pt x="71676" y="34"/>
                  <a:pt x="71642" y="0"/>
                  <a:pt x="71601" y="0"/>
                </a:cubicBezTo>
                <a:cubicBezTo>
                  <a:pt x="71560" y="0"/>
                  <a:pt x="71527" y="34"/>
                  <a:pt x="71527" y="75"/>
                </a:cubicBezTo>
                <a:lnTo>
                  <a:pt x="71527" y="3017"/>
                </a:lnTo>
                <a:lnTo>
                  <a:pt x="69139" y="3017"/>
                </a:lnTo>
                <a:lnTo>
                  <a:pt x="69139" y="75"/>
                </a:lnTo>
                <a:cubicBezTo>
                  <a:pt x="69139" y="34"/>
                  <a:pt x="69106" y="0"/>
                  <a:pt x="69064" y="0"/>
                </a:cubicBezTo>
                <a:cubicBezTo>
                  <a:pt x="69024" y="0"/>
                  <a:pt x="68990" y="34"/>
                  <a:pt x="68990" y="75"/>
                </a:cubicBezTo>
                <a:lnTo>
                  <a:pt x="68990" y="3017"/>
                </a:lnTo>
                <a:lnTo>
                  <a:pt x="66601" y="3017"/>
                </a:lnTo>
                <a:lnTo>
                  <a:pt x="66601" y="75"/>
                </a:lnTo>
                <a:cubicBezTo>
                  <a:pt x="66601" y="34"/>
                  <a:pt x="66568" y="0"/>
                  <a:pt x="66527" y="0"/>
                </a:cubicBezTo>
                <a:cubicBezTo>
                  <a:pt x="66486" y="0"/>
                  <a:pt x="66452" y="34"/>
                  <a:pt x="66452" y="75"/>
                </a:cubicBezTo>
                <a:lnTo>
                  <a:pt x="66452" y="3017"/>
                </a:lnTo>
                <a:lnTo>
                  <a:pt x="64064" y="3017"/>
                </a:lnTo>
                <a:lnTo>
                  <a:pt x="64064" y="75"/>
                </a:lnTo>
                <a:cubicBezTo>
                  <a:pt x="64064" y="34"/>
                  <a:pt x="64030" y="0"/>
                  <a:pt x="63989" y="0"/>
                </a:cubicBezTo>
                <a:cubicBezTo>
                  <a:pt x="63948" y="0"/>
                  <a:pt x="63915" y="34"/>
                  <a:pt x="63915" y="75"/>
                </a:cubicBezTo>
                <a:lnTo>
                  <a:pt x="63915" y="3017"/>
                </a:lnTo>
                <a:lnTo>
                  <a:pt x="61526" y="3017"/>
                </a:lnTo>
                <a:lnTo>
                  <a:pt x="61526" y="75"/>
                </a:lnTo>
                <a:cubicBezTo>
                  <a:pt x="61526" y="34"/>
                  <a:pt x="61493" y="0"/>
                  <a:pt x="61452" y="0"/>
                </a:cubicBezTo>
                <a:cubicBezTo>
                  <a:pt x="61411" y="0"/>
                  <a:pt x="61378" y="34"/>
                  <a:pt x="61378" y="75"/>
                </a:cubicBezTo>
                <a:lnTo>
                  <a:pt x="61378" y="3017"/>
                </a:lnTo>
                <a:lnTo>
                  <a:pt x="58989" y="3017"/>
                </a:lnTo>
                <a:lnTo>
                  <a:pt x="58989" y="75"/>
                </a:lnTo>
                <a:cubicBezTo>
                  <a:pt x="58989" y="34"/>
                  <a:pt x="58956" y="0"/>
                  <a:pt x="58915" y="0"/>
                </a:cubicBezTo>
                <a:lnTo>
                  <a:pt x="58915" y="0"/>
                </a:lnTo>
                <a:cubicBezTo>
                  <a:pt x="58874" y="0"/>
                  <a:pt x="58840" y="34"/>
                  <a:pt x="58840" y="75"/>
                </a:cubicBezTo>
                <a:lnTo>
                  <a:pt x="58840" y="3017"/>
                </a:lnTo>
                <a:lnTo>
                  <a:pt x="56452" y="3017"/>
                </a:lnTo>
                <a:lnTo>
                  <a:pt x="56452" y="75"/>
                </a:lnTo>
                <a:cubicBezTo>
                  <a:pt x="56452" y="34"/>
                  <a:pt x="56417" y="0"/>
                  <a:pt x="56377" y="0"/>
                </a:cubicBezTo>
                <a:cubicBezTo>
                  <a:pt x="56336" y="0"/>
                  <a:pt x="56303" y="34"/>
                  <a:pt x="56303" y="75"/>
                </a:cubicBezTo>
                <a:lnTo>
                  <a:pt x="56303" y="3017"/>
                </a:lnTo>
                <a:lnTo>
                  <a:pt x="53914" y="3017"/>
                </a:lnTo>
                <a:lnTo>
                  <a:pt x="53914" y="75"/>
                </a:lnTo>
                <a:cubicBezTo>
                  <a:pt x="53914" y="34"/>
                  <a:pt x="53881" y="0"/>
                  <a:pt x="53840" y="0"/>
                </a:cubicBezTo>
                <a:cubicBezTo>
                  <a:pt x="53799" y="0"/>
                  <a:pt x="53766" y="34"/>
                  <a:pt x="53766" y="75"/>
                </a:cubicBezTo>
                <a:lnTo>
                  <a:pt x="53766" y="3017"/>
                </a:lnTo>
                <a:lnTo>
                  <a:pt x="51376" y="3017"/>
                </a:lnTo>
                <a:lnTo>
                  <a:pt x="51376" y="75"/>
                </a:lnTo>
                <a:cubicBezTo>
                  <a:pt x="51376" y="34"/>
                  <a:pt x="51344" y="0"/>
                  <a:pt x="51303" y="0"/>
                </a:cubicBezTo>
                <a:cubicBezTo>
                  <a:pt x="51262" y="0"/>
                  <a:pt x="51228" y="34"/>
                  <a:pt x="51228" y="75"/>
                </a:cubicBezTo>
                <a:lnTo>
                  <a:pt x="51228" y="3017"/>
                </a:lnTo>
                <a:lnTo>
                  <a:pt x="48839" y="3017"/>
                </a:lnTo>
                <a:lnTo>
                  <a:pt x="48839" y="75"/>
                </a:lnTo>
                <a:cubicBezTo>
                  <a:pt x="48839" y="34"/>
                  <a:pt x="48806" y="0"/>
                  <a:pt x="48764" y="0"/>
                </a:cubicBezTo>
                <a:cubicBezTo>
                  <a:pt x="48723" y="0"/>
                  <a:pt x="48691" y="34"/>
                  <a:pt x="48691" y="75"/>
                </a:cubicBezTo>
                <a:lnTo>
                  <a:pt x="48691" y="3017"/>
                </a:lnTo>
                <a:lnTo>
                  <a:pt x="46302" y="3017"/>
                </a:lnTo>
                <a:lnTo>
                  <a:pt x="46302" y="75"/>
                </a:lnTo>
                <a:cubicBezTo>
                  <a:pt x="46302" y="34"/>
                  <a:pt x="46269" y="0"/>
                  <a:pt x="46227" y="0"/>
                </a:cubicBezTo>
                <a:cubicBezTo>
                  <a:pt x="46187" y="0"/>
                  <a:pt x="46153" y="34"/>
                  <a:pt x="46153" y="75"/>
                </a:cubicBezTo>
                <a:lnTo>
                  <a:pt x="46153" y="3017"/>
                </a:lnTo>
                <a:lnTo>
                  <a:pt x="43764" y="3017"/>
                </a:lnTo>
                <a:lnTo>
                  <a:pt x="43764" y="75"/>
                </a:lnTo>
                <a:cubicBezTo>
                  <a:pt x="43764" y="34"/>
                  <a:pt x="43732" y="0"/>
                  <a:pt x="43691" y="0"/>
                </a:cubicBezTo>
                <a:cubicBezTo>
                  <a:pt x="43650" y="0"/>
                  <a:pt x="43616" y="34"/>
                  <a:pt x="43616" y="75"/>
                </a:cubicBezTo>
                <a:lnTo>
                  <a:pt x="43616" y="3017"/>
                </a:lnTo>
                <a:lnTo>
                  <a:pt x="41227" y="3017"/>
                </a:lnTo>
                <a:lnTo>
                  <a:pt x="41227" y="75"/>
                </a:lnTo>
                <a:cubicBezTo>
                  <a:pt x="41227" y="34"/>
                  <a:pt x="41194" y="0"/>
                  <a:pt x="41153" y="0"/>
                </a:cubicBezTo>
                <a:cubicBezTo>
                  <a:pt x="41111" y="0"/>
                  <a:pt x="41078" y="34"/>
                  <a:pt x="41078" y="75"/>
                </a:cubicBezTo>
                <a:lnTo>
                  <a:pt x="41078" y="3017"/>
                </a:lnTo>
                <a:lnTo>
                  <a:pt x="38689" y="3017"/>
                </a:lnTo>
                <a:lnTo>
                  <a:pt x="38689" y="75"/>
                </a:lnTo>
                <a:cubicBezTo>
                  <a:pt x="38689" y="34"/>
                  <a:pt x="38656" y="0"/>
                  <a:pt x="38615" y="0"/>
                </a:cubicBezTo>
                <a:cubicBezTo>
                  <a:pt x="38574" y="0"/>
                  <a:pt x="38541" y="34"/>
                  <a:pt x="38541" y="75"/>
                </a:cubicBezTo>
                <a:lnTo>
                  <a:pt x="38541" y="3017"/>
                </a:lnTo>
                <a:lnTo>
                  <a:pt x="36152" y="3017"/>
                </a:lnTo>
                <a:lnTo>
                  <a:pt x="36152" y="75"/>
                </a:lnTo>
                <a:cubicBezTo>
                  <a:pt x="36152" y="34"/>
                  <a:pt x="36119" y="0"/>
                  <a:pt x="36078" y="0"/>
                </a:cubicBezTo>
                <a:cubicBezTo>
                  <a:pt x="36037" y="0"/>
                  <a:pt x="36004" y="34"/>
                  <a:pt x="36004" y="75"/>
                </a:cubicBezTo>
                <a:lnTo>
                  <a:pt x="36004" y="3017"/>
                </a:lnTo>
                <a:lnTo>
                  <a:pt x="33615" y="3017"/>
                </a:lnTo>
                <a:lnTo>
                  <a:pt x="33615" y="75"/>
                </a:lnTo>
                <a:cubicBezTo>
                  <a:pt x="33615" y="34"/>
                  <a:pt x="33582" y="0"/>
                  <a:pt x="33541" y="0"/>
                </a:cubicBezTo>
                <a:cubicBezTo>
                  <a:pt x="33500" y="0"/>
                  <a:pt x="33466" y="34"/>
                  <a:pt x="33466" y="75"/>
                </a:cubicBezTo>
                <a:lnTo>
                  <a:pt x="33466" y="3017"/>
                </a:lnTo>
                <a:lnTo>
                  <a:pt x="31077" y="3017"/>
                </a:lnTo>
                <a:lnTo>
                  <a:pt x="31077" y="75"/>
                </a:lnTo>
                <a:cubicBezTo>
                  <a:pt x="31077" y="34"/>
                  <a:pt x="31044" y="0"/>
                  <a:pt x="31003" y="0"/>
                </a:cubicBezTo>
                <a:cubicBezTo>
                  <a:pt x="30962" y="0"/>
                  <a:pt x="30928" y="34"/>
                  <a:pt x="30928" y="75"/>
                </a:cubicBezTo>
                <a:lnTo>
                  <a:pt x="30928" y="3017"/>
                </a:lnTo>
                <a:lnTo>
                  <a:pt x="28540" y="3017"/>
                </a:lnTo>
                <a:lnTo>
                  <a:pt x="28540" y="75"/>
                </a:lnTo>
                <a:cubicBezTo>
                  <a:pt x="28540" y="34"/>
                  <a:pt x="28507" y="0"/>
                  <a:pt x="28466" y="0"/>
                </a:cubicBezTo>
                <a:cubicBezTo>
                  <a:pt x="28425" y="0"/>
                  <a:pt x="28391" y="34"/>
                  <a:pt x="28391" y="75"/>
                </a:cubicBezTo>
                <a:lnTo>
                  <a:pt x="28391" y="3017"/>
                </a:lnTo>
                <a:lnTo>
                  <a:pt x="26002" y="3017"/>
                </a:lnTo>
                <a:lnTo>
                  <a:pt x="26002" y="75"/>
                </a:lnTo>
                <a:cubicBezTo>
                  <a:pt x="26002" y="34"/>
                  <a:pt x="25970" y="0"/>
                  <a:pt x="25929" y="0"/>
                </a:cubicBezTo>
                <a:cubicBezTo>
                  <a:pt x="25888" y="0"/>
                  <a:pt x="25854" y="34"/>
                  <a:pt x="25854" y="75"/>
                </a:cubicBezTo>
                <a:lnTo>
                  <a:pt x="25854" y="3017"/>
                </a:lnTo>
                <a:lnTo>
                  <a:pt x="23465" y="3017"/>
                </a:lnTo>
                <a:lnTo>
                  <a:pt x="23465" y="75"/>
                </a:lnTo>
                <a:cubicBezTo>
                  <a:pt x="23465" y="34"/>
                  <a:pt x="23431" y="0"/>
                  <a:pt x="23390" y="0"/>
                </a:cubicBezTo>
                <a:cubicBezTo>
                  <a:pt x="23349" y="0"/>
                  <a:pt x="23316" y="34"/>
                  <a:pt x="23316" y="75"/>
                </a:cubicBezTo>
                <a:lnTo>
                  <a:pt x="23316" y="3017"/>
                </a:lnTo>
                <a:lnTo>
                  <a:pt x="20928" y="3017"/>
                </a:lnTo>
                <a:lnTo>
                  <a:pt x="20928" y="75"/>
                </a:lnTo>
                <a:cubicBezTo>
                  <a:pt x="20928" y="34"/>
                  <a:pt x="20894" y="0"/>
                  <a:pt x="20854" y="0"/>
                </a:cubicBezTo>
                <a:cubicBezTo>
                  <a:pt x="20812" y="0"/>
                  <a:pt x="20779" y="34"/>
                  <a:pt x="20779" y="75"/>
                </a:cubicBezTo>
                <a:lnTo>
                  <a:pt x="20779" y="3017"/>
                </a:lnTo>
                <a:lnTo>
                  <a:pt x="18390" y="3017"/>
                </a:lnTo>
                <a:lnTo>
                  <a:pt x="18390" y="75"/>
                </a:lnTo>
                <a:cubicBezTo>
                  <a:pt x="18390" y="34"/>
                  <a:pt x="18357" y="0"/>
                  <a:pt x="18316" y="0"/>
                </a:cubicBezTo>
                <a:cubicBezTo>
                  <a:pt x="18275" y="0"/>
                  <a:pt x="18242" y="34"/>
                  <a:pt x="18242" y="75"/>
                </a:cubicBezTo>
                <a:lnTo>
                  <a:pt x="18242" y="3017"/>
                </a:lnTo>
                <a:lnTo>
                  <a:pt x="15853" y="3017"/>
                </a:lnTo>
                <a:lnTo>
                  <a:pt x="15853" y="75"/>
                </a:lnTo>
                <a:cubicBezTo>
                  <a:pt x="15853" y="34"/>
                  <a:pt x="15819" y="0"/>
                  <a:pt x="15778" y="0"/>
                </a:cubicBezTo>
                <a:cubicBezTo>
                  <a:pt x="15737" y="0"/>
                  <a:pt x="15704" y="34"/>
                  <a:pt x="15704" y="75"/>
                </a:cubicBezTo>
                <a:lnTo>
                  <a:pt x="15704" y="3017"/>
                </a:lnTo>
                <a:lnTo>
                  <a:pt x="13315" y="3017"/>
                </a:lnTo>
                <a:lnTo>
                  <a:pt x="13315" y="75"/>
                </a:lnTo>
                <a:cubicBezTo>
                  <a:pt x="13315" y="34"/>
                  <a:pt x="13282" y="0"/>
                  <a:pt x="13241" y="0"/>
                </a:cubicBezTo>
                <a:cubicBezTo>
                  <a:pt x="13200" y="0"/>
                  <a:pt x="13167" y="34"/>
                  <a:pt x="13167" y="75"/>
                </a:cubicBezTo>
                <a:lnTo>
                  <a:pt x="13167" y="3017"/>
                </a:lnTo>
                <a:lnTo>
                  <a:pt x="10778" y="3017"/>
                </a:lnTo>
                <a:lnTo>
                  <a:pt x="10778" y="75"/>
                </a:lnTo>
                <a:cubicBezTo>
                  <a:pt x="10778" y="34"/>
                  <a:pt x="10745" y="0"/>
                  <a:pt x="10704" y="0"/>
                </a:cubicBezTo>
                <a:cubicBezTo>
                  <a:pt x="10663" y="0"/>
                  <a:pt x="10630" y="34"/>
                  <a:pt x="10630" y="75"/>
                </a:cubicBezTo>
                <a:lnTo>
                  <a:pt x="10630" y="3017"/>
                </a:lnTo>
                <a:lnTo>
                  <a:pt x="8241" y="3017"/>
                </a:lnTo>
                <a:lnTo>
                  <a:pt x="8241" y="75"/>
                </a:lnTo>
                <a:cubicBezTo>
                  <a:pt x="8241" y="34"/>
                  <a:pt x="8207" y="0"/>
                  <a:pt x="8166" y="0"/>
                </a:cubicBezTo>
                <a:cubicBezTo>
                  <a:pt x="8125" y="0"/>
                  <a:pt x="8092" y="34"/>
                  <a:pt x="8092" y="75"/>
                </a:cubicBezTo>
                <a:lnTo>
                  <a:pt x="8092" y="3017"/>
                </a:lnTo>
                <a:lnTo>
                  <a:pt x="5703" y="3017"/>
                </a:lnTo>
                <a:lnTo>
                  <a:pt x="5703" y="75"/>
                </a:lnTo>
                <a:cubicBezTo>
                  <a:pt x="5703" y="34"/>
                  <a:pt x="5670" y="0"/>
                  <a:pt x="5629" y="0"/>
                </a:cubicBezTo>
                <a:cubicBezTo>
                  <a:pt x="5588" y="0"/>
                  <a:pt x="5554" y="34"/>
                  <a:pt x="5554" y="75"/>
                </a:cubicBezTo>
                <a:lnTo>
                  <a:pt x="5554" y="3017"/>
                </a:lnTo>
                <a:lnTo>
                  <a:pt x="3166" y="3017"/>
                </a:lnTo>
                <a:lnTo>
                  <a:pt x="3166" y="75"/>
                </a:lnTo>
                <a:cubicBezTo>
                  <a:pt x="3166" y="34"/>
                  <a:pt x="3133" y="0"/>
                  <a:pt x="3092" y="0"/>
                </a:cubicBezTo>
                <a:cubicBezTo>
                  <a:pt x="3051" y="0"/>
                  <a:pt x="3018" y="34"/>
                  <a:pt x="3018" y="75"/>
                </a:cubicBezTo>
                <a:lnTo>
                  <a:pt x="3018" y="3017"/>
                </a:lnTo>
                <a:lnTo>
                  <a:pt x="75" y="3017"/>
                </a:lnTo>
                <a:cubicBezTo>
                  <a:pt x="34" y="3017"/>
                  <a:pt x="1" y="3050"/>
                  <a:pt x="1" y="3091"/>
                </a:cubicBezTo>
                <a:cubicBezTo>
                  <a:pt x="1" y="3132"/>
                  <a:pt x="34" y="3165"/>
                  <a:pt x="75" y="3165"/>
                </a:cubicBezTo>
                <a:lnTo>
                  <a:pt x="3018" y="3165"/>
                </a:lnTo>
                <a:lnTo>
                  <a:pt x="3018" y="5554"/>
                </a:lnTo>
                <a:lnTo>
                  <a:pt x="75" y="5554"/>
                </a:lnTo>
                <a:cubicBezTo>
                  <a:pt x="34" y="5554"/>
                  <a:pt x="1" y="5587"/>
                  <a:pt x="1" y="5628"/>
                </a:cubicBezTo>
                <a:cubicBezTo>
                  <a:pt x="1" y="5670"/>
                  <a:pt x="34" y="5703"/>
                  <a:pt x="75" y="5703"/>
                </a:cubicBezTo>
                <a:lnTo>
                  <a:pt x="3018" y="5703"/>
                </a:lnTo>
                <a:lnTo>
                  <a:pt x="3018" y="8092"/>
                </a:lnTo>
                <a:lnTo>
                  <a:pt x="75" y="8092"/>
                </a:lnTo>
                <a:cubicBezTo>
                  <a:pt x="34" y="8092"/>
                  <a:pt x="1" y="8125"/>
                  <a:pt x="1" y="8166"/>
                </a:cubicBezTo>
                <a:cubicBezTo>
                  <a:pt x="1" y="8207"/>
                  <a:pt x="34" y="8240"/>
                  <a:pt x="75" y="8240"/>
                </a:cubicBezTo>
                <a:lnTo>
                  <a:pt x="3018" y="8240"/>
                </a:lnTo>
                <a:lnTo>
                  <a:pt x="3018" y="10629"/>
                </a:lnTo>
                <a:lnTo>
                  <a:pt x="75" y="10629"/>
                </a:lnTo>
                <a:cubicBezTo>
                  <a:pt x="34" y="10629"/>
                  <a:pt x="1" y="10662"/>
                  <a:pt x="1" y="10703"/>
                </a:cubicBezTo>
                <a:cubicBezTo>
                  <a:pt x="1" y="10744"/>
                  <a:pt x="34" y="10777"/>
                  <a:pt x="75" y="10777"/>
                </a:cubicBezTo>
                <a:lnTo>
                  <a:pt x="3018" y="10777"/>
                </a:lnTo>
                <a:lnTo>
                  <a:pt x="3018" y="13166"/>
                </a:lnTo>
                <a:lnTo>
                  <a:pt x="75" y="13166"/>
                </a:lnTo>
                <a:cubicBezTo>
                  <a:pt x="34" y="13166"/>
                  <a:pt x="1" y="13199"/>
                  <a:pt x="1" y="13240"/>
                </a:cubicBezTo>
                <a:cubicBezTo>
                  <a:pt x="1" y="13282"/>
                  <a:pt x="34" y="13316"/>
                  <a:pt x="75" y="13316"/>
                </a:cubicBezTo>
                <a:lnTo>
                  <a:pt x="3018" y="13316"/>
                </a:lnTo>
                <a:lnTo>
                  <a:pt x="3018" y="15704"/>
                </a:lnTo>
                <a:lnTo>
                  <a:pt x="75" y="15704"/>
                </a:lnTo>
                <a:cubicBezTo>
                  <a:pt x="34" y="15704"/>
                  <a:pt x="1" y="15737"/>
                  <a:pt x="1" y="15778"/>
                </a:cubicBezTo>
                <a:cubicBezTo>
                  <a:pt x="1" y="15819"/>
                  <a:pt x="34" y="15853"/>
                  <a:pt x="75" y="15853"/>
                </a:cubicBezTo>
                <a:lnTo>
                  <a:pt x="3018" y="15853"/>
                </a:lnTo>
                <a:lnTo>
                  <a:pt x="3018" y="18242"/>
                </a:lnTo>
                <a:lnTo>
                  <a:pt x="75" y="18242"/>
                </a:lnTo>
                <a:cubicBezTo>
                  <a:pt x="34" y="18242"/>
                  <a:pt x="1" y="18275"/>
                  <a:pt x="1" y="18316"/>
                </a:cubicBezTo>
                <a:cubicBezTo>
                  <a:pt x="1" y="18357"/>
                  <a:pt x="34" y="18389"/>
                  <a:pt x="75" y="18389"/>
                </a:cubicBezTo>
                <a:lnTo>
                  <a:pt x="3018" y="18389"/>
                </a:lnTo>
                <a:lnTo>
                  <a:pt x="3018" y="20778"/>
                </a:lnTo>
                <a:lnTo>
                  <a:pt x="75" y="20778"/>
                </a:lnTo>
                <a:cubicBezTo>
                  <a:pt x="34" y="20778"/>
                  <a:pt x="1" y="20812"/>
                  <a:pt x="1" y="20853"/>
                </a:cubicBezTo>
                <a:cubicBezTo>
                  <a:pt x="1" y="20894"/>
                  <a:pt x="34" y="20928"/>
                  <a:pt x="75" y="20928"/>
                </a:cubicBezTo>
                <a:lnTo>
                  <a:pt x="3018" y="20928"/>
                </a:lnTo>
                <a:lnTo>
                  <a:pt x="3018" y="23316"/>
                </a:lnTo>
                <a:lnTo>
                  <a:pt x="75" y="23316"/>
                </a:lnTo>
                <a:cubicBezTo>
                  <a:pt x="34" y="23316"/>
                  <a:pt x="1" y="23350"/>
                  <a:pt x="1" y="23391"/>
                </a:cubicBezTo>
                <a:cubicBezTo>
                  <a:pt x="1" y="23432"/>
                  <a:pt x="34" y="23465"/>
                  <a:pt x="75" y="23465"/>
                </a:cubicBezTo>
                <a:lnTo>
                  <a:pt x="3018" y="23465"/>
                </a:lnTo>
                <a:lnTo>
                  <a:pt x="3018" y="25854"/>
                </a:lnTo>
                <a:lnTo>
                  <a:pt x="75" y="25854"/>
                </a:lnTo>
                <a:cubicBezTo>
                  <a:pt x="34" y="25854"/>
                  <a:pt x="1" y="25887"/>
                  <a:pt x="1" y="25928"/>
                </a:cubicBezTo>
                <a:cubicBezTo>
                  <a:pt x="1" y="25969"/>
                  <a:pt x="34" y="26002"/>
                  <a:pt x="75" y="26002"/>
                </a:cubicBezTo>
                <a:lnTo>
                  <a:pt x="3018" y="26002"/>
                </a:lnTo>
                <a:lnTo>
                  <a:pt x="3018" y="28391"/>
                </a:lnTo>
                <a:lnTo>
                  <a:pt x="75" y="28391"/>
                </a:lnTo>
                <a:cubicBezTo>
                  <a:pt x="34" y="28391"/>
                  <a:pt x="1" y="28424"/>
                  <a:pt x="1" y="28465"/>
                </a:cubicBezTo>
                <a:cubicBezTo>
                  <a:pt x="1" y="28506"/>
                  <a:pt x="34" y="28540"/>
                  <a:pt x="75" y="28540"/>
                </a:cubicBezTo>
                <a:lnTo>
                  <a:pt x="3018" y="28540"/>
                </a:lnTo>
                <a:lnTo>
                  <a:pt x="3018" y="30928"/>
                </a:lnTo>
                <a:lnTo>
                  <a:pt x="75" y="30928"/>
                </a:lnTo>
                <a:cubicBezTo>
                  <a:pt x="34" y="30928"/>
                  <a:pt x="1" y="30962"/>
                  <a:pt x="1" y="31003"/>
                </a:cubicBezTo>
                <a:cubicBezTo>
                  <a:pt x="1" y="31044"/>
                  <a:pt x="34" y="31077"/>
                  <a:pt x="75" y="31077"/>
                </a:cubicBezTo>
                <a:lnTo>
                  <a:pt x="3018" y="31077"/>
                </a:lnTo>
                <a:lnTo>
                  <a:pt x="3018" y="33466"/>
                </a:lnTo>
                <a:lnTo>
                  <a:pt x="75" y="33466"/>
                </a:lnTo>
                <a:cubicBezTo>
                  <a:pt x="34" y="33466"/>
                  <a:pt x="1" y="33499"/>
                  <a:pt x="1" y="33540"/>
                </a:cubicBezTo>
                <a:cubicBezTo>
                  <a:pt x="1" y="33581"/>
                  <a:pt x="34" y="33614"/>
                  <a:pt x="75" y="33614"/>
                </a:cubicBezTo>
                <a:lnTo>
                  <a:pt x="3018" y="33614"/>
                </a:lnTo>
                <a:lnTo>
                  <a:pt x="3018" y="36003"/>
                </a:lnTo>
                <a:lnTo>
                  <a:pt x="75" y="36003"/>
                </a:lnTo>
                <a:cubicBezTo>
                  <a:pt x="34" y="36003"/>
                  <a:pt x="1" y="36037"/>
                  <a:pt x="1" y="36078"/>
                </a:cubicBezTo>
                <a:cubicBezTo>
                  <a:pt x="1" y="36119"/>
                  <a:pt x="34" y="36152"/>
                  <a:pt x="75" y="36152"/>
                </a:cubicBezTo>
                <a:lnTo>
                  <a:pt x="3018" y="36152"/>
                </a:lnTo>
                <a:lnTo>
                  <a:pt x="3018" y="38540"/>
                </a:lnTo>
                <a:lnTo>
                  <a:pt x="75" y="38540"/>
                </a:lnTo>
                <a:cubicBezTo>
                  <a:pt x="34" y="38540"/>
                  <a:pt x="1" y="38574"/>
                  <a:pt x="1" y="38615"/>
                </a:cubicBezTo>
                <a:cubicBezTo>
                  <a:pt x="1" y="38656"/>
                  <a:pt x="34" y="38690"/>
                  <a:pt x="75" y="38690"/>
                </a:cubicBezTo>
                <a:lnTo>
                  <a:pt x="3018" y="38690"/>
                </a:lnTo>
                <a:lnTo>
                  <a:pt x="3018" y="41079"/>
                </a:lnTo>
                <a:lnTo>
                  <a:pt x="75" y="41079"/>
                </a:lnTo>
                <a:cubicBezTo>
                  <a:pt x="34" y="41079"/>
                  <a:pt x="1" y="41111"/>
                  <a:pt x="1" y="41152"/>
                </a:cubicBezTo>
                <a:cubicBezTo>
                  <a:pt x="1" y="41193"/>
                  <a:pt x="34" y="41226"/>
                  <a:pt x="75" y="41226"/>
                </a:cubicBezTo>
                <a:lnTo>
                  <a:pt x="3018" y="41226"/>
                </a:lnTo>
                <a:lnTo>
                  <a:pt x="3018" y="43616"/>
                </a:lnTo>
                <a:lnTo>
                  <a:pt x="75" y="43616"/>
                </a:lnTo>
                <a:cubicBezTo>
                  <a:pt x="34" y="43616"/>
                  <a:pt x="1" y="43649"/>
                  <a:pt x="1" y="43690"/>
                </a:cubicBezTo>
                <a:cubicBezTo>
                  <a:pt x="1" y="43731"/>
                  <a:pt x="34" y="43764"/>
                  <a:pt x="75" y="43764"/>
                </a:cubicBezTo>
                <a:lnTo>
                  <a:pt x="3018" y="43764"/>
                </a:lnTo>
                <a:lnTo>
                  <a:pt x="3018" y="46152"/>
                </a:lnTo>
                <a:lnTo>
                  <a:pt x="75" y="46152"/>
                </a:lnTo>
                <a:cubicBezTo>
                  <a:pt x="34" y="46152"/>
                  <a:pt x="1" y="46187"/>
                  <a:pt x="1" y="46228"/>
                </a:cubicBezTo>
                <a:cubicBezTo>
                  <a:pt x="1" y="46269"/>
                  <a:pt x="34" y="46302"/>
                  <a:pt x="75" y="46302"/>
                </a:cubicBezTo>
                <a:lnTo>
                  <a:pt x="3018" y="46302"/>
                </a:lnTo>
                <a:lnTo>
                  <a:pt x="3018" y="48691"/>
                </a:lnTo>
                <a:lnTo>
                  <a:pt x="75" y="48691"/>
                </a:lnTo>
                <a:cubicBezTo>
                  <a:pt x="34" y="48691"/>
                  <a:pt x="1" y="48724"/>
                  <a:pt x="1" y="48764"/>
                </a:cubicBezTo>
                <a:cubicBezTo>
                  <a:pt x="1" y="48805"/>
                  <a:pt x="34" y="48839"/>
                  <a:pt x="75" y="48839"/>
                </a:cubicBezTo>
                <a:lnTo>
                  <a:pt x="3018" y="48839"/>
                </a:lnTo>
                <a:lnTo>
                  <a:pt x="3018" y="51228"/>
                </a:lnTo>
                <a:lnTo>
                  <a:pt x="75" y="51228"/>
                </a:lnTo>
                <a:cubicBezTo>
                  <a:pt x="34" y="51228"/>
                  <a:pt x="1" y="51261"/>
                  <a:pt x="1" y="51302"/>
                </a:cubicBezTo>
                <a:cubicBezTo>
                  <a:pt x="1" y="51343"/>
                  <a:pt x="34" y="51376"/>
                  <a:pt x="75" y="51376"/>
                </a:cubicBezTo>
                <a:lnTo>
                  <a:pt x="3018" y="51376"/>
                </a:lnTo>
                <a:lnTo>
                  <a:pt x="3018" y="53765"/>
                </a:lnTo>
                <a:lnTo>
                  <a:pt x="75" y="53765"/>
                </a:lnTo>
                <a:cubicBezTo>
                  <a:pt x="34" y="53765"/>
                  <a:pt x="1" y="53799"/>
                  <a:pt x="1" y="53840"/>
                </a:cubicBezTo>
                <a:cubicBezTo>
                  <a:pt x="1" y="53881"/>
                  <a:pt x="34" y="53914"/>
                  <a:pt x="75" y="53914"/>
                </a:cubicBezTo>
                <a:lnTo>
                  <a:pt x="3018" y="53914"/>
                </a:lnTo>
                <a:lnTo>
                  <a:pt x="3018" y="56303"/>
                </a:lnTo>
                <a:lnTo>
                  <a:pt x="75" y="56303"/>
                </a:lnTo>
                <a:cubicBezTo>
                  <a:pt x="34" y="56303"/>
                  <a:pt x="1" y="56336"/>
                  <a:pt x="1" y="56377"/>
                </a:cubicBezTo>
                <a:cubicBezTo>
                  <a:pt x="1" y="56418"/>
                  <a:pt x="34" y="56451"/>
                  <a:pt x="75" y="56451"/>
                </a:cubicBezTo>
                <a:lnTo>
                  <a:pt x="3018" y="56451"/>
                </a:lnTo>
                <a:lnTo>
                  <a:pt x="3018" y="58840"/>
                </a:lnTo>
                <a:lnTo>
                  <a:pt x="75" y="58840"/>
                </a:lnTo>
                <a:cubicBezTo>
                  <a:pt x="34" y="58840"/>
                  <a:pt x="1" y="58873"/>
                  <a:pt x="1" y="58914"/>
                </a:cubicBezTo>
                <a:cubicBezTo>
                  <a:pt x="1" y="58955"/>
                  <a:pt x="34" y="58988"/>
                  <a:pt x="75" y="58988"/>
                </a:cubicBezTo>
                <a:lnTo>
                  <a:pt x="3018" y="58988"/>
                </a:lnTo>
                <a:lnTo>
                  <a:pt x="3018" y="61558"/>
                </a:lnTo>
                <a:lnTo>
                  <a:pt x="3166" y="61558"/>
                </a:lnTo>
                <a:lnTo>
                  <a:pt x="3166" y="58988"/>
                </a:lnTo>
                <a:lnTo>
                  <a:pt x="5554" y="58988"/>
                </a:lnTo>
                <a:lnTo>
                  <a:pt x="5554" y="61558"/>
                </a:lnTo>
                <a:lnTo>
                  <a:pt x="5703" y="61558"/>
                </a:lnTo>
                <a:lnTo>
                  <a:pt x="5703" y="58988"/>
                </a:lnTo>
                <a:lnTo>
                  <a:pt x="8092" y="58988"/>
                </a:lnTo>
                <a:lnTo>
                  <a:pt x="8092" y="61558"/>
                </a:lnTo>
                <a:lnTo>
                  <a:pt x="8241" y="61558"/>
                </a:lnTo>
                <a:lnTo>
                  <a:pt x="8241" y="58988"/>
                </a:lnTo>
                <a:lnTo>
                  <a:pt x="10630" y="58988"/>
                </a:lnTo>
                <a:lnTo>
                  <a:pt x="10630" y="61558"/>
                </a:lnTo>
                <a:lnTo>
                  <a:pt x="10778" y="61558"/>
                </a:lnTo>
                <a:lnTo>
                  <a:pt x="10778" y="58988"/>
                </a:lnTo>
                <a:lnTo>
                  <a:pt x="13167" y="58988"/>
                </a:lnTo>
                <a:lnTo>
                  <a:pt x="13167" y="61558"/>
                </a:lnTo>
                <a:lnTo>
                  <a:pt x="13315" y="61558"/>
                </a:lnTo>
                <a:lnTo>
                  <a:pt x="13315" y="58988"/>
                </a:lnTo>
                <a:lnTo>
                  <a:pt x="15704" y="58988"/>
                </a:lnTo>
                <a:lnTo>
                  <a:pt x="15704" y="61558"/>
                </a:lnTo>
                <a:lnTo>
                  <a:pt x="15853" y="61558"/>
                </a:lnTo>
                <a:lnTo>
                  <a:pt x="15853" y="58988"/>
                </a:lnTo>
                <a:lnTo>
                  <a:pt x="18242" y="58988"/>
                </a:lnTo>
                <a:lnTo>
                  <a:pt x="18242" y="61558"/>
                </a:lnTo>
                <a:lnTo>
                  <a:pt x="18390" y="61558"/>
                </a:lnTo>
                <a:lnTo>
                  <a:pt x="18390" y="58988"/>
                </a:lnTo>
                <a:lnTo>
                  <a:pt x="20779" y="58988"/>
                </a:lnTo>
                <a:lnTo>
                  <a:pt x="20779" y="61558"/>
                </a:lnTo>
                <a:lnTo>
                  <a:pt x="20928" y="61558"/>
                </a:lnTo>
                <a:lnTo>
                  <a:pt x="20928" y="58988"/>
                </a:lnTo>
                <a:lnTo>
                  <a:pt x="23316" y="58988"/>
                </a:lnTo>
                <a:lnTo>
                  <a:pt x="23316" y="61558"/>
                </a:lnTo>
                <a:lnTo>
                  <a:pt x="23465" y="61558"/>
                </a:lnTo>
                <a:lnTo>
                  <a:pt x="23465" y="58988"/>
                </a:lnTo>
                <a:lnTo>
                  <a:pt x="25854" y="58988"/>
                </a:lnTo>
                <a:lnTo>
                  <a:pt x="25854" y="61558"/>
                </a:lnTo>
                <a:lnTo>
                  <a:pt x="26002" y="61558"/>
                </a:lnTo>
                <a:lnTo>
                  <a:pt x="26002" y="58988"/>
                </a:lnTo>
                <a:lnTo>
                  <a:pt x="28391" y="58988"/>
                </a:lnTo>
                <a:lnTo>
                  <a:pt x="28391" y="61558"/>
                </a:lnTo>
                <a:lnTo>
                  <a:pt x="28540" y="61558"/>
                </a:lnTo>
                <a:lnTo>
                  <a:pt x="28540" y="58988"/>
                </a:lnTo>
                <a:lnTo>
                  <a:pt x="30928" y="58988"/>
                </a:lnTo>
                <a:lnTo>
                  <a:pt x="30928" y="61558"/>
                </a:lnTo>
                <a:lnTo>
                  <a:pt x="31077" y="61558"/>
                </a:lnTo>
                <a:lnTo>
                  <a:pt x="31077" y="58988"/>
                </a:lnTo>
                <a:lnTo>
                  <a:pt x="33466" y="58988"/>
                </a:lnTo>
                <a:lnTo>
                  <a:pt x="33466" y="61558"/>
                </a:lnTo>
                <a:lnTo>
                  <a:pt x="33615" y="61558"/>
                </a:lnTo>
                <a:lnTo>
                  <a:pt x="33615" y="58988"/>
                </a:lnTo>
                <a:lnTo>
                  <a:pt x="36004" y="58988"/>
                </a:lnTo>
                <a:lnTo>
                  <a:pt x="36004" y="61558"/>
                </a:lnTo>
                <a:lnTo>
                  <a:pt x="36152" y="61558"/>
                </a:lnTo>
                <a:lnTo>
                  <a:pt x="36152" y="58988"/>
                </a:lnTo>
                <a:lnTo>
                  <a:pt x="38541" y="58988"/>
                </a:lnTo>
                <a:lnTo>
                  <a:pt x="38541" y="61558"/>
                </a:lnTo>
                <a:lnTo>
                  <a:pt x="38689" y="61558"/>
                </a:lnTo>
                <a:lnTo>
                  <a:pt x="38689" y="58988"/>
                </a:lnTo>
                <a:lnTo>
                  <a:pt x="41078" y="58988"/>
                </a:lnTo>
                <a:lnTo>
                  <a:pt x="41078" y="61558"/>
                </a:lnTo>
                <a:lnTo>
                  <a:pt x="41227" y="61558"/>
                </a:lnTo>
                <a:lnTo>
                  <a:pt x="41227" y="58988"/>
                </a:lnTo>
                <a:lnTo>
                  <a:pt x="43616" y="58988"/>
                </a:lnTo>
                <a:lnTo>
                  <a:pt x="43616" y="61558"/>
                </a:lnTo>
                <a:lnTo>
                  <a:pt x="43764" y="61558"/>
                </a:lnTo>
                <a:lnTo>
                  <a:pt x="43764" y="58988"/>
                </a:lnTo>
                <a:lnTo>
                  <a:pt x="46153" y="58988"/>
                </a:lnTo>
                <a:lnTo>
                  <a:pt x="46153" y="61558"/>
                </a:lnTo>
                <a:lnTo>
                  <a:pt x="46302" y="61558"/>
                </a:lnTo>
                <a:lnTo>
                  <a:pt x="46302" y="58988"/>
                </a:lnTo>
                <a:lnTo>
                  <a:pt x="48691" y="58988"/>
                </a:lnTo>
                <a:lnTo>
                  <a:pt x="48691" y="61558"/>
                </a:lnTo>
                <a:lnTo>
                  <a:pt x="48839" y="61558"/>
                </a:lnTo>
                <a:lnTo>
                  <a:pt x="48839" y="58988"/>
                </a:lnTo>
                <a:lnTo>
                  <a:pt x="51228" y="58988"/>
                </a:lnTo>
                <a:lnTo>
                  <a:pt x="51228" y="61558"/>
                </a:lnTo>
                <a:lnTo>
                  <a:pt x="51376" y="61558"/>
                </a:lnTo>
                <a:lnTo>
                  <a:pt x="51376" y="58988"/>
                </a:lnTo>
                <a:lnTo>
                  <a:pt x="53766" y="58988"/>
                </a:lnTo>
                <a:lnTo>
                  <a:pt x="53766" y="61558"/>
                </a:lnTo>
                <a:lnTo>
                  <a:pt x="53914" y="61558"/>
                </a:lnTo>
                <a:lnTo>
                  <a:pt x="53914" y="58988"/>
                </a:lnTo>
                <a:lnTo>
                  <a:pt x="56303" y="58988"/>
                </a:lnTo>
                <a:lnTo>
                  <a:pt x="56303" y="61558"/>
                </a:lnTo>
                <a:lnTo>
                  <a:pt x="56452" y="61558"/>
                </a:lnTo>
                <a:lnTo>
                  <a:pt x="56452" y="58988"/>
                </a:lnTo>
                <a:lnTo>
                  <a:pt x="58840" y="58988"/>
                </a:lnTo>
                <a:lnTo>
                  <a:pt x="58840" y="61558"/>
                </a:lnTo>
                <a:lnTo>
                  <a:pt x="58989" y="61558"/>
                </a:lnTo>
                <a:lnTo>
                  <a:pt x="58989" y="58988"/>
                </a:lnTo>
                <a:lnTo>
                  <a:pt x="61378" y="58988"/>
                </a:lnTo>
                <a:lnTo>
                  <a:pt x="61378" y="61558"/>
                </a:lnTo>
                <a:lnTo>
                  <a:pt x="61526" y="61558"/>
                </a:lnTo>
                <a:lnTo>
                  <a:pt x="61526" y="58988"/>
                </a:lnTo>
                <a:lnTo>
                  <a:pt x="63915" y="58988"/>
                </a:lnTo>
                <a:lnTo>
                  <a:pt x="63915" y="61558"/>
                </a:lnTo>
                <a:lnTo>
                  <a:pt x="64064" y="61558"/>
                </a:lnTo>
                <a:lnTo>
                  <a:pt x="64064" y="58988"/>
                </a:lnTo>
                <a:lnTo>
                  <a:pt x="66452" y="58988"/>
                </a:lnTo>
                <a:lnTo>
                  <a:pt x="66452" y="61558"/>
                </a:lnTo>
                <a:lnTo>
                  <a:pt x="66601" y="61558"/>
                </a:lnTo>
                <a:lnTo>
                  <a:pt x="66601" y="58988"/>
                </a:lnTo>
                <a:lnTo>
                  <a:pt x="68990" y="58988"/>
                </a:lnTo>
                <a:lnTo>
                  <a:pt x="68990" y="61558"/>
                </a:lnTo>
                <a:lnTo>
                  <a:pt x="69139" y="61558"/>
                </a:lnTo>
                <a:lnTo>
                  <a:pt x="69139" y="58988"/>
                </a:lnTo>
                <a:lnTo>
                  <a:pt x="71527" y="58988"/>
                </a:lnTo>
                <a:lnTo>
                  <a:pt x="71527" y="61558"/>
                </a:lnTo>
                <a:lnTo>
                  <a:pt x="71676" y="61558"/>
                </a:lnTo>
                <a:lnTo>
                  <a:pt x="71676" y="58988"/>
                </a:lnTo>
                <a:lnTo>
                  <a:pt x="74065" y="58988"/>
                </a:lnTo>
                <a:lnTo>
                  <a:pt x="74065" y="61558"/>
                </a:lnTo>
                <a:lnTo>
                  <a:pt x="74214" y="61558"/>
                </a:lnTo>
                <a:lnTo>
                  <a:pt x="74214" y="58988"/>
                </a:lnTo>
                <a:lnTo>
                  <a:pt x="76603" y="58988"/>
                </a:lnTo>
                <a:lnTo>
                  <a:pt x="76603" y="61558"/>
                </a:lnTo>
                <a:lnTo>
                  <a:pt x="76751" y="61558"/>
                </a:lnTo>
                <a:lnTo>
                  <a:pt x="76751" y="58988"/>
                </a:lnTo>
                <a:lnTo>
                  <a:pt x="79139" y="58988"/>
                </a:lnTo>
                <a:lnTo>
                  <a:pt x="79139" y="61558"/>
                </a:lnTo>
                <a:lnTo>
                  <a:pt x="79288" y="61558"/>
                </a:lnTo>
                <a:lnTo>
                  <a:pt x="79288" y="58988"/>
                </a:lnTo>
                <a:lnTo>
                  <a:pt x="81677" y="58988"/>
                </a:lnTo>
                <a:lnTo>
                  <a:pt x="81677" y="61558"/>
                </a:lnTo>
                <a:lnTo>
                  <a:pt x="81826" y="61558"/>
                </a:lnTo>
                <a:lnTo>
                  <a:pt x="81826" y="58988"/>
                </a:lnTo>
                <a:lnTo>
                  <a:pt x="84215" y="58988"/>
                </a:lnTo>
                <a:lnTo>
                  <a:pt x="84215" y="61558"/>
                </a:lnTo>
                <a:lnTo>
                  <a:pt x="84363" y="61558"/>
                </a:lnTo>
                <a:lnTo>
                  <a:pt x="84363" y="58988"/>
                </a:lnTo>
                <a:lnTo>
                  <a:pt x="86752" y="58988"/>
                </a:lnTo>
                <a:lnTo>
                  <a:pt x="86752" y="61558"/>
                </a:lnTo>
                <a:lnTo>
                  <a:pt x="86900" y="61558"/>
                </a:lnTo>
                <a:lnTo>
                  <a:pt x="86900" y="58988"/>
                </a:lnTo>
                <a:lnTo>
                  <a:pt x="89289" y="58988"/>
                </a:lnTo>
                <a:lnTo>
                  <a:pt x="89289" y="61558"/>
                </a:lnTo>
                <a:lnTo>
                  <a:pt x="89438" y="61558"/>
                </a:lnTo>
                <a:lnTo>
                  <a:pt x="89438" y="58988"/>
                </a:lnTo>
                <a:lnTo>
                  <a:pt x="91826" y="58988"/>
                </a:lnTo>
                <a:lnTo>
                  <a:pt x="91826" y="61558"/>
                </a:lnTo>
                <a:lnTo>
                  <a:pt x="91975" y="61558"/>
                </a:lnTo>
                <a:lnTo>
                  <a:pt x="91975" y="58988"/>
                </a:lnTo>
                <a:lnTo>
                  <a:pt x="94364" y="58988"/>
                </a:lnTo>
                <a:lnTo>
                  <a:pt x="94364" y="61558"/>
                </a:lnTo>
                <a:lnTo>
                  <a:pt x="94513" y="61558"/>
                </a:lnTo>
                <a:lnTo>
                  <a:pt x="94513" y="58988"/>
                </a:lnTo>
                <a:lnTo>
                  <a:pt x="96901" y="58988"/>
                </a:lnTo>
                <a:lnTo>
                  <a:pt x="96901" y="61558"/>
                </a:lnTo>
                <a:lnTo>
                  <a:pt x="97050" y="61558"/>
                </a:lnTo>
                <a:lnTo>
                  <a:pt x="97050" y="58988"/>
                </a:lnTo>
                <a:lnTo>
                  <a:pt x="99439" y="58988"/>
                </a:lnTo>
                <a:lnTo>
                  <a:pt x="99439" y="61558"/>
                </a:lnTo>
                <a:lnTo>
                  <a:pt x="99588" y="61558"/>
                </a:lnTo>
                <a:lnTo>
                  <a:pt x="99588" y="58988"/>
                </a:lnTo>
                <a:lnTo>
                  <a:pt x="101977" y="58988"/>
                </a:lnTo>
                <a:lnTo>
                  <a:pt x="101977" y="61558"/>
                </a:lnTo>
                <a:lnTo>
                  <a:pt x="102125" y="61558"/>
                </a:lnTo>
                <a:lnTo>
                  <a:pt x="102125" y="58988"/>
                </a:lnTo>
                <a:lnTo>
                  <a:pt x="104514" y="58988"/>
                </a:lnTo>
                <a:lnTo>
                  <a:pt x="104514" y="61558"/>
                </a:lnTo>
                <a:lnTo>
                  <a:pt x="104662" y="61558"/>
                </a:lnTo>
                <a:lnTo>
                  <a:pt x="104662" y="58988"/>
                </a:lnTo>
                <a:lnTo>
                  <a:pt x="107051" y="58988"/>
                </a:lnTo>
                <a:lnTo>
                  <a:pt x="107051" y="61558"/>
                </a:lnTo>
                <a:lnTo>
                  <a:pt x="107200" y="61558"/>
                </a:lnTo>
                <a:lnTo>
                  <a:pt x="107200" y="58988"/>
                </a:lnTo>
                <a:lnTo>
                  <a:pt x="109437" y="58988"/>
                </a:lnTo>
                <a:lnTo>
                  <a:pt x="109437" y="58840"/>
                </a:lnTo>
                <a:lnTo>
                  <a:pt x="107200" y="58840"/>
                </a:lnTo>
                <a:lnTo>
                  <a:pt x="107200" y="56451"/>
                </a:lnTo>
                <a:lnTo>
                  <a:pt x="109437" y="56451"/>
                </a:lnTo>
                <a:lnTo>
                  <a:pt x="109437" y="56303"/>
                </a:lnTo>
                <a:lnTo>
                  <a:pt x="107200" y="56303"/>
                </a:lnTo>
                <a:lnTo>
                  <a:pt x="107200" y="53914"/>
                </a:lnTo>
                <a:lnTo>
                  <a:pt x="109437" y="53914"/>
                </a:lnTo>
                <a:lnTo>
                  <a:pt x="109437" y="53765"/>
                </a:lnTo>
                <a:lnTo>
                  <a:pt x="107200" y="53765"/>
                </a:lnTo>
                <a:lnTo>
                  <a:pt x="107200" y="51376"/>
                </a:lnTo>
                <a:lnTo>
                  <a:pt x="109437" y="51376"/>
                </a:lnTo>
                <a:lnTo>
                  <a:pt x="109437" y="51228"/>
                </a:lnTo>
                <a:lnTo>
                  <a:pt x="107200" y="51228"/>
                </a:lnTo>
                <a:lnTo>
                  <a:pt x="107200" y="48839"/>
                </a:lnTo>
                <a:lnTo>
                  <a:pt x="109437" y="48839"/>
                </a:lnTo>
                <a:lnTo>
                  <a:pt x="109437" y="48691"/>
                </a:lnTo>
                <a:lnTo>
                  <a:pt x="107200" y="48691"/>
                </a:lnTo>
                <a:lnTo>
                  <a:pt x="107200" y="46302"/>
                </a:lnTo>
                <a:lnTo>
                  <a:pt x="109437" y="46302"/>
                </a:lnTo>
                <a:lnTo>
                  <a:pt x="109437" y="46152"/>
                </a:lnTo>
                <a:lnTo>
                  <a:pt x="107200" y="46152"/>
                </a:lnTo>
                <a:lnTo>
                  <a:pt x="107200" y="43764"/>
                </a:lnTo>
                <a:lnTo>
                  <a:pt x="109437" y="43764"/>
                </a:lnTo>
                <a:lnTo>
                  <a:pt x="109437" y="43616"/>
                </a:lnTo>
                <a:lnTo>
                  <a:pt x="107200" y="43616"/>
                </a:lnTo>
                <a:lnTo>
                  <a:pt x="107200" y="41226"/>
                </a:lnTo>
                <a:lnTo>
                  <a:pt x="109437" y="41226"/>
                </a:lnTo>
                <a:lnTo>
                  <a:pt x="109437" y="41079"/>
                </a:lnTo>
                <a:lnTo>
                  <a:pt x="107200" y="41079"/>
                </a:lnTo>
                <a:lnTo>
                  <a:pt x="107200" y="38690"/>
                </a:lnTo>
                <a:lnTo>
                  <a:pt x="109437" y="38690"/>
                </a:lnTo>
                <a:lnTo>
                  <a:pt x="109437" y="38540"/>
                </a:lnTo>
                <a:lnTo>
                  <a:pt x="107200" y="38540"/>
                </a:lnTo>
                <a:lnTo>
                  <a:pt x="107200" y="36152"/>
                </a:lnTo>
                <a:lnTo>
                  <a:pt x="109437" y="36152"/>
                </a:lnTo>
                <a:lnTo>
                  <a:pt x="109437" y="36003"/>
                </a:lnTo>
                <a:lnTo>
                  <a:pt x="107200" y="36003"/>
                </a:lnTo>
                <a:lnTo>
                  <a:pt x="107200" y="33614"/>
                </a:lnTo>
                <a:lnTo>
                  <a:pt x="109437" y="33614"/>
                </a:lnTo>
                <a:lnTo>
                  <a:pt x="109437" y="33466"/>
                </a:lnTo>
                <a:lnTo>
                  <a:pt x="107200" y="33466"/>
                </a:lnTo>
                <a:lnTo>
                  <a:pt x="107200" y="31077"/>
                </a:lnTo>
                <a:lnTo>
                  <a:pt x="109437" y="31077"/>
                </a:lnTo>
                <a:lnTo>
                  <a:pt x="109437" y="30928"/>
                </a:lnTo>
                <a:lnTo>
                  <a:pt x="107200" y="30928"/>
                </a:lnTo>
                <a:lnTo>
                  <a:pt x="107200" y="28540"/>
                </a:lnTo>
                <a:lnTo>
                  <a:pt x="109437" y="28540"/>
                </a:lnTo>
                <a:lnTo>
                  <a:pt x="109437" y="28391"/>
                </a:lnTo>
                <a:lnTo>
                  <a:pt x="107200" y="28391"/>
                </a:lnTo>
                <a:lnTo>
                  <a:pt x="107200" y="26002"/>
                </a:lnTo>
                <a:lnTo>
                  <a:pt x="109437" y="26002"/>
                </a:lnTo>
                <a:lnTo>
                  <a:pt x="109437" y="25854"/>
                </a:lnTo>
                <a:lnTo>
                  <a:pt x="107200" y="25854"/>
                </a:lnTo>
                <a:lnTo>
                  <a:pt x="107200" y="23465"/>
                </a:lnTo>
                <a:lnTo>
                  <a:pt x="109437" y="23465"/>
                </a:lnTo>
                <a:lnTo>
                  <a:pt x="109437" y="23316"/>
                </a:lnTo>
                <a:lnTo>
                  <a:pt x="107200" y="23316"/>
                </a:lnTo>
                <a:lnTo>
                  <a:pt x="107200" y="20928"/>
                </a:lnTo>
                <a:lnTo>
                  <a:pt x="109437" y="20928"/>
                </a:lnTo>
                <a:lnTo>
                  <a:pt x="109437" y="20778"/>
                </a:lnTo>
                <a:lnTo>
                  <a:pt x="107200" y="20778"/>
                </a:lnTo>
                <a:lnTo>
                  <a:pt x="107200" y="18389"/>
                </a:lnTo>
                <a:lnTo>
                  <a:pt x="109437" y="18389"/>
                </a:lnTo>
                <a:lnTo>
                  <a:pt x="109437" y="18242"/>
                </a:lnTo>
                <a:lnTo>
                  <a:pt x="107200" y="18242"/>
                </a:lnTo>
                <a:lnTo>
                  <a:pt x="107200" y="15853"/>
                </a:lnTo>
                <a:lnTo>
                  <a:pt x="109437" y="15853"/>
                </a:lnTo>
                <a:lnTo>
                  <a:pt x="109437" y="15704"/>
                </a:lnTo>
                <a:lnTo>
                  <a:pt x="107200" y="15704"/>
                </a:lnTo>
                <a:lnTo>
                  <a:pt x="107200" y="13316"/>
                </a:lnTo>
                <a:lnTo>
                  <a:pt x="109437" y="13316"/>
                </a:lnTo>
                <a:lnTo>
                  <a:pt x="109437" y="13166"/>
                </a:lnTo>
                <a:lnTo>
                  <a:pt x="107200" y="13166"/>
                </a:lnTo>
                <a:lnTo>
                  <a:pt x="107200" y="10777"/>
                </a:lnTo>
                <a:lnTo>
                  <a:pt x="109437" y="10777"/>
                </a:lnTo>
                <a:lnTo>
                  <a:pt x="109437" y="10629"/>
                </a:lnTo>
                <a:lnTo>
                  <a:pt x="107200" y="10629"/>
                </a:lnTo>
                <a:lnTo>
                  <a:pt x="107200" y="8240"/>
                </a:lnTo>
                <a:lnTo>
                  <a:pt x="109437" y="8240"/>
                </a:lnTo>
                <a:lnTo>
                  <a:pt x="109437" y="8092"/>
                </a:lnTo>
                <a:lnTo>
                  <a:pt x="107200" y="8092"/>
                </a:lnTo>
                <a:lnTo>
                  <a:pt x="107200" y="5703"/>
                </a:lnTo>
                <a:lnTo>
                  <a:pt x="109437" y="5703"/>
                </a:lnTo>
                <a:lnTo>
                  <a:pt x="109437" y="5554"/>
                </a:lnTo>
                <a:lnTo>
                  <a:pt x="107200" y="5554"/>
                </a:lnTo>
                <a:lnTo>
                  <a:pt x="107200" y="3165"/>
                </a:lnTo>
                <a:close/>
              </a:path>
            </a:pathLst>
          </a:custGeom>
          <a:solidFill>
            <a:srgbClr val="FFFFFF">
              <a:alpha val="6651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1" name="Google Shape;121;p21"/>
          <p:cNvSpPr txBox="1"/>
          <p:nvPr>
            <p:ph type="title"/>
          </p:nvPr>
        </p:nvSpPr>
        <p:spPr>
          <a:xfrm>
            <a:off x="720000" y="445025"/>
            <a:ext cx="7704000" cy="572700"/>
          </a:xfrm>
          <a:prstGeom prst="rect">
            <a:avLst/>
          </a:prstGeom>
        </p:spPr>
        <p:txBody>
          <a:bodyPr anchorCtr="0" anchor="t" bIns="91425" lIns="91425" spcFirstLastPara="1" rIns="91425" wrap="square" tIns="91425">
            <a:noAutofit/>
          </a:bodyPr>
          <a:lstStyle>
            <a:lvl1pPr lvl="0" algn="l">
              <a:spcBef>
                <a:spcPts val="0"/>
              </a:spcBef>
              <a:spcAft>
                <a:spcPts val="0"/>
              </a:spcAft>
              <a:buSzPts val="3800"/>
              <a:buNone/>
              <a:defRPr/>
            </a:lvl1pPr>
            <a:lvl2pPr lvl="1">
              <a:spcBef>
                <a:spcPts val="0"/>
              </a:spcBef>
              <a:spcAft>
                <a:spcPts val="0"/>
              </a:spcAft>
              <a:buSzPts val="3800"/>
              <a:buNone/>
              <a:defRPr/>
            </a:lvl2pPr>
            <a:lvl3pPr lvl="2">
              <a:spcBef>
                <a:spcPts val="0"/>
              </a:spcBef>
              <a:spcAft>
                <a:spcPts val="0"/>
              </a:spcAft>
              <a:buSzPts val="3800"/>
              <a:buNone/>
              <a:defRPr/>
            </a:lvl3pPr>
            <a:lvl4pPr lvl="3">
              <a:spcBef>
                <a:spcPts val="0"/>
              </a:spcBef>
              <a:spcAft>
                <a:spcPts val="0"/>
              </a:spcAft>
              <a:buSzPts val="3800"/>
              <a:buNone/>
              <a:defRPr/>
            </a:lvl4pPr>
            <a:lvl5pPr lvl="4">
              <a:spcBef>
                <a:spcPts val="0"/>
              </a:spcBef>
              <a:spcAft>
                <a:spcPts val="0"/>
              </a:spcAft>
              <a:buSzPts val="3800"/>
              <a:buNone/>
              <a:defRPr/>
            </a:lvl5pPr>
            <a:lvl6pPr lvl="5">
              <a:spcBef>
                <a:spcPts val="0"/>
              </a:spcBef>
              <a:spcAft>
                <a:spcPts val="0"/>
              </a:spcAft>
              <a:buSzPts val="3800"/>
              <a:buNone/>
              <a:defRPr/>
            </a:lvl6pPr>
            <a:lvl7pPr lvl="6">
              <a:spcBef>
                <a:spcPts val="0"/>
              </a:spcBef>
              <a:spcAft>
                <a:spcPts val="0"/>
              </a:spcAft>
              <a:buSzPts val="3800"/>
              <a:buNone/>
              <a:defRPr/>
            </a:lvl7pPr>
            <a:lvl8pPr lvl="7">
              <a:spcBef>
                <a:spcPts val="0"/>
              </a:spcBef>
              <a:spcAft>
                <a:spcPts val="0"/>
              </a:spcAft>
              <a:buSzPts val="3800"/>
              <a:buNone/>
              <a:defRPr/>
            </a:lvl8pPr>
            <a:lvl9pPr lvl="8">
              <a:spcBef>
                <a:spcPts val="0"/>
              </a:spcBef>
              <a:spcAft>
                <a:spcPts val="0"/>
              </a:spcAft>
              <a:buSzPts val="3800"/>
              <a:buNone/>
              <a:defRPr/>
            </a:lvl9pPr>
          </a:lstStyle>
          <a:p/>
        </p:txBody>
      </p:sp>
      <p:sp>
        <p:nvSpPr>
          <p:cNvPr id="122" name="Google Shape;122;p21"/>
          <p:cNvSpPr txBox="1"/>
          <p:nvPr>
            <p:ph idx="1" type="body"/>
          </p:nvPr>
        </p:nvSpPr>
        <p:spPr>
          <a:xfrm>
            <a:off x="2557600" y="1841500"/>
            <a:ext cx="2927700" cy="21387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17500" lvl="1" marL="914400">
              <a:lnSpc>
                <a:spcPct val="115000"/>
              </a:lnSpc>
              <a:spcBef>
                <a:spcPts val="0"/>
              </a:spcBef>
              <a:spcAft>
                <a:spcPts val="0"/>
              </a:spcAft>
              <a:buSzPts val="1400"/>
              <a:buChar char="○"/>
              <a:defRPr/>
            </a:lvl2pPr>
            <a:lvl3pPr indent="-317500" lvl="2" marL="1371600">
              <a:lnSpc>
                <a:spcPct val="115000"/>
              </a:lnSpc>
              <a:spcBef>
                <a:spcPts val="0"/>
              </a:spcBef>
              <a:spcAft>
                <a:spcPts val="0"/>
              </a:spcAft>
              <a:buSzPts val="1400"/>
              <a:buChar char="■"/>
              <a:defRPr/>
            </a:lvl3pPr>
            <a:lvl4pPr indent="-317500" lvl="3" marL="1828800">
              <a:lnSpc>
                <a:spcPct val="115000"/>
              </a:lnSpc>
              <a:spcBef>
                <a:spcPts val="0"/>
              </a:spcBef>
              <a:spcAft>
                <a:spcPts val="0"/>
              </a:spcAft>
              <a:buSzPts val="1400"/>
              <a:buChar char="●"/>
              <a:defRPr/>
            </a:lvl4pPr>
            <a:lvl5pPr indent="-317500" lvl="4" marL="2286000">
              <a:lnSpc>
                <a:spcPct val="115000"/>
              </a:lnSpc>
              <a:spcBef>
                <a:spcPts val="0"/>
              </a:spcBef>
              <a:spcAft>
                <a:spcPts val="0"/>
              </a:spcAft>
              <a:buSzPts val="1400"/>
              <a:buChar char="○"/>
              <a:defRPr/>
            </a:lvl5pPr>
            <a:lvl6pPr indent="-317500" lvl="5" marL="2743200">
              <a:lnSpc>
                <a:spcPct val="115000"/>
              </a:lnSpc>
              <a:spcBef>
                <a:spcPts val="0"/>
              </a:spcBef>
              <a:spcAft>
                <a:spcPts val="0"/>
              </a:spcAft>
              <a:buSzPts val="1400"/>
              <a:buChar char="■"/>
              <a:defRPr/>
            </a:lvl6pPr>
            <a:lvl7pPr indent="-317500" lvl="6" marL="3200400">
              <a:lnSpc>
                <a:spcPct val="115000"/>
              </a:lnSpc>
              <a:spcBef>
                <a:spcPts val="0"/>
              </a:spcBef>
              <a:spcAft>
                <a:spcPts val="0"/>
              </a:spcAft>
              <a:buSzPts val="1400"/>
              <a:buChar char="●"/>
              <a:defRPr/>
            </a:lvl7pPr>
            <a:lvl8pPr indent="-317500" lvl="7" marL="3657600">
              <a:lnSpc>
                <a:spcPct val="115000"/>
              </a:lnSpc>
              <a:spcBef>
                <a:spcPts val="0"/>
              </a:spcBef>
              <a:spcAft>
                <a:spcPts val="0"/>
              </a:spcAft>
              <a:buSzPts val="1400"/>
              <a:buChar char="○"/>
              <a:defRPr/>
            </a:lvl8pPr>
            <a:lvl9pPr indent="-317500" lvl="8" marL="4114800">
              <a:lnSpc>
                <a:spcPct val="115000"/>
              </a:lnSpc>
              <a:spcBef>
                <a:spcPts val="0"/>
              </a:spcBef>
              <a:spcAft>
                <a:spcPts val="0"/>
              </a:spcAft>
              <a:buSzPts val="1400"/>
              <a:buChar char="■"/>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123" name="Shape 123"/>
        <p:cNvGrpSpPr/>
        <p:nvPr/>
      </p:nvGrpSpPr>
      <p:grpSpPr>
        <a:xfrm>
          <a:off x="0" y="0"/>
          <a:ext cx="0" cy="0"/>
          <a:chOff x="0" y="0"/>
          <a:chExt cx="0" cy="0"/>
        </a:xfrm>
      </p:grpSpPr>
      <p:sp>
        <p:nvSpPr>
          <p:cNvPr id="124" name="Google Shape;124;p22"/>
          <p:cNvSpPr/>
          <p:nvPr/>
        </p:nvSpPr>
        <p:spPr>
          <a:xfrm>
            <a:off x="0" y="0"/>
            <a:ext cx="9144009" cy="5143562"/>
          </a:xfrm>
          <a:custGeom>
            <a:rect b="b" l="l" r="r" t="t"/>
            <a:pathLst>
              <a:path extrusionOk="0" h="61559" w="109437">
                <a:moveTo>
                  <a:pt x="107051" y="5554"/>
                </a:moveTo>
                <a:lnTo>
                  <a:pt x="104662" y="5554"/>
                </a:lnTo>
                <a:lnTo>
                  <a:pt x="104662" y="3165"/>
                </a:lnTo>
                <a:lnTo>
                  <a:pt x="107051" y="3165"/>
                </a:lnTo>
                <a:close/>
                <a:moveTo>
                  <a:pt x="107051" y="8092"/>
                </a:moveTo>
                <a:lnTo>
                  <a:pt x="104662" y="8092"/>
                </a:lnTo>
                <a:lnTo>
                  <a:pt x="104662" y="5703"/>
                </a:lnTo>
                <a:lnTo>
                  <a:pt x="107051" y="5703"/>
                </a:lnTo>
                <a:close/>
                <a:moveTo>
                  <a:pt x="107051" y="10629"/>
                </a:moveTo>
                <a:lnTo>
                  <a:pt x="104662" y="10629"/>
                </a:lnTo>
                <a:lnTo>
                  <a:pt x="104662" y="8240"/>
                </a:lnTo>
                <a:lnTo>
                  <a:pt x="107051" y="8240"/>
                </a:lnTo>
                <a:close/>
                <a:moveTo>
                  <a:pt x="107051" y="13166"/>
                </a:moveTo>
                <a:lnTo>
                  <a:pt x="104662" y="13166"/>
                </a:lnTo>
                <a:lnTo>
                  <a:pt x="104662" y="10777"/>
                </a:lnTo>
                <a:lnTo>
                  <a:pt x="107051" y="10777"/>
                </a:lnTo>
                <a:close/>
                <a:moveTo>
                  <a:pt x="107051" y="15704"/>
                </a:moveTo>
                <a:lnTo>
                  <a:pt x="104662" y="15704"/>
                </a:lnTo>
                <a:lnTo>
                  <a:pt x="104662" y="13316"/>
                </a:lnTo>
                <a:lnTo>
                  <a:pt x="107051" y="13316"/>
                </a:lnTo>
                <a:close/>
                <a:moveTo>
                  <a:pt x="107051" y="18242"/>
                </a:moveTo>
                <a:lnTo>
                  <a:pt x="104662" y="18242"/>
                </a:lnTo>
                <a:lnTo>
                  <a:pt x="104662" y="15853"/>
                </a:lnTo>
                <a:lnTo>
                  <a:pt x="107051" y="15853"/>
                </a:lnTo>
                <a:close/>
                <a:moveTo>
                  <a:pt x="107051" y="20778"/>
                </a:moveTo>
                <a:lnTo>
                  <a:pt x="104662" y="20778"/>
                </a:lnTo>
                <a:lnTo>
                  <a:pt x="104662" y="18389"/>
                </a:lnTo>
                <a:lnTo>
                  <a:pt x="107051" y="18389"/>
                </a:lnTo>
                <a:close/>
                <a:moveTo>
                  <a:pt x="107051" y="23316"/>
                </a:moveTo>
                <a:lnTo>
                  <a:pt x="104662" y="23316"/>
                </a:lnTo>
                <a:lnTo>
                  <a:pt x="104662" y="20928"/>
                </a:lnTo>
                <a:lnTo>
                  <a:pt x="107051" y="20928"/>
                </a:lnTo>
                <a:close/>
                <a:moveTo>
                  <a:pt x="107051" y="25854"/>
                </a:moveTo>
                <a:lnTo>
                  <a:pt x="104662" y="25854"/>
                </a:lnTo>
                <a:lnTo>
                  <a:pt x="104662" y="23465"/>
                </a:lnTo>
                <a:lnTo>
                  <a:pt x="107051" y="23465"/>
                </a:lnTo>
                <a:close/>
                <a:moveTo>
                  <a:pt x="107051" y="28391"/>
                </a:moveTo>
                <a:lnTo>
                  <a:pt x="104662" y="28391"/>
                </a:lnTo>
                <a:lnTo>
                  <a:pt x="104662" y="26002"/>
                </a:lnTo>
                <a:lnTo>
                  <a:pt x="107051" y="26002"/>
                </a:lnTo>
                <a:close/>
                <a:moveTo>
                  <a:pt x="107051" y="30928"/>
                </a:moveTo>
                <a:lnTo>
                  <a:pt x="104662" y="30928"/>
                </a:lnTo>
                <a:lnTo>
                  <a:pt x="104662" y="28540"/>
                </a:lnTo>
                <a:lnTo>
                  <a:pt x="107051" y="28540"/>
                </a:lnTo>
                <a:close/>
                <a:moveTo>
                  <a:pt x="107051" y="33466"/>
                </a:moveTo>
                <a:lnTo>
                  <a:pt x="104662" y="33466"/>
                </a:lnTo>
                <a:lnTo>
                  <a:pt x="104662" y="31077"/>
                </a:lnTo>
                <a:lnTo>
                  <a:pt x="107051" y="31077"/>
                </a:lnTo>
                <a:close/>
                <a:moveTo>
                  <a:pt x="107051" y="36003"/>
                </a:moveTo>
                <a:lnTo>
                  <a:pt x="104662" y="36003"/>
                </a:lnTo>
                <a:lnTo>
                  <a:pt x="104662" y="33614"/>
                </a:lnTo>
                <a:lnTo>
                  <a:pt x="107051" y="33614"/>
                </a:lnTo>
                <a:close/>
                <a:moveTo>
                  <a:pt x="107051" y="38540"/>
                </a:moveTo>
                <a:lnTo>
                  <a:pt x="104662" y="38540"/>
                </a:lnTo>
                <a:lnTo>
                  <a:pt x="104662" y="36152"/>
                </a:lnTo>
                <a:lnTo>
                  <a:pt x="107051" y="36152"/>
                </a:lnTo>
                <a:close/>
                <a:moveTo>
                  <a:pt x="107051" y="41079"/>
                </a:moveTo>
                <a:lnTo>
                  <a:pt x="104662" y="41079"/>
                </a:lnTo>
                <a:lnTo>
                  <a:pt x="104662" y="38690"/>
                </a:lnTo>
                <a:lnTo>
                  <a:pt x="107051" y="38690"/>
                </a:lnTo>
                <a:close/>
                <a:moveTo>
                  <a:pt x="107051" y="43616"/>
                </a:moveTo>
                <a:lnTo>
                  <a:pt x="104662" y="43616"/>
                </a:lnTo>
                <a:lnTo>
                  <a:pt x="104662" y="41226"/>
                </a:lnTo>
                <a:lnTo>
                  <a:pt x="107051" y="41226"/>
                </a:lnTo>
                <a:close/>
                <a:moveTo>
                  <a:pt x="107051" y="46152"/>
                </a:moveTo>
                <a:lnTo>
                  <a:pt x="104662" y="46152"/>
                </a:lnTo>
                <a:lnTo>
                  <a:pt x="104662" y="43764"/>
                </a:lnTo>
                <a:lnTo>
                  <a:pt x="107051" y="43764"/>
                </a:lnTo>
                <a:close/>
                <a:moveTo>
                  <a:pt x="107051" y="48691"/>
                </a:moveTo>
                <a:lnTo>
                  <a:pt x="104662" y="48691"/>
                </a:lnTo>
                <a:lnTo>
                  <a:pt x="104662" y="46302"/>
                </a:lnTo>
                <a:lnTo>
                  <a:pt x="107051" y="46302"/>
                </a:lnTo>
                <a:close/>
                <a:moveTo>
                  <a:pt x="107051" y="51228"/>
                </a:moveTo>
                <a:lnTo>
                  <a:pt x="104662" y="51228"/>
                </a:lnTo>
                <a:lnTo>
                  <a:pt x="104662" y="48839"/>
                </a:lnTo>
                <a:lnTo>
                  <a:pt x="107051" y="48839"/>
                </a:lnTo>
                <a:close/>
                <a:moveTo>
                  <a:pt x="107051" y="53765"/>
                </a:moveTo>
                <a:lnTo>
                  <a:pt x="104662" y="53765"/>
                </a:lnTo>
                <a:lnTo>
                  <a:pt x="104662" y="51376"/>
                </a:lnTo>
                <a:lnTo>
                  <a:pt x="107051" y="51376"/>
                </a:lnTo>
                <a:close/>
                <a:moveTo>
                  <a:pt x="107051" y="56303"/>
                </a:moveTo>
                <a:lnTo>
                  <a:pt x="104662" y="56303"/>
                </a:lnTo>
                <a:lnTo>
                  <a:pt x="104662" y="53914"/>
                </a:lnTo>
                <a:lnTo>
                  <a:pt x="107051" y="53914"/>
                </a:lnTo>
                <a:close/>
                <a:moveTo>
                  <a:pt x="107051" y="58840"/>
                </a:moveTo>
                <a:lnTo>
                  <a:pt x="104662" y="58840"/>
                </a:lnTo>
                <a:lnTo>
                  <a:pt x="104662" y="56451"/>
                </a:lnTo>
                <a:lnTo>
                  <a:pt x="107051" y="56451"/>
                </a:lnTo>
                <a:close/>
                <a:moveTo>
                  <a:pt x="104514" y="5554"/>
                </a:moveTo>
                <a:lnTo>
                  <a:pt x="102125" y="5554"/>
                </a:lnTo>
                <a:lnTo>
                  <a:pt x="102125" y="3165"/>
                </a:lnTo>
                <a:lnTo>
                  <a:pt x="104514" y="3165"/>
                </a:lnTo>
                <a:close/>
                <a:moveTo>
                  <a:pt x="104514" y="8092"/>
                </a:moveTo>
                <a:lnTo>
                  <a:pt x="102125" y="8092"/>
                </a:lnTo>
                <a:lnTo>
                  <a:pt x="102125" y="5703"/>
                </a:lnTo>
                <a:lnTo>
                  <a:pt x="104514" y="5703"/>
                </a:lnTo>
                <a:close/>
                <a:moveTo>
                  <a:pt x="104514" y="10629"/>
                </a:moveTo>
                <a:lnTo>
                  <a:pt x="102125" y="10629"/>
                </a:lnTo>
                <a:lnTo>
                  <a:pt x="102125" y="8240"/>
                </a:lnTo>
                <a:lnTo>
                  <a:pt x="104514" y="8240"/>
                </a:lnTo>
                <a:close/>
                <a:moveTo>
                  <a:pt x="104514" y="13166"/>
                </a:moveTo>
                <a:lnTo>
                  <a:pt x="102125" y="13166"/>
                </a:lnTo>
                <a:lnTo>
                  <a:pt x="102125" y="10777"/>
                </a:lnTo>
                <a:lnTo>
                  <a:pt x="104514" y="10777"/>
                </a:lnTo>
                <a:close/>
                <a:moveTo>
                  <a:pt x="104514" y="15704"/>
                </a:moveTo>
                <a:lnTo>
                  <a:pt x="102125" y="15704"/>
                </a:lnTo>
                <a:lnTo>
                  <a:pt x="102125" y="13316"/>
                </a:lnTo>
                <a:lnTo>
                  <a:pt x="104514" y="13316"/>
                </a:lnTo>
                <a:close/>
                <a:moveTo>
                  <a:pt x="104514" y="18242"/>
                </a:moveTo>
                <a:lnTo>
                  <a:pt x="102125" y="18242"/>
                </a:lnTo>
                <a:lnTo>
                  <a:pt x="102125" y="15853"/>
                </a:lnTo>
                <a:lnTo>
                  <a:pt x="104514" y="15853"/>
                </a:lnTo>
                <a:close/>
                <a:moveTo>
                  <a:pt x="104514" y="20778"/>
                </a:moveTo>
                <a:lnTo>
                  <a:pt x="102125" y="20778"/>
                </a:lnTo>
                <a:lnTo>
                  <a:pt x="102125" y="18389"/>
                </a:lnTo>
                <a:lnTo>
                  <a:pt x="104514" y="18389"/>
                </a:lnTo>
                <a:close/>
                <a:moveTo>
                  <a:pt x="104514" y="23316"/>
                </a:moveTo>
                <a:lnTo>
                  <a:pt x="102125" y="23316"/>
                </a:lnTo>
                <a:lnTo>
                  <a:pt x="102125" y="20928"/>
                </a:lnTo>
                <a:lnTo>
                  <a:pt x="104514" y="20928"/>
                </a:lnTo>
                <a:close/>
                <a:moveTo>
                  <a:pt x="104514" y="25854"/>
                </a:moveTo>
                <a:lnTo>
                  <a:pt x="102125" y="25854"/>
                </a:lnTo>
                <a:lnTo>
                  <a:pt x="102125" y="23465"/>
                </a:lnTo>
                <a:lnTo>
                  <a:pt x="104514" y="23465"/>
                </a:lnTo>
                <a:close/>
                <a:moveTo>
                  <a:pt x="104514" y="28391"/>
                </a:moveTo>
                <a:lnTo>
                  <a:pt x="102125" y="28391"/>
                </a:lnTo>
                <a:lnTo>
                  <a:pt x="102125" y="26002"/>
                </a:lnTo>
                <a:lnTo>
                  <a:pt x="104514" y="26002"/>
                </a:lnTo>
                <a:close/>
                <a:moveTo>
                  <a:pt x="104514" y="30928"/>
                </a:moveTo>
                <a:lnTo>
                  <a:pt x="102125" y="30928"/>
                </a:lnTo>
                <a:lnTo>
                  <a:pt x="102125" y="28540"/>
                </a:lnTo>
                <a:lnTo>
                  <a:pt x="104514" y="28540"/>
                </a:lnTo>
                <a:close/>
                <a:moveTo>
                  <a:pt x="104514" y="33466"/>
                </a:moveTo>
                <a:lnTo>
                  <a:pt x="102125" y="33466"/>
                </a:lnTo>
                <a:lnTo>
                  <a:pt x="102125" y="31077"/>
                </a:lnTo>
                <a:lnTo>
                  <a:pt x="104514" y="31077"/>
                </a:lnTo>
                <a:close/>
                <a:moveTo>
                  <a:pt x="104514" y="36003"/>
                </a:moveTo>
                <a:lnTo>
                  <a:pt x="102125" y="36003"/>
                </a:lnTo>
                <a:lnTo>
                  <a:pt x="102125" y="33614"/>
                </a:lnTo>
                <a:lnTo>
                  <a:pt x="104514" y="33614"/>
                </a:lnTo>
                <a:close/>
                <a:moveTo>
                  <a:pt x="104514" y="38540"/>
                </a:moveTo>
                <a:lnTo>
                  <a:pt x="102125" y="38540"/>
                </a:lnTo>
                <a:lnTo>
                  <a:pt x="102125" y="36152"/>
                </a:lnTo>
                <a:lnTo>
                  <a:pt x="104514" y="36152"/>
                </a:lnTo>
                <a:close/>
                <a:moveTo>
                  <a:pt x="104514" y="41079"/>
                </a:moveTo>
                <a:lnTo>
                  <a:pt x="102125" y="41079"/>
                </a:lnTo>
                <a:lnTo>
                  <a:pt x="102125" y="38690"/>
                </a:lnTo>
                <a:lnTo>
                  <a:pt x="104514" y="38690"/>
                </a:lnTo>
                <a:close/>
                <a:moveTo>
                  <a:pt x="104514" y="43616"/>
                </a:moveTo>
                <a:lnTo>
                  <a:pt x="102125" y="43616"/>
                </a:lnTo>
                <a:lnTo>
                  <a:pt x="102125" y="41226"/>
                </a:lnTo>
                <a:lnTo>
                  <a:pt x="104514" y="41226"/>
                </a:lnTo>
                <a:close/>
                <a:moveTo>
                  <a:pt x="104514" y="46152"/>
                </a:moveTo>
                <a:lnTo>
                  <a:pt x="102125" y="46152"/>
                </a:lnTo>
                <a:lnTo>
                  <a:pt x="102125" y="43764"/>
                </a:lnTo>
                <a:lnTo>
                  <a:pt x="104514" y="43764"/>
                </a:lnTo>
                <a:close/>
                <a:moveTo>
                  <a:pt x="104514" y="48691"/>
                </a:moveTo>
                <a:lnTo>
                  <a:pt x="102125" y="48691"/>
                </a:lnTo>
                <a:lnTo>
                  <a:pt x="102125" y="46302"/>
                </a:lnTo>
                <a:lnTo>
                  <a:pt x="104514" y="46302"/>
                </a:lnTo>
                <a:close/>
                <a:moveTo>
                  <a:pt x="104514" y="51228"/>
                </a:moveTo>
                <a:lnTo>
                  <a:pt x="102125" y="51228"/>
                </a:lnTo>
                <a:lnTo>
                  <a:pt x="102125" y="48839"/>
                </a:lnTo>
                <a:lnTo>
                  <a:pt x="104514" y="48839"/>
                </a:lnTo>
                <a:close/>
                <a:moveTo>
                  <a:pt x="104514" y="53765"/>
                </a:moveTo>
                <a:lnTo>
                  <a:pt x="102125" y="53765"/>
                </a:lnTo>
                <a:lnTo>
                  <a:pt x="102125" y="51376"/>
                </a:lnTo>
                <a:lnTo>
                  <a:pt x="104514" y="51376"/>
                </a:lnTo>
                <a:close/>
                <a:moveTo>
                  <a:pt x="104514" y="56303"/>
                </a:moveTo>
                <a:lnTo>
                  <a:pt x="102125" y="56303"/>
                </a:lnTo>
                <a:lnTo>
                  <a:pt x="102125" y="53914"/>
                </a:lnTo>
                <a:lnTo>
                  <a:pt x="104514" y="53914"/>
                </a:lnTo>
                <a:close/>
                <a:moveTo>
                  <a:pt x="104514" y="58840"/>
                </a:moveTo>
                <a:lnTo>
                  <a:pt x="102125" y="58840"/>
                </a:lnTo>
                <a:lnTo>
                  <a:pt x="102125" y="56451"/>
                </a:lnTo>
                <a:lnTo>
                  <a:pt x="104514" y="56451"/>
                </a:lnTo>
                <a:close/>
                <a:moveTo>
                  <a:pt x="101977" y="5554"/>
                </a:moveTo>
                <a:lnTo>
                  <a:pt x="99588" y="5554"/>
                </a:lnTo>
                <a:lnTo>
                  <a:pt x="99588" y="3165"/>
                </a:lnTo>
                <a:lnTo>
                  <a:pt x="101977" y="3165"/>
                </a:lnTo>
                <a:close/>
                <a:moveTo>
                  <a:pt x="101977" y="8092"/>
                </a:moveTo>
                <a:lnTo>
                  <a:pt x="99588" y="8092"/>
                </a:lnTo>
                <a:lnTo>
                  <a:pt x="99588" y="5703"/>
                </a:lnTo>
                <a:lnTo>
                  <a:pt x="101977" y="5703"/>
                </a:lnTo>
                <a:close/>
                <a:moveTo>
                  <a:pt x="101977" y="10629"/>
                </a:moveTo>
                <a:lnTo>
                  <a:pt x="99588" y="10629"/>
                </a:lnTo>
                <a:lnTo>
                  <a:pt x="99588" y="8240"/>
                </a:lnTo>
                <a:lnTo>
                  <a:pt x="101977" y="8240"/>
                </a:lnTo>
                <a:close/>
                <a:moveTo>
                  <a:pt x="101977" y="13166"/>
                </a:moveTo>
                <a:lnTo>
                  <a:pt x="99588" y="13166"/>
                </a:lnTo>
                <a:lnTo>
                  <a:pt x="99588" y="10777"/>
                </a:lnTo>
                <a:lnTo>
                  <a:pt x="101977" y="10777"/>
                </a:lnTo>
                <a:close/>
                <a:moveTo>
                  <a:pt x="101977" y="15704"/>
                </a:moveTo>
                <a:lnTo>
                  <a:pt x="99588" y="15704"/>
                </a:lnTo>
                <a:lnTo>
                  <a:pt x="99588" y="13316"/>
                </a:lnTo>
                <a:lnTo>
                  <a:pt x="101977" y="13316"/>
                </a:lnTo>
                <a:close/>
                <a:moveTo>
                  <a:pt x="101977" y="18242"/>
                </a:moveTo>
                <a:lnTo>
                  <a:pt x="99588" y="18242"/>
                </a:lnTo>
                <a:lnTo>
                  <a:pt x="99588" y="15853"/>
                </a:lnTo>
                <a:lnTo>
                  <a:pt x="101977" y="15853"/>
                </a:lnTo>
                <a:close/>
                <a:moveTo>
                  <a:pt x="101977" y="20778"/>
                </a:moveTo>
                <a:lnTo>
                  <a:pt x="99588" y="20778"/>
                </a:lnTo>
                <a:lnTo>
                  <a:pt x="99588" y="18389"/>
                </a:lnTo>
                <a:lnTo>
                  <a:pt x="101977" y="18389"/>
                </a:lnTo>
                <a:close/>
                <a:moveTo>
                  <a:pt x="101977" y="23316"/>
                </a:moveTo>
                <a:lnTo>
                  <a:pt x="99588" y="23316"/>
                </a:lnTo>
                <a:lnTo>
                  <a:pt x="99588" y="20928"/>
                </a:lnTo>
                <a:lnTo>
                  <a:pt x="101977" y="20928"/>
                </a:lnTo>
                <a:close/>
                <a:moveTo>
                  <a:pt x="101977" y="25854"/>
                </a:moveTo>
                <a:lnTo>
                  <a:pt x="99588" y="25854"/>
                </a:lnTo>
                <a:lnTo>
                  <a:pt x="99588" y="23465"/>
                </a:lnTo>
                <a:lnTo>
                  <a:pt x="101977" y="23465"/>
                </a:lnTo>
                <a:close/>
                <a:moveTo>
                  <a:pt x="101977" y="28391"/>
                </a:moveTo>
                <a:lnTo>
                  <a:pt x="99588" y="28391"/>
                </a:lnTo>
                <a:lnTo>
                  <a:pt x="99588" y="26002"/>
                </a:lnTo>
                <a:lnTo>
                  <a:pt x="101977" y="26002"/>
                </a:lnTo>
                <a:close/>
                <a:moveTo>
                  <a:pt x="101977" y="30928"/>
                </a:moveTo>
                <a:lnTo>
                  <a:pt x="99588" y="30928"/>
                </a:lnTo>
                <a:lnTo>
                  <a:pt x="99588" y="28540"/>
                </a:lnTo>
                <a:lnTo>
                  <a:pt x="101977" y="28540"/>
                </a:lnTo>
                <a:close/>
                <a:moveTo>
                  <a:pt x="101977" y="33466"/>
                </a:moveTo>
                <a:lnTo>
                  <a:pt x="99588" y="33466"/>
                </a:lnTo>
                <a:lnTo>
                  <a:pt x="99588" y="31077"/>
                </a:lnTo>
                <a:lnTo>
                  <a:pt x="101977" y="31077"/>
                </a:lnTo>
                <a:close/>
                <a:moveTo>
                  <a:pt x="101977" y="36003"/>
                </a:moveTo>
                <a:lnTo>
                  <a:pt x="99588" y="36003"/>
                </a:lnTo>
                <a:lnTo>
                  <a:pt x="99588" y="33614"/>
                </a:lnTo>
                <a:lnTo>
                  <a:pt x="101977" y="33614"/>
                </a:lnTo>
                <a:close/>
                <a:moveTo>
                  <a:pt x="101977" y="38540"/>
                </a:moveTo>
                <a:lnTo>
                  <a:pt x="99588" y="38540"/>
                </a:lnTo>
                <a:lnTo>
                  <a:pt x="99588" y="36152"/>
                </a:lnTo>
                <a:lnTo>
                  <a:pt x="101977" y="36152"/>
                </a:lnTo>
                <a:close/>
                <a:moveTo>
                  <a:pt x="101977" y="41079"/>
                </a:moveTo>
                <a:lnTo>
                  <a:pt x="99588" y="41079"/>
                </a:lnTo>
                <a:lnTo>
                  <a:pt x="99588" y="38690"/>
                </a:lnTo>
                <a:lnTo>
                  <a:pt x="101977" y="38690"/>
                </a:lnTo>
                <a:close/>
                <a:moveTo>
                  <a:pt x="101977" y="43616"/>
                </a:moveTo>
                <a:lnTo>
                  <a:pt x="99588" y="43616"/>
                </a:lnTo>
                <a:lnTo>
                  <a:pt x="99588" y="41226"/>
                </a:lnTo>
                <a:lnTo>
                  <a:pt x="101977" y="41226"/>
                </a:lnTo>
                <a:close/>
                <a:moveTo>
                  <a:pt x="101977" y="46152"/>
                </a:moveTo>
                <a:lnTo>
                  <a:pt x="99588" y="46152"/>
                </a:lnTo>
                <a:lnTo>
                  <a:pt x="99588" y="43764"/>
                </a:lnTo>
                <a:lnTo>
                  <a:pt x="101977" y="43764"/>
                </a:lnTo>
                <a:close/>
                <a:moveTo>
                  <a:pt x="101977" y="48691"/>
                </a:moveTo>
                <a:lnTo>
                  <a:pt x="99588" y="48691"/>
                </a:lnTo>
                <a:lnTo>
                  <a:pt x="99588" y="46302"/>
                </a:lnTo>
                <a:lnTo>
                  <a:pt x="101977" y="46302"/>
                </a:lnTo>
                <a:close/>
                <a:moveTo>
                  <a:pt x="101977" y="51228"/>
                </a:moveTo>
                <a:lnTo>
                  <a:pt x="99588" y="51228"/>
                </a:lnTo>
                <a:lnTo>
                  <a:pt x="99588" y="48839"/>
                </a:lnTo>
                <a:lnTo>
                  <a:pt x="101977" y="48839"/>
                </a:lnTo>
                <a:close/>
                <a:moveTo>
                  <a:pt x="101977" y="53765"/>
                </a:moveTo>
                <a:lnTo>
                  <a:pt x="99588" y="53765"/>
                </a:lnTo>
                <a:lnTo>
                  <a:pt x="99588" y="51376"/>
                </a:lnTo>
                <a:lnTo>
                  <a:pt x="101977" y="51376"/>
                </a:lnTo>
                <a:close/>
                <a:moveTo>
                  <a:pt x="101977" y="56303"/>
                </a:moveTo>
                <a:lnTo>
                  <a:pt x="99588" y="56303"/>
                </a:lnTo>
                <a:lnTo>
                  <a:pt x="99588" y="53914"/>
                </a:lnTo>
                <a:lnTo>
                  <a:pt x="101977" y="53914"/>
                </a:lnTo>
                <a:close/>
                <a:moveTo>
                  <a:pt x="101977" y="58840"/>
                </a:moveTo>
                <a:lnTo>
                  <a:pt x="99588" y="58840"/>
                </a:lnTo>
                <a:lnTo>
                  <a:pt x="99588" y="56451"/>
                </a:lnTo>
                <a:lnTo>
                  <a:pt x="101977" y="56451"/>
                </a:lnTo>
                <a:close/>
                <a:moveTo>
                  <a:pt x="99439" y="5554"/>
                </a:moveTo>
                <a:lnTo>
                  <a:pt x="97050" y="5554"/>
                </a:lnTo>
                <a:lnTo>
                  <a:pt x="97050" y="3165"/>
                </a:lnTo>
                <a:lnTo>
                  <a:pt x="99439" y="3165"/>
                </a:lnTo>
                <a:close/>
                <a:moveTo>
                  <a:pt x="99439" y="8092"/>
                </a:moveTo>
                <a:lnTo>
                  <a:pt x="97050" y="8092"/>
                </a:lnTo>
                <a:lnTo>
                  <a:pt x="97050" y="5703"/>
                </a:lnTo>
                <a:lnTo>
                  <a:pt x="99439" y="5703"/>
                </a:lnTo>
                <a:close/>
                <a:moveTo>
                  <a:pt x="99439" y="10629"/>
                </a:moveTo>
                <a:lnTo>
                  <a:pt x="97050" y="10629"/>
                </a:lnTo>
                <a:lnTo>
                  <a:pt x="97050" y="8240"/>
                </a:lnTo>
                <a:lnTo>
                  <a:pt x="99439" y="8240"/>
                </a:lnTo>
                <a:close/>
                <a:moveTo>
                  <a:pt x="99439" y="13166"/>
                </a:moveTo>
                <a:lnTo>
                  <a:pt x="97050" y="13166"/>
                </a:lnTo>
                <a:lnTo>
                  <a:pt x="97050" y="10777"/>
                </a:lnTo>
                <a:lnTo>
                  <a:pt x="99439" y="10777"/>
                </a:lnTo>
                <a:close/>
                <a:moveTo>
                  <a:pt x="99439" y="15704"/>
                </a:moveTo>
                <a:lnTo>
                  <a:pt x="97050" y="15704"/>
                </a:lnTo>
                <a:lnTo>
                  <a:pt x="97050" y="13316"/>
                </a:lnTo>
                <a:lnTo>
                  <a:pt x="99439" y="13316"/>
                </a:lnTo>
                <a:close/>
                <a:moveTo>
                  <a:pt x="99439" y="18242"/>
                </a:moveTo>
                <a:lnTo>
                  <a:pt x="97050" y="18242"/>
                </a:lnTo>
                <a:lnTo>
                  <a:pt x="97050" y="15853"/>
                </a:lnTo>
                <a:lnTo>
                  <a:pt x="99439" y="15853"/>
                </a:lnTo>
                <a:close/>
                <a:moveTo>
                  <a:pt x="99439" y="20778"/>
                </a:moveTo>
                <a:lnTo>
                  <a:pt x="97050" y="20778"/>
                </a:lnTo>
                <a:lnTo>
                  <a:pt x="97050" y="18389"/>
                </a:lnTo>
                <a:lnTo>
                  <a:pt x="99439" y="18389"/>
                </a:lnTo>
                <a:close/>
                <a:moveTo>
                  <a:pt x="99439" y="23316"/>
                </a:moveTo>
                <a:lnTo>
                  <a:pt x="97050" y="23316"/>
                </a:lnTo>
                <a:lnTo>
                  <a:pt x="97050" y="20928"/>
                </a:lnTo>
                <a:lnTo>
                  <a:pt x="99439" y="20928"/>
                </a:lnTo>
                <a:close/>
                <a:moveTo>
                  <a:pt x="99439" y="25854"/>
                </a:moveTo>
                <a:lnTo>
                  <a:pt x="97050" y="25854"/>
                </a:lnTo>
                <a:lnTo>
                  <a:pt x="97050" y="23465"/>
                </a:lnTo>
                <a:lnTo>
                  <a:pt x="99439" y="23465"/>
                </a:lnTo>
                <a:close/>
                <a:moveTo>
                  <a:pt x="99439" y="28391"/>
                </a:moveTo>
                <a:lnTo>
                  <a:pt x="97050" y="28391"/>
                </a:lnTo>
                <a:lnTo>
                  <a:pt x="97050" y="26002"/>
                </a:lnTo>
                <a:lnTo>
                  <a:pt x="99439" y="26002"/>
                </a:lnTo>
                <a:close/>
                <a:moveTo>
                  <a:pt x="99439" y="30928"/>
                </a:moveTo>
                <a:lnTo>
                  <a:pt x="97050" y="30928"/>
                </a:lnTo>
                <a:lnTo>
                  <a:pt x="97050" y="28540"/>
                </a:lnTo>
                <a:lnTo>
                  <a:pt x="99439" y="28540"/>
                </a:lnTo>
                <a:close/>
                <a:moveTo>
                  <a:pt x="99439" y="33466"/>
                </a:moveTo>
                <a:lnTo>
                  <a:pt x="97050" y="33466"/>
                </a:lnTo>
                <a:lnTo>
                  <a:pt x="97050" y="31077"/>
                </a:lnTo>
                <a:lnTo>
                  <a:pt x="99439" y="31077"/>
                </a:lnTo>
                <a:close/>
                <a:moveTo>
                  <a:pt x="99439" y="36003"/>
                </a:moveTo>
                <a:lnTo>
                  <a:pt x="97050" y="36003"/>
                </a:lnTo>
                <a:lnTo>
                  <a:pt x="97050" y="33614"/>
                </a:lnTo>
                <a:lnTo>
                  <a:pt x="99439" y="33614"/>
                </a:lnTo>
                <a:close/>
                <a:moveTo>
                  <a:pt x="99439" y="38540"/>
                </a:moveTo>
                <a:lnTo>
                  <a:pt x="97050" y="38540"/>
                </a:lnTo>
                <a:lnTo>
                  <a:pt x="97050" y="36152"/>
                </a:lnTo>
                <a:lnTo>
                  <a:pt x="99439" y="36152"/>
                </a:lnTo>
                <a:close/>
                <a:moveTo>
                  <a:pt x="99439" y="41079"/>
                </a:moveTo>
                <a:lnTo>
                  <a:pt x="97050" y="41079"/>
                </a:lnTo>
                <a:lnTo>
                  <a:pt x="97050" y="38690"/>
                </a:lnTo>
                <a:lnTo>
                  <a:pt x="99439" y="38690"/>
                </a:lnTo>
                <a:close/>
                <a:moveTo>
                  <a:pt x="99439" y="43616"/>
                </a:moveTo>
                <a:lnTo>
                  <a:pt x="97050" y="43616"/>
                </a:lnTo>
                <a:lnTo>
                  <a:pt x="97050" y="41226"/>
                </a:lnTo>
                <a:lnTo>
                  <a:pt x="99439" y="41226"/>
                </a:lnTo>
                <a:close/>
                <a:moveTo>
                  <a:pt x="99439" y="46152"/>
                </a:moveTo>
                <a:lnTo>
                  <a:pt x="97050" y="46152"/>
                </a:lnTo>
                <a:lnTo>
                  <a:pt x="97050" y="43764"/>
                </a:lnTo>
                <a:lnTo>
                  <a:pt x="99439" y="43764"/>
                </a:lnTo>
                <a:close/>
                <a:moveTo>
                  <a:pt x="99439" y="48691"/>
                </a:moveTo>
                <a:lnTo>
                  <a:pt x="97050" y="48691"/>
                </a:lnTo>
                <a:lnTo>
                  <a:pt x="97050" y="46302"/>
                </a:lnTo>
                <a:lnTo>
                  <a:pt x="99439" y="46302"/>
                </a:lnTo>
                <a:close/>
                <a:moveTo>
                  <a:pt x="99439" y="51228"/>
                </a:moveTo>
                <a:lnTo>
                  <a:pt x="97050" y="51228"/>
                </a:lnTo>
                <a:lnTo>
                  <a:pt x="97050" y="48839"/>
                </a:lnTo>
                <a:lnTo>
                  <a:pt x="99439" y="48839"/>
                </a:lnTo>
                <a:close/>
                <a:moveTo>
                  <a:pt x="99439" y="53765"/>
                </a:moveTo>
                <a:lnTo>
                  <a:pt x="97050" y="53765"/>
                </a:lnTo>
                <a:lnTo>
                  <a:pt x="97050" y="51376"/>
                </a:lnTo>
                <a:lnTo>
                  <a:pt x="99439" y="51376"/>
                </a:lnTo>
                <a:close/>
                <a:moveTo>
                  <a:pt x="99439" y="56303"/>
                </a:moveTo>
                <a:lnTo>
                  <a:pt x="97050" y="56303"/>
                </a:lnTo>
                <a:lnTo>
                  <a:pt x="97050" y="53914"/>
                </a:lnTo>
                <a:lnTo>
                  <a:pt x="99439" y="53914"/>
                </a:lnTo>
                <a:close/>
                <a:moveTo>
                  <a:pt x="99439" y="58840"/>
                </a:moveTo>
                <a:lnTo>
                  <a:pt x="97050" y="58840"/>
                </a:lnTo>
                <a:lnTo>
                  <a:pt x="97050" y="56451"/>
                </a:lnTo>
                <a:lnTo>
                  <a:pt x="99439" y="56451"/>
                </a:lnTo>
                <a:close/>
                <a:moveTo>
                  <a:pt x="96901" y="5554"/>
                </a:moveTo>
                <a:lnTo>
                  <a:pt x="94513" y="5554"/>
                </a:lnTo>
                <a:lnTo>
                  <a:pt x="94513" y="3165"/>
                </a:lnTo>
                <a:lnTo>
                  <a:pt x="96901" y="3165"/>
                </a:lnTo>
                <a:close/>
                <a:moveTo>
                  <a:pt x="96901" y="8092"/>
                </a:moveTo>
                <a:lnTo>
                  <a:pt x="94513" y="8092"/>
                </a:lnTo>
                <a:lnTo>
                  <a:pt x="94513" y="5703"/>
                </a:lnTo>
                <a:lnTo>
                  <a:pt x="96901" y="5703"/>
                </a:lnTo>
                <a:close/>
                <a:moveTo>
                  <a:pt x="96901" y="10629"/>
                </a:moveTo>
                <a:lnTo>
                  <a:pt x="94513" y="10629"/>
                </a:lnTo>
                <a:lnTo>
                  <a:pt x="94513" y="8240"/>
                </a:lnTo>
                <a:lnTo>
                  <a:pt x="96901" y="8240"/>
                </a:lnTo>
                <a:close/>
                <a:moveTo>
                  <a:pt x="96901" y="13166"/>
                </a:moveTo>
                <a:lnTo>
                  <a:pt x="94513" y="13166"/>
                </a:lnTo>
                <a:lnTo>
                  <a:pt x="94513" y="10777"/>
                </a:lnTo>
                <a:lnTo>
                  <a:pt x="96901" y="10777"/>
                </a:lnTo>
                <a:close/>
                <a:moveTo>
                  <a:pt x="96901" y="15704"/>
                </a:moveTo>
                <a:lnTo>
                  <a:pt x="94513" y="15704"/>
                </a:lnTo>
                <a:lnTo>
                  <a:pt x="94513" y="13316"/>
                </a:lnTo>
                <a:lnTo>
                  <a:pt x="96901" y="13316"/>
                </a:lnTo>
                <a:close/>
                <a:moveTo>
                  <a:pt x="96901" y="18242"/>
                </a:moveTo>
                <a:lnTo>
                  <a:pt x="94513" y="18242"/>
                </a:lnTo>
                <a:lnTo>
                  <a:pt x="94513" y="15853"/>
                </a:lnTo>
                <a:lnTo>
                  <a:pt x="96901" y="15853"/>
                </a:lnTo>
                <a:close/>
                <a:moveTo>
                  <a:pt x="96901" y="20778"/>
                </a:moveTo>
                <a:lnTo>
                  <a:pt x="94513" y="20778"/>
                </a:lnTo>
                <a:lnTo>
                  <a:pt x="94513" y="18389"/>
                </a:lnTo>
                <a:lnTo>
                  <a:pt x="96901" y="18389"/>
                </a:lnTo>
                <a:close/>
                <a:moveTo>
                  <a:pt x="96901" y="23316"/>
                </a:moveTo>
                <a:lnTo>
                  <a:pt x="94513" y="23316"/>
                </a:lnTo>
                <a:lnTo>
                  <a:pt x="94513" y="20928"/>
                </a:lnTo>
                <a:lnTo>
                  <a:pt x="96901" y="20928"/>
                </a:lnTo>
                <a:close/>
                <a:moveTo>
                  <a:pt x="96901" y="25854"/>
                </a:moveTo>
                <a:lnTo>
                  <a:pt x="94513" y="25854"/>
                </a:lnTo>
                <a:lnTo>
                  <a:pt x="94513" y="23465"/>
                </a:lnTo>
                <a:lnTo>
                  <a:pt x="96901" y="23465"/>
                </a:lnTo>
                <a:close/>
                <a:moveTo>
                  <a:pt x="96901" y="28391"/>
                </a:moveTo>
                <a:lnTo>
                  <a:pt x="94513" y="28391"/>
                </a:lnTo>
                <a:lnTo>
                  <a:pt x="94513" y="26002"/>
                </a:lnTo>
                <a:lnTo>
                  <a:pt x="96901" y="26002"/>
                </a:lnTo>
                <a:close/>
                <a:moveTo>
                  <a:pt x="96901" y="30928"/>
                </a:moveTo>
                <a:lnTo>
                  <a:pt x="94513" y="30928"/>
                </a:lnTo>
                <a:lnTo>
                  <a:pt x="94513" y="28540"/>
                </a:lnTo>
                <a:lnTo>
                  <a:pt x="96901" y="28540"/>
                </a:lnTo>
                <a:close/>
                <a:moveTo>
                  <a:pt x="96901" y="33466"/>
                </a:moveTo>
                <a:lnTo>
                  <a:pt x="94513" y="33466"/>
                </a:lnTo>
                <a:lnTo>
                  <a:pt x="94513" y="31077"/>
                </a:lnTo>
                <a:lnTo>
                  <a:pt x="96901" y="31077"/>
                </a:lnTo>
                <a:close/>
                <a:moveTo>
                  <a:pt x="96901" y="36003"/>
                </a:moveTo>
                <a:lnTo>
                  <a:pt x="94513" y="36003"/>
                </a:lnTo>
                <a:lnTo>
                  <a:pt x="94513" y="33614"/>
                </a:lnTo>
                <a:lnTo>
                  <a:pt x="96901" y="33614"/>
                </a:lnTo>
                <a:close/>
                <a:moveTo>
                  <a:pt x="96901" y="38540"/>
                </a:moveTo>
                <a:lnTo>
                  <a:pt x="94513" y="38540"/>
                </a:lnTo>
                <a:lnTo>
                  <a:pt x="94513" y="36152"/>
                </a:lnTo>
                <a:lnTo>
                  <a:pt x="96901" y="36152"/>
                </a:lnTo>
                <a:close/>
                <a:moveTo>
                  <a:pt x="96901" y="41079"/>
                </a:moveTo>
                <a:lnTo>
                  <a:pt x="94513" y="41079"/>
                </a:lnTo>
                <a:lnTo>
                  <a:pt x="94513" y="38690"/>
                </a:lnTo>
                <a:lnTo>
                  <a:pt x="96901" y="38690"/>
                </a:lnTo>
                <a:close/>
                <a:moveTo>
                  <a:pt x="96901" y="43616"/>
                </a:moveTo>
                <a:lnTo>
                  <a:pt x="94513" y="43616"/>
                </a:lnTo>
                <a:lnTo>
                  <a:pt x="94513" y="41226"/>
                </a:lnTo>
                <a:lnTo>
                  <a:pt x="96901" y="41226"/>
                </a:lnTo>
                <a:close/>
                <a:moveTo>
                  <a:pt x="96901" y="46152"/>
                </a:moveTo>
                <a:lnTo>
                  <a:pt x="94513" y="46152"/>
                </a:lnTo>
                <a:lnTo>
                  <a:pt x="94513" y="43764"/>
                </a:lnTo>
                <a:lnTo>
                  <a:pt x="96901" y="43764"/>
                </a:lnTo>
                <a:close/>
                <a:moveTo>
                  <a:pt x="96901" y="48691"/>
                </a:moveTo>
                <a:lnTo>
                  <a:pt x="94513" y="48691"/>
                </a:lnTo>
                <a:lnTo>
                  <a:pt x="94513" y="46302"/>
                </a:lnTo>
                <a:lnTo>
                  <a:pt x="96901" y="46302"/>
                </a:lnTo>
                <a:close/>
                <a:moveTo>
                  <a:pt x="96901" y="51228"/>
                </a:moveTo>
                <a:lnTo>
                  <a:pt x="94513" y="51228"/>
                </a:lnTo>
                <a:lnTo>
                  <a:pt x="94513" y="48839"/>
                </a:lnTo>
                <a:lnTo>
                  <a:pt x="96901" y="48839"/>
                </a:lnTo>
                <a:close/>
                <a:moveTo>
                  <a:pt x="96901" y="53765"/>
                </a:moveTo>
                <a:lnTo>
                  <a:pt x="94513" y="53765"/>
                </a:lnTo>
                <a:lnTo>
                  <a:pt x="94513" y="51376"/>
                </a:lnTo>
                <a:lnTo>
                  <a:pt x="96901" y="51376"/>
                </a:lnTo>
                <a:close/>
                <a:moveTo>
                  <a:pt x="96901" y="56303"/>
                </a:moveTo>
                <a:lnTo>
                  <a:pt x="94513" y="56303"/>
                </a:lnTo>
                <a:lnTo>
                  <a:pt x="94513" y="53914"/>
                </a:lnTo>
                <a:lnTo>
                  <a:pt x="96901" y="53914"/>
                </a:lnTo>
                <a:close/>
                <a:moveTo>
                  <a:pt x="96901" y="58840"/>
                </a:moveTo>
                <a:lnTo>
                  <a:pt x="94513" y="58840"/>
                </a:lnTo>
                <a:lnTo>
                  <a:pt x="94513" y="56451"/>
                </a:lnTo>
                <a:lnTo>
                  <a:pt x="96901" y="56451"/>
                </a:lnTo>
                <a:close/>
                <a:moveTo>
                  <a:pt x="94364" y="5554"/>
                </a:moveTo>
                <a:lnTo>
                  <a:pt x="91975" y="5554"/>
                </a:lnTo>
                <a:lnTo>
                  <a:pt x="91975" y="3165"/>
                </a:lnTo>
                <a:lnTo>
                  <a:pt x="94364" y="3165"/>
                </a:lnTo>
                <a:close/>
                <a:moveTo>
                  <a:pt x="94364" y="8092"/>
                </a:moveTo>
                <a:lnTo>
                  <a:pt x="91975" y="8092"/>
                </a:lnTo>
                <a:lnTo>
                  <a:pt x="91975" y="5703"/>
                </a:lnTo>
                <a:lnTo>
                  <a:pt x="94364" y="5703"/>
                </a:lnTo>
                <a:close/>
                <a:moveTo>
                  <a:pt x="94364" y="10629"/>
                </a:moveTo>
                <a:lnTo>
                  <a:pt x="91975" y="10629"/>
                </a:lnTo>
                <a:lnTo>
                  <a:pt x="91975" y="8240"/>
                </a:lnTo>
                <a:lnTo>
                  <a:pt x="94364" y="8240"/>
                </a:lnTo>
                <a:close/>
                <a:moveTo>
                  <a:pt x="94364" y="13166"/>
                </a:moveTo>
                <a:lnTo>
                  <a:pt x="91975" y="13166"/>
                </a:lnTo>
                <a:lnTo>
                  <a:pt x="91975" y="10777"/>
                </a:lnTo>
                <a:lnTo>
                  <a:pt x="94364" y="10777"/>
                </a:lnTo>
                <a:close/>
                <a:moveTo>
                  <a:pt x="94364" y="15704"/>
                </a:moveTo>
                <a:lnTo>
                  <a:pt x="91975" y="15704"/>
                </a:lnTo>
                <a:lnTo>
                  <a:pt x="91975" y="13316"/>
                </a:lnTo>
                <a:lnTo>
                  <a:pt x="94364" y="13316"/>
                </a:lnTo>
                <a:close/>
                <a:moveTo>
                  <a:pt x="94364" y="18242"/>
                </a:moveTo>
                <a:lnTo>
                  <a:pt x="91975" y="18242"/>
                </a:lnTo>
                <a:lnTo>
                  <a:pt x="91975" y="15853"/>
                </a:lnTo>
                <a:lnTo>
                  <a:pt x="94364" y="15853"/>
                </a:lnTo>
                <a:close/>
                <a:moveTo>
                  <a:pt x="94364" y="20778"/>
                </a:moveTo>
                <a:lnTo>
                  <a:pt x="91975" y="20778"/>
                </a:lnTo>
                <a:lnTo>
                  <a:pt x="91975" y="18389"/>
                </a:lnTo>
                <a:lnTo>
                  <a:pt x="94364" y="18389"/>
                </a:lnTo>
                <a:close/>
                <a:moveTo>
                  <a:pt x="94364" y="23316"/>
                </a:moveTo>
                <a:lnTo>
                  <a:pt x="91975" y="23316"/>
                </a:lnTo>
                <a:lnTo>
                  <a:pt x="91975" y="20928"/>
                </a:lnTo>
                <a:lnTo>
                  <a:pt x="94364" y="20928"/>
                </a:lnTo>
                <a:close/>
                <a:moveTo>
                  <a:pt x="94364" y="25854"/>
                </a:moveTo>
                <a:lnTo>
                  <a:pt x="91975" y="25854"/>
                </a:lnTo>
                <a:lnTo>
                  <a:pt x="91975" y="23465"/>
                </a:lnTo>
                <a:lnTo>
                  <a:pt x="94364" y="23465"/>
                </a:lnTo>
                <a:close/>
                <a:moveTo>
                  <a:pt x="94364" y="28391"/>
                </a:moveTo>
                <a:lnTo>
                  <a:pt x="91975" y="28391"/>
                </a:lnTo>
                <a:lnTo>
                  <a:pt x="91975" y="26002"/>
                </a:lnTo>
                <a:lnTo>
                  <a:pt x="94364" y="26002"/>
                </a:lnTo>
                <a:close/>
                <a:moveTo>
                  <a:pt x="94364" y="30928"/>
                </a:moveTo>
                <a:lnTo>
                  <a:pt x="91975" y="30928"/>
                </a:lnTo>
                <a:lnTo>
                  <a:pt x="91975" y="28540"/>
                </a:lnTo>
                <a:lnTo>
                  <a:pt x="94364" y="28540"/>
                </a:lnTo>
                <a:close/>
                <a:moveTo>
                  <a:pt x="94364" y="33466"/>
                </a:moveTo>
                <a:lnTo>
                  <a:pt x="91975" y="33466"/>
                </a:lnTo>
                <a:lnTo>
                  <a:pt x="91975" y="31077"/>
                </a:lnTo>
                <a:lnTo>
                  <a:pt x="94364" y="31077"/>
                </a:lnTo>
                <a:close/>
                <a:moveTo>
                  <a:pt x="94364" y="36003"/>
                </a:moveTo>
                <a:lnTo>
                  <a:pt x="91975" y="36003"/>
                </a:lnTo>
                <a:lnTo>
                  <a:pt x="91975" y="33614"/>
                </a:lnTo>
                <a:lnTo>
                  <a:pt x="94364" y="33614"/>
                </a:lnTo>
                <a:close/>
                <a:moveTo>
                  <a:pt x="94364" y="38540"/>
                </a:moveTo>
                <a:lnTo>
                  <a:pt x="91975" y="38540"/>
                </a:lnTo>
                <a:lnTo>
                  <a:pt x="91975" y="36152"/>
                </a:lnTo>
                <a:lnTo>
                  <a:pt x="94364" y="36152"/>
                </a:lnTo>
                <a:close/>
                <a:moveTo>
                  <a:pt x="94364" y="41079"/>
                </a:moveTo>
                <a:lnTo>
                  <a:pt x="91975" y="41079"/>
                </a:lnTo>
                <a:lnTo>
                  <a:pt x="91975" y="38690"/>
                </a:lnTo>
                <a:lnTo>
                  <a:pt x="94364" y="38690"/>
                </a:lnTo>
                <a:close/>
                <a:moveTo>
                  <a:pt x="94364" y="43616"/>
                </a:moveTo>
                <a:lnTo>
                  <a:pt x="91975" y="43616"/>
                </a:lnTo>
                <a:lnTo>
                  <a:pt x="91975" y="41226"/>
                </a:lnTo>
                <a:lnTo>
                  <a:pt x="94364" y="41226"/>
                </a:lnTo>
                <a:close/>
                <a:moveTo>
                  <a:pt x="94364" y="46152"/>
                </a:moveTo>
                <a:lnTo>
                  <a:pt x="91975" y="46152"/>
                </a:lnTo>
                <a:lnTo>
                  <a:pt x="91975" y="43764"/>
                </a:lnTo>
                <a:lnTo>
                  <a:pt x="94364" y="43764"/>
                </a:lnTo>
                <a:close/>
                <a:moveTo>
                  <a:pt x="94364" y="48691"/>
                </a:moveTo>
                <a:lnTo>
                  <a:pt x="91975" y="48691"/>
                </a:lnTo>
                <a:lnTo>
                  <a:pt x="91975" y="46302"/>
                </a:lnTo>
                <a:lnTo>
                  <a:pt x="94364" y="46302"/>
                </a:lnTo>
                <a:close/>
                <a:moveTo>
                  <a:pt x="94364" y="51228"/>
                </a:moveTo>
                <a:lnTo>
                  <a:pt x="91975" y="51228"/>
                </a:lnTo>
                <a:lnTo>
                  <a:pt x="91975" y="48839"/>
                </a:lnTo>
                <a:lnTo>
                  <a:pt x="94364" y="48839"/>
                </a:lnTo>
                <a:close/>
                <a:moveTo>
                  <a:pt x="94364" y="53765"/>
                </a:moveTo>
                <a:lnTo>
                  <a:pt x="91975" y="53765"/>
                </a:lnTo>
                <a:lnTo>
                  <a:pt x="91975" y="51376"/>
                </a:lnTo>
                <a:lnTo>
                  <a:pt x="94364" y="51376"/>
                </a:lnTo>
                <a:close/>
                <a:moveTo>
                  <a:pt x="94364" y="56303"/>
                </a:moveTo>
                <a:lnTo>
                  <a:pt x="91975" y="56303"/>
                </a:lnTo>
                <a:lnTo>
                  <a:pt x="91975" y="53914"/>
                </a:lnTo>
                <a:lnTo>
                  <a:pt x="94364" y="53914"/>
                </a:lnTo>
                <a:close/>
                <a:moveTo>
                  <a:pt x="94364" y="58840"/>
                </a:moveTo>
                <a:lnTo>
                  <a:pt x="91975" y="58840"/>
                </a:lnTo>
                <a:lnTo>
                  <a:pt x="91975" y="56451"/>
                </a:lnTo>
                <a:lnTo>
                  <a:pt x="94364" y="56451"/>
                </a:lnTo>
                <a:close/>
                <a:moveTo>
                  <a:pt x="91826" y="5554"/>
                </a:moveTo>
                <a:lnTo>
                  <a:pt x="89438" y="5554"/>
                </a:lnTo>
                <a:lnTo>
                  <a:pt x="89438" y="3165"/>
                </a:lnTo>
                <a:lnTo>
                  <a:pt x="91826" y="3165"/>
                </a:lnTo>
                <a:close/>
                <a:moveTo>
                  <a:pt x="91826" y="8092"/>
                </a:moveTo>
                <a:lnTo>
                  <a:pt x="89438" y="8092"/>
                </a:lnTo>
                <a:lnTo>
                  <a:pt x="89438" y="5703"/>
                </a:lnTo>
                <a:lnTo>
                  <a:pt x="91826" y="5703"/>
                </a:lnTo>
                <a:close/>
                <a:moveTo>
                  <a:pt x="91826" y="10629"/>
                </a:moveTo>
                <a:lnTo>
                  <a:pt x="89438" y="10629"/>
                </a:lnTo>
                <a:lnTo>
                  <a:pt x="89438" y="8240"/>
                </a:lnTo>
                <a:lnTo>
                  <a:pt x="91826" y="8240"/>
                </a:lnTo>
                <a:close/>
                <a:moveTo>
                  <a:pt x="91826" y="13166"/>
                </a:moveTo>
                <a:lnTo>
                  <a:pt x="89438" y="13166"/>
                </a:lnTo>
                <a:lnTo>
                  <a:pt x="89438" y="10777"/>
                </a:lnTo>
                <a:lnTo>
                  <a:pt x="91826" y="10777"/>
                </a:lnTo>
                <a:close/>
                <a:moveTo>
                  <a:pt x="91826" y="15704"/>
                </a:moveTo>
                <a:lnTo>
                  <a:pt x="89438" y="15704"/>
                </a:lnTo>
                <a:lnTo>
                  <a:pt x="89438" y="13316"/>
                </a:lnTo>
                <a:lnTo>
                  <a:pt x="91826" y="13316"/>
                </a:lnTo>
                <a:close/>
                <a:moveTo>
                  <a:pt x="91826" y="18242"/>
                </a:moveTo>
                <a:lnTo>
                  <a:pt x="89438" y="18242"/>
                </a:lnTo>
                <a:lnTo>
                  <a:pt x="89438" y="15853"/>
                </a:lnTo>
                <a:lnTo>
                  <a:pt x="91826" y="15853"/>
                </a:lnTo>
                <a:close/>
                <a:moveTo>
                  <a:pt x="91826" y="20778"/>
                </a:moveTo>
                <a:lnTo>
                  <a:pt x="89438" y="20778"/>
                </a:lnTo>
                <a:lnTo>
                  <a:pt x="89438" y="18389"/>
                </a:lnTo>
                <a:lnTo>
                  <a:pt x="91826" y="18389"/>
                </a:lnTo>
                <a:close/>
                <a:moveTo>
                  <a:pt x="91826" y="23316"/>
                </a:moveTo>
                <a:lnTo>
                  <a:pt x="89438" y="23316"/>
                </a:lnTo>
                <a:lnTo>
                  <a:pt x="89438" y="20928"/>
                </a:lnTo>
                <a:lnTo>
                  <a:pt x="91826" y="20928"/>
                </a:lnTo>
                <a:close/>
                <a:moveTo>
                  <a:pt x="91826" y="25854"/>
                </a:moveTo>
                <a:lnTo>
                  <a:pt x="89438" y="25854"/>
                </a:lnTo>
                <a:lnTo>
                  <a:pt x="89438" y="23465"/>
                </a:lnTo>
                <a:lnTo>
                  <a:pt x="91826" y="23465"/>
                </a:lnTo>
                <a:close/>
                <a:moveTo>
                  <a:pt x="91826" y="28391"/>
                </a:moveTo>
                <a:lnTo>
                  <a:pt x="89438" y="28391"/>
                </a:lnTo>
                <a:lnTo>
                  <a:pt x="89438" y="26002"/>
                </a:lnTo>
                <a:lnTo>
                  <a:pt x="91826" y="26002"/>
                </a:lnTo>
                <a:close/>
                <a:moveTo>
                  <a:pt x="91826" y="30928"/>
                </a:moveTo>
                <a:lnTo>
                  <a:pt x="89438" y="30928"/>
                </a:lnTo>
                <a:lnTo>
                  <a:pt x="89438" y="28540"/>
                </a:lnTo>
                <a:lnTo>
                  <a:pt x="91826" y="28540"/>
                </a:lnTo>
                <a:close/>
                <a:moveTo>
                  <a:pt x="91826" y="33466"/>
                </a:moveTo>
                <a:lnTo>
                  <a:pt x="89438" y="33466"/>
                </a:lnTo>
                <a:lnTo>
                  <a:pt x="89438" y="31077"/>
                </a:lnTo>
                <a:lnTo>
                  <a:pt x="91826" y="31077"/>
                </a:lnTo>
                <a:close/>
                <a:moveTo>
                  <a:pt x="91826" y="36003"/>
                </a:moveTo>
                <a:lnTo>
                  <a:pt x="89438" y="36003"/>
                </a:lnTo>
                <a:lnTo>
                  <a:pt x="89438" y="33614"/>
                </a:lnTo>
                <a:lnTo>
                  <a:pt x="91826" y="33614"/>
                </a:lnTo>
                <a:close/>
                <a:moveTo>
                  <a:pt x="91826" y="38540"/>
                </a:moveTo>
                <a:lnTo>
                  <a:pt x="89438" y="38540"/>
                </a:lnTo>
                <a:lnTo>
                  <a:pt x="89438" y="36152"/>
                </a:lnTo>
                <a:lnTo>
                  <a:pt x="91826" y="36152"/>
                </a:lnTo>
                <a:close/>
                <a:moveTo>
                  <a:pt x="91826" y="41079"/>
                </a:moveTo>
                <a:lnTo>
                  <a:pt x="89438" y="41079"/>
                </a:lnTo>
                <a:lnTo>
                  <a:pt x="89438" y="38690"/>
                </a:lnTo>
                <a:lnTo>
                  <a:pt x="91826" y="38690"/>
                </a:lnTo>
                <a:close/>
                <a:moveTo>
                  <a:pt x="91826" y="43616"/>
                </a:moveTo>
                <a:lnTo>
                  <a:pt x="89438" y="43616"/>
                </a:lnTo>
                <a:lnTo>
                  <a:pt x="89438" y="41226"/>
                </a:lnTo>
                <a:lnTo>
                  <a:pt x="91826" y="41226"/>
                </a:lnTo>
                <a:close/>
                <a:moveTo>
                  <a:pt x="91826" y="46152"/>
                </a:moveTo>
                <a:lnTo>
                  <a:pt x="89438" y="46152"/>
                </a:lnTo>
                <a:lnTo>
                  <a:pt x="89438" y="43764"/>
                </a:lnTo>
                <a:lnTo>
                  <a:pt x="91826" y="43764"/>
                </a:lnTo>
                <a:close/>
                <a:moveTo>
                  <a:pt x="91826" y="48691"/>
                </a:moveTo>
                <a:lnTo>
                  <a:pt x="89438" y="48691"/>
                </a:lnTo>
                <a:lnTo>
                  <a:pt x="89438" y="46302"/>
                </a:lnTo>
                <a:lnTo>
                  <a:pt x="91826" y="46302"/>
                </a:lnTo>
                <a:close/>
                <a:moveTo>
                  <a:pt x="91826" y="51228"/>
                </a:moveTo>
                <a:lnTo>
                  <a:pt x="89438" y="51228"/>
                </a:lnTo>
                <a:lnTo>
                  <a:pt x="89438" y="48839"/>
                </a:lnTo>
                <a:lnTo>
                  <a:pt x="91826" y="48839"/>
                </a:lnTo>
                <a:close/>
                <a:moveTo>
                  <a:pt x="91826" y="53765"/>
                </a:moveTo>
                <a:lnTo>
                  <a:pt x="89438" y="53765"/>
                </a:lnTo>
                <a:lnTo>
                  <a:pt x="89438" y="51376"/>
                </a:lnTo>
                <a:lnTo>
                  <a:pt x="91826" y="51376"/>
                </a:lnTo>
                <a:close/>
                <a:moveTo>
                  <a:pt x="91826" y="56303"/>
                </a:moveTo>
                <a:lnTo>
                  <a:pt x="89438" y="56303"/>
                </a:lnTo>
                <a:lnTo>
                  <a:pt x="89438" y="53914"/>
                </a:lnTo>
                <a:lnTo>
                  <a:pt x="91826" y="53914"/>
                </a:lnTo>
                <a:close/>
                <a:moveTo>
                  <a:pt x="91826" y="58840"/>
                </a:moveTo>
                <a:lnTo>
                  <a:pt x="89438" y="58840"/>
                </a:lnTo>
                <a:lnTo>
                  <a:pt x="89438" y="56451"/>
                </a:lnTo>
                <a:lnTo>
                  <a:pt x="91826" y="56451"/>
                </a:lnTo>
                <a:close/>
                <a:moveTo>
                  <a:pt x="89289" y="5554"/>
                </a:moveTo>
                <a:lnTo>
                  <a:pt x="86900" y="5554"/>
                </a:lnTo>
                <a:lnTo>
                  <a:pt x="86900" y="3165"/>
                </a:lnTo>
                <a:lnTo>
                  <a:pt x="89289" y="3165"/>
                </a:lnTo>
                <a:close/>
                <a:moveTo>
                  <a:pt x="89289" y="8092"/>
                </a:moveTo>
                <a:lnTo>
                  <a:pt x="86900" y="8092"/>
                </a:lnTo>
                <a:lnTo>
                  <a:pt x="86900" y="5703"/>
                </a:lnTo>
                <a:lnTo>
                  <a:pt x="89289" y="5703"/>
                </a:lnTo>
                <a:close/>
                <a:moveTo>
                  <a:pt x="89289" y="10629"/>
                </a:moveTo>
                <a:lnTo>
                  <a:pt x="86900" y="10629"/>
                </a:lnTo>
                <a:lnTo>
                  <a:pt x="86900" y="8240"/>
                </a:lnTo>
                <a:lnTo>
                  <a:pt x="89289" y="8240"/>
                </a:lnTo>
                <a:close/>
                <a:moveTo>
                  <a:pt x="89289" y="13166"/>
                </a:moveTo>
                <a:lnTo>
                  <a:pt x="86900" y="13166"/>
                </a:lnTo>
                <a:lnTo>
                  <a:pt x="86900" y="10777"/>
                </a:lnTo>
                <a:lnTo>
                  <a:pt x="89289" y="10777"/>
                </a:lnTo>
                <a:close/>
                <a:moveTo>
                  <a:pt x="89289" y="15704"/>
                </a:moveTo>
                <a:lnTo>
                  <a:pt x="86900" y="15704"/>
                </a:lnTo>
                <a:lnTo>
                  <a:pt x="86900" y="13316"/>
                </a:lnTo>
                <a:lnTo>
                  <a:pt x="89289" y="13316"/>
                </a:lnTo>
                <a:close/>
                <a:moveTo>
                  <a:pt x="89289" y="18242"/>
                </a:moveTo>
                <a:lnTo>
                  <a:pt x="86900" y="18242"/>
                </a:lnTo>
                <a:lnTo>
                  <a:pt x="86900" y="15853"/>
                </a:lnTo>
                <a:lnTo>
                  <a:pt x="89289" y="15853"/>
                </a:lnTo>
                <a:close/>
                <a:moveTo>
                  <a:pt x="89289" y="20778"/>
                </a:moveTo>
                <a:lnTo>
                  <a:pt x="86900" y="20778"/>
                </a:lnTo>
                <a:lnTo>
                  <a:pt x="86900" y="18389"/>
                </a:lnTo>
                <a:lnTo>
                  <a:pt x="89289" y="18389"/>
                </a:lnTo>
                <a:close/>
                <a:moveTo>
                  <a:pt x="89289" y="23316"/>
                </a:moveTo>
                <a:lnTo>
                  <a:pt x="86900" y="23316"/>
                </a:lnTo>
                <a:lnTo>
                  <a:pt x="86900" y="20928"/>
                </a:lnTo>
                <a:lnTo>
                  <a:pt x="89289" y="20928"/>
                </a:lnTo>
                <a:close/>
                <a:moveTo>
                  <a:pt x="89289" y="25854"/>
                </a:moveTo>
                <a:lnTo>
                  <a:pt x="86900" y="25854"/>
                </a:lnTo>
                <a:lnTo>
                  <a:pt x="86900" y="23465"/>
                </a:lnTo>
                <a:lnTo>
                  <a:pt x="89289" y="23465"/>
                </a:lnTo>
                <a:close/>
                <a:moveTo>
                  <a:pt x="89289" y="28391"/>
                </a:moveTo>
                <a:lnTo>
                  <a:pt x="86900" y="28391"/>
                </a:lnTo>
                <a:lnTo>
                  <a:pt x="86900" y="26002"/>
                </a:lnTo>
                <a:lnTo>
                  <a:pt x="89289" y="26002"/>
                </a:lnTo>
                <a:close/>
                <a:moveTo>
                  <a:pt x="89289" y="30928"/>
                </a:moveTo>
                <a:lnTo>
                  <a:pt x="86900" y="30928"/>
                </a:lnTo>
                <a:lnTo>
                  <a:pt x="86900" y="28540"/>
                </a:lnTo>
                <a:lnTo>
                  <a:pt x="89289" y="28540"/>
                </a:lnTo>
                <a:close/>
                <a:moveTo>
                  <a:pt x="89289" y="33466"/>
                </a:moveTo>
                <a:lnTo>
                  <a:pt x="86900" y="33466"/>
                </a:lnTo>
                <a:lnTo>
                  <a:pt x="86900" y="31077"/>
                </a:lnTo>
                <a:lnTo>
                  <a:pt x="89289" y="31077"/>
                </a:lnTo>
                <a:close/>
                <a:moveTo>
                  <a:pt x="89289" y="36003"/>
                </a:moveTo>
                <a:lnTo>
                  <a:pt x="86900" y="36003"/>
                </a:lnTo>
                <a:lnTo>
                  <a:pt x="86900" y="33614"/>
                </a:lnTo>
                <a:lnTo>
                  <a:pt x="89289" y="33614"/>
                </a:lnTo>
                <a:close/>
                <a:moveTo>
                  <a:pt x="89289" y="38540"/>
                </a:moveTo>
                <a:lnTo>
                  <a:pt x="86900" y="38540"/>
                </a:lnTo>
                <a:lnTo>
                  <a:pt x="86900" y="36152"/>
                </a:lnTo>
                <a:lnTo>
                  <a:pt x="89289" y="36152"/>
                </a:lnTo>
                <a:close/>
                <a:moveTo>
                  <a:pt x="89289" y="41079"/>
                </a:moveTo>
                <a:lnTo>
                  <a:pt x="86900" y="41079"/>
                </a:lnTo>
                <a:lnTo>
                  <a:pt x="86900" y="38690"/>
                </a:lnTo>
                <a:lnTo>
                  <a:pt x="89289" y="38690"/>
                </a:lnTo>
                <a:close/>
                <a:moveTo>
                  <a:pt x="89289" y="43616"/>
                </a:moveTo>
                <a:lnTo>
                  <a:pt x="86900" y="43616"/>
                </a:lnTo>
                <a:lnTo>
                  <a:pt x="86900" y="41226"/>
                </a:lnTo>
                <a:lnTo>
                  <a:pt x="89289" y="41226"/>
                </a:lnTo>
                <a:close/>
                <a:moveTo>
                  <a:pt x="89289" y="46152"/>
                </a:moveTo>
                <a:lnTo>
                  <a:pt x="86900" y="46152"/>
                </a:lnTo>
                <a:lnTo>
                  <a:pt x="86900" y="43764"/>
                </a:lnTo>
                <a:lnTo>
                  <a:pt x="89289" y="43764"/>
                </a:lnTo>
                <a:close/>
                <a:moveTo>
                  <a:pt x="89289" y="48691"/>
                </a:moveTo>
                <a:lnTo>
                  <a:pt x="86900" y="48691"/>
                </a:lnTo>
                <a:lnTo>
                  <a:pt x="86900" y="46302"/>
                </a:lnTo>
                <a:lnTo>
                  <a:pt x="89289" y="46302"/>
                </a:lnTo>
                <a:close/>
                <a:moveTo>
                  <a:pt x="89289" y="51228"/>
                </a:moveTo>
                <a:lnTo>
                  <a:pt x="86900" y="51228"/>
                </a:lnTo>
                <a:lnTo>
                  <a:pt x="86900" y="48839"/>
                </a:lnTo>
                <a:lnTo>
                  <a:pt x="89289" y="48839"/>
                </a:lnTo>
                <a:close/>
                <a:moveTo>
                  <a:pt x="89289" y="53765"/>
                </a:moveTo>
                <a:lnTo>
                  <a:pt x="86900" y="53765"/>
                </a:lnTo>
                <a:lnTo>
                  <a:pt x="86900" y="51376"/>
                </a:lnTo>
                <a:lnTo>
                  <a:pt x="89289" y="51376"/>
                </a:lnTo>
                <a:close/>
                <a:moveTo>
                  <a:pt x="89289" y="56303"/>
                </a:moveTo>
                <a:lnTo>
                  <a:pt x="86900" y="56303"/>
                </a:lnTo>
                <a:lnTo>
                  <a:pt x="86900" y="53914"/>
                </a:lnTo>
                <a:lnTo>
                  <a:pt x="89289" y="53914"/>
                </a:lnTo>
                <a:close/>
                <a:moveTo>
                  <a:pt x="89289" y="58840"/>
                </a:moveTo>
                <a:lnTo>
                  <a:pt x="86900" y="58840"/>
                </a:lnTo>
                <a:lnTo>
                  <a:pt x="86900" y="56451"/>
                </a:lnTo>
                <a:lnTo>
                  <a:pt x="89289" y="56451"/>
                </a:lnTo>
                <a:close/>
                <a:moveTo>
                  <a:pt x="86752" y="5554"/>
                </a:moveTo>
                <a:lnTo>
                  <a:pt x="84363" y="5554"/>
                </a:lnTo>
                <a:lnTo>
                  <a:pt x="84363" y="3165"/>
                </a:lnTo>
                <a:lnTo>
                  <a:pt x="86752" y="3165"/>
                </a:lnTo>
                <a:close/>
                <a:moveTo>
                  <a:pt x="86752" y="8092"/>
                </a:moveTo>
                <a:lnTo>
                  <a:pt x="84363" y="8092"/>
                </a:lnTo>
                <a:lnTo>
                  <a:pt x="84363" y="5703"/>
                </a:lnTo>
                <a:lnTo>
                  <a:pt x="86752" y="5703"/>
                </a:lnTo>
                <a:close/>
                <a:moveTo>
                  <a:pt x="86752" y="10629"/>
                </a:moveTo>
                <a:lnTo>
                  <a:pt x="84363" y="10629"/>
                </a:lnTo>
                <a:lnTo>
                  <a:pt x="84363" y="8240"/>
                </a:lnTo>
                <a:lnTo>
                  <a:pt x="86752" y="8240"/>
                </a:lnTo>
                <a:close/>
                <a:moveTo>
                  <a:pt x="86752" y="13166"/>
                </a:moveTo>
                <a:lnTo>
                  <a:pt x="84363" y="13166"/>
                </a:lnTo>
                <a:lnTo>
                  <a:pt x="84363" y="10777"/>
                </a:lnTo>
                <a:lnTo>
                  <a:pt x="86752" y="10777"/>
                </a:lnTo>
                <a:close/>
                <a:moveTo>
                  <a:pt x="86752" y="15704"/>
                </a:moveTo>
                <a:lnTo>
                  <a:pt x="84363" y="15704"/>
                </a:lnTo>
                <a:lnTo>
                  <a:pt x="84363" y="13316"/>
                </a:lnTo>
                <a:lnTo>
                  <a:pt x="86752" y="13316"/>
                </a:lnTo>
                <a:close/>
                <a:moveTo>
                  <a:pt x="86752" y="18242"/>
                </a:moveTo>
                <a:lnTo>
                  <a:pt x="84363" y="18242"/>
                </a:lnTo>
                <a:lnTo>
                  <a:pt x="84363" y="15853"/>
                </a:lnTo>
                <a:lnTo>
                  <a:pt x="86752" y="15853"/>
                </a:lnTo>
                <a:close/>
                <a:moveTo>
                  <a:pt x="86752" y="20778"/>
                </a:moveTo>
                <a:lnTo>
                  <a:pt x="84363" y="20778"/>
                </a:lnTo>
                <a:lnTo>
                  <a:pt x="84363" y="18389"/>
                </a:lnTo>
                <a:lnTo>
                  <a:pt x="86752" y="18389"/>
                </a:lnTo>
                <a:close/>
                <a:moveTo>
                  <a:pt x="86752" y="23316"/>
                </a:moveTo>
                <a:lnTo>
                  <a:pt x="84363" y="23316"/>
                </a:lnTo>
                <a:lnTo>
                  <a:pt x="84363" y="20928"/>
                </a:lnTo>
                <a:lnTo>
                  <a:pt x="86752" y="20928"/>
                </a:lnTo>
                <a:close/>
                <a:moveTo>
                  <a:pt x="86752" y="25854"/>
                </a:moveTo>
                <a:lnTo>
                  <a:pt x="84363" y="25854"/>
                </a:lnTo>
                <a:lnTo>
                  <a:pt x="84363" y="23465"/>
                </a:lnTo>
                <a:lnTo>
                  <a:pt x="86752" y="23465"/>
                </a:lnTo>
                <a:close/>
                <a:moveTo>
                  <a:pt x="86752" y="28391"/>
                </a:moveTo>
                <a:lnTo>
                  <a:pt x="84363" y="28391"/>
                </a:lnTo>
                <a:lnTo>
                  <a:pt x="84363" y="26002"/>
                </a:lnTo>
                <a:lnTo>
                  <a:pt x="86752" y="26002"/>
                </a:lnTo>
                <a:close/>
                <a:moveTo>
                  <a:pt x="86752" y="30928"/>
                </a:moveTo>
                <a:lnTo>
                  <a:pt x="84363" y="30928"/>
                </a:lnTo>
                <a:lnTo>
                  <a:pt x="84363" y="28540"/>
                </a:lnTo>
                <a:lnTo>
                  <a:pt x="86752" y="28540"/>
                </a:lnTo>
                <a:close/>
                <a:moveTo>
                  <a:pt x="86752" y="33466"/>
                </a:moveTo>
                <a:lnTo>
                  <a:pt x="84363" y="33466"/>
                </a:lnTo>
                <a:lnTo>
                  <a:pt x="84363" y="31077"/>
                </a:lnTo>
                <a:lnTo>
                  <a:pt x="86752" y="31077"/>
                </a:lnTo>
                <a:close/>
                <a:moveTo>
                  <a:pt x="86752" y="36003"/>
                </a:moveTo>
                <a:lnTo>
                  <a:pt x="84363" y="36003"/>
                </a:lnTo>
                <a:lnTo>
                  <a:pt x="84363" y="33614"/>
                </a:lnTo>
                <a:lnTo>
                  <a:pt x="86752" y="33614"/>
                </a:lnTo>
                <a:close/>
                <a:moveTo>
                  <a:pt x="86752" y="38540"/>
                </a:moveTo>
                <a:lnTo>
                  <a:pt x="84363" y="38540"/>
                </a:lnTo>
                <a:lnTo>
                  <a:pt x="84363" y="36152"/>
                </a:lnTo>
                <a:lnTo>
                  <a:pt x="86752" y="36152"/>
                </a:lnTo>
                <a:close/>
                <a:moveTo>
                  <a:pt x="86752" y="41079"/>
                </a:moveTo>
                <a:lnTo>
                  <a:pt x="84363" y="41079"/>
                </a:lnTo>
                <a:lnTo>
                  <a:pt x="84363" y="38690"/>
                </a:lnTo>
                <a:lnTo>
                  <a:pt x="86752" y="38690"/>
                </a:lnTo>
                <a:close/>
                <a:moveTo>
                  <a:pt x="86752" y="43616"/>
                </a:moveTo>
                <a:lnTo>
                  <a:pt x="84363" y="43616"/>
                </a:lnTo>
                <a:lnTo>
                  <a:pt x="84363" y="41226"/>
                </a:lnTo>
                <a:lnTo>
                  <a:pt x="86752" y="41226"/>
                </a:lnTo>
                <a:close/>
                <a:moveTo>
                  <a:pt x="86752" y="46152"/>
                </a:moveTo>
                <a:lnTo>
                  <a:pt x="84363" y="46152"/>
                </a:lnTo>
                <a:lnTo>
                  <a:pt x="84363" y="43764"/>
                </a:lnTo>
                <a:lnTo>
                  <a:pt x="86752" y="43764"/>
                </a:lnTo>
                <a:close/>
                <a:moveTo>
                  <a:pt x="86752" y="48691"/>
                </a:moveTo>
                <a:lnTo>
                  <a:pt x="84363" y="48691"/>
                </a:lnTo>
                <a:lnTo>
                  <a:pt x="84363" y="46302"/>
                </a:lnTo>
                <a:lnTo>
                  <a:pt x="86752" y="46302"/>
                </a:lnTo>
                <a:close/>
                <a:moveTo>
                  <a:pt x="86752" y="51228"/>
                </a:moveTo>
                <a:lnTo>
                  <a:pt x="84363" y="51228"/>
                </a:lnTo>
                <a:lnTo>
                  <a:pt x="84363" y="48839"/>
                </a:lnTo>
                <a:lnTo>
                  <a:pt x="86752" y="48839"/>
                </a:lnTo>
                <a:close/>
                <a:moveTo>
                  <a:pt x="86752" y="53765"/>
                </a:moveTo>
                <a:lnTo>
                  <a:pt x="84363" y="53765"/>
                </a:lnTo>
                <a:lnTo>
                  <a:pt x="84363" y="51376"/>
                </a:lnTo>
                <a:lnTo>
                  <a:pt x="86752" y="51376"/>
                </a:lnTo>
                <a:close/>
                <a:moveTo>
                  <a:pt x="86752" y="56303"/>
                </a:moveTo>
                <a:lnTo>
                  <a:pt x="84363" y="56303"/>
                </a:lnTo>
                <a:lnTo>
                  <a:pt x="84363" y="53914"/>
                </a:lnTo>
                <a:lnTo>
                  <a:pt x="86752" y="53914"/>
                </a:lnTo>
                <a:close/>
                <a:moveTo>
                  <a:pt x="86752" y="58840"/>
                </a:moveTo>
                <a:lnTo>
                  <a:pt x="84363" y="58840"/>
                </a:lnTo>
                <a:lnTo>
                  <a:pt x="84363" y="56451"/>
                </a:lnTo>
                <a:lnTo>
                  <a:pt x="86752" y="56451"/>
                </a:lnTo>
                <a:close/>
                <a:moveTo>
                  <a:pt x="84215" y="5554"/>
                </a:moveTo>
                <a:lnTo>
                  <a:pt x="81826" y="5554"/>
                </a:lnTo>
                <a:lnTo>
                  <a:pt x="81826" y="3165"/>
                </a:lnTo>
                <a:lnTo>
                  <a:pt x="84215" y="3165"/>
                </a:lnTo>
                <a:close/>
                <a:moveTo>
                  <a:pt x="84215" y="8092"/>
                </a:moveTo>
                <a:lnTo>
                  <a:pt x="81826" y="8092"/>
                </a:lnTo>
                <a:lnTo>
                  <a:pt x="81826" y="5703"/>
                </a:lnTo>
                <a:lnTo>
                  <a:pt x="84215" y="5703"/>
                </a:lnTo>
                <a:close/>
                <a:moveTo>
                  <a:pt x="84215" y="10629"/>
                </a:moveTo>
                <a:lnTo>
                  <a:pt x="81826" y="10629"/>
                </a:lnTo>
                <a:lnTo>
                  <a:pt x="81826" y="8240"/>
                </a:lnTo>
                <a:lnTo>
                  <a:pt x="84215" y="8240"/>
                </a:lnTo>
                <a:close/>
                <a:moveTo>
                  <a:pt x="84215" y="13166"/>
                </a:moveTo>
                <a:lnTo>
                  <a:pt x="81826" y="13166"/>
                </a:lnTo>
                <a:lnTo>
                  <a:pt x="81826" y="10777"/>
                </a:lnTo>
                <a:lnTo>
                  <a:pt x="84215" y="10777"/>
                </a:lnTo>
                <a:close/>
                <a:moveTo>
                  <a:pt x="84215" y="15704"/>
                </a:moveTo>
                <a:lnTo>
                  <a:pt x="81826" y="15704"/>
                </a:lnTo>
                <a:lnTo>
                  <a:pt x="81826" y="13316"/>
                </a:lnTo>
                <a:lnTo>
                  <a:pt x="84215" y="13316"/>
                </a:lnTo>
                <a:close/>
                <a:moveTo>
                  <a:pt x="84215" y="18242"/>
                </a:moveTo>
                <a:lnTo>
                  <a:pt x="81826" y="18242"/>
                </a:lnTo>
                <a:lnTo>
                  <a:pt x="81826" y="15853"/>
                </a:lnTo>
                <a:lnTo>
                  <a:pt x="84215" y="15853"/>
                </a:lnTo>
                <a:close/>
                <a:moveTo>
                  <a:pt x="84215" y="20778"/>
                </a:moveTo>
                <a:lnTo>
                  <a:pt x="81826" y="20778"/>
                </a:lnTo>
                <a:lnTo>
                  <a:pt x="81826" y="18389"/>
                </a:lnTo>
                <a:lnTo>
                  <a:pt x="84215" y="18389"/>
                </a:lnTo>
                <a:close/>
                <a:moveTo>
                  <a:pt x="84215" y="23316"/>
                </a:moveTo>
                <a:lnTo>
                  <a:pt x="81826" y="23316"/>
                </a:lnTo>
                <a:lnTo>
                  <a:pt x="81826" y="20928"/>
                </a:lnTo>
                <a:lnTo>
                  <a:pt x="84215" y="20928"/>
                </a:lnTo>
                <a:close/>
                <a:moveTo>
                  <a:pt x="84215" y="25854"/>
                </a:moveTo>
                <a:lnTo>
                  <a:pt x="81826" y="25854"/>
                </a:lnTo>
                <a:lnTo>
                  <a:pt x="81826" y="23465"/>
                </a:lnTo>
                <a:lnTo>
                  <a:pt x="84215" y="23465"/>
                </a:lnTo>
                <a:close/>
                <a:moveTo>
                  <a:pt x="84215" y="28391"/>
                </a:moveTo>
                <a:lnTo>
                  <a:pt x="81826" y="28391"/>
                </a:lnTo>
                <a:lnTo>
                  <a:pt x="81826" y="26002"/>
                </a:lnTo>
                <a:lnTo>
                  <a:pt x="84215" y="26002"/>
                </a:lnTo>
                <a:close/>
                <a:moveTo>
                  <a:pt x="84215" y="30928"/>
                </a:moveTo>
                <a:lnTo>
                  <a:pt x="81826" y="30928"/>
                </a:lnTo>
                <a:lnTo>
                  <a:pt x="81826" y="28540"/>
                </a:lnTo>
                <a:lnTo>
                  <a:pt x="84215" y="28540"/>
                </a:lnTo>
                <a:close/>
                <a:moveTo>
                  <a:pt x="84215" y="33466"/>
                </a:moveTo>
                <a:lnTo>
                  <a:pt x="81826" y="33466"/>
                </a:lnTo>
                <a:lnTo>
                  <a:pt x="81826" y="31077"/>
                </a:lnTo>
                <a:lnTo>
                  <a:pt x="84215" y="31077"/>
                </a:lnTo>
                <a:close/>
                <a:moveTo>
                  <a:pt x="84215" y="36003"/>
                </a:moveTo>
                <a:lnTo>
                  <a:pt x="81826" y="36003"/>
                </a:lnTo>
                <a:lnTo>
                  <a:pt x="81826" y="33614"/>
                </a:lnTo>
                <a:lnTo>
                  <a:pt x="84215" y="33614"/>
                </a:lnTo>
                <a:close/>
                <a:moveTo>
                  <a:pt x="84215" y="38540"/>
                </a:moveTo>
                <a:lnTo>
                  <a:pt x="81826" y="38540"/>
                </a:lnTo>
                <a:lnTo>
                  <a:pt x="81826" y="36152"/>
                </a:lnTo>
                <a:lnTo>
                  <a:pt x="84215" y="36152"/>
                </a:lnTo>
                <a:close/>
                <a:moveTo>
                  <a:pt x="84215" y="41079"/>
                </a:moveTo>
                <a:lnTo>
                  <a:pt x="81826" y="41079"/>
                </a:lnTo>
                <a:lnTo>
                  <a:pt x="81826" y="38690"/>
                </a:lnTo>
                <a:lnTo>
                  <a:pt x="84215" y="38690"/>
                </a:lnTo>
                <a:close/>
                <a:moveTo>
                  <a:pt x="84215" y="43616"/>
                </a:moveTo>
                <a:lnTo>
                  <a:pt x="81826" y="43616"/>
                </a:lnTo>
                <a:lnTo>
                  <a:pt x="81826" y="41226"/>
                </a:lnTo>
                <a:lnTo>
                  <a:pt x="84215" y="41226"/>
                </a:lnTo>
                <a:close/>
                <a:moveTo>
                  <a:pt x="84215" y="46152"/>
                </a:moveTo>
                <a:lnTo>
                  <a:pt x="81826" y="46152"/>
                </a:lnTo>
                <a:lnTo>
                  <a:pt x="81826" y="43764"/>
                </a:lnTo>
                <a:lnTo>
                  <a:pt x="84215" y="43764"/>
                </a:lnTo>
                <a:close/>
                <a:moveTo>
                  <a:pt x="84215" y="48691"/>
                </a:moveTo>
                <a:lnTo>
                  <a:pt x="81826" y="48691"/>
                </a:lnTo>
                <a:lnTo>
                  <a:pt x="81826" y="46302"/>
                </a:lnTo>
                <a:lnTo>
                  <a:pt x="84215" y="46302"/>
                </a:lnTo>
                <a:close/>
                <a:moveTo>
                  <a:pt x="84215" y="51228"/>
                </a:moveTo>
                <a:lnTo>
                  <a:pt x="81826" y="51228"/>
                </a:lnTo>
                <a:lnTo>
                  <a:pt x="81826" y="48839"/>
                </a:lnTo>
                <a:lnTo>
                  <a:pt x="84215" y="48839"/>
                </a:lnTo>
                <a:close/>
                <a:moveTo>
                  <a:pt x="84215" y="53765"/>
                </a:moveTo>
                <a:lnTo>
                  <a:pt x="81826" y="53765"/>
                </a:lnTo>
                <a:lnTo>
                  <a:pt x="81826" y="51376"/>
                </a:lnTo>
                <a:lnTo>
                  <a:pt x="84215" y="51376"/>
                </a:lnTo>
                <a:close/>
                <a:moveTo>
                  <a:pt x="84215" y="56303"/>
                </a:moveTo>
                <a:lnTo>
                  <a:pt x="81826" y="56303"/>
                </a:lnTo>
                <a:lnTo>
                  <a:pt x="81826" y="53914"/>
                </a:lnTo>
                <a:lnTo>
                  <a:pt x="84215" y="53914"/>
                </a:lnTo>
                <a:close/>
                <a:moveTo>
                  <a:pt x="84215" y="58840"/>
                </a:moveTo>
                <a:lnTo>
                  <a:pt x="81826" y="58840"/>
                </a:lnTo>
                <a:lnTo>
                  <a:pt x="81826" y="56451"/>
                </a:lnTo>
                <a:lnTo>
                  <a:pt x="84215" y="56451"/>
                </a:lnTo>
                <a:close/>
                <a:moveTo>
                  <a:pt x="81677" y="5554"/>
                </a:moveTo>
                <a:lnTo>
                  <a:pt x="79288" y="5554"/>
                </a:lnTo>
                <a:lnTo>
                  <a:pt x="79288" y="3165"/>
                </a:lnTo>
                <a:lnTo>
                  <a:pt x="81677" y="3165"/>
                </a:lnTo>
                <a:close/>
                <a:moveTo>
                  <a:pt x="81677" y="8092"/>
                </a:moveTo>
                <a:lnTo>
                  <a:pt x="79288" y="8092"/>
                </a:lnTo>
                <a:lnTo>
                  <a:pt x="79288" y="5703"/>
                </a:lnTo>
                <a:lnTo>
                  <a:pt x="81677" y="5703"/>
                </a:lnTo>
                <a:close/>
                <a:moveTo>
                  <a:pt x="81677" y="10629"/>
                </a:moveTo>
                <a:lnTo>
                  <a:pt x="79288" y="10629"/>
                </a:lnTo>
                <a:lnTo>
                  <a:pt x="79288" y="8240"/>
                </a:lnTo>
                <a:lnTo>
                  <a:pt x="81677" y="8240"/>
                </a:lnTo>
                <a:close/>
                <a:moveTo>
                  <a:pt x="81677" y="13166"/>
                </a:moveTo>
                <a:lnTo>
                  <a:pt x="79288" y="13166"/>
                </a:lnTo>
                <a:lnTo>
                  <a:pt x="79288" y="10777"/>
                </a:lnTo>
                <a:lnTo>
                  <a:pt x="81677" y="10777"/>
                </a:lnTo>
                <a:close/>
                <a:moveTo>
                  <a:pt x="81677" y="15704"/>
                </a:moveTo>
                <a:lnTo>
                  <a:pt x="79288" y="15704"/>
                </a:lnTo>
                <a:lnTo>
                  <a:pt x="79288" y="13316"/>
                </a:lnTo>
                <a:lnTo>
                  <a:pt x="81677" y="13316"/>
                </a:lnTo>
                <a:close/>
                <a:moveTo>
                  <a:pt x="81677" y="18242"/>
                </a:moveTo>
                <a:lnTo>
                  <a:pt x="79288" y="18242"/>
                </a:lnTo>
                <a:lnTo>
                  <a:pt x="79288" y="15853"/>
                </a:lnTo>
                <a:lnTo>
                  <a:pt x="81677" y="15853"/>
                </a:lnTo>
                <a:close/>
                <a:moveTo>
                  <a:pt x="81677" y="20778"/>
                </a:moveTo>
                <a:lnTo>
                  <a:pt x="79288" y="20778"/>
                </a:lnTo>
                <a:lnTo>
                  <a:pt x="79288" y="18389"/>
                </a:lnTo>
                <a:lnTo>
                  <a:pt x="81677" y="18389"/>
                </a:lnTo>
                <a:close/>
                <a:moveTo>
                  <a:pt x="81677" y="23316"/>
                </a:moveTo>
                <a:lnTo>
                  <a:pt x="79288" y="23316"/>
                </a:lnTo>
                <a:lnTo>
                  <a:pt x="79288" y="20928"/>
                </a:lnTo>
                <a:lnTo>
                  <a:pt x="81677" y="20928"/>
                </a:lnTo>
                <a:close/>
                <a:moveTo>
                  <a:pt x="81677" y="25854"/>
                </a:moveTo>
                <a:lnTo>
                  <a:pt x="79288" y="25854"/>
                </a:lnTo>
                <a:lnTo>
                  <a:pt x="79288" y="23465"/>
                </a:lnTo>
                <a:lnTo>
                  <a:pt x="81677" y="23465"/>
                </a:lnTo>
                <a:close/>
                <a:moveTo>
                  <a:pt x="81677" y="28391"/>
                </a:moveTo>
                <a:lnTo>
                  <a:pt x="79288" y="28391"/>
                </a:lnTo>
                <a:lnTo>
                  <a:pt x="79288" y="26002"/>
                </a:lnTo>
                <a:lnTo>
                  <a:pt x="81677" y="26002"/>
                </a:lnTo>
                <a:close/>
                <a:moveTo>
                  <a:pt x="81677" y="30928"/>
                </a:moveTo>
                <a:lnTo>
                  <a:pt x="79288" y="30928"/>
                </a:lnTo>
                <a:lnTo>
                  <a:pt x="79288" y="28540"/>
                </a:lnTo>
                <a:lnTo>
                  <a:pt x="81677" y="28540"/>
                </a:lnTo>
                <a:close/>
                <a:moveTo>
                  <a:pt x="81677" y="33466"/>
                </a:moveTo>
                <a:lnTo>
                  <a:pt x="79288" y="33466"/>
                </a:lnTo>
                <a:lnTo>
                  <a:pt x="79288" y="31077"/>
                </a:lnTo>
                <a:lnTo>
                  <a:pt x="81677" y="31077"/>
                </a:lnTo>
                <a:close/>
                <a:moveTo>
                  <a:pt x="81677" y="36003"/>
                </a:moveTo>
                <a:lnTo>
                  <a:pt x="79288" y="36003"/>
                </a:lnTo>
                <a:lnTo>
                  <a:pt x="79288" y="33614"/>
                </a:lnTo>
                <a:lnTo>
                  <a:pt x="81677" y="33614"/>
                </a:lnTo>
                <a:close/>
                <a:moveTo>
                  <a:pt x="81677" y="38540"/>
                </a:moveTo>
                <a:lnTo>
                  <a:pt x="79288" y="38540"/>
                </a:lnTo>
                <a:lnTo>
                  <a:pt x="79288" y="36152"/>
                </a:lnTo>
                <a:lnTo>
                  <a:pt x="81677" y="36152"/>
                </a:lnTo>
                <a:close/>
                <a:moveTo>
                  <a:pt x="81677" y="41079"/>
                </a:moveTo>
                <a:lnTo>
                  <a:pt x="79288" y="41079"/>
                </a:lnTo>
                <a:lnTo>
                  <a:pt x="79288" y="38690"/>
                </a:lnTo>
                <a:lnTo>
                  <a:pt x="81677" y="38690"/>
                </a:lnTo>
                <a:close/>
                <a:moveTo>
                  <a:pt x="81677" y="43616"/>
                </a:moveTo>
                <a:lnTo>
                  <a:pt x="79288" y="43616"/>
                </a:lnTo>
                <a:lnTo>
                  <a:pt x="79288" y="41226"/>
                </a:lnTo>
                <a:lnTo>
                  <a:pt x="81677" y="41226"/>
                </a:lnTo>
                <a:close/>
                <a:moveTo>
                  <a:pt x="81677" y="46152"/>
                </a:moveTo>
                <a:lnTo>
                  <a:pt x="79288" y="46152"/>
                </a:lnTo>
                <a:lnTo>
                  <a:pt x="79288" y="43764"/>
                </a:lnTo>
                <a:lnTo>
                  <a:pt x="81677" y="43764"/>
                </a:lnTo>
                <a:close/>
                <a:moveTo>
                  <a:pt x="81677" y="48691"/>
                </a:moveTo>
                <a:lnTo>
                  <a:pt x="79288" y="48691"/>
                </a:lnTo>
                <a:lnTo>
                  <a:pt x="79288" y="46302"/>
                </a:lnTo>
                <a:lnTo>
                  <a:pt x="81677" y="46302"/>
                </a:lnTo>
                <a:close/>
                <a:moveTo>
                  <a:pt x="81677" y="51228"/>
                </a:moveTo>
                <a:lnTo>
                  <a:pt x="79288" y="51228"/>
                </a:lnTo>
                <a:lnTo>
                  <a:pt x="79288" y="48839"/>
                </a:lnTo>
                <a:lnTo>
                  <a:pt x="81677" y="48839"/>
                </a:lnTo>
                <a:close/>
                <a:moveTo>
                  <a:pt x="81677" y="53765"/>
                </a:moveTo>
                <a:lnTo>
                  <a:pt x="79288" y="53765"/>
                </a:lnTo>
                <a:lnTo>
                  <a:pt x="79288" y="51376"/>
                </a:lnTo>
                <a:lnTo>
                  <a:pt x="81677" y="51376"/>
                </a:lnTo>
                <a:close/>
                <a:moveTo>
                  <a:pt x="81677" y="56303"/>
                </a:moveTo>
                <a:lnTo>
                  <a:pt x="79288" y="56303"/>
                </a:lnTo>
                <a:lnTo>
                  <a:pt x="79288" y="53914"/>
                </a:lnTo>
                <a:lnTo>
                  <a:pt x="81677" y="53914"/>
                </a:lnTo>
                <a:close/>
                <a:moveTo>
                  <a:pt x="81677" y="58840"/>
                </a:moveTo>
                <a:lnTo>
                  <a:pt x="79288" y="58840"/>
                </a:lnTo>
                <a:lnTo>
                  <a:pt x="79288" y="56451"/>
                </a:lnTo>
                <a:lnTo>
                  <a:pt x="81677" y="56451"/>
                </a:lnTo>
                <a:close/>
                <a:moveTo>
                  <a:pt x="79139" y="5554"/>
                </a:moveTo>
                <a:lnTo>
                  <a:pt x="76751" y="5554"/>
                </a:lnTo>
                <a:lnTo>
                  <a:pt x="76751" y="3165"/>
                </a:lnTo>
                <a:lnTo>
                  <a:pt x="79139" y="3165"/>
                </a:lnTo>
                <a:close/>
                <a:moveTo>
                  <a:pt x="79139" y="8092"/>
                </a:moveTo>
                <a:lnTo>
                  <a:pt x="76751" y="8092"/>
                </a:lnTo>
                <a:lnTo>
                  <a:pt x="76751" y="5703"/>
                </a:lnTo>
                <a:lnTo>
                  <a:pt x="79139" y="5703"/>
                </a:lnTo>
                <a:close/>
                <a:moveTo>
                  <a:pt x="79139" y="10629"/>
                </a:moveTo>
                <a:lnTo>
                  <a:pt x="76751" y="10629"/>
                </a:lnTo>
                <a:lnTo>
                  <a:pt x="76751" y="8240"/>
                </a:lnTo>
                <a:lnTo>
                  <a:pt x="79139" y="8240"/>
                </a:lnTo>
                <a:close/>
                <a:moveTo>
                  <a:pt x="79139" y="13166"/>
                </a:moveTo>
                <a:lnTo>
                  <a:pt x="76751" y="13166"/>
                </a:lnTo>
                <a:lnTo>
                  <a:pt x="76751" y="10777"/>
                </a:lnTo>
                <a:lnTo>
                  <a:pt x="79139" y="10777"/>
                </a:lnTo>
                <a:close/>
                <a:moveTo>
                  <a:pt x="79139" y="15704"/>
                </a:moveTo>
                <a:lnTo>
                  <a:pt x="76751" y="15704"/>
                </a:lnTo>
                <a:lnTo>
                  <a:pt x="76751" y="13316"/>
                </a:lnTo>
                <a:lnTo>
                  <a:pt x="79139" y="13316"/>
                </a:lnTo>
                <a:close/>
                <a:moveTo>
                  <a:pt x="79139" y="18242"/>
                </a:moveTo>
                <a:lnTo>
                  <a:pt x="76751" y="18242"/>
                </a:lnTo>
                <a:lnTo>
                  <a:pt x="76751" y="15853"/>
                </a:lnTo>
                <a:lnTo>
                  <a:pt x="79139" y="15853"/>
                </a:lnTo>
                <a:close/>
                <a:moveTo>
                  <a:pt x="79139" y="20778"/>
                </a:moveTo>
                <a:lnTo>
                  <a:pt x="76751" y="20778"/>
                </a:lnTo>
                <a:lnTo>
                  <a:pt x="76751" y="18389"/>
                </a:lnTo>
                <a:lnTo>
                  <a:pt x="79139" y="18389"/>
                </a:lnTo>
                <a:close/>
                <a:moveTo>
                  <a:pt x="79139" y="23316"/>
                </a:moveTo>
                <a:lnTo>
                  <a:pt x="76751" y="23316"/>
                </a:lnTo>
                <a:lnTo>
                  <a:pt x="76751" y="20928"/>
                </a:lnTo>
                <a:lnTo>
                  <a:pt x="79139" y="20928"/>
                </a:lnTo>
                <a:close/>
                <a:moveTo>
                  <a:pt x="79139" y="25854"/>
                </a:moveTo>
                <a:lnTo>
                  <a:pt x="76751" y="25854"/>
                </a:lnTo>
                <a:lnTo>
                  <a:pt x="76751" y="23465"/>
                </a:lnTo>
                <a:lnTo>
                  <a:pt x="79139" y="23465"/>
                </a:lnTo>
                <a:close/>
                <a:moveTo>
                  <a:pt x="79139" y="28391"/>
                </a:moveTo>
                <a:lnTo>
                  <a:pt x="76751" y="28391"/>
                </a:lnTo>
                <a:lnTo>
                  <a:pt x="76751" y="26002"/>
                </a:lnTo>
                <a:lnTo>
                  <a:pt x="79139" y="26002"/>
                </a:lnTo>
                <a:close/>
                <a:moveTo>
                  <a:pt x="79139" y="30928"/>
                </a:moveTo>
                <a:lnTo>
                  <a:pt x="76751" y="30928"/>
                </a:lnTo>
                <a:lnTo>
                  <a:pt x="76751" y="28540"/>
                </a:lnTo>
                <a:lnTo>
                  <a:pt x="79139" y="28540"/>
                </a:lnTo>
                <a:close/>
                <a:moveTo>
                  <a:pt x="79139" y="33466"/>
                </a:moveTo>
                <a:lnTo>
                  <a:pt x="76751" y="33466"/>
                </a:lnTo>
                <a:lnTo>
                  <a:pt x="76751" y="31077"/>
                </a:lnTo>
                <a:lnTo>
                  <a:pt x="79139" y="31077"/>
                </a:lnTo>
                <a:close/>
                <a:moveTo>
                  <a:pt x="79139" y="36003"/>
                </a:moveTo>
                <a:lnTo>
                  <a:pt x="76751" y="36003"/>
                </a:lnTo>
                <a:lnTo>
                  <a:pt x="76751" y="33614"/>
                </a:lnTo>
                <a:lnTo>
                  <a:pt x="79139" y="33614"/>
                </a:lnTo>
                <a:close/>
                <a:moveTo>
                  <a:pt x="79139" y="38540"/>
                </a:moveTo>
                <a:lnTo>
                  <a:pt x="76751" y="38540"/>
                </a:lnTo>
                <a:lnTo>
                  <a:pt x="76751" y="36152"/>
                </a:lnTo>
                <a:lnTo>
                  <a:pt x="79139" y="36152"/>
                </a:lnTo>
                <a:close/>
                <a:moveTo>
                  <a:pt x="79139" y="41079"/>
                </a:moveTo>
                <a:lnTo>
                  <a:pt x="76751" y="41079"/>
                </a:lnTo>
                <a:lnTo>
                  <a:pt x="76751" y="38690"/>
                </a:lnTo>
                <a:lnTo>
                  <a:pt x="79139" y="38690"/>
                </a:lnTo>
                <a:close/>
                <a:moveTo>
                  <a:pt x="79139" y="43616"/>
                </a:moveTo>
                <a:lnTo>
                  <a:pt x="76751" y="43616"/>
                </a:lnTo>
                <a:lnTo>
                  <a:pt x="76751" y="41226"/>
                </a:lnTo>
                <a:lnTo>
                  <a:pt x="79139" y="41226"/>
                </a:lnTo>
                <a:close/>
                <a:moveTo>
                  <a:pt x="79139" y="46152"/>
                </a:moveTo>
                <a:lnTo>
                  <a:pt x="76751" y="46152"/>
                </a:lnTo>
                <a:lnTo>
                  <a:pt x="76751" y="43764"/>
                </a:lnTo>
                <a:lnTo>
                  <a:pt x="79139" y="43764"/>
                </a:lnTo>
                <a:close/>
                <a:moveTo>
                  <a:pt x="79139" y="48691"/>
                </a:moveTo>
                <a:lnTo>
                  <a:pt x="76751" y="48691"/>
                </a:lnTo>
                <a:lnTo>
                  <a:pt x="76751" y="46302"/>
                </a:lnTo>
                <a:lnTo>
                  <a:pt x="79139" y="46302"/>
                </a:lnTo>
                <a:close/>
                <a:moveTo>
                  <a:pt x="79139" y="51228"/>
                </a:moveTo>
                <a:lnTo>
                  <a:pt x="76751" y="51228"/>
                </a:lnTo>
                <a:lnTo>
                  <a:pt x="76751" y="48839"/>
                </a:lnTo>
                <a:lnTo>
                  <a:pt x="79139" y="48839"/>
                </a:lnTo>
                <a:close/>
                <a:moveTo>
                  <a:pt x="79139" y="53765"/>
                </a:moveTo>
                <a:lnTo>
                  <a:pt x="76751" y="53765"/>
                </a:lnTo>
                <a:lnTo>
                  <a:pt x="76751" y="51376"/>
                </a:lnTo>
                <a:lnTo>
                  <a:pt x="79139" y="51376"/>
                </a:lnTo>
                <a:close/>
                <a:moveTo>
                  <a:pt x="79139" y="56303"/>
                </a:moveTo>
                <a:lnTo>
                  <a:pt x="76751" y="56303"/>
                </a:lnTo>
                <a:lnTo>
                  <a:pt x="76751" y="53914"/>
                </a:lnTo>
                <a:lnTo>
                  <a:pt x="79139" y="53914"/>
                </a:lnTo>
                <a:close/>
                <a:moveTo>
                  <a:pt x="79139" y="58840"/>
                </a:moveTo>
                <a:lnTo>
                  <a:pt x="76751" y="58840"/>
                </a:lnTo>
                <a:lnTo>
                  <a:pt x="76751" y="56451"/>
                </a:lnTo>
                <a:lnTo>
                  <a:pt x="79139" y="56451"/>
                </a:lnTo>
                <a:close/>
                <a:moveTo>
                  <a:pt x="76603" y="5554"/>
                </a:moveTo>
                <a:lnTo>
                  <a:pt x="74214" y="5554"/>
                </a:lnTo>
                <a:lnTo>
                  <a:pt x="74214" y="3165"/>
                </a:lnTo>
                <a:lnTo>
                  <a:pt x="76603" y="3165"/>
                </a:lnTo>
                <a:close/>
                <a:moveTo>
                  <a:pt x="76603" y="8092"/>
                </a:moveTo>
                <a:lnTo>
                  <a:pt x="74214" y="8092"/>
                </a:lnTo>
                <a:lnTo>
                  <a:pt x="74214" y="5703"/>
                </a:lnTo>
                <a:lnTo>
                  <a:pt x="76603" y="5703"/>
                </a:lnTo>
                <a:close/>
                <a:moveTo>
                  <a:pt x="76603" y="10629"/>
                </a:moveTo>
                <a:lnTo>
                  <a:pt x="74214" y="10629"/>
                </a:lnTo>
                <a:lnTo>
                  <a:pt x="74214" y="8240"/>
                </a:lnTo>
                <a:lnTo>
                  <a:pt x="76603" y="8240"/>
                </a:lnTo>
                <a:close/>
                <a:moveTo>
                  <a:pt x="76603" y="13166"/>
                </a:moveTo>
                <a:lnTo>
                  <a:pt x="74214" y="13166"/>
                </a:lnTo>
                <a:lnTo>
                  <a:pt x="74214" y="10777"/>
                </a:lnTo>
                <a:lnTo>
                  <a:pt x="76603" y="10777"/>
                </a:lnTo>
                <a:close/>
                <a:moveTo>
                  <a:pt x="76603" y="15704"/>
                </a:moveTo>
                <a:lnTo>
                  <a:pt x="74214" y="15704"/>
                </a:lnTo>
                <a:lnTo>
                  <a:pt x="74214" y="13316"/>
                </a:lnTo>
                <a:lnTo>
                  <a:pt x="76603" y="13316"/>
                </a:lnTo>
                <a:close/>
                <a:moveTo>
                  <a:pt x="76603" y="18242"/>
                </a:moveTo>
                <a:lnTo>
                  <a:pt x="74214" y="18242"/>
                </a:lnTo>
                <a:lnTo>
                  <a:pt x="74214" y="15853"/>
                </a:lnTo>
                <a:lnTo>
                  <a:pt x="76603" y="15853"/>
                </a:lnTo>
                <a:close/>
                <a:moveTo>
                  <a:pt x="76603" y="20778"/>
                </a:moveTo>
                <a:lnTo>
                  <a:pt x="74214" y="20778"/>
                </a:lnTo>
                <a:lnTo>
                  <a:pt x="74214" y="18389"/>
                </a:lnTo>
                <a:lnTo>
                  <a:pt x="76603" y="18389"/>
                </a:lnTo>
                <a:close/>
                <a:moveTo>
                  <a:pt x="76603" y="23316"/>
                </a:moveTo>
                <a:lnTo>
                  <a:pt x="74214" y="23316"/>
                </a:lnTo>
                <a:lnTo>
                  <a:pt x="74214" y="20928"/>
                </a:lnTo>
                <a:lnTo>
                  <a:pt x="76603" y="20928"/>
                </a:lnTo>
                <a:close/>
                <a:moveTo>
                  <a:pt x="76603" y="25854"/>
                </a:moveTo>
                <a:lnTo>
                  <a:pt x="74214" y="25854"/>
                </a:lnTo>
                <a:lnTo>
                  <a:pt x="74214" y="23465"/>
                </a:lnTo>
                <a:lnTo>
                  <a:pt x="76603" y="23465"/>
                </a:lnTo>
                <a:close/>
                <a:moveTo>
                  <a:pt x="76603" y="28391"/>
                </a:moveTo>
                <a:lnTo>
                  <a:pt x="74214" y="28391"/>
                </a:lnTo>
                <a:lnTo>
                  <a:pt x="74214" y="26002"/>
                </a:lnTo>
                <a:lnTo>
                  <a:pt x="76603" y="26002"/>
                </a:lnTo>
                <a:close/>
                <a:moveTo>
                  <a:pt x="76603" y="30928"/>
                </a:moveTo>
                <a:lnTo>
                  <a:pt x="74214" y="30928"/>
                </a:lnTo>
                <a:lnTo>
                  <a:pt x="74214" y="28540"/>
                </a:lnTo>
                <a:lnTo>
                  <a:pt x="76603" y="28540"/>
                </a:lnTo>
                <a:close/>
                <a:moveTo>
                  <a:pt x="76603" y="33466"/>
                </a:moveTo>
                <a:lnTo>
                  <a:pt x="74214" y="33466"/>
                </a:lnTo>
                <a:lnTo>
                  <a:pt x="74214" y="31077"/>
                </a:lnTo>
                <a:lnTo>
                  <a:pt x="76603" y="31077"/>
                </a:lnTo>
                <a:close/>
                <a:moveTo>
                  <a:pt x="76603" y="36003"/>
                </a:moveTo>
                <a:lnTo>
                  <a:pt x="74214" y="36003"/>
                </a:lnTo>
                <a:lnTo>
                  <a:pt x="74214" y="33614"/>
                </a:lnTo>
                <a:lnTo>
                  <a:pt x="76603" y="33614"/>
                </a:lnTo>
                <a:close/>
                <a:moveTo>
                  <a:pt x="76603" y="38540"/>
                </a:moveTo>
                <a:lnTo>
                  <a:pt x="74214" y="38540"/>
                </a:lnTo>
                <a:lnTo>
                  <a:pt x="74214" y="36152"/>
                </a:lnTo>
                <a:lnTo>
                  <a:pt x="76603" y="36152"/>
                </a:lnTo>
                <a:close/>
                <a:moveTo>
                  <a:pt x="76603" y="41079"/>
                </a:moveTo>
                <a:lnTo>
                  <a:pt x="74214" y="41079"/>
                </a:lnTo>
                <a:lnTo>
                  <a:pt x="74214" y="38690"/>
                </a:lnTo>
                <a:lnTo>
                  <a:pt x="76603" y="38690"/>
                </a:lnTo>
                <a:close/>
                <a:moveTo>
                  <a:pt x="76603" y="43616"/>
                </a:moveTo>
                <a:lnTo>
                  <a:pt x="74214" y="43616"/>
                </a:lnTo>
                <a:lnTo>
                  <a:pt x="74214" y="41226"/>
                </a:lnTo>
                <a:lnTo>
                  <a:pt x="76603" y="41226"/>
                </a:lnTo>
                <a:close/>
                <a:moveTo>
                  <a:pt x="76603" y="46152"/>
                </a:moveTo>
                <a:lnTo>
                  <a:pt x="74214" y="46152"/>
                </a:lnTo>
                <a:lnTo>
                  <a:pt x="74214" y="43764"/>
                </a:lnTo>
                <a:lnTo>
                  <a:pt x="76603" y="43764"/>
                </a:lnTo>
                <a:close/>
                <a:moveTo>
                  <a:pt x="76603" y="48691"/>
                </a:moveTo>
                <a:lnTo>
                  <a:pt x="74214" y="48691"/>
                </a:lnTo>
                <a:lnTo>
                  <a:pt x="74214" y="46302"/>
                </a:lnTo>
                <a:lnTo>
                  <a:pt x="76603" y="46302"/>
                </a:lnTo>
                <a:close/>
                <a:moveTo>
                  <a:pt x="76603" y="51228"/>
                </a:moveTo>
                <a:lnTo>
                  <a:pt x="74214" y="51228"/>
                </a:lnTo>
                <a:lnTo>
                  <a:pt x="74214" y="48839"/>
                </a:lnTo>
                <a:lnTo>
                  <a:pt x="76603" y="48839"/>
                </a:lnTo>
                <a:close/>
                <a:moveTo>
                  <a:pt x="76603" y="53765"/>
                </a:moveTo>
                <a:lnTo>
                  <a:pt x="74214" y="53765"/>
                </a:lnTo>
                <a:lnTo>
                  <a:pt x="74214" y="51376"/>
                </a:lnTo>
                <a:lnTo>
                  <a:pt x="76603" y="51376"/>
                </a:lnTo>
                <a:close/>
                <a:moveTo>
                  <a:pt x="76603" y="56303"/>
                </a:moveTo>
                <a:lnTo>
                  <a:pt x="74214" y="56303"/>
                </a:lnTo>
                <a:lnTo>
                  <a:pt x="74214" y="53914"/>
                </a:lnTo>
                <a:lnTo>
                  <a:pt x="76603" y="53914"/>
                </a:lnTo>
                <a:close/>
                <a:moveTo>
                  <a:pt x="76603" y="58840"/>
                </a:moveTo>
                <a:lnTo>
                  <a:pt x="74214" y="58840"/>
                </a:lnTo>
                <a:lnTo>
                  <a:pt x="74214" y="56451"/>
                </a:lnTo>
                <a:lnTo>
                  <a:pt x="76603" y="56451"/>
                </a:lnTo>
                <a:close/>
                <a:moveTo>
                  <a:pt x="74065" y="5554"/>
                </a:moveTo>
                <a:lnTo>
                  <a:pt x="71676" y="5554"/>
                </a:lnTo>
                <a:lnTo>
                  <a:pt x="71676" y="3165"/>
                </a:lnTo>
                <a:lnTo>
                  <a:pt x="74065" y="3165"/>
                </a:lnTo>
                <a:close/>
                <a:moveTo>
                  <a:pt x="74065" y="8092"/>
                </a:moveTo>
                <a:lnTo>
                  <a:pt x="71676" y="8092"/>
                </a:lnTo>
                <a:lnTo>
                  <a:pt x="71676" y="5703"/>
                </a:lnTo>
                <a:lnTo>
                  <a:pt x="74065" y="5703"/>
                </a:lnTo>
                <a:close/>
                <a:moveTo>
                  <a:pt x="74065" y="10629"/>
                </a:moveTo>
                <a:lnTo>
                  <a:pt x="71676" y="10629"/>
                </a:lnTo>
                <a:lnTo>
                  <a:pt x="71676" y="8240"/>
                </a:lnTo>
                <a:lnTo>
                  <a:pt x="74065" y="8240"/>
                </a:lnTo>
                <a:close/>
                <a:moveTo>
                  <a:pt x="74065" y="13166"/>
                </a:moveTo>
                <a:lnTo>
                  <a:pt x="71676" y="13166"/>
                </a:lnTo>
                <a:lnTo>
                  <a:pt x="71676" y="10777"/>
                </a:lnTo>
                <a:lnTo>
                  <a:pt x="74065" y="10777"/>
                </a:lnTo>
                <a:close/>
                <a:moveTo>
                  <a:pt x="74065" y="15704"/>
                </a:moveTo>
                <a:lnTo>
                  <a:pt x="71676" y="15704"/>
                </a:lnTo>
                <a:lnTo>
                  <a:pt x="71676" y="13316"/>
                </a:lnTo>
                <a:lnTo>
                  <a:pt x="74065" y="13316"/>
                </a:lnTo>
                <a:close/>
                <a:moveTo>
                  <a:pt x="74065" y="18242"/>
                </a:moveTo>
                <a:lnTo>
                  <a:pt x="71676" y="18242"/>
                </a:lnTo>
                <a:lnTo>
                  <a:pt x="71676" y="15853"/>
                </a:lnTo>
                <a:lnTo>
                  <a:pt x="74065" y="15853"/>
                </a:lnTo>
                <a:close/>
                <a:moveTo>
                  <a:pt x="74065" y="20778"/>
                </a:moveTo>
                <a:lnTo>
                  <a:pt x="71676" y="20778"/>
                </a:lnTo>
                <a:lnTo>
                  <a:pt x="71676" y="18389"/>
                </a:lnTo>
                <a:lnTo>
                  <a:pt x="74065" y="18389"/>
                </a:lnTo>
                <a:close/>
                <a:moveTo>
                  <a:pt x="74065" y="23316"/>
                </a:moveTo>
                <a:lnTo>
                  <a:pt x="71676" y="23316"/>
                </a:lnTo>
                <a:lnTo>
                  <a:pt x="71676" y="20928"/>
                </a:lnTo>
                <a:lnTo>
                  <a:pt x="74065" y="20928"/>
                </a:lnTo>
                <a:close/>
                <a:moveTo>
                  <a:pt x="74065" y="25854"/>
                </a:moveTo>
                <a:lnTo>
                  <a:pt x="71676" y="25854"/>
                </a:lnTo>
                <a:lnTo>
                  <a:pt x="71676" y="23465"/>
                </a:lnTo>
                <a:lnTo>
                  <a:pt x="74065" y="23465"/>
                </a:lnTo>
                <a:close/>
                <a:moveTo>
                  <a:pt x="74065" y="28391"/>
                </a:moveTo>
                <a:lnTo>
                  <a:pt x="71676" y="28391"/>
                </a:lnTo>
                <a:lnTo>
                  <a:pt x="71676" y="26002"/>
                </a:lnTo>
                <a:lnTo>
                  <a:pt x="74065" y="26002"/>
                </a:lnTo>
                <a:close/>
                <a:moveTo>
                  <a:pt x="74065" y="30928"/>
                </a:moveTo>
                <a:lnTo>
                  <a:pt x="71676" y="30928"/>
                </a:lnTo>
                <a:lnTo>
                  <a:pt x="71676" y="28540"/>
                </a:lnTo>
                <a:lnTo>
                  <a:pt x="74065" y="28540"/>
                </a:lnTo>
                <a:close/>
                <a:moveTo>
                  <a:pt x="74065" y="33466"/>
                </a:moveTo>
                <a:lnTo>
                  <a:pt x="71676" y="33466"/>
                </a:lnTo>
                <a:lnTo>
                  <a:pt x="71676" y="31077"/>
                </a:lnTo>
                <a:lnTo>
                  <a:pt x="74065" y="31077"/>
                </a:lnTo>
                <a:close/>
                <a:moveTo>
                  <a:pt x="74065" y="36003"/>
                </a:moveTo>
                <a:lnTo>
                  <a:pt x="71676" y="36003"/>
                </a:lnTo>
                <a:lnTo>
                  <a:pt x="71676" y="33614"/>
                </a:lnTo>
                <a:lnTo>
                  <a:pt x="74065" y="33614"/>
                </a:lnTo>
                <a:close/>
                <a:moveTo>
                  <a:pt x="74065" y="38540"/>
                </a:moveTo>
                <a:lnTo>
                  <a:pt x="71676" y="38540"/>
                </a:lnTo>
                <a:lnTo>
                  <a:pt x="71676" y="36152"/>
                </a:lnTo>
                <a:lnTo>
                  <a:pt x="74065" y="36152"/>
                </a:lnTo>
                <a:close/>
                <a:moveTo>
                  <a:pt x="74065" y="41079"/>
                </a:moveTo>
                <a:lnTo>
                  <a:pt x="71676" y="41079"/>
                </a:lnTo>
                <a:lnTo>
                  <a:pt x="71676" y="38690"/>
                </a:lnTo>
                <a:lnTo>
                  <a:pt x="74065" y="38690"/>
                </a:lnTo>
                <a:close/>
                <a:moveTo>
                  <a:pt x="74065" y="43616"/>
                </a:moveTo>
                <a:lnTo>
                  <a:pt x="71676" y="43616"/>
                </a:lnTo>
                <a:lnTo>
                  <a:pt x="71676" y="41226"/>
                </a:lnTo>
                <a:lnTo>
                  <a:pt x="74065" y="41226"/>
                </a:lnTo>
                <a:close/>
                <a:moveTo>
                  <a:pt x="74065" y="46152"/>
                </a:moveTo>
                <a:lnTo>
                  <a:pt x="71676" y="46152"/>
                </a:lnTo>
                <a:lnTo>
                  <a:pt x="71676" y="43764"/>
                </a:lnTo>
                <a:lnTo>
                  <a:pt x="74065" y="43764"/>
                </a:lnTo>
                <a:close/>
                <a:moveTo>
                  <a:pt x="74065" y="48691"/>
                </a:moveTo>
                <a:lnTo>
                  <a:pt x="71676" y="48691"/>
                </a:lnTo>
                <a:lnTo>
                  <a:pt x="71676" y="46302"/>
                </a:lnTo>
                <a:lnTo>
                  <a:pt x="74065" y="46302"/>
                </a:lnTo>
                <a:close/>
                <a:moveTo>
                  <a:pt x="74065" y="51228"/>
                </a:moveTo>
                <a:lnTo>
                  <a:pt x="71676" y="51228"/>
                </a:lnTo>
                <a:lnTo>
                  <a:pt x="71676" y="48839"/>
                </a:lnTo>
                <a:lnTo>
                  <a:pt x="74065" y="48839"/>
                </a:lnTo>
                <a:close/>
                <a:moveTo>
                  <a:pt x="74065" y="53765"/>
                </a:moveTo>
                <a:lnTo>
                  <a:pt x="71676" y="53765"/>
                </a:lnTo>
                <a:lnTo>
                  <a:pt x="71676" y="51376"/>
                </a:lnTo>
                <a:lnTo>
                  <a:pt x="74065" y="51376"/>
                </a:lnTo>
                <a:close/>
                <a:moveTo>
                  <a:pt x="74065" y="56303"/>
                </a:moveTo>
                <a:lnTo>
                  <a:pt x="71676" y="56303"/>
                </a:lnTo>
                <a:lnTo>
                  <a:pt x="71676" y="53914"/>
                </a:lnTo>
                <a:lnTo>
                  <a:pt x="74065" y="53914"/>
                </a:lnTo>
                <a:close/>
                <a:moveTo>
                  <a:pt x="74065" y="58840"/>
                </a:moveTo>
                <a:lnTo>
                  <a:pt x="71676" y="58840"/>
                </a:lnTo>
                <a:lnTo>
                  <a:pt x="71676" y="56451"/>
                </a:lnTo>
                <a:lnTo>
                  <a:pt x="74065" y="56451"/>
                </a:lnTo>
                <a:close/>
                <a:moveTo>
                  <a:pt x="71527" y="5554"/>
                </a:moveTo>
                <a:lnTo>
                  <a:pt x="69139" y="5554"/>
                </a:lnTo>
                <a:lnTo>
                  <a:pt x="69139" y="3165"/>
                </a:lnTo>
                <a:lnTo>
                  <a:pt x="71527" y="3165"/>
                </a:lnTo>
                <a:close/>
                <a:moveTo>
                  <a:pt x="71527" y="8092"/>
                </a:moveTo>
                <a:lnTo>
                  <a:pt x="69139" y="8092"/>
                </a:lnTo>
                <a:lnTo>
                  <a:pt x="69139" y="5703"/>
                </a:lnTo>
                <a:lnTo>
                  <a:pt x="71527" y="5703"/>
                </a:lnTo>
                <a:close/>
                <a:moveTo>
                  <a:pt x="71527" y="10629"/>
                </a:moveTo>
                <a:lnTo>
                  <a:pt x="69139" y="10629"/>
                </a:lnTo>
                <a:lnTo>
                  <a:pt x="69139" y="8240"/>
                </a:lnTo>
                <a:lnTo>
                  <a:pt x="71527" y="8240"/>
                </a:lnTo>
                <a:close/>
                <a:moveTo>
                  <a:pt x="71527" y="13166"/>
                </a:moveTo>
                <a:lnTo>
                  <a:pt x="69139" y="13166"/>
                </a:lnTo>
                <a:lnTo>
                  <a:pt x="69139" y="10777"/>
                </a:lnTo>
                <a:lnTo>
                  <a:pt x="71527" y="10777"/>
                </a:lnTo>
                <a:close/>
                <a:moveTo>
                  <a:pt x="71527" y="15704"/>
                </a:moveTo>
                <a:lnTo>
                  <a:pt x="69139" y="15704"/>
                </a:lnTo>
                <a:lnTo>
                  <a:pt x="69139" y="13316"/>
                </a:lnTo>
                <a:lnTo>
                  <a:pt x="71527" y="13316"/>
                </a:lnTo>
                <a:close/>
                <a:moveTo>
                  <a:pt x="71527" y="18242"/>
                </a:moveTo>
                <a:lnTo>
                  <a:pt x="69139" y="18242"/>
                </a:lnTo>
                <a:lnTo>
                  <a:pt x="69139" y="15853"/>
                </a:lnTo>
                <a:lnTo>
                  <a:pt x="71527" y="15853"/>
                </a:lnTo>
                <a:close/>
                <a:moveTo>
                  <a:pt x="71527" y="20778"/>
                </a:moveTo>
                <a:lnTo>
                  <a:pt x="69139" y="20778"/>
                </a:lnTo>
                <a:lnTo>
                  <a:pt x="69139" y="18389"/>
                </a:lnTo>
                <a:lnTo>
                  <a:pt x="71527" y="18389"/>
                </a:lnTo>
                <a:close/>
                <a:moveTo>
                  <a:pt x="71527" y="23316"/>
                </a:moveTo>
                <a:lnTo>
                  <a:pt x="69139" y="23316"/>
                </a:lnTo>
                <a:lnTo>
                  <a:pt x="69139" y="20928"/>
                </a:lnTo>
                <a:lnTo>
                  <a:pt x="71527" y="20928"/>
                </a:lnTo>
                <a:close/>
                <a:moveTo>
                  <a:pt x="71527" y="25854"/>
                </a:moveTo>
                <a:lnTo>
                  <a:pt x="69139" y="25854"/>
                </a:lnTo>
                <a:lnTo>
                  <a:pt x="69139" y="23465"/>
                </a:lnTo>
                <a:lnTo>
                  <a:pt x="71527" y="23465"/>
                </a:lnTo>
                <a:close/>
                <a:moveTo>
                  <a:pt x="71527" y="28391"/>
                </a:moveTo>
                <a:lnTo>
                  <a:pt x="69139" y="28391"/>
                </a:lnTo>
                <a:lnTo>
                  <a:pt x="69139" y="26002"/>
                </a:lnTo>
                <a:lnTo>
                  <a:pt x="71527" y="26002"/>
                </a:lnTo>
                <a:close/>
                <a:moveTo>
                  <a:pt x="71527" y="30928"/>
                </a:moveTo>
                <a:lnTo>
                  <a:pt x="69139" y="30928"/>
                </a:lnTo>
                <a:lnTo>
                  <a:pt x="69139" y="28540"/>
                </a:lnTo>
                <a:lnTo>
                  <a:pt x="71527" y="28540"/>
                </a:lnTo>
                <a:close/>
                <a:moveTo>
                  <a:pt x="71527" y="33466"/>
                </a:moveTo>
                <a:lnTo>
                  <a:pt x="69139" y="33466"/>
                </a:lnTo>
                <a:lnTo>
                  <a:pt x="69139" y="31077"/>
                </a:lnTo>
                <a:lnTo>
                  <a:pt x="71527" y="31077"/>
                </a:lnTo>
                <a:close/>
                <a:moveTo>
                  <a:pt x="71527" y="36003"/>
                </a:moveTo>
                <a:lnTo>
                  <a:pt x="69139" y="36003"/>
                </a:lnTo>
                <a:lnTo>
                  <a:pt x="69139" y="33614"/>
                </a:lnTo>
                <a:lnTo>
                  <a:pt x="71527" y="33614"/>
                </a:lnTo>
                <a:close/>
                <a:moveTo>
                  <a:pt x="71527" y="38540"/>
                </a:moveTo>
                <a:lnTo>
                  <a:pt x="69139" y="38540"/>
                </a:lnTo>
                <a:lnTo>
                  <a:pt x="69139" y="36152"/>
                </a:lnTo>
                <a:lnTo>
                  <a:pt x="71527" y="36152"/>
                </a:lnTo>
                <a:close/>
                <a:moveTo>
                  <a:pt x="71527" y="41079"/>
                </a:moveTo>
                <a:lnTo>
                  <a:pt x="69139" y="41079"/>
                </a:lnTo>
                <a:lnTo>
                  <a:pt x="69139" y="38690"/>
                </a:lnTo>
                <a:lnTo>
                  <a:pt x="71527" y="38690"/>
                </a:lnTo>
                <a:close/>
                <a:moveTo>
                  <a:pt x="71527" y="43616"/>
                </a:moveTo>
                <a:lnTo>
                  <a:pt x="69139" y="43616"/>
                </a:lnTo>
                <a:lnTo>
                  <a:pt x="69139" y="41226"/>
                </a:lnTo>
                <a:lnTo>
                  <a:pt x="71527" y="41226"/>
                </a:lnTo>
                <a:close/>
                <a:moveTo>
                  <a:pt x="71527" y="46152"/>
                </a:moveTo>
                <a:lnTo>
                  <a:pt x="69139" y="46152"/>
                </a:lnTo>
                <a:lnTo>
                  <a:pt x="69139" y="43764"/>
                </a:lnTo>
                <a:lnTo>
                  <a:pt x="71527" y="43764"/>
                </a:lnTo>
                <a:close/>
                <a:moveTo>
                  <a:pt x="71527" y="48691"/>
                </a:moveTo>
                <a:lnTo>
                  <a:pt x="69139" y="48691"/>
                </a:lnTo>
                <a:lnTo>
                  <a:pt x="69139" y="46302"/>
                </a:lnTo>
                <a:lnTo>
                  <a:pt x="71527" y="46302"/>
                </a:lnTo>
                <a:close/>
                <a:moveTo>
                  <a:pt x="71527" y="51228"/>
                </a:moveTo>
                <a:lnTo>
                  <a:pt x="69139" y="51228"/>
                </a:lnTo>
                <a:lnTo>
                  <a:pt x="69139" y="48839"/>
                </a:lnTo>
                <a:lnTo>
                  <a:pt x="71527" y="48839"/>
                </a:lnTo>
                <a:close/>
                <a:moveTo>
                  <a:pt x="71527" y="53765"/>
                </a:moveTo>
                <a:lnTo>
                  <a:pt x="69139" y="53765"/>
                </a:lnTo>
                <a:lnTo>
                  <a:pt x="69139" y="51376"/>
                </a:lnTo>
                <a:lnTo>
                  <a:pt x="71527" y="51376"/>
                </a:lnTo>
                <a:close/>
                <a:moveTo>
                  <a:pt x="71527" y="56303"/>
                </a:moveTo>
                <a:lnTo>
                  <a:pt x="69139" y="56303"/>
                </a:lnTo>
                <a:lnTo>
                  <a:pt x="69139" y="53914"/>
                </a:lnTo>
                <a:lnTo>
                  <a:pt x="71527" y="53914"/>
                </a:lnTo>
                <a:close/>
                <a:moveTo>
                  <a:pt x="71527" y="58840"/>
                </a:moveTo>
                <a:lnTo>
                  <a:pt x="69139" y="58840"/>
                </a:lnTo>
                <a:lnTo>
                  <a:pt x="69139" y="56451"/>
                </a:lnTo>
                <a:lnTo>
                  <a:pt x="71527" y="56451"/>
                </a:lnTo>
                <a:close/>
                <a:moveTo>
                  <a:pt x="68990" y="5554"/>
                </a:moveTo>
                <a:lnTo>
                  <a:pt x="66601" y="5554"/>
                </a:lnTo>
                <a:lnTo>
                  <a:pt x="66601" y="3165"/>
                </a:lnTo>
                <a:lnTo>
                  <a:pt x="68990" y="3165"/>
                </a:lnTo>
                <a:close/>
                <a:moveTo>
                  <a:pt x="68990" y="8092"/>
                </a:moveTo>
                <a:lnTo>
                  <a:pt x="66601" y="8092"/>
                </a:lnTo>
                <a:lnTo>
                  <a:pt x="66601" y="5703"/>
                </a:lnTo>
                <a:lnTo>
                  <a:pt x="68990" y="5703"/>
                </a:lnTo>
                <a:close/>
                <a:moveTo>
                  <a:pt x="68990" y="10629"/>
                </a:moveTo>
                <a:lnTo>
                  <a:pt x="66601" y="10629"/>
                </a:lnTo>
                <a:lnTo>
                  <a:pt x="66601" y="8240"/>
                </a:lnTo>
                <a:lnTo>
                  <a:pt x="68990" y="8240"/>
                </a:lnTo>
                <a:close/>
                <a:moveTo>
                  <a:pt x="68990" y="13166"/>
                </a:moveTo>
                <a:lnTo>
                  <a:pt x="66601" y="13166"/>
                </a:lnTo>
                <a:lnTo>
                  <a:pt x="66601" y="10777"/>
                </a:lnTo>
                <a:lnTo>
                  <a:pt x="68990" y="10777"/>
                </a:lnTo>
                <a:close/>
                <a:moveTo>
                  <a:pt x="68990" y="15704"/>
                </a:moveTo>
                <a:lnTo>
                  <a:pt x="66601" y="15704"/>
                </a:lnTo>
                <a:lnTo>
                  <a:pt x="66601" y="13316"/>
                </a:lnTo>
                <a:lnTo>
                  <a:pt x="68990" y="13316"/>
                </a:lnTo>
                <a:close/>
                <a:moveTo>
                  <a:pt x="68990" y="18242"/>
                </a:moveTo>
                <a:lnTo>
                  <a:pt x="66601" y="18242"/>
                </a:lnTo>
                <a:lnTo>
                  <a:pt x="66601" y="15853"/>
                </a:lnTo>
                <a:lnTo>
                  <a:pt x="68990" y="15853"/>
                </a:lnTo>
                <a:close/>
                <a:moveTo>
                  <a:pt x="68990" y="20778"/>
                </a:moveTo>
                <a:lnTo>
                  <a:pt x="66601" y="20778"/>
                </a:lnTo>
                <a:lnTo>
                  <a:pt x="66601" y="18389"/>
                </a:lnTo>
                <a:lnTo>
                  <a:pt x="68990" y="18389"/>
                </a:lnTo>
                <a:close/>
                <a:moveTo>
                  <a:pt x="68990" y="23316"/>
                </a:moveTo>
                <a:lnTo>
                  <a:pt x="66601" y="23316"/>
                </a:lnTo>
                <a:lnTo>
                  <a:pt x="66601" y="20928"/>
                </a:lnTo>
                <a:lnTo>
                  <a:pt x="68990" y="20928"/>
                </a:lnTo>
                <a:close/>
                <a:moveTo>
                  <a:pt x="68990" y="25854"/>
                </a:moveTo>
                <a:lnTo>
                  <a:pt x="66601" y="25854"/>
                </a:lnTo>
                <a:lnTo>
                  <a:pt x="66601" y="23465"/>
                </a:lnTo>
                <a:lnTo>
                  <a:pt x="68990" y="23465"/>
                </a:lnTo>
                <a:close/>
                <a:moveTo>
                  <a:pt x="68990" y="28391"/>
                </a:moveTo>
                <a:lnTo>
                  <a:pt x="66601" y="28391"/>
                </a:lnTo>
                <a:lnTo>
                  <a:pt x="66601" y="26002"/>
                </a:lnTo>
                <a:lnTo>
                  <a:pt x="68990" y="26002"/>
                </a:lnTo>
                <a:close/>
                <a:moveTo>
                  <a:pt x="68990" y="30928"/>
                </a:moveTo>
                <a:lnTo>
                  <a:pt x="66601" y="30928"/>
                </a:lnTo>
                <a:lnTo>
                  <a:pt x="66601" y="28540"/>
                </a:lnTo>
                <a:lnTo>
                  <a:pt x="68990" y="28540"/>
                </a:lnTo>
                <a:close/>
                <a:moveTo>
                  <a:pt x="68990" y="33466"/>
                </a:moveTo>
                <a:lnTo>
                  <a:pt x="66601" y="33466"/>
                </a:lnTo>
                <a:lnTo>
                  <a:pt x="66601" y="31077"/>
                </a:lnTo>
                <a:lnTo>
                  <a:pt x="68990" y="31077"/>
                </a:lnTo>
                <a:close/>
                <a:moveTo>
                  <a:pt x="68990" y="36003"/>
                </a:moveTo>
                <a:lnTo>
                  <a:pt x="66601" y="36003"/>
                </a:lnTo>
                <a:lnTo>
                  <a:pt x="66601" y="33614"/>
                </a:lnTo>
                <a:lnTo>
                  <a:pt x="68990" y="33614"/>
                </a:lnTo>
                <a:close/>
                <a:moveTo>
                  <a:pt x="68990" y="38540"/>
                </a:moveTo>
                <a:lnTo>
                  <a:pt x="66601" y="38540"/>
                </a:lnTo>
                <a:lnTo>
                  <a:pt x="66601" y="36152"/>
                </a:lnTo>
                <a:lnTo>
                  <a:pt x="68990" y="36152"/>
                </a:lnTo>
                <a:close/>
                <a:moveTo>
                  <a:pt x="68990" y="41079"/>
                </a:moveTo>
                <a:lnTo>
                  <a:pt x="66601" y="41079"/>
                </a:lnTo>
                <a:lnTo>
                  <a:pt x="66601" y="38690"/>
                </a:lnTo>
                <a:lnTo>
                  <a:pt x="68990" y="38690"/>
                </a:lnTo>
                <a:close/>
                <a:moveTo>
                  <a:pt x="68990" y="43616"/>
                </a:moveTo>
                <a:lnTo>
                  <a:pt x="66601" y="43616"/>
                </a:lnTo>
                <a:lnTo>
                  <a:pt x="66601" y="41226"/>
                </a:lnTo>
                <a:lnTo>
                  <a:pt x="68990" y="41226"/>
                </a:lnTo>
                <a:close/>
                <a:moveTo>
                  <a:pt x="68990" y="46152"/>
                </a:moveTo>
                <a:lnTo>
                  <a:pt x="66601" y="46152"/>
                </a:lnTo>
                <a:lnTo>
                  <a:pt x="66601" y="43764"/>
                </a:lnTo>
                <a:lnTo>
                  <a:pt x="68990" y="43764"/>
                </a:lnTo>
                <a:close/>
                <a:moveTo>
                  <a:pt x="68990" y="48691"/>
                </a:moveTo>
                <a:lnTo>
                  <a:pt x="66601" y="48691"/>
                </a:lnTo>
                <a:lnTo>
                  <a:pt x="66601" y="46302"/>
                </a:lnTo>
                <a:lnTo>
                  <a:pt x="68990" y="46302"/>
                </a:lnTo>
                <a:close/>
                <a:moveTo>
                  <a:pt x="68990" y="51228"/>
                </a:moveTo>
                <a:lnTo>
                  <a:pt x="66601" y="51228"/>
                </a:lnTo>
                <a:lnTo>
                  <a:pt x="66601" y="48839"/>
                </a:lnTo>
                <a:lnTo>
                  <a:pt x="68990" y="48839"/>
                </a:lnTo>
                <a:close/>
                <a:moveTo>
                  <a:pt x="68990" y="53765"/>
                </a:moveTo>
                <a:lnTo>
                  <a:pt x="66601" y="53765"/>
                </a:lnTo>
                <a:lnTo>
                  <a:pt x="66601" y="51376"/>
                </a:lnTo>
                <a:lnTo>
                  <a:pt x="68990" y="51376"/>
                </a:lnTo>
                <a:close/>
                <a:moveTo>
                  <a:pt x="68990" y="56303"/>
                </a:moveTo>
                <a:lnTo>
                  <a:pt x="66601" y="56303"/>
                </a:lnTo>
                <a:lnTo>
                  <a:pt x="66601" y="53914"/>
                </a:lnTo>
                <a:lnTo>
                  <a:pt x="68990" y="53914"/>
                </a:lnTo>
                <a:close/>
                <a:moveTo>
                  <a:pt x="68990" y="58840"/>
                </a:moveTo>
                <a:lnTo>
                  <a:pt x="66601" y="58840"/>
                </a:lnTo>
                <a:lnTo>
                  <a:pt x="66601" y="56451"/>
                </a:lnTo>
                <a:lnTo>
                  <a:pt x="68990" y="56451"/>
                </a:lnTo>
                <a:close/>
                <a:moveTo>
                  <a:pt x="66452" y="5554"/>
                </a:moveTo>
                <a:lnTo>
                  <a:pt x="64064" y="5554"/>
                </a:lnTo>
                <a:lnTo>
                  <a:pt x="64064" y="3165"/>
                </a:lnTo>
                <a:lnTo>
                  <a:pt x="66452" y="3165"/>
                </a:lnTo>
                <a:close/>
                <a:moveTo>
                  <a:pt x="66452" y="8092"/>
                </a:moveTo>
                <a:lnTo>
                  <a:pt x="64064" y="8092"/>
                </a:lnTo>
                <a:lnTo>
                  <a:pt x="64064" y="5703"/>
                </a:lnTo>
                <a:lnTo>
                  <a:pt x="66452" y="5703"/>
                </a:lnTo>
                <a:close/>
                <a:moveTo>
                  <a:pt x="66452" y="10629"/>
                </a:moveTo>
                <a:lnTo>
                  <a:pt x="64064" y="10629"/>
                </a:lnTo>
                <a:lnTo>
                  <a:pt x="64064" y="8240"/>
                </a:lnTo>
                <a:lnTo>
                  <a:pt x="66452" y="8240"/>
                </a:lnTo>
                <a:close/>
                <a:moveTo>
                  <a:pt x="66452" y="13166"/>
                </a:moveTo>
                <a:lnTo>
                  <a:pt x="64064" y="13166"/>
                </a:lnTo>
                <a:lnTo>
                  <a:pt x="64064" y="10777"/>
                </a:lnTo>
                <a:lnTo>
                  <a:pt x="66452" y="10777"/>
                </a:lnTo>
                <a:close/>
                <a:moveTo>
                  <a:pt x="66452" y="15704"/>
                </a:moveTo>
                <a:lnTo>
                  <a:pt x="64064" y="15704"/>
                </a:lnTo>
                <a:lnTo>
                  <a:pt x="64064" y="13316"/>
                </a:lnTo>
                <a:lnTo>
                  <a:pt x="66452" y="13316"/>
                </a:lnTo>
                <a:close/>
                <a:moveTo>
                  <a:pt x="66452" y="18242"/>
                </a:moveTo>
                <a:lnTo>
                  <a:pt x="64064" y="18242"/>
                </a:lnTo>
                <a:lnTo>
                  <a:pt x="64064" y="15853"/>
                </a:lnTo>
                <a:lnTo>
                  <a:pt x="66452" y="15853"/>
                </a:lnTo>
                <a:close/>
                <a:moveTo>
                  <a:pt x="66452" y="20778"/>
                </a:moveTo>
                <a:lnTo>
                  <a:pt x="64064" y="20778"/>
                </a:lnTo>
                <a:lnTo>
                  <a:pt x="64064" y="18389"/>
                </a:lnTo>
                <a:lnTo>
                  <a:pt x="66452" y="18389"/>
                </a:lnTo>
                <a:close/>
                <a:moveTo>
                  <a:pt x="66452" y="23316"/>
                </a:moveTo>
                <a:lnTo>
                  <a:pt x="64064" y="23316"/>
                </a:lnTo>
                <a:lnTo>
                  <a:pt x="64064" y="20928"/>
                </a:lnTo>
                <a:lnTo>
                  <a:pt x="66452" y="20928"/>
                </a:lnTo>
                <a:close/>
                <a:moveTo>
                  <a:pt x="66452" y="25854"/>
                </a:moveTo>
                <a:lnTo>
                  <a:pt x="64064" y="25854"/>
                </a:lnTo>
                <a:lnTo>
                  <a:pt x="64064" y="23465"/>
                </a:lnTo>
                <a:lnTo>
                  <a:pt x="66452" y="23465"/>
                </a:lnTo>
                <a:close/>
                <a:moveTo>
                  <a:pt x="66452" y="28391"/>
                </a:moveTo>
                <a:lnTo>
                  <a:pt x="64064" y="28391"/>
                </a:lnTo>
                <a:lnTo>
                  <a:pt x="64064" y="26002"/>
                </a:lnTo>
                <a:lnTo>
                  <a:pt x="66452" y="26002"/>
                </a:lnTo>
                <a:close/>
                <a:moveTo>
                  <a:pt x="66452" y="30928"/>
                </a:moveTo>
                <a:lnTo>
                  <a:pt x="64064" y="30928"/>
                </a:lnTo>
                <a:lnTo>
                  <a:pt x="64064" y="28540"/>
                </a:lnTo>
                <a:lnTo>
                  <a:pt x="66452" y="28540"/>
                </a:lnTo>
                <a:close/>
                <a:moveTo>
                  <a:pt x="66452" y="33466"/>
                </a:moveTo>
                <a:lnTo>
                  <a:pt x="64064" y="33466"/>
                </a:lnTo>
                <a:lnTo>
                  <a:pt x="64064" y="31077"/>
                </a:lnTo>
                <a:lnTo>
                  <a:pt x="66452" y="31077"/>
                </a:lnTo>
                <a:close/>
                <a:moveTo>
                  <a:pt x="66452" y="36003"/>
                </a:moveTo>
                <a:lnTo>
                  <a:pt x="64064" y="36003"/>
                </a:lnTo>
                <a:lnTo>
                  <a:pt x="64064" y="33614"/>
                </a:lnTo>
                <a:lnTo>
                  <a:pt x="66452" y="33614"/>
                </a:lnTo>
                <a:close/>
                <a:moveTo>
                  <a:pt x="66452" y="38540"/>
                </a:moveTo>
                <a:lnTo>
                  <a:pt x="64064" y="38540"/>
                </a:lnTo>
                <a:lnTo>
                  <a:pt x="64064" y="36152"/>
                </a:lnTo>
                <a:lnTo>
                  <a:pt x="66452" y="36152"/>
                </a:lnTo>
                <a:close/>
                <a:moveTo>
                  <a:pt x="66452" y="41079"/>
                </a:moveTo>
                <a:lnTo>
                  <a:pt x="64064" y="41079"/>
                </a:lnTo>
                <a:lnTo>
                  <a:pt x="64064" y="38690"/>
                </a:lnTo>
                <a:lnTo>
                  <a:pt x="66452" y="38690"/>
                </a:lnTo>
                <a:close/>
                <a:moveTo>
                  <a:pt x="66452" y="43616"/>
                </a:moveTo>
                <a:lnTo>
                  <a:pt x="64064" y="43616"/>
                </a:lnTo>
                <a:lnTo>
                  <a:pt x="64064" y="41226"/>
                </a:lnTo>
                <a:lnTo>
                  <a:pt x="66452" y="41226"/>
                </a:lnTo>
                <a:close/>
                <a:moveTo>
                  <a:pt x="66452" y="46152"/>
                </a:moveTo>
                <a:lnTo>
                  <a:pt x="64064" y="46152"/>
                </a:lnTo>
                <a:lnTo>
                  <a:pt x="64064" y="43764"/>
                </a:lnTo>
                <a:lnTo>
                  <a:pt x="66452" y="43764"/>
                </a:lnTo>
                <a:close/>
                <a:moveTo>
                  <a:pt x="66452" y="48691"/>
                </a:moveTo>
                <a:lnTo>
                  <a:pt x="64064" y="48691"/>
                </a:lnTo>
                <a:lnTo>
                  <a:pt x="64064" y="46302"/>
                </a:lnTo>
                <a:lnTo>
                  <a:pt x="66452" y="46302"/>
                </a:lnTo>
                <a:close/>
                <a:moveTo>
                  <a:pt x="66452" y="51228"/>
                </a:moveTo>
                <a:lnTo>
                  <a:pt x="64064" y="51228"/>
                </a:lnTo>
                <a:lnTo>
                  <a:pt x="64064" y="48839"/>
                </a:lnTo>
                <a:lnTo>
                  <a:pt x="66452" y="48839"/>
                </a:lnTo>
                <a:close/>
                <a:moveTo>
                  <a:pt x="66452" y="53765"/>
                </a:moveTo>
                <a:lnTo>
                  <a:pt x="64064" y="53765"/>
                </a:lnTo>
                <a:lnTo>
                  <a:pt x="64064" y="51376"/>
                </a:lnTo>
                <a:lnTo>
                  <a:pt x="66452" y="51376"/>
                </a:lnTo>
                <a:close/>
                <a:moveTo>
                  <a:pt x="66452" y="56303"/>
                </a:moveTo>
                <a:lnTo>
                  <a:pt x="64064" y="56303"/>
                </a:lnTo>
                <a:lnTo>
                  <a:pt x="64064" y="53914"/>
                </a:lnTo>
                <a:lnTo>
                  <a:pt x="66452" y="53914"/>
                </a:lnTo>
                <a:close/>
                <a:moveTo>
                  <a:pt x="66452" y="58840"/>
                </a:moveTo>
                <a:lnTo>
                  <a:pt x="64064" y="58840"/>
                </a:lnTo>
                <a:lnTo>
                  <a:pt x="64064" y="56451"/>
                </a:lnTo>
                <a:lnTo>
                  <a:pt x="66452" y="56451"/>
                </a:lnTo>
                <a:close/>
                <a:moveTo>
                  <a:pt x="63915" y="5554"/>
                </a:moveTo>
                <a:lnTo>
                  <a:pt x="61526" y="5554"/>
                </a:lnTo>
                <a:lnTo>
                  <a:pt x="61526" y="3165"/>
                </a:lnTo>
                <a:lnTo>
                  <a:pt x="63915" y="3165"/>
                </a:lnTo>
                <a:close/>
                <a:moveTo>
                  <a:pt x="63915" y="8092"/>
                </a:moveTo>
                <a:lnTo>
                  <a:pt x="61526" y="8092"/>
                </a:lnTo>
                <a:lnTo>
                  <a:pt x="61526" y="5703"/>
                </a:lnTo>
                <a:lnTo>
                  <a:pt x="63915" y="5703"/>
                </a:lnTo>
                <a:close/>
                <a:moveTo>
                  <a:pt x="63915" y="10629"/>
                </a:moveTo>
                <a:lnTo>
                  <a:pt x="61526" y="10629"/>
                </a:lnTo>
                <a:lnTo>
                  <a:pt x="61526" y="8240"/>
                </a:lnTo>
                <a:lnTo>
                  <a:pt x="63915" y="8240"/>
                </a:lnTo>
                <a:close/>
                <a:moveTo>
                  <a:pt x="63915" y="13166"/>
                </a:moveTo>
                <a:lnTo>
                  <a:pt x="61526" y="13166"/>
                </a:lnTo>
                <a:lnTo>
                  <a:pt x="61526" y="10777"/>
                </a:lnTo>
                <a:lnTo>
                  <a:pt x="63915" y="10777"/>
                </a:lnTo>
                <a:close/>
                <a:moveTo>
                  <a:pt x="63915" y="15704"/>
                </a:moveTo>
                <a:lnTo>
                  <a:pt x="61526" y="15704"/>
                </a:lnTo>
                <a:lnTo>
                  <a:pt x="61526" y="13316"/>
                </a:lnTo>
                <a:lnTo>
                  <a:pt x="63915" y="13316"/>
                </a:lnTo>
                <a:close/>
                <a:moveTo>
                  <a:pt x="63915" y="18242"/>
                </a:moveTo>
                <a:lnTo>
                  <a:pt x="61526" y="18242"/>
                </a:lnTo>
                <a:lnTo>
                  <a:pt x="61526" y="15853"/>
                </a:lnTo>
                <a:lnTo>
                  <a:pt x="63915" y="15853"/>
                </a:lnTo>
                <a:close/>
                <a:moveTo>
                  <a:pt x="63915" y="20778"/>
                </a:moveTo>
                <a:lnTo>
                  <a:pt x="61526" y="20778"/>
                </a:lnTo>
                <a:lnTo>
                  <a:pt x="61526" y="18389"/>
                </a:lnTo>
                <a:lnTo>
                  <a:pt x="63915" y="18389"/>
                </a:lnTo>
                <a:close/>
                <a:moveTo>
                  <a:pt x="63915" y="23316"/>
                </a:moveTo>
                <a:lnTo>
                  <a:pt x="61526" y="23316"/>
                </a:lnTo>
                <a:lnTo>
                  <a:pt x="61526" y="20928"/>
                </a:lnTo>
                <a:lnTo>
                  <a:pt x="63915" y="20928"/>
                </a:lnTo>
                <a:close/>
                <a:moveTo>
                  <a:pt x="63915" y="25854"/>
                </a:moveTo>
                <a:lnTo>
                  <a:pt x="61526" y="25854"/>
                </a:lnTo>
                <a:lnTo>
                  <a:pt x="61526" y="23465"/>
                </a:lnTo>
                <a:lnTo>
                  <a:pt x="63915" y="23465"/>
                </a:lnTo>
                <a:close/>
                <a:moveTo>
                  <a:pt x="63915" y="28391"/>
                </a:moveTo>
                <a:lnTo>
                  <a:pt x="61526" y="28391"/>
                </a:lnTo>
                <a:lnTo>
                  <a:pt x="61526" y="26002"/>
                </a:lnTo>
                <a:lnTo>
                  <a:pt x="63915" y="26002"/>
                </a:lnTo>
                <a:close/>
                <a:moveTo>
                  <a:pt x="63915" y="30928"/>
                </a:moveTo>
                <a:lnTo>
                  <a:pt x="61526" y="30928"/>
                </a:lnTo>
                <a:lnTo>
                  <a:pt x="61526" y="28540"/>
                </a:lnTo>
                <a:lnTo>
                  <a:pt x="63915" y="28540"/>
                </a:lnTo>
                <a:close/>
                <a:moveTo>
                  <a:pt x="63915" y="33466"/>
                </a:moveTo>
                <a:lnTo>
                  <a:pt x="61526" y="33466"/>
                </a:lnTo>
                <a:lnTo>
                  <a:pt x="61526" y="31077"/>
                </a:lnTo>
                <a:lnTo>
                  <a:pt x="63915" y="31077"/>
                </a:lnTo>
                <a:close/>
                <a:moveTo>
                  <a:pt x="63915" y="36003"/>
                </a:moveTo>
                <a:lnTo>
                  <a:pt x="61526" y="36003"/>
                </a:lnTo>
                <a:lnTo>
                  <a:pt x="61526" y="33614"/>
                </a:lnTo>
                <a:lnTo>
                  <a:pt x="63915" y="33614"/>
                </a:lnTo>
                <a:close/>
                <a:moveTo>
                  <a:pt x="63915" y="38540"/>
                </a:moveTo>
                <a:lnTo>
                  <a:pt x="61526" y="38540"/>
                </a:lnTo>
                <a:lnTo>
                  <a:pt x="61526" y="36152"/>
                </a:lnTo>
                <a:lnTo>
                  <a:pt x="63915" y="36152"/>
                </a:lnTo>
                <a:close/>
                <a:moveTo>
                  <a:pt x="63915" y="41079"/>
                </a:moveTo>
                <a:lnTo>
                  <a:pt x="61526" y="41079"/>
                </a:lnTo>
                <a:lnTo>
                  <a:pt x="61526" y="38690"/>
                </a:lnTo>
                <a:lnTo>
                  <a:pt x="63915" y="38690"/>
                </a:lnTo>
                <a:close/>
                <a:moveTo>
                  <a:pt x="63915" y="43616"/>
                </a:moveTo>
                <a:lnTo>
                  <a:pt x="61526" y="43616"/>
                </a:lnTo>
                <a:lnTo>
                  <a:pt x="61526" y="41226"/>
                </a:lnTo>
                <a:lnTo>
                  <a:pt x="63915" y="41226"/>
                </a:lnTo>
                <a:close/>
                <a:moveTo>
                  <a:pt x="63915" y="46152"/>
                </a:moveTo>
                <a:lnTo>
                  <a:pt x="61526" y="46152"/>
                </a:lnTo>
                <a:lnTo>
                  <a:pt x="61526" y="43764"/>
                </a:lnTo>
                <a:lnTo>
                  <a:pt x="63915" y="43764"/>
                </a:lnTo>
                <a:close/>
                <a:moveTo>
                  <a:pt x="63915" y="48691"/>
                </a:moveTo>
                <a:lnTo>
                  <a:pt x="61526" y="48691"/>
                </a:lnTo>
                <a:lnTo>
                  <a:pt x="61526" y="46302"/>
                </a:lnTo>
                <a:lnTo>
                  <a:pt x="63915" y="46302"/>
                </a:lnTo>
                <a:close/>
                <a:moveTo>
                  <a:pt x="63915" y="51228"/>
                </a:moveTo>
                <a:lnTo>
                  <a:pt x="61526" y="51228"/>
                </a:lnTo>
                <a:lnTo>
                  <a:pt x="61526" y="48839"/>
                </a:lnTo>
                <a:lnTo>
                  <a:pt x="63915" y="48839"/>
                </a:lnTo>
                <a:close/>
                <a:moveTo>
                  <a:pt x="63915" y="53765"/>
                </a:moveTo>
                <a:lnTo>
                  <a:pt x="61526" y="53765"/>
                </a:lnTo>
                <a:lnTo>
                  <a:pt x="61526" y="51376"/>
                </a:lnTo>
                <a:lnTo>
                  <a:pt x="63915" y="51376"/>
                </a:lnTo>
                <a:close/>
                <a:moveTo>
                  <a:pt x="63915" y="56303"/>
                </a:moveTo>
                <a:lnTo>
                  <a:pt x="61526" y="56303"/>
                </a:lnTo>
                <a:lnTo>
                  <a:pt x="61526" y="53914"/>
                </a:lnTo>
                <a:lnTo>
                  <a:pt x="63915" y="53914"/>
                </a:lnTo>
                <a:close/>
                <a:moveTo>
                  <a:pt x="63915" y="58840"/>
                </a:moveTo>
                <a:lnTo>
                  <a:pt x="61526" y="58840"/>
                </a:lnTo>
                <a:lnTo>
                  <a:pt x="61526" y="56451"/>
                </a:lnTo>
                <a:lnTo>
                  <a:pt x="63915" y="56451"/>
                </a:lnTo>
                <a:close/>
                <a:moveTo>
                  <a:pt x="61378" y="5554"/>
                </a:moveTo>
                <a:lnTo>
                  <a:pt x="58989" y="5554"/>
                </a:lnTo>
                <a:lnTo>
                  <a:pt x="58989" y="3165"/>
                </a:lnTo>
                <a:lnTo>
                  <a:pt x="61378" y="3165"/>
                </a:lnTo>
                <a:close/>
                <a:moveTo>
                  <a:pt x="61378" y="8092"/>
                </a:moveTo>
                <a:lnTo>
                  <a:pt x="58989" y="8092"/>
                </a:lnTo>
                <a:lnTo>
                  <a:pt x="58989" y="5703"/>
                </a:lnTo>
                <a:lnTo>
                  <a:pt x="61378" y="5703"/>
                </a:lnTo>
                <a:close/>
                <a:moveTo>
                  <a:pt x="61378" y="10629"/>
                </a:moveTo>
                <a:lnTo>
                  <a:pt x="58989" y="10629"/>
                </a:lnTo>
                <a:lnTo>
                  <a:pt x="58989" y="8240"/>
                </a:lnTo>
                <a:lnTo>
                  <a:pt x="61378" y="8240"/>
                </a:lnTo>
                <a:close/>
                <a:moveTo>
                  <a:pt x="61378" y="13166"/>
                </a:moveTo>
                <a:lnTo>
                  <a:pt x="58989" y="13166"/>
                </a:lnTo>
                <a:lnTo>
                  <a:pt x="58989" y="10777"/>
                </a:lnTo>
                <a:lnTo>
                  <a:pt x="61378" y="10777"/>
                </a:lnTo>
                <a:close/>
                <a:moveTo>
                  <a:pt x="61378" y="15704"/>
                </a:moveTo>
                <a:lnTo>
                  <a:pt x="58989" y="15704"/>
                </a:lnTo>
                <a:lnTo>
                  <a:pt x="58989" y="13316"/>
                </a:lnTo>
                <a:lnTo>
                  <a:pt x="61378" y="13316"/>
                </a:lnTo>
                <a:close/>
                <a:moveTo>
                  <a:pt x="61378" y="18242"/>
                </a:moveTo>
                <a:lnTo>
                  <a:pt x="58989" y="18242"/>
                </a:lnTo>
                <a:lnTo>
                  <a:pt x="58989" y="15853"/>
                </a:lnTo>
                <a:lnTo>
                  <a:pt x="61378" y="15853"/>
                </a:lnTo>
                <a:close/>
                <a:moveTo>
                  <a:pt x="61378" y="20778"/>
                </a:moveTo>
                <a:lnTo>
                  <a:pt x="58989" y="20778"/>
                </a:lnTo>
                <a:lnTo>
                  <a:pt x="58989" y="18389"/>
                </a:lnTo>
                <a:lnTo>
                  <a:pt x="61378" y="18389"/>
                </a:lnTo>
                <a:close/>
                <a:moveTo>
                  <a:pt x="61378" y="23316"/>
                </a:moveTo>
                <a:lnTo>
                  <a:pt x="58989" y="23316"/>
                </a:lnTo>
                <a:lnTo>
                  <a:pt x="58989" y="20928"/>
                </a:lnTo>
                <a:lnTo>
                  <a:pt x="61378" y="20928"/>
                </a:lnTo>
                <a:close/>
                <a:moveTo>
                  <a:pt x="61378" y="25854"/>
                </a:moveTo>
                <a:lnTo>
                  <a:pt x="58989" y="25854"/>
                </a:lnTo>
                <a:lnTo>
                  <a:pt x="58989" y="23465"/>
                </a:lnTo>
                <a:lnTo>
                  <a:pt x="61378" y="23465"/>
                </a:lnTo>
                <a:close/>
                <a:moveTo>
                  <a:pt x="61378" y="28391"/>
                </a:moveTo>
                <a:lnTo>
                  <a:pt x="58989" y="28391"/>
                </a:lnTo>
                <a:lnTo>
                  <a:pt x="58989" y="26002"/>
                </a:lnTo>
                <a:lnTo>
                  <a:pt x="61378" y="26002"/>
                </a:lnTo>
                <a:close/>
                <a:moveTo>
                  <a:pt x="61378" y="30928"/>
                </a:moveTo>
                <a:lnTo>
                  <a:pt x="58989" y="30928"/>
                </a:lnTo>
                <a:lnTo>
                  <a:pt x="58989" y="28540"/>
                </a:lnTo>
                <a:lnTo>
                  <a:pt x="61378" y="28540"/>
                </a:lnTo>
                <a:close/>
                <a:moveTo>
                  <a:pt x="61378" y="33466"/>
                </a:moveTo>
                <a:lnTo>
                  <a:pt x="58989" y="33466"/>
                </a:lnTo>
                <a:lnTo>
                  <a:pt x="58989" y="31077"/>
                </a:lnTo>
                <a:lnTo>
                  <a:pt x="61378" y="31077"/>
                </a:lnTo>
                <a:close/>
                <a:moveTo>
                  <a:pt x="61378" y="36003"/>
                </a:moveTo>
                <a:lnTo>
                  <a:pt x="58989" y="36003"/>
                </a:lnTo>
                <a:lnTo>
                  <a:pt x="58989" y="33614"/>
                </a:lnTo>
                <a:lnTo>
                  <a:pt x="61378" y="33614"/>
                </a:lnTo>
                <a:close/>
                <a:moveTo>
                  <a:pt x="61378" y="38540"/>
                </a:moveTo>
                <a:lnTo>
                  <a:pt x="58989" y="38540"/>
                </a:lnTo>
                <a:lnTo>
                  <a:pt x="58989" y="36152"/>
                </a:lnTo>
                <a:lnTo>
                  <a:pt x="61378" y="36152"/>
                </a:lnTo>
                <a:close/>
                <a:moveTo>
                  <a:pt x="61378" y="41079"/>
                </a:moveTo>
                <a:lnTo>
                  <a:pt x="58989" y="41079"/>
                </a:lnTo>
                <a:lnTo>
                  <a:pt x="58989" y="38690"/>
                </a:lnTo>
                <a:lnTo>
                  <a:pt x="61378" y="38690"/>
                </a:lnTo>
                <a:close/>
                <a:moveTo>
                  <a:pt x="61378" y="43616"/>
                </a:moveTo>
                <a:lnTo>
                  <a:pt x="58989" y="43616"/>
                </a:lnTo>
                <a:lnTo>
                  <a:pt x="58989" y="41226"/>
                </a:lnTo>
                <a:lnTo>
                  <a:pt x="61378" y="41226"/>
                </a:lnTo>
                <a:close/>
                <a:moveTo>
                  <a:pt x="61378" y="46152"/>
                </a:moveTo>
                <a:lnTo>
                  <a:pt x="58989" y="46152"/>
                </a:lnTo>
                <a:lnTo>
                  <a:pt x="58989" y="43764"/>
                </a:lnTo>
                <a:lnTo>
                  <a:pt x="61378" y="43764"/>
                </a:lnTo>
                <a:close/>
                <a:moveTo>
                  <a:pt x="61378" y="48691"/>
                </a:moveTo>
                <a:lnTo>
                  <a:pt x="58989" y="48691"/>
                </a:lnTo>
                <a:lnTo>
                  <a:pt x="58989" y="46302"/>
                </a:lnTo>
                <a:lnTo>
                  <a:pt x="61378" y="46302"/>
                </a:lnTo>
                <a:close/>
                <a:moveTo>
                  <a:pt x="61378" y="51228"/>
                </a:moveTo>
                <a:lnTo>
                  <a:pt x="58989" y="51228"/>
                </a:lnTo>
                <a:lnTo>
                  <a:pt x="58989" y="48839"/>
                </a:lnTo>
                <a:lnTo>
                  <a:pt x="61378" y="48839"/>
                </a:lnTo>
                <a:close/>
                <a:moveTo>
                  <a:pt x="61378" y="53765"/>
                </a:moveTo>
                <a:lnTo>
                  <a:pt x="58989" y="53765"/>
                </a:lnTo>
                <a:lnTo>
                  <a:pt x="58989" y="51376"/>
                </a:lnTo>
                <a:lnTo>
                  <a:pt x="61378" y="51376"/>
                </a:lnTo>
                <a:close/>
                <a:moveTo>
                  <a:pt x="61378" y="56303"/>
                </a:moveTo>
                <a:lnTo>
                  <a:pt x="58989" y="56303"/>
                </a:lnTo>
                <a:lnTo>
                  <a:pt x="58989" y="53914"/>
                </a:lnTo>
                <a:lnTo>
                  <a:pt x="61378" y="53914"/>
                </a:lnTo>
                <a:close/>
                <a:moveTo>
                  <a:pt x="61378" y="58840"/>
                </a:moveTo>
                <a:lnTo>
                  <a:pt x="58989" y="58840"/>
                </a:lnTo>
                <a:lnTo>
                  <a:pt x="58989" y="56451"/>
                </a:lnTo>
                <a:lnTo>
                  <a:pt x="61378" y="56451"/>
                </a:lnTo>
                <a:close/>
                <a:moveTo>
                  <a:pt x="58840" y="5554"/>
                </a:moveTo>
                <a:lnTo>
                  <a:pt x="56452" y="5554"/>
                </a:lnTo>
                <a:lnTo>
                  <a:pt x="56452" y="3165"/>
                </a:lnTo>
                <a:lnTo>
                  <a:pt x="58840" y="3165"/>
                </a:lnTo>
                <a:close/>
                <a:moveTo>
                  <a:pt x="58840" y="8092"/>
                </a:moveTo>
                <a:lnTo>
                  <a:pt x="56452" y="8092"/>
                </a:lnTo>
                <a:lnTo>
                  <a:pt x="56452" y="5703"/>
                </a:lnTo>
                <a:lnTo>
                  <a:pt x="58840" y="5703"/>
                </a:lnTo>
                <a:close/>
                <a:moveTo>
                  <a:pt x="58840" y="10629"/>
                </a:moveTo>
                <a:lnTo>
                  <a:pt x="56452" y="10629"/>
                </a:lnTo>
                <a:lnTo>
                  <a:pt x="56452" y="8240"/>
                </a:lnTo>
                <a:lnTo>
                  <a:pt x="58840" y="8240"/>
                </a:lnTo>
                <a:close/>
                <a:moveTo>
                  <a:pt x="58840" y="13166"/>
                </a:moveTo>
                <a:lnTo>
                  <a:pt x="56452" y="13166"/>
                </a:lnTo>
                <a:lnTo>
                  <a:pt x="56452" y="10777"/>
                </a:lnTo>
                <a:lnTo>
                  <a:pt x="58840" y="10777"/>
                </a:lnTo>
                <a:close/>
                <a:moveTo>
                  <a:pt x="58840" y="15704"/>
                </a:moveTo>
                <a:lnTo>
                  <a:pt x="56452" y="15704"/>
                </a:lnTo>
                <a:lnTo>
                  <a:pt x="56452" y="13316"/>
                </a:lnTo>
                <a:lnTo>
                  <a:pt x="58840" y="13316"/>
                </a:lnTo>
                <a:close/>
                <a:moveTo>
                  <a:pt x="58840" y="18242"/>
                </a:moveTo>
                <a:lnTo>
                  <a:pt x="56452" y="18242"/>
                </a:lnTo>
                <a:lnTo>
                  <a:pt x="56452" y="15853"/>
                </a:lnTo>
                <a:lnTo>
                  <a:pt x="58840" y="15853"/>
                </a:lnTo>
                <a:close/>
                <a:moveTo>
                  <a:pt x="58840" y="20778"/>
                </a:moveTo>
                <a:lnTo>
                  <a:pt x="56452" y="20778"/>
                </a:lnTo>
                <a:lnTo>
                  <a:pt x="56452" y="18389"/>
                </a:lnTo>
                <a:lnTo>
                  <a:pt x="58840" y="18389"/>
                </a:lnTo>
                <a:close/>
                <a:moveTo>
                  <a:pt x="58840" y="23316"/>
                </a:moveTo>
                <a:lnTo>
                  <a:pt x="56452" y="23316"/>
                </a:lnTo>
                <a:lnTo>
                  <a:pt x="56452" y="20928"/>
                </a:lnTo>
                <a:lnTo>
                  <a:pt x="58840" y="20928"/>
                </a:lnTo>
                <a:close/>
                <a:moveTo>
                  <a:pt x="58840" y="25854"/>
                </a:moveTo>
                <a:lnTo>
                  <a:pt x="56452" y="25854"/>
                </a:lnTo>
                <a:lnTo>
                  <a:pt x="56452" y="23465"/>
                </a:lnTo>
                <a:lnTo>
                  <a:pt x="58840" y="23465"/>
                </a:lnTo>
                <a:close/>
                <a:moveTo>
                  <a:pt x="58840" y="28391"/>
                </a:moveTo>
                <a:lnTo>
                  <a:pt x="56452" y="28391"/>
                </a:lnTo>
                <a:lnTo>
                  <a:pt x="56452" y="26002"/>
                </a:lnTo>
                <a:lnTo>
                  <a:pt x="58840" y="26002"/>
                </a:lnTo>
                <a:close/>
                <a:moveTo>
                  <a:pt x="58840" y="30928"/>
                </a:moveTo>
                <a:lnTo>
                  <a:pt x="56452" y="30928"/>
                </a:lnTo>
                <a:lnTo>
                  <a:pt x="56452" y="28540"/>
                </a:lnTo>
                <a:lnTo>
                  <a:pt x="58840" y="28540"/>
                </a:lnTo>
                <a:close/>
                <a:moveTo>
                  <a:pt x="58840" y="33466"/>
                </a:moveTo>
                <a:lnTo>
                  <a:pt x="56452" y="33466"/>
                </a:lnTo>
                <a:lnTo>
                  <a:pt x="56452" y="31077"/>
                </a:lnTo>
                <a:lnTo>
                  <a:pt x="58840" y="31077"/>
                </a:lnTo>
                <a:close/>
                <a:moveTo>
                  <a:pt x="58840" y="36003"/>
                </a:moveTo>
                <a:lnTo>
                  <a:pt x="56452" y="36003"/>
                </a:lnTo>
                <a:lnTo>
                  <a:pt x="56452" y="33614"/>
                </a:lnTo>
                <a:lnTo>
                  <a:pt x="58840" y="33614"/>
                </a:lnTo>
                <a:close/>
                <a:moveTo>
                  <a:pt x="58840" y="38540"/>
                </a:moveTo>
                <a:lnTo>
                  <a:pt x="56452" y="38540"/>
                </a:lnTo>
                <a:lnTo>
                  <a:pt x="56452" y="36152"/>
                </a:lnTo>
                <a:lnTo>
                  <a:pt x="58840" y="36152"/>
                </a:lnTo>
                <a:close/>
                <a:moveTo>
                  <a:pt x="58840" y="41079"/>
                </a:moveTo>
                <a:lnTo>
                  <a:pt x="56452" y="41079"/>
                </a:lnTo>
                <a:lnTo>
                  <a:pt x="56452" y="38690"/>
                </a:lnTo>
                <a:lnTo>
                  <a:pt x="58840" y="38690"/>
                </a:lnTo>
                <a:close/>
                <a:moveTo>
                  <a:pt x="58840" y="43616"/>
                </a:moveTo>
                <a:lnTo>
                  <a:pt x="56452" y="43616"/>
                </a:lnTo>
                <a:lnTo>
                  <a:pt x="56452" y="41226"/>
                </a:lnTo>
                <a:lnTo>
                  <a:pt x="58840" y="41226"/>
                </a:lnTo>
                <a:close/>
                <a:moveTo>
                  <a:pt x="58840" y="46152"/>
                </a:moveTo>
                <a:lnTo>
                  <a:pt x="56452" y="46152"/>
                </a:lnTo>
                <a:lnTo>
                  <a:pt x="56452" y="43764"/>
                </a:lnTo>
                <a:lnTo>
                  <a:pt x="58840" y="43764"/>
                </a:lnTo>
                <a:close/>
                <a:moveTo>
                  <a:pt x="58840" y="48691"/>
                </a:moveTo>
                <a:lnTo>
                  <a:pt x="56452" y="48691"/>
                </a:lnTo>
                <a:lnTo>
                  <a:pt x="56452" y="46302"/>
                </a:lnTo>
                <a:lnTo>
                  <a:pt x="58840" y="46302"/>
                </a:lnTo>
                <a:close/>
                <a:moveTo>
                  <a:pt x="58840" y="51228"/>
                </a:moveTo>
                <a:lnTo>
                  <a:pt x="56452" y="51228"/>
                </a:lnTo>
                <a:lnTo>
                  <a:pt x="56452" y="48839"/>
                </a:lnTo>
                <a:lnTo>
                  <a:pt x="58840" y="48839"/>
                </a:lnTo>
                <a:close/>
                <a:moveTo>
                  <a:pt x="58840" y="53765"/>
                </a:moveTo>
                <a:lnTo>
                  <a:pt x="56452" y="53765"/>
                </a:lnTo>
                <a:lnTo>
                  <a:pt x="56452" y="51376"/>
                </a:lnTo>
                <a:lnTo>
                  <a:pt x="58840" y="51376"/>
                </a:lnTo>
                <a:close/>
                <a:moveTo>
                  <a:pt x="58840" y="56303"/>
                </a:moveTo>
                <a:lnTo>
                  <a:pt x="56452" y="56303"/>
                </a:lnTo>
                <a:lnTo>
                  <a:pt x="56452" y="53914"/>
                </a:lnTo>
                <a:lnTo>
                  <a:pt x="58840" y="53914"/>
                </a:lnTo>
                <a:close/>
                <a:moveTo>
                  <a:pt x="58840" y="58840"/>
                </a:moveTo>
                <a:lnTo>
                  <a:pt x="56452" y="58840"/>
                </a:lnTo>
                <a:lnTo>
                  <a:pt x="56452" y="56451"/>
                </a:lnTo>
                <a:lnTo>
                  <a:pt x="58840" y="56451"/>
                </a:lnTo>
                <a:close/>
                <a:moveTo>
                  <a:pt x="56303" y="5554"/>
                </a:moveTo>
                <a:lnTo>
                  <a:pt x="53914" y="5554"/>
                </a:lnTo>
                <a:lnTo>
                  <a:pt x="53914" y="3165"/>
                </a:lnTo>
                <a:lnTo>
                  <a:pt x="56303" y="3165"/>
                </a:lnTo>
                <a:close/>
                <a:moveTo>
                  <a:pt x="56303" y="8092"/>
                </a:moveTo>
                <a:lnTo>
                  <a:pt x="53914" y="8092"/>
                </a:lnTo>
                <a:lnTo>
                  <a:pt x="53914" y="5703"/>
                </a:lnTo>
                <a:lnTo>
                  <a:pt x="56303" y="5703"/>
                </a:lnTo>
                <a:close/>
                <a:moveTo>
                  <a:pt x="56303" y="10629"/>
                </a:moveTo>
                <a:lnTo>
                  <a:pt x="53914" y="10629"/>
                </a:lnTo>
                <a:lnTo>
                  <a:pt x="53914" y="8240"/>
                </a:lnTo>
                <a:lnTo>
                  <a:pt x="56303" y="8240"/>
                </a:lnTo>
                <a:close/>
                <a:moveTo>
                  <a:pt x="56303" y="13166"/>
                </a:moveTo>
                <a:lnTo>
                  <a:pt x="53914" y="13166"/>
                </a:lnTo>
                <a:lnTo>
                  <a:pt x="53914" y="10777"/>
                </a:lnTo>
                <a:lnTo>
                  <a:pt x="56303" y="10777"/>
                </a:lnTo>
                <a:close/>
                <a:moveTo>
                  <a:pt x="56303" y="15704"/>
                </a:moveTo>
                <a:lnTo>
                  <a:pt x="53914" y="15704"/>
                </a:lnTo>
                <a:lnTo>
                  <a:pt x="53914" y="13316"/>
                </a:lnTo>
                <a:lnTo>
                  <a:pt x="56303" y="13316"/>
                </a:lnTo>
                <a:close/>
                <a:moveTo>
                  <a:pt x="56303" y="18242"/>
                </a:moveTo>
                <a:lnTo>
                  <a:pt x="53914" y="18242"/>
                </a:lnTo>
                <a:lnTo>
                  <a:pt x="53914" y="15853"/>
                </a:lnTo>
                <a:lnTo>
                  <a:pt x="56303" y="15853"/>
                </a:lnTo>
                <a:close/>
                <a:moveTo>
                  <a:pt x="56303" y="20778"/>
                </a:moveTo>
                <a:lnTo>
                  <a:pt x="53914" y="20778"/>
                </a:lnTo>
                <a:lnTo>
                  <a:pt x="53914" y="18389"/>
                </a:lnTo>
                <a:lnTo>
                  <a:pt x="56303" y="18389"/>
                </a:lnTo>
                <a:close/>
                <a:moveTo>
                  <a:pt x="56303" y="23316"/>
                </a:moveTo>
                <a:lnTo>
                  <a:pt x="53914" y="23316"/>
                </a:lnTo>
                <a:lnTo>
                  <a:pt x="53914" y="20928"/>
                </a:lnTo>
                <a:lnTo>
                  <a:pt x="56303" y="20928"/>
                </a:lnTo>
                <a:close/>
                <a:moveTo>
                  <a:pt x="56303" y="25854"/>
                </a:moveTo>
                <a:lnTo>
                  <a:pt x="53914" y="25854"/>
                </a:lnTo>
                <a:lnTo>
                  <a:pt x="53914" y="23465"/>
                </a:lnTo>
                <a:lnTo>
                  <a:pt x="56303" y="23465"/>
                </a:lnTo>
                <a:close/>
                <a:moveTo>
                  <a:pt x="56303" y="28391"/>
                </a:moveTo>
                <a:lnTo>
                  <a:pt x="53914" y="28391"/>
                </a:lnTo>
                <a:lnTo>
                  <a:pt x="53914" y="26002"/>
                </a:lnTo>
                <a:lnTo>
                  <a:pt x="56303" y="26002"/>
                </a:lnTo>
                <a:close/>
                <a:moveTo>
                  <a:pt x="56303" y="30928"/>
                </a:moveTo>
                <a:lnTo>
                  <a:pt x="53914" y="30928"/>
                </a:lnTo>
                <a:lnTo>
                  <a:pt x="53914" y="28540"/>
                </a:lnTo>
                <a:lnTo>
                  <a:pt x="56303" y="28540"/>
                </a:lnTo>
                <a:close/>
                <a:moveTo>
                  <a:pt x="56303" y="33466"/>
                </a:moveTo>
                <a:lnTo>
                  <a:pt x="53914" y="33466"/>
                </a:lnTo>
                <a:lnTo>
                  <a:pt x="53914" y="31077"/>
                </a:lnTo>
                <a:lnTo>
                  <a:pt x="56303" y="31077"/>
                </a:lnTo>
                <a:close/>
                <a:moveTo>
                  <a:pt x="56303" y="36003"/>
                </a:moveTo>
                <a:lnTo>
                  <a:pt x="53914" y="36003"/>
                </a:lnTo>
                <a:lnTo>
                  <a:pt x="53914" y="33614"/>
                </a:lnTo>
                <a:lnTo>
                  <a:pt x="56303" y="33614"/>
                </a:lnTo>
                <a:close/>
                <a:moveTo>
                  <a:pt x="56303" y="38540"/>
                </a:moveTo>
                <a:lnTo>
                  <a:pt x="53914" y="38540"/>
                </a:lnTo>
                <a:lnTo>
                  <a:pt x="53914" y="36152"/>
                </a:lnTo>
                <a:lnTo>
                  <a:pt x="56303" y="36152"/>
                </a:lnTo>
                <a:close/>
                <a:moveTo>
                  <a:pt x="56303" y="41079"/>
                </a:moveTo>
                <a:lnTo>
                  <a:pt x="53914" y="41079"/>
                </a:lnTo>
                <a:lnTo>
                  <a:pt x="53914" y="38690"/>
                </a:lnTo>
                <a:lnTo>
                  <a:pt x="56303" y="38690"/>
                </a:lnTo>
                <a:close/>
                <a:moveTo>
                  <a:pt x="56303" y="43616"/>
                </a:moveTo>
                <a:lnTo>
                  <a:pt x="53914" y="43616"/>
                </a:lnTo>
                <a:lnTo>
                  <a:pt x="53914" y="41226"/>
                </a:lnTo>
                <a:lnTo>
                  <a:pt x="56303" y="41226"/>
                </a:lnTo>
                <a:close/>
                <a:moveTo>
                  <a:pt x="56303" y="46152"/>
                </a:moveTo>
                <a:lnTo>
                  <a:pt x="53914" y="46152"/>
                </a:lnTo>
                <a:lnTo>
                  <a:pt x="53914" y="43764"/>
                </a:lnTo>
                <a:lnTo>
                  <a:pt x="56303" y="43764"/>
                </a:lnTo>
                <a:close/>
                <a:moveTo>
                  <a:pt x="56303" y="48691"/>
                </a:moveTo>
                <a:lnTo>
                  <a:pt x="53914" y="48691"/>
                </a:lnTo>
                <a:lnTo>
                  <a:pt x="53914" y="46302"/>
                </a:lnTo>
                <a:lnTo>
                  <a:pt x="56303" y="46302"/>
                </a:lnTo>
                <a:close/>
                <a:moveTo>
                  <a:pt x="56303" y="51228"/>
                </a:moveTo>
                <a:lnTo>
                  <a:pt x="53914" y="51228"/>
                </a:lnTo>
                <a:lnTo>
                  <a:pt x="53914" y="48839"/>
                </a:lnTo>
                <a:lnTo>
                  <a:pt x="56303" y="48839"/>
                </a:lnTo>
                <a:close/>
                <a:moveTo>
                  <a:pt x="56303" y="53765"/>
                </a:moveTo>
                <a:lnTo>
                  <a:pt x="53914" y="53765"/>
                </a:lnTo>
                <a:lnTo>
                  <a:pt x="53914" y="51376"/>
                </a:lnTo>
                <a:lnTo>
                  <a:pt x="56303" y="51376"/>
                </a:lnTo>
                <a:close/>
                <a:moveTo>
                  <a:pt x="56303" y="56303"/>
                </a:moveTo>
                <a:lnTo>
                  <a:pt x="53914" y="56303"/>
                </a:lnTo>
                <a:lnTo>
                  <a:pt x="53914" y="53914"/>
                </a:lnTo>
                <a:lnTo>
                  <a:pt x="56303" y="53914"/>
                </a:lnTo>
                <a:close/>
                <a:moveTo>
                  <a:pt x="56303" y="58840"/>
                </a:moveTo>
                <a:lnTo>
                  <a:pt x="53914" y="58840"/>
                </a:lnTo>
                <a:lnTo>
                  <a:pt x="53914" y="56451"/>
                </a:lnTo>
                <a:lnTo>
                  <a:pt x="56303" y="56451"/>
                </a:lnTo>
                <a:close/>
                <a:moveTo>
                  <a:pt x="53766" y="5554"/>
                </a:moveTo>
                <a:lnTo>
                  <a:pt x="51376" y="5554"/>
                </a:lnTo>
                <a:lnTo>
                  <a:pt x="51376" y="3165"/>
                </a:lnTo>
                <a:lnTo>
                  <a:pt x="53766" y="3165"/>
                </a:lnTo>
                <a:close/>
                <a:moveTo>
                  <a:pt x="53766" y="8092"/>
                </a:moveTo>
                <a:lnTo>
                  <a:pt x="51376" y="8092"/>
                </a:lnTo>
                <a:lnTo>
                  <a:pt x="51376" y="5703"/>
                </a:lnTo>
                <a:lnTo>
                  <a:pt x="53766" y="5703"/>
                </a:lnTo>
                <a:close/>
                <a:moveTo>
                  <a:pt x="53766" y="10629"/>
                </a:moveTo>
                <a:lnTo>
                  <a:pt x="51376" y="10629"/>
                </a:lnTo>
                <a:lnTo>
                  <a:pt x="51376" y="8240"/>
                </a:lnTo>
                <a:lnTo>
                  <a:pt x="53766" y="8240"/>
                </a:lnTo>
                <a:close/>
                <a:moveTo>
                  <a:pt x="53766" y="13166"/>
                </a:moveTo>
                <a:lnTo>
                  <a:pt x="51376" y="13166"/>
                </a:lnTo>
                <a:lnTo>
                  <a:pt x="51376" y="10777"/>
                </a:lnTo>
                <a:lnTo>
                  <a:pt x="53766" y="10777"/>
                </a:lnTo>
                <a:close/>
                <a:moveTo>
                  <a:pt x="53766" y="15704"/>
                </a:moveTo>
                <a:lnTo>
                  <a:pt x="51376" y="15704"/>
                </a:lnTo>
                <a:lnTo>
                  <a:pt x="51376" y="13316"/>
                </a:lnTo>
                <a:lnTo>
                  <a:pt x="53766" y="13316"/>
                </a:lnTo>
                <a:close/>
                <a:moveTo>
                  <a:pt x="53766" y="18242"/>
                </a:moveTo>
                <a:lnTo>
                  <a:pt x="51376" y="18242"/>
                </a:lnTo>
                <a:lnTo>
                  <a:pt x="51376" y="15853"/>
                </a:lnTo>
                <a:lnTo>
                  <a:pt x="53766" y="15853"/>
                </a:lnTo>
                <a:close/>
                <a:moveTo>
                  <a:pt x="53766" y="20778"/>
                </a:moveTo>
                <a:lnTo>
                  <a:pt x="51376" y="20778"/>
                </a:lnTo>
                <a:lnTo>
                  <a:pt x="51376" y="18389"/>
                </a:lnTo>
                <a:lnTo>
                  <a:pt x="53766" y="18389"/>
                </a:lnTo>
                <a:close/>
                <a:moveTo>
                  <a:pt x="53766" y="23316"/>
                </a:moveTo>
                <a:lnTo>
                  <a:pt x="51376" y="23316"/>
                </a:lnTo>
                <a:lnTo>
                  <a:pt x="51376" y="20928"/>
                </a:lnTo>
                <a:lnTo>
                  <a:pt x="53766" y="20928"/>
                </a:lnTo>
                <a:close/>
                <a:moveTo>
                  <a:pt x="53766" y="25854"/>
                </a:moveTo>
                <a:lnTo>
                  <a:pt x="51376" y="25854"/>
                </a:lnTo>
                <a:lnTo>
                  <a:pt x="51376" y="23465"/>
                </a:lnTo>
                <a:lnTo>
                  <a:pt x="53766" y="23465"/>
                </a:lnTo>
                <a:close/>
                <a:moveTo>
                  <a:pt x="53766" y="28391"/>
                </a:moveTo>
                <a:lnTo>
                  <a:pt x="51376" y="28391"/>
                </a:lnTo>
                <a:lnTo>
                  <a:pt x="51376" y="26002"/>
                </a:lnTo>
                <a:lnTo>
                  <a:pt x="53766" y="26002"/>
                </a:lnTo>
                <a:close/>
                <a:moveTo>
                  <a:pt x="53766" y="30928"/>
                </a:moveTo>
                <a:lnTo>
                  <a:pt x="51376" y="30928"/>
                </a:lnTo>
                <a:lnTo>
                  <a:pt x="51376" y="28540"/>
                </a:lnTo>
                <a:lnTo>
                  <a:pt x="53766" y="28540"/>
                </a:lnTo>
                <a:close/>
                <a:moveTo>
                  <a:pt x="53766" y="33466"/>
                </a:moveTo>
                <a:lnTo>
                  <a:pt x="51376" y="33466"/>
                </a:lnTo>
                <a:lnTo>
                  <a:pt x="51376" y="31077"/>
                </a:lnTo>
                <a:lnTo>
                  <a:pt x="53766" y="31077"/>
                </a:lnTo>
                <a:close/>
                <a:moveTo>
                  <a:pt x="53766" y="36003"/>
                </a:moveTo>
                <a:lnTo>
                  <a:pt x="51376" y="36003"/>
                </a:lnTo>
                <a:lnTo>
                  <a:pt x="51376" y="33614"/>
                </a:lnTo>
                <a:lnTo>
                  <a:pt x="53766" y="33614"/>
                </a:lnTo>
                <a:close/>
                <a:moveTo>
                  <a:pt x="53766" y="38540"/>
                </a:moveTo>
                <a:lnTo>
                  <a:pt x="51376" y="38540"/>
                </a:lnTo>
                <a:lnTo>
                  <a:pt x="51376" y="36152"/>
                </a:lnTo>
                <a:lnTo>
                  <a:pt x="53766" y="36152"/>
                </a:lnTo>
                <a:close/>
                <a:moveTo>
                  <a:pt x="53766" y="41079"/>
                </a:moveTo>
                <a:lnTo>
                  <a:pt x="51376" y="41079"/>
                </a:lnTo>
                <a:lnTo>
                  <a:pt x="51376" y="38690"/>
                </a:lnTo>
                <a:lnTo>
                  <a:pt x="53766" y="38690"/>
                </a:lnTo>
                <a:close/>
                <a:moveTo>
                  <a:pt x="53766" y="43616"/>
                </a:moveTo>
                <a:lnTo>
                  <a:pt x="51376" y="43616"/>
                </a:lnTo>
                <a:lnTo>
                  <a:pt x="51376" y="41226"/>
                </a:lnTo>
                <a:lnTo>
                  <a:pt x="53766" y="41226"/>
                </a:lnTo>
                <a:close/>
                <a:moveTo>
                  <a:pt x="53766" y="46152"/>
                </a:moveTo>
                <a:lnTo>
                  <a:pt x="51376" y="46152"/>
                </a:lnTo>
                <a:lnTo>
                  <a:pt x="51376" y="43764"/>
                </a:lnTo>
                <a:lnTo>
                  <a:pt x="53766" y="43764"/>
                </a:lnTo>
                <a:close/>
                <a:moveTo>
                  <a:pt x="53766" y="48691"/>
                </a:moveTo>
                <a:lnTo>
                  <a:pt x="51376" y="48691"/>
                </a:lnTo>
                <a:lnTo>
                  <a:pt x="51376" y="46302"/>
                </a:lnTo>
                <a:lnTo>
                  <a:pt x="53766" y="46302"/>
                </a:lnTo>
                <a:close/>
                <a:moveTo>
                  <a:pt x="53766" y="51228"/>
                </a:moveTo>
                <a:lnTo>
                  <a:pt x="51376" y="51228"/>
                </a:lnTo>
                <a:lnTo>
                  <a:pt x="51376" y="48839"/>
                </a:lnTo>
                <a:lnTo>
                  <a:pt x="53766" y="48839"/>
                </a:lnTo>
                <a:close/>
                <a:moveTo>
                  <a:pt x="53766" y="53765"/>
                </a:moveTo>
                <a:lnTo>
                  <a:pt x="51376" y="53765"/>
                </a:lnTo>
                <a:lnTo>
                  <a:pt x="51376" y="51376"/>
                </a:lnTo>
                <a:lnTo>
                  <a:pt x="53766" y="51376"/>
                </a:lnTo>
                <a:close/>
                <a:moveTo>
                  <a:pt x="53766" y="56303"/>
                </a:moveTo>
                <a:lnTo>
                  <a:pt x="51376" y="56303"/>
                </a:lnTo>
                <a:lnTo>
                  <a:pt x="51376" y="53914"/>
                </a:lnTo>
                <a:lnTo>
                  <a:pt x="53766" y="53914"/>
                </a:lnTo>
                <a:close/>
                <a:moveTo>
                  <a:pt x="53766" y="58840"/>
                </a:moveTo>
                <a:lnTo>
                  <a:pt x="51376" y="58840"/>
                </a:lnTo>
                <a:lnTo>
                  <a:pt x="51376" y="56451"/>
                </a:lnTo>
                <a:lnTo>
                  <a:pt x="53766" y="56451"/>
                </a:lnTo>
                <a:close/>
                <a:moveTo>
                  <a:pt x="51228" y="5554"/>
                </a:moveTo>
                <a:lnTo>
                  <a:pt x="48839" y="5554"/>
                </a:lnTo>
                <a:lnTo>
                  <a:pt x="48839" y="3165"/>
                </a:lnTo>
                <a:lnTo>
                  <a:pt x="51228" y="3165"/>
                </a:lnTo>
                <a:close/>
                <a:moveTo>
                  <a:pt x="51228" y="8092"/>
                </a:moveTo>
                <a:lnTo>
                  <a:pt x="48839" y="8092"/>
                </a:lnTo>
                <a:lnTo>
                  <a:pt x="48839" y="5703"/>
                </a:lnTo>
                <a:lnTo>
                  <a:pt x="51228" y="5703"/>
                </a:lnTo>
                <a:close/>
                <a:moveTo>
                  <a:pt x="51228" y="10629"/>
                </a:moveTo>
                <a:lnTo>
                  <a:pt x="48839" y="10629"/>
                </a:lnTo>
                <a:lnTo>
                  <a:pt x="48839" y="8240"/>
                </a:lnTo>
                <a:lnTo>
                  <a:pt x="51228" y="8240"/>
                </a:lnTo>
                <a:close/>
                <a:moveTo>
                  <a:pt x="51228" y="13166"/>
                </a:moveTo>
                <a:lnTo>
                  <a:pt x="48839" y="13166"/>
                </a:lnTo>
                <a:lnTo>
                  <a:pt x="48839" y="10777"/>
                </a:lnTo>
                <a:lnTo>
                  <a:pt x="51228" y="10777"/>
                </a:lnTo>
                <a:close/>
                <a:moveTo>
                  <a:pt x="51228" y="15704"/>
                </a:moveTo>
                <a:lnTo>
                  <a:pt x="48839" y="15704"/>
                </a:lnTo>
                <a:lnTo>
                  <a:pt x="48839" y="13316"/>
                </a:lnTo>
                <a:lnTo>
                  <a:pt x="51228" y="13316"/>
                </a:lnTo>
                <a:close/>
                <a:moveTo>
                  <a:pt x="51228" y="18242"/>
                </a:moveTo>
                <a:lnTo>
                  <a:pt x="48839" y="18242"/>
                </a:lnTo>
                <a:lnTo>
                  <a:pt x="48839" y="15853"/>
                </a:lnTo>
                <a:lnTo>
                  <a:pt x="51228" y="15853"/>
                </a:lnTo>
                <a:close/>
                <a:moveTo>
                  <a:pt x="51228" y="20778"/>
                </a:moveTo>
                <a:lnTo>
                  <a:pt x="48839" y="20778"/>
                </a:lnTo>
                <a:lnTo>
                  <a:pt x="48839" y="18389"/>
                </a:lnTo>
                <a:lnTo>
                  <a:pt x="51228" y="18389"/>
                </a:lnTo>
                <a:close/>
                <a:moveTo>
                  <a:pt x="51228" y="23316"/>
                </a:moveTo>
                <a:lnTo>
                  <a:pt x="48839" y="23316"/>
                </a:lnTo>
                <a:lnTo>
                  <a:pt x="48839" y="20928"/>
                </a:lnTo>
                <a:lnTo>
                  <a:pt x="51228" y="20928"/>
                </a:lnTo>
                <a:close/>
                <a:moveTo>
                  <a:pt x="51228" y="25854"/>
                </a:moveTo>
                <a:lnTo>
                  <a:pt x="48839" y="25854"/>
                </a:lnTo>
                <a:lnTo>
                  <a:pt x="48839" y="23465"/>
                </a:lnTo>
                <a:lnTo>
                  <a:pt x="51228" y="23465"/>
                </a:lnTo>
                <a:close/>
                <a:moveTo>
                  <a:pt x="51228" y="28391"/>
                </a:moveTo>
                <a:lnTo>
                  <a:pt x="48839" y="28391"/>
                </a:lnTo>
                <a:lnTo>
                  <a:pt x="48839" y="26002"/>
                </a:lnTo>
                <a:lnTo>
                  <a:pt x="51228" y="26002"/>
                </a:lnTo>
                <a:close/>
                <a:moveTo>
                  <a:pt x="51228" y="30928"/>
                </a:moveTo>
                <a:lnTo>
                  <a:pt x="48839" y="30928"/>
                </a:lnTo>
                <a:lnTo>
                  <a:pt x="48839" y="28540"/>
                </a:lnTo>
                <a:lnTo>
                  <a:pt x="51228" y="28540"/>
                </a:lnTo>
                <a:close/>
                <a:moveTo>
                  <a:pt x="51228" y="33466"/>
                </a:moveTo>
                <a:lnTo>
                  <a:pt x="48839" y="33466"/>
                </a:lnTo>
                <a:lnTo>
                  <a:pt x="48839" y="31077"/>
                </a:lnTo>
                <a:lnTo>
                  <a:pt x="51228" y="31077"/>
                </a:lnTo>
                <a:close/>
                <a:moveTo>
                  <a:pt x="51228" y="36003"/>
                </a:moveTo>
                <a:lnTo>
                  <a:pt x="48839" y="36003"/>
                </a:lnTo>
                <a:lnTo>
                  <a:pt x="48839" y="33614"/>
                </a:lnTo>
                <a:lnTo>
                  <a:pt x="51228" y="33614"/>
                </a:lnTo>
                <a:close/>
                <a:moveTo>
                  <a:pt x="51228" y="38540"/>
                </a:moveTo>
                <a:lnTo>
                  <a:pt x="48839" y="38540"/>
                </a:lnTo>
                <a:lnTo>
                  <a:pt x="48839" y="36152"/>
                </a:lnTo>
                <a:lnTo>
                  <a:pt x="51228" y="36152"/>
                </a:lnTo>
                <a:close/>
                <a:moveTo>
                  <a:pt x="51228" y="41079"/>
                </a:moveTo>
                <a:lnTo>
                  <a:pt x="48839" y="41079"/>
                </a:lnTo>
                <a:lnTo>
                  <a:pt x="48839" y="38690"/>
                </a:lnTo>
                <a:lnTo>
                  <a:pt x="51228" y="38690"/>
                </a:lnTo>
                <a:close/>
                <a:moveTo>
                  <a:pt x="51228" y="43616"/>
                </a:moveTo>
                <a:lnTo>
                  <a:pt x="48839" y="43616"/>
                </a:lnTo>
                <a:lnTo>
                  <a:pt x="48839" y="41226"/>
                </a:lnTo>
                <a:lnTo>
                  <a:pt x="51228" y="41226"/>
                </a:lnTo>
                <a:close/>
                <a:moveTo>
                  <a:pt x="51228" y="46152"/>
                </a:moveTo>
                <a:lnTo>
                  <a:pt x="48839" y="46152"/>
                </a:lnTo>
                <a:lnTo>
                  <a:pt x="48839" y="43764"/>
                </a:lnTo>
                <a:lnTo>
                  <a:pt x="51228" y="43764"/>
                </a:lnTo>
                <a:close/>
                <a:moveTo>
                  <a:pt x="51228" y="48691"/>
                </a:moveTo>
                <a:lnTo>
                  <a:pt x="48839" y="48691"/>
                </a:lnTo>
                <a:lnTo>
                  <a:pt x="48839" y="46302"/>
                </a:lnTo>
                <a:lnTo>
                  <a:pt x="51228" y="46302"/>
                </a:lnTo>
                <a:close/>
                <a:moveTo>
                  <a:pt x="51228" y="51228"/>
                </a:moveTo>
                <a:lnTo>
                  <a:pt x="48839" y="51228"/>
                </a:lnTo>
                <a:lnTo>
                  <a:pt x="48839" y="48839"/>
                </a:lnTo>
                <a:lnTo>
                  <a:pt x="51228" y="48839"/>
                </a:lnTo>
                <a:close/>
                <a:moveTo>
                  <a:pt x="51228" y="53765"/>
                </a:moveTo>
                <a:lnTo>
                  <a:pt x="48839" y="53765"/>
                </a:lnTo>
                <a:lnTo>
                  <a:pt x="48839" y="51376"/>
                </a:lnTo>
                <a:lnTo>
                  <a:pt x="51228" y="51376"/>
                </a:lnTo>
                <a:close/>
                <a:moveTo>
                  <a:pt x="51228" y="56303"/>
                </a:moveTo>
                <a:lnTo>
                  <a:pt x="48839" y="56303"/>
                </a:lnTo>
                <a:lnTo>
                  <a:pt x="48839" y="53914"/>
                </a:lnTo>
                <a:lnTo>
                  <a:pt x="51228" y="53914"/>
                </a:lnTo>
                <a:close/>
                <a:moveTo>
                  <a:pt x="51228" y="58840"/>
                </a:moveTo>
                <a:lnTo>
                  <a:pt x="48839" y="58840"/>
                </a:lnTo>
                <a:lnTo>
                  <a:pt x="48839" y="56451"/>
                </a:lnTo>
                <a:lnTo>
                  <a:pt x="51228" y="56451"/>
                </a:lnTo>
                <a:close/>
                <a:moveTo>
                  <a:pt x="48691" y="5554"/>
                </a:moveTo>
                <a:lnTo>
                  <a:pt x="46302" y="5554"/>
                </a:lnTo>
                <a:lnTo>
                  <a:pt x="46302" y="3165"/>
                </a:lnTo>
                <a:lnTo>
                  <a:pt x="48691" y="3165"/>
                </a:lnTo>
                <a:close/>
                <a:moveTo>
                  <a:pt x="48691" y="8092"/>
                </a:moveTo>
                <a:lnTo>
                  <a:pt x="46302" y="8092"/>
                </a:lnTo>
                <a:lnTo>
                  <a:pt x="46302" y="5703"/>
                </a:lnTo>
                <a:lnTo>
                  <a:pt x="48691" y="5703"/>
                </a:lnTo>
                <a:close/>
                <a:moveTo>
                  <a:pt x="48691" y="10629"/>
                </a:moveTo>
                <a:lnTo>
                  <a:pt x="46302" y="10629"/>
                </a:lnTo>
                <a:lnTo>
                  <a:pt x="46302" y="8240"/>
                </a:lnTo>
                <a:lnTo>
                  <a:pt x="48691" y="8240"/>
                </a:lnTo>
                <a:close/>
                <a:moveTo>
                  <a:pt x="48691" y="13166"/>
                </a:moveTo>
                <a:lnTo>
                  <a:pt x="46302" y="13166"/>
                </a:lnTo>
                <a:lnTo>
                  <a:pt x="46302" y="10777"/>
                </a:lnTo>
                <a:lnTo>
                  <a:pt x="48691" y="10777"/>
                </a:lnTo>
                <a:close/>
                <a:moveTo>
                  <a:pt x="48691" y="15704"/>
                </a:moveTo>
                <a:lnTo>
                  <a:pt x="46302" y="15704"/>
                </a:lnTo>
                <a:lnTo>
                  <a:pt x="46302" y="13316"/>
                </a:lnTo>
                <a:lnTo>
                  <a:pt x="48691" y="13316"/>
                </a:lnTo>
                <a:close/>
                <a:moveTo>
                  <a:pt x="48691" y="18242"/>
                </a:moveTo>
                <a:lnTo>
                  <a:pt x="46302" y="18242"/>
                </a:lnTo>
                <a:lnTo>
                  <a:pt x="46302" y="15853"/>
                </a:lnTo>
                <a:lnTo>
                  <a:pt x="48691" y="15853"/>
                </a:lnTo>
                <a:close/>
                <a:moveTo>
                  <a:pt x="48691" y="20778"/>
                </a:moveTo>
                <a:lnTo>
                  <a:pt x="46302" y="20778"/>
                </a:lnTo>
                <a:lnTo>
                  <a:pt x="46302" y="18389"/>
                </a:lnTo>
                <a:lnTo>
                  <a:pt x="48691" y="18389"/>
                </a:lnTo>
                <a:close/>
                <a:moveTo>
                  <a:pt x="48691" y="23316"/>
                </a:moveTo>
                <a:lnTo>
                  <a:pt x="46302" y="23316"/>
                </a:lnTo>
                <a:lnTo>
                  <a:pt x="46302" y="20928"/>
                </a:lnTo>
                <a:lnTo>
                  <a:pt x="48691" y="20928"/>
                </a:lnTo>
                <a:close/>
                <a:moveTo>
                  <a:pt x="48691" y="25854"/>
                </a:moveTo>
                <a:lnTo>
                  <a:pt x="46302" y="25854"/>
                </a:lnTo>
                <a:lnTo>
                  <a:pt x="46302" y="23465"/>
                </a:lnTo>
                <a:lnTo>
                  <a:pt x="48691" y="23465"/>
                </a:lnTo>
                <a:close/>
                <a:moveTo>
                  <a:pt x="48691" y="28391"/>
                </a:moveTo>
                <a:lnTo>
                  <a:pt x="46302" y="28391"/>
                </a:lnTo>
                <a:lnTo>
                  <a:pt x="46302" y="26002"/>
                </a:lnTo>
                <a:lnTo>
                  <a:pt x="48691" y="26002"/>
                </a:lnTo>
                <a:close/>
                <a:moveTo>
                  <a:pt x="48691" y="30928"/>
                </a:moveTo>
                <a:lnTo>
                  <a:pt x="46302" y="30928"/>
                </a:lnTo>
                <a:lnTo>
                  <a:pt x="46302" y="28540"/>
                </a:lnTo>
                <a:lnTo>
                  <a:pt x="48691" y="28540"/>
                </a:lnTo>
                <a:close/>
                <a:moveTo>
                  <a:pt x="48691" y="33466"/>
                </a:moveTo>
                <a:lnTo>
                  <a:pt x="46302" y="33466"/>
                </a:lnTo>
                <a:lnTo>
                  <a:pt x="46302" y="31077"/>
                </a:lnTo>
                <a:lnTo>
                  <a:pt x="48691" y="31077"/>
                </a:lnTo>
                <a:close/>
                <a:moveTo>
                  <a:pt x="48691" y="36003"/>
                </a:moveTo>
                <a:lnTo>
                  <a:pt x="46302" y="36003"/>
                </a:lnTo>
                <a:lnTo>
                  <a:pt x="46302" y="33614"/>
                </a:lnTo>
                <a:lnTo>
                  <a:pt x="48691" y="33614"/>
                </a:lnTo>
                <a:close/>
                <a:moveTo>
                  <a:pt x="48691" y="38540"/>
                </a:moveTo>
                <a:lnTo>
                  <a:pt x="46302" y="38540"/>
                </a:lnTo>
                <a:lnTo>
                  <a:pt x="46302" y="36152"/>
                </a:lnTo>
                <a:lnTo>
                  <a:pt x="48691" y="36152"/>
                </a:lnTo>
                <a:close/>
                <a:moveTo>
                  <a:pt x="48691" y="41079"/>
                </a:moveTo>
                <a:lnTo>
                  <a:pt x="46302" y="41079"/>
                </a:lnTo>
                <a:lnTo>
                  <a:pt x="46302" y="38690"/>
                </a:lnTo>
                <a:lnTo>
                  <a:pt x="48691" y="38690"/>
                </a:lnTo>
                <a:close/>
                <a:moveTo>
                  <a:pt x="48691" y="43616"/>
                </a:moveTo>
                <a:lnTo>
                  <a:pt x="46302" y="43616"/>
                </a:lnTo>
                <a:lnTo>
                  <a:pt x="46302" y="41226"/>
                </a:lnTo>
                <a:lnTo>
                  <a:pt x="48691" y="41226"/>
                </a:lnTo>
                <a:close/>
                <a:moveTo>
                  <a:pt x="48691" y="46152"/>
                </a:moveTo>
                <a:lnTo>
                  <a:pt x="46302" y="46152"/>
                </a:lnTo>
                <a:lnTo>
                  <a:pt x="46302" y="43764"/>
                </a:lnTo>
                <a:lnTo>
                  <a:pt x="48691" y="43764"/>
                </a:lnTo>
                <a:close/>
                <a:moveTo>
                  <a:pt x="48691" y="48691"/>
                </a:moveTo>
                <a:lnTo>
                  <a:pt x="46302" y="48691"/>
                </a:lnTo>
                <a:lnTo>
                  <a:pt x="46302" y="46302"/>
                </a:lnTo>
                <a:lnTo>
                  <a:pt x="48691" y="46302"/>
                </a:lnTo>
                <a:close/>
                <a:moveTo>
                  <a:pt x="48691" y="51228"/>
                </a:moveTo>
                <a:lnTo>
                  <a:pt x="46302" y="51228"/>
                </a:lnTo>
                <a:lnTo>
                  <a:pt x="46302" y="48839"/>
                </a:lnTo>
                <a:lnTo>
                  <a:pt x="48691" y="48839"/>
                </a:lnTo>
                <a:close/>
                <a:moveTo>
                  <a:pt x="48691" y="53765"/>
                </a:moveTo>
                <a:lnTo>
                  <a:pt x="46302" y="53765"/>
                </a:lnTo>
                <a:lnTo>
                  <a:pt x="46302" y="51376"/>
                </a:lnTo>
                <a:lnTo>
                  <a:pt x="48691" y="51376"/>
                </a:lnTo>
                <a:close/>
                <a:moveTo>
                  <a:pt x="48691" y="56303"/>
                </a:moveTo>
                <a:lnTo>
                  <a:pt x="46302" y="56303"/>
                </a:lnTo>
                <a:lnTo>
                  <a:pt x="46302" y="53914"/>
                </a:lnTo>
                <a:lnTo>
                  <a:pt x="48691" y="53914"/>
                </a:lnTo>
                <a:close/>
                <a:moveTo>
                  <a:pt x="48691" y="58840"/>
                </a:moveTo>
                <a:lnTo>
                  <a:pt x="46302" y="58840"/>
                </a:lnTo>
                <a:lnTo>
                  <a:pt x="46302" y="56451"/>
                </a:lnTo>
                <a:lnTo>
                  <a:pt x="48691" y="56451"/>
                </a:lnTo>
                <a:close/>
                <a:moveTo>
                  <a:pt x="46153" y="5554"/>
                </a:moveTo>
                <a:lnTo>
                  <a:pt x="43764" y="5554"/>
                </a:lnTo>
                <a:lnTo>
                  <a:pt x="43764" y="3165"/>
                </a:lnTo>
                <a:lnTo>
                  <a:pt x="46153" y="3165"/>
                </a:lnTo>
                <a:close/>
                <a:moveTo>
                  <a:pt x="46153" y="8092"/>
                </a:moveTo>
                <a:lnTo>
                  <a:pt x="43764" y="8092"/>
                </a:lnTo>
                <a:lnTo>
                  <a:pt x="43764" y="5703"/>
                </a:lnTo>
                <a:lnTo>
                  <a:pt x="46153" y="5703"/>
                </a:lnTo>
                <a:close/>
                <a:moveTo>
                  <a:pt x="46153" y="10629"/>
                </a:moveTo>
                <a:lnTo>
                  <a:pt x="43764" y="10629"/>
                </a:lnTo>
                <a:lnTo>
                  <a:pt x="43764" y="8240"/>
                </a:lnTo>
                <a:lnTo>
                  <a:pt x="46153" y="8240"/>
                </a:lnTo>
                <a:close/>
                <a:moveTo>
                  <a:pt x="46153" y="13166"/>
                </a:moveTo>
                <a:lnTo>
                  <a:pt x="43764" y="13166"/>
                </a:lnTo>
                <a:lnTo>
                  <a:pt x="43764" y="10777"/>
                </a:lnTo>
                <a:lnTo>
                  <a:pt x="46153" y="10777"/>
                </a:lnTo>
                <a:close/>
                <a:moveTo>
                  <a:pt x="46153" y="15704"/>
                </a:moveTo>
                <a:lnTo>
                  <a:pt x="43764" y="15704"/>
                </a:lnTo>
                <a:lnTo>
                  <a:pt x="43764" y="13316"/>
                </a:lnTo>
                <a:lnTo>
                  <a:pt x="46153" y="13316"/>
                </a:lnTo>
                <a:close/>
                <a:moveTo>
                  <a:pt x="46153" y="18242"/>
                </a:moveTo>
                <a:lnTo>
                  <a:pt x="43764" y="18242"/>
                </a:lnTo>
                <a:lnTo>
                  <a:pt x="43764" y="15853"/>
                </a:lnTo>
                <a:lnTo>
                  <a:pt x="46153" y="15853"/>
                </a:lnTo>
                <a:close/>
                <a:moveTo>
                  <a:pt x="46153" y="20778"/>
                </a:moveTo>
                <a:lnTo>
                  <a:pt x="43764" y="20778"/>
                </a:lnTo>
                <a:lnTo>
                  <a:pt x="43764" y="18389"/>
                </a:lnTo>
                <a:lnTo>
                  <a:pt x="46153" y="18389"/>
                </a:lnTo>
                <a:close/>
                <a:moveTo>
                  <a:pt x="46153" y="23316"/>
                </a:moveTo>
                <a:lnTo>
                  <a:pt x="43764" y="23316"/>
                </a:lnTo>
                <a:lnTo>
                  <a:pt x="43764" y="20928"/>
                </a:lnTo>
                <a:lnTo>
                  <a:pt x="46153" y="20928"/>
                </a:lnTo>
                <a:close/>
                <a:moveTo>
                  <a:pt x="46153" y="25854"/>
                </a:moveTo>
                <a:lnTo>
                  <a:pt x="43764" y="25854"/>
                </a:lnTo>
                <a:lnTo>
                  <a:pt x="43764" y="23465"/>
                </a:lnTo>
                <a:lnTo>
                  <a:pt x="46153" y="23465"/>
                </a:lnTo>
                <a:close/>
                <a:moveTo>
                  <a:pt x="46153" y="28391"/>
                </a:moveTo>
                <a:lnTo>
                  <a:pt x="43764" y="28391"/>
                </a:lnTo>
                <a:lnTo>
                  <a:pt x="43764" y="26002"/>
                </a:lnTo>
                <a:lnTo>
                  <a:pt x="46153" y="26002"/>
                </a:lnTo>
                <a:close/>
                <a:moveTo>
                  <a:pt x="46153" y="30928"/>
                </a:moveTo>
                <a:lnTo>
                  <a:pt x="43764" y="30928"/>
                </a:lnTo>
                <a:lnTo>
                  <a:pt x="43764" y="28540"/>
                </a:lnTo>
                <a:lnTo>
                  <a:pt x="46153" y="28540"/>
                </a:lnTo>
                <a:close/>
                <a:moveTo>
                  <a:pt x="46153" y="33466"/>
                </a:moveTo>
                <a:lnTo>
                  <a:pt x="43764" y="33466"/>
                </a:lnTo>
                <a:lnTo>
                  <a:pt x="43764" y="31077"/>
                </a:lnTo>
                <a:lnTo>
                  <a:pt x="46153" y="31077"/>
                </a:lnTo>
                <a:close/>
                <a:moveTo>
                  <a:pt x="46153" y="36003"/>
                </a:moveTo>
                <a:lnTo>
                  <a:pt x="43764" y="36003"/>
                </a:lnTo>
                <a:lnTo>
                  <a:pt x="43764" y="33614"/>
                </a:lnTo>
                <a:lnTo>
                  <a:pt x="46153" y="33614"/>
                </a:lnTo>
                <a:close/>
                <a:moveTo>
                  <a:pt x="46153" y="38540"/>
                </a:moveTo>
                <a:lnTo>
                  <a:pt x="43764" y="38540"/>
                </a:lnTo>
                <a:lnTo>
                  <a:pt x="43764" y="36152"/>
                </a:lnTo>
                <a:lnTo>
                  <a:pt x="46153" y="36152"/>
                </a:lnTo>
                <a:close/>
                <a:moveTo>
                  <a:pt x="46153" y="41079"/>
                </a:moveTo>
                <a:lnTo>
                  <a:pt x="43764" y="41079"/>
                </a:lnTo>
                <a:lnTo>
                  <a:pt x="43764" y="38690"/>
                </a:lnTo>
                <a:lnTo>
                  <a:pt x="46153" y="38690"/>
                </a:lnTo>
                <a:close/>
                <a:moveTo>
                  <a:pt x="46153" y="43616"/>
                </a:moveTo>
                <a:lnTo>
                  <a:pt x="43764" y="43616"/>
                </a:lnTo>
                <a:lnTo>
                  <a:pt x="43764" y="41226"/>
                </a:lnTo>
                <a:lnTo>
                  <a:pt x="46153" y="41226"/>
                </a:lnTo>
                <a:close/>
                <a:moveTo>
                  <a:pt x="46153" y="46152"/>
                </a:moveTo>
                <a:lnTo>
                  <a:pt x="43764" y="46152"/>
                </a:lnTo>
                <a:lnTo>
                  <a:pt x="43764" y="43764"/>
                </a:lnTo>
                <a:lnTo>
                  <a:pt x="46153" y="43764"/>
                </a:lnTo>
                <a:close/>
                <a:moveTo>
                  <a:pt x="46153" y="48691"/>
                </a:moveTo>
                <a:lnTo>
                  <a:pt x="43764" y="48691"/>
                </a:lnTo>
                <a:lnTo>
                  <a:pt x="43764" y="46302"/>
                </a:lnTo>
                <a:lnTo>
                  <a:pt x="46153" y="46302"/>
                </a:lnTo>
                <a:close/>
                <a:moveTo>
                  <a:pt x="46153" y="51228"/>
                </a:moveTo>
                <a:lnTo>
                  <a:pt x="43764" y="51228"/>
                </a:lnTo>
                <a:lnTo>
                  <a:pt x="43764" y="48839"/>
                </a:lnTo>
                <a:lnTo>
                  <a:pt x="46153" y="48839"/>
                </a:lnTo>
                <a:close/>
                <a:moveTo>
                  <a:pt x="46153" y="53765"/>
                </a:moveTo>
                <a:lnTo>
                  <a:pt x="43764" y="53765"/>
                </a:lnTo>
                <a:lnTo>
                  <a:pt x="43764" y="51376"/>
                </a:lnTo>
                <a:lnTo>
                  <a:pt x="46153" y="51376"/>
                </a:lnTo>
                <a:close/>
                <a:moveTo>
                  <a:pt x="46153" y="56303"/>
                </a:moveTo>
                <a:lnTo>
                  <a:pt x="43764" y="56303"/>
                </a:lnTo>
                <a:lnTo>
                  <a:pt x="43764" y="53914"/>
                </a:lnTo>
                <a:lnTo>
                  <a:pt x="46153" y="53914"/>
                </a:lnTo>
                <a:close/>
                <a:moveTo>
                  <a:pt x="46153" y="58840"/>
                </a:moveTo>
                <a:lnTo>
                  <a:pt x="43764" y="58840"/>
                </a:lnTo>
                <a:lnTo>
                  <a:pt x="43764" y="56451"/>
                </a:lnTo>
                <a:lnTo>
                  <a:pt x="46153" y="56451"/>
                </a:lnTo>
                <a:close/>
                <a:moveTo>
                  <a:pt x="43616" y="5554"/>
                </a:moveTo>
                <a:lnTo>
                  <a:pt x="41227" y="5554"/>
                </a:lnTo>
                <a:lnTo>
                  <a:pt x="41227" y="3165"/>
                </a:lnTo>
                <a:lnTo>
                  <a:pt x="43616" y="3165"/>
                </a:lnTo>
                <a:close/>
                <a:moveTo>
                  <a:pt x="43616" y="8092"/>
                </a:moveTo>
                <a:lnTo>
                  <a:pt x="41227" y="8092"/>
                </a:lnTo>
                <a:lnTo>
                  <a:pt x="41227" y="5703"/>
                </a:lnTo>
                <a:lnTo>
                  <a:pt x="43616" y="5703"/>
                </a:lnTo>
                <a:close/>
                <a:moveTo>
                  <a:pt x="43616" y="10629"/>
                </a:moveTo>
                <a:lnTo>
                  <a:pt x="41227" y="10629"/>
                </a:lnTo>
                <a:lnTo>
                  <a:pt x="41227" y="8240"/>
                </a:lnTo>
                <a:lnTo>
                  <a:pt x="43616" y="8240"/>
                </a:lnTo>
                <a:close/>
                <a:moveTo>
                  <a:pt x="43616" y="13166"/>
                </a:moveTo>
                <a:lnTo>
                  <a:pt x="41227" y="13166"/>
                </a:lnTo>
                <a:lnTo>
                  <a:pt x="41227" y="10777"/>
                </a:lnTo>
                <a:lnTo>
                  <a:pt x="43616" y="10777"/>
                </a:lnTo>
                <a:close/>
                <a:moveTo>
                  <a:pt x="43616" y="15704"/>
                </a:moveTo>
                <a:lnTo>
                  <a:pt x="41227" y="15704"/>
                </a:lnTo>
                <a:lnTo>
                  <a:pt x="41227" y="13316"/>
                </a:lnTo>
                <a:lnTo>
                  <a:pt x="43616" y="13316"/>
                </a:lnTo>
                <a:close/>
                <a:moveTo>
                  <a:pt x="43616" y="18242"/>
                </a:moveTo>
                <a:lnTo>
                  <a:pt x="41227" y="18242"/>
                </a:lnTo>
                <a:lnTo>
                  <a:pt x="41227" y="15853"/>
                </a:lnTo>
                <a:lnTo>
                  <a:pt x="43616" y="15853"/>
                </a:lnTo>
                <a:close/>
                <a:moveTo>
                  <a:pt x="43616" y="20778"/>
                </a:moveTo>
                <a:lnTo>
                  <a:pt x="41227" y="20778"/>
                </a:lnTo>
                <a:lnTo>
                  <a:pt x="41227" y="18389"/>
                </a:lnTo>
                <a:lnTo>
                  <a:pt x="43616" y="18389"/>
                </a:lnTo>
                <a:close/>
                <a:moveTo>
                  <a:pt x="43616" y="23316"/>
                </a:moveTo>
                <a:lnTo>
                  <a:pt x="41227" y="23316"/>
                </a:lnTo>
                <a:lnTo>
                  <a:pt x="41227" y="20928"/>
                </a:lnTo>
                <a:lnTo>
                  <a:pt x="43616" y="20928"/>
                </a:lnTo>
                <a:close/>
                <a:moveTo>
                  <a:pt x="43616" y="25854"/>
                </a:moveTo>
                <a:lnTo>
                  <a:pt x="41227" y="25854"/>
                </a:lnTo>
                <a:lnTo>
                  <a:pt x="41227" y="23465"/>
                </a:lnTo>
                <a:lnTo>
                  <a:pt x="43616" y="23465"/>
                </a:lnTo>
                <a:close/>
                <a:moveTo>
                  <a:pt x="43616" y="28391"/>
                </a:moveTo>
                <a:lnTo>
                  <a:pt x="41227" y="28391"/>
                </a:lnTo>
                <a:lnTo>
                  <a:pt x="41227" y="26002"/>
                </a:lnTo>
                <a:lnTo>
                  <a:pt x="43616" y="26002"/>
                </a:lnTo>
                <a:close/>
                <a:moveTo>
                  <a:pt x="43616" y="30928"/>
                </a:moveTo>
                <a:lnTo>
                  <a:pt x="41227" y="30928"/>
                </a:lnTo>
                <a:lnTo>
                  <a:pt x="41227" y="28540"/>
                </a:lnTo>
                <a:lnTo>
                  <a:pt x="43616" y="28540"/>
                </a:lnTo>
                <a:close/>
                <a:moveTo>
                  <a:pt x="43616" y="33466"/>
                </a:moveTo>
                <a:lnTo>
                  <a:pt x="41227" y="33466"/>
                </a:lnTo>
                <a:lnTo>
                  <a:pt x="41227" y="31077"/>
                </a:lnTo>
                <a:lnTo>
                  <a:pt x="43616" y="31077"/>
                </a:lnTo>
                <a:close/>
                <a:moveTo>
                  <a:pt x="43616" y="36003"/>
                </a:moveTo>
                <a:lnTo>
                  <a:pt x="41227" y="36003"/>
                </a:lnTo>
                <a:lnTo>
                  <a:pt x="41227" y="33614"/>
                </a:lnTo>
                <a:lnTo>
                  <a:pt x="43616" y="33614"/>
                </a:lnTo>
                <a:close/>
                <a:moveTo>
                  <a:pt x="43616" y="38540"/>
                </a:moveTo>
                <a:lnTo>
                  <a:pt x="41227" y="38540"/>
                </a:lnTo>
                <a:lnTo>
                  <a:pt x="41227" y="36152"/>
                </a:lnTo>
                <a:lnTo>
                  <a:pt x="43616" y="36152"/>
                </a:lnTo>
                <a:close/>
                <a:moveTo>
                  <a:pt x="43616" y="41079"/>
                </a:moveTo>
                <a:lnTo>
                  <a:pt x="41227" y="41079"/>
                </a:lnTo>
                <a:lnTo>
                  <a:pt x="41227" y="38690"/>
                </a:lnTo>
                <a:lnTo>
                  <a:pt x="43616" y="38690"/>
                </a:lnTo>
                <a:close/>
                <a:moveTo>
                  <a:pt x="43616" y="43616"/>
                </a:moveTo>
                <a:lnTo>
                  <a:pt x="41227" y="43616"/>
                </a:lnTo>
                <a:lnTo>
                  <a:pt x="41227" y="41226"/>
                </a:lnTo>
                <a:lnTo>
                  <a:pt x="43616" y="41226"/>
                </a:lnTo>
                <a:close/>
                <a:moveTo>
                  <a:pt x="43616" y="46152"/>
                </a:moveTo>
                <a:lnTo>
                  <a:pt x="41227" y="46152"/>
                </a:lnTo>
                <a:lnTo>
                  <a:pt x="41227" y="43764"/>
                </a:lnTo>
                <a:lnTo>
                  <a:pt x="43616" y="43764"/>
                </a:lnTo>
                <a:close/>
                <a:moveTo>
                  <a:pt x="43616" y="48691"/>
                </a:moveTo>
                <a:lnTo>
                  <a:pt x="41227" y="48691"/>
                </a:lnTo>
                <a:lnTo>
                  <a:pt x="41227" y="46302"/>
                </a:lnTo>
                <a:lnTo>
                  <a:pt x="43616" y="46302"/>
                </a:lnTo>
                <a:close/>
                <a:moveTo>
                  <a:pt x="43616" y="51228"/>
                </a:moveTo>
                <a:lnTo>
                  <a:pt x="41227" y="51228"/>
                </a:lnTo>
                <a:lnTo>
                  <a:pt x="41227" y="48839"/>
                </a:lnTo>
                <a:lnTo>
                  <a:pt x="43616" y="48839"/>
                </a:lnTo>
                <a:close/>
                <a:moveTo>
                  <a:pt x="43616" y="53765"/>
                </a:moveTo>
                <a:lnTo>
                  <a:pt x="41227" y="53765"/>
                </a:lnTo>
                <a:lnTo>
                  <a:pt x="41227" y="51376"/>
                </a:lnTo>
                <a:lnTo>
                  <a:pt x="43616" y="51376"/>
                </a:lnTo>
                <a:close/>
                <a:moveTo>
                  <a:pt x="43616" y="56303"/>
                </a:moveTo>
                <a:lnTo>
                  <a:pt x="41227" y="56303"/>
                </a:lnTo>
                <a:lnTo>
                  <a:pt x="41227" y="53914"/>
                </a:lnTo>
                <a:lnTo>
                  <a:pt x="43616" y="53914"/>
                </a:lnTo>
                <a:close/>
                <a:moveTo>
                  <a:pt x="43616" y="58840"/>
                </a:moveTo>
                <a:lnTo>
                  <a:pt x="41227" y="58840"/>
                </a:lnTo>
                <a:lnTo>
                  <a:pt x="41227" y="56451"/>
                </a:lnTo>
                <a:lnTo>
                  <a:pt x="43616" y="56451"/>
                </a:lnTo>
                <a:close/>
                <a:moveTo>
                  <a:pt x="41078" y="5554"/>
                </a:moveTo>
                <a:lnTo>
                  <a:pt x="38689" y="5554"/>
                </a:lnTo>
                <a:lnTo>
                  <a:pt x="38689" y="3165"/>
                </a:lnTo>
                <a:lnTo>
                  <a:pt x="41078" y="3165"/>
                </a:lnTo>
                <a:close/>
                <a:moveTo>
                  <a:pt x="41078" y="8092"/>
                </a:moveTo>
                <a:lnTo>
                  <a:pt x="38689" y="8092"/>
                </a:lnTo>
                <a:lnTo>
                  <a:pt x="38689" y="5703"/>
                </a:lnTo>
                <a:lnTo>
                  <a:pt x="41078" y="5703"/>
                </a:lnTo>
                <a:close/>
                <a:moveTo>
                  <a:pt x="41078" y="10629"/>
                </a:moveTo>
                <a:lnTo>
                  <a:pt x="38689" y="10629"/>
                </a:lnTo>
                <a:lnTo>
                  <a:pt x="38689" y="8240"/>
                </a:lnTo>
                <a:lnTo>
                  <a:pt x="41078" y="8240"/>
                </a:lnTo>
                <a:close/>
                <a:moveTo>
                  <a:pt x="41078" y="13166"/>
                </a:moveTo>
                <a:lnTo>
                  <a:pt x="38689" y="13166"/>
                </a:lnTo>
                <a:lnTo>
                  <a:pt x="38689" y="10777"/>
                </a:lnTo>
                <a:lnTo>
                  <a:pt x="41078" y="10777"/>
                </a:lnTo>
                <a:close/>
                <a:moveTo>
                  <a:pt x="41078" y="15704"/>
                </a:moveTo>
                <a:lnTo>
                  <a:pt x="38689" y="15704"/>
                </a:lnTo>
                <a:lnTo>
                  <a:pt x="38689" y="13316"/>
                </a:lnTo>
                <a:lnTo>
                  <a:pt x="41078" y="13316"/>
                </a:lnTo>
                <a:close/>
                <a:moveTo>
                  <a:pt x="41078" y="18242"/>
                </a:moveTo>
                <a:lnTo>
                  <a:pt x="38689" y="18242"/>
                </a:lnTo>
                <a:lnTo>
                  <a:pt x="38689" y="15853"/>
                </a:lnTo>
                <a:lnTo>
                  <a:pt x="41078" y="15853"/>
                </a:lnTo>
                <a:close/>
                <a:moveTo>
                  <a:pt x="41078" y="20778"/>
                </a:moveTo>
                <a:lnTo>
                  <a:pt x="38689" y="20778"/>
                </a:lnTo>
                <a:lnTo>
                  <a:pt x="38689" y="18389"/>
                </a:lnTo>
                <a:lnTo>
                  <a:pt x="41078" y="18389"/>
                </a:lnTo>
                <a:close/>
                <a:moveTo>
                  <a:pt x="41078" y="23316"/>
                </a:moveTo>
                <a:lnTo>
                  <a:pt x="38689" y="23316"/>
                </a:lnTo>
                <a:lnTo>
                  <a:pt x="38689" y="20928"/>
                </a:lnTo>
                <a:lnTo>
                  <a:pt x="41078" y="20928"/>
                </a:lnTo>
                <a:close/>
                <a:moveTo>
                  <a:pt x="41078" y="25854"/>
                </a:moveTo>
                <a:lnTo>
                  <a:pt x="38689" y="25854"/>
                </a:lnTo>
                <a:lnTo>
                  <a:pt x="38689" y="23465"/>
                </a:lnTo>
                <a:lnTo>
                  <a:pt x="41078" y="23465"/>
                </a:lnTo>
                <a:close/>
                <a:moveTo>
                  <a:pt x="41078" y="28391"/>
                </a:moveTo>
                <a:lnTo>
                  <a:pt x="38689" y="28391"/>
                </a:lnTo>
                <a:lnTo>
                  <a:pt x="38689" y="26002"/>
                </a:lnTo>
                <a:lnTo>
                  <a:pt x="41078" y="26002"/>
                </a:lnTo>
                <a:close/>
                <a:moveTo>
                  <a:pt x="41078" y="30928"/>
                </a:moveTo>
                <a:lnTo>
                  <a:pt x="38689" y="30928"/>
                </a:lnTo>
                <a:lnTo>
                  <a:pt x="38689" y="28540"/>
                </a:lnTo>
                <a:lnTo>
                  <a:pt x="41078" y="28540"/>
                </a:lnTo>
                <a:close/>
                <a:moveTo>
                  <a:pt x="41078" y="33466"/>
                </a:moveTo>
                <a:lnTo>
                  <a:pt x="38689" y="33466"/>
                </a:lnTo>
                <a:lnTo>
                  <a:pt x="38689" y="31077"/>
                </a:lnTo>
                <a:lnTo>
                  <a:pt x="41078" y="31077"/>
                </a:lnTo>
                <a:close/>
                <a:moveTo>
                  <a:pt x="41078" y="36003"/>
                </a:moveTo>
                <a:lnTo>
                  <a:pt x="38689" y="36003"/>
                </a:lnTo>
                <a:lnTo>
                  <a:pt x="38689" y="33614"/>
                </a:lnTo>
                <a:lnTo>
                  <a:pt x="41078" y="33614"/>
                </a:lnTo>
                <a:close/>
                <a:moveTo>
                  <a:pt x="41078" y="38540"/>
                </a:moveTo>
                <a:lnTo>
                  <a:pt x="38689" y="38540"/>
                </a:lnTo>
                <a:lnTo>
                  <a:pt x="38689" y="36152"/>
                </a:lnTo>
                <a:lnTo>
                  <a:pt x="41078" y="36152"/>
                </a:lnTo>
                <a:close/>
                <a:moveTo>
                  <a:pt x="41078" y="41079"/>
                </a:moveTo>
                <a:lnTo>
                  <a:pt x="38689" y="41079"/>
                </a:lnTo>
                <a:lnTo>
                  <a:pt x="38689" y="38690"/>
                </a:lnTo>
                <a:lnTo>
                  <a:pt x="41078" y="38690"/>
                </a:lnTo>
                <a:close/>
                <a:moveTo>
                  <a:pt x="41078" y="43616"/>
                </a:moveTo>
                <a:lnTo>
                  <a:pt x="38689" y="43616"/>
                </a:lnTo>
                <a:lnTo>
                  <a:pt x="38689" y="41226"/>
                </a:lnTo>
                <a:lnTo>
                  <a:pt x="41078" y="41226"/>
                </a:lnTo>
                <a:close/>
                <a:moveTo>
                  <a:pt x="41078" y="46152"/>
                </a:moveTo>
                <a:lnTo>
                  <a:pt x="38689" y="46152"/>
                </a:lnTo>
                <a:lnTo>
                  <a:pt x="38689" y="43764"/>
                </a:lnTo>
                <a:lnTo>
                  <a:pt x="41078" y="43764"/>
                </a:lnTo>
                <a:close/>
                <a:moveTo>
                  <a:pt x="41078" y="48691"/>
                </a:moveTo>
                <a:lnTo>
                  <a:pt x="38689" y="48691"/>
                </a:lnTo>
                <a:lnTo>
                  <a:pt x="38689" y="46302"/>
                </a:lnTo>
                <a:lnTo>
                  <a:pt x="41078" y="46302"/>
                </a:lnTo>
                <a:close/>
                <a:moveTo>
                  <a:pt x="41078" y="51228"/>
                </a:moveTo>
                <a:lnTo>
                  <a:pt x="38689" y="51228"/>
                </a:lnTo>
                <a:lnTo>
                  <a:pt x="38689" y="48839"/>
                </a:lnTo>
                <a:lnTo>
                  <a:pt x="41078" y="48839"/>
                </a:lnTo>
                <a:close/>
                <a:moveTo>
                  <a:pt x="41078" y="53765"/>
                </a:moveTo>
                <a:lnTo>
                  <a:pt x="38689" y="53765"/>
                </a:lnTo>
                <a:lnTo>
                  <a:pt x="38689" y="51376"/>
                </a:lnTo>
                <a:lnTo>
                  <a:pt x="41078" y="51376"/>
                </a:lnTo>
                <a:close/>
                <a:moveTo>
                  <a:pt x="41078" y="56303"/>
                </a:moveTo>
                <a:lnTo>
                  <a:pt x="38689" y="56303"/>
                </a:lnTo>
                <a:lnTo>
                  <a:pt x="38689" y="53914"/>
                </a:lnTo>
                <a:lnTo>
                  <a:pt x="41078" y="53914"/>
                </a:lnTo>
                <a:close/>
                <a:moveTo>
                  <a:pt x="41078" y="58840"/>
                </a:moveTo>
                <a:lnTo>
                  <a:pt x="38689" y="58840"/>
                </a:lnTo>
                <a:lnTo>
                  <a:pt x="38689" y="56451"/>
                </a:lnTo>
                <a:lnTo>
                  <a:pt x="41078" y="56451"/>
                </a:lnTo>
                <a:close/>
                <a:moveTo>
                  <a:pt x="38541" y="5554"/>
                </a:moveTo>
                <a:lnTo>
                  <a:pt x="36152" y="5554"/>
                </a:lnTo>
                <a:lnTo>
                  <a:pt x="36152" y="3165"/>
                </a:lnTo>
                <a:lnTo>
                  <a:pt x="38541" y="3165"/>
                </a:lnTo>
                <a:close/>
                <a:moveTo>
                  <a:pt x="38541" y="8092"/>
                </a:moveTo>
                <a:lnTo>
                  <a:pt x="36152" y="8092"/>
                </a:lnTo>
                <a:lnTo>
                  <a:pt x="36152" y="5703"/>
                </a:lnTo>
                <a:lnTo>
                  <a:pt x="38541" y="5703"/>
                </a:lnTo>
                <a:close/>
                <a:moveTo>
                  <a:pt x="38541" y="10629"/>
                </a:moveTo>
                <a:lnTo>
                  <a:pt x="36152" y="10629"/>
                </a:lnTo>
                <a:lnTo>
                  <a:pt x="36152" y="8240"/>
                </a:lnTo>
                <a:lnTo>
                  <a:pt x="38541" y="8240"/>
                </a:lnTo>
                <a:close/>
                <a:moveTo>
                  <a:pt x="38541" y="13166"/>
                </a:moveTo>
                <a:lnTo>
                  <a:pt x="36152" y="13166"/>
                </a:lnTo>
                <a:lnTo>
                  <a:pt x="36152" y="10777"/>
                </a:lnTo>
                <a:lnTo>
                  <a:pt x="38541" y="10777"/>
                </a:lnTo>
                <a:close/>
                <a:moveTo>
                  <a:pt x="38541" y="15704"/>
                </a:moveTo>
                <a:lnTo>
                  <a:pt x="36152" y="15704"/>
                </a:lnTo>
                <a:lnTo>
                  <a:pt x="36152" y="13316"/>
                </a:lnTo>
                <a:lnTo>
                  <a:pt x="38541" y="13316"/>
                </a:lnTo>
                <a:close/>
                <a:moveTo>
                  <a:pt x="38541" y="18242"/>
                </a:moveTo>
                <a:lnTo>
                  <a:pt x="36152" y="18242"/>
                </a:lnTo>
                <a:lnTo>
                  <a:pt x="36152" y="15853"/>
                </a:lnTo>
                <a:lnTo>
                  <a:pt x="38541" y="15853"/>
                </a:lnTo>
                <a:close/>
                <a:moveTo>
                  <a:pt x="38541" y="20778"/>
                </a:moveTo>
                <a:lnTo>
                  <a:pt x="36152" y="20778"/>
                </a:lnTo>
                <a:lnTo>
                  <a:pt x="36152" y="18389"/>
                </a:lnTo>
                <a:lnTo>
                  <a:pt x="38541" y="18389"/>
                </a:lnTo>
                <a:close/>
                <a:moveTo>
                  <a:pt x="38541" y="23316"/>
                </a:moveTo>
                <a:lnTo>
                  <a:pt x="36152" y="23316"/>
                </a:lnTo>
                <a:lnTo>
                  <a:pt x="36152" y="20928"/>
                </a:lnTo>
                <a:lnTo>
                  <a:pt x="38541" y="20928"/>
                </a:lnTo>
                <a:close/>
                <a:moveTo>
                  <a:pt x="38541" y="25854"/>
                </a:moveTo>
                <a:lnTo>
                  <a:pt x="36152" y="25854"/>
                </a:lnTo>
                <a:lnTo>
                  <a:pt x="36152" y="23465"/>
                </a:lnTo>
                <a:lnTo>
                  <a:pt x="38541" y="23465"/>
                </a:lnTo>
                <a:close/>
                <a:moveTo>
                  <a:pt x="38541" y="28391"/>
                </a:moveTo>
                <a:lnTo>
                  <a:pt x="36152" y="28391"/>
                </a:lnTo>
                <a:lnTo>
                  <a:pt x="36152" y="26002"/>
                </a:lnTo>
                <a:lnTo>
                  <a:pt x="38541" y="26002"/>
                </a:lnTo>
                <a:close/>
                <a:moveTo>
                  <a:pt x="38541" y="30928"/>
                </a:moveTo>
                <a:lnTo>
                  <a:pt x="36152" y="30928"/>
                </a:lnTo>
                <a:lnTo>
                  <a:pt x="36152" y="28540"/>
                </a:lnTo>
                <a:lnTo>
                  <a:pt x="38541" y="28540"/>
                </a:lnTo>
                <a:close/>
                <a:moveTo>
                  <a:pt x="38541" y="33466"/>
                </a:moveTo>
                <a:lnTo>
                  <a:pt x="36152" y="33466"/>
                </a:lnTo>
                <a:lnTo>
                  <a:pt x="36152" y="31077"/>
                </a:lnTo>
                <a:lnTo>
                  <a:pt x="38541" y="31077"/>
                </a:lnTo>
                <a:close/>
                <a:moveTo>
                  <a:pt x="38541" y="36003"/>
                </a:moveTo>
                <a:lnTo>
                  <a:pt x="36152" y="36003"/>
                </a:lnTo>
                <a:lnTo>
                  <a:pt x="36152" y="33614"/>
                </a:lnTo>
                <a:lnTo>
                  <a:pt x="38541" y="33614"/>
                </a:lnTo>
                <a:close/>
                <a:moveTo>
                  <a:pt x="38541" y="38540"/>
                </a:moveTo>
                <a:lnTo>
                  <a:pt x="36152" y="38540"/>
                </a:lnTo>
                <a:lnTo>
                  <a:pt x="36152" y="36152"/>
                </a:lnTo>
                <a:lnTo>
                  <a:pt x="38541" y="36152"/>
                </a:lnTo>
                <a:close/>
                <a:moveTo>
                  <a:pt x="38541" y="41079"/>
                </a:moveTo>
                <a:lnTo>
                  <a:pt x="36152" y="41079"/>
                </a:lnTo>
                <a:lnTo>
                  <a:pt x="36152" y="38690"/>
                </a:lnTo>
                <a:lnTo>
                  <a:pt x="38541" y="38690"/>
                </a:lnTo>
                <a:close/>
                <a:moveTo>
                  <a:pt x="38541" y="43616"/>
                </a:moveTo>
                <a:lnTo>
                  <a:pt x="36152" y="43616"/>
                </a:lnTo>
                <a:lnTo>
                  <a:pt x="36152" y="41226"/>
                </a:lnTo>
                <a:lnTo>
                  <a:pt x="38541" y="41226"/>
                </a:lnTo>
                <a:close/>
                <a:moveTo>
                  <a:pt x="38541" y="46152"/>
                </a:moveTo>
                <a:lnTo>
                  <a:pt x="36152" y="46152"/>
                </a:lnTo>
                <a:lnTo>
                  <a:pt x="36152" y="43764"/>
                </a:lnTo>
                <a:lnTo>
                  <a:pt x="38541" y="43764"/>
                </a:lnTo>
                <a:close/>
                <a:moveTo>
                  <a:pt x="38541" y="48691"/>
                </a:moveTo>
                <a:lnTo>
                  <a:pt x="36152" y="48691"/>
                </a:lnTo>
                <a:lnTo>
                  <a:pt x="36152" y="46302"/>
                </a:lnTo>
                <a:lnTo>
                  <a:pt x="38541" y="46302"/>
                </a:lnTo>
                <a:close/>
                <a:moveTo>
                  <a:pt x="38541" y="51228"/>
                </a:moveTo>
                <a:lnTo>
                  <a:pt x="36152" y="51228"/>
                </a:lnTo>
                <a:lnTo>
                  <a:pt x="36152" y="48839"/>
                </a:lnTo>
                <a:lnTo>
                  <a:pt x="38541" y="48839"/>
                </a:lnTo>
                <a:close/>
                <a:moveTo>
                  <a:pt x="38541" y="53765"/>
                </a:moveTo>
                <a:lnTo>
                  <a:pt x="36152" y="53765"/>
                </a:lnTo>
                <a:lnTo>
                  <a:pt x="36152" y="51376"/>
                </a:lnTo>
                <a:lnTo>
                  <a:pt x="38541" y="51376"/>
                </a:lnTo>
                <a:close/>
                <a:moveTo>
                  <a:pt x="38541" y="56303"/>
                </a:moveTo>
                <a:lnTo>
                  <a:pt x="36152" y="56303"/>
                </a:lnTo>
                <a:lnTo>
                  <a:pt x="36152" y="53914"/>
                </a:lnTo>
                <a:lnTo>
                  <a:pt x="38541" y="53914"/>
                </a:lnTo>
                <a:close/>
                <a:moveTo>
                  <a:pt x="38541" y="58840"/>
                </a:moveTo>
                <a:lnTo>
                  <a:pt x="36152" y="58840"/>
                </a:lnTo>
                <a:lnTo>
                  <a:pt x="36152" y="56451"/>
                </a:lnTo>
                <a:lnTo>
                  <a:pt x="38541" y="56451"/>
                </a:lnTo>
                <a:close/>
                <a:moveTo>
                  <a:pt x="36004" y="5554"/>
                </a:moveTo>
                <a:lnTo>
                  <a:pt x="33615" y="5554"/>
                </a:lnTo>
                <a:lnTo>
                  <a:pt x="33615" y="3165"/>
                </a:lnTo>
                <a:lnTo>
                  <a:pt x="36004" y="3165"/>
                </a:lnTo>
                <a:close/>
                <a:moveTo>
                  <a:pt x="36004" y="8092"/>
                </a:moveTo>
                <a:lnTo>
                  <a:pt x="33615" y="8092"/>
                </a:lnTo>
                <a:lnTo>
                  <a:pt x="33615" y="5703"/>
                </a:lnTo>
                <a:lnTo>
                  <a:pt x="36004" y="5703"/>
                </a:lnTo>
                <a:close/>
                <a:moveTo>
                  <a:pt x="36004" y="10629"/>
                </a:moveTo>
                <a:lnTo>
                  <a:pt x="33615" y="10629"/>
                </a:lnTo>
                <a:lnTo>
                  <a:pt x="33615" y="8240"/>
                </a:lnTo>
                <a:lnTo>
                  <a:pt x="36004" y="8240"/>
                </a:lnTo>
                <a:close/>
                <a:moveTo>
                  <a:pt x="36004" y="13166"/>
                </a:moveTo>
                <a:lnTo>
                  <a:pt x="33615" y="13166"/>
                </a:lnTo>
                <a:lnTo>
                  <a:pt x="33615" y="10777"/>
                </a:lnTo>
                <a:lnTo>
                  <a:pt x="36004" y="10777"/>
                </a:lnTo>
                <a:close/>
                <a:moveTo>
                  <a:pt x="36004" y="15704"/>
                </a:moveTo>
                <a:lnTo>
                  <a:pt x="33615" y="15704"/>
                </a:lnTo>
                <a:lnTo>
                  <a:pt x="33615" y="13316"/>
                </a:lnTo>
                <a:lnTo>
                  <a:pt x="36004" y="13316"/>
                </a:lnTo>
                <a:close/>
                <a:moveTo>
                  <a:pt x="36004" y="18242"/>
                </a:moveTo>
                <a:lnTo>
                  <a:pt x="33615" y="18242"/>
                </a:lnTo>
                <a:lnTo>
                  <a:pt x="33615" y="15853"/>
                </a:lnTo>
                <a:lnTo>
                  <a:pt x="36004" y="15853"/>
                </a:lnTo>
                <a:close/>
                <a:moveTo>
                  <a:pt x="36004" y="20778"/>
                </a:moveTo>
                <a:lnTo>
                  <a:pt x="33615" y="20778"/>
                </a:lnTo>
                <a:lnTo>
                  <a:pt x="33615" y="18389"/>
                </a:lnTo>
                <a:lnTo>
                  <a:pt x="36004" y="18389"/>
                </a:lnTo>
                <a:close/>
                <a:moveTo>
                  <a:pt x="36004" y="23316"/>
                </a:moveTo>
                <a:lnTo>
                  <a:pt x="33615" y="23316"/>
                </a:lnTo>
                <a:lnTo>
                  <a:pt x="33615" y="20928"/>
                </a:lnTo>
                <a:lnTo>
                  <a:pt x="36004" y="20928"/>
                </a:lnTo>
                <a:close/>
                <a:moveTo>
                  <a:pt x="36004" y="25854"/>
                </a:moveTo>
                <a:lnTo>
                  <a:pt x="33615" y="25854"/>
                </a:lnTo>
                <a:lnTo>
                  <a:pt x="33615" y="23465"/>
                </a:lnTo>
                <a:lnTo>
                  <a:pt x="36004" y="23465"/>
                </a:lnTo>
                <a:close/>
                <a:moveTo>
                  <a:pt x="36004" y="28391"/>
                </a:moveTo>
                <a:lnTo>
                  <a:pt x="33615" y="28391"/>
                </a:lnTo>
                <a:lnTo>
                  <a:pt x="33615" y="26002"/>
                </a:lnTo>
                <a:lnTo>
                  <a:pt x="36004" y="26002"/>
                </a:lnTo>
                <a:close/>
                <a:moveTo>
                  <a:pt x="36004" y="30928"/>
                </a:moveTo>
                <a:lnTo>
                  <a:pt x="33615" y="30928"/>
                </a:lnTo>
                <a:lnTo>
                  <a:pt x="33615" y="28540"/>
                </a:lnTo>
                <a:lnTo>
                  <a:pt x="36004" y="28540"/>
                </a:lnTo>
                <a:close/>
                <a:moveTo>
                  <a:pt x="36004" y="33466"/>
                </a:moveTo>
                <a:lnTo>
                  <a:pt x="33615" y="33466"/>
                </a:lnTo>
                <a:lnTo>
                  <a:pt x="33615" y="31077"/>
                </a:lnTo>
                <a:lnTo>
                  <a:pt x="36004" y="31077"/>
                </a:lnTo>
                <a:close/>
                <a:moveTo>
                  <a:pt x="36004" y="36003"/>
                </a:moveTo>
                <a:lnTo>
                  <a:pt x="33615" y="36003"/>
                </a:lnTo>
                <a:lnTo>
                  <a:pt x="33615" y="33614"/>
                </a:lnTo>
                <a:lnTo>
                  <a:pt x="36004" y="33614"/>
                </a:lnTo>
                <a:close/>
                <a:moveTo>
                  <a:pt x="36004" y="38540"/>
                </a:moveTo>
                <a:lnTo>
                  <a:pt x="33615" y="38540"/>
                </a:lnTo>
                <a:lnTo>
                  <a:pt x="33615" y="36152"/>
                </a:lnTo>
                <a:lnTo>
                  <a:pt x="36004" y="36152"/>
                </a:lnTo>
                <a:close/>
                <a:moveTo>
                  <a:pt x="36004" y="41079"/>
                </a:moveTo>
                <a:lnTo>
                  <a:pt x="33615" y="41079"/>
                </a:lnTo>
                <a:lnTo>
                  <a:pt x="33615" y="38690"/>
                </a:lnTo>
                <a:lnTo>
                  <a:pt x="36004" y="38690"/>
                </a:lnTo>
                <a:close/>
                <a:moveTo>
                  <a:pt x="36004" y="43616"/>
                </a:moveTo>
                <a:lnTo>
                  <a:pt x="33615" y="43616"/>
                </a:lnTo>
                <a:lnTo>
                  <a:pt x="33615" y="41226"/>
                </a:lnTo>
                <a:lnTo>
                  <a:pt x="36004" y="41226"/>
                </a:lnTo>
                <a:close/>
                <a:moveTo>
                  <a:pt x="36004" y="46152"/>
                </a:moveTo>
                <a:lnTo>
                  <a:pt x="33615" y="46152"/>
                </a:lnTo>
                <a:lnTo>
                  <a:pt x="33615" y="43764"/>
                </a:lnTo>
                <a:lnTo>
                  <a:pt x="36004" y="43764"/>
                </a:lnTo>
                <a:close/>
                <a:moveTo>
                  <a:pt x="36004" y="48691"/>
                </a:moveTo>
                <a:lnTo>
                  <a:pt x="33615" y="48691"/>
                </a:lnTo>
                <a:lnTo>
                  <a:pt x="33615" y="46302"/>
                </a:lnTo>
                <a:lnTo>
                  <a:pt x="36004" y="46302"/>
                </a:lnTo>
                <a:close/>
                <a:moveTo>
                  <a:pt x="36004" y="51228"/>
                </a:moveTo>
                <a:lnTo>
                  <a:pt x="33615" y="51228"/>
                </a:lnTo>
                <a:lnTo>
                  <a:pt x="33615" y="48839"/>
                </a:lnTo>
                <a:lnTo>
                  <a:pt x="36004" y="48839"/>
                </a:lnTo>
                <a:close/>
                <a:moveTo>
                  <a:pt x="36004" y="53765"/>
                </a:moveTo>
                <a:lnTo>
                  <a:pt x="33615" y="53765"/>
                </a:lnTo>
                <a:lnTo>
                  <a:pt x="33615" y="51376"/>
                </a:lnTo>
                <a:lnTo>
                  <a:pt x="36004" y="51376"/>
                </a:lnTo>
                <a:close/>
                <a:moveTo>
                  <a:pt x="36004" y="56303"/>
                </a:moveTo>
                <a:lnTo>
                  <a:pt x="33615" y="56303"/>
                </a:lnTo>
                <a:lnTo>
                  <a:pt x="33615" y="53914"/>
                </a:lnTo>
                <a:lnTo>
                  <a:pt x="36004" y="53914"/>
                </a:lnTo>
                <a:close/>
                <a:moveTo>
                  <a:pt x="36004" y="58840"/>
                </a:moveTo>
                <a:lnTo>
                  <a:pt x="33615" y="58840"/>
                </a:lnTo>
                <a:lnTo>
                  <a:pt x="33615" y="56451"/>
                </a:lnTo>
                <a:lnTo>
                  <a:pt x="36004" y="56451"/>
                </a:lnTo>
                <a:close/>
                <a:moveTo>
                  <a:pt x="33466" y="5554"/>
                </a:moveTo>
                <a:lnTo>
                  <a:pt x="31077" y="5554"/>
                </a:lnTo>
                <a:lnTo>
                  <a:pt x="31077" y="3165"/>
                </a:lnTo>
                <a:lnTo>
                  <a:pt x="33466" y="3165"/>
                </a:lnTo>
                <a:close/>
                <a:moveTo>
                  <a:pt x="33466" y="8092"/>
                </a:moveTo>
                <a:lnTo>
                  <a:pt x="31077" y="8092"/>
                </a:lnTo>
                <a:lnTo>
                  <a:pt x="31077" y="5703"/>
                </a:lnTo>
                <a:lnTo>
                  <a:pt x="33466" y="5703"/>
                </a:lnTo>
                <a:close/>
                <a:moveTo>
                  <a:pt x="33466" y="10629"/>
                </a:moveTo>
                <a:lnTo>
                  <a:pt x="31077" y="10629"/>
                </a:lnTo>
                <a:lnTo>
                  <a:pt x="31077" y="8240"/>
                </a:lnTo>
                <a:lnTo>
                  <a:pt x="33466" y="8240"/>
                </a:lnTo>
                <a:close/>
                <a:moveTo>
                  <a:pt x="33466" y="13166"/>
                </a:moveTo>
                <a:lnTo>
                  <a:pt x="31077" y="13166"/>
                </a:lnTo>
                <a:lnTo>
                  <a:pt x="31077" y="10777"/>
                </a:lnTo>
                <a:lnTo>
                  <a:pt x="33466" y="10777"/>
                </a:lnTo>
                <a:close/>
                <a:moveTo>
                  <a:pt x="33466" y="15704"/>
                </a:moveTo>
                <a:lnTo>
                  <a:pt x="31077" y="15704"/>
                </a:lnTo>
                <a:lnTo>
                  <a:pt x="31077" y="13316"/>
                </a:lnTo>
                <a:lnTo>
                  <a:pt x="33466" y="13316"/>
                </a:lnTo>
                <a:close/>
                <a:moveTo>
                  <a:pt x="33466" y="18242"/>
                </a:moveTo>
                <a:lnTo>
                  <a:pt x="31077" y="18242"/>
                </a:lnTo>
                <a:lnTo>
                  <a:pt x="31077" y="15853"/>
                </a:lnTo>
                <a:lnTo>
                  <a:pt x="33466" y="15853"/>
                </a:lnTo>
                <a:close/>
                <a:moveTo>
                  <a:pt x="33466" y="20778"/>
                </a:moveTo>
                <a:lnTo>
                  <a:pt x="31077" y="20778"/>
                </a:lnTo>
                <a:lnTo>
                  <a:pt x="31077" y="18389"/>
                </a:lnTo>
                <a:lnTo>
                  <a:pt x="33466" y="18389"/>
                </a:lnTo>
                <a:close/>
                <a:moveTo>
                  <a:pt x="33466" y="23316"/>
                </a:moveTo>
                <a:lnTo>
                  <a:pt x="31077" y="23316"/>
                </a:lnTo>
                <a:lnTo>
                  <a:pt x="31077" y="20928"/>
                </a:lnTo>
                <a:lnTo>
                  <a:pt x="33466" y="20928"/>
                </a:lnTo>
                <a:close/>
                <a:moveTo>
                  <a:pt x="33466" y="25854"/>
                </a:moveTo>
                <a:lnTo>
                  <a:pt x="31077" y="25854"/>
                </a:lnTo>
                <a:lnTo>
                  <a:pt x="31077" y="23465"/>
                </a:lnTo>
                <a:lnTo>
                  <a:pt x="33466" y="23465"/>
                </a:lnTo>
                <a:close/>
                <a:moveTo>
                  <a:pt x="33466" y="28391"/>
                </a:moveTo>
                <a:lnTo>
                  <a:pt x="31077" y="28391"/>
                </a:lnTo>
                <a:lnTo>
                  <a:pt x="31077" y="26002"/>
                </a:lnTo>
                <a:lnTo>
                  <a:pt x="33466" y="26002"/>
                </a:lnTo>
                <a:close/>
                <a:moveTo>
                  <a:pt x="33466" y="30928"/>
                </a:moveTo>
                <a:lnTo>
                  <a:pt x="31077" y="30928"/>
                </a:lnTo>
                <a:lnTo>
                  <a:pt x="31077" y="28540"/>
                </a:lnTo>
                <a:lnTo>
                  <a:pt x="33466" y="28540"/>
                </a:lnTo>
                <a:close/>
                <a:moveTo>
                  <a:pt x="33466" y="33466"/>
                </a:moveTo>
                <a:lnTo>
                  <a:pt x="31077" y="33466"/>
                </a:lnTo>
                <a:lnTo>
                  <a:pt x="31077" y="31077"/>
                </a:lnTo>
                <a:lnTo>
                  <a:pt x="33466" y="31077"/>
                </a:lnTo>
                <a:close/>
                <a:moveTo>
                  <a:pt x="33466" y="36003"/>
                </a:moveTo>
                <a:lnTo>
                  <a:pt x="31077" y="36003"/>
                </a:lnTo>
                <a:lnTo>
                  <a:pt x="31077" y="33614"/>
                </a:lnTo>
                <a:lnTo>
                  <a:pt x="33466" y="33614"/>
                </a:lnTo>
                <a:close/>
                <a:moveTo>
                  <a:pt x="33466" y="38540"/>
                </a:moveTo>
                <a:lnTo>
                  <a:pt x="31077" y="38540"/>
                </a:lnTo>
                <a:lnTo>
                  <a:pt x="31077" y="36152"/>
                </a:lnTo>
                <a:lnTo>
                  <a:pt x="33466" y="36152"/>
                </a:lnTo>
                <a:close/>
                <a:moveTo>
                  <a:pt x="33466" y="41079"/>
                </a:moveTo>
                <a:lnTo>
                  <a:pt x="31077" y="41079"/>
                </a:lnTo>
                <a:lnTo>
                  <a:pt x="31077" y="38690"/>
                </a:lnTo>
                <a:lnTo>
                  <a:pt x="33466" y="38690"/>
                </a:lnTo>
                <a:close/>
                <a:moveTo>
                  <a:pt x="33466" y="43616"/>
                </a:moveTo>
                <a:lnTo>
                  <a:pt x="31077" y="43616"/>
                </a:lnTo>
                <a:lnTo>
                  <a:pt x="31077" y="41226"/>
                </a:lnTo>
                <a:lnTo>
                  <a:pt x="33466" y="41226"/>
                </a:lnTo>
                <a:close/>
                <a:moveTo>
                  <a:pt x="33466" y="46152"/>
                </a:moveTo>
                <a:lnTo>
                  <a:pt x="31077" y="46152"/>
                </a:lnTo>
                <a:lnTo>
                  <a:pt x="31077" y="43764"/>
                </a:lnTo>
                <a:lnTo>
                  <a:pt x="33466" y="43764"/>
                </a:lnTo>
                <a:close/>
                <a:moveTo>
                  <a:pt x="33466" y="48691"/>
                </a:moveTo>
                <a:lnTo>
                  <a:pt x="31077" y="48691"/>
                </a:lnTo>
                <a:lnTo>
                  <a:pt x="31077" y="46302"/>
                </a:lnTo>
                <a:lnTo>
                  <a:pt x="33466" y="46302"/>
                </a:lnTo>
                <a:close/>
                <a:moveTo>
                  <a:pt x="33466" y="51228"/>
                </a:moveTo>
                <a:lnTo>
                  <a:pt x="31077" y="51228"/>
                </a:lnTo>
                <a:lnTo>
                  <a:pt x="31077" y="48839"/>
                </a:lnTo>
                <a:lnTo>
                  <a:pt x="33466" y="48839"/>
                </a:lnTo>
                <a:close/>
                <a:moveTo>
                  <a:pt x="33466" y="53765"/>
                </a:moveTo>
                <a:lnTo>
                  <a:pt x="31077" y="53765"/>
                </a:lnTo>
                <a:lnTo>
                  <a:pt x="31077" y="51376"/>
                </a:lnTo>
                <a:lnTo>
                  <a:pt x="33466" y="51376"/>
                </a:lnTo>
                <a:close/>
                <a:moveTo>
                  <a:pt x="33466" y="56303"/>
                </a:moveTo>
                <a:lnTo>
                  <a:pt x="31077" y="56303"/>
                </a:lnTo>
                <a:lnTo>
                  <a:pt x="31077" y="53914"/>
                </a:lnTo>
                <a:lnTo>
                  <a:pt x="33466" y="53914"/>
                </a:lnTo>
                <a:close/>
                <a:moveTo>
                  <a:pt x="33466" y="58840"/>
                </a:moveTo>
                <a:lnTo>
                  <a:pt x="31077" y="58840"/>
                </a:lnTo>
                <a:lnTo>
                  <a:pt x="31077" y="56451"/>
                </a:lnTo>
                <a:lnTo>
                  <a:pt x="33466" y="56451"/>
                </a:lnTo>
                <a:close/>
                <a:moveTo>
                  <a:pt x="30928" y="5554"/>
                </a:moveTo>
                <a:lnTo>
                  <a:pt x="28540" y="5554"/>
                </a:lnTo>
                <a:lnTo>
                  <a:pt x="28540" y="3165"/>
                </a:lnTo>
                <a:lnTo>
                  <a:pt x="30928" y="3165"/>
                </a:lnTo>
                <a:close/>
                <a:moveTo>
                  <a:pt x="30928" y="8092"/>
                </a:moveTo>
                <a:lnTo>
                  <a:pt x="28540" y="8092"/>
                </a:lnTo>
                <a:lnTo>
                  <a:pt x="28540" y="5703"/>
                </a:lnTo>
                <a:lnTo>
                  <a:pt x="30928" y="5703"/>
                </a:lnTo>
                <a:close/>
                <a:moveTo>
                  <a:pt x="30928" y="10629"/>
                </a:moveTo>
                <a:lnTo>
                  <a:pt x="28540" y="10629"/>
                </a:lnTo>
                <a:lnTo>
                  <a:pt x="28540" y="8240"/>
                </a:lnTo>
                <a:lnTo>
                  <a:pt x="30928" y="8240"/>
                </a:lnTo>
                <a:close/>
                <a:moveTo>
                  <a:pt x="30928" y="13166"/>
                </a:moveTo>
                <a:lnTo>
                  <a:pt x="28540" y="13166"/>
                </a:lnTo>
                <a:lnTo>
                  <a:pt x="28540" y="10777"/>
                </a:lnTo>
                <a:lnTo>
                  <a:pt x="30928" y="10777"/>
                </a:lnTo>
                <a:close/>
                <a:moveTo>
                  <a:pt x="30928" y="15704"/>
                </a:moveTo>
                <a:lnTo>
                  <a:pt x="28540" y="15704"/>
                </a:lnTo>
                <a:lnTo>
                  <a:pt x="28540" y="13316"/>
                </a:lnTo>
                <a:lnTo>
                  <a:pt x="30928" y="13316"/>
                </a:lnTo>
                <a:close/>
                <a:moveTo>
                  <a:pt x="30928" y="18242"/>
                </a:moveTo>
                <a:lnTo>
                  <a:pt x="28540" y="18242"/>
                </a:lnTo>
                <a:lnTo>
                  <a:pt x="28540" y="15853"/>
                </a:lnTo>
                <a:lnTo>
                  <a:pt x="30928" y="15853"/>
                </a:lnTo>
                <a:close/>
                <a:moveTo>
                  <a:pt x="30928" y="20778"/>
                </a:moveTo>
                <a:lnTo>
                  <a:pt x="28540" y="20778"/>
                </a:lnTo>
                <a:lnTo>
                  <a:pt x="28540" y="18389"/>
                </a:lnTo>
                <a:lnTo>
                  <a:pt x="30928" y="18389"/>
                </a:lnTo>
                <a:close/>
                <a:moveTo>
                  <a:pt x="30928" y="23316"/>
                </a:moveTo>
                <a:lnTo>
                  <a:pt x="28540" y="23316"/>
                </a:lnTo>
                <a:lnTo>
                  <a:pt x="28540" y="20928"/>
                </a:lnTo>
                <a:lnTo>
                  <a:pt x="30928" y="20928"/>
                </a:lnTo>
                <a:close/>
                <a:moveTo>
                  <a:pt x="30928" y="25854"/>
                </a:moveTo>
                <a:lnTo>
                  <a:pt x="28540" y="25854"/>
                </a:lnTo>
                <a:lnTo>
                  <a:pt x="28540" y="23465"/>
                </a:lnTo>
                <a:lnTo>
                  <a:pt x="30928" y="23465"/>
                </a:lnTo>
                <a:close/>
                <a:moveTo>
                  <a:pt x="30928" y="28391"/>
                </a:moveTo>
                <a:lnTo>
                  <a:pt x="28540" y="28391"/>
                </a:lnTo>
                <a:lnTo>
                  <a:pt x="28540" y="26002"/>
                </a:lnTo>
                <a:lnTo>
                  <a:pt x="30928" y="26002"/>
                </a:lnTo>
                <a:close/>
                <a:moveTo>
                  <a:pt x="30928" y="30928"/>
                </a:moveTo>
                <a:lnTo>
                  <a:pt x="28540" y="30928"/>
                </a:lnTo>
                <a:lnTo>
                  <a:pt x="28540" y="28540"/>
                </a:lnTo>
                <a:lnTo>
                  <a:pt x="30928" y="28540"/>
                </a:lnTo>
                <a:close/>
                <a:moveTo>
                  <a:pt x="30928" y="33466"/>
                </a:moveTo>
                <a:lnTo>
                  <a:pt x="28540" y="33466"/>
                </a:lnTo>
                <a:lnTo>
                  <a:pt x="28540" y="31077"/>
                </a:lnTo>
                <a:lnTo>
                  <a:pt x="30928" y="31077"/>
                </a:lnTo>
                <a:close/>
                <a:moveTo>
                  <a:pt x="30928" y="36003"/>
                </a:moveTo>
                <a:lnTo>
                  <a:pt x="28540" y="36003"/>
                </a:lnTo>
                <a:lnTo>
                  <a:pt x="28540" y="33614"/>
                </a:lnTo>
                <a:lnTo>
                  <a:pt x="30928" y="33614"/>
                </a:lnTo>
                <a:close/>
                <a:moveTo>
                  <a:pt x="30928" y="38540"/>
                </a:moveTo>
                <a:lnTo>
                  <a:pt x="28540" y="38540"/>
                </a:lnTo>
                <a:lnTo>
                  <a:pt x="28540" y="36152"/>
                </a:lnTo>
                <a:lnTo>
                  <a:pt x="30928" y="36152"/>
                </a:lnTo>
                <a:close/>
                <a:moveTo>
                  <a:pt x="30928" y="41079"/>
                </a:moveTo>
                <a:lnTo>
                  <a:pt x="28540" y="41079"/>
                </a:lnTo>
                <a:lnTo>
                  <a:pt x="28540" y="38690"/>
                </a:lnTo>
                <a:lnTo>
                  <a:pt x="30928" y="38690"/>
                </a:lnTo>
                <a:close/>
                <a:moveTo>
                  <a:pt x="30928" y="43616"/>
                </a:moveTo>
                <a:lnTo>
                  <a:pt x="28540" y="43616"/>
                </a:lnTo>
                <a:lnTo>
                  <a:pt x="28540" y="41226"/>
                </a:lnTo>
                <a:lnTo>
                  <a:pt x="30928" y="41226"/>
                </a:lnTo>
                <a:close/>
                <a:moveTo>
                  <a:pt x="30928" y="46152"/>
                </a:moveTo>
                <a:lnTo>
                  <a:pt x="28540" y="46152"/>
                </a:lnTo>
                <a:lnTo>
                  <a:pt x="28540" y="43764"/>
                </a:lnTo>
                <a:lnTo>
                  <a:pt x="30928" y="43764"/>
                </a:lnTo>
                <a:close/>
                <a:moveTo>
                  <a:pt x="30928" y="48691"/>
                </a:moveTo>
                <a:lnTo>
                  <a:pt x="28540" y="48691"/>
                </a:lnTo>
                <a:lnTo>
                  <a:pt x="28540" y="46302"/>
                </a:lnTo>
                <a:lnTo>
                  <a:pt x="30928" y="46302"/>
                </a:lnTo>
                <a:close/>
                <a:moveTo>
                  <a:pt x="30928" y="51228"/>
                </a:moveTo>
                <a:lnTo>
                  <a:pt x="28540" y="51228"/>
                </a:lnTo>
                <a:lnTo>
                  <a:pt x="28540" y="48839"/>
                </a:lnTo>
                <a:lnTo>
                  <a:pt x="30928" y="48839"/>
                </a:lnTo>
                <a:close/>
                <a:moveTo>
                  <a:pt x="30928" y="53765"/>
                </a:moveTo>
                <a:lnTo>
                  <a:pt x="28540" y="53765"/>
                </a:lnTo>
                <a:lnTo>
                  <a:pt x="28540" y="51376"/>
                </a:lnTo>
                <a:lnTo>
                  <a:pt x="30928" y="51376"/>
                </a:lnTo>
                <a:close/>
                <a:moveTo>
                  <a:pt x="30928" y="56303"/>
                </a:moveTo>
                <a:lnTo>
                  <a:pt x="28540" y="56303"/>
                </a:lnTo>
                <a:lnTo>
                  <a:pt x="28540" y="53914"/>
                </a:lnTo>
                <a:lnTo>
                  <a:pt x="30928" y="53914"/>
                </a:lnTo>
                <a:close/>
                <a:moveTo>
                  <a:pt x="30928" y="58840"/>
                </a:moveTo>
                <a:lnTo>
                  <a:pt x="28540" y="58840"/>
                </a:lnTo>
                <a:lnTo>
                  <a:pt x="28540" y="56451"/>
                </a:lnTo>
                <a:lnTo>
                  <a:pt x="30928" y="56451"/>
                </a:lnTo>
                <a:close/>
                <a:moveTo>
                  <a:pt x="28391" y="5554"/>
                </a:moveTo>
                <a:lnTo>
                  <a:pt x="26002" y="5554"/>
                </a:lnTo>
                <a:lnTo>
                  <a:pt x="26002" y="3165"/>
                </a:lnTo>
                <a:lnTo>
                  <a:pt x="28391" y="3165"/>
                </a:lnTo>
                <a:close/>
                <a:moveTo>
                  <a:pt x="28391" y="8092"/>
                </a:moveTo>
                <a:lnTo>
                  <a:pt x="26002" y="8092"/>
                </a:lnTo>
                <a:lnTo>
                  <a:pt x="26002" y="5703"/>
                </a:lnTo>
                <a:lnTo>
                  <a:pt x="28391" y="5703"/>
                </a:lnTo>
                <a:close/>
                <a:moveTo>
                  <a:pt x="28391" y="10629"/>
                </a:moveTo>
                <a:lnTo>
                  <a:pt x="26002" y="10629"/>
                </a:lnTo>
                <a:lnTo>
                  <a:pt x="26002" y="8240"/>
                </a:lnTo>
                <a:lnTo>
                  <a:pt x="28391" y="8240"/>
                </a:lnTo>
                <a:close/>
                <a:moveTo>
                  <a:pt x="28391" y="13166"/>
                </a:moveTo>
                <a:lnTo>
                  <a:pt x="26002" y="13166"/>
                </a:lnTo>
                <a:lnTo>
                  <a:pt x="26002" y="10777"/>
                </a:lnTo>
                <a:lnTo>
                  <a:pt x="28391" y="10777"/>
                </a:lnTo>
                <a:close/>
                <a:moveTo>
                  <a:pt x="28391" y="15704"/>
                </a:moveTo>
                <a:lnTo>
                  <a:pt x="26002" y="15704"/>
                </a:lnTo>
                <a:lnTo>
                  <a:pt x="26002" y="13316"/>
                </a:lnTo>
                <a:lnTo>
                  <a:pt x="28391" y="13316"/>
                </a:lnTo>
                <a:close/>
                <a:moveTo>
                  <a:pt x="28391" y="18242"/>
                </a:moveTo>
                <a:lnTo>
                  <a:pt x="26002" y="18242"/>
                </a:lnTo>
                <a:lnTo>
                  <a:pt x="26002" y="15853"/>
                </a:lnTo>
                <a:lnTo>
                  <a:pt x="28391" y="15853"/>
                </a:lnTo>
                <a:close/>
                <a:moveTo>
                  <a:pt x="28391" y="20778"/>
                </a:moveTo>
                <a:lnTo>
                  <a:pt x="26002" y="20778"/>
                </a:lnTo>
                <a:lnTo>
                  <a:pt x="26002" y="18389"/>
                </a:lnTo>
                <a:lnTo>
                  <a:pt x="28391" y="18389"/>
                </a:lnTo>
                <a:close/>
                <a:moveTo>
                  <a:pt x="28391" y="23316"/>
                </a:moveTo>
                <a:lnTo>
                  <a:pt x="26002" y="23316"/>
                </a:lnTo>
                <a:lnTo>
                  <a:pt x="26002" y="20928"/>
                </a:lnTo>
                <a:lnTo>
                  <a:pt x="28391" y="20928"/>
                </a:lnTo>
                <a:close/>
                <a:moveTo>
                  <a:pt x="28391" y="25854"/>
                </a:moveTo>
                <a:lnTo>
                  <a:pt x="26002" y="25854"/>
                </a:lnTo>
                <a:lnTo>
                  <a:pt x="26002" y="23465"/>
                </a:lnTo>
                <a:lnTo>
                  <a:pt x="28391" y="23465"/>
                </a:lnTo>
                <a:close/>
                <a:moveTo>
                  <a:pt x="28391" y="28391"/>
                </a:moveTo>
                <a:lnTo>
                  <a:pt x="26002" y="28391"/>
                </a:lnTo>
                <a:lnTo>
                  <a:pt x="26002" y="26002"/>
                </a:lnTo>
                <a:lnTo>
                  <a:pt x="28391" y="26002"/>
                </a:lnTo>
                <a:close/>
                <a:moveTo>
                  <a:pt x="28391" y="30928"/>
                </a:moveTo>
                <a:lnTo>
                  <a:pt x="26002" y="30928"/>
                </a:lnTo>
                <a:lnTo>
                  <a:pt x="26002" y="28540"/>
                </a:lnTo>
                <a:lnTo>
                  <a:pt x="28391" y="28540"/>
                </a:lnTo>
                <a:close/>
                <a:moveTo>
                  <a:pt x="28391" y="33466"/>
                </a:moveTo>
                <a:lnTo>
                  <a:pt x="26002" y="33466"/>
                </a:lnTo>
                <a:lnTo>
                  <a:pt x="26002" y="31077"/>
                </a:lnTo>
                <a:lnTo>
                  <a:pt x="28391" y="31077"/>
                </a:lnTo>
                <a:close/>
                <a:moveTo>
                  <a:pt x="28391" y="36003"/>
                </a:moveTo>
                <a:lnTo>
                  <a:pt x="26002" y="36003"/>
                </a:lnTo>
                <a:lnTo>
                  <a:pt x="26002" y="33614"/>
                </a:lnTo>
                <a:lnTo>
                  <a:pt x="28391" y="33614"/>
                </a:lnTo>
                <a:close/>
                <a:moveTo>
                  <a:pt x="28391" y="38540"/>
                </a:moveTo>
                <a:lnTo>
                  <a:pt x="26002" y="38540"/>
                </a:lnTo>
                <a:lnTo>
                  <a:pt x="26002" y="36152"/>
                </a:lnTo>
                <a:lnTo>
                  <a:pt x="28391" y="36152"/>
                </a:lnTo>
                <a:close/>
                <a:moveTo>
                  <a:pt x="28391" y="41079"/>
                </a:moveTo>
                <a:lnTo>
                  <a:pt x="26002" y="41079"/>
                </a:lnTo>
                <a:lnTo>
                  <a:pt x="26002" y="38690"/>
                </a:lnTo>
                <a:lnTo>
                  <a:pt x="28391" y="38690"/>
                </a:lnTo>
                <a:close/>
                <a:moveTo>
                  <a:pt x="28391" y="43616"/>
                </a:moveTo>
                <a:lnTo>
                  <a:pt x="26002" y="43616"/>
                </a:lnTo>
                <a:lnTo>
                  <a:pt x="26002" y="41226"/>
                </a:lnTo>
                <a:lnTo>
                  <a:pt x="28391" y="41226"/>
                </a:lnTo>
                <a:close/>
                <a:moveTo>
                  <a:pt x="28391" y="46152"/>
                </a:moveTo>
                <a:lnTo>
                  <a:pt x="26002" y="46152"/>
                </a:lnTo>
                <a:lnTo>
                  <a:pt x="26002" y="43764"/>
                </a:lnTo>
                <a:lnTo>
                  <a:pt x="28391" y="43764"/>
                </a:lnTo>
                <a:close/>
                <a:moveTo>
                  <a:pt x="28391" y="48691"/>
                </a:moveTo>
                <a:lnTo>
                  <a:pt x="26002" y="48691"/>
                </a:lnTo>
                <a:lnTo>
                  <a:pt x="26002" y="46302"/>
                </a:lnTo>
                <a:lnTo>
                  <a:pt x="28391" y="46302"/>
                </a:lnTo>
                <a:close/>
                <a:moveTo>
                  <a:pt x="28391" y="51228"/>
                </a:moveTo>
                <a:lnTo>
                  <a:pt x="26002" y="51228"/>
                </a:lnTo>
                <a:lnTo>
                  <a:pt x="26002" y="48839"/>
                </a:lnTo>
                <a:lnTo>
                  <a:pt x="28391" y="48839"/>
                </a:lnTo>
                <a:close/>
                <a:moveTo>
                  <a:pt x="28391" y="53765"/>
                </a:moveTo>
                <a:lnTo>
                  <a:pt x="26002" y="53765"/>
                </a:lnTo>
                <a:lnTo>
                  <a:pt x="26002" y="51376"/>
                </a:lnTo>
                <a:lnTo>
                  <a:pt x="28391" y="51376"/>
                </a:lnTo>
                <a:close/>
                <a:moveTo>
                  <a:pt x="28391" y="56303"/>
                </a:moveTo>
                <a:lnTo>
                  <a:pt x="26002" y="56303"/>
                </a:lnTo>
                <a:lnTo>
                  <a:pt x="26002" y="53914"/>
                </a:lnTo>
                <a:lnTo>
                  <a:pt x="28391" y="53914"/>
                </a:lnTo>
                <a:close/>
                <a:moveTo>
                  <a:pt x="28391" y="58840"/>
                </a:moveTo>
                <a:lnTo>
                  <a:pt x="26002" y="58840"/>
                </a:lnTo>
                <a:lnTo>
                  <a:pt x="26002" y="56451"/>
                </a:lnTo>
                <a:lnTo>
                  <a:pt x="28391" y="56451"/>
                </a:lnTo>
                <a:close/>
                <a:moveTo>
                  <a:pt x="25854" y="5554"/>
                </a:moveTo>
                <a:lnTo>
                  <a:pt x="23465" y="5554"/>
                </a:lnTo>
                <a:lnTo>
                  <a:pt x="23465" y="3165"/>
                </a:lnTo>
                <a:lnTo>
                  <a:pt x="25854" y="3165"/>
                </a:lnTo>
                <a:close/>
                <a:moveTo>
                  <a:pt x="25854" y="8092"/>
                </a:moveTo>
                <a:lnTo>
                  <a:pt x="23465" y="8092"/>
                </a:lnTo>
                <a:lnTo>
                  <a:pt x="23465" y="5703"/>
                </a:lnTo>
                <a:lnTo>
                  <a:pt x="25854" y="5703"/>
                </a:lnTo>
                <a:close/>
                <a:moveTo>
                  <a:pt x="25854" y="10629"/>
                </a:moveTo>
                <a:lnTo>
                  <a:pt x="23465" y="10629"/>
                </a:lnTo>
                <a:lnTo>
                  <a:pt x="23465" y="8240"/>
                </a:lnTo>
                <a:lnTo>
                  <a:pt x="25854" y="8240"/>
                </a:lnTo>
                <a:close/>
                <a:moveTo>
                  <a:pt x="25854" y="13166"/>
                </a:moveTo>
                <a:lnTo>
                  <a:pt x="23465" y="13166"/>
                </a:lnTo>
                <a:lnTo>
                  <a:pt x="23465" y="10777"/>
                </a:lnTo>
                <a:lnTo>
                  <a:pt x="25854" y="10777"/>
                </a:lnTo>
                <a:close/>
                <a:moveTo>
                  <a:pt x="25854" y="15704"/>
                </a:moveTo>
                <a:lnTo>
                  <a:pt x="23465" y="15704"/>
                </a:lnTo>
                <a:lnTo>
                  <a:pt x="23465" y="13316"/>
                </a:lnTo>
                <a:lnTo>
                  <a:pt x="25854" y="13316"/>
                </a:lnTo>
                <a:close/>
                <a:moveTo>
                  <a:pt x="25854" y="18242"/>
                </a:moveTo>
                <a:lnTo>
                  <a:pt x="23465" y="18242"/>
                </a:lnTo>
                <a:lnTo>
                  <a:pt x="23465" y="15853"/>
                </a:lnTo>
                <a:lnTo>
                  <a:pt x="25854" y="15853"/>
                </a:lnTo>
                <a:close/>
                <a:moveTo>
                  <a:pt x="25854" y="20778"/>
                </a:moveTo>
                <a:lnTo>
                  <a:pt x="23465" y="20778"/>
                </a:lnTo>
                <a:lnTo>
                  <a:pt x="23465" y="18389"/>
                </a:lnTo>
                <a:lnTo>
                  <a:pt x="25854" y="18389"/>
                </a:lnTo>
                <a:close/>
                <a:moveTo>
                  <a:pt x="25854" y="23316"/>
                </a:moveTo>
                <a:lnTo>
                  <a:pt x="23465" y="23316"/>
                </a:lnTo>
                <a:lnTo>
                  <a:pt x="23465" y="20928"/>
                </a:lnTo>
                <a:lnTo>
                  <a:pt x="25854" y="20928"/>
                </a:lnTo>
                <a:close/>
                <a:moveTo>
                  <a:pt x="25854" y="25854"/>
                </a:moveTo>
                <a:lnTo>
                  <a:pt x="23465" y="25854"/>
                </a:lnTo>
                <a:lnTo>
                  <a:pt x="23465" y="23465"/>
                </a:lnTo>
                <a:lnTo>
                  <a:pt x="25854" y="23465"/>
                </a:lnTo>
                <a:close/>
                <a:moveTo>
                  <a:pt x="25854" y="28391"/>
                </a:moveTo>
                <a:lnTo>
                  <a:pt x="23465" y="28391"/>
                </a:lnTo>
                <a:lnTo>
                  <a:pt x="23465" y="26002"/>
                </a:lnTo>
                <a:lnTo>
                  <a:pt x="25854" y="26002"/>
                </a:lnTo>
                <a:close/>
                <a:moveTo>
                  <a:pt x="25854" y="30928"/>
                </a:moveTo>
                <a:lnTo>
                  <a:pt x="23465" y="30928"/>
                </a:lnTo>
                <a:lnTo>
                  <a:pt x="23465" y="28540"/>
                </a:lnTo>
                <a:lnTo>
                  <a:pt x="25854" y="28540"/>
                </a:lnTo>
                <a:close/>
                <a:moveTo>
                  <a:pt x="25854" y="33466"/>
                </a:moveTo>
                <a:lnTo>
                  <a:pt x="23465" y="33466"/>
                </a:lnTo>
                <a:lnTo>
                  <a:pt x="23465" y="31077"/>
                </a:lnTo>
                <a:lnTo>
                  <a:pt x="25854" y="31077"/>
                </a:lnTo>
                <a:close/>
                <a:moveTo>
                  <a:pt x="25854" y="36003"/>
                </a:moveTo>
                <a:lnTo>
                  <a:pt x="23465" y="36003"/>
                </a:lnTo>
                <a:lnTo>
                  <a:pt x="23465" y="33614"/>
                </a:lnTo>
                <a:lnTo>
                  <a:pt x="25854" y="33614"/>
                </a:lnTo>
                <a:close/>
                <a:moveTo>
                  <a:pt x="25854" y="38540"/>
                </a:moveTo>
                <a:lnTo>
                  <a:pt x="23465" y="38540"/>
                </a:lnTo>
                <a:lnTo>
                  <a:pt x="23465" y="36152"/>
                </a:lnTo>
                <a:lnTo>
                  <a:pt x="25854" y="36152"/>
                </a:lnTo>
                <a:close/>
                <a:moveTo>
                  <a:pt x="25854" y="41079"/>
                </a:moveTo>
                <a:lnTo>
                  <a:pt x="23465" y="41079"/>
                </a:lnTo>
                <a:lnTo>
                  <a:pt x="23465" y="38690"/>
                </a:lnTo>
                <a:lnTo>
                  <a:pt x="25854" y="38690"/>
                </a:lnTo>
                <a:close/>
                <a:moveTo>
                  <a:pt x="25854" y="43616"/>
                </a:moveTo>
                <a:lnTo>
                  <a:pt x="23465" y="43616"/>
                </a:lnTo>
                <a:lnTo>
                  <a:pt x="23465" y="41226"/>
                </a:lnTo>
                <a:lnTo>
                  <a:pt x="25854" y="41226"/>
                </a:lnTo>
                <a:close/>
                <a:moveTo>
                  <a:pt x="25854" y="46152"/>
                </a:moveTo>
                <a:lnTo>
                  <a:pt x="23465" y="46152"/>
                </a:lnTo>
                <a:lnTo>
                  <a:pt x="23465" y="43764"/>
                </a:lnTo>
                <a:lnTo>
                  <a:pt x="25854" y="43764"/>
                </a:lnTo>
                <a:close/>
                <a:moveTo>
                  <a:pt x="25854" y="48691"/>
                </a:moveTo>
                <a:lnTo>
                  <a:pt x="23465" y="48691"/>
                </a:lnTo>
                <a:lnTo>
                  <a:pt x="23465" y="46302"/>
                </a:lnTo>
                <a:lnTo>
                  <a:pt x="25854" y="46302"/>
                </a:lnTo>
                <a:close/>
                <a:moveTo>
                  <a:pt x="25854" y="51228"/>
                </a:moveTo>
                <a:lnTo>
                  <a:pt x="23465" y="51228"/>
                </a:lnTo>
                <a:lnTo>
                  <a:pt x="23465" y="48839"/>
                </a:lnTo>
                <a:lnTo>
                  <a:pt x="25854" y="48839"/>
                </a:lnTo>
                <a:close/>
                <a:moveTo>
                  <a:pt x="25854" y="53765"/>
                </a:moveTo>
                <a:lnTo>
                  <a:pt x="23465" y="53765"/>
                </a:lnTo>
                <a:lnTo>
                  <a:pt x="23465" y="51376"/>
                </a:lnTo>
                <a:lnTo>
                  <a:pt x="25854" y="51376"/>
                </a:lnTo>
                <a:close/>
                <a:moveTo>
                  <a:pt x="25854" y="56303"/>
                </a:moveTo>
                <a:lnTo>
                  <a:pt x="23465" y="56303"/>
                </a:lnTo>
                <a:lnTo>
                  <a:pt x="23465" y="53914"/>
                </a:lnTo>
                <a:lnTo>
                  <a:pt x="25854" y="53914"/>
                </a:lnTo>
                <a:close/>
                <a:moveTo>
                  <a:pt x="25854" y="58840"/>
                </a:moveTo>
                <a:lnTo>
                  <a:pt x="23465" y="58840"/>
                </a:lnTo>
                <a:lnTo>
                  <a:pt x="23465" y="56451"/>
                </a:lnTo>
                <a:lnTo>
                  <a:pt x="25854" y="56451"/>
                </a:lnTo>
                <a:close/>
                <a:moveTo>
                  <a:pt x="23316" y="5554"/>
                </a:moveTo>
                <a:lnTo>
                  <a:pt x="20928" y="5554"/>
                </a:lnTo>
                <a:lnTo>
                  <a:pt x="20928" y="3165"/>
                </a:lnTo>
                <a:lnTo>
                  <a:pt x="23316" y="3165"/>
                </a:lnTo>
                <a:close/>
                <a:moveTo>
                  <a:pt x="23316" y="8092"/>
                </a:moveTo>
                <a:lnTo>
                  <a:pt x="20928" y="8092"/>
                </a:lnTo>
                <a:lnTo>
                  <a:pt x="20928" y="5703"/>
                </a:lnTo>
                <a:lnTo>
                  <a:pt x="23316" y="5703"/>
                </a:lnTo>
                <a:close/>
                <a:moveTo>
                  <a:pt x="23316" y="10629"/>
                </a:moveTo>
                <a:lnTo>
                  <a:pt x="20928" y="10629"/>
                </a:lnTo>
                <a:lnTo>
                  <a:pt x="20928" y="8240"/>
                </a:lnTo>
                <a:lnTo>
                  <a:pt x="23316" y="8240"/>
                </a:lnTo>
                <a:close/>
                <a:moveTo>
                  <a:pt x="23316" y="13166"/>
                </a:moveTo>
                <a:lnTo>
                  <a:pt x="20928" y="13166"/>
                </a:lnTo>
                <a:lnTo>
                  <a:pt x="20928" y="10777"/>
                </a:lnTo>
                <a:lnTo>
                  <a:pt x="23316" y="10777"/>
                </a:lnTo>
                <a:close/>
                <a:moveTo>
                  <a:pt x="23316" y="15704"/>
                </a:moveTo>
                <a:lnTo>
                  <a:pt x="20928" y="15704"/>
                </a:lnTo>
                <a:lnTo>
                  <a:pt x="20928" y="13316"/>
                </a:lnTo>
                <a:lnTo>
                  <a:pt x="23316" y="13316"/>
                </a:lnTo>
                <a:close/>
                <a:moveTo>
                  <a:pt x="23316" y="18242"/>
                </a:moveTo>
                <a:lnTo>
                  <a:pt x="20928" y="18242"/>
                </a:lnTo>
                <a:lnTo>
                  <a:pt x="20928" y="15853"/>
                </a:lnTo>
                <a:lnTo>
                  <a:pt x="23316" y="15853"/>
                </a:lnTo>
                <a:close/>
                <a:moveTo>
                  <a:pt x="23316" y="20778"/>
                </a:moveTo>
                <a:lnTo>
                  <a:pt x="20928" y="20778"/>
                </a:lnTo>
                <a:lnTo>
                  <a:pt x="20928" y="18389"/>
                </a:lnTo>
                <a:lnTo>
                  <a:pt x="23316" y="18389"/>
                </a:lnTo>
                <a:close/>
                <a:moveTo>
                  <a:pt x="23316" y="23316"/>
                </a:moveTo>
                <a:lnTo>
                  <a:pt x="20928" y="23316"/>
                </a:lnTo>
                <a:lnTo>
                  <a:pt x="20928" y="20928"/>
                </a:lnTo>
                <a:lnTo>
                  <a:pt x="23316" y="20928"/>
                </a:lnTo>
                <a:close/>
                <a:moveTo>
                  <a:pt x="23316" y="25854"/>
                </a:moveTo>
                <a:lnTo>
                  <a:pt x="20928" y="25854"/>
                </a:lnTo>
                <a:lnTo>
                  <a:pt x="20928" y="23465"/>
                </a:lnTo>
                <a:lnTo>
                  <a:pt x="23316" y="23465"/>
                </a:lnTo>
                <a:close/>
                <a:moveTo>
                  <a:pt x="23316" y="28391"/>
                </a:moveTo>
                <a:lnTo>
                  <a:pt x="20928" y="28391"/>
                </a:lnTo>
                <a:lnTo>
                  <a:pt x="20928" y="26002"/>
                </a:lnTo>
                <a:lnTo>
                  <a:pt x="23316" y="26002"/>
                </a:lnTo>
                <a:close/>
                <a:moveTo>
                  <a:pt x="23316" y="30928"/>
                </a:moveTo>
                <a:lnTo>
                  <a:pt x="20928" y="30928"/>
                </a:lnTo>
                <a:lnTo>
                  <a:pt x="20928" y="28540"/>
                </a:lnTo>
                <a:lnTo>
                  <a:pt x="23316" y="28540"/>
                </a:lnTo>
                <a:close/>
                <a:moveTo>
                  <a:pt x="23316" y="33466"/>
                </a:moveTo>
                <a:lnTo>
                  <a:pt x="20928" y="33466"/>
                </a:lnTo>
                <a:lnTo>
                  <a:pt x="20928" y="31077"/>
                </a:lnTo>
                <a:lnTo>
                  <a:pt x="23316" y="31077"/>
                </a:lnTo>
                <a:close/>
                <a:moveTo>
                  <a:pt x="23316" y="36003"/>
                </a:moveTo>
                <a:lnTo>
                  <a:pt x="20928" y="36003"/>
                </a:lnTo>
                <a:lnTo>
                  <a:pt x="20928" y="33614"/>
                </a:lnTo>
                <a:lnTo>
                  <a:pt x="23316" y="33614"/>
                </a:lnTo>
                <a:close/>
                <a:moveTo>
                  <a:pt x="23316" y="38540"/>
                </a:moveTo>
                <a:lnTo>
                  <a:pt x="20928" y="38540"/>
                </a:lnTo>
                <a:lnTo>
                  <a:pt x="20928" y="36152"/>
                </a:lnTo>
                <a:lnTo>
                  <a:pt x="23316" y="36152"/>
                </a:lnTo>
                <a:close/>
                <a:moveTo>
                  <a:pt x="23316" y="41079"/>
                </a:moveTo>
                <a:lnTo>
                  <a:pt x="20928" y="41079"/>
                </a:lnTo>
                <a:lnTo>
                  <a:pt x="20928" y="38690"/>
                </a:lnTo>
                <a:lnTo>
                  <a:pt x="23316" y="38690"/>
                </a:lnTo>
                <a:close/>
                <a:moveTo>
                  <a:pt x="23316" y="43616"/>
                </a:moveTo>
                <a:lnTo>
                  <a:pt x="20928" y="43616"/>
                </a:lnTo>
                <a:lnTo>
                  <a:pt x="20928" y="41226"/>
                </a:lnTo>
                <a:lnTo>
                  <a:pt x="23316" y="41226"/>
                </a:lnTo>
                <a:close/>
                <a:moveTo>
                  <a:pt x="23316" y="46152"/>
                </a:moveTo>
                <a:lnTo>
                  <a:pt x="20928" y="46152"/>
                </a:lnTo>
                <a:lnTo>
                  <a:pt x="20928" y="43764"/>
                </a:lnTo>
                <a:lnTo>
                  <a:pt x="23316" y="43764"/>
                </a:lnTo>
                <a:close/>
                <a:moveTo>
                  <a:pt x="23316" y="48691"/>
                </a:moveTo>
                <a:lnTo>
                  <a:pt x="20928" y="48691"/>
                </a:lnTo>
                <a:lnTo>
                  <a:pt x="20928" y="46302"/>
                </a:lnTo>
                <a:lnTo>
                  <a:pt x="23316" y="46302"/>
                </a:lnTo>
                <a:close/>
                <a:moveTo>
                  <a:pt x="23316" y="51228"/>
                </a:moveTo>
                <a:lnTo>
                  <a:pt x="20928" y="51228"/>
                </a:lnTo>
                <a:lnTo>
                  <a:pt x="20928" y="48839"/>
                </a:lnTo>
                <a:lnTo>
                  <a:pt x="23316" y="48839"/>
                </a:lnTo>
                <a:close/>
                <a:moveTo>
                  <a:pt x="23316" y="53765"/>
                </a:moveTo>
                <a:lnTo>
                  <a:pt x="20928" y="53765"/>
                </a:lnTo>
                <a:lnTo>
                  <a:pt x="20928" y="51376"/>
                </a:lnTo>
                <a:lnTo>
                  <a:pt x="23316" y="51376"/>
                </a:lnTo>
                <a:close/>
                <a:moveTo>
                  <a:pt x="23316" y="56303"/>
                </a:moveTo>
                <a:lnTo>
                  <a:pt x="20928" y="56303"/>
                </a:lnTo>
                <a:lnTo>
                  <a:pt x="20928" y="53914"/>
                </a:lnTo>
                <a:lnTo>
                  <a:pt x="23316" y="53914"/>
                </a:lnTo>
                <a:close/>
                <a:moveTo>
                  <a:pt x="23316" y="58840"/>
                </a:moveTo>
                <a:lnTo>
                  <a:pt x="20928" y="58840"/>
                </a:lnTo>
                <a:lnTo>
                  <a:pt x="20928" y="56451"/>
                </a:lnTo>
                <a:lnTo>
                  <a:pt x="23316" y="56451"/>
                </a:lnTo>
                <a:close/>
                <a:moveTo>
                  <a:pt x="20779" y="5554"/>
                </a:moveTo>
                <a:lnTo>
                  <a:pt x="18390" y="5554"/>
                </a:lnTo>
                <a:lnTo>
                  <a:pt x="18390" y="3165"/>
                </a:lnTo>
                <a:lnTo>
                  <a:pt x="20779" y="3165"/>
                </a:lnTo>
                <a:close/>
                <a:moveTo>
                  <a:pt x="20779" y="8092"/>
                </a:moveTo>
                <a:lnTo>
                  <a:pt x="18390" y="8092"/>
                </a:lnTo>
                <a:lnTo>
                  <a:pt x="18390" y="5703"/>
                </a:lnTo>
                <a:lnTo>
                  <a:pt x="20779" y="5703"/>
                </a:lnTo>
                <a:close/>
                <a:moveTo>
                  <a:pt x="20779" y="10629"/>
                </a:moveTo>
                <a:lnTo>
                  <a:pt x="18390" y="10629"/>
                </a:lnTo>
                <a:lnTo>
                  <a:pt x="18390" y="8240"/>
                </a:lnTo>
                <a:lnTo>
                  <a:pt x="20779" y="8240"/>
                </a:lnTo>
                <a:close/>
                <a:moveTo>
                  <a:pt x="20779" y="13166"/>
                </a:moveTo>
                <a:lnTo>
                  <a:pt x="18390" y="13166"/>
                </a:lnTo>
                <a:lnTo>
                  <a:pt x="18390" y="10777"/>
                </a:lnTo>
                <a:lnTo>
                  <a:pt x="20779" y="10777"/>
                </a:lnTo>
                <a:close/>
                <a:moveTo>
                  <a:pt x="20779" y="15704"/>
                </a:moveTo>
                <a:lnTo>
                  <a:pt x="18390" y="15704"/>
                </a:lnTo>
                <a:lnTo>
                  <a:pt x="18390" y="13316"/>
                </a:lnTo>
                <a:lnTo>
                  <a:pt x="20779" y="13316"/>
                </a:lnTo>
                <a:close/>
                <a:moveTo>
                  <a:pt x="20779" y="18242"/>
                </a:moveTo>
                <a:lnTo>
                  <a:pt x="18390" y="18242"/>
                </a:lnTo>
                <a:lnTo>
                  <a:pt x="18390" y="15853"/>
                </a:lnTo>
                <a:lnTo>
                  <a:pt x="20779" y="15853"/>
                </a:lnTo>
                <a:close/>
                <a:moveTo>
                  <a:pt x="20779" y="20778"/>
                </a:moveTo>
                <a:lnTo>
                  <a:pt x="18390" y="20778"/>
                </a:lnTo>
                <a:lnTo>
                  <a:pt x="18390" y="18389"/>
                </a:lnTo>
                <a:lnTo>
                  <a:pt x="20779" y="18389"/>
                </a:lnTo>
                <a:close/>
                <a:moveTo>
                  <a:pt x="20779" y="23316"/>
                </a:moveTo>
                <a:lnTo>
                  <a:pt x="18390" y="23316"/>
                </a:lnTo>
                <a:lnTo>
                  <a:pt x="18390" y="20928"/>
                </a:lnTo>
                <a:lnTo>
                  <a:pt x="20779" y="20928"/>
                </a:lnTo>
                <a:close/>
                <a:moveTo>
                  <a:pt x="20779" y="25854"/>
                </a:moveTo>
                <a:lnTo>
                  <a:pt x="18390" y="25854"/>
                </a:lnTo>
                <a:lnTo>
                  <a:pt x="18390" y="23465"/>
                </a:lnTo>
                <a:lnTo>
                  <a:pt x="20779" y="23465"/>
                </a:lnTo>
                <a:close/>
                <a:moveTo>
                  <a:pt x="20779" y="28391"/>
                </a:moveTo>
                <a:lnTo>
                  <a:pt x="18390" y="28391"/>
                </a:lnTo>
                <a:lnTo>
                  <a:pt x="18390" y="26002"/>
                </a:lnTo>
                <a:lnTo>
                  <a:pt x="20779" y="26002"/>
                </a:lnTo>
                <a:close/>
                <a:moveTo>
                  <a:pt x="20779" y="30928"/>
                </a:moveTo>
                <a:lnTo>
                  <a:pt x="18390" y="30928"/>
                </a:lnTo>
                <a:lnTo>
                  <a:pt x="18390" y="28540"/>
                </a:lnTo>
                <a:lnTo>
                  <a:pt x="20779" y="28540"/>
                </a:lnTo>
                <a:close/>
                <a:moveTo>
                  <a:pt x="20779" y="33466"/>
                </a:moveTo>
                <a:lnTo>
                  <a:pt x="18390" y="33466"/>
                </a:lnTo>
                <a:lnTo>
                  <a:pt x="18390" y="31077"/>
                </a:lnTo>
                <a:lnTo>
                  <a:pt x="20779" y="31077"/>
                </a:lnTo>
                <a:close/>
                <a:moveTo>
                  <a:pt x="20779" y="36003"/>
                </a:moveTo>
                <a:lnTo>
                  <a:pt x="18390" y="36003"/>
                </a:lnTo>
                <a:lnTo>
                  <a:pt x="18390" y="33614"/>
                </a:lnTo>
                <a:lnTo>
                  <a:pt x="20779" y="33614"/>
                </a:lnTo>
                <a:close/>
                <a:moveTo>
                  <a:pt x="20779" y="38540"/>
                </a:moveTo>
                <a:lnTo>
                  <a:pt x="18390" y="38540"/>
                </a:lnTo>
                <a:lnTo>
                  <a:pt x="18390" y="36152"/>
                </a:lnTo>
                <a:lnTo>
                  <a:pt x="20779" y="36152"/>
                </a:lnTo>
                <a:close/>
                <a:moveTo>
                  <a:pt x="20779" y="41079"/>
                </a:moveTo>
                <a:lnTo>
                  <a:pt x="18390" y="41079"/>
                </a:lnTo>
                <a:lnTo>
                  <a:pt x="18390" y="38690"/>
                </a:lnTo>
                <a:lnTo>
                  <a:pt x="20779" y="38690"/>
                </a:lnTo>
                <a:close/>
                <a:moveTo>
                  <a:pt x="20779" y="43616"/>
                </a:moveTo>
                <a:lnTo>
                  <a:pt x="18390" y="43616"/>
                </a:lnTo>
                <a:lnTo>
                  <a:pt x="18390" y="41226"/>
                </a:lnTo>
                <a:lnTo>
                  <a:pt x="20779" y="41226"/>
                </a:lnTo>
                <a:close/>
                <a:moveTo>
                  <a:pt x="20779" y="46152"/>
                </a:moveTo>
                <a:lnTo>
                  <a:pt x="18390" y="46152"/>
                </a:lnTo>
                <a:lnTo>
                  <a:pt x="18390" y="43764"/>
                </a:lnTo>
                <a:lnTo>
                  <a:pt x="20779" y="43764"/>
                </a:lnTo>
                <a:close/>
                <a:moveTo>
                  <a:pt x="20779" y="48691"/>
                </a:moveTo>
                <a:lnTo>
                  <a:pt x="18390" y="48691"/>
                </a:lnTo>
                <a:lnTo>
                  <a:pt x="18390" y="46302"/>
                </a:lnTo>
                <a:lnTo>
                  <a:pt x="20779" y="46302"/>
                </a:lnTo>
                <a:close/>
                <a:moveTo>
                  <a:pt x="20779" y="51228"/>
                </a:moveTo>
                <a:lnTo>
                  <a:pt x="18390" y="51228"/>
                </a:lnTo>
                <a:lnTo>
                  <a:pt x="18390" y="48839"/>
                </a:lnTo>
                <a:lnTo>
                  <a:pt x="20779" y="48839"/>
                </a:lnTo>
                <a:close/>
                <a:moveTo>
                  <a:pt x="20779" y="53765"/>
                </a:moveTo>
                <a:lnTo>
                  <a:pt x="18390" y="53765"/>
                </a:lnTo>
                <a:lnTo>
                  <a:pt x="18390" y="51376"/>
                </a:lnTo>
                <a:lnTo>
                  <a:pt x="20779" y="51376"/>
                </a:lnTo>
                <a:close/>
                <a:moveTo>
                  <a:pt x="20779" y="56303"/>
                </a:moveTo>
                <a:lnTo>
                  <a:pt x="18390" y="56303"/>
                </a:lnTo>
                <a:lnTo>
                  <a:pt x="18390" y="53914"/>
                </a:lnTo>
                <a:lnTo>
                  <a:pt x="20779" y="53914"/>
                </a:lnTo>
                <a:close/>
                <a:moveTo>
                  <a:pt x="20779" y="58840"/>
                </a:moveTo>
                <a:lnTo>
                  <a:pt x="18390" y="58840"/>
                </a:lnTo>
                <a:lnTo>
                  <a:pt x="18390" y="56451"/>
                </a:lnTo>
                <a:lnTo>
                  <a:pt x="20779" y="56451"/>
                </a:lnTo>
                <a:close/>
                <a:moveTo>
                  <a:pt x="18242" y="5554"/>
                </a:moveTo>
                <a:lnTo>
                  <a:pt x="15853" y="5554"/>
                </a:lnTo>
                <a:lnTo>
                  <a:pt x="15853" y="3165"/>
                </a:lnTo>
                <a:lnTo>
                  <a:pt x="18242" y="3165"/>
                </a:lnTo>
                <a:close/>
                <a:moveTo>
                  <a:pt x="18242" y="8092"/>
                </a:moveTo>
                <a:lnTo>
                  <a:pt x="15853" y="8092"/>
                </a:lnTo>
                <a:lnTo>
                  <a:pt x="15853" y="5703"/>
                </a:lnTo>
                <a:lnTo>
                  <a:pt x="18242" y="5703"/>
                </a:lnTo>
                <a:close/>
                <a:moveTo>
                  <a:pt x="18242" y="10629"/>
                </a:moveTo>
                <a:lnTo>
                  <a:pt x="15853" y="10629"/>
                </a:lnTo>
                <a:lnTo>
                  <a:pt x="15853" y="8240"/>
                </a:lnTo>
                <a:lnTo>
                  <a:pt x="18242" y="8240"/>
                </a:lnTo>
                <a:close/>
                <a:moveTo>
                  <a:pt x="18242" y="13166"/>
                </a:moveTo>
                <a:lnTo>
                  <a:pt x="15853" y="13166"/>
                </a:lnTo>
                <a:lnTo>
                  <a:pt x="15853" y="10777"/>
                </a:lnTo>
                <a:lnTo>
                  <a:pt x="18242" y="10777"/>
                </a:lnTo>
                <a:close/>
                <a:moveTo>
                  <a:pt x="18242" y="15704"/>
                </a:moveTo>
                <a:lnTo>
                  <a:pt x="15853" y="15704"/>
                </a:lnTo>
                <a:lnTo>
                  <a:pt x="15853" y="13316"/>
                </a:lnTo>
                <a:lnTo>
                  <a:pt x="18242" y="13316"/>
                </a:lnTo>
                <a:close/>
                <a:moveTo>
                  <a:pt x="18242" y="18242"/>
                </a:moveTo>
                <a:lnTo>
                  <a:pt x="15853" y="18242"/>
                </a:lnTo>
                <a:lnTo>
                  <a:pt x="15853" y="15853"/>
                </a:lnTo>
                <a:lnTo>
                  <a:pt x="18242" y="15853"/>
                </a:lnTo>
                <a:close/>
                <a:moveTo>
                  <a:pt x="18242" y="20778"/>
                </a:moveTo>
                <a:lnTo>
                  <a:pt x="15853" y="20778"/>
                </a:lnTo>
                <a:lnTo>
                  <a:pt x="15853" y="18389"/>
                </a:lnTo>
                <a:lnTo>
                  <a:pt x="18242" y="18389"/>
                </a:lnTo>
                <a:close/>
                <a:moveTo>
                  <a:pt x="18242" y="23316"/>
                </a:moveTo>
                <a:lnTo>
                  <a:pt x="15853" y="23316"/>
                </a:lnTo>
                <a:lnTo>
                  <a:pt x="15853" y="20928"/>
                </a:lnTo>
                <a:lnTo>
                  <a:pt x="18242" y="20928"/>
                </a:lnTo>
                <a:close/>
                <a:moveTo>
                  <a:pt x="18242" y="25854"/>
                </a:moveTo>
                <a:lnTo>
                  <a:pt x="15853" y="25854"/>
                </a:lnTo>
                <a:lnTo>
                  <a:pt x="15853" y="23465"/>
                </a:lnTo>
                <a:lnTo>
                  <a:pt x="18242" y="23465"/>
                </a:lnTo>
                <a:close/>
                <a:moveTo>
                  <a:pt x="18242" y="28391"/>
                </a:moveTo>
                <a:lnTo>
                  <a:pt x="15853" y="28391"/>
                </a:lnTo>
                <a:lnTo>
                  <a:pt x="15853" y="26002"/>
                </a:lnTo>
                <a:lnTo>
                  <a:pt x="18242" y="26002"/>
                </a:lnTo>
                <a:close/>
                <a:moveTo>
                  <a:pt x="18242" y="30928"/>
                </a:moveTo>
                <a:lnTo>
                  <a:pt x="15853" y="30928"/>
                </a:lnTo>
                <a:lnTo>
                  <a:pt x="15853" y="28540"/>
                </a:lnTo>
                <a:lnTo>
                  <a:pt x="18242" y="28540"/>
                </a:lnTo>
                <a:close/>
                <a:moveTo>
                  <a:pt x="18242" y="33466"/>
                </a:moveTo>
                <a:lnTo>
                  <a:pt x="15853" y="33466"/>
                </a:lnTo>
                <a:lnTo>
                  <a:pt x="15853" y="31077"/>
                </a:lnTo>
                <a:lnTo>
                  <a:pt x="18242" y="31077"/>
                </a:lnTo>
                <a:close/>
                <a:moveTo>
                  <a:pt x="18242" y="36003"/>
                </a:moveTo>
                <a:lnTo>
                  <a:pt x="15853" y="36003"/>
                </a:lnTo>
                <a:lnTo>
                  <a:pt x="15853" y="33614"/>
                </a:lnTo>
                <a:lnTo>
                  <a:pt x="18242" y="33614"/>
                </a:lnTo>
                <a:close/>
                <a:moveTo>
                  <a:pt x="18242" y="38540"/>
                </a:moveTo>
                <a:lnTo>
                  <a:pt x="15853" y="38540"/>
                </a:lnTo>
                <a:lnTo>
                  <a:pt x="15853" y="36152"/>
                </a:lnTo>
                <a:lnTo>
                  <a:pt x="18242" y="36152"/>
                </a:lnTo>
                <a:close/>
                <a:moveTo>
                  <a:pt x="18242" y="41079"/>
                </a:moveTo>
                <a:lnTo>
                  <a:pt x="15853" y="41079"/>
                </a:lnTo>
                <a:lnTo>
                  <a:pt x="15853" y="38690"/>
                </a:lnTo>
                <a:lnTo>
                  <a:pt x="18242" y="38690"/>
                </a:lnTo>
                <a:close/>
                <a:moveTo>
                  <a:pt x="18242" y="43616"/>
                </a:moveTo>
                <a:lnTo>
                  <a:pt x="15853" y="43616"/>
                </a:lnTo>
                <a:lnTo>
                  <a:pt x="15853" y="41226"/>
                </a:lnTo>
                <a:lnTo>
                  <a:pt x="18242" y="41226"/>
                </a:lnTo>
                <a:close/>
                <a:moveTo>
                  <a:pt x="18242" y="46152"/>
                </a:moveTo>
                <a:lnTo>
                  <a:pt x="15853" y="46152"/>
                </a:lnTo>
                <a:lnTo>
                  <a:pt x="15853" y="43764"/>
                </a:lnTo>
                <a:lnTo>
                  <a:pt x="18242" y="43764"/>
                </a:lnTo>
                <a:close/>
                <a:moveTo>
                  <a:pt x="18242" y="48691"/>
                </a:moveTo>
                <a:lnTo>
                  <a:pt x="15853" y="48691"/>
                </a:lnTo>
                <a:lnTo>
                  <a:pt x="15853" y="46302"/>
                </a:lnTo>
                <a:lnTo>
                  <a:pt x="18242" y="46302"/>
                </a:lnTo>
                <a:close/>
                <a:moveTo>
                  <a:pt x="18242" y="51228"/>
                </a:moveTo>
                <a:lnTo>
                  <a:pt x="15853" y="51228"/>
                </a:lnTo>
                <a:lnTo>
                  <a:pt x="15853" y="48839"/>
                </a:lnTo>
                <a:lnTo>
                  <a:pt x="18242" y="48839"/>
                </a:lnTo>
                <a:close/>
                <a:moveTo>
                  <a:pt x="18242" y="53765"/>
                </a:moveTo>
                <a:lnTo>
                  <a:pt x="15853" y="53765"/>
                </a:lnTo>
                <a:lnTo>
                  <a:pt x="15853" y="51376"/>
                </a:lnTo>
                <a:lnTo>
                  <a:pt x="18242" y="51376"/>
                </a:lnTo>
                <a:close/>
                <a:moveTo>
                  <a:pt x="18242" y="56303"/>
                </a:moveTo>
                <a:lnTo>
                  <a:pt x="15853" y="56303"/>
                </a:lnTo>
                <a:lnTo>
                  <a:pt x="15853" y="53914"/>
                </a:lnTo>
                <a:lnTo>
                  <a:pt x="18242" y="53914"/>
                </a:lnTo>
                <a:close/>
                <a:moveTo>
                  <a:pt x="18242" y="58840"/>
                </a:moveTo>
                <a:lnTo>
                  <a:pt x="15853" y="58840"/>
                </a:lnTo>
                <a:lnTo>
                  <a:pt x="15853" y="56451"/>
                </a:lnTo>
                <a:lnTo>
                  <a:pt x="18242" y="56451"/>
                </a:lnTo>
                <a:close/>
                <a:moveTo>
                  <a:pt x="15704" y="5554"/>
                </a:moveTo>
                <a:lnTo>
                  <a:pt x="13315" y="5554"/>
                </a:lnTo>
                <a:lnTo>
                  <a:pt x="13315" y="3165"/>
                </a:lnTo>
                <a:lnTo>
                  <a:pt x="15704" y="3165"/>
                </a:lnTo>
                <a:close/>
                <a:moveTo>
                  <a:pt x="15704" y="8092"/>
                </a:moveTo>
                <a:lnTo>
                  <a:pt x="13315" y="8092"/>
                </a:lnTo>
                <a:lnTo>
                  <a:pt x="13315" y="5703"/>
                </a:lnTo>
                <a:lnTo>
                  <a:pt x="15704" y="5703"/>
                </a:lnTo>
                <a:close/>
                <a:moveTo>
                  <a:pt x="15704" y="10629"/>
                </a:moveTo>
                <a:lnTo>
                  <a:pt x="13315" y="10629"/>
                </a:lnTo>
                <a:lnTo>
                  <a:pt x="13315" y="8240"/>
                </a:lnTo>
                <a:lnTo>
                  <a:pt x="15704" y="8240"/>
                </a:lnTo>
                <a:close/>
                <a:moveTo>
                  <a:pt x="15704" y="13166"/>
                </a:moveTo>
                <a:lnTo>
                  <a:pt x="13315" y="13166"/>
                </a:lnTo>
                <a:lnTo>
                  <a:pt x="13315" y="10777"/>
                </a:lnTo>
                <a:lnTo>
                  <a:pt x="15704" y="10777"/>
                </a:lnTo>
                <a:close/>
                <a:moveTo>
                  <a:pt x="15704" y="15704"/>
                </a:moveTo>
                <a:lnTo>
                  <a:pt x="13315" y="15704"/>
                </a:lnTo>
                <a:lnTo>
                  <a:pt x="13315" y="13316"/>
                </a:lnTo>
                <a:lnTo>
                  <a:pt x="15704" y="13316"/>
                </a:lnTo>
                <a:close/>
                <a:moveTo>
                  <a:pt x="15704" y="18242"/>
                </a:moveTo>
                <a:lnTo>
                  <a:pt x="13315" y="18242"/>
                </a:lnTo>
                <a:lnTo>
                  <a:pt x="13315" y="15853"/>
                </a:lnTo>
                <a:lnTo>
                  <a:pt x="15704" y="15853"/>
                </a:lnTo>
                <a:close/>
                <a:moveTo>
                  <a:pt x="15704" y="20778"/>
                </a:moveTo>
                <a:lnTo>
                  <a:pt x="13315" y="20778"/>
                </a:lnTo>
                <a:lnTo>
                  <a:pt x="13315" y="18389"/>
                </a:lnTo>
                <a:lnTo>
                  <a:pt x="15704" y="18389"/>
                </a:lnTo>
                <a:close/>
                <a:moveTo>
                  <a:pt x="15704" y="23316"/>
                </a:moveTo>
                <a:lnTo>
                  <a:pt x="13315" y="23316"/>
                </a:lnTo>
                <a:lnTo>
                  <a:pt x="13315" y="20928"/>
                </a:lnTo>
                <a:lnTo>
                  <a:pt x="15704" y="20928"/>
                </a:lnTo>
                <a:close/>
                <a:moveTo>
                  <a:pt x="15704" y="25854"/>
                </a:moveTo>
                <a:lnTo>
                  <a:pt x="13315" y="25854"/>
                </a:lnTo>
                <a:lnTo>
                  <a:pt x="13315" y="23465"/>
                </a:lnTo>
                <a:lnTo>
                  <a:pt x="15704" y="23465"/>
                </a:lnTo>
                <a:close/>
                <a:moveTo>
                  <a:pt x="15704" y="28391"/>
                </a:moveTo>
                <a:lnTo>
                  <a:pt x="13315" y="28391"/>
                </a:lnTo>
                <a:lnTo>
                  <a:pt x="13315" y="26002"/>
                </a:lnTo>
                <a:lnTo>
                  <a:pt x="15704" y="26002"/>
                </a:lnTo>
                <a:close/>
                <a:moveTo>
                  <a:pt x="15704" y="30928"/>
                </a:moveTo>
                <a:lnTo>
                  <a:pt x="13315" y="30928"/>
                </a:lnTo>
                <a:lnTo>
                  <a:pt x="13315" y="28540"/>
                </a:lnTo>
                <a:lnTo>
                  <a:pt x="15704" y="28540"/>
                </a:lnTo>
                <a:close/>
                <a:moveTo>
                  <a:pt x="15704" y="33466"/>
                </a:moveTo>
                <a:lnTo>
                  <a:pt x="13315" y="33466"/>
                </a:lnTo>
                <a:lnTo>
                  <a:pt x="13315" y="31077"/>
                </a:lnTo>
                <a:lnTo>
                  <a:pt x="15704" y="31077"/>
                </a:lnTo>
                <a:close/>
                <a:moveTo>
                  <a:pt x="15704" y="36003"/>
                </a:moveTo>
                <a:lnTo>
                  <a:pt x="13315" y="36003"/>
                </a:lnTo>
                <a:lnTo>
                  <a:pt x="13315" y="33614"/>
                </a:lnTo>
                <a:lnTo>
                  <a:pt x="15704" y="33614"/>
                </a:lnTo>
                <a:close/>
                <a:moveTo>
                  <a:pt x="15704" y="38540"/>
                </a:moveTo>
                <a:lnTo>
                  <a:pt x="13315" y="38540"/>
                </a:lnTo>
                <a:lnTo>
                  <a:pt x="13315" y="36152"/>
                </a:lnTo>
                <a:lnTo>
                  <a:pt x="15704" y="36152"/>
                </a:lnTo>
                <a:close/>
                <a:moveTo>
                  <a:pt x="15704" y="41079"/>
                </a:moveTo>
                <a:lnTo>
                  <a:pt x="13315" y="41079"/>
                </a:lnTo>
                <a:lnTo>
                  <a:pt x="13315" y="38690"/>
                </a:lnTo>
                <a:lnTo>
                  <a:pt x="15704" y="38690"/>
                </a:lnTo>
                <a:close/>
                <a:moveTo>
                  <a:pt x="15704" y="43616"/>
                </a:moveTo>
                <a:lnTo>
                  <a:pt x="13315" y="43616"/>
                </a:lnTo>
                <a:lnTo>
                  <a:pt x="13315" y="41226"/>
                </a:lnTo>
                <a:lnTo>
                  <a:pt x="15704" y="41226"/>
                </a:lnTo>
                <a:close/>
                <a:moveTo>
                  <a:pt x="15704" y="46152"/>
                </a:moveTo>
                <a:lnTo>
                  <a:pt x="13315" y="46152"/>
                </a:lnTo>
                <a:lnTo>
                  <a:pt x="13315" y="43764"/>
                </a:lnTo>
                <a:lnTo>
                  <a:pt x="15704" y="43764"/>
                </a:lnTo>
                <a:close/>
                <a:moveTo>
                  <a:pt x="15704" y="48691"/>
                </a:moveTo>
                <a:lnTo>
                  <a:pt x="13315" y="48691"/>
                </a:lnTo>
                <a:lnTo>
                  <a:pt x="13315" y="46302"/>
                </a:lnTo>
                <a:lnTo>
                  <a:pt x="15704" y="46302"/>
                </a:lnTo>
                <a:close/>
                <a:moveTo>
                  <a:pt x="15704" y="51228"/>
                </a:moveTo>
                <a:lnTo>
                  <a:pt x="13315" y="51228"/>
                </a:lnTo>
                <a:lnTo>
                  <a:pt x="13315" y="48839"/>
                </a:lnTo>
                <a:lnTo>
                  <a:pt x="15704" y="48839"/>
                </a:lnTo>
                <a:close/>
                <a:moveTo>
                  <a:pt x="15704" y="53765"/>
                </a:moveTo>
                <a:lnTo>
                  <a:pt x="13315" y="53765"/>
                </a:lnTo>
                <a:lnTo>
                  <a:pt x="13315" y="51376"/>
                </a:lnTo>
                <a:lnTo>
                  <a:pt x="15704" y="51376"/>
                </a:lnTo>
                <a:close/>
                <a:moveTo>
                  <a:pt x="15704" y="56303"/>
                </a:moveTo>
                <a:lnTo>
                  <a:pt x="13315" y="56303"/>
                </a:lnTo>
                <a:lnTo>
                  <a:pt x="13315" y="53914"/>
                </a:lnTo>
                <a:lnTo>
                  <a:pt x="15704" y="53914"/>
                </a:lnTo>
                <a:close/>
                <a:moveTo>
                  <a:pt x="15704" y="58840"/>
                </a:moveTo>
                <a:lnTo>
                  <a:pt x="13315" y="58840"/>
                </a:lnTo>
                <a:lnTo>
                  <a:pt x="13315" y="56451"/>
                </a:lnTo>
                <a:lnTo>
                  <a:pt x="15704" y="56451"/>
                </a:lnTo>
                <a:close/>
                <a:moveTo>
                  <a:pt x="13167" y="5554"/>
                </a:moveTo>
                <a:lnTo>
                  <a:pt x="10778" y="5554"/>
                </a:lnTo>
                <a:lnTo>
                  <a:pt x="10778" y="3165"/>
                </a:lnTo>
                <a:lnTo>
                  <a:pt x="13167" y="3165"/>
                </a:lnTo>
                <a:close/>
                <a:moveTo>
                  <a:pt x="13167" y="8092"/>
                </a:moveTo>
                <a:lnTo>
                  <a:pt x="10778" y="8092"/>
                </a:lnTo>
                <a:lnTo>
                  <a:pt x="10778" y="5703"/>
                </a:lnTo>
                <a:lnTo>
                  <a:pt x="13167" y="5703"/>
                </a:lnTo>
                <a:close/>
                <a:moveTo>
                  <a:pt x="13167" y="10629"/>
                </a:moveTo>
                <a:lnTo>
                  <a:pt x="10778" y="10629"/>
                </a:lnTo>
                <a:lnTo>
                  <a:pt x="10778" y="8240"/>
                </a:lnTo>
                <a:lnTo>
                  <a:pt x="13167" y="8240"/>
                </a:lnTo>
                <a:close/>
                <a:moveTo>
                  <a:pt x="13167" y="13166"/>
                </a:moveTo>
                <a:lnTo>
                  <a:pt x="10778" y="13166"/>
                </a:lnTo>
                <a:lnTo>
                  <a:pt x="10778" y="10777"/>
                </a:lnTo>
                <a:lnTo>
                  <a:pt x="13167" y="10777"/>
                </a:lnTo>
                <a:close/>
                <a:moveTo>
                  <a:pt x="13167" y="15704"/>
                </a:moveTo>
                <a:lnTo>
                  <a:pt x="10778" y="15704"/>
                </a:lnTo>
                <a:lnTo>
                  <a:pt x="10778" y="13316"/>
                </a:lnTo>
                <a:lnTo>
                  <a:pt x="13167" y="13316"/>
                </a:lnTo>
                <a:close/>
                <a:moveTo>
                  <a:pt x="13167" y="18242"/>
                </a:moveTo>
                <a:lnTo>
                  <a:pt x="10778" y="18242"/>
                </a:lnTo>
                <a:lnTo>
                  <a:pt x="10778" y="15853"/>
                </a:lnTo>
                <a:lnTo>
                  <a:pt x="13167" y="15853"/>
                </a:lnTo>
                <a:close/>
                <a:moveTo>
                  <a:pt x="13167" y="20778"/>
                </a:moveTo>
                <a:lnTo>
                  <a:pt x="10778" y="20778"/>
                </a:lnTo>
                <a:lnTo>
                  <a:pt x="10778" y="18389"/>
                </a:lnTo>
                <a:lnTo>
                  <a:pt x="13167" y="18389"/>
                </a:lnTo>
                <a:close/>
                <a:moveTo>
                  <a:pt x="13167" y="23316"/>
                </a:moveTo>
                <a:lnTo>
                  <a:pt x="10778" y="23316"/>
                </a:lnTo>
                <a:lnTo>
                  <a:pt x="10778" y="20928"/>
                </a:lnTo>
                <a:lnTo>
                  <a:pt x="13167" y="20928"/>
                </a:lnTo>
                <a:close/>
                <a:moveTo>
                  <a:pt x="13167" y="25854"/>
                </a:moveTo>
                <a:lnTo>
                  <a:pt x="10778" y="25854"/>
                </a:lnTo>
                <a:lnTo>
                  <a:pt x="10778" y="23465"/>
                </a:lnTo>
                <a:lnTo>
                  <a:pt x="13167" y="23465"/>
                </a:lnTo>
                <a:close/>
                <a:moveTo>
                  <a:pt x="13167" y="28391"/>
                </a:moveTo>
                <a:lnTo>
                  <a:pt x="10778" y="28391"/>
                </a:lnTo>
                <a:lnTo>
                  <a:pt x="10778" y="26002"/>
                </a:lnTo>
                <a:lnTo>
                  <a:pt x="13167" y="26002"/>
                </a:lnTo>
                <a:close/>
                <a:moveTo>
                  <a:pt x="13167" y="30928"/>
                </a:moveTo>
                <a:lnTo>
                  <a:pt x="10778" y="30928"/>
                </a:lnTo>
                <a:lnTo>
                  <a:pt x="10778" y="28540"/>
                </a:lnTo>
                <a:lnTo>
                  <a:pt x="13167" y="28540"/>
                </a:lnTo>
                <a:close/>
                <a:moveTo>
                  <a:pt x="13167" y="33466"/>
                </a:moveTo>
                <a:lnTo>
                  <a:pt x="10778" y="33466"/>
                </a:lnTo>
                <a:lnTo>
                  <a:pt x="10778" y="31077"/>
                </a:lnTo>
                <a:lnTo>
                  <a:pt x="13167" y="31077"/>
                </a:lnTo>
                <a:close/>
                <a:moveTo>
                  <a:pt x="13167" y="36003"/>
                </a:moveTo>
                <a:lnTo>
                  <a:pt x="10778" y="36003"/>
                </a:lnTo>
                <a:lnTo>
                  <a:pt x="10778" y="33614"/>
                </a:lnTo>
                <a:lnTo>
                  <a:pt x="13167" y="33614"/>
                </a:lnTo>
                <a:close/>
                <a:moveTo>
                  <a:pt x="13167" y="38540"/>
                </a:moveTo>
                <a:lnTo>
                  <a:pt x="10778" y="38540"/>
                </a:lnTo>
                <a:lnTo>
                  <a:pt x="10778" y="36152"/>
                </a:lnTo>
                <a:lnTo>
                  <a:pt x="13167" y="36152"/>
                </a:lnTo>
                <a:close/>
                <a:moveTo>
                  <a:pt x="13167" y="41079"/>
                </a:moveTo>
                <a:lnTo>
                  <a:pt x="10778" y="41079"/>
                </a:lnTo>
                <a:lnTo>
                  <a:pt x="10778" y="38690"/>
                </a:lnTo>
                <a:lnTo>
                  <a:pt x="13167" y="38690"/>
                </a:lnTo>
                <a:close/>
                <a:moveTo>
                  <a:pt x="13167" y="43616"/>
                </a:moveTo>
                <a:lnTo>
                  <a:pt x="10778" y="43616"/>
                </a:lnTo>
                <a:lnTo>
                  <a:pt x="10778" y="41226"/>
                </a:lnTo>
                <a:lnTo>
                  <a:pt x="13167" y="41226"/>
                </a:lnTo>
                <a:close/>
                <a:moveTo>
                  <a:pt x="13167" y="46152"/>
                </a:moveTo>
                <a:lnTo>
                  <a:pt x="10778" y="46152"/>
                </a:lnTo>
                <a:lnTo>
                  <a:pt x="10778" y="43764"/>
                </a:lnTo>
                <a:lnTo>
                  <a:pt x="13167" y="43764"/>
                </a:lnTo>
                <a:close/>
                <a:moveTo>
                  <a:pt x="13167" y="48691"/>
                </a:moveTo>
                <a:lnTo>
                  <a:pt x="10778" y="48691"/>
                </a:lnTo>
                <a:lnTo>
                  <a:pt x="10778" y="46302"/>
                </a:lnTo>
                <a:lnTo>
                  <a:pt x="13167" y="46302"/>
                </a:lnTo>
                <a:close/>
                <a:moveTo>
                  <a:pt x="13167" y="51228"/>
                </a:moveTo>
                <a:lnTo>
                  <a:pt x="10778" y="51228"/>
                </a:lnTo>
                <a:lnTo>
                  <a:pt x="10778" y="48839"/>
                </a:lnTo>
                <a:lnTo>
                  <a:pt x="13167" y="48839"/>
                </a:lnTo>
                <a:close/>
                <a:moveTo>
                  <a:pt x="13167" y="53765"/>
                </a:moveTo>
                <a:lnTo>
                  <a:pt x="10778" y="53765"/>
                </a:lnTo>
                <a:lnTo>
                  <a:pt x="10778" y="51376"/>
                </a:lnTo>
                <a:lnTo>
                  <a:pt x="13167" y="51376"/>
                </a:lnTo>
                <a:close/>
                <a:moveTo>
                  <a:pt x="13167" y="56303"/>
                </a:moveTo>
                <a:lnTo>
                  <a:pt x="10778" y="56303"/>
                </a:lnTo>
                <a:lnTo>
                  <a:pt x="10778" y="53914"/>
                </a:lnTo>
                <a:lnTo>
                  <a:pt x="13167" y="53914"/>
                </a:lnTo>
                <a:close/>
                <a:moveTo>
                  <a:pt x="13167" y="58840"/>
                </a:moveTo>
                <a:lnTo>
                  <a:pt x="10778" y="58840"/>
                </a:lnTo>
                <a:lnTo>
                  <a:pt x="10778" y="56451"/>
                </a:lnTo>
                <a:lnTo>
                  <a:pt x="13167" y="56451"/>
                </a:lnTo>
                <a:close/>
                <a:moveTo>
                  <a:pt x="10630" y="5554"/>
                </a:moveTo>
                <a:lnTo>
                  <a:pt x="8241" y="5554"/>
                </a:lnTo>
                <a:lnTo>
                  <a:pt x="8241" y="3165"/>
                </a:lnTo>
                <a:lnTo>
                  <a:pt x="10630" y="3165"/>
                </a:lnTo>
                <a:close/>
                <a:moveTo>
                  <a:pt x="10630" y="8092"/>
                </a:moveTo>
                <a:lnTo>
                  <a:pt x="8241" y="8092"/>
                </a:lnTo>
                <a:lnTo>
                  <a:pt x="8241" y="5703"/>
                </a:lnTo>
                <a:lnTo>
                  <a:pt x="10630" y="5703"/>
                </a:lnTo>
                <a:close/>
                <a:moveTo>
                  <a:pt x="10630" y="10629"/>
                </a:moveTo>
                <a:lnTo>
                  <a:pt x="8241" y="10629"/>
                </a:lnTo>
                <a:lnTo>
                  <a:pt x="8241" y="8240"/>
                </a:lnTo>
                <a:lnTo>
                  <a:pt x="10630" y="8240"/>
                </a:lnTo>
                <a:close/>
                <a:moveTo>
                  <a:pt x="10630" y="13166"/>
                </a:moveTo>
                <a:lnTo>
                  <a:pt x="8241" y="13166"/>
                </a:lnTo>
                <a:lnTo>
                  <a:pt x="8241" y="10777"/>
                </a:lnTo>
                <a:lnTo>
                  <a:pt x="10630" y="10777"/>
                </a:lnTo>
                <a:close/>
                <a:moveTo>
                  <a:pt x="10630" y="15704"/>
                </a:moveTo>
                <a:lnTo>
                  <a:pt x="8241" y="15704"/>
                </a:lnTo>
                <a:lnTo>
                  <a:pt x="8241" y="13316"/>
                </a:lnTo>
                <a:lnTo>
                  <a:pt x="10630" y="13316"/>
                </a:lnTo>
                <a:close/>
                <a:moveTo>
                  <a:pt x="10630" y="18242"/>
                </a:moveTo>
                <a:lnTo>
                  <a:pt x="8241" y="18242"/>
                </a:lnTo>
                <a:lnTo>
                  <a:pt x="8241" y="15853"/>
                </a:lnTo>
                <a:lnTo>
                  <a:pt x="10630" y="15853"/>
                </a:lnTo>
                <a:close/>
                <a:moveTo>
                  <a:pt x="10630" y="20778"/>
                </a:moveTo>
                <a:lnTo>
                  <a:pt x="8241" y="20778"/>
                </a:lnTo>
                <a:lnTo>
                  <a:pt x="8241" y="18389"/>
                </a:lnTo>
                <a:lnTo>
                  <a:pt x="10630" y="18389"/>
                </a:lnTo>
                <a:close/>
                <a:moveTo>
                  <a:pt x="10630" y="23316"/>
                </a:moveTo>
                <a:lnTo>
                  <a:pt x="8241" y="23316"/>
                </a:lnTo>
                <a:lnTo>
                  <a:pt x="8241" y="20928"/>
                </a:lnTo>
                <a:lnTo>
                  <a:pt x="10630" y="20928"/>
                </a:lnTo>
                <a:close/>
                <a:moveTo>
                  <a:pt x="10630" y="25854"/>
                </a:moveTo>
                <a:lnTo>
                  <a:pt x="8241" y="25854"/>
                </a:lnTo>
                <a:lnTo>
                  <a:pt x="8241" y="23465"/>
                </a:lnTo>
                <a:lnTo>
                  <a:pt x="10630" y="23465"/>
                </a:lnTo>
                <a:close/>
                <a:moveTo>
                  <a:pt x="10630" y="28391"/>
                </a:moveTo>
                <a:lnTo>
                  <a:pt x="8241" y="28391"/>
                </a:lnTo>
                <a:lnTo>
                  <a:pt x="8241" y="26002"/>
                </a:lnTo>
                <a:lnTo>
                  <a:pt x="10630" y="26002"/>
                </a:lnTo>
                <a:close/>
                <a:moveTo>
                  <a:pt x="10630" y="30928"/>
                </a:moveTo>
                <a:lnTo>
                  <a:pt x="8241" y="30928"/>
                </a:lnTo>
                <a:lnTo>
                  <a:pt x="8241" y="28540"/>
                </a:lnTo>
                <a:lnTo>
                  <a:pt x="10630" y="28540"/>
                </a:lnTo>
                <a:close/>
                <a:moveTo>
                  <a:pt x="10630" y="33466"/>
                </a:moveTo>
                <a:lnTo>
                  <a:pt x="8241" y="33466"/>
                </a:lnTo>
                <a:lnTo>
                  <a:pt x="8241" y="31077"/>
                </a:lnTo>
                <a:lnTo>
                  <a:pt x="10630" y="31077"/>
                </a:lnTo>
                <a:close/>
                <a:moveTo>
                  <a:pt x="10630" y="36003"/>
                </a:moveTo>
                <a:lnTo>
                  <a:pt x="8241" y="36003"/>
                </a:lnTo>
                <a:lnTo>
                  <a:pt x="8241" y="33614"/>
                </a:lnTo>
                <a:lnTo>
                  <a:pt x="10630" y="33614"/>
                </a:lnTo>
                <a:close/>
                <a:moveTo>
                  <a:pt x="10630" y="38540"/>
                </a:moveTo>
                <a:lnTo>
                  <a:pt x="8241" y="38540"/>
                </a:lnTo>
                <a:lnTo>
                  <a:pt x="8241" y="36152"/>
                </a:lnTo>
                <a:lnTo>
                  <a:pt x="10630" y="36152"/>
                </a:lnTo>
                <a:close/>
                <a:moveTo>
                  <a:pt x="10630" y="41079"/>
                </a:moveTo>
                <a:lnTo>
                  <a:pt x="8241" y="41079"/>
                </a:lnTo>
                <a:lnTo>
                  <a:pt x="8241" y="38690"/>
                </a:lnTo>
                <a:lnTo>
                  <a:pt x="10630" y="38690"/>
                </a:lnTo>
                <a:close/>
                <a:moveTo>
                  <a:pt x="10630" y="43616"/>
                </a:moveTo>
                <a:lnTo>
                  <a:pt x="8241" y="43616"/>
                </a:lnTo>
                <a:lnTo>
                  <a:pt x="8241" y="41226"/>
                </a:lnTo>
                <a:lnTo>
                  <a:pt x="10630" y="41226"/>
                </a:lnTo>
                <a:close/>
                <a:moveTo>
                  <a:pt x="10630" y="46152"/>
                </a:moveTo>
                <a:lnTo>
                  <a:pt x="8241" y="46152"/>
                </a:lnTo>
                <a:lnTo>
                  <a:pt x="8241" y="43764"/>
                </a:lnTo>
                <a:lnTo>
                  <a:pt x="10630" y="43764"/>
                </a:lnTo>
                <a:close/>
                <a:moveTo>
                  <a:pt x="10630" y="48691"/>
                </a:moveTo>
                <a:lnTo>
                  <a:pt x="8241" y="48691"/>
                </a:lnTo>
                <a:lnTo>
                  <a:pt x="8241" y="46302"/>
                </a:lnTo>
                <a:lnTo>
                  <a:pt x="10630" y="46302"/>
                </a:lnTo>
                <a:close/>
                <a:moveTo>
                  <a:pt x="10630" y="51228"/>
                </a:moveTo>
                <a:lnTo>
                  <a:pt x="8241" y="51228"/>
                </a:lnTo>
                <a:lnTo>
                  <a:pt x="8241" y="48839"/>
                </a:lnTo>
                <a:lnTo>
                  <a:pt x="10630" y="48839"/>
                </a:lnTo>
                <a:close/>
                <a:moveTo>
                  <a:pt x="10630" y="53765"/>
                </a:moveTo>
                <a:lnTo>
                  <a:pt x="8241" y="53765"/>
                </a:lnTo>
                <a:lnTo>
                  <a:pt x="8241" y="51376"/>
                </a:lnTo>
                <a:lnTo>
                  <a:pt x="10630" y="51376"/>
                </a:lnTo>
                <a:close/>
                <a:moveTo>
                  <a:pt x="10630" y="56303"/>
                </a:moveTo>
                <a:lnTo>
                  <a:pt x="8241" y="56303"/>
                </a:lnTo>
                <a:lnTo>
                  <a:pt x="8241" y="53914"/>
                </a:lnTo>
                <a:lnTo>
                  <a:pt x="10630" y="53914"/>
                </a:lnTo>
                <a:close/>
                <a:moveTo>
                  <a:pt x="10630" y="58840"/>
                </a:moveTo>
                <a:lnTo>
                  <a:pt x="8241" y="58840"/>
                </a:lnTo>
                <a:lnTo>
                  <a:pt x="8241" y="56451"/>
                </a:lnTo>
                <a:lnTo>
                  <a:pt x="10630" y="56451"/>
                </a:lnTo>
                <a:close/>
                <a:moveTo>
                  <a:pt x="8092" y="5554"/>
                </a:moveTo>
                <a:lnTo>
                  <a:pt x="5703" y="5554"/>
                </a:lnTo>
                <a:lnTo>
                  <a:pt x="5703" y="3165"/>
                </a:lnTo>
                <a:lnTo>
                  <a:pt x="8092" y="3165"/>
                </a:lnTo>
                <a:close/>
                <a:moveTo>
                  <a:pt x="8092" y="8092"/>
                </a:moveTo>
                <a:lnTo>
                  <a:pt x="5703" y="8092"/>
                </a:lnTo>
                <a:lnTo>
                  <a:pt x="5703" y="5703"/>
                </a:lnTo>
                <a:lnTo>
                  <a:pt x="8092" y="5703"/>
                </a:lnTo>
                <a:close/>
                <a:moveTo>
                  <a:pt x="8092" y="10629"/>
                </a:moveTo>
                <a:lnTo>
                  <a:pt x="5703" y="10629"/>
                </a:lnTo>
                <a:lnTo>
                  <a:pt x="5703" y="8240"/>
                </a:lnTo>
                <a:lnTo>
                  <a:pt x="8092" y="8240"/>
                </a:lnTo>
                <a:close/>
                <a:moveTo>
                  <a:pt x="8092" y="13166"/>
                </a:moveTo>
                <a:lnTo>
                  <a:pt x="5703" y="13166"/>
                </a:lnTo>
                <a:lnTo>
                  <a:pt x="5703" y="10777"/>
                </a:lnTo>
                <a:lnTo>
                  <a:pt x="8092" y="10777"/>
                </a:lnTo>
                <a:close/>
                <a:moveTo>
                  <a:pt x="8092" y="15704"/>
                </a:moveTo>
                <a:lnTo>
                  <a:pt x="5703" y="15704"/>
                </a:lnTo>
                <a:lnTo>
                  <a:pt x="5703" y="13316"/>
                </a:lnTo>
                <a:lnTo>
                  <a:pt x="8092" y="13316"/>
                </a:lnTo>
                <a:close/>
                <a:moveTo>
                  <a:pt x="8092" y="18242"/>
                </a:moveTo>
                <a:lnTo>
                  <a:pt x="5703" y="18242"/>
                </a:lnTo>
                <a:lnTo>
                  <a:pt x="5703" y="15853"/>
                </a:lnTo>
                <a:lnTo>
                  <a:pt x="8092" y="15853"/>
                </a:lnTo>
                <a:close/>
                <a:moveTo>
                  <a:pt x="8092" y="20778"/>
                </a:moveTo>
                <a:lnTo>
                  <a:pt x="5703" y="20778"/>
                </a:lnTo>
                <a:lnTo>
                  <a:pt x="5703" y="18389"/>
                </a:lnTo>
                <a:lnTo>
                  <a:pt x="8092" y="18389"/>
                </a:lnTo>
                <a:close/>
                <a:moveTo>
                  <a:pt x="8092" y="23316"/>
                </a:moveTo>
                <a:lnTo>
                  <a:pt x="5703" y="23316"/>
                </a:lnTo>
                <a:lnTo>
                  <a:pt x="5703" y="20928"/>
                </a:lnTo>
                <a:lnTo>
                  <a:pt x="8092" y="20928"/>
                </a:lnTo>
                <a:close/>
                <a:moveTo>
                  <a:pt x="8092" y="25854"/>
                </a:moveTo>
                <a:lnTo>
                  <a:pt x="5703" y="25854"/>
                </a:lnTo>
                <a:lnTo>
                  <a:pt x="5703" y="23465"/>
                </a:lnTo>
                <a:lnTo>
                  <a:pt x="8092" y="23465"/>
                </a:lnTo>
                <a:close/>
                <a:moveTo>
                  <a:pt x="8092" y="28391"/>
                </a:moveTo>
                <a:lnTo>
                  <a:pt x="5703" y="28391"/>
                </a:lnTo>
                <a:lnTo>
                  <a:pt x="5703" y="26002"/>
                </a:lnTo>
                <a:lnTo>
                  <a:pt x="8092" y="26002"/>
                </a:lnTo>
                <a:close/>
                <a:moveTo>
                  <a:pt x="8092" y="30928"/>
                </a:moveTo>
                <a:lnTo>
                  <a:pt x="5703" y="30928"/>
                </a:lnTo>
                <a:lnTo>
                  <a:pt x="5703" y="28540"/>
                </a:lnTo>
                <a:lnTo>
                  <a:pt x="8092" y="28540"/>
                </a:lnTo>
                <a:close/>
                <a:moveTo>
                  <a:pt x="8092" y="33466"/>
                </a:moveTo>
                <a:lnTo>
                  <a:pt x="5703" y="33466"/>
                </a:lnTo>
                <a:lnTo>
                  <a:pt x="5703" y="31077"/>
                </a:lnTo>
                <a:lnTo>
                  <a:pt x="8092" y="31077"/>
                </a:lnTo>
                <a:close/>
                <a:moveTo>
                  <a:pt x="8092" y="36003"/>
                </a:moveTo>
                <a:lnTo>
                  <a:pt x="5703" y="36003"/>
                </a:lnTo>
                <a:lnTo>
                  <a:pt x="5703" y="33614"/>
                </a:lnTo>
                <a:lnTo>
                  <a:pt x="8092" y="33614"/>
                </a:lnTo>
                <a:close/>
                <a:moveTo>
                  <a:pt x="8092" y="38540"/>
                </a:moveTo>
                <a:lnTo>
                  <a:pt x="5703" y="38540"/>
                </a:lnTo>
                <a:lnTo>
                  <a:pt x="5703" y="36152"/>
                </a:lnTo>
                <a:lnTo>
                  <a:pt x="8092" y="36152"/>
                </a:lnTo>
                <a:close/>
                <a:moveTo>
                  <a:pt x="8092" y="41079"/>
                </a:moveTo>
                <a:lnTo>
                  <a:pt x="5703" y="41079"/>
                </a:lnTo>
                <a:lnTo>
                  <a:pt x="5703" y="38690"/>
                </a:lnTo>
                <a:lnTo>
                  <a:pt x="8092" y="38690"/>
                </a:lnTo>
                <a:close/>
                <a:moveTo>
                  <a:pt x="8092" y="43616"/>
                </a:moveTo>
                <a:lnTo>
                  <a:pt x="5703" y="43616"/>
                </a:lnTo>
                <a:lnTo>
                  <a:pt x="5703" y="41226"/>
                </a:lnTo>
                <a:lnTo>
                  <a:pt x="8092" y="41226"/>
                </a:lnTo>
                <a:close/>
                <a:moveTo>
                  <a:pt x="8092" y="46152"/>
                </a:moveTo>
                <a:lnTo>
                  <a:pt x="5703" y="46152"/>
                </a:lnTo>
                <a:lnTo>
                  <a:pt x="5703" y="43764"/>
                </a:lnTo>
                <a:lnTo>
                  <a:pt x="8092" y="43764"/>
                </a:lnTo>
                <a:close/>
                <a:moveTo>
                  <a:pt x="8092" y="48691"/>
                </a:moveTo>
                <a:lnTo>
                  <a:pt x="5703" y="48691"/>
                </a:lnTo>
                <a:lnTo>
                  <a:pt x="5703" y="46302"/>
                </a:lnTo>
                <a:lnTo>
                  <a:pt x="8092" y="46302"/>
                </a:lnTo>
                <a:close/>
                <a:moveTo>
                  <a:pt x="8092" y="51228"/>
                </a:moveTo>
                <a:lnTo>
                  <a:pt x="5703" y="51228"/>
                </a:lnTo>
                <a:lnTo>
                  <a:pt x="5703" y="48839"/>
                </a:lnTo>
                <a:lnTo>
                  <a:pt x="8092" y="48839"/>
                </a:lnTo>
                <a:close/>
                <a:moveTo>
                  <a:pt x="8092" y="53765"/>
                </a:moveTo>
                <a:lnTo>
                  <a:pt x="5703" y="53765"/>
                </a:lnTo>
                <a:lnTo>
                  <a:pt x="5703" y="51376"/>
                </a:lnTo>
                <a:lnTo>
                  <a:pt x="8092" y="51376"/>
                </a:lnTo>
                <a:close/>
                <a:moveTo>
                  <a:pt x="8092" y="56303"/>
                </a:moveTo>
                <a:lnTo>
                  <a:pt x="5703" y="56303"/>
                </a:lnTo>
                <a:lnTo>
                  <a:pt x="5703" y="53914"/>
                </a:lnTo>
                <a:lnTo>
                  <a:pt x="8092" y="53914"/>
                </a:lnTo>
                <a:close/>
                <a:moveTo>
                  <a:pt x="8092" y="58840"/>
                </a:moveTo>
                <a:lnTo>
                  <a:pt x="5703" y="58840"/>
                </a:lnTo>
                <a:lnTo>
                  <a:pt x="5703" y="56451"/>
                </a:lnTo>
                <a:lnTo>
                  <a:pt x="8092" y="56451"/>
                </a:lnTo>
                <a:close/>
                <a:moveTo>
                  <a:pt x="5554" y="5554"/>
                </a:moveTo>
                <a:lnTo>
                  <a:pt x="3166" y="5554"/>
                </a:lnTo>
                <a:lnTo>
                  <a:pt x="3166" y="3165"/>
                </a:lnTo>
                <a:lnTo>
                  <a:pt x="5554" y="3165"/>
                </a:lnTo>
                <a:close/>
                <a:moveTo>
                  <a:pt x="5554" y="8092"/>
                </a:moveTo>
                <a:lnTo>
                  <a:pt x="3166" y="8092"/>
                </a:lnTo>
                <a:lnTo>
                  <a:pt x="3166" y="5703"/>
                </a:lnTo>
                <a:lnTo>
                  <a:pt x="5554" y="5703"/>
                </a:lnTo>
                <a:close/>
                <a:moveTo>
                  <a:pt x="5554" y="10629"/>
                </a:moveTo>
                <a:lnTo>
                  <a:pt x="3166" y="10629"/>
                </a:lnTo>
                <a:lnTo>
                  <a:pt x="3166" y="8240"/>
                </a:lnTo>
                <a:lnTo>
                  <a:pt x="5554" y="8240"/>
                </a:lnTo>
                <a:close/>
                <a:moveTo>
                  <a:pt x="5554" y="13166"/>
                </a:moveTo>
                <a:lnTo>
                  <a:pt x="3166" y="13166"/>
                </a:lnTo>
                <a:lnTo>
                  <a:pt x="3166" y="10777"/>
                </a:lnTo>
                <a:lnTo>
                  <a:pt x="5554" y="10777"/>
                </a:lnTo>
                <a:close/>
                <a:moveTo>
                  <a:pt x="5554" y="15704"/>
                </a:moveTo>
                <a:lnTo>
                  <a:pt x="3166" y="15704"/>
                </a:lnTo>
                <a:lnTo>
                  <a:pt x="3166" y="13316"/>
                </a:lnTo>
                <a:lnTo>
                  <a:pt x="5554" y="13316"/>
                </a:lnTo>
                <a:close/>
                <a:moveTo>
                  <a:pt x="5554" y="18242"/>
                </a:moveTo>
                <a:lnTo>
                  <a:pt x="3166" y="18242"/>
                </a:lnTo>
                <a:lnTo>
                  <a:pt x="3166" y="15853"/>
                </a:lnTo>
                <a:lnTo>
                  <a:pt x="5554" y="15853"/>
                </a:lnTo>
                <a:close/>
                <a:moveTo>
                  <a:pt x="5554" y="20778"/>
                </a:moveTo>
                <a:lnTo>
                  <a:pt x="3166" y="20778"/>
                </a:lnTo>
                <a:lnTo>
                  <a:pt x="3166" y="18389"/>
                </a:lnTo>
                <a:lnTo>
                  <a:pt x="5554" y="18389"/>
                </a:lnTo>
                <a:close/>
                <a:moveTo>
                  <a:pt x="5554" y="23316"/>
                </a:moveTo>
                <a:lnTo>
                  <a:pt x="3166" y="23316"/>
                </a:lnTo>
                <a:lnTo>
                  <a:pt x="3166" y="20928"/>
                </a:lnTo>
                <a:lnTo>
                  <a:pt x="5554" y="20928"/>
                </a:lnTo>
                <a:close/>
                <a:moveTo>
                  <a:pt x="5554" y="25854"/>
                </a:moveTo>
                <a:lnTo>
                  <a:pt x="3166" y="25854"/>
                </a:lnTo>
                <a:lnTo>
                  <a:pt x="3166" y="23465"/>
                </a:lnTo>
                <a:lnTo>
                  <a:pt x="5554" y="23465"/>
                </a:lnTo>
                <a:close/>
                <a:moveTo>
                  <a:pt x="5554" y="28391"/>
                </a:moveTo>
                <a:lnTo>
                  <a:pt x="3166" y="28391"/>
                </a:lnTo>
                <a:lnTo>
                  <a:pt x="3166" y="26002"/>
                </a:lnTo>
                <a:lnTo>
                  <a:pt x="5554" y="26002"/>
                </a:lnTo>
                <a:close/>
                <a:moveTo>
                  <a:pt x="5554" y="30928"/>
                </a:moveTo>
                <a:lnTo>
                  <a:pt x="3166" y="30928"/>
                </a:lnTo>
                <a:lnTo>
                  <a:pt x="3166" y="28540"/>
                </a:lnTo>
                <a:lnTo>
                  <a:pt x="5554" y="28540"/>
                </a:lnTo>
                <a:close/>
                <a:moveTo>
                  <a:pt x="5554" y="33466"/>
                </a:moveTo>
                <a:lnTo>
                  <a:pt x="3166" y="33466"/>
                </a:lnTo>
                <a:lnTo>
                  <a:pt x="3166" y="31077"/>
                </a:lnTo>
                <a:lnTo>
                  <a:pt x="5554" y="31077"/>
                </a:lnTo>
                <a:close/>
                <a:moveTo>
                  <a:pt x="5554" y="36003"/>
                </a:moveTo>
                <a:lnTo>
                  <a:pt x="3166" y="36003"/>
                </a:lnTo>
                <a:lnTo>
                  <a:pt x="3166" y="33614"/>
                </a:lnTo>
                <a:lnTo>
                  <a:pt x="5554" y="33614"/>
                </a:lnTo>
                <a:close/>
                <a:moveTo>
                  <a:pt x="5554" y="38540"/>
                </a:moveTo>
                <a:lnTo>
                  <a:pt x="3166" y="38540"/>
                </a:lnTo>
                <a:lnTo>
                  <a:pt x="3166" y="36152"/>
                </a:lnTo>
                <a:lnTo>
                  <a:pt x="5554" y="36152"/>
                </a:lnTo>
                <a:close/>
                <a:moveTo>
                  <a:pt x="5554" y="41079"/>
                </a:moveTo>
                <a:lnTo>
                  <a:pt x="3166" y="41079"/>
                </a:lnTo>
                <a:lnTo>
                  <a:pt x="3166" y="38690"/>
                </a:lnTo>
                <a:lnTo>
                  <a:pt x="5554" y="38690"/>
                </a:lnTo>
                <a:close/>
                <a:moveTo>
                  <a:pt x="5554" y="43616"/>
                </a:moveTo>
                <a:lnTo>
                  <a:pt x="3166" y="43616"/>
                </a:lnTo>
                <a:lnTo>
                  <a:pt x="3166" y="41226"/>
                </a:lnTo>
                <a:lnTo>
                  <a:pt x="5554" y="41226"/>
                </a:lnTo>
                <a:close/>
                <a:moveTo>
                  <a:pt x="5554" y="46152"/>
                </a:moveTo>
                <a:lnTo>
                  <a:pt x="3166" y="46152"/>
                </a:lnTo>
                <a:lnTo>
                  <a:pt x="3166" y="43764"/>
                </a:lnTo>
                <a:lnTo>
                  <a:pt x="5554" y="43764"/>
                </a:lnTo>
                <a:close/>
                <a:moveTo>
                  <a:pt x="5554" y="48691"/>
                </a:moveTo>
                <a:lnTo>
                  <a:pt x="3166" y="48691"/>
                </a:lnTo>
                <a:lnTo>
                  <a:pt x="3166" y="46302"/>
                </a:lnTo>
                <a:lnTo>
                  <a:pt x="5554" y="46302"/>
                </a:lnTo>
                <a:close/>
                <a:moveTo>
                  <a:pt x="5554" y="51228"/>
                </a:moveTo>
                <a:lnTo>
                  <a:pt x="3166" y="51228"/>
                </a:lnTo>
                <a:lnTo>
                  <a:pt x="3166" y="48839"/>
                </a:lnTo>
                <a:lnTo>
                  <a:pt x="5554" y="48839"/>
                </a:lnTo>
                <a:close/>
                <a:moveTo>
                  <a:pt x="5554" y="53765"/>
                </a:moveTo>
                <a:lnTo>
                  <a:pt x="3166" y="53765"/>
                </a:lnTo>
                <a:lnTo>
                  <a:pt x="3166" y="51376"/>
                </a:lnTo>
                <a:lnTo>
                  <a:pt x="5554" y="51376"/>
                </a:lnTo>
                <a:close/>
                <a:moveTo>
                  <a:pt x="5554" y="56303"/>
                </a:moveTo>
                <a:lnTo>
                  <a:pt x="3166" y="56303"/>
                </a:lnTo>
                <a:lnTo>
                  <a:pt x="3166" y="53914"/>
                </a:lnTo>
                <a:lnTo>
                  <a:pt x="5554" y="53914"/>
                </a:lnTo>
                <a:close/>
                <a:moveTo>
                  <a:pt x="5554" y="58840"/>
                </a:moveTo>
                <a:lnTo>
                  <a:pt x="3166" y="58840"/>
                </a:lnTo>
                <a:lnTo>
                  <a:pt x="3166" y="56451"/>
                </a:lnTo>
                <a:lnTo>
                  <a:pt x="5554" y="56451"/>
                </a:lnTo>
                <a:close/>
                <a:moveTo>
                  <a:pt x="109437" y="3165"/>
                </a:moveTo>
                <a:lnTo>
                  <a:pt x="109437" y="3017"/>
                </a:lnTo>
                <a:lnTo>
                  <a:pt x="107200" y="3017"/>
                </a:lnTo>
                <a:lnTo>
                  <a:pt x="107200" y="75"/>
                </a:lnTo>
                <a:cubicBezTo>
                  <a:pt x="107200" y="34"/>
                  <a:pt x="107167" y="0"/>
                  <a:pt x="107126" y="0"/>
                </a:cubicBezTo>
                <a:cubicBezTo>
                  <a:pt x="107084" y="0"/>
                  <a:pt x="107051" y="34"/>
                  <a:pt x="107051" y="75"/>
                </a:cubicBezTo>
                <a:lnTo>
                  <a:pt x="107051" y="3017"/>
                </a:lnTo>
                <a:lnTo>
                  <a:pt x="104662" y="3017"/>
                </a:lnTo>
                <a:lnTo>
                  <a:pt x="104662" y="75"/>
                </a:lnTo>
                <a:cubicBezTo>
                  <a:pt x="104662" y="34"/>
                  <a:pt x="104629" y="0"/>
                  <a:pt x="104588" y="0"/>
                </a:cubicBezTo>
                <a:cubicBezTo>
                  <a:pt x="104547" y="0"/>
                  <a:pt x="104514" y="34"/>
                  <a:pt x="104514" y="75"/>
                </a:cubicBezTo>
                <a:lnTo>
                  <a:pt x="104514" y="3017"/>
                </a:lnTo>
                <a:lnTo>
                  <a:pt x="102125" y="3017"/>
                </a:lnTo>
                <a:lnTo>
                  <a:pt x="102125" y="75"/>
                </a:lnTo>
                <a:cubicBezTo>
                  <a:pt x="102125" y="34"/>
                  <a:pt x="102092" y="0"/>
                  <a:pt x="102051" y="0"/>
                </a:cubicBezTo>
                <a:cubicBezTo>
                  <a:pt x="102010" y="0"/>
                  <a:pt x="101977" y="34"/>
                  <a:pt x="101977" y="75"/>
                </a:cubicBezTo>
                <a:lnTo>
                  <a:pt x="101977" y="3017"/>
                </a:lnTo>
                <a:lnTo>
                  <a:pt x="99588" y="3017"/>
                </a:lnTo>
                <a:lnTo>
                  <a:pt x="99588" y="75"/>
                </a:lnTo>
                <a:cubicBezTo>
                  <a:pt x="99588" y="34"/>
                  <a:pt x="99555" y="0"/>
                  <a:pt x="99514" y="0"/>
                </a:cubicBezTo>
                <a:cubicBezTo>
                  <a:pt x="99473" y="0"/>
                  <a:pt x="99439" y="34"/>
                  <a:pt x="99439" y="75"/>
                </a:cubicBezTo>
                <a:lnTo>
                  <a:pt x="99439" y="3017"/>
                </a:lnTo>
                <a:lnTo>
                  <a:pt x="97050" y="3017"/>
                </a:lnTo>
                <a:lnTo>
                  <a:pt x="97050" y="75"/>
                </a:lnTo>
                <a:cubicBezTo>
                  <a:pt x="97050" y="34"/>
                  <a:pt x="97016" y="0"/>
                  <a:pt x="96975" y="0"/>
                </a:cubicBezTo>
                <a:cubicBezTo>
                  <a:pt x="96934" y="0"/>
                  <a:pt x="96901" y="34"/>
                  <a:pt x="96901" y="75"/>
                </a:cubicBezTo>
                <a:lnTo>
                  <a:pt x="96901" y="3017"/>
                </a:lnTo>
                <a:lnTo>
                  <a:pt x="94513" y="3017"/>
                </a:lnTo>
                <a:lnTo>
                  <a:pt x="94513" y="75"/>
                </a:lnTo>
                <a:cubicBezTo>
                  <a:pt x="94513" y="34"/>
                  <a:pt x="94479" y="0"/>
                  <a:pt x="94439" y="0"/>
                </a:cubicBezTo>
                <a:cubicBezTo>
                  <a:pt x="94398" y="0"/>
                  <a:pt x="94364" y="34"/>
                  <a:pt x="94364" y="75"/>
                </a:cubicBezTo>
                <a:lnTo>
                  <a:pt x="94364" y="3017"/>
                </a:lnTo>
                <a:lnTo>
                  <a:pt x="91975" y="3017"/>
                </a:lnTo>
                <a:lnTo>
                  <a:pt x="91975" y="75"/>
                </a:lnTo>
                <a:cubicBezTo>
                  <a:pt x="91975" y="34"/>
                  <a:pt x="91943" y="0"/>
                  <a:pt x="91902" y="0"/>
                </a:cubicBezTo>
                <a:cubicBezTo>
                  <a:pt x="91860" y="0"/>
                  <a:pt x="91826" y="34"/>
                  <a:pt x="91826" y="75"/>
                </a:cubicBezTo>
                <a:lnTo>
                  <a:pt x="91826" y="3017"/>
                </a:lnTo>
                <a:lnTo>
                  <a:pt x="89438" y="3017"/>
                </a:lnTo>
                <a:lnTo>
                  <a:pt x="89438" y="75"/>
                </a:lnTo>
                <a:cubicBezTo>
                  <a:pt x="89438" y="34"/>
                  <a:pt x="89404" y="0"/>
                  <a:pt x="89363" y="0"/>
                </a:cubicBezTo>
                <a:cubicBezTo>
                  <a:pt x="89322" y="0"/>
                  <a:pt x="89289" y="34"/>
                  <a:pt x="89289" y="75"/>
                </a:cubicBezTo>
                <a:lnTo>
                  <a:pt x="89289" y="3017"/>
                </a:lnTo>
                <a:lnTo>
                  <a:pt x="86900" y="3017"/>
                </a:lnTo>
                <a:lnTo>
                  <a:pt x="86900" y="75"/>
                </a:lnTo>
                <a:cubicBezTo>
                  <a:pt x="86900" y="34"/>
                  <a:pt x="86867" y="0"/>
                  <a:pt x="86826" y="0"/>
                </a:cubicBezTo>
                <a:cubicBezTo>
                  <a:pt x="86785" y="0"/>
                  <a:pt x="86752" y="34"/>
                  <a:pt x="86752" y="75"/>
                </a:cubicBezTo>
                <a:lnTo>
                  <a:pt x="86752" y="3017"/>
                </a:lnTo>
                <a:lnTo>
                  <a:pt x="84363" y="3017"/>
                </a:lnTo>
                <a:lnTo>
                  <a:pt x="84363" y="75"/>
                </a:lnTo>
                <a:cubicBezTo>
                  <a:pt x="84363" y="34"/>
                  <a:pt x="84330" y="0"/>
                  <a:pt x="84289" y="0"/>
                </a:cubicBezTo>
                <a:cubicBezTo>
                  <a:pt x="84248" y="0"/>
                  <a:pt x="84215" y="34"/>
                  <a:pt x="84215" y="75"/>
                </a:cubicBezTo>
                <a:lnTo>
                  <a:pt x="84215" y="3017"/>
                </a:lnTo>
                <a:lnTo>
                  <a:pt x="81826" y="3017"/>
                </a:lnTo>
                <a:lnTo>
                  <a:pt x="81826" y="75"/>
                </a:lnTo>
                <a:cubicBezTo>
                  <a:pt x="81826" y="34"/>
                  <a:pt x="81792" y="0"/>
                  <a:pt x="81751" y="0"/>
                </a:cubicBezTo>
                <a:cubicBezTo>
                  <a:pt x="81710" y="0"/>
                  <a:pt x="81677" y="34"/>
                  <a:pt x="81677" y="75"/>
                </a:cubicBezTo>
                <a:lnTo>
                  <a:pt x="81677" y="3017"/>
                </a:lnTo>
                <a:lnTo>
                  <a:pt x="79288" y="3017"/>
                </a:lnTo>
                <a:lnTo>
                  <a:pt x="79288" y="75"/>
                </a:lnTo>
                <a:cubicBezTo>
                  <a:pt x="79288" y="34"/>
                  <a:pt x="79255" y="0"/>
                  <a:pt x="79214" y="0"/>
                </a:cubicBezTo>
                <a:cubicBezTo>
                  <a:pt x="79173" y="0"/>
                  <a:pt x="79139" y="34"/>
                  <a:pt x="79139" y="75"/>
                </a:cubicBezTo>
                <a:lnTo>
                  <a:pt x="79139" y="3017"/>
                </a:lnTo>
                <a:lnTo>
                  <a:pt x="76751" y="3017"/>
                </a:lnTo>
                <a:lnTo>
                  <a:pt x="76751" y="75"/>
                </a:lnTo>
                <a:cubicBezTo>
                  <a:pt x="76751" y="34"/>
                  <a:pt x="76718" y="0"/>
                  <a:pt x="76677" y="0"/>
                </a:cubicBezTo>
                <a:cubicBezTo>
                  <a:pt x="76636" y="0"/>
                  <a:pt x="76603" y="34"/>
                  <a:pt x="76603" y="75"/>
                </a:cubicBezTo>
                <a:lnTo>
                  <a:pt x="76603" y="3017"/>
                </a:lnTo>
                <a:lnTo>
                  <a:pt x="74214" y="3017"/>
                </a:lnTo>
                <a:lnTo>
                  <a:pt x="74214" y="75"/>
                </a:lnTo>
                <a:cubicBezTo>
                  <a:pt x="74214" y="34"/>
                  <a:pt x="74180" y="0"/>
                  <a:pt x="74139" y="0"/>
                </a:cubicBezTo>
                <a:cubicBezTo>
                  <a:pt x="74098" y="0"/>
                  <a:pt x="74065" y="34"/>
                  <a:pt x="74065" y="75"/>
                </a:cubicBezTo>
                <a:lnTo>
                  <a:pt x="74065" y="3017"/>
                </a:lnTo>
                <a:lnTo>
                  <a:pt x="71676" y="3017"/>
                </a:lnTo>
                <a:lnTo>
                  <a:pt x="71676" y="75"/>
                </a:lnTo>
                <a:cubicBezTo>
                  <a:pt x="71676" y="34"/>
                  <a:pt x="71642" y="0"/>
                  <a:pt x="71601" y="0"/>
                </a:cubicBezTo>
                <a:cubicBezTo>
                  <a:pt x="71560" y="0"/>
                  <a:pt x="71527" y="34"/>
                  <a:pt x="71527" y="75"/>
                </a:cubicBezTo>
                <a:lnTo>
                  <a:pt x="71527" y="3017"/>
                </a:lnTo>
                <a:lnTo>
                  <a:pt x="69139" y="3017"/>
                </a:lnTo>
                <a:lnTo>
                  <a:pt x="69139" y="75"/>
                </a:lnTo>
                <a:cubicBezTo>
                  <a:pt x="69139" y="34"/>
                  <a:pt x="69106" y="0"/>
                  <a:pt x="69064" y="0"/>
                </a:cubicBezTo>
                <a:cubicBezTo>
                  <a:pt x="69024" y="0"/>
                  <a:pt x="68990" y="34"/>
                  <a:pt x="68990" y="75"/>
                </a:cubicBezTo>
                <a:lnTo>
                  <a:pt x="68990" y="3017"/>
                </a:lnTo>
                <a:lnTo>
                  <a:pt x="66601" y="3017"/>
                </a:lnTo>
                <a:lnTo>
                  <a:pt x="66601" y="75"/>
                </a:lnTo>
                <a:cubicBezTo>
                  <a:pt x="66601" y="34"/>
                  <a:pt x="66568" y="0"/>
                  <a:pt x="66527" y="0"/>
                </a:cubicBezTo>
                <a:cubicBezTo>
                  <a:pt x="66486" y="0"/>
                  <a:pt x="66452" y="34"/>
                  <a:pt x="66452" y="75"/>
                </a:cubicBezTo>
                <a:lnTo>
                  <a:pt x="66452" y="3017"/>
                </a:lnTo>
                <a:lnTo>
                  <a:pt x="64064" y="3017"/>
                </a:lnTo>
                <a:lnTo>
                  <a:pt x="64064" y="75"/>
                </a:lnTo>
                <a:cubicBezTo>
                  <a:pt x="64064" y="34"/>
                  <a:pt x="64030" y="0"/>
                  <a:pt x="63989" y="0"/>
                </a:cubicBezTo>
                <a:cubicBezTo>
                  <a:pt x="63948" y="0"/>
                  <a:pt x="63915" y="34"/>
                  <a:pt x="63915" y="75"/>
                </a:cubicBezTo>
                <a:lnTo>
                  <a:pt x="63915" y="3017"/>
                </a:lnTo>
                <a:lnTo>
                  <a:pt x="61526" y="3017"/>
                </a:lnTo>
                <a:lnTo>
                  <a:pt x="61526" y="75"/>
                </a:lnTo>
                <a:cubicBezTo>
                  <a:pt x="61526" y="34"/>
                  <a:pt x="61493" y="0"/>
                  <a:pt x="61452" y="0"/>
                </a:cubicBezTo>
                <a:cubicBezTo>
                  <a:pt x="61411" y="0"/>
                  <a:pt x="61378" y="34"/>
                  <a:pt x="61378" y="75"/>
                </a:cubicBezTo>
                <a:lnTo>
                  <a:pt x="61378" y="3017"/>
                </a:lnTo>
                <a:lnTo>
                  <a:pt x="58989" y="3017"/>
                </a:lnTo>
                <a:lnTo>
                  <a:pt x="58989" y="75"/>
                </a:lnTo>
                <a:cubicBezTo>
                  <a:pt x="58989" y="34"/>
                  <a:pt x="58956" y="0"/>
                  <a:pt x="58915" y="0"/>
                </a:cubicBezTo>
                <a:lnTo>
                  <a:pt x="58915" y="0"/>
                </a:lnTo>
                <a:cubicBezTo>
                  <a:pt x="58874" y="0"/>
                  <a:pt x="58840" y="34"/>
                  <a:pt x="58840" y="75"/>
                </a:cubicBezTo>
                <a:lnTo>
                  <a:pt x="58840" y="3017"/>
                </a:lnTo>
                <a:lnTo>
                  <a:pt x="56452" y="3017"/>
                </a:lnTo>
                <a:lnTo>
                  <a:pt x="56452" y="75"/>
                </a:lnTo>
                <a:cubicBezTo>
                  <a:pt x="56452" y="34"/>
                  <a:pt x="56417" y="0"/>
                  <a:pt x="56377" y="0"/>
                </a:cubicBezTo>
                <a:cubicBezTo>
                  <a:pt x="56336" y="0"/>
                  <a:pt x="56303" y="34"/>
                  <a:pt x="56303" y="75"/>
                </a:cubicBezTo>
                <a:lnTo>
                  <a:pt x="56303" y="3017"/>
                </a:lnTo>
                <a:lnTo>
                  <a:pt x="53914" y="3017"/>
                </a:lnTo>
                <a:lnTo>
                  <a:pt x="53914" y="75"/>
                </a:lnTo>
                <a:cubicBezTo>
                  <a:pt x="53914" y="34"/>
                  <a:pt x="53881" y="0"/>
                  <a:pt x="53840" y="0"/>
                </a:cubicBezTo>
                <a:cubicBezTo>
                  <a:pt x="53799" y="0"/>
                  <a:pt x="53766" y="34"/>
                  <a:pt x="53766" y="75"/>
                </a:cubicBezTo>
                <a:lnTo>
                  <a:pt x="53766" y="3017"/>
                </a:lnTo>
                <a:lnTo>
                  <a:pt x="51376" y="3017"/>
                </a:lnTo>
                <a:lnTo>
                  <a:pt x="51376" y="75"/>
                </a:lnTo>
                <a:cubicBezTo>
                  <a:pt x="51376" y="34"/>
                  <a:pt x="51344" y="0"/>
                  <a:pt x="51303" y="0"/>
                </a:cubicBezTo>
                <a:cubicBezTo>
                  <a:pt x="51262" y="0"/>
                  <a:pt x="51228" y="34"/>
                  <a:pt x="51228" y="75"/>
                </a:cubicBezTo>
                <a:lnTo>
                  <a:pt x="51228" y="3017"/>
                </a:lnTo>
                <a:lnTo>
                  <a:pt x="48839" y="3017"/>
                </a:lnTo>
                <a:lnTo>
                  <a:pt x="48839" y="75"/>
                </a:lnTo>
                <a:cubicBezTo>
                  <a:pt x="48839" y="34"/>
                  <a:pt x="48806" y="0"/>
                  <a:pt x="48764" y="0"/>
                </a:cubicBezTo>
                <a:cubicBezTo>
                  <a:pt x="48723" y="0"/>
                  <a:pt x="48691" y="34"/>
                  <a:pt x="48691" y="75"/>
                </a:cubicBezTo>
                <a:lnTo>
                  <a:pt x="48691" y="3017"/>
                </a:lnTo>
                <a:lnTo>
                  <a:pt x="46302" y="3017"/>
                </a:lnTo>
                <a:lnTo>
                  <a:pt x="46302" y="75"/>
                </a:lnTo>
                <a:cubicBezTo>
                  <a:pt x="46302" y="34"/>
                  <a:pt x="46269" y="0"/>
                  <a:pt x="46227" y="0"/>
                </a:cubicBezTo>
                <a:cubicBezTo>
                  <a:pt x="46187" y="0"/>
                  <a:pt x="46153" y="34"/>
                  <a:pt x="46153" y="75"/>
                </a:cubicBezTo>
                <a:lnTo>
                  <a:pt x="46153" y="3017"/>
                </a:lnTo>
                <a:lnTo>
                  <a:pt x="43764" y="3017"/>
                </a:lnTo>
                <a:lnTo>
                  <a:pt x="43764" y="75"/>
                </a:lnTo>
                <a:cubicBezTo>
                  <a:pt x="43764" y="34"/>
                  <a:pt x="43732" y="0"/>
                  <a:pt x="43691" y="0"/>
                </a:cubicBezTo>
                <a:cubicBezTo>
                  <a:pt x="43650" y="0"/>
                  <a:pt x="43616" y="34"/>
                  <a:pt x="43616" y="75"/>
                </a:cubicBezTo>
                <a:lnTo>
                  <a:pt x="43616" y="3017"/>
                </a:lnTo>
                <a:lnTo>
                  <a:pt x="41227" y="3017"/>
                </a:lnTo>
                <a:lnTo>
                  <a:pt x="41227" y="75"/>
                </a:lnTo>
                <a:cubicBezTo>
                  <a:pt x="41227" y="34"/>
                  <a:pt x="41194" y="0"/>
                  <a:pt x="41153" y="0"/>
                </a:cubicBezTo>
                <a:cubicBezTo>
                  <a:pt x="41111" y="0"/>
                  <a:pt x="41078" y="34"/>
                  <a:pt x="41078" y="75"/>
                </a:cubicBezTo>
                <a:lnTo>
                  <a:pt x="41078" y="3017"/>
                </a:lnTo>
                <a:lnTo>
                  <a:pt x="38689" y="3017"/>
                </a:lnTo>
                <a:lnTo>
                  <a:pt x="38689" y="75"/>
                </a:lnTo>
                <a:cubicBezTo>
                  <a:pt x="38689" y="34"/>
                  <a:pt x="38656" y="0"/>
                  <a:pt x="38615" y="0"/>
                </a:cubicBezTo>
                <a:cubicBezTo>
                  <a:pt x="38574" y="0"/>
                  <a:pt x="38541" y="34"/>
                  <a:pt x="38541" y="75"/>
                </a:cubicBezTo>
                <a:lnTo>
                  <a:pt x="38541" y="3017"/>
                </a:lnTo>
                <a:lnTo>
                  <a:pt x="36152" y="3017"/>
                </a:lnTo>
                <a:lnTo>
                  <a:pt x="36152" y="75"/>
                </a:lnTo>
                <a:cubicBezTo>
                  <a:pt x="36152" y="34"/>
                  <a:pt x="36119" y="0"/>
                  <a:pt x="36078" y="0"/>
                </a:cubicBezTo>
                <a:cubicBezTo>
                  <a:pt x="36037" y="0"/>
                  <a:pt x="36004" y="34"/>
                  <a:pt x="36004" y="75"/>
                </a:cubicBezTo>
                <a:lnTo>
                  <a:pt x="36004" y="3017"/>
                </a:lnTo>
                <a:lnTo>
                  <a:pt x="33615" y="3017"/>
                </a:lnTo>
                <a:lnTo>
                  <a:pt x="33615" y="75"/>
                </a:lnTo>
                <a:cubicBezTo>
                  <a:pt x="33615" y="34"/>
                  <a:pt x="33582" y="0"/>
                  <a:pt x="33541" y="0"/>
                </a:cubicBezTo>
                <a:cubicBezTo>
                  <a:pt x="33500" y="0"/>
                  <a:pt x="33466" y="34"/>
                  <a:pt x="33466" y="75"/>
                </a:cubicBezTo>
                <a:lnTo>
                  <a:pt x="33466" y="3017"/>
                </a:lnTo>
                <a:lnTo>
                  <a:pt x="31077" y="3017"/>
                </a:lnTo>
                <a:lnTo>
                  <a:pt x="31077" y="75"/>
                </a:lnTo>
                <a:cubicBezTo>
                  <a:pt x="31077" y="34"/>
                  <a:pt x="31044" y="0"/>
                  <a:pt x="31003" y="0"/>
                </a:cubicBezTo>
                <a:cubicBezTo>
                  <a:pt x="30962" y="0"/>
                  <a:pt x="30928" y="34"/>
                  <a:pt x="30928" y="75"/>
                </a:cubicBezTo>
                <a:lnTo>
                  <a:pt x="30928" y="3017"/>
                </a:lnTo>
                <a:lnTo>
                  <a:pt x="28540" y="3017"/>
                </a:lnTo>
                <a:lnTo>
                  <a:pt x="28540" y="75"/>
                </a:lnTo>
                <a:cubicBezTo>
                  <a:pt x="28540" y="34"/>
                  <a:pt x="28507" y="0"/>
                  <a:pt x="28466" y="0"/>
                </a:cubicBezTo>
                <a:cubicBezTo>
                  <a:pt x="28425" y="0"/>
                  <a:pt x="28391" y="34"/>
                  <a:pt x="28391" y="75"/>
                </a:cubicBezTo>
                <a:lnTo>
                  <a:pt x="28391" y="3017"/>
                </a:lnTo>
                <a:lnTo>
                  <a:pt x="26002" y="3017"/>
                </a:lnTo>
                <a:lnTo>
                  <a:pt x="26002" y="75"/>
                </a:lnTo>
                <a:cubicBezTo>
                  <a:pt x="26002" y="34"/>
                  <a:pt x="25970" y="0"/>
                  <a:pt x="25929" y="0"/>
                </a:cubicBezTo>
                <a:cubicBezTo>
                  <a:pt x="25888" y="0"/>
                  <a:pt x="25854" y="34"/>
                  <a:pt x="25854" y="75"/>
                </a:cubicBezTo>
                <a:lnTo>
                  <a:pt x="25854" y="3017"/>
                </a:lnTo>
                <a:lnTo>
                  <a:pt x="23465" y="3017"/>
                </a:lnTo>
                <a:lnTo>
                  <a:pt x="23465" y="75"/>
                </a:lnTo>
                <a:cubicBezTo>
                  <a:pt x="23465" y="34"/>
                  <a:pt x="23431" y="0"/>
                  <a:pt x="23390" y="0"/>
                </a:cubicBezTo>
                <a:cubicBezTo>
                  <a:pt x="23349" y="0"/>
                  <a:pt x="23316" y="34"/>
                  <a:pt x="23316" y="75"/>
                </a:cubicBezTo>
                <a:lnTo>
                  <a:pt x="23316" y="3017"/>
                </a:lnTo>
                <a:lnTo>
                  <a:pt x="20928" y="3017"/>
                </a:lnTo>
                <a:lnTo>
                  <a:pt x="20928" y="75"/>
                </a:lnTo>
                <a:cubicBezTo>
                  <a:pt x="20928" y="34"/>
                  <a:pt x="20894" y="0"/>
                  <a:pt x="20854" y="0"/>
                </a:cubicBezTo>
                <a:cubicBezTo>
                  <a:pt x="20812" y="0"/>
                  <a:pt x="20779" y="34"/>
                  <a:pt x="20779" y="75"/>
                </a:cubicBezTo>
                <a:lnTo>
                  <a:pt x="20779" y="3017"/>
                </a:lnTo>
                <a:lnTo>
                  <a:pt x="18390" y="3017"/>
                </a:lnTo>
                <a:lnTo>
                  <a:pt x="18390" y="75"/>
                </a:lnTo>
                <a:cubicBezTo>
                  <a:pt x="18390" y="34"/>
                  <a:pt x="18357" y="0"/>
                  <a:pt x="18316" y="0"/>
                </a:cubicBezTo>
                <a:cubicBezTo>
                  <a:pt x="18275" y="0"/>
                  <a:pt x="18242" y="34"/>
                  <a:pt x="18242" y="75"/>
                </a:cubicBezTo>
                <a:lnTo>
                  <a:pt x="18242" y="3017"/>
                </a:lnTo>
                <a:lnTo>
                  <a:pt x="15853" y="3017"/>
                </a:lnTo>
                <a:lnTo>
                  <a:pt x="15853" y="75"/>
                </a:lnTo>
                <a:cubicBezTo>
                  <a:pt x="15853" y="34"/>
                  <a:pt x="15819" y="0"/>
                  <a:pt x="15778" y="0"/>
                </a:cubicBezTo>
                <a:cubicBezTo>
                  <a:pt x="15737" y="0"/>
                  <a:pt x="15704" y="34"/>
                  <a:pt x="15704" y="75"/>
                </a:cubicBezTo>
                <a:lnTo>
                  <a:pt x="15704" y="3017"/>
                </a:lnTo>
                <a:lnTo>
                  <a:pt x="13315" y="3017"/>
                </a:lnTo>
                <a:lnTo>
                  <a:pt x="13315" y="75"/>
                </a:lnTo>
                <a:cubicBezTo>
                  <a:pt x="13315" y="34"/>
                  <a:pt x="13282" y="0"/>
                  <a:pt x="13241" y="0"/>
                </a:cubicBezTo>
                <a:cubicBezTo>
                  <a:pt x="13200" y="0"/>
                  <a:pt x="13167" y="34"/>
                  <a:pt x="13167" y="75"/>
                </a:cubicBezTo>
                <a:lnTo>
                  <a:pt x="13167" y="3017"/>
                </a:lnTo>
                <a:lnTo>
                  <a:pt x="10778" y="3017"/>
                </a:lnTo>
                <a:lnTo>
                  <a:pt x="10778" y="75"/>
                </a:lnTo>
                <a:cubicBezTo>
                  <a:pt x="10778" y="34"/>
                  <a:pt x="10745" y="0"/>
                  <a:pt x="10704" y="0"/>
                </a:cubicBezTo>
                <a:cubicBezTo>
                  <a:pt x="10663" y="0"/>
                  <a:pt x="10630" y="34"/>
                  <a:pt x="10630" y="75"/>
                </a:cubicBezTo>
                <a:lnTo>
                  <a:pt x="10630" y="3017"/>
                </a:lnTo>
                <a:lnTo>
                  <a:pt x="8241" y="3017"/>
                </a:lnTo>
                <a:lnTo>
                  <a:pt x="8241" y="75"/>
                </a:lnTo>
                <a:cubicBezTo>
                  <a:pt x="8241" y="34"/>
                  <a:pt x="8207" y="0"/>
                  <a:pt x="8166" y="0"/>
                </a:cubicBezTo>
                <a:cubicBezTo>
                  <a:pt x="8125" y="0"/>
                  <a:pt x="8092" y="34"/>
                  <a:pt x="8092" y="75"/>
                </a:cubicBezTo>
                <a:lnTo>
                  <a:pt x="8092" y="3017"/>
                </a:lnTo>
                <a:lnTo>
                  <a:pt x="5703" y="3017"/>
                </a:lnTo>
                <a:lnTo>
                  <a:pt x="5703" y="75"/>
                </a:lnTo>
                <a:cubicBezTo>
                  <a:pt x="5703" y="34"/>
                  <a:pt x="5670" y="0"/>
                  <a:pt x="5629" y="0"/>
                </a:cubicBezTo>
                <a:cubicBezTo>
                  <a:pt x="5588" y="0"/>
                  <a:pt x="5554" y="34"/>
                  <a:pt x="5554" y="75"/>
                </a:cubicBezTo>
                <a:lnTo>
                  <a:pt x="5554" y="3017"/>
                </a:lnTo>
                <a:lnTo>
                  <a:pt x="3166" y="3017"/>
                </a:lnTo>
                <a:lnTo>
                  <a:pt x="3166" y="75"/>
                </a:lnTo>
                <a:cubicBezTo>
                  <a:pt x="3166" y="34"/>
                  <a:pt x="3133" y="0"/>
                  <a:pt x="3092" y="0"/>
                </a:cubicBezTo>
                <a:cubicBezTo>
                  <a:pt x="3051" y="0"/>
                  <a:pt x="3018" y="34"/>
                  <a:pt x="3018" y="75"/>
                </a:cubicBezTo>
                <a:lnTo>
                  <a:pt x="3018" y="3017"/>
                </a:lnTo>
                <a:lnTo>
                  <a:pt x="75" y="3017"/>
                </a:lnTo>
                <a:cubicBezTo>
                  <a:pt x="34" y="3017"/>
                  <a:pt x="1" y="3050"/>
                  <a:pt x="1" y="3091"/>
                </a:cubicBezTo>
                <a:cubicBezTo>
                  <a:pt x="1" y="3132"/>
                  <a:pt x="34" y="3165"/>
                  <a:pt x="75" y="3165"/>
                </a:cubicBezTo>
                <a:lnTo>
                  <a:pt x="3018" y="3165"/>
                </a:lnTo>
                <a:lnTo>
                  <a:pt x="3018" y="5554"/>
                </a:lnTo>
                <a:lnTo>
                  <a:pt x="75" y="5554"/>
                </a:lnTo>
                <a:cubicBezTo>
                  <a:pt x="34" y="5554"/>
                  <a:pt x="1" y="5587"/>
                  <a:pt x="1" y="5628"/>
                </a:cubicBezTo>
                <a:cubicBezTo>
                  <a:pt x="1" y="5670"/>
                  <a:pt x="34" y="5703"/>
                  <a:pt x="75" y="5703"/>
                </a:cubicBezTo>
                <a:lnTo>
                  <a:pt x="3018" y="5703"/>
                </a:lnTo>
                <a:lnTo>
                  <a:pt x="3018" y="8092"/>
                </a:lnTo>
                <a:lnTo>
                  <a:pt x="75" y="8092"/>
                </a:lnTo>
                <a:cubicBezTo>
                  <a:pt x="34" y="8092"/>
                  <a:pt x="1" y="8125"/>
                  <a:pt x="1" y="8166"/>
                </a:cubicBezTo>
                <a:cubicBezTo>
                  <a:pt x="1" y="8207"/>
                  <a:pt x="34" y="8240"/>
                  <a:pt x="75" y="8240"/>
                </a:cubicBezTo>
                <a:lnTo>
                  <a:pt x="3018" y="8240"/>
                </a:lnTo>
                <a:lnTo>
                  <a:pt x="3018" y="10629"/>
                </a:lnTo>
                <a:lnTo>
                  <a:pt x="75" y="10629"/>
                </a:lnTo>
                <a:cubicBezTo>
                  <a:pt x="34" y="10629"/>
                  <a:pt x="1" y="10662"/>
                  <a:pt x="1" y="10703"/>
                </a:cubicBezTo>
                <a:cubicBezTo>
                  <a:pt x="1" y="10744"/>
                  <a:pt x="34" y="10777"/>
                  <a:pt x="75" y="10777"/>
                </a:cubicBezTo>
                <a:lnTo>
                  <a:pt x="3018" y="10777"/>
                </a:lnTo>
                <a:lnTo>
                  <a:pt x="3018" y="13166"/>
                </a:lnTo>
                <a:lnTo>
                  <a:pt x="75" y="13166"/>
                </a:lnTo>
                <a:cubicBezTo>
                  <a:pt x="34" y="13166"/>
                  <a:pt x="1" y="13199"/>
                  <a:pt x="1" y="13240"/>
                </a:cubicBezTo>
                <a:cubicBezTo>
                  <a:pt x="1" y="13282"/>
                  <a:pt x="34" y="13316"/>
                  <a:pt x="75" y="13316"/>
                </a:cubicBezTo>
                <a:lnTo>
                  <a:pt x="3018" y="13316"/>
                </a:lnTo>
                <a:lnTo>
                  <a:pt x="3018" y="15704"/>
                </a:lnTo>
                <a:lnTo>
                  <a:pt x="75" y="15704"/>
                </a:lnTo>
                <a:cubicBezTo>
                  <a:pt x="34" y="15704"/>
                  <a:pt x="1" y="15737"/>
                  <a:pt x="1" y="15778"/>
                </a:cubicBezTo>
                <a:cubicBezTo>
                  <a:pt x="1" y="15819"/>
                  <a:pt x="34" y="15853"/>
                  <a:pt x="75" y="15853"/>
                </a:cubicBezTo>
                <a:lnTo>
                  <a:pt x="3018" y="15853"/>
                </a:lnTo>
                <a:lnTo>
                  <a:pt x="3018" y="18242"/>
                </a:lnTo>
                <a:lnTo>
                  <a:pt x="75" y="18242"/>
                </a:lnTo>
                <a:cubicBezTo>
                  <a:pt x="34" y="18242"/>
                  <a:pt x="1" y="18275"/>
                  <a:pt x="1" y="18316"/>
                </a:cubicBezTo>
                <a:cubicBezTo>
                  <a:pt x="1" y="18357"/>
                  <a:pt x="34" y="18389"/>
                  <a:pt x="75" y="18389"/>
                </a:cubicBezTo>
                <a:lnTo>
                  <a:pt x="3018" y="18389"/>
                </a:lnTo>
                <a:lnTo>
                  <a:pt x="3018" y="20778"/>
                </a:lnTo>
                <a:lnTo>
                  <a:pt x="75" y="20778"/>
                </a:lnTo>
                <a:cubicBezTo>
                  <a:pt x="34" y="20778"/>
                  <a:pt x="1" y="20812"/>
                  <a:pt x="1" y="20853"/>
                </a:cubicBezTo>
                <a:cubicBezTo>
                  <a:pt x="1" y="20894"/>
                  <a:pt x="34" y="20928"/>
                  <a:pt x="75" y="20928"/>
                </a:cubicBezTo>
                <a:lnTo>
                  <a:pt x="3018" y="20928"/>
                </a:lnTo>
                <a:lnTo>
                  <a:pt x="3018" y="23316"/>
                </a:lnTo>
                <a:lnTo>
                  <a:pt x="75" y="23316"/>
                </a:lnTo>
                <a:cubicBezTo>
                  <a:pt x="34" y="23316"/>
                  <a:pt x="1" y="23350"/>
                  <a:pt x="1" y="23391"/>
                </a:cubicBezTo>
                <a:cubicBezTo>
                  <a:pt x="1" y="23432"/>
                  <a:pt x="34" y="23465"/>
                  <a:pt x="75" y="23465"/>
                </a:cubicBezTo>
                <a:lnTo>
                  <a:pt x="3018" y="23465"/>
                </a:lnTo>
                <a:lnTo>
                  <a:pt x="3018" y="25854"/>
                </a:lnTo>
                <a:lnTo>
                  <a:pt x="75" y="25854"/>
                </a:lnTo>
                <a:cubicBezTo>
                  <a:pt x="34" y="25854"/>
                  <a:pt x="1" y="25887"/>
                  <a:pt x="1" y="25928"/>
                </a:cubicBezTo>
                <a:cubicBezTo>
                  <a:pt x="1" y="25969"/>
                  <a:pt x="34" y="26002"/>
                  <a:pt x="75" y="26002"/>
                </a:cubicBezTo>
                <a:lnTo>
                  <a:pt x="3018" y="26002"/>
                </a:lnTo>
                <a:lnTo>
                  <a:pt x="3018" y="28391"/>
                </a:lnTo>
                <a:lnTo>
                  <a:pt x="75" y="28391"/>
                </a:lnTo>
                <a:cubicBezTo>
                  <a:pt x="34" y="28391"/>
                  <a:pt x="1" y="28424"/>
                  <a:pt x="1" y="28465"/>
                </a:cubicBezTo>
                <a:cubicBezTo>
                  <a:pt x="1" y="28506"/>
                  <a:pt x="34" y="28540"/>
                  <a:pt x="75" y="28540"/>
                </a:cubicBezTo>
                <a:lnTo>
                  <a:pt x="3018" y="28540"/>
                </a:lnTo>
                <a:lnTo>
                  <a:pt x="3018" y="30928"/>
                </a:lnTo>
                <a:lnTo>
                  <a:pt x="75" y="30928"/>
                </a:lnTo>
                <a:cubicBezTo>
                  <a:pt x="34" y="30928"/>
                  <a:pt x="1" y="30962"/>
                  <a:pt x="1" y="31003"/>
                </a:cubicBezTo>
                <a:cubicBezTo>
                  <a:pt x="1" y="31044"/>
                  <a:pt x="34" y="31077"/>
                  <a:pt x="75" y="31077"/>
                </a:cubicBezTo>
                <a:lnTo>
                  <a:pt x="3018" y="31077"/>
                </a:lnTo>
                <a:lnTo>
                  <a:pt x="3018" y="33466"/>
                </a:lnTo>
                <a:lnTo>
                  <a:pt x="75" y="33466"/>
                </a:lnTo>
                <a:cubicBezTo>
                  <a:pt x="34" y="33466"/>
                  <a:pt x="1" y="33499"/>
                  <a:pt x="1" y="33540"/>
                </a:cubicBezTo>
                <a:cubicBezTo>
                  <a:pt x="1" y="33581"/>
                  <a:pt x="34" y="33614"/>
                  <a:pt x="75" y="33614"/>
                </a:cubicBezTo>
                <a:lnTo>
                  <a:pt x="3018" y="33614"/>
                </a:lnTo>
                <a:lnTo>
                  <a:pt x="3018" y="36003"/>
                </a:lnTo>
                <a:lnTo>
                  <a:pt x="75" y="36003"/>
                </a:lnTo>
                <a:cubicBezTo>
                  <a:pt x="34" y="36003"/>
                  <a:pt x="1" y="36037"/>
                  <a:pt x="1" y="36078"/>
                </a:cubicBezTo>
                <a:cubicBezTo>
                  <a:pt x="1" y="36119"/>
                  <a:pt x="34" y="36152"/>
                  <a:pt x="75" y="36152"/>
                </a:cubicBezTo>
                <a:lnTo>
                  <a:pt x="3018" y="36152"/>
                </a:lnTo>
                <a:lnTo>
                  <a:pt x="3018" y="38540"/>
                </a:lnTo>
                <a:lnTo>
                  <a:pt x="75" y="38540"/>
                </a:lnTo>
                <a:cubicBezTo>
                  <a:pt x="34" y="38540"/>
                  <a:pt x="1" y="38574"/>
                  <a:pt x="1" y="38615"/>
                </a:cubicBezTo>
                <a:cubicBezTo>
                  <a:pt x="1" y="38656"/>
                  <a:pt x="34" y="38690"/>
                  <a:pt x="75" y="38690"/>
                </a:cubicBezTo>
                <a:lnTo>
                  <a:pt x="3018" y="38690"/>
                </a:lnTo>
                <a:lnTo>
                  <a:pt x="3018" y="41079"/>
                </a:lnTo>
                <a:lnTo>
                  <a:pt x="75" y="41079"/>
                </a:lnTo>
                <a:cubicBezTo>
                  <a:pt x="34" y="41079"/>
                  <a:pt x="1" y="41111"/>
                  <a:pt x="1" y="41152"/>
                </a:cubicBezTo>
                <a:cubicBezTo>
                  <a:pt x="1" y="41193"/>
                  <a:pt x="34" y="41226"/>
                  <a:pt x="75" y="41226"/>
                </a:cubicBezTo>
                <a:lnTo>
                  <a:pt x="3018" y="41226"/>
                </a:lnTo>
                <a:lnTo>
                  <a:pt x="3018" y="43616"/>
                </a:lnTo>
                <a:lnTo>
                  <a:pt x="75" y="43616"/>
                </a:lnTo>
                <a:cubicBezTo>
                  <a:pt x="34" y="43616"/>
                  <a:pt x="1" y="43649"/>
                  <a:pt x="1" y="43690"/>
                </a:cubicBezTo>
                <a:cubicBezTo>
                  <a:pt x="1" y="43731"/>
                  <a:pt x="34" y="43764"/>
                  <a:pt x="75" y="43764"/>
                </a:cubicBezTo>
                <a:lnTo>
                  <a:pt x="3018" y="43764"/>
                </a:lnTo>
                <a:lnTo>
                  <a:pt x="3018" y="46152"/>
                </a:lnTo>
                <a:lnTo>
                  <a:pt x="75" y="46152"/>
                </a:lnTo>
                <a:cubicBezTo>
                  <a:pt x="34" y="46152"/>
                  <a:pt x="1" y="46187"/>
                  <a:pt x="1" y="46228"/>
                </a:cubicBezTo>
                <a:cubicBezTo>
                  <a:pt x="1" y="46269"/>
                  <a:pt x="34" y="46302"/>
                  <a:pt x="75" y="46302"/>
                </a:cubicBezTo>
                <a:lnTo>
                  <a:pt x="3018" y="46302"/>
                </a:lnTo>
                <a:lnTo>
                  <a:pt x="3018" y="48691"/>
                </a:lnTo>
                <a:lnTo>
                  <a:pt x="75" y="48691"/>
                </a:lnTo>
                <a:cubicBezTo>
                  <a:pt x="34" y="48691"/>
                  <a:pt x="1" y="48724"/>
                  <a:pt x="1" y="48764"/>
                </a:cubicBezTo>
                <a:cubicBezTo>
                  <a:pt x="1" y="48805"/>
                  <a:pt x="34" y="48839"/>
                  <a:pt x="75" y="48839"/>
                </a:cubicBezTo>
                <a:lnTo>
                  <a:pt x="3018" y="48839"/>
                </a:lnTo>
                <a:lnTo>
                  <a:pt x="3018" y="51228"/>
                </a:lnTo>
                <a:lnTo>
                  <a:pt x="75" y="51228"/>
                </a:lnTo>
                <a:cubicBezTo>
                  <a:pt x="34" y="51228"/>
                  <a:pt x="1" y="51261"/>
                  <a:pt x="1" y="51302"/>
                </a:cubicBezTo>
                <a:cubicBezTo>
                  <a:pt x="1" y="51343"/>
                  <a:pt x="34" y="51376"/>
                  <a:pt x="75" y="51376"/>
                </a:cubicBezTo>
                <a:lnTo>
                  <a:pt x="3018" y="51376"/>
                </a:lnTo>
                <a:lnTo>
                  <a:pt x="3018" y="53765"/>
                </a:lnTo>
                <a:lnTo>
                  <a:pt x="75" y="53765"/>
                </a:lnTo>
                <a:cubicBezTo>
                  <a:pt x="34" y="53765"/>
                  <a:pt x="1" y="53799"/>
                  <a:pt x="1" y="53840"/>
                </a:cubicBezTo>
                <a:cubicBezTo>
                  <a:pt x="1" y="53881"/>
                  <a:pt x="34" y="53914"/>
                  <a:pt x="75" y="53914"/>
                </a:cubicBezTo>
                <a:lnTo>
                  <a:pt x="3018" y="53914"/>
                </a:lnTo>
                <a:lnTo>
                  <a:pt x="3018" y="56303"/>
                </a:lnTo>
                <a:lnTo>
                  <a:pt x="75" y="56303"/>
                </a:lnTo>
                <a:cubicBezTo>
                  <a:pt x="34" y="56303"/>
                  <a:pt x="1" y="56336"/>
                  <a:pt x="1" y="56377"/>
                </a:cubicBezTo>
                <a:cubicBezTo>
                  <a:pt x="1" y="56418"/>
                  <a:pt x="34" y="56451"/>
                  <a:pt x="75" y="56451"/>
                </a:cubicBezTo>
                <a:lnTo>
                  <a:pt x="3018" y="56451"/>
                </a:lnTo>
                <a:lnTo>
                  <a:pt x="3018" y="58840"/>
                </a:lnTo>
                <a:lnTo>
                  <a:pt x="75" y="58840"/>
                </a:lnTo>
                <a:cubicBezTo>
                  <a:pt x="34" y="58840"/>
                  <a:pt x="1" y="58873"/>
                  <a:pt x="1" y="58914"/>
                </a:cubicBezTo>
                <a:cubicBezTo>
                  <a:pt x="1" y="58955"/>
                  <a:pt x="34" y="58988"/>
                  <a:pt x="75" y="58988"/>
                </a:cubicBezTo>
                <a:lnTo>
                  <a:pt x="3018" y="58988"/>
                </a:lnTo>
                <a:lnTo>
                  <a:pt x="3018" y="61558"/>
                </a:lnTo>
                <a:lnTo>
                  <a:pt x="3166" y="61558"/>
                </a:lnTo>
                <a:lnTo>
                  <a:pt x="3166" y="58988"/>
                </a:lnTo>
                <a:lnTo>
                  <a:pt x="5554" y="58988"/>
                </a:lnTo>
                <a:lnTo>
                  <a:pt x="5554" y="61558"/>
                </a:lnTo>
                <a:lnTo>
                  <a:pt x="5703" y="61558"/>
                </a:lnTo>
                <a:lnTo>
                  <a:pt x="5703" y="58988"/>
                </a:lnTo>
                <a:lnTo>
                  <a:pt x="8092" y="58988"/>
                </a:lnTo>
                <a:lnTo>
                  <a:pt x="8092" y="61558"/>
                </a:lnTo>
                <a:lnTo>
                  <a:pt x="8241" y="61558"/>
                </a:lnTo>
                <a:lnTo>
                  <a:pt x="8241" y="58988"/>
                </a:lnTo>
                <a:lnTo>
                  <a:pt x="10630" y="58988"/>
                </a:lnTo>
                <a:lnTo>
                  <a:pt x="10630" y="61558"/>
                </a:lnTo>
                <a:lnTo>
                  <a:pt x="10778" y="61558"/>
                </a:lnTo>
                <a:lnTo>
                  <a:pt x="10778" y="58988"/>
                </a:lnTo>
                <a:lnTo>
                  <a:pt x="13167" y="58988"/>
                </a:lnTo>
                <a:lnTo>
                  <a:pt x="13167" y="61558"/>
                </a:lnTo>
                <a:lnTo>
                  <a:pt x="13315" y="61558"/>
                </a:lnTo>
                <a:lnTo>
                  <a:pt x="13315" y="58988"/>
                </a:lnTo>
                <a:lnTo>
                  <a:pt x="15704" y="58988"/>
                </a:lnTo>
                <a:lnTo>
                  <a:pt x="15704" y="61558"/>
                </a:lnTo>
                <a:lnTo>
                  <a:pt x="15853" y="61558"/>
                </a:lnTo>
                <a:lnTo>
                  <a:pt x="15853" y="58988"/>
                </a:lnTo>
                <a:lnTo>
                  <a:pt x="18242" y="58988"/>
                </a:lnTo>
                <a:lnTo>
                  <a:pt x="18242" y="61558"/>
                </a:lnTo>
                <a:lnTo>
                  <a:pt x="18390" y="61558"/>
                </a:lnTo>
                <a:lnTo>
                  <a:pt x="18390" y="58988"/>
                </a:lnTo>
                <a:lnTo>
                  <a:pt x="20779" y="58988"/>
                </a:lnTo>
                <a:lnTo>
                  <a:pt x="20779" y="61558"/>
                </a:lnTo>
                <a:lnTo>
                  <a:pt x="20928" y="61558"/>
                </a:lnTo>
                <a:lnTo>
                  <a:pt x="20928" y="58988"/>
                </a:lnTo>
                <a:lnTo>
                  <a:pt x="23316" y="58988"/>
                </a:lnTo>
                <a:lnTo>
                  <a:pt x="23316" y="61558"/>
                </a:lnTo>
                <a:lnTo>
                  <a:pt x="23465" y="61558"/>
                </a:lnTo>
                <a:lnTo>
                  <a:pt x="23465" y="58988"/>
                </a:lnTo>
                <a:lnTo>
                  <a:pt x="25854" y="58988"/>
                </a:lnTo>
                <a:lnTo>
                  <a:pt x="25854" y="61558"/>
                </a:lnTo>
                <a:lnTo>
                  <a:pt x="26002" y="61558"/>
                </a:lnTo>
                <a:lnTo>
                  <a:pt x="26002" y="58988"/>
                </a:lnTo>
                <a:lnTo>
                  <a:pt x="28391" y="58988"/>
                </a:lnTo>
                <a:lnTo>
                  <a:pt x="28391" y="61558"/>
                </a:lnTo>
                <a:lnTo>
                  <a:pt x="28540" y="61558"/>
                </a:lnTo>
                <a:lnTo>
                  <a:pt x="28540" y="58988"/>
                </a:lnTo>
                <a:lnTo>
                  <a:pt x="30928" y="58988"/>
                </a:lnTo>
                <a:lnTo>
                  <a:pt x="30928" y="61558"/>
                </a:lnTo>
                <a:lnTo>
                  <a:pt x="31077" y="61558"/>
                </a:lnTo>
                <a:lnTo>
                  <a:pt x="31077" y="58988"/>
                </a:lnTo>
                <a:lnTo>
                  <a:pt x="33466" y="58988"/>
                </a:lnTo>
                <a:lnTo>
                  <a:pt x="33466" y="61558"/>
                </a:lnTo>
                <a:lnTo>
                  <a:pt x="33615" y="61558"/>
                </a:lnTo>
                <a:lnTo>
                  <a:pt x="33615" y="58988"/>
                </a:lnTo>
                <a:lnTo>
                  <a:pt x="36004" y="58988"/>
                </a:lnTo>
                <a:lnTo>
                  <a:pt x="36004" y="61558"/>
                </a:lnTo>
                <a:lnTo>
                  <a:pt x="36152" y="61558"/>
                </a:lnTo>
                <a:lnTo>
                  <a:pt x="36152" y="58988"/>
                </a:lnTo>
                <a:lnTo>
                  <a:pt x="38541" y="58988"/>
                </a:lnTo>
                <a:lnTo>
                  <a:pt x="38541" y="61558"/>
                </a:lnTo>
                <a:lnTo>
                  <a:pt x="38689" y="61558"/>
                </a:lnTo>
                <a:lnTo>
                  <a:pt x="38689" y="58988"/>
                </a:lnTo>
                <a:lnTo>
                  <a:pt x="41078" y="58988"/>
                </a:lnTo>
                <a:lnTo>
                  <a:pt x="41078" y="61558"/>
                </a:lnTo>
                <a:lnTo>
                  <a:pt x="41227" y="61558"/>
                </a:lnTo>
                <a:lnTo>
                  <a:pt x="41227" y="58988"/>
                </a:lnTo>
                <a:lnTo>
                  <a:pt x="43616" y="58988"/>
                </a:lnTo>
                <a:lnTo>
                  <a:pt x="43616" y="61558"/>
                </a:lnTo>
                <a:lnTo>
                  <a:pt x="43764" y="61558"/>
                </a:lnTo>
                <a:lnTo>
                  <a:pt x="43764" y="58988"/>
                </a:lnTo>
                <a:lnTo>
                  <a:pt x="46153" y="58988"/>
                </a:lnTo>
                <a:lnTo>
                  <a:pt x="46153" y="61558"/>
                </a:lnTo>
                <a:lnTo>
                  <a:pt x="46302" y="61558"/>
                </a:lnTo>
                <a:lnTo>
                  <a:pt x="46302" y="58988"/>
                </a:lnTo>
                <a:lnTo>
                  <a:pt x="48691" y="58988"/>
                </a:lnTo>
                <a:lnTo>
                  <a:pt x="48691" y="61558"/>
                </a:lnTo>
                <a:lnTo>
                  <a:pt x="48839" y="61558"/>
                </a:lnTo>
                <a:lnTo>
                  <a:pt x="48839" y="58988"/>
                </a:lnTo>
                <a:lnTo>
                  <a:pt x="51228" y="58988"/>
                </a:lnTo>
                <a:lnTo>
                  <a:pt x="51228" y="61558"/>
                </a:lnTo>
                <a:lnTo>
                  <a:pt x="51376" y="61558"/>
                </a:lnTo>
                <a:lnTo>
                  <a:pt x="51376" y="58988"/>
                </a:lnTo>
                <a:lnTo>
                  <a:pt x="53766" y="58988"/>
                </a:lnTo>
                <a:lnTo>
                  <a:pt x="53766" y="61558"/>
                </a:lnTo>
                <a:lnTo>
                  <a:pt x="53914" y="61558"/>
                </a:lnTo>
                <a:lnTo>
                  <a:pt x="53914" y="58988"/>
                </a:lnTo>
                <a:lnTo>
                  <a:pt x="56303" y="58988"/>
                </a:lnTo>
                <a:lnTo>
                  <a:pt x="56303" y="61558"/>
                </a:lnTo>
                <a:lnTo>
                  <a:pt x="56452" y="61558"/>
                </a:lnTo>
                <a:lnTo>
                  <a:pt x="56452" y="58988"/>
                </a:lnTo>
                <a:lnTo>
                  <a:pt x="58840" y="58988"/>
                </a:lnTo>
                <a:lnTo>
                  <a:pt x="58840" y="61558"/>
                </a:lnTo>
                <a:lnTo>
                  <a:pt x="58989" y="61558"/>
                </a:lnTo>
                <a:lnTo>
                  <a:pt x="58989" y="58988"/>
                </a:lnTo>
                <a:lnTo>
                  <a:pt x="61378" y="58988"/>
                </a:lnTo>
                <a:lnTo>
                  <a:pt x="61378" y="61558"/>
                </a:lnTo>
                <a:lnTo>
                  <a:pt x="61526" y="61558"/>
                </a:lnTo>
                <a:lnTo>
                  <a:pt x="61526" y="58988"/>
                </a:lnTo>
                <a:lnTo>
                  <a:pt x="63915" y="58988"/>
                </a:lnTo>
                <a:lnTo>
                  <a:pt x="63915" y="61558"/>
                </a:lnTo>
                <a:lnTo>
                  <a:pt x="64064" y="61558"/>
                </a:lnTo>
                <a:lnTo>
                  <a:pt x="64064" y="58988"/>
                </a:lnTo>
                <a:lnTo>
                  <a:pt x="66452" y="58988"/>
                </a:lnTo>
                <a:lnTo>
                  <a:pt x="66452" y="61558"/>
                </a:lnTo>
                <a:lnTo>
                  <a:pt x="66601" y="61558"/>
                </a:lnTo>
                <a:lnTo>
                  <a:pt x="66601" y="58988"/>
                </a:lnTo>
                <a:lnTo>
                  <a:pt x="68990" y="58988"/>
                </a:lnTo>
                <a:lnTo>
                  <a:pt x="68990" y="61558"/>
                </a:lnTo>
                <a:lnTo>
                  <a:pt x="69139" y="61558"/>
                </a:lnTo>
                <a:lnTo>
                  <a:pt x="69139" y="58988"/>
                </a:lnTo>
                <a:lnTo>
                  <a:pt x="71527" y="58988"/>
                </a:lnTo>
                <a:lnTo>
                  <a:pt x="71527" y="61558"/>
                </a:lnTo>
                <a:lnTo>
                  <a:pt x="71676" y="61558"/>
                </a:lnTo>
                <a:lnTo>
                  <a:pt x="71676" y="58988"/>
                </a:lnTo>
                <a:lnTo>
                  <a:pt x="74065" y="58988"/>
                </a:lnTo>
                <a:lnTo>
                  <a:pt x="74065" y="61558"/>
                </a:lnTo>
                <a:lnTo>
                  <a:pt x="74214" y="61558"/>
                </a:lnTo>
                <a:lnTo>
                  <a:pt x="74214" y="58988"/>
                </a:lnTo>
                <a:lnTo>
                  <a:pt x="76603" y="58988"/>
                </a:lnTo>
                <a:lnTo>
                  <a:pt x="76603" y="61558"/>
                </a:lnTo>
                <a:lnTo>
                  <a:pt x="76751" y="61558"/>
                </a:lnTo>
                <a:lnTo>
                  <a:pt x="76751" y="58988"/>
                </a:lnTo>
                <a:lnTo>
                  <a:pt x="79139" y="58988"/>
                </a:lnTo>
                <a:lnTo>
                  <a:pt x="79139" y="61558"/>
                </a:lnTo>
                <a:lnTo>
                  <a:pt x="79288" y="61558"/>
                </a:lnTo>
                <a:lnTo>
                  <a:pt x="79288" y="58988"/>
                </a:lnTo>
                <a:lnTo>
                  <a:pt x="81677" y="58988"/>
                </a:lnTo>
                <a:lnTo>
                  <a:pt x="81677" y="61558"/>
                </a:lnTo>
                <a:lnTo>
                  <a:pt x="81826" y="61558"/>
                </a:lnTo>
                <a:lnTo>
                  <a:pt x="81826" y="58988"/>
                </a:lnTo>
                <a:lnTo>
                  <a:pt x="84215" y="58988"/>
                </a:lnTo>
                <a:lnTo>
                  <a:pt x="84215" y="61558"/>
                </a:lnTo>
                <a:lnTo>
                  <a:pt x="84363" y="61558"/>
                </a:lnTo>
                <a:lnTo>
                  <a:pt x="84363" y="58988"/>
                </a:lnTo>
                <a:lnTo>
                  <a:pt x="86752" y="58988"/>
                </a:lnTo>
                <a:lnTo>
                  <a:pt x="86752" y="61558"/>
                </a:lnTo>
                <a:lnTo>
                  <a:pt x="86900" y="61558"/>
                </a:lnTo>
                <a:lnTo>
                  <a:pt x="86900" y="58988"/>
                </a:lnTo>
                <a:lnTo>
                  <a:pt x="89289" y="58988"/>
                </a:lnTo>
                <a:lnTo>
                  <a:pt x="89289" y="61558"/>
                </a:lnTo>
                <a:lnTo>
                  <a:pt x="89438" y="61558"/>
                </a:lnTo>
                <a:lnTo>
                  <a:pt x="89438" y="58988"/>
                </a:lnTo>
                <a:lnTo>
                  <a:pt x="91826" y="58988"/>
                </a:lnTo>
                <a:lnTo>
                  <a:pt x="91826" y="61558"/>
                </a:lnTo>
                <a:lnTo>
                  <a:pt x="91975" y="61558"/>
                </a:lnTo>
                <a:lnTo>
                  <a:pt x="91975" y="58988"/>
                </a:lnTo>
                <a:lnTo>
                  <a:pt x="94364" y="58988"/>
                </a:lnTo>
                <a:lnTo>
                  <a:pt x="94364" y="61558"/>
                </a:lnTo>
                <a:lnTo>
                  <a:pt x="94513" y="61558"/>
                </a:lnTo>
                <a:lnTo>
                  <a:pt x="94513" y="58988"/>
                </a:lnTo>
                <a:lnTo>
                  <a:pt x="96901" y="58988"/>
                </a:lnTo>
                <a:lnTo>
                  <a:pt x="96901" y="61558"/>
                </a:lnTo>
                <a:lnTo>
                  <a:pt x="97050" y="61558"/>
                </a:lnTo>
                <a:lnTo>
                  <a:pt x="97050" y="58988"/>
                </a:lnTo>
                <a:lnTo>
                  <a:pt x="99439" y="58988"/>
                </a:lnTo>
                <a:lnTo>
                  <a:pt x="99439" y="61558"/>
                </a:lnTo>
                <a:lnTo>
                  <a:pt x="99588" y="61558"/>
                </a:lnTo>
                <a:lnTo>
                  <a:pt x="99588" y="58988"/>
                </a:lnTo>
                <a:lnTo>
                  <a:pt x="101977" y="58988"/>
                </a:lnTo>
                <a:lnTo>
                  <a:pt x="101977" y="61558"/>
                </a:lnTo>
                <a:lnTo>
                  <a:pt x="102125" y="61558"/>
                </a:lnTo>
                <a:lnTo>
                  <a:pt x="102125" y="58988"/>
                </a:lnTo>
                <a:lnTo>
                  <a:pt x="104514" y="58988"/>
                </a:lnTo>
                <a:lnTo>
                  <a:pt x="104514" y="61558"/>
                </a:lnTo>
                <a:lnTo>
                  <a:pt x="104662" y="61558"/>
                </a:lnTo>
                <a:lnTo>
                  <a:pt x="104662" y="58988"/>
                </a:lnTo>
                <a:lnTo>
                  <a:pt x="107051" y="58988"/>
                </a:lnTo>
                <a:lnTo>
                  <a:pt x="107051" y="61558"/>
                </a:lnTo>
                <a:lnTo>
                  <a:pt x="107200" y="61558"/>
                </a:lnTo>
                <a:lnTo>
                  <a:pt x="107200" y="58988"/>
                </a:lnTo>
                <a:lnTo>
                  <a:pt x="109437" y="58988"/>
                </a:lnTo>
                <a:lnTo>
                  <a:pt x="109437" y="58840"/>
                </a:lnTo>
                <a:lnTo>
                  <a:pt x="107200" y="58840"/>
                </a:lnTo>
                <a:lnTo>
                  <a:pt x="107200" y="56451"/>
                </a:lnTo>
                <a:lnTo>
                  <a:pt x="109437" y="56451"/>
                </a:lnTo>
                <a:lnTo>
                  <a:pt x="109437" y="56303"/>
                </a:lnTo>
                <a:lnTo>
                  <a:pt x="107200" y="56303"/>
                </a:lnTo>
                <a:lnTo>
                  <a:pt x="107200" y="53914"/>
                </a:lnTo>
                <a:lnTo>
                  <a:pt x="109437" y="53914"/>
                </a:lnTo>
                <a:lnTo>
                  <a:pt x="109437" y="53765"/>
                </a:lnTo>
                <a:lnTo>
                  <a:pt x="107200" y="53765"/>
                </a:lnTo>
                <a:lnTo>
                  <a:pt x="107200" y="51376"/>
                </a:lnTo>
                <a:lnTo>
                  <a:pt x="109437" y="51376"/>
                </a:lnTo>
                <a:lnTo>
                  <a:pt x="109437" y="51228"/>
                </a:lnTo>
                <a:lnTo>
                  <a:pt x="107200" y="51228"/>
                </a:lnTo>
                <a:lnTo>
                  <a:pt x="107200" y="48839"/>
                </a:lnTo>
                <a:lnTo>
                  <a:pt x="109437" y="48839"/>
                </a:lnTo>
                <a:lnTo>
                  <a:pt x="109437" y="48691"/>
                </a:lnTo>
                <a:lnTo>
                  <a:pt x="107200" y="48691"/>
                </a:lnTo>
                <a:lnTo>
                  <a:pt x="107200" y="46302"/>
                </a:lnTo>
                <a:lnTo>
                  <a:pt x="109437" y="46302"/>
                </a:lnTo>
                <a:lnTo>
                  <a:pt x="109437" y="46152"/>
                </a:lnTo>
                <a:lnTo>
                  <a:pt x="107200" y="46152"/>
                </a:lnTo>
                <a:lnTo>
                  <a:pt x="107200" y="43764"/>
                </a:lnTo>
                <a:lnTo>
                  <a:pt x="109437" y="43764"/>
                </a:lnTo>
                <a:lnTo>
                  <a:pt x="109437" y="43616"/>
                </a:lnTo>
                <a:lnTo>
                  <a:pt x="107200" y="43616"/>
                </a:lnTo>
                <a:lnTo>
                  <a:pt x="107200" y="41226"/>
                </a:lnTo>
                <a:lnTo>
                  <a:pt x="109437" y="41226"/>
                </a:lnTo>
                <a:lnTo>
                  <a:pt x="109437" y="41079"/>
                </a:lnTo>
                <a:lnTo>
                  <a:pt x="107200" y="41079"/>
                </a:lnTo>
                <a:lnTo>
                  <a:pt x="107200" y="38690"/>
                </a:lnTo>
                <a:lnTo>
                  <a:pt x="109437" y="38690"/>
                </a:lnTo>
                <a:lnTo>
                  <a:pt x="109437" y="38540"/>
                </a:lnTo>
                <a:lnTo>
                  <a:pt x="107200" y="38540"/>
                </a:lnTo>
                <a:lnTo>
                  <a:pt x="107200" y="36152"/>
                </a:lnTo>
                <a:lnTo>
                  <a:pt x="109437" y="36152"/>
                </a:lnTo>
                <a:lnTo>
                  <a:pt x="109437" y="36003"/>
                </a:lnTo>
                <a:lnTo>
                  <a:pt x="107200" y="36003"/>
                </a:lnTo>
                <a:lnTo>
                  <a:pt x="107200" y="33614"/>
                </a:lnTo>
                <a:lnTo>
                  <a:pt x="109437" y="33614"/>
                </a:lnTo>
                <a:lnTo>
                  <a:pt x="109437" y="33466"/>
                </a:lnTo>
                <a:lnTo>
                  <a:pt x="107200" y="33466"/>
                </a:lnTo>
                <a:lnTo>
                  <a:pt x="107200" y="31077"/>
                </a:lnTo>
                <a:lnTo>
                  <a:pt x="109437" y="31077"/>
                </a:lnTo>
                <a:lnTo>
                  <a:pt x="109437" y="30928"/>
                </a:lnTo>
                <a:lnTo>
                  <a:pt x="107200" y="30928"/>
                </a:lnTo>
                <a:lnTo>
                  <a:pt x="107200" y="28540"/>
                </a:lnTo>
                <a:lnTo>
                  <a:pt x="109437" y="28540"/>
                </a:lnTo>
                <a:lnTo>
                  <a:pt x="109437" y="28391"/>
                </a:lnTo>
                <a:lnTo>
                  <a:pt x="107200" y="28391"/>
                </a:lnTo>
                <a:lnTo>
                  <a:pt x="107200" y="26002"/>
                </a:lnTo>
                <a:lnTo>
                  <a:pt x="109437" y="26002"/>
                </a:lnTo>
                <a:lnTo>
                  <a:pt x="109437" y="25854"/>
                </a:lnTo>
                <a:lnTo>
                  <a:pt x="107200" y="25854"/>
                </a:lnTo>
                <a:lnTo>
                  <a:pt x="107200" y="23465"/>
                </a:lnTo>
                <a:lnTo>
                  <a:pt x="109437" y="23465"/>
                </a:lnTo>
                <a:lnTo>
                  <a:pt x="109437" y="23316"/>
                </a:lnTo>
                <a:lnTo>
                  <a:pt x="107200" y="23316"/>
                </a:lnTo>
                <a:lnTo>
                  <a:pt x="107200" y="20928"/>
                </a:lnTo>
                <a:lnTo>
                  <a:pt x="109437" y="20928"/>
                </a:lnTo>
                <a:lnTo>
                  <a:pt x="109437" y="20778"/>
                </a:lnTo>
                <a:lnTo>
                  <a:pt x="107200" y="20778"/>
                </a:lnTo>
                <a:lnTo>
                  <a:pt x="107200" y="18389"/>
                </a:lnTo>
                <a:lnTo>
                  <a:pt x="109437" y="18389"/>
                </a:lnTo>
                <a:lnTo>
                  <a:pt x="109437" y="18242"/>
                </a:lnTo>
                <a:lnTo>
                  <a:pt x="107200" y="18242"/>
                </a:lnTo>
                <a:lnTo>
                  <a:pt x="107200" y="15853"/>
                </a:lnTo>
                <a:lnTo>
                  <a:pt x="109437" y="15853"/>
                </a:lnTo>
                <a:lnTo>
                  <a:pt x="109437" y="15704"/>
                </a:lnTo>
                <a:lnTo>
                  <a:pt x="107200" y="15704"/>
                </a:lnTo>
                <a:lnTo>
                  <a:pt x="107200" y="13316"/>
                </a:lnTo>
                <a:lnTo>
                  <a:pt x="109437" y="13316"/>
                </a:lnTo>
                <a:lnTo>
                  <a:pt x="109437" y="13166"/>
                </a:lnTo>
                <a:lnTo>
                  <a:pt x="107200" y="13166"/>
                </a:lnTo>
                <a:lnTo>
                  <a:pt x="107200" y="10777"/>
                </a:lnTo>
                <a:lnTo>
                  <a:pt x="109437" y="10777"/>
                </a:lnTo>
                <a:lnTo>
                  <a:pt x="109437" y="10629"/>
                </a:lnTo>
                <a:lnTo>
                  <a:pt x="107200" y="10629"/>
                </a:lnTo>
                <a:lnTo>
                  <a:pt x="107200" y="8240"/>
                </a:lnTo>
                <a:lnTo>
                  <a:pt x="109437" y="8240"/>
                </a:lnTo>
                <a:lnTo>
                  <a:pt x="109437" y="8092"/>
                </a:lnTo>
                <a:lnTo>
                  <a:pt x="107200" y="8092"/>
                </a:lnTo>
                <a:lnTo>
                  <a:pt x="107200" y="5703"/>
                </a:lnTo>
                <a:lnTo>
                  <a:pt x="109437" y="5703"/>
                </a:lnTo>
                <a:lnTo>
                  <a:pt x="109437" y="5554"/>
                </a:lnTo>
                <a:lnTo>
                  <a:pt x="107200" y="5554"/>
                </a:lnTo>
                <a:lnTo>
                  <a:pt x="107200" y="3165"/>
                </a:lnTo>
                <a:close/>
              </a:path>
            </a:pathLst>
          </a:custGeom>
          <a:solidFill>
            <a:srgbClr val="FFFFFF">
              <a:alpha val="6651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25" name="Google Shape;125;p22"/>
          <p:cNvGrpSpPr/>
          <p:nvPr/>
        </p:nvGrpSpPr>
        <p:grpSpPr>
          <a:xfrm>
            <a:off x="1474557" y="-476251"/>
            <a:ext cx="6095425" cy="6096149"/>
            <a:chOff x="1474557" y="-476251"/>
            <a:chExt cx="6095425" cy="6096149"/>
          </a:xfrm>
        </p:grpSpPr>
        <p:grpSp>
          <p:nvGrpSpPr>
            <p:cNvPr id="126" name="Google Shape;126;p22"/>
            <p:cNvGrpSpPr/>
            <p:nvPr/>
          </p:nvGrpSpPr>
          <p:grpSpPr>
            <a:xfrm>
              <a:off x="1474557" y="-476251"/>
              <a:ext cx="6095425" cy="6096149"/>
              <a:chOff x="1917271" y="81350"/>
              <a:chExt cx="5209765" cy="5210383"/>
            </a:xfrm>
          </p:grpSpPr>
          <p:sp>
            <p:nvSpPr>
              <p:cNvPr id="127" name="Google Shape;127;p22"/>
              <p:cNvSpPr/>
              <p:nvPr/>
            </p:nvSpPr>
            <p:spPr>
              <a:xfrm>
                <a:off x="1917271" y="81350"/>
                <a:ext cx="5209765" cy="5210383"/>
              </a:xfrm>
              <a:custGeom>
                <a:rect b="b" l="l" r="r" t="t"/>
                <a:pathLst>
                  <a:path extrusionOk="0" h="17689" w="17686">
                    <a:moveTo>
                      <a:pt x="10039" y="257"/>
                    </a:moveTo>
                    <a:cubicBezTo>
                      <a:pt x="10115" y="266"/>
                      <a:pt x="10166" y="180"/>
                      <a:pt x="10119" y="119"/>
                    </a:cubicBezTo>
                    <a:cubicBezTo>
                      <a:pt x="10105" y="100"/>
                      <a:pt x="10086" y="88"/>
                      <a:pt x="10062" y="85"/>
                    </a:cubicBezTo>
                    <a:lnTo>
                      <a:pt x="10022" y="80"/>
                    </a:lnTo>
                    <a:lnTo>
                      <a:pt x="9967" y="72"/>
                    </a:lnTo>
                    <a:lnTo>
                      <a:pt x="9888" y="62"/>
                    </a:lnTo>
                    <a:cubicBezTo>
                      <a:pt x="9803" y="53"/>
                      <a:pt x="9758" y="158"/>
                      <a:pt x="9822" y="214"/>
                    </a:cubicBezTo>
                    <a:cubicBezTo>
                      <a:pt x="9836" y="226"/>
                      <a:pt x="9850" y="232"/>
                      <a:pt x="9869" y="235"/>
                    </a:cubicBezTo>
                    <a:lnTo>
                      <a:pt x="9945" y="244"/>
                    </a:lnTo>
                    <a:lnTo>
                      <a:pt x="9999" y="251"/>
                    </a:lnTo>
                    <a:close/>
                    <a:moveTo>
                      <a:pt x="11048" y="458"/>
                    </a:moveTo>
                    <a:cubicBezTo>
                      <a:pt x="11132" y="479"/>
                      <a:pt x="11192" y="379"/>
                      <a:pt x="11134" y="315"/>
                    </a:cubicBezTo>
                    <a:cubicBezTo>
                      <a:pt x="11123" y="303"/>
                      <a:pt x="11109" y="294"/>
                      <a:pt x="11092" y="290"/>
                    </a:cubicBezTo>
                    <a:lnTo>
                      <a:pt x="11050" y="279"/>
                    </a:lnTo>
                    <a:lnTo>
                      <a:pt x="10997" y="265"/>
                    </a:lnTo>
                    <a:lnTo>
                      <a:pt x="10922" y="247"/>
                    </a:lnTo>
                    <a:cubicBezTo>
                      <a:pt x="10848" y="230"/>
                      <a:pt x="10788" y="310"/>
                      <a:pt x="10827" y="377"/>
                    </a:cubicBezTo>
                    <a:cubicBezTo>
                      <a:pt x="10841" y="396"/>
                      <a:pt x="10859" y="410"/>
                      <a:pt x="10882" y="417"/>
                    </a:cubicBezTo>
                    <a:lnTo>
                      <a:pt x="10955" y="434"/>
                    </a:lnTo>
                    <a:lnTo>
                      <a:pt x="11007" y="447"/>
                    </a:lnTo>
                    <a:close/>
                    <a:moveTo>
                      <a:pt x="12027" y="779"/>
                    </a:moveTo>
                    <a:cubicBezTo>
                      <a:pt x="12056" y="790"/>
                      <a:pt x="12090" y="785"/>
                      <a:pt x="12114" y="765"/>
                    </a:cubicBezTo>
                    <a:cubicBezTo>
                      <a:pt x="12164" y="723"/>
                      <a:pt x="12152" y="642"/>
                      <a:pt x="12090" y="617"/>
                    </a:cubicBezTo>
                    <a:lnTo>
                      <a:pt x="12033" y="595"/>
                    </a:lnTo>
                    <a:lnTo>
                      <a:pt x="11983" y="575"/>
                    </a:lnTo>
                    <a:lnTo>
                      <a:pt x="11927" y="554"/>
                    </a:lnTo>
                    <a:cubicBezTo>
                      <a:pt x="11898" y="544"/>
                      <a:pt x="11866" y="549"/>
                      <a:pt x="11842" y="568"/>
                    </a:cubicBezTo>
                    <a:cubicBezTo>
                      <a:pt x="11790" y="612"/>
                      <a:pt x="11804" y="693"/>
                      <a:pt x="11866" y="717"/>
                    </a:cubicBezTo>
                    <a:lnTo>
                      <a:pt x="11921" y="738"/>
                    </a:lnTo>
                    <a:lnTo>
                      <a:pt x="11970" y="756"/>
                    </a:lnTo>
                    <a:close/>
                    <a:moveTo>
                      <a:pt x="12961" y="1214"/>
                    </a:moveTo>
                    <a:cubicBezTo>
                      <a:pt x="13037" y="1255"/>
                      <a:pt x="13120" y="1168"/>
                      <a:pt x="13076" y="1093"/>
                    </a:cubicBezTo>
                    <a:cubicBezTo>
                      <a:pt x="13068" y="1079"/>
                      <a:pt x="13057" y="1069"/>
                      <a:pt x="13043" y="1061"/>
                    </a:cubicBezTo>
                    <a:lnTo>
                      <a:pt x="13009" y="1043"/>
                    </a:lnTo>
                    <a:lnTo>
                      <a:pt x="12961" y="1018"/>
                    </a:lnTo>
                    <a:lnTo>
                      <a:pt x="12914" y="993"/>
                    </a:lnTo>
                    <a:lnTo>
                      <a:pt x="12887" y="979"/>
                    </a:lnTo>
                    <a:cubicBezTo>
                      <a:pt x="12814" y="942"/>
                      <a:pt x="12734" y="1018"/>
                      <a:pt x="12769" y="1093"/>
                    </a:cubicBezTo>
                    <a:cubicBezTo>
                      <a:pt x="12778" y="1111"/>
                      <a:pt x="12790" y="1125"/>
                      <a:pt x="12809" y="1133"/>
                    </a:cubicBezTo>
                    <a:lnTo>
                      <a:pt x="12881" y="1172"/>
                    </a:lnTo>
                    <a:lnTo>
                      <a:pt x="12927" y="1196"/>
                    </a:lnTo>
                    <a:close/>
                    <a:moveTo>
                      <a:pt x="13835" y="1757"/>
                    </a:moveTo>
                    <a:cubicBezTo>
                      <a:pt x="13865" y="1778"/>
                      <a:pt x="13905" y="1778"/>
                      <a:pt x="13935" y="1757"/>
                    </a:cubicBezTo>
                    <a:cubicBezTo>
                      <a:pt x="13984" y="1722"/>
                      <a:pt x="13984" y="1649"/>
                      <a:pt x="13935" y="1614"/>
                    </a:cubicBezTo>
                    <a:lnTo>
                      <a:pt x="13873" y="1572"/>
                    </a:lnTo>
                    <a:lnTo>
                      <a:pt x="13829" y="1541"/>
                    </a:lnTo>
                    <a:lnTo>
                      <a:pt x="13791" y="1515"/>
                    </a:lnTo>
                    <a:cubicBezTo>
                      <a:pt x="13719" y="1467"/>
                      <a:pt x="13628" y="1543"/>
                      <a:pt x="13663" y="1622"/>
                    </a:cubicBezTo>
                    <a:cubicBezTo>
                      <a:pt x="13670" y="1637"/>
                      <a:pt x="13681" y="1650"/>
                      <a:pt x="13694" y="1659"/>
                    </a:cubicBezTo>
                    <a:lnTo>
                      <a:pt x="13732" y="1684"/>
                    </a:lnTo>
                    <a:lnTo>
                      <a:pt x="13774" y="1714"/>
                    </a:lnTo>
                    <a:close/>
                    <a:moveTo>
                      <a:pt x="14640" y="2399"/>
                    </a:moveTo>
                    <a:cubicBezTo>
                      <a:pt x="14697" y="2451"/>
                      <a:pt x="14788" y="2407"/>
                      <a:pt x="14784" y="2330"/>
                    </a:cubicBezTo>
                    <a:cubicBezTo>
                      <a:pt x="14783" y="2307"/>
                      <a:pt x="14774" y="2287"/>
                      <a:pt x="14756" y="2270"/>
                    </a:cubicBezTo>
                    <a:lnTo>
                      <a:pt x="14709" y="2228"/>
                    </a:lnTo>
                    <a:lnTo>
                      <a:pt x="14668" y="2192"/>
                    </a:lnTo>
                    <a:lnTo>
                      <a:pt x="14624" y="2154"/>
                    </a:lnTo>
                    <a:cubicBezTo>
                      <a:pt x="14560" y="2100"/>
                      <a:pt x="14465" y="2158"/>
                      <a:pt x="14483" y="2241"/>
                    </a:cubicBezTo>
                    <a:cubicBezTo>
                      <a:pt x="14488" y="2259"/>
                      <a:pt x="14497" y="2274"/>
                      <a:pt x="14511" y="2286"/>
                    </a:cubicBezTo>
                    <a:lnTo>
                      <a:pt x="14554" y="2323"/>
                    </a:lnTo>
                    <a:lnTo>
                      <a:pt x="14593" y="2358"/>
                    </a:lnTo>
                    <a:close/>
                    <a:moveTo>
                      <a:pt x="15363" y="3132"/>
                    </a:moveTo>
                    <a:cubicBezTo>
                      <a:pt x="15422" y="3198"/>
                      <a:pt x="15529" y="3146"/>
                      <a:pt x="15514" y="3059"/>
                    </a:cubicBezTo>
                    <a:cubicBezTo>
                      <a:pt x="15510" y="3043"/>
                      <a:pt x="15504" y="3031"/>
                      <a:pt x="15493" y="3018"/>
                    </a:cubicBezTo>
                    <a:lnTo>
                      <a:pt x="15459" y="2977"/>
                    </a:lnTo>
                    <a:lnTo>
                      <a:pt x="15423" y="2938"/>
                    </a:lnTo>
                    <a:lnTo>
                      <a:pt x="15376" y="2888"/>
                    </a:lnTo>
                    <a:cubicBezTo>
                      <a:pt x="15325" y="2831"/>
                      <a:pt x="15230" y="2865"/>
                      <a:pt x="15226" y="2942"/>
                    </a:cubicBezTo>
                    <a:cubicBezTo>
                      <a:pt x="15225" y="2964"/>
                      <a:pt x="15233" y="2988"/>
                      <a:pt x="15249" y="3005"/>
                    </a:cubicBezTo>
                    <a:lnTo>
                      <a:pt x="15294" y="3054"/>
                    </a:lnTo>
                    <a:lnTo>
                      <a:pt x="15328" y="3093"/>
                    </a:lnTo>
                    <a:close/>
                    <a:moveTo>
                      <a:pt x="15996" y="3946"/>
                    </a:moveTo>
                    <a:cubicBezTo>
                      <a:pt x="16046" y="4019"/>
                      <a:pt x="16161" y="3977"/>
                      <a:pt x="16153" y="3888"/>
                    </a:cubicBezTo>
                    <a:cubicBezTo>
                      <a:pt x="16151" y="3872"/>
                      <a:pt x="16147" y="3860"/>
                      <a:pt x="16138" y="3847"/>
                    </a:cubicBezTo>
                    <a:lnTo>
                      <a:pt x="16114" y="3813"/>
                    </a:lnTo>
                    <a:lnTo>
                      <a:pt x="16084" y="3769"/>
                    </a:lnTo>
                    <a:lnTo>
                      <a:pt x="16037" y="3704"/>
                    </a:lnTo>
                    <a:cubicBezTo>
                      <a:pt x="16023" y="3683"/>
                      <a:pt x="16000" y="3671"/>
                      <a:pt x="15975" y="3668"/>
                    </a:cubicBezTo>
                    <a:cubicBezTo>
                      <a:pt x="15901" y="3661"/>
                      <a:pt x="15853" y="3745"/>
                      <a:pt x="15897" y="3805"/>
                    </a:cubicBezTo>
                    <a:lnTo>
                      <a:pt x="15942" y="3869"/>
                    </a:lnTo>
                    <a:lnTo>
                      <a:pt x="15972" y="3912"/>
                    </a:lnTo>
                    <a:close/>
                    <a:moveTo>
                      <a:pt x="16526" y="4828"/>
                    </a:moveTo>
                    <a:cubicBezTo>
                      <a:pt x="16535" y="4844"/>
                      <a:pt x="16548" y="4857"/>
                      <a:pt x="16565" y="4865"/>
                    </a:cubicBezTo>
                    <a:cubicBezTo>
                      <a:pt x="16642" y="4901"/>
                      <a:pt x="16718" y="4822"/>
                      <a:pt x="16680" y="4747"/>
                    </a:cubicBezTo>
                    <a:lnTo>
                      <a:pt x="16643" y="4677"/>
                    </a:lnTo>
                    <a:lnTo>
                      <a:pt x="16617" y="4630"/>
                    </a:lnTo>
                    <a:lnTo>
                      <a:pt x="16597" y="4593"/>
                    </a:lnTo>
                    <a:cubicBezTo>
                      <a:pt x="16588" y="4578"/>
                      <a:pt x="16578" y="4567"/>
                      <a:pt x="16563" y="4559"/>
                    </a:cubicBezTo>
                    <a:cubicBezTo>
                      <a:pt x="16485" y="4518"/>
                      <a:pt x="16404" y="4600"/>
                      <a:pt x="16445" y="4677"/>
                    </a:cubicBezTo>
                    <a:lnTo>
                      <a:pt x="16465" y="4712"/>
                    </a:lnTo>
                    <a:lnTo>
                      <a:pt x="16490" y="4759"/>
                    </a:lnTo>
                    <a:close/>
                    <a:moveTo>
                      <a:pt x="16949" y="5767"/>
                    </a:moveTo>
                    <a:cubicBezTo>
                      <a:pt x="16961" y="5799"/>
                      <a:pt x="16992" y="5821"/>
                      <a:pt x="17026" y="5823"/>
                    </a:cubicBezTo>
                    <a:cubicBezTo>
                      <a:pt x="17089" y="5826"/>
                      <a:pt x="17133" y="5764"/>
                      <a:pt x="17111" y="5705"/>
                    </a:cubicBezTo>
                    <a:lnTo>
                      <a:pt x="17091" y="5653"/>
                    </a:lnTo>
                    <a:lnTo>
                      <a:pt x="17071" y="5603"/>
                    </a:lnTo>
                    <a:lnTo>
                      <a:pt x="17047" y="5542"/>
                    </a:lnTo>
                    <a:cubicBezTo>
                      <a:pt x="17019" y="5471"/>
                      <a:pt x="16917" y="5469"/>
                      <a:pt x="16887" y="5540"/>
                    </a:cubicBezTo>
                    <a:cubicBezTo>
                      <a:pt x="16877" y="5562"/>
                      <a:pt x="16878" y="5585"/>
                      <a:pt x="16887" y="5607"/>
                    </a:cubicBezTo>
                    <a:lnTo>
                      <a:pt x="16911" y="5667"/>
                    </a:lnTo>
                    <a:lnTo>
                      <a:pt x="16930" y="5716"/>
                    </a:lnTo>
                    <a:close/>
                    <a:moveTo>
                      <a:pt x="17256" y="6749"/>
                    </a:moveTo>
                    <a:cubicBezTo>
                      <a:pt x="17265" y="6782"/>
                      <a:pt x="17290" y="6806"/>
                      <a:pt x="17322" y="6813"/>
                    </a:cubicBezTo>
                    <a:cubicBezTo>
                      <a:pt x="17385" y="6827"/>
                      <a:pt x="17441" y="6769"/>
                      <a:pt x="17425" y="6707"/>
                    </a:cubicBezTo>
                    <a:lnTo>
                      <a:pt x="17407" y="6636"/>
                    </a:lnTo>
                    <a:lnTo>
                      <a:pt x="17393" y="6583"/>
                    </a:lnTo>
                    <a:lnTo>
                      <a:pt x="17381" y="6538"/>
                    </a:lnTo>
                    <a:cubicBezTo>
                      <a:pt x="17359" y="6460"/>
                      <a:pt x="17252" y="6451"/>
                      <a:pt x="17219" y="6524"/>
                    </a:cubicBezTo>
                    <a:cubicBezTo>
                      <a:pt x="17210" y="6543"/>
                      <a:pt x="17207" y="6563"/>
                      <a:pt x="17214" y="6583"/>
                    </a:cubicBezTo>
                    <a:lnTo>
                      <a:pt x="17225" y="6627"/>
                    </a:lnTo>
                    <a:lnTo>
                      <a:pt x="17239" y="6679"/>
                    </a:lnTo>
                    <a:close/>
                    <a:moveTo>
                      <a:pt x="17444" y="7762"/>
                    </a:moveTo>
                    <a:cubicBezTo>
                      <a:pt x="17448" y="7789"/>
                      <a:pt x="17464" y="7814"/>
                      <a:pt x="17489" y="7827"/>
                    </a:cubicBezTo>
                    <a:cubicBezTo>
                      <a:pt x="17551" y="7861"/>
                      <a:pt x="17626" y="7811"/>
                      <a:pt x="17617" y="7740"/>
                    </a:cubicBezTo>
                    <a:lnTo>
                      <a:pt x="17606" y="7664"/>
                    </a:lnTo>
                    <a:lnTo>
                      <a:pt x="17599" y="7609"/>
                    </a:lnTo>
                    <a:lnTo>
                      <a:pt x="17593" y="7567"/>
                    </a:lnTo>
                    <a:cubicBezTo>
                      <a:pt x="17589" y="7535"/>
                      <a:pt x="17567" y="7509"/>
                      <a:pt x="17537" y="7498"/>
                    </a:cubicBezTo>
                    <a:cubicBezTo>
                      <a:pt x="17476" y="7475"/>
                      <a:pt x="17412" y="7526"/>
                      <a:pt x="17421" y="7592"/>
                    </a:cubicBezTo>
                    <a:lnTo>
                      <a:pt x="17427" y="7633"/>
                    </a:lnTo>
                    <a:lnTo>
                      <a:pt x="17435" y="7687"/>
                    </a:lnTo>
                    <a:close/>
                    <a:moveTo>
                      <a:pt x="17511" y="8790"/>
                    </a:moveTo>
                    <a:cubicBezTo>
                      <a:pt x="17512" y="8827"/>
                      <a:pt x="17535" y="8859"/>
                      <a:pt x="17571" y="8871"/>
                    </a:cubicBezTo>
                    <a:cubicBezTo>
                      <a:pt x="17628" y="8890"/>
                      <a:pt x="17685" y="8848"/>
                      <a:pt x="17685" y="8788"/>
                    </a:cubicBezTo>
                    <a:lnTo>
                      <a:pt x="17684" y="8732"/>
                    </a:lnTo>
                    <a:lnTo>
                      <a:pt x="17683" y="8675"/>
                    </a:lnTo>
                    <a:lnTo>
                      <a:pt x="17682" y="8613"/>
                    </a:lnTo>
                    <a:cubicBezTo>
                      <a:pt x="17678" y="8520"/>
                      <a:pt x="17552" y="8497"/>
                      <a:pt x="17516" y="8582"/>
                    </a:cubicBezTo>
                    <a:cubicBezTo>
                      <a:pt x="17510" y="8594"/>
                      <a:pt x="17509" y="8606"/>
                      <a:pt x="17509" y="8619"/>
                    </a:cubicBezTo>
                    <a:lnTo>
                      <a:pt x="17510" y="8678"/>
                    </a:lnTo>
                    <a:lnTo>
                      <a:pt x="17511" y="8734"/>
                    </a:lnTo>
                    <a:close/>
                    <a:moveTo>
                      <a:pt x="17458" y="9818"/>
                    </a:moveTo>
                    <a:cubicBezTo>
                      <a:pt x="17448" y="9908"/>
                      <a:pt x="17564" y="9951"/>
                      <a:pt x="17615" y="9877"/>
                    </a:cubicBezTo>
                    <a:cubicBezTo>
                      <a:pt x="17624" y="9865"/>
                      <a:pt x="17628" y="9852"/>
                      <a:pt x="17630" y="9837"/>
                    </a:cubicBezTo>
                    <a:lnTo>
                      <a:pt x="17634" y="9806"/>
                    </a:lnTo>
                    <a:lnTo>
                      <a:pt x="17640" y="9750"/>
                    </a:lnTo>
                    <a:lnTo>
                      <a:pt x="17645" y="9694"/>
                    </a:lnTo>
                    <a:lnTo>
                      <a:pt x="17647" y="9663"/>
                    </a:lnTo>
                    <a:cubicBezTo>
                      <a:pt x="17654" y="9584"/>
                      <a:pt x="17560" y="9537"/>
                      <a:pt x="17502" y="9592"/>
                    </a:cubicBezTo>
                    <a:cubicBezTo>
                      <a:pt x="17486" y="9608"/>
                      <a:pt x="17477" y="9625"/>
                      <a:pt x="17475" y="9647"/>
                    </a:cubicBezTo>
                    <a:lnTo>
                      <a:pt x="17472" y="9678"/>
                    </a:lnTo>
                    <a:lnTo>
                      <a:pt x="17467" y="9733"/>
                    </a:lnTo>
                    <a:lnTo>
                      <a:pt x="17462" y="9788"/>
                    </a:lnTo>
                    <a:close/>
                    <a:moveTo>
                      <a:pt x="17283" y="10833"/>
                    </a:moveTo>
                    <a:cubicBezTo>
                      <a:pt x="17276" y="10864"/>
                      <a:pt x="17286" y="10897"/>
                      <a:pt x="17310" y="10918"/>
                    </a:cubicBezTo>
                    <a:cubicBezTo>
                      <a:pt x="17360" y="10961"/>
                      <a:pt x="17437" y="10936"/>
                      <a:pt x="17452" y="10872"/>
                    </a:cubicBezTo>
                    <a:lnTo>
                      <a:pt x="17459" y="10844"/>
                    </a:lnTo>
                    <a:lnTo>
                      <a:pt x="17471" y="10790"/>
                    </a:lnTo>
                    <a:lnTo>
                      <a:pt x="17482" y="10736"/>
                    </a:lnTo>
                    <a:lnTo>
                      <a:pt x="17490" y="10701"/>
                    </a:lnTo>
                    <a:cubicBezTo>
                      <a:pt x="17508" y="10620"/>
                      <a:pt x="17409" y="10563"/>
                      <a:pt x="17347" y="10619"/>
                    </a:cubicBezTo>
                    <a:cubicBezTo>
                      <a:pt x="17333" y="10631"/>
                      <a:pt x="17324" y="10648"/>
                      <a:pt x="17320" y="10665"/>
                    </a:cubicBezTo>
                    <a:lnTo>
                      <a:pt x="17313" y="10699"/>
                    </a:lnTo>
                    <a:lnTo>
                      <a:pt x="17302" y="10752"/>
                    </a:lnTo>
                    <a:close/>
                    <a:moveTo>
                      <a:pt x="16988" y="11820"/>
                    </a:moveTo>
                    <a:cubicBezTo>
                      <a:pt x="16960" y="11900"/>
                      <a:pt x="17049" y="11968"/>
                      <a:pt x="17119" y="11921"/>
                    </a:cubicBezTo>
                    <a:cubicBezTo>
                      <a:pt x="17134" y="11910"/>
                      <a:pt x="17145" y="11897"/>
                      <a:pt x="17152" y="11879"/>
                    </a:cubicBezTo>
                    <a:lnTo>
                      <a:pt x="17166" y="11836"/>
                    </a:lnTo>
                    <a:lnTo>
                      <a:pt x="17185" y="11786"/>
                    </a:lnTo>
                    <a:lnTo>
                      <a:pt x="17210" y="11714"/>
                    </a:lnTo>
                    <a:cubicBezTo>
                      <a:pt x="17238" y="11628"/>
                      <a:pt x="17134" y="11561"/>
                      <a:pt x="17067" y="11624"/>
                    </a:cubicBezTo>
                    <a:cubicBezTo>
                      <a:pt x="17057" y="11634"/>
                      <a:pt x="17050" y="11644"/>
                      <a:pt x="17046" y="11658"/>
                    </a:cubicBezTo>
                    <a:lnTo>
                      <a:pt x="17021" y="11728"/>
                    </a:lnTo>
                    <a:lnTo>
                      <a:pt x="17004" y="11778"/>
                    </a:lnTo>
                    <a:close/>
                    <a:moveTo>
                      <a:pt x="16578" y="12764"/>
                    </a:moveTo>
                    <a:cubicBezTo>
                      <a:pt x="16541" y="12837"/>
                      <a:pt x="16617" y="12916"/>
                      <a:pt x="16691" y="12882"/>
                    </a:cubicBezTo>
                    <a:cubicBezTo>
                      <a:pt x="16709" y="12874"/>
                      <a:pt x="16724" y="12860"/>
                      <a:pt x="16733" y="12842"/>
                    </a:cubicBezTo>
                    <a:lnTo>
                      <a:pt x="16766" y="12778"/>
                    </a:lnTo>
                    <a:lnTo>
                      <a:pt x="16789" y="12729"/>
                    </a:lnTo>
                    <a:lnTo>
                      <a:pt x="16811" y="12686"/>
                    </a:lnTo>
                    <a:cubicBezTo>
                      <a:pt x="16826" y="12654"/>
                      <a:pt x="16821" y="12616"/>
                      <a:pt x="16796" y="12590"/>
                    </a:cubicBezTo>
                    <a:cubicBezTo>
                      <a:pt x="16755" y="12544"/>
                      <a:pt x="16681" y="12555"/>
                      <a:pt x="16655" y="12611"/>
                    </a:cubicBezTo>
                    <a:lnTo>
                      <a:pt x="16634" y="12653"/>
                    </a:lnTo>
                    <a:lnTo>
                      <a:pt x="16610" y="12700"/>
                    </a:lnTo>
                    <a:close/>
                    <a:moveTo>
                      <a:pt x="16058" y="13653"/>
                    </a:moveTo>
                    <a:cubicBezTo>
                      <a:pt x="16013" y="13721"/>
                      <a:pt x="16078" y="13808"/>
                      <a:pt x="16155" y="13784"/>
                    </a:cubicBezTo>
                    <a:cubicBezTo>
                      <a:pt x="16175" y="13778"/>
                      <a:pt x="16191" y="13767"/>
                      <a:pt x="16202" y="13749"/>
                    </a:cubicBezTo>
                    <a:lnTo>
                      <a:pt x="16234" y="13703"/>
                    </a:lnTo>
                    <a:lnTo>
                      <a:pt x="16263" y="13659"/>
                    </a:lnTo>
                    <a:lnTo>
                      <a:pt x="16299" y="13603"/>
                    </a:lnTo>
                    <a:cubicBezTo>
                      <a:pt x="16344" y="13531"/>
                      <a:pt x="16269" y="13442"/>
                      <a:pt x="16190" y="13477"/>
                    </a:cubicBezTo>
                    <a:cubicBezTo>
                      <a:pt x="16175" y="13484"/>
                      <a:pt x="16161" y="13495"/>
                      <a:pt x="16152" y="13510"/>
                    </a:cubicBezTo>
                    <a:lnTo>
                      <a:pt x="16117" y="13564"/>
                    </a:lnTo>
                    <a:lnTo>
                      <a:pt x="16089" y="13608"/>
                    </a:lnTo>
                    <a:close/>
                    <a:moveTo>
                      <a:pt x="15437" y="14475"/>
                    </a:moveTo>
                    <a:cubicBezTo>
                      <a:pt x="15379" y="14543"/>
                      <a:pt x="15451" y="14643"/>
                      <a:pt x="15535" y="14612"/>
                    </a:cubicBezTo>
                    <a:cubicBezTo>
                      <a:pt x="15548" y="14607"/>
                      <a:pt x="15560" y="14598"/>
                      <a:pt x="15569" y="14587"/>
                    </a:cubicBezTo>
                    <a:lnTo>
                      <a:pt x="15597" y="14554"/>
                    </a:lnTo>
                    <a:lnTo>
                      <a:pt x="15631" y="14513"/>
                    </a:lnTo>
                    <a:lnTo>
                      <a:pt x="15682" y="14453"/>
                    </a:lnTo>
                    <a:cubicBezTo>
                      <a:pt x="15729" y="14394"/>
                      <a:pt x="15684" y="14306"/>
                      <a:pt x="15608" y="14312"/>
                    </a:cubicBezTo>
                    <a:cubicBezTo>
                      <a:pt x="15583" y="14313"/>
                      <a:pt x="15563" y="14324"/>
                      <a:pt x="15548" y="14343"/>
                    </a:cubicBezTo>
                    <a:lnTo>
                      <a:pt x="15498" y="14402"/>
                    </a:lnTo>
                    <a:lnTo>
                      <a:pt x="15465" y="14442"/>
                    </a:lnTo>
                    <a:close/>
                    <a:moveTo>
                      <a:pt x="14723" y="15217"/>
                    </a:moveTo>
                    <a:cubicBezTo>
                      <a:pt x="14657" y="15279"/>
                      <a:pt x="14718" y="15388"/>
                      <a:pt x="14807" y="15364"/>
                    </a:cubicBezTo>
                    <a:cubicBezTo>
                      <a:pt x="14820" y="15359"/>
                      <a:pt x="14831" y="15353"/>
                      <a:pt x="14841" y="15344"/>
                    </a:cubicBezTo>
                    <a:lnTo>
                      <a:pt x="14866" y="15322"/>
                    </a:lnTo>
                    <a:lnTo>
                      <a:pt x="14904" y="15285"/>
                    </a:lnTo>
                    <a:lnTo>
                      <a:pt x="14943" y="15249"/>
                    </a:lnTo>
                    <a:lnTo>
                      <a:pt x="14969" y="15224"/>
                    </a:lnTo>
                    <a:cubicBezTo>
                      <a:pt x="15031" y="15164"/>
                      <a:pt x="14976" y="15059"/>
                      <a:pt x="14891" y="15076"/>
                    </a:cubicBezTo>
                    <a:cubicBezTo>
                      <a:pt x="14874" y="15080"/>
                      <a:pt x="14860" y="15087"/>
                      <a:pt x="14848" y="15099"/>
                    </a:cubicBezTo>
                    <a:lnTo>
                      <a:pt x="14823" y="15124"/>
                    </a:lnTo>
                    <a:lnTo>
                      <a:pt x="14785" y="15159"/>
                    </a:lnTo>
                    <a:lnTo>
                      <a:pt x="14747" y="15194"/>
                    </a:lnTo>
                    <a:close/>
                    <a:moveTo>
                      <a:pt x="13927" y="15870"/>
                    </a:moveTo>
                    <a:cubicBezTo>
                      <a:pt x="13858" y="15921"/>
                      <a:pt x="13896" y="16028"/>
                      <a:pt x="13980" y="16026"/>
                    </a:cubicBezTo>
                    <a:cubicBezTo>
                      <a:pt x="13999" y="16026"/>
                      <a:pt x="14014" y="16021"/>
                      <a:pt x="14029" y="16010"/>
                    </a:cubicBezTo>
                    <a:lnTo>
                      <a:pt x="14089" y="15966"/>
                    </a:lnTo>
                    <a:lnTo>
                      <a:pt x="14132" y="15934"/>
                    </a:lnTo>
                    <a:lnTo>
                      <a:pt x="14170" y="15906"/>
                    </a:lnTo>
                    <a:cubicBezTo>
                      <a:pt x="14232" y="15860"/>
                      <a:pt x="14205" y="15759"/>
                      <a:pt x="14127" y="15751"/>
                    </a:cubicBezTo>
                    <a:cubicBezTo>
                      <a:pt x="14104" y="15748"/>
                      <a:pt x="14083" y="15754"/>
                      <a:pt x="14065" y="15768"/>
                    </a:cubicBezTo>
                    <a:lnTo>
                      <a:pt x="14028" y="15795"/>
                    </a:lnTo>
                    <a:lnTo>
                      <a:pt x="13986" y="15827"/>
                    </a:lnTo>
                    <a:close/>
                    <a:moveTo>
                      <a:pt x="13059" y="16425"/>
                    </a:moveTo>
                    <a:cubicBezTo>
                      <a:pt x="13027" y="16442"/>
                      <a:pt x="13010" y="16477"/>
                      <a:pt x="13016" y="16514"/>
                    </a:cubicBezTo>
                    <a:cubicBezTo>
                      <a:pt x="13024" y="16572"/>
                      <a:pt x="13091" y="16605"/>
                      <a:pt x="13144" y="16576"/>
                    </a:cubicBezTo>
                    <a:lnTo>
                      <a:pt x="13196" y="16546"/>
                    </a:lnTo>
                    <a:lnTo>
                      <a:pt x="13243" y="16520"/>
                    </a:lnTo>
                    <a:lnTo>
                      <a:pt x="13296" y="16488"/>
                    </a:lnTo>
                    <a:cubicBezTo>
                      <a:pt x="13328" y="16469"/>
                      <a:pt x="13345" y="16432"/>
                      <a:pt x="13337" y="16395"/>
                    </a:cubicBezTo>
                    <a:cubicBezTo>
                      <a:pt x="13324" y="16337"/>
                      <a:pt x="13258" y="16309"/>
                      <a:pt x="13208" y="16339"/>
                    </a:cubicBezTo>
                    <a:lnTo>
                      <a:pt x="13156" y="16369"/>
                    </a:lnTo>
                    <a:lnTo>
                      <a:pt x="13111" y="16395"/>
                    </a:lnTo>
                    <a:close/>
                    <a:moveTo>
                      <a:pt x="12131" y="16872"/>
                    </a:moveTo>
                    <a:cubicBezTo>
                      <a:pt x="12051" y="16906"/>
                      <a:pt x="12065" y="17024"/>
                      <a:pt x="12152" y="17038"/>
                    </a:cubicBezTo>
                    <a:cubicBezTo>
                      <a:pt x="12169" y="17039"/>
                      <a:pt x="12183" y="17038"/>
                      <a:pt x="12197" y="17031"/>
                    </a:cubicBezTo>
                    <a:lnTo>
                      <a:pt x="12233" y="17017"/>
                    </a:lnTo>
                    <a:lnTo>
                      <a:pt x="12283" y="16997"/>
                    </a:lnTo>
                    <a:lnTo>
                      <a:pt x="12333" y="16976"/>
                    </a:lnTo>
                    <a:lnTo>
                      <a:pt x="12359" y="16963"/>
                    </a:lnTo>
                    <a:cubicBezTo>
                      <a:pt x="12445" y="16924"/>
                      <a:pt x="12417" y="16797"/>
                      <a:pt x="12323" y="16797"/>
                    </a:cubicBezTo>
                    <a:cubicBezTo>
                      <a:pt x="12311" y="16797"/>
                      <a:pt x="12300" y="16800"/>
                      <a:pt x="12289" y="16804"/>
                    </a:cubicBezTo>
                    <a:lnTo>
                      <a:pt x="12216" y="16837"/>
                    </a:lnTo>
                    <a:lnTo>
                      <a:pt x="12167" y="16857"/>
                    </a:lnTo>
                    <a:close/>
                    <a:moveTo>
                      <a:pt x="11158" y="17205"/>
                    </a:moveTo>
                    <a:cubicBezTo>
                      <a:pt x="11121" y="17215"/>
                      <a:pt x="11095" y="17248"/>
                      <a:pt x="11094" y="17286"/>
                    </a:cubicBezTo>
                    <a:cubicBezTo>
                      <a:pt x="11093" y="17345"/>
                      <a:pt x="11148" y="17388"/>
                      <a:pt x="11204" y="17372"/>
                    </a:cubicBezTo>
                    <a:lnTo>
                      <a:pt x="11261" y="17356"/>
                    </a:lnTo>
                    <a:lnTo>
                      <a:pt x="11314" y="17341"/>
                    </a:lnTo>
                    <a:lnTo>
                      <a:pt x="11372" y="17324"/>
                    </a:lnTo>
                    <a:cubicBezTo>
                      <a:pt x="11409" y="17313"/>
                      <a:pt x="11434" y="17279"/>
                      <a:pt x="11434" y="17241"/>
                    </a:cubicBezTo>
                    <a:cubicBezTo>
                      <a:pt x="11434" y="17182"/>
                      <a:pt x="11378" y="17141"/>
                      <a:pt x="11322" y="17158"/>
                    </a:cubicBezTo>
                    <a:lnTo>
                      <a:pt x="11265" y="17175"/>
                    </a:lnTo>
                    <a:lnTo>
                      <a:pt x="11214" y="17189"/>
                    </a:lnTo>
                    <a:close/>
                    <a:moveTo>
                      <a:pt x="10150" y="17420"/>
                    </a:moveTo>
                    <a:cubicBezTo>
                      <a:pt x="10124" y="17423"/>
                      <a:pt x="10100" y="17440"/>
                      <a:pt x="10087" y="17464"/>
                    </a:cubicBezTo>
                    <a:cubicBezTo>
                      <a:pt x="10053" y="17527"/>
                      <a:pt x="10105" y="17602"/>
                      <a:pt x="10176" y="17591"/>
                    </a:cubicBezTo>
                    <a:lnTo>
                      <a:pt x="10242" y="17581"/>
                    </a:lnTo>
                    <a:lnTo>
                      <a:pt x="10297" y="17572"/>
                    </a:lnTo>
                    <a:lnTo>
                      <a:pt x="10349" y="17563"/>
                    </a:lnTo>
                    <a:cubicBezTo>
                      <a:pt x="10382" y="17558"/>
                      <a:pt x="10409" y="17533"/>
                      <a:pt x="10418" y="17500"/>
                    </a:cubicBezTo>
                    <a:cubicBezTo>
                      <a:pt x="10435" y="17439"/>
                      <a:pt x="10382" y="17382"/>
                      <a:pt x="10319" y="17392"/>
                    </a:cubicBezTo>
                    <a:lnTo>
                      <a:pt x="10268" y="17401"/>
                    </a:lnTo>
                    <a:lnTo>
                      <a:pt x="10215" y="17410"/>
                    </a:lnTo>
                    <a:close/>
                    <a:moveTo>
                      <a:pt x="9124" y="17513"/>
                    </a:moveTo>
                    <a:cubicBezTo>
                      <a:pt x="9085" y="17515"/>
                      <a:pt x="9052" y="17543"/>
                      <a:pt x="9043" y="17582"/>
                    </a:cubicBezTo>
                    <a:cubicBezTo>
                      <a:pt x="9031" y="17637"/>
                      <a:pt x="9074" y="17689"/>
                      <a:pt x="9131" y="17686"/>
                    </a:cubicBezTo>
                    <a:lnTo>
                      <a:pt x="9182" y="17685"/>
                    </a:lnTo>
                    <a:lnTo>
                      <a:pt x="9238" y="17683"/>
                    </a:lnTo>
                    <a:lnTo>
                      <a:pt x="9306" y="17679"/>
                    </a:lnTo>
                    <a:cubicBezTo>
                      <a:pt x="9361" y="17676"/>
                      <a:pt x="9399" y="17623"/>
                      <a:pt x="9384" y="17570"/>
                    </a:cubicBezTo>
                    <a:cubicBezTo>
                      <a:pt x="9374" y="17531"/>
                      <a:pt x="9336" y="17504"/>
                      <a:pt x="9296" y="17506"/>
                    </a:cubicBezTo>
                    <a:lnTo>
                      <a:pt x="9231" y="17509"/>
                    </a:lnTo>
                    <a:lnTo>
                      <a:pt x="9175" y="17512"/>
                    </a:lnTo>
                    <a:close/>
                    <a:moveTo>
                      <a:pt x="8095" y="17486"/>
                    </a:moveTo>
                    <a:cubicBezTo>
                      <a:pt x="8058" y="17484"/>
                      <a:pt x="8023" y="17505"/>
                      <a:pt x="8008" y="17539"/>
                    </a:cubicBezTo>
                    <a:cubicBezTo>
                      <a:pt x="7985" y="17594"/>
                      <a:pt x="8021" y="17654"/>
                      <a:pt x="8081" y="17659"/>
                    </a:cubicBezTo>
                    <a:lnTo>
                      <a:pt x="8159" y="17665"/>
                    </a:lnTo>
                    <a:lnTo>
                      <a:pt x="8216" y="17670"/>
                    </a:lnTo>
                    <a:lnTo>
                      <a:pt x="8255" y="17672"/>
                    </a:lnTo>
                    <a:cubicBezTo>
                      <a:pt x="8343" y="17678"/>
                      <a:pt x="8382" y="17565"/>
                      <a:pt x="8310" y="17514"/>
                    </a:cubicBezTo>
                    <a:cubicBezTo>
                      <a:pt x="8297" y="17506"/>
                      <a:pt x="8282" y="17500"/>
                      <a:pt x="8266" y="17499"/>
                    </a:cubicBezTo>
                    <a:lnTo>
                      <a:pt x="8227" y="17497"/>
                    </a:lnTo>
                    <a:lnTo>
                      <a:pt x="8172" y="17492"/>
                    </a:lnTo>
                    <a:close/>
                    <a:moveTo>
                      <a:pt x="7076" y="17339"/>
                    </a:moveTo>
                    <a:cubicBezTo>
                      <a:pt x="6997" y="17322"/>
                      <a:pt x="6940" y="17415"/>
                      <a:pt x="6991" y="17478"/>
                    </a:cubicBezTo>
                    <a:cubicBezTo>
                      <a:pt x="7003" y="17493"/>
                      <a:pt x="7021" y="17504"/>
                      <a:pt x="7041" y="17508"/>
                    </a:cubicBezTo>
                    <a:lnTo>
                      <a:pt x="7111" y="17523"/>
                    </a:lnTo>
                    <a:lnTo>
                      <a:pt x="7166" y="17533"/>
                    </a:lnTo>
                    <a:lnTo>
                      <a:pt x="7213" y="17542"/>
                    </a:lnTo>
                    <a:cubicBezTo>
                      <a:pt x="7292" y="17557"/>
                      <a:pt x="7347" y="17463"/>
                      <a:pt x="7295" y="17401"/>
                    </a:cubicBezTo>
                    <a:cubicBezTo>
                      <a:pt x="7282" y="17385"/>
                      <a:pt x="7263" y="17375"/>
                      <a:pt x="7244" y="17372"/>
                    </a:cubicBezTo>
                    <a:lnTo>
                      <a:pt x="7198" y="17363"/>
                    </a:lnTo>
                    <a:lnTo>
                      <a:pt x="7145" y="17353"/>
                    </a:lnTo>
                    <a:close/>
                    <a:moveTo>
                      <a:pt x="6081" y="17070"/>
                    </a:moveTo>
                    <a:cubicBezTo>
                      <a:pt x="5999" y="17043"/>
                      <a:pt x="5932" y="17141"/>
                      <a:pt x="5988" y="17209"/>
                    </a:cubicBezTo>
                    <a:cubicBezTo>
                      <a:pt x="5998" y="17221"/>
                      <a:pt x="6011" y="17230"/>
                      <a:pt x="6027" y="17235"/>
                    </a:cubicBezTo>
                    <a:lnTo>
                      <a:pt x="6054" y="17244"/>
                    </a:lnTo>
                    <a:lnTo>
                      <a:pt x="6106" y="17261"/>
                    </a:lnTo>
                    <a:lnTo>
                      <a:pt x="6158" y="17278"/>
                    </a:lnTo>
                    <a:lnTo>
                      <a:pt x="6194" y="17289"/>
                    </a:lnTo>
                    <a:cubicBezTo>
                      <a:pt x="6276" y="17313"/>
                      <a:pt x="6340" y="17217"/>
                      <a:pt x="6285" y="17150"/>
                    </a:cubicBezTo>
                    <a:cubicBezTo>
                      <a:pt x="6274" y="17137"/>
                      <a:pt x="6261" y="17128"/>
                      <a:pt x="6245" y="17123"/>
                    </a:cubicBezTo>
                    <a:lnTo>
                      <a:pt x="6210" y="17112"/>
                    </a:lnTo>
                    <a:lnTo>
                      <a:pt x="6160" y="17096"/>
                    </a:lnTo>
                    <a:lnTo>
                      <a:pt x="6109" y="17079"/>
                    </a:lnTo>
                    <a:close/>
                    <a:moveTo>
                      <a:pt x="5127" y="16685"/>
                    </a:moveTo>
                    <a:cubicBezTo>
                      <a:pt x="5098" y="16671"/>
                      <a:pt x="5064" y="16675"/>
                      <a:pt x="5038" y="16694"/>
                    </a:cubicBezTo>
                    <a:cubicBezTo>
                      <a:pt x="4985" y="16733"/>
                      <a:pt x="4993" y="16813"/>
                      <a:pt x="5053" y="16842"/>
                    </a:cubicBezTo>
                    <a:lnTo>
                      <a:pt x="5102" y="16866"/>
                    </a:lnTo>
                    <a:lnTo>
                      <a:pt x="5150" y="16887"/>
                    </a:lnTo>
                    <a:lnTo>
                      <a:pt x="5211" y="16915"/>
                    </a:lnTo>
                    <a:cubicBezTo>
                      <a:pt x="5239" y="16928"/>
                      <a:pt x="5272" y="16924"/>
                      <a:pt x="5296" y="16907"/>
                    </a:cubicBezTo>
                    <a:cubicBezTo>
                      <a:pt x="5352" y="16868"/>
                      <a:pt x="5344" y="16785"/>
                      <a:pt x="5282" y="16757"/>
                    </a:cubicBezTo>
                    <a:lnTo>
                      <a:pt x="5223" y="16730"/>
                    </a:lnTo>
                    <a:lnTo>
                      <a:pt x="5176" y="16708"/>
                    </a:lnTo>
                    <a:close/>
                    <a:moveTo>
                      <a:pt x="4224" y="16189"/>
                    </a:moveTo>
                    <a:cubicBezTo>
                      <a:pt x="4209" y="16179"/>
                      <a:pt x="4193" y="16175"/>
                      <a:pt x="4176" y="16176"/>
                    </a:cubicBezTo>
                    <a:cubicBezTo>
                      <a:pt x="4089" y="16179"/>
                      <a:pt x="4060" y="16290"/>
                      <a:pt x="4132" y="16336"/>
                    </a:cubicBezTo>
                    <a:lnTo>
                      <a:pt x="4162" y="16355"/>
                    </a:lnTo>
                    <a:lnTo>
                      <a:pt x="4207" y="16383"/>
                    </a:lnTo>
                    <a:lnTo>
                      <a:pt x="4254" y="16411"/>
                    </a:lnTo>
                    <a:lnTo>
                      <a:pt x="4282" y="16428"/>
                    </a:lnTo>
                    <a:cubicBezTo>
                      <a:pt x="4357" y="16473"/>
                      <a:pt x="4443" y="16391"/>
                      <a:pt x="4402" y="16312"/>
                    </a:cubicBezTo>
                    <a:cubicBezTo>
                      <a:pt x="4394" y="16298"/>
                      <a:pt x="4385" y="16288"/>
                      <a:pt x="4371" y="16279"/>
                    </a:cubicBezTo>
                    <a:lnTo>
                      <a:pt x="4344" y="16262"/>
                    </a:lnTo>
                    <a:lnTo>
                      <a:pt x="4299" y="16235"/>
                    </a:lnTo>
                    <a:lnTo>
                      <a:pt x="4255" y="16208"/>
                    </a:lnTo>
                    <a:close/>
                    <a:moveTo>
                      <a:pt x="3387" y="15589"/>
                    </a:moveTo>
                    <a:cubicBezTo>
                      <a:pt x="3314" y="15531"/>
                      <a:pt x="3214" y="15612"/>
                      <a:pt x="3255" y="15696"/>
                    </a:cubicBezTo>
                    <a:cubicBezTo>
                      <a:pt x="3261" y="15708"/>
                      <a:pt x="3268" y="15716"/>
                      <a:pt x="3278" y="15724"/>
                    </a:cubicBezTo>
                    <a:lnTo>
                      <a:pt x="3337" y="15772"/>
                    </a:lnTo>
                    <a:lnTo>
                      <a:pt x="3379" y="15805"/>
                    </a:lnTo>
                    <a:lnTo>
                      <a:pt x="3415" y="15833"/>
                    </a:lnTo>
                    <a:cubicBezTo>
                      <a:pt x="3432" y="15847"/>
                      <a:pt x="3454" y="15853"/>
                      <a:pt x="3475" y="15851"/>
                    </a:cubicBezTo>
                    <a:cubicBezTo>
                      <a:pt x="3554" y="15844"/>
                      <a:pt x="3584" y="15745"/>
                      <a:pt x="3521" y="15696"/>
                    </a:cubicBezTo>
                    <a:lnTo>
                      <a:pt x="3486" y="15668"/>
                    </a:lnTo>
                    <a:lnTo>
                      <a:pt x="3445" y="15636"/>
                    </a:lnTo>
                    <a:close/>
                    <a:moveTo>
                      <a:pt x="2626" y="14895"/>
                    </a:moveTo>
                    <a:cubicBezTo>
                      <a:pt x="2600" y="14869"/>
                      <a:pt x="2561" y="14862"/>
                      <a:pt x="2527" y="14877"/>
                    </a:cubicBezTo>
                    <a:cubicBezTo>
                      <a:pt x="2473" y="14903"/>
                      <a:pt x="2460" y="14973"/>
                      <a:pt x="2502" y="15016"/>
                    </a:cubicBezTo>
                    <a:lnTo>
                      <a:pt x="2548" y="15063"/>
                    </a:lnTo>
                    <a:lnTo>
                      <a:pt x="2585" y="15101"/>
                    </a:lnTo>
                    <a:lnTo>
                      <a:pt x="2626" y="15141"/>
                    </a:lnTo>
                    <a:cubicBezTo>
                      <a:pt x="2649" y="15163"/>
                      <a:pt x="2681" y="15171"/>
                      <a:pt x="2712" y="15162"/>
                    </a:cubicBezTo>
                    <a:cubicBezTo>
                      <a:pt x="2775" y="15143"/>
                      <a:pt x="2794" y="15063"/>
                      <a:pt x="2747" y="15017"/>
                    </a:cubicBezTo>
                    <a:lnTo>
                      <a:pt x="2708" y="14978"/>
                    </a:lnTo>
                    <a:lnTo>
                      <a:pt x="2672" y="14941"/>
                    </a:lnTo>
                    <a:close/>
                    <a:moveTo>
                      <a:pt x="1953" y="14116"/>
                    </a:moveTo>
                    <a:cubicBezTo>
                      <a:pt x="1894" y="14043"/>
                      <a:pt x="1778" y="14098"/>
                      <a:pt x="1799" y="14190"/>
                    </a:cubicBezTo>
                    <a:cubicBezTo>
                      <a:pt x="1803" y="14202"/>
                      <a:pt x="1807" y="14212"/>
                      <a:pt x="1815" y="14222"/>
                    </a:cubicBezTo>
                    <a:lnTo>
                      <a:pt x="1848" y="14265"/>
                    </a:lnTo>
                    <a:lnTo>
                      <a:pt x="1881" y="14307"/>
                    </a:lnTo>
                    <a:lnTo>
                      <a:pt x="1923" y="14361"/>
                    </a:lnTo>
                    <a:cubicBezTo>
                      <a:pt x="1979" y="14429"/>
                      <a:pt x="2090" y="14380"/>
                      <a:pt x="2076" y="14291"/>
                    </a:cubicBezTo>
                    <a:cubicBezTo>
                      <a:pt x="2073" y="14276"/>
                      <a:pt x="2068" y="14264"/>
                      <a:pt x="2059" y="14251"/>
                    </a:cubicBezTo>
                    <a:lnTo>
                      <a:pt x="2018" y="14200"/>
                    </a:lnTo>
                    <a:lnTo>
                      <a:pt x="1985" y="14159"/>
                    </a:lnTo>
                    <a:close/>
                    <a:moveTo>
                      <a:pt x="1376" y="13263"/>
                    </a:moveTo>
                    <a:cubicBezTo>
                      <a:pt x="1366" y="13247"/>
                      <a:pt x="1352" y="13235"/>
                      <a:pt x="1336" y="13228"/>
                    </a:cubicBezTo>
                    <a:cubicBezTo>
                      <a:pt x="1258" y="13195"/>
                      <a:pt x="1184" y="13280"/>
                      <a:pt x="1226" y="13352"/>
                    </a:cubicBezTo>
                    <a:lnTo>
                      <a:pt x="1247" y="13387"/>
                    </a:lnTo>
                    <a:lnTo>
                      <a:pt x="1275" y="13433"/>
                    </a:lnTo>
                    <a:lnTo>
                      <a:pt x="1317" y="13501"/>
                    </a:lnTo>
                    <a:cubicBezTo>
                      <a:pt x="1337" y="13532"/>
                      <a:pt x="1371" y="13548"/>
                      <a:pt x="1406" y="13542"/>
                    </a:cubicBezTo>
                    <a:cubicBezTo>
                      <a:pt x="1467" y="13530"/>
                      <a:pt x="1497" y="13461"/>
                      <a:pt x="1465" y="13410"/>
                    </a:cubicBezTo>
                    <a:lnTo>
                      <a:pt x="1424" y="13342"/>
                    </a:lnTo>
                    <a:lnTo>
                      <a:pt x="1397" y="13298"/>
                    </a:lnTo>
                    <a:close/>
                    <a:moveTo>
                      <a:pt x="904" y="12348"/>
                    </a:moveTo>
                    <a:cubicBezTo>
                      <a:pt x="889" y="12317"/>
                      <a:pt x="860" y="12296"/>
                      <a:pt x="825" y="12296"/>
                    </a:cubicBezTo>
                    <a:cubicBezTo>
                      <a:pt x="763" y="12296"/>
                      <a:pt x="720" y="12361"/>
                      <a:pt x="745" y="12418"/>
                    </a:cubicBezTo>
                    <a:lnTo>
                      <a:pt x="776" y="12487"/>
                    </a:lnTo>
                    <a:lnTo>
                      <a:pt x="799" y="12536"/>
                    </a:lnTo>
                    <a:lnTo>
                      <a:pt x="818" y="12578"/>
                    </a:lnTo>
                    <a:cubicBezTo>
                      <a:pt x="857" y="12660"/>
                      <a:pt x="979" y="12635"/>
                      <a:pt x="983" y="12543"/>
                    </a:cubicBezTo>
                    <a:cubicBezTo>
                      <a:pt x="984" y="12530"/>
                      <a:pt x="980" y="12516"/>
                      <a:pt x="975" y="12504"/>
                    </a:cubicBezTo>
                    <a:lnTo>
                      <a:pt x="956" y="12463"/>
                    </a:lnTo>
                    <a:lnTo>
                      <a:pt x="934" y="12415"/>
                    </a:lnTo>
                    <a:close/>
                    <a:moveTo>
                      <a:pt x="545" y="11382"/>
                    </a:moveTo>
                    <a:cubicBezTo>
                      <a:pt x="515" y="11291"/>
                      <a:pt x="382" y="11307"/>
                      <a:pt x="375" y="11404"/>
                    </a:cubicBezTo>
                    <a:cubicBezTo>
                      <a:pt x="375" y="11415"/>
                      <a:pt x="376" y="11424"/>
                      <a:pt x="380" y="11434"/>
                    </a:cubicBezTo>
                    <a:lnTo>
                      <a:pt x="393" y="11477"/>
                    </a:lnTo>
                    <a:lnTo>
                      <a:pt x="408" y="11528"/>
                    </a:lnTo>
                    <a:lnTo>
                      <a:pt x="432" y="11601"/>
                    </a:lnTo>
                    <a:cubicBezTo>
                      <a:pt x="442" y="11628"/>
                      <a:pt x="464" y="11650"/>
                      <a:pt x="493" y="11657"/>
                    </a:cubicBezTo>
                    <a:cubicBezTo>
                      <a:pt x="559" y="11674"/>
                      <a:pt x="618" y="11611"/>
                      <a:pt x="597" y="11546"/>
                    </a:cubicBezTo>
                    <a:lnTo>
                      <a:pt x="574" y="11476"/>
                    </a:lnTo>
                    <a:lnTo>
                      <a:pt x="558" y="11425"/>
                    </a:lnTo>
                    <a:close/>
                    <a:moveTo>
                      <a:pt x="304" y="10382"/>
                    </a:moveTo>
                    <a:cubicBezTo>
                      <a:pt x="297" y="10344"/>
                      <a:pt x="266" y="10315"/>
                      <a:pt x="228" y="10311"/>
                    </a:cubicBezTo>
                    <a:cubicBezTo>
                      <a:pt x="170" y="10305"/>
                      <a:pt x="122" y="10355"/>
                      <a:pt x="133" y="10413"/>
                    </a:cubicBezTo>
                    <a:lnTo>
                      <a:pt x="143" y="10466"/>
                    </a:lnTo>
                    <a:lnTo>
                      <a:pt x="153" y="10520"/>
                    </a:lnTo>
                    <a:lnTo>
                      <a:pt x="166" y="10585"/>
                    </a:lnTo>
                    <a:cubicBezTo>
                      <a:pt x="184" y="10672"/>
                      <a:pt x="307" y="10679"/>
                      <a:pt x="334" y="10590"/>
                    </a:cubicBezTo>
                    <a:cubicBezTo>
                      <a:pt x="338" y="10577"/>
                      <a:pt x="339" y="10563"/>
                      <a:pt x="335" y="10550"/>
                    </a:cubicBezTo>
                    <a:lnTo>
                      <a:pt x="323" y="10488"/>
                    </a:lnTo>
                    <a:lnTo>
                      <a:pt x="313" y="10435"/>
                    </a:lnTo>
                    <a:close/>
                    <a:moveTo>
                      <a:pt x="183" y="9358"/>
                    </a:moveTo>
                    <a:cubicBezTo>
                      <a:pt x="181" y="9332"/>
                      <a:pt x="168" y="9309"/>
                      <a:pt x="147" y="9294"/>
                    </a:cubicBezTo>
                    <a:cubicBezTo>
                      <a:pt x="88" y="9251"/>
                      <a:pt x="5" y="9296"/>
                      <a:pt x="10" y="9370"/>
                    </a:cubicBezTo>
                    <a:lnTo>
                      <a:pt x="13" y="9414"/>
                    </a:lnTo>
                    <a:lnTo>
                      <a:pt x="16" y="9470"/>
                    </a:lnTo>
                    <a:lnTo>
                      <a:pt x="22" y="9544"/>
                    </a:lnTo>
                    <a:cubicBezTo>
                      <a:pt x="25" y="9582"/>
                      <a:pt x="52" y="9613"/>
                      <a:pt x="90" y="9622"/>
                    </a:cubicBezTo>
                    <a:cubicBezTo>
                      <a:pt x="146" y="9634"/>
                      <a:pt x="200" y="9588"/>
                      <a:pt x="194" y="9530"/>
                    </a:cubicBezTo>
                    <a:lnTo>
                      <a:pt x="189" y="9459"/>
                    </a:lnTo>
                    <a:lnTo>
                      <a:pt x="186" y="9403"/>
                    </a:lnTo>
                    <a:close/>
                    <a:moveTo>
                      <a:pt x="183" y="8329"/>
                    </a:moveTo>
                    <a:cubicBezTo>
                      <a:pt x="188" y="8249"/>
                      <a:pt x="90" y="8206"/>
                      <a:pt x="35" y="8263"/>
                    </a:cubicBezTo>
                    <a:cubicBezTo>
                      <a:pt x="20" y="8278"/>
                      <a:pt x="11" y="8298"/>
                      <a:pt x="10" y="8319"/>
                    </a:cubicBezTo>
                    <a:lnTo>
                      <a:pt x="6" y="8391"/>
                    </a:lnTo>
                    <a:lnTo>
                      <a:pt x="3" y="8448"/>
                    </a:lnTo>
                    <a:lnTo>
                      <a:pt x="1" y="8494"/>
                    </a:lnTo>
                    <a:cubicBezTo>
                      <a:pt x="1" y="8518"/>
                      <a:pt x="10" y="8543"/>
                      <a:pt x="29" y="8560"/>
                    </a:cubicBezTo>
                    <a:cubicBezTo>
                      <a:pt x="83" y="8611"/>
                      <a:pt x="172" y="8575"/>
                      <a:pt x="175" y="8501"/>
                    </a:cubicBezTo>
                    <a:lnTo>
                      <a:pt x="177" y="8455"/>
                    </a:lnTo>
                    <a:lnTo>
                      <a:pt x="180" y="8400"/>
                    </a:lnTo>
                    <a:close/>
                    <a:moveTo>
                      <a:pt x="304" y="7306"/>
                    </a:moveTo>
                    <a:cubicBezTo>
                      <a:pt x="318" y="7223"/>
                      <a:pt x="220" y="7171"/>
                      <a:pt x="160" y="7228"/>
                    </a:cubicBezTo>
                    <a:cubicBezTo>
                      <a:pt x="146" y="7242"/>
                      <a:pt x="137" y="7257"/>
                      <a:pt x="133" y="7276"/>
                    </a:cubicBezTo>
                    <a:lnTo>
                      <a:pt x="123" y="7335"/>
                    </a:lnTo>
                    <a:lnTo>
                      <a:pt x="114" y="7389"/>
                    </a:lnTo>
                    <a:lnTo>
                      <a:pt x="105" y="7449"/>
                    </a:lnTo>
                    <a:cubicBezTo>
                      <a:pt x="95" y="7513"/>
                      <a:pt x="157" y="7566"/>
                      <a:pt x="219" y="7544"/>
                    </a:cubicBezTo>
                    <a:cubicBezTo>
                      <a:pt x="249" y="7533"/>
                      <a:pt x="271" y="7506"/>
                      <a:pt x="276" y="7475"/>
                    </a:cubicBezTo>
                    <a:lnTo>
                      <a:pt x="285" y="7418"/>
                    </a:lnTo>
                    <a:lnTo>
                      <a:pt x="294" y="7364"/>
                    </a:lnTo>
                    <a:close/>
                    <a:moveTo>
                      <a:pt x="546" y="6305"/>
                    </a:moveTo>
                    <a:cubicBezTo>
                      <a:pt x="571" y="6224"/>
                      <a:pt x="476" y="6159"/>
                      <a:pt x="409" y="6212"/>
                    </a:cubicBezTo>
                    <a:cubicBezTo>
                      <a:pt x="395" y="6224"/>
                      <a:pt x="386" y="6238"/>
                      <a:pt x="380" y="6255"/>
                    </a:cubicBezTo>
                    <a:lnTo>
                      <a:pt x="360" y="6320"/>
                    </a:lnTo>
                    <a:lnTo>
                      <a:pt x="346" y="6372"/>
                    </a:lnTo>
                    <a:lnTo>
                      <a:pt x="331" y="6423"/>
                    </a:lnTo>
                    <a:cubicBezTo>
                      <a:pt x="314" y="6481"/>
                      <a:pt x="361" y="6538"/>
                      <a:pt x="422" y="6533"/>
                    </a:cubicBezTo>
                    <a:cubicBezTo>
                      <a:pt x="457" y="6529"/>
                      <a:pt x="488" y="6504"/>
                      <a:pt x="497" y="6470"/>
                    </a:cubicBezTo>
                    <a:lnTo>
                      <a:pt x="511" y="6421"/>
                    </a:lnTo>
                    <a:lnTo>
                      <a:pt x="527" y="6370"/>
                    </a:lnTo>
                    <a:close/>
                    <a:moveTo>
                      <a:pt x="906" y="5340"/>
                    </a:moveTo>
                    <a:cubicBezTo>
                      <a:pt x="940" y="5262"/>
                      <a:pt x="852" y="5186"/>
                      <a:pt x="779" y="5233"/>
                    </a:cubicBezTo>
                    <a:cubicBezTo>
                      <a:pt x="765" y="5242"/>
                      <a:pt x="755" y="5255"/>
                      <a:pt x="747" y="5270"/>
                    </a:cubicBezTo>
                    <a:lnTo>
                      <a:pt x="732" y="5304"/>
                    </a:lnTo>
                    <a:lnTo>
                      <a:pt x="710" y="5353"/>
                    </a:lnTo>
                    <a:lnTo>
                      <a:pt x="690" y="5403"/>
                    </a:lnTo>
                    <a:lnTo>
                      <a:pt x="678" y="5432"/>
                    </a:lnTo>
                    <a:cubicBezTo>
                      <a:pt x="645" y="5514"/>
                      <a:pt x="739" y="5586"/>
                      <a:pt x="810" y="5535"/>
                    </a:cubicBezTo>
                    <a:cubicBezTo>
                      <a:pt x="822" y="5524"/>
                      <a:pt x="832" y="5513"/>
                      <a:pt x="838" y="5498"/>
                    </a:cubicBezTo>
                    <a:lnTo>
                      <a:pt x="870" y="5422"/>
                    </a:lnTo>
                    <a:lnTo>
                      <a:pt x="891" y="5373"/>
                    </a:lnTo>
                    <a:close/>
                    <a:moveTo>
                      <a:pt x="1378" y="4425"/>
                    </a:moveTo>
                    <a:cubicBezTo>
                      <a:pt x="1397" y="4395"/>
                      <a:pt x="1393" y="4355"/>
                      <a:pt x="1371" y="4327"/>
                    </a:cubicBezTo>
                    <a:cubicBezTo>
                      <a:pt x="1333" y="4279"/>
                      <a:pt x="1260" y="4285"/>
                      <a:pt x="1229" y="4337"/>
                    </a:cubicBezTo>
                    <a:lnTo>
                      <a:pt x="1193" y="4397"/>
                    </a:lnTo>
                    <a:lnTo>
                      <a:pt x="1166" y="4443"/>
                    </a:lnTo>
                    <a:lnTo>
                      <a:pt x="1141" y="4488"/>
                    </a:lnTo>
                    <a:cubicBezTo>
                      <a:pt x="1100" y="4560"/>
                      <a:pt x="1175" y="4644"/>
                      <a:pt x="1251" y="4610"/>
                    </a:cubicBezTo>
                    <a:cubicBezTo>
                      <a:pt x="1268" y="4603"/>
                      <a:pt x="1282" y="4590"/>
                      <a:pt x="1292" y="4574"/>
                    </a:cubicBezTo>
                    <a:lnTo>
                      <a:pt x="1317" y="4530"/>
                    </a:lnTo>
                    <a:lnTo>
                      <a:pt x="1343" y="4484"/>
                    </a:lnTo>
                    <a:close/>
                    <a:moveTo>
                      <a:pt x="1956" y="3573"/>
                    </a:moveTo>
                    <a:cubicBezTo>
                      <a:pt x="2006" y="3504"/>
                      <a:pt x="1942" y="3412"/>
                      <a:pt x="1860" y="3438"/>
                    </a:cubicBezTo>
                    <a:cubicBezTo>
                      <a:pt x="1843" y="3443"/>
                      <a:pt x="1829" y="3452"/>
                      <a:pt x="1818" y="3467"/>
                    </a:cubicBezTo>
                    <a:lnTo>
                      <a:pt x="1784" y="3512"/>
                    </a:lnTo>
                    <a:lnTo>
                      <a:pt x="1752" y="3554"/>
                    </a:lnTo>
                    <a:lnTo>
                      <a:pt x="1712" y="3607"/>
                    </a:lnTo>
                    <a:cubicBezTo>
                      <a:pt x="1659" y="3682"/>
                      <a:pt x="1741" y="3778"/>
                      <a:pt x="1825" y="3734"/>
                    </a:cubicBezTo>
                    <a:cubicBezTo>
                      <a:pt x="1836" y="3727"/>
                      <a:pt x="1844" y="3720"/>
                      <a:pt x="1853" y="3710"/>
                    </a:cubicBezTo>
                    <a:lnTo>
                      <a:pt x="1891" y="3658"/>
                    </a:lnTo>
                    <a:lnTo>
                      <a:pt x="1922" y="3616"/>
                    </a:lnTo>
                    <a:close/>
                    <a:moveTo>
                      <a:pt x="2630" y="2794"/>
                    </a:moveTo>
                    <a:cubicBezTo>
                      <a:pt x="2655" y="2768"/>
                      <a:pt x="2661" y="2729"/>
                      <a:pt x="2645" y="2696"/>
                    </a:cubicBezTo>
                    <a:cubicBezTo>
                      <a:pt x="2619" y="2641"/>
                      <a:pt x="2547" y="2630"/>
                      <a:pt x="2505" y="2674"/>
                    </a:cubicBezTo>
                    <a:lnTo>
                      <a:pt x="2474" y="2705"/>
                    </a:lnTo>
                    <a:lnTo>
                      <a:pt x="2437" y="2743"/>
                    </a:lnTo>
                    <a:lnTo>
                      <a:pt x="2384" y="2799"/>
                    </a:lnTo>
                    <a:cubicBezTo>
                      <a:pt x="2323" y="2867"/>
                      <a:pt x="2390" y="2970"/>
                      <a:pt x="2476" y="2941"/>
                    </a:cubicBezTo>
                    <a:cubicBezTo>
                      <a:pt x="2489" y="2936"/>
                      <a:pt x="2500" y="2929"/>
                      <a:pt x="2511" y="2918"/>
                    </a:cubicBezTo>
                    <a:lnTo>
                      <a:pt x="2562" y="2863"/>
                    </a:lnTo>
                    <a:lnTo>
                      <a:pt x="2599" y="2826"/>
                    </a:lnTo>
                    <a:close/>
                    <a:moveTo>
                      <a:pt x="3391" y="2100"/>
                    </a:moveTo>
                    <a:cubicBezTo>
                      <a:pt x="3464" y="2039"/>
                      <a:pt x="3401" y="1921"/>
                      <a:pt x="3307" y="1951"/>
                    </a:cubicBezTo>
                    <a:cubicBezTo>
                      <a:pt x="3298" y="1954"/>
                      <a:pt x="3290" y="1958"/>
                      <a:pt x="3281" y="1965"/>
                    </a:cubicBezTo>
                    <a:lnTo>
                      <a:pt x="3255" y="1987"/>
                    </a:lnTo>
                    <a:lnTo>
                      <a:pt x="3214" y="2020"/>
                    </a:lnTo>
                    <a:lnTo>
                      <a:pt x="3173" y="2055"/>
                    </a:lnTo>
                    <a:lnTo>
                      <a:pt x="3147" y="2077"/>
                    </a:lnTo>
                    <a:cubicBezTo>
                      <a:pt x="3088" y="2126"/>
                      <a:pt x="3118" y="2222"/>
                      <a:pt x="3194" y="2229"/>
                    </a:cubicBezTo>
                    <a:cubicBezTo>
                      <a:pt x="3217" y="2232"/>
                      <a:pt x="3241" y="2224"/>
                      <a:pt x="3258" y="2209"/>
                    </a:cubicBezTo>
                    <a:lnTo>
                      <a:pt x="3284" y="2188"/>
                    </a:lnTo>
                    <a:lnTo>
                      <a:pt x="3324" y="2155"/>
                    </a:lnTo>
                    <a:lnTo>
                      <a:pt x="3364" y="2122"/>
                    </a:lnTo>
                    <a:close/>
                    <a:moveTo>
                      <a:pt x="4228" y="1501"/>
                    </a:moveTo>
                    <a:cubicBezTo>
                      <a:pt x="4255" y="1484"/>
                      <a:pt x="4270" y="1454"/>
                      <a:pt x="4268" y="1422"/>
                    </a:cubicBezTo>
                    <a:cubicBezTo>
                      <a:pt x="4264" y="1356"/>
                      <a:pt x="4191" y="1319"/>
                      <a:pt x="4136" y="1354"/>
                    </a:cubicBezTo>
                    <a:lnTo>
                      <a:pt x="4072" y="1394"/>
                    </a:lnTo>
                    <a:lnTo>
                      <a:pt x="4028" y="1423"/>
                    </a:lnTo>
                    <a:lnTo>
                      <a:pt x="3988" y="1449"/>
                    </a:lnTo>
                    <a:cubicBezTo>
                      <a:pt x="3958" y="1470"/>
                      <a:pt x="3944" y="1505"/>
                      <a:pt x="3952" y="1542"/>
                    </a:cubicBezTo>
                    <a:cubicBezTo>
                      <a:pt x="3966" y="1601"/>
                      <a:pt x="4034" y="1627"/>
                      <a:pt x="4083" y="1594"/>
                    </a:cubicBezTo>
                    <a:lnTo>
                      <a:pt x="4122" y="1569"/>
                    </a:lnTo>
                    <a:lnTo>
                      <a:pt x="4166" y="1540"/>
                    </a:lnTo>
                    <a:close/>
                    <a:moveTo>
                      <a:pt x="5130" y="1005"/>
                    </a:moveTo>
                    <a:cubicBezTo>
                      <a:pt x="5161" y="991"/>
                      <a:pt x="5180" y="960"/>
                      <a:pt x="5180" y="927"/>
                    </a:cubicBezTo>
                    <a:cubicBezTo>
                      <a:pt x="5180" y="864"/>
                      <a:pt x="5114" y="822"/>
                      <a:pt x="5056" y="849"/>
                    </a:cubicBezTo>
                    <a:lnTo>
                      <a:pt x="5005" y="873"/>
                    </a:lnTo>
                    <a:lnTo>
                      <a:pt x="4957" y="897"/>
                    </a:lnTo>
                    <a:lnTo>
                      <a:pt x="4899" y="926"/>
                    </a:lnTo>
                    <a:cubicBezTo>
                      <a:pt x="4819" y="967"/>
                      <a:pt x="4846" y="1088"/>
                      <a:pt x="4936" y="1090"/>
                    </a:cubicBezTo>
                    <a:cubicBezTo>
                      <a:pt x="4950" y="1090"/>
                      <a:pt x="4964" y="1087"/>
                      <a:pt x="4977" y="1080"/>
                    </a:cubicBezTo>
                    <a:lnTo>
                      <a:pt x="5033" y="1052"/>
                    </a:lnTo>
                    <a:lnTo>
                      <a:pt x="5081" y="1029"/>
                    </a:lnTo>
                    <a:close/>
                    <a:moveTo>
                      <a:pt x="6086" y="621"/>
                    </a:moveTo>
                    <a:cubicBezTo>
                      <a:pt x="6172" y="591"/>
                      <a:pt x="6161" y="467"/>
                      <a:pt x="6070" y="452"/>
                    </a:cubicBezTo>
                    <a:cubicBezTo>
                      <a:pt x="6057" y="451"/>
                      <a:pt x="6044" y="452"/>
                      <a:pt x="6030" y="457"/>
                    </a:cubicBezTo>
                    <a:lnTo>
                      <a:pt x="6003" y="465"/>
                    </a:lnTo>
                    <a:lnTo>
                      <a:pt x="5952" y="483"/>
                    </a:lnTo>
                    <a:lnTo>
                      <a:pt x="5900" y="501"/>
                    </a:lnTo>
                    <a:lnTo>
                      <a:pt x="5865" y="513"/>
                    </a:lnTo>
                    <a:cubicBezTo>
                      <a:pt x="5787" y="542"/>
                      <a:pt x="5789" y="652"/>
                      <a:pt x="5869" y="678"/>
                    </a:cubicBezTo>
                    <a:cubicBezTo>
                      <a:pt x="5887" y="684"/>
                      <a:pt x="5906" y="683"/>
                      <a:pt x="5924" y="677"/>
                    </a:cubicBezTo>
                    <a:lnTo>
                      <a:pt x="5958" y="665"/>
                    </a:lnTo>
                    <a:lnTo>
                      <a:pt x="6008" y="647"/>
                    </a:lnTo>
                    <a:lnTo>
                      <a:pt x="6058" y="630"/>
                    </a:lnTo>
                    <a:close/>
                    <a:moveTo>
                      <a:pt x="7081" y="353"/>
                    </a:moveTo>
                    <a:cubicBezTo>
                      <a:pt x="7116" y="346"/>
                      <a:pt x="7143" y="317"/>
                      <a:pt x="7148" y="281"/>
                    </a:cubicBezTo>
                    <a:cubicBezTo>
                      <a:pt x="7158" y="222"/>
                      <a:pt x="7104" y="170"/>
                      <a:pt x="7045" y="183"/>
                    </a:cubicBezTo>
                    <a:lnTo>
                      <a:pt x="7003" y="192"/>
                    </a:lnTo>
                    <a:lnTo>
                      <a:pt x="6950" y="203"/>
                    </a:lnTo>
                    <a:lnTo>
                      <a:pt x="6874" y="220"/>
                    </a:lnTo>
                    <a:cubicBezTo>
                      <a:pt x="6787" y="240"/>
                      <a:pt x="6783" y="362"/>
                      <a:pt x="6870" y="389"/>
                    </a:cubicBezTo>
                    <a:cubicBezTo>
                      <a:pt x="6884" y="392"/>
                      <a:pt x="6898" y="393"/>
                      <a:pt x="6912" y="389"/>
                    </a:cubicBezTo>
                    <a:lnTo>
                      <a:pt x="6987" y="373"/>
                    </a:lnTo>
                    <a:lnTo>
                      <a:pt x="7039" y="362"/>
                    </a:lnTo>
                    <a:close/>
                    <a:moveTo>
                      <a:pt x="8100" y="205"/>
                    </a:moveTo>
                    <a:cubicBezTo>
                      <a:pt x="8135" y="203"/>
                      <a:pt x="8165" y="177"/>
                      <a:pt x="8175" y="144"/>
                    </a:cubicBezTo>
                    <a:cubicBezTo>
                      <a:pt x="8192" y="85"/>
                      <a:pt x="8145" y="28"/>
                      <a:pt x="8084" y="32"/>
                    </a:cubicBezTo>
                    <a:lnTo>
                      <a:pt x="8047" y="36"/>
                    </a:lnTo>
                    <a:lnTo>
                      <a:pt x="7992" y="41"/>
                    </a:lnTo>
                    <a:lnTo>
                      <a:pt x="7910" y="49"/>
                    </a:lnTo>
                    <a:cubicBezTo>
                      <a:pt x="7875" y="52"/>
                      <a:pt x="7847" y="77"/>
                      <a:pt x="7836" y="110"/>
                    </a:cubicBezTo>
                    <a:cubicBezTo>
                      <a:pt x="7819" y="170"/>
                      <a:pt x="7867" y="228"/>
                      <a:pt x="7929" y="222"/>
                    </a:cubicBezTo>
                    <a:lnTo>
                      <a:pt x="8008" y="214"/>
                    </a:lnTo>
                    <a:lnTo>
                      <a:pt x="8062" y="209"/>
                    </a:lnTo>
                    <a:close/>
                    <a:moveTo>
                      <a:pt x="8840" y="1"/>
                    </a:moveTo>
                    <a:cubicBezTo>
                      <a:pt x="8802" y="1"/>
                      <a:pt x="8769" y="25"/>
                      <a:pt x="8757" y="61"/>
                    </a:cubicBezTo>
                    <a:cubicBezTo>
                      <a:pt x="8740" y="117"/>
                      <a:pt x="8781" y="175"/>
                      <a:pt x="8840" y="175"/>
                    </a:cubicBezTo>
                    <a:lnTo>
                      <a:pt x="8896" y="175"/>
                    </a:lnTo>
                    <a:lnTo>
                      <a:pt x="8952" y="175"/>
                    </a:lnTo>
                    <a:lnTo>
                      <a:pt x="9011" y="176"/>
                    </a:lnTo>
                    <a:cubicBezTo>
                      <a:pt x="9097" y="178"/>
                      <a:pt x="9133" y="67"/>
                      <a:pt x="9063" y="18"/>
                    </a:cubicBezTo>
                    <a:cubicBezTo>
                      <a:pt x="9049" y="8"/>
                      <a:pt x="9032" y="3"/>
                      <a:pt x="9015" y="3"/>
                    </a:cubicBezTo>
                    <a:lnTo>
                      <a:pt x="8955" y="2"/>
                    </a:lnTo>
                    <a:lnTo>
                      <a:pt x="8897" y="1"/>
                    </a:ln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8" name="Google Shape;128;p22"/>
              <p:cNvSpPr/>
              <p:nvPr/>
            </p:nvSpPr>
            <p:spPr>
              <a:xfrm>
                <a:off x="2191796" y="357346"/>
                <a:ext cx="4659214" cy="4659271"/>
              </a:xfrm>
              <a:custGeom>
                <a:rect b="b" l="l" r="r" t="t"/>
                <a:pathLst>
                  <a:path extrusionOk="0" h="15818" w="15817">
                    <a:moveTo>
                      <a:pt x="9104" y="266"/>
                    </a:moveTo>
                    <a:cubicBezTo>
                      <a:pt x="9179" y="278"/>
                      <a:pt x="9230" y="197"/>
                      <a:pt x="9190" y="134"/>
                    </a:cubicBezTo>
                    <a:cubicBezTo>
                      <a:pt x="9175" y="113"/>
                      <a:pt x="9156" y="99"/>
                      <a:pt x="9131" y="95"/>
                    </a:cubicBezTo>
                    <a:cubicBezTo>
                      <a:pt x="9015" y="77"/>
                      <a:pt x="8898" y="62"/>
                      <a:pt x="8782" y="49"/>
                    </a:cubicBezTo>
                    <a:cubicBezTo>
                      <a:pt x="8695" y="40"/>
                      <a:pt x="8651" y="152"/>
                      <a:pt x="8722" y="205"/>
                    </a:cubicBezTo>
                    <a:cubicBezTo>
                      <a:pt x="8734" y="214"/>
                      <a:pt x="8749" y="220"/>
                      <a:pt x="8764" y="222"/>
                    </a:cubicBezTo>
                    <a:cubicBezTo>
                      <a:pt x="8877" y="234"/>
                      <a:pt x="8992" y="249"/>
                      <a:pt x="9104" y="266"/>
                    </a:cubicBezTo>
                    <a:close/>
                    <a:moveTo>
                      <a:pt x="9943" y="445"/>
                    </a:moveTo>
                    <a:cubicBezTo>
                      <a:pt x="10016" y="464"/>
                      <a:pt x="10076" y="389"/>
                      <a:pt x="10042" y="322"/>
                    </a:cubicBezTo>
                    <a:cubicBezTo>
                      <a:pt x="10031" y="299"/>
                      <a:pt x="10012" y="285"/>
                      <a:pt x="9987" y="278"/>
                    </a:cubicBezTo>
                    <a:cubicBezTo>
                      <a:pt x="9875" y="247"/>
                      <a:pt x="9762" y="219"/>
                      <a:pt x="9647" y="193"/>
                    </a:cubicBezTo>
                    <a:cubicBezTo>
                      <a:pt x="9555" y="174"/>
                      <a:pt x="9502" y="292"/>
                      <a:pt x="9578" y="348"/>
                    </a:cubicBezTo>
                    <a:cubicBezTo>
                      <a:pt x="9588" y="355"/>
                      <a:pt x="9598" y="360"/>
                      <a:pt x="9609" y="362"/>
                    </a:cubicBezTo>
                    <a:cubicBezTo>
                      <a:pt x="9722" y="388"/>
                      <a:pt x="9832" y="415"/>
                      <a:pt x="9943" y="445"/>
                    </a:cubicBezTo>
                    <a:close/>
                    <a:moveTo>
                      <a:pt x="10755" y="716"/>
                    </a:moveTo>
                    <a:cubicBezTo>
                      <a:pt x="10831" y="746"/>
                      <a:pt x="10903" y="664"/>
                      <a:pt x="10863" y="593"/>
                    </a:cubicBezTo>
                    <a:cubicBezTo>
                      <a:pt x="10853" y="574"/>
                      <a:pt x="10838" y="562"/>
                      <a:pt x="10819" y="554"/>
                    </a:cubicBezTo>
                    <a:cubicBezTo>
                      <a:pt x="10711" y="512"/>
                      <a:pt x="10601" y="471"/>
                      <a:pt x="10490" y="432"/>
                    </a:cubicBezTo>
                    <a:cubicBezTo>
                      <a:pt x="10412" y="405"/>
                      <a:pt x="10344" y="494"/>
                      <a:pt x="10391" y="562"/>
                    </a:cubicBezTo>
                    <a:cubicBezTo>
                      <a:pt x="10401" y="579"/>
                      <a:pt x="10416" y="590"/>
                      <a:pt x="10434" y="596"/>
                    </a:cubicBezTo>
                    <a:cubicBezTo>
                      <a:pt x="10542" y="634"/>
                      <a:pt x="10650" y="674"/>
                      <a:pt x="10755" y="716"/>
                    </a:cubicBezTo>
                    <a:close/>
                    <a:moveTo>
                      <a:pt x="11533" y="1076"/>
                    </a:moveTo>
                    <a:cubicBezTo>
                      <a:pt x="11557" y="1088"/>
                      <a:pt x="11585" y="1089"/>
                      <a:pt x="11609" y="1078"/>
                    </a:cubicBezTo>
                    <a:cubicBezTo>
                      <a:pt x="11676" y="1049"/>
                      <a:pt x="11679" y="956"/>
                      <a:pt x="11615" y="922"/>
                    </a:cubicBezTo>
                    <a:cubicBezTo>
                      <a:pt x="11512" y="867"/>
                      <a:pt x="11407" y="815"/>
                      <a:pt x="11301" y="764"/>
                    </a:cubicBezTo>
                    <a:cubicBezTo>
                      <a:pt x="11227" y="729"/>
                      <a:pt x="11150" y="808"/>
                      <a:pt x="11187" y="882"/>
                    </a:cubicBezTo>
                    <a:cubicBezTo>
                      <a:pt x="11196" y="899"/>
                      <a:pt x="11210" y="913"/>
                      <a:pt x="11228" y="921"/>
                    </a:cubicBezTo>
                    <a:cubicBezTo>
                      <a:pt x="11331" y="970"/>
                      <a:pt x="11433" y="1021"/>
                      <a:pt x="11533" y="1076"/>
                    </a:cubicBezTo>
                    <a:close/>
                    <a:moveTo>
                      <a:pt x="12267" y="1519"/>
                    </a:moveTo>
                    <a:cubicBezTo>
                      <a:pt x="12299" y="1540"/>
                      <a:pt x="12340" y="1539"/>
                      <a:pt x="12370" y="1515"/>
                    </a:cubicBezTo>
                    <a:cubicBezTo>
                      <a:pt x="12415" y="1478"/>
                      <a:pt x="12413" y="1408"/>
                      <a:pt x="12365" y="1376"/>
                    </a:cubicBezTo>
                    <a:cubicBezTo>
                      <a:pt x="12268" y="1310"/>
                      <a:pt x="12170" y="1246"/>
                      <a:pt x="12070" y="1184"/>
                    </a:cubicBezTo>
                    <a:cubicBezTo>
                      <a:pt x="12050" y="1172"/>
                      <a:pt x="12027" y="1168"/>
                      <a:pt x="12003" y="1174"/>
                    </a:cubicBezTo>
                    <a:cubicBezTo>
                      <a:pt x="11929" y="1195"/>
                      <a:pt x="11915" y="1291"/>
                      <a:pt x="11980" y="1332"/>
                    </a:cubicBezTo>
                    <a:cubicBezTo>
                      <a:pt x="12077" y="1392"/>
                      <a:pt x="12173" y="1455"/>
                      <a:pt x="12267" y="1519"/>
                    </a:cubicBezTo>
                    <a:close/>
                    <a:moveTo>
                      <a:pt x="12947" y="2041"/>
                    </a:moveTo>
                    <a:cubicBezTo>
                      <a:pt x="13017" y="2100"/>
                      <a:pt x="13118" y="2026"/>
                      <a:pt x="13083" y="1942"/>
                    </a:cubicBezTo>
                    <a:cubicBezTo>
                      <a:pt x="13078" y="1929"/>
                      <a:pt x="13070" y="1918"/>
                      <a:pt x="13060" y="1909"/>
                    </a:cubicBezTo>
                    <a:cubicBezTo>
                      <a:pt x="12971" y="1834"/>
                      <a:pt x="12881" y="1758"/>
                      <a:pt x="12789" y="1687"/>
                    </a:cubicBezTo>
                    <a:cubicBezTo>
                      <a:pt x="12768" y="1670"/>
                      <a:pt x="12743" y="1665"/>
                      <a:pt x="12717" y="1670"/>
                    </a:cubicBezTo>
                    <a:cubicBezTo>
                      <a:pt x="12645" y="1687"/>
                      <a:pt x="12624" y="1778"/>
                      <a:pt x="12683" y="1824"/>
                    </a:cubicBezTo>
                    <a:cubicBezTo>
                      <a:pt x="12772" y="1894"/>
                      <a:pt x="12861" y="1967"/>
                      <a:pt x="12947" y="2041"/>
                    </a:cubicBezTo>
                    <a:close/>
                    <a:moveTo>
                      <a:pt x="13565" y="2635"/>
                    </a:moveTo>
                    <a:cubicBezTo>
                      <a:pt x="13591" y="2661"/>
                      <a:pt x="13628" y="2669"/>
                      <a:pt x="13661" y="2656"/>
                    </a:cubicBezTo>
                    <a:cubicBezTo>
                      <a:pt x="13717" y="2633"/>
                      <a:pt x="13734" y="2561"/>
                      <a:pt x="13692" y="2516"/>
                    </a:cubicBezTo>
                    <a:cubicBezTo>
                      <a:pt x="13612" y="2431"/>
                      <a:pt x="13530" y="2348"/>
                      <a:pt x="13447" y="2266"/>
                    </a:cubicBezTo>
                    <a:cubicBezTo>
                      <a:pt x="13383" y="2203"/>
                      <a:pt x="13277" y="2267"/>
                      <a:pt x="13304" y="2354"/>
                    </a:cubicBezTo>
                    <a:cubicBezTo>
                      <a:pt x="13309" y="2367"/>
                      <a:pt x="13316" y="2379"/>
                      <a:pt x="13326" y="2389"/>
                    </a:cubicBezTo>
                    <a:cubicBezTo>
                      <a:pt x="13407" y="2470"/>
                      <a:pt x="13488" y="2551"/>
                      <a:pt x="13565" y="2635"/>
                    </a:cubicBezTo>
                    <a:close/>
                    <a:moveTo>
                      <a:pt x="14114" y="3293"/>
                    </a:moveTo>
                    <a:cubicBezTo>
                      <a:pt x="14134" y="3318"/>
                      <a:pt x="14164" y="3331"/>
                      <a:pt x="14196" y="3327"/>
                    </a:cubicBezTo>
                    <a:cubicBezTo>
                      <a:pt x="14261" y="3319"/>
                      <a:pt x="14293" y="3242"/>
                      <a:pt x="14253" y="3189"/>
                    </a:cubicBezTo>
                    <a:cubicBezTo>
                      <a:pt x="14184" y="3095"/>
                      <a:pt x="14112" y="3004"/>
                      <a:pt x="14038" y="2913"/>
                    </a:cubicBezTo>
                    <a:cubicBezTo>
                      <a:pt x="13977" y="2841"/>
                      <a:pt x="13862" y="2900"/>
                      <a:pt x="13887" y="2992"/>
                    </a:cubicBezTo>
                    <a:cubicBezTo>
                      <a:pt x="13891" y="3004"/>
                      <a:pt x="13896" y="3013"/>
                      <a:pt x="13904" y="3023"/>
                    </a:cubicBezTo>
                    <a:cubicBezTo>
                      <a:pt x="13976" y="3111"/>
                      <a:pt x="14046" y="3202"/>
                      <a:pt x="14114" y="3293"/>
                    </a:cubicBezTo>
                    <a:close/>
                    <a:moveTo>
                      <a:pt x="14588" y="4008"/>
                    </a:moveTo>
                    <a:cubicBezTo>
                      <a:pt x="14634" y="4085"/>
                      <a:pt x="14754" y="4050"/>
                      <a:pt x="14749" y="3959"/>
                    </a:cubicBezTo>
                    <a:cubicBezTo>
                      <a:pt x="14748" y="3945"/>
                      <a:pt x="14745" y="3933"/>
                      <a:pt x="14738" y="3920"/>
                    </a:cubicBezTo>
                    <a:cubicBezTo>
                      <a:pt x="14678" y="3819"/>
                      <a:pt x="14617" y="3719"/>
                      <a:pt x="14554" y="3621"/>
                    </a:cubicBezTo>
                    <a:cubicBezTo>
                      <a:pt x="14504" y="3545"/>
                      <a:pt x="14385" y="3587"/>
                      <a:pt x="14395" y="3679"/>
                    </a:cubicBezTo>
                    <a:cubicBezTo>
                      <a:pt x="14396" y="3693"/>
                      <a:pt x="14401" y="3705"/>
                      <a:pt x="14408" y="3716"/>
                    </a:cubicBezTo>
                    <a:cubicBezTo>
                      <a:pt x="14470" y="3812"/>
                      <a:pt x="14530" y="3909"/>
                      <a:pt x="14588" y="4008"/>
                    </a:cubicBezTo>
                    <a:close/>
                    <a:moveTo>
                      <a:pt x="14979" y="4771"/>
                    </a:moveTo>
                    <a:cubicBezTo>
                      <a:pt x="14994" y="4802"/>
                      <a:pt x="15024" y="4822"/>
                      <a:pt x="15058" y="4822"/>
                    </a:cubicBezTo>
                    <a:cubicBezTo>
                      <a:pt x="15121" y="4822"/>
                      <a:pt x="15163" y="4757"/>
                      <a:pt x="15138" y="4700"/>
                    </a:cubicBezTo>
                    <a:cubicBezTo>
                      <a:pt x="15091" y="4593"/>
                      <a:pt x="15040" y="4487"/>
                      <a:pt x="14988" y="4382"/>
                    </a:cubicBezTo>
                    <a:cubicBezTo>
                      <a:pt x="14947" y="4301"/>
                      <a:pt x="14823" y="4330"/>
                      <a:pt x="14823" y="4423"/>
                    </a:cubicBezTo>
                    <a:cubicBezTo>
                      <a:pt x="14824" y="4435"/>
                      <a:pt x="14827" y="4449"/>
                      <a:pt x="14833" y="4461"/>
                    </a:cubicBezTo>
                    <a:cubicBezTo>
                      <a:pt x="14884" y="4563"/>
                      <a:pt x="14933" y="4666"/>
                      <a:pt x="14979" y="4771"/>
                    </a:cubicBezTo>
                    <a:close/>
                    <a:moveTo>
                      <a:pt x="15283" y="5572"/>
                    </a:moveTo>
                    <a:cubicBezTo>
                      <a:pt x="15312" y="5659"/>
                      <a:pt x="15437" y="5649"/>
                      <a:pt x="15451" y="5557"/>
                    </a:cubicBezTo>
                    <a:cubicBezTo>
                      <a:pt x="15453" y="5545"/>
                      <a:pt x="15452" y="5532"/>
                      <a:pt x="15449" y="5519"/>
                    </a:cubicBezTo>
                    <a:cubicBezTo>
                      <a:pt x="15414" y="5408"/>
                      <a:pt x="15375" y="5297"/>
                      <a:pt x="15335" y="5187"/>
                    </a:cubicBezTo>
                    <a:cubicBezTo>
                      <a:pt x="15303" y="5103"/>
                      <a:pt x="15180" y="5116"/>
                      <a:pt x="15167" y="5207"/>
                    </a:cubicBezTo>
                    <a:cubicBezTo>
                      <a:pt x="15166" y="5221"/>
                      <a:pt x="15167" y="5234"/>
                      <a:pt x="15173" y="5247"/>
                    </a:cubicBezTo>
                    <a:cubicBezTo>
                      <a:pt x="15211" y="5355"/>
                      <a:pt x="15249" y="5463"/>
                      <a:pt x="15283" y="5572"/>
                    </a:cubicBezTo>
                    <a:close/>
                    <a:moveTo>
                      <a:pt x="15496" y="6403"/>
                    </a:moveTo>
                    <a:cubicBezTo>
                      <a:pt x="15511" y="6478"/>
                      <a:pt x="15608" y="6498"/>
                      <a:pt x="15652" y="6434"/>
                    </a:cubicBezTo>
                    <a:cubicBezTo>
                      <a:pt x="15666" y="6415"/>
                      <a:pt x="15670" y="6392"/>
                      <a:pt x="15666" y="6369"/>
                    </a:cubicBezTo>
                    <a:cubicBezTo>
                      <a:pt x="15643" y="6253"/>
                      <a:pt x="15618" y="6140"/>
                      <a:pt x="15590" y="6026"/>
                    </a:cubicBezTo>
                    <a:cubicBezTo>
                      <a:pt x="15567" y="5935"/>
                      <a:pt x="15439" y="5939"/>
                      <a:pt x="15421" y="6031"/>
                    </a:cubicBezTo>
                    <a:cubicBezTo>
                      <a:pt x="15419" y="6044"/>
                      <a:pt x="15419" y="6055"/>
                      <a:pt x="15422" y="6067"/>
                    </a:cubicBezTo>
                    <a:cubicBezTo>
                      <a:pt x="15449" y="6178"/>
                      <a:pt x="15474" y="6290"/>
                      <a:pt x="15496" y="6403"/>
                    </a:cubicBezTo>
                    <a:close/>
                    <a:moveTo>
                      <a:pt x="15614" y="7251"/>
                    </a:moveTo>
                    <a:cubicBezTo>
                      <a:pt x="15618" y="7289"/>
                      <a:pt x="15645" y="7320"/>
                      <a:pt x="15682" y="7328"/>
                    </a:cubicBezTo>
                    <a:cubicBezTo>
                      <a:pt x="15739" y="7341"/>
                      <a:pt x="15793" y="7295"/>
                      <a:pt x="15787" y="7236"/>
                    </a:cubicBezTo>
                    <a:cubicBezTo>
                      <a:pt x="15779" y="7120"/>
                      <a:pt x="15766" y="7003"/>
                      <a:pt x="15751" y="6888"/>
                    </a:cubicBezTo>
                    <a:cubicBezTo>
                      <a:pt x="15748" y="6865"/>
                      <a:pt x="15736" y="6844"/>
                      <a:pt x="15718" y="6830"/>
                    </a:cubicBezTo>
                    <a:cubicBezTo>
                      <a:pt x="15656" y="6783"/>
                      <a:pt x="15569" y="6833"/>
                      <a:pt x="15579" y="6910"/>
                    </a:cubicBezTo>
                    <a:cubicBezTo>
                      <a:pt x="15594" y="7023"/>
                      <a:pt x="15606" y="7137"/>
                      <a:pt x="15614" y="7251"/>
                    </a:cubicBezTo>
                    <a:close/>
                    <a:moveTo>
                      <a:pt x="15640" y="8109"/>
                    </a:moveTo>
                    <a:cubicBezTo>
                      <a:pt x="15638" y="8193"/>
                      <a:pt x="15749" y="8230"/>
                      <a:pt x="15798" y="8160"/>
                    </a:cubicBezTo>
                    <a:cubicBezTo>
                      <a:pt x="15807" y="8145"/>
                      <a:pt x="15813" y="8130"/>
                      <a:pt x="15814" y="8112"/>
                    </a:cubicBezTo>
                    <a:lnTo>
                      <a:pt x="15814" y="8062"/>
                    </a:lnTo>
                    <a:lnTo>
                      <a:pt x="15815" y="8011"/>
                    </a:lnTo>
                    <a:lnTo>
                      <a:pt x="15816" y="7960"/>
                    </a:lnTo>
                    <a:cubicBezTo>
                      <a:pt x="15816" y="7894"/>
                      <a:pt x="15816" y="7828"/>
                      <a:pt x="15814" y="7761"/>
                    </a:cubicBezTo>
                    <a:cubicBezTo>
                      <a:pt x="15814" y="7726"/>
                      <a:pt x="15792" y="7695"/>
                      <a:pt x="15758" y="7682"/>
                    </a:cubicBezTo>
                    <a:cubicBezTo>
                      <a:pt x="15701" y="7661"/>
                      <a:pt x="15640" y="7704"/>
                      <a:pt x="15642" y="7765"/>
                    </a:cubicBezTo>
                    <a:cubicBezTo>
                      <a:pt x="15642" y="7829"/>
                      <a:pt x="15642" y="7895"/>
                      <a:pt x="15642" y="7959"/>
                    </a:cubicBezTo>
                    <a:lnTo>
                      <a:pt x="15642" y="8009"/>
                    </a:lnTo>
                    <a:lnTo>
                      <a:pt x="15641" y="8059"/>
                    </a:lnTo>
                    <a:close/>
                    <a:moveTo>
                      <a:pt x="15572" y="8963"/>
                    </a:moveTo>
                    <a:cubicBezTo>
                      <a:pt x="15562" y="9039"/>
                      <a:pt x="15648" y="9089"/>
                      <a:pt x="15710" y="9044"/>
                    </a:cubicBezTo>
                    <a:cubicBezTo>
                      <a:pt x="15729" y="9028"/>
                      <a:pt x="15739" y="9010"/>
                      <a:pt x="15744" y="8985"/>
                    </a:cubicBezTo>
                    <a:lnTo>
                      <a:pt x="15752" y="8916"/>
                    </a:lnTo>
                    <a:lnTo>
                      <a:pt x="15759" y="8867"/>
                    </a:lnTo>
                    <a:lnTo>
                      <a:pt x="15765" y="8817"/>
                    </a:lnTo>
                    <a:lnTo>
                      <a:pt x="15770" y="8767"/>
                    </a:lnTo>
                    <a:lnTo>
                      <a:pt x="15775" y="8717"/>
                    </a:lnTo>
                    <a:lnTo>
                      <a:pt x="15783" y="8637"/>
                    </a:lnTo>
                    <a:cubicBezTo>
                      <a:pt x="15790" y="8553"/>
                      <a:pt x="15685" y="8510"/>
                      <a:pt x="15630" y="8574"/>
                    </a:cubicBezTo>
                    <a:cubicBezTo>
                      <a:pt x="15619" y="8587"/>
                      <a:pt x="15612" y="8604"/>
                      <a:pt x="15610" y="8622"/>
                    </a:cubicBezTo>
                    <a:lnTo>
                      <a:pt x="15607" y="8651"/>
                    </a:lnTo>
                    <a:lnTo>
                      <a:pt x="15602" y="8700"/>
                    </a:lnTo>
                    <a:lnTo>
                      <a:pt x="15598" y="8749"/>
                    </a:lnTo>
                    <a:lnTo>
                      <a:pt x="15592" y="8798"/>
                    </a:lnTo>
                    <a:lnTo>
                      <a:pt x="15587" y="8846"/>
                    </a:lnTo>
                    <a:lnTo>
                      <a:pt x="15580" y="8895"/>
                    </a:lnTo>
                    <a:close/>
                    <a:moveTo>
                      <a:pt x="15408" y="9804"/>
                    </a:moveTo>
                    <a:cubicBezTo>
                      <a:pt x="15389" y="9881"/>
                      <a:pt x="15477" y="9942"/>
                      <a:pt x="15542" y="9897"/>
                    </a:cubicBezTo>
                    <a:cubicBezTo>
                      <a:pt x="15559" y="9885"/>
                      <a:pt x="15572" y="9866"/>
                      <a:pt x="15577" y="9846"/>
                    </a:cubicBezTo>
                    <a:lnTo>
                      <a:pt x="15591" y="9790"/>
                    </a:lnTo>
                    <a:lnTo>
                      <a:pt x="15602" y="9742"/>
                    </a:lnTo>
                    <a:lnTo>
                      <a:pt x="15614" y="9695"/>
                    </a:lnTo>
                    <a:lnTo>
                      <a:pt x="15624" y="9647"/>
                    </a:lnTo>
                    <a:lnTo>
                      <a:pt x="15635" y="9599"/>
                    </a:lnTo>
                    <a:lnTo>
                      <a:pt x="15645" y="9551"/>
                    </a:lnTo>
                    <a:lnTo>
                      <a:pt x="15655" y="9505"/>
                    </a:lnTo>
                    <a:cubicBezTo>
                      <a:pt x="15670" y="9432"/>
                      <a:pt x="15591" y="9375"/>
                      <a:pt x="15526" y="9412"/>
                    </a:cubicBezTo>
                    <a:cubicBezTo>
                      <a:pt x="15504" y="9425"/>
                      <a:pt x="15490" y="9446"/>
                      <a:pt x="15485" y="9470"/>
                    </a:cubicBezTo>
                    <a:lnTo>
                      <a:pt x="15476" y="9515"/>
                    </a:lnTo>
                    <a:lnTo>
                      <a:pt x="15465" y="9563"/>
                    </a:lnTo>
                    <a:lnTo>
                      <a:pt x="15455" y="9609"/>
                    </a:lnTo>
                    <a:lnTo>
                      <a:pt x="15444" y="9656"/>
                    </a:lnTo>
                    <a:lnTo>
                      <a:pt x="15434" y="9703"/>
                    </a:lnTo>
                    <a:lnTo>
                      <a:pt x="15422" y="9749"/>
                    </a:lnTo>
                    <a:close/>
                    <a:moveTo>
                      <a:pt x="15153" y="10622"/>
                    </a:moveTo>
                    <a:cubicBezTo>
                      <a:pt x="15141" y="10654"/>
                      <a:pt x="15149" y="10690"/>
                      <a:pt x="15173" y="10713"/>
                    </a:cubicBezTo>
                    <a:cubicBezTo>
                      <a:pt x="15218" y="10759"/>
                      <a:pt x="15293" y="10743"/>
                      <a:pt x="15316" y="10683"/>
                    </a:cubicBezTo>
                    <a:lnTo>
                      <a:pt x="15336" y="10629"/>
                    </a:lnTo>
                    <a:lnTo>
                      <a:pt x="15353" y="10583"/>
                    </a:lnTo>
                    <a:lnTo>
                      <a:pt x="15369" y="10537"/>
                    </a:lnTo>
                    <a:lnTo>
                      <a:pt x="15385" y="10492"/>
                    </a:lnTo>
                    <a:lnTo>
                      <a:pt x="15401" y="10445"/>
                    </a:lnTo>
                    <a:lnTo>
                      <a:pt x="15415" y="10400"/>
                    </a:lnTo>
                    <a:lnTo>
                      <a:pt x="15432" y="10352"/>
                    </a:lnTo>
                    <a:cubicBezTo>
                      <a:pt x="15456" y="10277"/>
                      <a:pt x="15373" y="10210"/>
                      <a:pt x="15305" y="10251"/>
                    </a:cubicBezTo>
                    <a:cubicBezTo>
                      <a:pt x="15287" y="10261"/>
                      <a:pt x="15273" y="10278"/>
                      <a:pt x="15266" y="10299"/>
                    </a:cubicBezTo>
                    <a:lnTo>
                      <a:pt x="15251" y="10345"/>
                    </a:lnTo>
                    <a:lnTo>
                      <a:pt x="15236" y="10390"/>
                    </a:lnTo>
                    <a:lnTo>
                      <a:pt x="15221" y="10435"/>
                    </a:lnTo>
                    <a:lnTo>
                      <a:pt x="15205" y="10479"/>
                    </a:lnTo>
                    <a:lnTo>
                      <a:pt x="15189" y="10524"/>
                    </a:lnTo>
                    <a:lnTo>
                      <a:pt x="15174" y="10568"/>
                    </a:lnTo>
                    <a:close/>
                    <a:moveTo>
                      <a:pt x="14809" y="11407"/>
                    </a:moveTo>
                    <a:cubicBezTo>
                      <a:pt x="14772" y="11478"/>
                      <a:pt x="14845" y="11558"/>
                      <a:pt x="14919" y="11526"/>
                    </a:cubicBezTo>
                    <a:cubicBezTo>
                      <a:pt x="14939" y="11518"/>
                      <a:pt x="14954" y="11503"/>
                      <a:pt x="14963" y="11485"/>
                    </a:cubicBezTo>
                    <a:lnTo>
                      <a:pt x="14994" y="11424"/>
                    </a:lnTo>
                    <a:lnTo>
                      <a:pt x="15015" y="11381"/>
                    </a:lnTo>
                    <a:lnTo>
                      <a:pt x="15036" y="11338"/>
                    </a:lnTo>
                    <a:lnTo>
                      <a:pt x="15057" y="11295"/>
                    </a:lnTo>
                    <a:lnTo>
                      <a:pt x="15078" y="11251"/>
                    </a:lnTo>
                    <a:lnTo>
                      <a:pt x="15098" y="11207"/>
                    </a:lnTo>
                    <a:lnTo>
                      <a:pt x="15115" y="11169"/>
                    </a:lnTo>
                    <a:cubicBezTo>
                      <a:pt x="15148" y="11097"/>
                      <a:pt x="15072" y="11022"/>
                      <a:pt x="14999" y="11055"/>
                    </a:cubicBezTo>
                    <a:cubicBezTo>
                      <a:pt x="14980" y="11064"/>
                      <a:pt x="14966" y="11078"/>
                      <a:pt x="14957" y="11097"/>
                    </a:cubicBezTo>
                    <a:lnTo>
                      <a:pt x="14940" y="11135"/>
                    </a:lnTo>
                    <a:lnTo>
                      <a:pt x="14920" y="11178"/>
                    </a:lnTo>
                    <a:lnTo>
                      <a:pt x="14900" y="11220"/>
                    </a:lnTo>
                    <a:lnTo>
                      <a:pt x="14880" y="11263"/>
                    </a:lnTo>
                    <a:lnTo>
                      <a:pt x="14859" y="11304"/>
                    </a:lnTo>
                    <a:lnTo>
                      <a:pt x="14838" y="11346"/>
                    </a:lnTo>
                    <a:close/>
                    <a:moveTo>
                      <a:pt x="14378" y="12149"/>
                    </a:moveTo>
                    <a:cubicBezTo>
                      <a:pt x="14327" y="12229"/>
                      <a:pt x="14422" y="12322"/>
                      <a:pt x="14501" y="12267"/>
                    </a:cubicBezTo>
                    <a:cubicBezTo>
                      <a:pt x="14510" y="12260"/>
                      <a:pt x="14517" y="12253"/>
                      <a:pt x="14524" y="12243"/>
                    </a:cubicBezTo>
                    <a:lnTo>
                      <a:pt x="14544" y="12212"/>
                    </a:lnTo>
                    <a:lnTo>
                      <a:pt x="14570" y="12171"/>
                    </a:lnTo>
                    <a:lnTo>
                      <a:pt x="14596" y="12131"/>
                    </a:lnTo>
                    <a:lnTo>
                      <a:pt x="14621" y="12091"/>
                    </a:lnTo>
                    <a:lnTo>
                      <a:pt x="14646" y="12051"/>
                    </a:lnTo>
                    <a:lnTo>
                      <a:pt x="14671" y="12010"/>
                    </a:lnTo>
                    <a:lnTo>
                      <a:pt x="14709" y="11946"/>
                    </a:lnTo>
                    <a:cubicBezTo>
                      <a:pt x="14727" y="11916"/>
                      <a:pt x="14725" y="11875"/>
                      <a:pt x="14703" y="11848"/>
                    </a:cubicBezTo>
                    <a:cubicBezTo>
                      <a:pt x="14665" y="11800"/>
                      <a:pt x="14591" y="11806"/>
                      <a:pt x="14560" y="11858"/>
                    </a:cubicBezTo>
                    <a:lnTo>
                      <a:pt x="14523" y="11920"/>
                    </a:lnTo>
                    <a:lnTo>
                      <a:pt x="14499" y="11959"/>
                    </a:lnTo>
                    <a:lnTo>
                      <a:pt x="14474" y="11999"/>
                    </a:lnTo>
                    <a:lnTo>
                      <a:pt x="14449" y="12039"/>
                    </a:lnTo>
                    <a:lnTo>
                      <a:pt x="14424" y="12078"/>
                    </a:lnTo>
                    <a:lnTo>
                      <a:pt x="14399" y="12117"/>
                    </a:lnTo>
                    <a:close/>
                    <a:moveTo>
                      <a:pt x="13869" y="12839"/>
                    </a:moveTo>
                    <a:cubicBezTo>
                      <a:pt x="13852" y="12859"/>
                      <a:pt x="13846" y="12884"/>
                      <a:pt x="13851" y="12910"/>
                    </a:cubicBezTo>
                    <a:cubicBezTo>
                      <a:pt x="13866" y="12982"/>
                      <a:pt x="13956" y="13005"/>
                      <a:pt x="14003" y="12949"/>
                    </a:cubicBezTo>
                    <a:lnTo>
                      <a:pt x="14040" y="12903"/>
                    </a:lnTo>
                    <a:lnTo>
                      <a:pt x="14070" y="12866"/>
                    </a:lnTo>
                    <a:lnTo>
                      <a:pt x="14100" y="12829"/>
                    </a:lnTo>
                    <a:lnTo>
                      <a:pt x="14129" y="12791"/>
                    </a:lnTo>
                    <a:lnTo>
                      <a:pt x="14158" y="12754"/>
                    </a:lnTo>
                    <a:lnTo>
                      <a:pt x="14188" y="12716"/>
                    </a:lnTo>
                    <a:lnTo>
                      <a:pt x="14220" y="12673"/>
                    </a:lnTo>
                    <a:cubicBezTo>
                      <a:pt x="14272" y="12605"/>
                      <a:pt x="14203" y="12511"/>
                      <a:pt x="14122" y="12540"/>
                    </a:cubicBezTo>
                    <a:cubicBezTo>
                      <a:pt x="14106" y="12546"/>
                      <a:pt x="14092" y="12555"/>
                      <a:pt x="14081" y="12570"/>
                    </a:cubicBezTo>
                    <a:lnTo>
                      <a:pt x="14050" y="12611"/>
                    </a:lnTo>
                    <a:lnTo>
                      <a:pt x="14021" y="12648"/>
                    </a:lnTo>
                    <a:lnTo>
                      <a:pt x="13993" y="12685"/>
                    </a:lnTo>
                    <a:lnTo>
                      <a:pt x="13964" y="12721"/>
                    </a:lnTo>
                    <a:lnTo>
                      <a:pt x="13935" y="12757"/>
                    </a:lnTo>
                    <a:lnTo>
                      <a:pt x="13906" y="12793"/>
                    </a:lnTo>
                    <a:close/>
                    <a:moveTo>
                      <a:pt x="13287" y="13467"/>
                    </a:moveTo>
                    <a:cubicBezTo>
                      <a:pt x="13260" y="13493"/>
                      <a:pt x="13253" y="13533"/>
                      <a:pt x="13268" y="13567"/>
                    </a:cubicBezTo>
                    <a:cubicBezTo>
                      <a:pt x="13295" y="13621"/>
                      <a:pt x="13365" y="13633"/>
                      <a:pt x="13407" y="13592"/>
                    </a:cubicBezTo>
                    <a:lnTo>
                      <a:pt x="13433" y="13568"/>
                    </a:lnTo>
                    <a:lnTo>
                      <a:pt x="13466" y="13534"/>
                    </a:lnTo>
                    <a:lnTo>
                      <a:pt x="13500" y="13501"/>
                    </a:lnTo>
                    <a:lnTo>
                      <a:pt x="13533" y="13467"/>
                    </a:lnTo>
                    <a:lnTo>
                      <a:pt x="13566" y="13433"/>
                    </a:lnTo>
                    <a:lnTo>
                      <a:pt x="13599" y="13400"/>
                    </a:lnTo>
                    <a:lnTo>
                      <a:pt x="13632" y="13365"/>
                    </a:lnTo>
                    <a:lnTo>
                      <a:pt x="13654" y="13342"/>
                    </a:lnTo>
                    <a:cubicBezTo>
                      <a:pt x="13680" y="13314"/>
                      <a:pt x="13685" y="13272"/>
                      <a:pt x="13667" y="13240"/>
                    </a:cubicBezTo>
                    <a:cubicBezTo>
                      <a:pt x="13637" y="13190"/>
                      <a:pt x="13568" y="13181"/>
                      <a:pt x="13528" y="13224"/>
                    </a:cubicBezTo>
                    <a:lnTo>
                      <a:pt x="13474" y="13279"/>
                    </a:lnTo>
                    <a:lnTo>
                      <a:pt x="13442" y="13313"/>
                    </a:lnTo>
                    <a:lnTo>
                      <a:pt x="13410" y="13346"/>
                    </a:lnTo>
                    <a:lnTo>
                      <a:pt x="13378" y="13378"/>
                    </a:lnTo>
                    <a:lnTo>
                      <a:pt x="13344" y="13411"/>
                    </a:lnTo>
                    <a:lnTo>
                      <a:pt x="13311" y="13444"/>
                    </a:lnTo>
                    <a:close/>
                    <a:moveTo>
                      <a:pt x="12639" y="14029"/>
                    </a:moveTo>
                    <a:cubicBezTo>
                      <a:pt x="12609" y="14052"/>
                      <a:pt x="12598" y="14091"/>
                      <a:pt x="12610" y="14126"/>
                    </a:cubicBezTo>
                    <a:cubicBezTo>
                      <a:pt x="12629" y="14181"/>
                      <a:pt x="12699" y="14202"/>
                      <a:pt x="12745" y="14166"/>
                    </a:cubicBezTo>
                    <a:lnTo>
                      <a:pt x="12790" y="14131"/>
                    </a:lnTo>
                    <a:lnTo>
                      <a:pt x="12827" y="14101"/>
                    </a:lnTo>
                    <a:lnTo>
                      <a:pt x="12864" y="14071"/>
                    </a:lnTo>
                    <a:lnTo>
                      <a:pt x="12902" y="14042"/>
                    </a:lnTo>
                    <a:lnTo>
                      <a:pt x="12938" y="14011"/>
                    </a:lnTo>
                    <a:lnTo>
                      <a:pt x="12975" y="13981"/>
                    </a:lnTo>
                    <a:lnTo>
                      <a:pt x="13018" y="13945"/>
                    </a:lnTo>
                    <a:cubicBezTo>
                      <a:pt x="13076" y="13894"/>
                      <a:pt x="13046" y="13799"/>
                      <a:pt x="12969" y="13793"/>
                    </a:cubicBezTo>
                    <a:cubicBezTo>
                      <a:pt x="12944" y="13791"/>
                      <a:pt x="12923" y="13797"/>
                      <a:pt x="12905" y="13813"/>
                    </a:cubicBezTo>
                    <a:lnTo>
                      <a:pt x="12863" y="13848"/>
                    </a:lnTo>
                    <a:lnTo>
                      <a:pt x="12827" y="13878"/>
                    </a:lnTo>
                    <a:lnTo>
                      <a:pt x="12792" y="13907"/>
                    </a:lnTo>
                    <a:lnTo>
                      <a:pt x="12756" y="13936"/>
                    </a:lnTo>
                    <a:lnTo>
                      <a:pt x="12719" y="13966"/>
                    </a:lnTo>
                    <a:lnTo>
                      <a:pt x="12683" y="13995"/>
                    </a:lnTo>
                    <a:close/>
                    <a:moveTo>
                      <a:pt x="11932" y="14516"/>
                    </a:moveTo>
                    <a:cubicBezTo>
                      <a:pt x="11883" y="14547"/>
                      <a:pt x="11877" y="14617"/>
                      <a:pt x="11923" y="14656"/>
                    </a:cubicBezTo>
                    <a:cubicBezTo>
                      <a:pt x="11952" y="14680"/>
                      <a:pt x="11992" y="14683"/>
                      <a:pt x="12024" y="14663"/>
                    </a:cubicBezTo>
                    <a:lnTo>
                      <a:pt x="12049" y="14648"/>
                    </a:lnTo>
                    <a:lnTo>
                      <a:pt x="12090" y="14622"/>
                    </a:lnTo>
                    <a:lnTo>
                      <a:pt x="12130" y="14597"/>
                    </a:lnTo>
                    <a:lnTo>
                      <a:pt x="12170" y="14572"/>
                    </a:lnTo>
                    <a:lnTo>
                      <a:pt x="12210" y="14545"/>
                    </a:lnTo>
                    <a:lnTo>
                      <a:pt x="12250" y="14519"/>
                    </a:lnTo>
                    <a:lnTo>
                      <a:pt x="12290" y="14493"/>
                    </a:lnTo>
                    <a:lnTo>
                      <a:pt x="12318" y="14474"/>
                    </a:lnTo>
                    <a:cubicBezTo>
                      <a:pt x="12390" y="14426"/>
                      <a:pt x="12354" y="14313"/>
                      <a:pt x="12268" y="14315"/>
                    </a:cubicBezTo>
                    <a:cubicBezTo>
                      <a:pt x="12251" y="14316"/>
                      <a:pt x="12235" y="14321"/>
                      <a:pt x="12221" y="14330"/>
                    </a:cubicBezTo>
                    <a:lnTo>
                      <a:pt x="12155" y="14374"/>
                    </a:lnTo>
                    <a:lnTo>
                      <a:pt x="12116" y="14401"/>
                    </a:lnTo>
                    <a:lnTo>
                      <a:pt x="12077" y="14425"/>
                    </a:lnTo>
                    <a:lnTo>
                      <a:pt x="12037" y="14450"/>
                    </a:lnTo>
                    <a:lnTo>
                      <a:pt x="11998" y="14475"/>
                    </a:lnTo>
                    <a:close/>
                    <a:moveTo>
                      <a:pt x="11177" y="14921"/>
                    </a:moveTo>
                    <a:cubicBezTo>
                      <a:pt x="11098" y="14958"/>
                      <a:pt x="11120" y="15078"/>
                      <a:pt x="11207" y="15086"/>
                    </a:cubicBezTo>
                    <a:cubicBezTo>
                      <a:pt x="11223" y="15087"/>
                      <a:pt x="11237" y="15084"/>
                      <a:pt x="11251" y="15077"/>
                    </a:cubicBezTo>
                    <a:lnTo>
                      <a:pt x="11293" y="15058"/>
                    </a:lnTo>
                    <a:lnTo>
                      <a:pt x="11336" y="15037"/>
                    </a:lnTo>
                    <a:lnTo>
                      <a:pt x="11380" y="15016"/>
                    </a:lnTo>
                    <a:lnTo>
                      <a:pt x="11423" y="14995"/>
                    </a:lnTo>
                    <a:lnTo>
                      <a:pt x="11465" y="14974"/>
                    </a:lnTo>
                    <a:lnTo>
                      <a:pt x="11508" y="14952"/>
                    </a:lnTo>
                    <a:lnTo>
                      <a:pt x="11566" y="14922"/>
                    </a:lnTo>
                    <a:cubicBezTo>
                      <a:pt x="11582" y="14913"/>
                      <a:pt x="11595" y="14901"/>
                      <a:pt x="11603" y="14883"/>
                    </a:cubicBezTo>
                    <a:cubicBezTo>
                      <a:pt x="11639" y="14807"/>
                      <a:pt x="11560" y="14731"/>
                      <a:pt x="11485" y="14769"/>
                    </a:cubicBezTo>
                    <a:lnTo>
                      <a:pt x="11429" y="14798"/>
                    </a:lnTo>
                    <a:lnTo>
                      <a:pt x="11388" y="14819"/>
                    </a:lnTo>
                    <a:lnTo>
                      <a:pt x="11346" y="14840"/>
                    </a:lnTo>
                    <a:lnTo>
                      <a:pt x="11303" y="14861"/>
                    </a:lnTo>
                    <a:lnTo>
                      <a:pt x="11261" y="14881"/>
                    </a:lnTo>
                    <a:lnTo>
                      <a:pt x="11219" y="14902"/>
                    </a:lnTo>
                    <a:close/>
                    <a:moveTo>
                      <a:pt x="10382" y="15240"/>
                    </a:moveTo>
                    <a:cubicBezTo>
                      <a:pt x="10296" y="15269"/>
                      <a:pt x="10307" y="15393"/>
                      <a:pt x="10398" y="15407"/>
                    </a:cubicBezTo>
                    <a:cubicBezTo>
                      <a:pt x="10412" y="15410"/>
                      <a:pt x="10425" y="15408"/>
                      <a:pt x="10438" y="15404"/>
                    </a:cubicBezTo>
                    <a:lnTo>
                      <a:pt x="10490" y="15386"/>
                    </a:lnTo>
                    <a:lnTo>
                      <a:pt x="10535" y="15370"/>
                    </a:lnTo>
                    <a:lnTo>
                      <a:pt x="10582" y="15354"/>
                    </a:lnTo>
                    <a:lnTo>
                      <a:pt x="10627" y="15337"/>
                    </a:lnTo>
                    <a:lnTo>
                      <a:pt x="10673" y="15321"/>
                    </a:lnTo>
                    <a:lnTo>
                      <a:pt x="10718" y="15303"/>
                    </a:lnTo>
                    <a:lnTo>
                      <a:pt x="10768" y="15284"/>
                    </a:lnTo>
                    <a:cubicBezTo>
                      <a:pt x="10798" y="15272"/>
                      <a:pt x="10819" y="15245"/>
                      <a:pt x="10823" y="15213"/>
                    </a:cubicBezTo>
                    <a:cubicBezTo>
                      <a:pt x="10830" y="15149"/>
                      <a:pt x="10764" y="15099"/>
                      <a:pt x="10704" y="15123"/>
                    </a:cubicBezTo>
                    <a:lnTo>
                      <a:pt x="10656" y="15142"/>
                    </a:lnTo>
                    <a:lnTo>
                      <a:pt x="10611" y="15158"/>
                    </a:lnTo>
                    <a:lnTo>
                      <a:pt x="10567" y="15174"/>
                    </a:lnTo>
                    <a:lnTo>
                      <a:pt x="10523" y="15191"/>
                    </a:lnTo>
                    <a:lnTo>
                      <a:pt x="10478" y="15206"/>
                    </a:lnTo>
                    <a:lnTo>
                      <a:pt x="10433" y="15222"/>
                    </a:lnTo>
                    <a:close/>
                    <a:moveTo>
                      <a:pt x="9556" y="15468"/>
                    </a:moveTo>
                    <a:cubicBezTo>
                      <a:pt x="9476" y="15485"/>
                      <a:pt x="9462" y="15593"/>
                      <a:pt x="9535" y="15630"/>
                    </a:cubicBezTo>
                    <a:cubicBezTo>
                      <a:pt x="9553" y="15639"/>
                      <a:pt x="9573" y="15641"/>
                      <a:pt x="9593" y="15637"/>
                    </a:cubicBezTo>
                    <a:lnTo>
                      <a:pt x="9646" y="15626"/>
                    </a:lnTo>
                    <a:lnTo>
                      <a:pt x="9694" y="15615"/>
                    </a:lnTo>
                    <a:lnTo>
                      <a:pt x="9742" y="15604"/>
                    </a:lnTo>
                    <a:lnTo>
                      <a:pt x="9789" y="15592"/>
                    </a:lnTo>
                    <a:lnTo>
                      <a:pt x="9837" y="15580"/>
                    </a:lnTo>
                    <a:lnTo>
                      <a:pt x="9884" y="15568"/>
                    </a:lnTo>
                    <a:lnTo>
                      <a:pt x="9935" y="15555"/>
                    </a:lnTo>
                    <a:cubicBezTo>
                      <a:pt x="9972" y="15544"/>
                      <a:pt x="9998" y="15510"/>
                      <a:pt x="9998" y="15471"/>
                    </a:cubicBezTo>
                    <a:cubicBezTo>
                      <a:pt x="9998" y="15414"/>
                      <a:pt x="9943" y="15372"/>
                      <a:pt x="9889" y="15388"/>
                    </a:cubicBezTo>
                    <a:lnTo>
                      <a:pt x="9841" y="15400"/>
                    </a:lnTo>
                    <a:lnTo>
                      <a:pt x="9794" y="15413"/>
                    </a:lnTo>
                    <a:lnTo>
                      <a:pt x="9748" y="15424"/>
                    </a:lnTo>
                    <a:lnTo>
                      <a:pt x="9702" y="15435"/>
                    </a:lnTo>
                    <a:lnTo>
                      <a:pt x="9654" y="15446"/>
                    </a:lnTo>
                    <a:lnTo>
                      <a:pt x="9608" y="15456"/>
                    </a:lnTo>
                    <a:close/>
                    <a:moveTo>
                      <a:pt x="8709" y="15603"/>
                    </a:moveTo>
                    <a:cubicBezTo>
                      <a:pt x="8672" y="15606"/>
                      <a:pt x="8643" y="15633"/>
                      <a:pt x="8634" y="15669"/>
                    </a:cubicBezTo>
                    <a:cubicBezTo>
                      <a:pt x="8621" y="15728"/>
                      <a:pt x="8669" y="15782"/>
                      <a:pt x="8728" y="15775"/>
                    </a:cubicBezTo>
                    <a:lnTo>
                      <a:pt x="8767" y="15771"/>
                    </a:lnTo>
                    <a:lnTo>
                      <a:pt x="8815" y="15766"/>
                    </a:lnTo>
                    <a:lnTo>
                      <a:pt x="8865" y="15760"/>
                    </a:lnTo>
                    <a:lnTo>
                      <a:pt x="8915" y="15754"/>
                    </a:lnTo>
                    <a:lnTo>
                      <a:pt x="8965" y="15747"/>
                    </a:lnTo>
                    <a:lnTo>
                      <a:pt x="9014" y="15741"/>
                    </a:lnTo>
                    <a:lnTo>
                      <a:pt x="9076" y="15731"/>
                    </a:lnTo>
                    <a:cubicBezTo>
                      <a:pt x="9103" y="15728"/>
                      <a:pt x="9125" y="15711"/>
                      <a:pt x="9138" y="15688"/>
                    </a:cubicBezTo>
                    <a:cubicBezTo>
                      <a:pt x="9173" y="15625"/>
                      <a:pt x="9121" y="15550"/>
                      <a:pt x="9049" y="15560"/>
                    </a:cubicBezTo>
                    <a:lnTo>
                      <a:pt x="8990" y="15569"/>
                    </a:lnTo>
                    <a:lnTo>
                      <a:pt x="8941" y="15576"/>
                    </a:lnTo>
                    <a:lnTo>
                      <a:pt x="8893" y="15582"/>
                    </a:lnTo>
                    <a:lnTo>
                      <a:pt x="8844" y="15588"/>
                    </a:lnTo>
                    <a:lnTo>
                      <a:pt x="8796" y="15593"/>
                    </a:lnTo>
                    <a:lnTo>
                      <a:pt x="8747" y="15598"/>
                    </a:lnTo>
                    <a:close/>
                    <a:moveTo>
                      <a:pt x="7853" y="15644"/>
                    </a:moveTo>
                    <a:cubicBezTo>
                      <a:pt x="7771" y="15644"/>
                      <a:pt x="7734" y="15747"/>
                      <a:pt x="7799" y="15798"/>
                    </a:cubicBezTo>
                    <a:cubicBezTo>
                      <a:pt x="7815" y="15811"/>
                      <a:pt x="7832" y="15817"/>
                      <a:pt x="7852" y="15817"/>
                    </a:cubicBezTo>
                    <a:lnTo>
                      <a:pt x="7908" y="15818"/>
                    </a:lnTo>
                    <a:lnTo>
                      <a:pt x="7959" y="15817"/>
                    </a:lnTo>
                    <a:lnTo>
                      <a:pt x="8010" y="15817"/>
                    </a:lnTo>
                    <a:lnTo>
                      <a:pt x="8061" y="15816"/>
                    </a:lnTo>
                    <a:lnTo>
                      <a:pt x="8112" y="15815"/>
                    </a:lnTo>
                    <a:lnTo>
                      <a:pt x="8162" y="15813"/>
                    </a:lnTo>
                    <a:lnTo>
                      <a:pt x="8202" y="15812"/>
                    </a:lnTo>
                    <a:cubicBezTo>
                      <a:pt x="8243" y="15810"/>
                      <a:pt x="8276" y="15783"/>
                      <a:pt x="8285" y="15743"/>
                    </a:cubicBezTo>
                    <a:cubicBezTo>
                      <a:pt x="8297" y="15688"/>
                      <a:pt x="8252" y="15636"/>
                      <a:pt x="8196" y="15639"/>
                    </a:cubicBezTo>
                    <a:lnTo>
                      <a:pt x="8157" y="15640"/>
                    </a:lnTo>
                    <a:lnTo>
                      <a:pt x="8107" y="15641"/>
                    </a:lnTo>
                    <a:lnTo>
                      <a:pt x="8058" y="15642"/>
                    </a:lnTo>
                    <a:lnTo>
                      <a:pt x="8008" y="15643"/>
                    </a:lnTo>
                    <a:lnTo>
                      <a:pt x="7958" y="15644"/>
                    </a:lnTo>
                    <a:lnTo>
                      <a:pt x="7908" y="15644"/>
                    </a:lnTo>
                    <a:close/>
                    <a:moveTo>
                      <a:pt x="6998" y="15591"/>
                    </a:moveTo>
                    <a:cubicBezTo>
                      <a:pt x="6913" y="15582"/>
                      <a:pt x="6867" y="15686"/>
                      <a:pt x="6930" y="15743"/>
                    </a:cubicBezTo>
                    <a:cubicBezTo>
                      <a:pt x="6944" y="15754"/>
                      <a:pt x="6960" y="15761"/>
                      <a:pt x="6977" y="15764"/>
                    </a:cubicBezTo>
                    <a:lnTo>
                      <a:pt x="7050" y="15771"/>
                    </a:lnTo>
                    <a:lnTo>
                      <a:pt x="7100" y="15777"/>
                    </a:lnTo>
                    <a:lnTo>
                      <a:pt x="7149" y="15781"/>
                    </a:lnTo>
                    <a:lnTo>
                      <a:pt x="7199" y="15786"/>
                    </a:lnTo>
                    <a:lnTo>
                      <a:pt x="7249" y="15791"/>
                    </a:lnTo>
                    <a:lnTo>
                      <a:pt x="7327" y="15797"/>
                    </a:lnTo>
                    <a:cubicBezTo>
                      <a:pt x="7414" y="15802"/>
                      <a:pt x="7454" y="15690"/>
                      <a:pt x="7383" y="15640"/>
                    </a:cubicBezTo>
                    <a:cubicBezTo>
                      <a:pt x="7369" y="15630"/>
                      <a:pt x="7356" y="15625"/>
                      <a:pt x="7339" y="15623"/>
                    </a:cubicBezTo>
                    <a:lnTo>
                      <a:pt x="7264" y="15618"/>
                    </a:lnTo>
                    <a:lnTo>
                      <a:pt x="7215" y="15613"/>
                    </a:lnTo>
                    <a:lnTo>
                      <a:pt x="7166" y="15609"/>
                    </a:lnTo>
                    <a:lnTo>
                      <a:pt x="7117" y="15604"/>
                    </a:lnTo>
                    <a:lnTo>
                      <a:pt x="7068" y="15598"/>
                    </a:lnTo>
                    <a:close/>
                    <a:moveTo>
                      <a:pt x="6153" y="15444"/>
                    </a:moveTo>
                    <a:cubicBezTo>
                      <a:pt x="6122" y="15437"/>
                      <a:pt x="6089" y="15447"/>
                      <a:pt x="6069" y="15471"/>
                    </a:cubicBezTo>
                    <a:cubicBezTo>
                      <a:pt x="6026" y="15521"/>
                      <a:pt x="6050" y="15598"/>
                      <a:pt x="6114" y="15612"/>
                    </a:cubicBezTo>
                    <a:lnTo>
                      <a:pt x="6170" y="15626"/>
                    </a:lnTo>
                    <a:lnTo>
                      <a:pt x="6218" y="15636"/>
                    </a:lnTo>
                    <a:lnTo>
                      <a:pt x="6266" y="15647"/>
                    </a:lnTo>
                    <a:lnTo>
                      <a:pt x="6314" y="15657"/>
                    </a:lnTo>
                    <a:lnTo>
                      <a:pt x="6363" y="15667"/>
                    </a:lnTo>
                    <a:lnTo>
                      <a:pt x="6411" y="15676"/>
                    </a:lnTo>
                    <a:lnTo>
                      <a:pt x="6457" y="15685"/>
                    </a:lnTo>
                    <a:cubicBezTo>
                      <a:pt x="6537" y="15700"/>
                      <a:pt x="6592" y="15606"/>
                      <a:pt x="6540" y="15543"/>
                    </a:cubicBezTo>
                    <a:cubicBezTo>
                      <a:pt x="6526" y="15528"/>
                      <a:pt x="6509" y="15518"/>
                      <a:pt x="6488" y="15514"/>
                    </a:cubicBezTo>
                    <a:lnTo>
                      <a:pt x="6444" y="15505"/>
                    </a:lnTo>
                    <a:lnTo>
                      <a:pt x="6396" y="15496"/>
                    </a:lnTo>
                    <a:lnTo>
                      <a:pt x="6349" y="15487"/>
                    </a:lnTo>
                    <a:lnTo>
                      <a:pt x="6302" y="15477"/>
                    </a:lnTo>
                    <a:lnTo>
                      <a:pt x="6255" y="15467"/>
                    </a:lnTo>
                    <a:lnTo>
                      <a:pt x="6208" y="15456"/>
                    </a:lnTo>
                    <a:close/>
                    <a:moveTo>
                      <a:pt x="5330" y="15204"/>
                    </a:moveTo>
                    <a:cubicBezTo>
                      <a:pt x="5294" y="15192"/>
                      <a:pt x="5256" y="15203"/>
                      <a:pt x="5232" y="15233"/>
                    </a:cubicBezTo>
                    <a:cubicBezTo>
                      <a:pt x="5197" y="15280"/>
                      <a:pt x="5217" y="15348"/>
                      <a:pt x="5272" y="15367"/>
                    </a:cubicBezTo>
                    <a:lnTo>
                      <a:pt x="5325" y="15386"/>
                    </a:lnTo>
                    <a:lnTo>
                      <a:pt x="5372" y="15402"/>
                    </a:lnTo>
                    <a:lnTo>
                      <a:pt x="5417" y="15417"/>
                    </a:lnTo>
                    <a:lnTo>
                      <a:pt x="5463" y="15433"/>
                    </a:lnTo>
                    <a:lnTo>
                      <a:pt x="5510" y="15447"/>
                    </a:lnTo>
                    <a:lnTo>
                      <a:pt x="5556" y="15461"/>
                    </a:lnTo>
                    <a:lnTo>
                      <a:pt x="5606" y="15477"/>
                    </a:lnTo>
                    <a:cubicBezTo>
                      <a:pt x="5689" y="15502"/>
                      <a:pt x="5752" y="15403"/>
                      <a:pt x="5697" y="15337"/>
                    </a:cubicBezTo>
                    <a:cubicBezTo>
                      <a:pt x="5686" y="15324"/>
                      <a:pt x="5672" y="15316"/>
                      <a:pt x="5656" y="15311"/>
                    </a:cubicBezTo>
                    <a:lnTo>
                      <a:pt x="5608" y="15296"/>
                    </a:lnTo>
                    <a:lnTo>
                      <a:pt x="5562" y="15282"/>
                    </a:lnTo>
                    <a:lnTo>
                      <a:pt x="5518" y="15268"/>
                    </a:lnTo>
                    <a:lnTo>
                      <a:pt x="5472" y="15253"/>
                    </a:lnTo>
                    <a:lnTo>
                      <a:pt x="5427" y="15237"/>
                    </a:lnTo>
                    <a:lnTo>
                      <a:pt x="5382" y="15222"/>
                    </a:lnTo>
                    <a:close/>
                    <a:moveTo>
                      <a:pt x="4539" y="14874"/>
                    </a:moveTo>
                    <a:cubicBezTo>
                      <a:pt x="4507" y="14858"/>
                      <a:pt x="4469" y="14863"/>
                      <a:pt x="4443" y="14888"/>
                    </a:cubicBezTo>
                    <a:cubicBezTo>
                      <a:pt x="4397" y="14929"/>
                      <a:pt x="4409" y="15004"/>
                      <a:pt x="4464" y="15030"/>
                    </a:cubicBezTo>
                    <a:lnTo>
                      <a:pt x="4522" y="15058"/>
                    </a:lnTo>
                    <a:lnTo>
                      <a:pt x="4566" y="15079"/>
                    </a:lnTo>
                    <a:lnTo>
                      <a:pt x="4610" y="15099"/>
                    </a:lnTo>
                    <a:lnTo>
                      <a:pt x="4653" y="15118"/>
                    </a:lnTo>
                    <a:lnTo>
                      <a:pt x="4697" y="15138"/>
                    </a:lnTo>
                    <a:lnTo>
                      <a:pt x="4741" y="15158"/>
                    </a:lnTo>
                    <a:lnTo>
                      <a:pt x="4782" y="15176"/>
                    </a:lnTo>
                    <a:cubicBezTo>
                      <a:pt x="4867" y="15212"/>
                      <a:pt x="4942" y="15110"/>
                      <a:pt x="4883" y="15039"/>
                    </a:cubicBezTo>
                    <a:cubicBezTo>
                      <a:pt x="4873" y="15029"/>
                      <a:pt x="4864" y="15021"/>
                      <a:pt x="4851" y="15016"/>
                    </a:cubicBezTo>
                    <a:lnTo>
                      <a:pt x="4810" y="14999"/>
                    </a:lnTo>
                    <a:lnTo>
                      <a:pt x="4768" y="14979"/>
                    </a:lnTo>
                    <a:lnTo>
                      <a:pt x="4725" y="14960"/>
                    </a:lnTo>
                    <a:lnTo>
                      <a:pt x="4682" y="14941"/>
                    </a:lnTo>
                    <a:lnTo>
                      <a:pt x="4639" y="14922"/>
                    </a:lnTo>
                    <a:lnTo>
                      <a:pt x="4597" y="14902"/>
                    </a:lnTo>
                    <a:close/>
                    <a:moveTo>
                      <a:pt x="3790" y="14457"/>
                    </a:moveTo>
                    <a:cubicBezTo>
                      <a:pt x="3759" y="14438"/>
                      <a:pt x="3721" y="14441"/>
                      <a:pt x="3692" y="14462"/>
                    </a:cubicBezTo>
                    <a:cubicBezTo>
                      <a:pt x="3643" y="14498"/>
                      <a:pt x="3646" y="14572"/>
                      <a:pt x="3698" y="14605"/>
                    </a:cubicBezTo>
                    <a:lnTo>
                      <a:pt x="3767" y="14648"/>
                    </a:lnTo>
                    <a:lnTo>
                      <a:pt x="3807" y="14672"/>
                    </a:lnTo>
                    <a:lnTo>
                      <a:pt x="3848" y="14697"/>
                    </a:lnTo>
                    <a:lnTo>
                      <a:pt x="3889" y="14721"/>
                    </a:lnTo>
                    <a:lnTo>
                      <a:pt x="3930" y="14745"/>
                    </a:lnTo>
                    <a:lnTo>
                      <a:pt x="3998" y="14785"/>
                    </a:lnTo>
                    <a:cubicBezTo>
                      <a:pt x="4070" y="14826"/>
                      <a:pt x="4154" y="14752"/>
                      <a:pt x="4121" y="14676"/>
                    </a:cubicBezTo>
                    <a:cubicBezTo>
                      <a:pt x="4114" y="14658"/>
                      <a:pt x="4100" y="14643"/>
                      <a:pt x="4084" y="14634"/>
                    </a:cubicBezTo>
                    <a:lnTo>
                      <a:pt x="4058" y="14619"/>
                    </a:lnTo>
                    <a:lnTo>
                      <a:pt x="4018" y="14595"/>
                    </a:lnTo>
                    <a:lnTo>
                      <a:pt x="3977" y="14572"/>
                    </a:lnTo>
                    <a:lnTo>
                      <a:pt x="3937" y="14548"/>
                    </a:lnTo>
                    <a:lnTo>
                      <a:pt x="3897" y="14525"/>
                    </a:lnTo>
                    <a:lnTo>
                      <a:pt x="3858" y="14500"/>
                    </a:lnTo>
                    <a:lnTo>
                      <a:pt x="3818" y="14475"/>
                    </a:lnTo>
                    <a:close/>
                    <a:moveTo>
                      <a:pt x="3091" y="13961"/>
                    </a:moveTo>
                    <a:cubicBezTo>
                      <a:pt x="3021" y="13905"/>
                      <a:pt x="2923" y="13980"/>
                      <a:pt x="2957" y="14063"/>
                    </a:cubicBezTo>
                    <a:cubicBezTo>
                      <a:pt x="2963" y="14077"/>
                      <a:pt x="2972" y="14088"/>
                      <a:pt x="2983" y="14097"/>
                    </a:cubicBezTo>
                    <a:lnTo>
                      <a:pt x="3026" y="14131"/>
                    </a:lnTo>
                    <a:lnTo>
                      <a:pt x="3063" y="14160"/>
                    </a:lnTo>
                    <a:lnTo>
                      <a:pt x="3101" y="14188"/>
                    </a:lnTo>
                    <a:lnTo>
                      <a:pt x="3138" y="14217"/>
                    </a:lnTo>
                    <a:lnTo>
                      <a:pt x="3177" y="14246"/>
                    </a:lnTo>
                    <a:lnTo>
                      <a:pt x="3214" y="14275"/>
                    </a:lnTo>
                    <a:lnTo>
                      <a:pt x="3262" y="14310"/>
                    </a:lnTo>
                    <a:cubicBezTo>
                      <a:pt x="3289" y="14329"/>
                      <a:pt x="3325" y="14332"/>
                      <a:pt x="3355" y="14315"/>
                    </a:cubicBezTo>
                    <a:cubicBezTo>
                      <a:pt x="3411" y="14284"/>
                      <a:pt x="3415" y="14206"/>
                      <a:pt x="3364" y="14169"/>
                    </a:cubicBezTo>
                    <a:lnTo>
                      <a:pt x="3317" y="14135"/>
                    </a:lnTo>
                    <a:lnTo>
                      <a:pt x="3281" y="14107"/>
                    </a:lnTo>
                    <a:lnTo>
                      <a:pt x="3243" y="14079"/>
                    </a:lnTo>
                    <a:lnTo>
                      <a:pt x="3206" y="14051"/>
                    </a:lnTo>
                    <a:lnTo>
                      <a:pt x="3169" y="14022"/>
                    </a:lnTo>
                    <a:lnTo>
                      <a:pt x="3133" y="13995"/>
                    </a:lnTo>
                    <a:close/>
                    <a:moveTo>
                      <a:pt x="2451" y="13390"/>
                    </a:moveTo>
                    <a:cubicBezTo>
                      <a:pt x="2422" y="13362"/>
                      <a:pt x="2378" y="13357"/>
                      <a:pt x="2344" y="13379"/>
                    </a:cubicBezTo>
                    <a:cubicBezTo>
                      <a:pt x="2297" y="13410"/>
                      <a:pt x="2290" y="13474"/>
                      <a:pt x="2329" y="13514"/>
                    </a:cubicBezTo>
                    <a:lnTo>
                      <a:pt x="2384" y="13568"/>
                    </a:lnTo>
                    <a:lnTo>
                      <a:pt x="2417" y="13601"/>
                    </a:lnTo>
                    <a:lnTo>
                      <a:pt x="2452" y="13634"/>
                    </a:lnTo>
                    <a:lnTo>
                      <a:pt x="2486" y="13666"/>
                    </a:lnTo>
                    <a:lnTo>
                      <a:pt x="2521" y="13699"/>
                    </a:lnTo>
                    <a:lnTo>
                      <a:pt x="2556" y="13731"/>
                    </a:lnTo>
                    <a:lnTo>
                      <a:pt x="2583" y="13755"/>
                    </a:lnTo>
                    <a:cubicBezTo>
                      <a:pt x="2610" y="13781"/>
                      <a:pt x="2649" y="13785"/>
                      <a:pt x="2682" y="13768"/>
                    </a:cubicBezTo>
                    <a:cubicBezTo>
                      <a:pt x="2735" y="13740"/>
                      <a:pt x="2744" y="13668"/>
                      <a:pt x="2699" y="13627"/>
                    </a:cubicBezTo>
                    <a:lnTo>
                      <a:pt x="2673" y="13603"/>
                    </a:lnTo>
                    <a:lnTo>
                      <a:pt x="2639" y="13572"/>
                    </a:lnTo>
                    <a:lnTo>
                      <a:pt x="2605" y="13540"/>
                    </a:lnTo>
                    <a:lnTo>
                      <a:pt x="2572" y="13508"/>
                    </a:lnTo>
                    <a:lnTo>
                      <a:pt x="2538" y="13476"/>
                    </a:lnTo>
                    <a:lnTo>
                      <a:pt x="2504" y="13444"/>
                    </a:lnTo>
                    <a:close/>
                    <a:moveTo>
                      <a:pt x="1877" y="12754"/>
                    </a:moveTo>
                    <a:cubicBezTo>
                      <a:pt x="1847" y="12715"/>
                      <a:pt x="1792" y="12710"/>
                      <a:pt x="1754" y="12742"/>
                    </a:cubicBezTo>
                    <a:cubicBezTo>
                      <a:pt x="1718" y="12773"/>
                      <a:pt x="1713" y="12825"/>
                      <a:pt x="1743" y="12862"/>
                    </a:cubicBezTo>
                    <a:lnTo>
                      <a:pt x="1775" y="12903"/>
                    </a:lnTo>
                    <a:lnTo>
                      <a:pt x="1806" y="12940"/>
                    </a:lnTo>
                    <a:lnTo>
                      <a:pt x="1836" y="12976"/>
                    </a:lnTo>
                    <a:lnTo>
                      <a:pt x="1866" y="13012"/>
                    </a:lnTo>
                    <a:lnTo>
                      <a:pt x="1898" y="13049"/>
                    </a:lnTo>
                    <a:lnTo>
                      <a:pt x="1928" y="13085"/>
                    </a:lnTo>
                    <a:lnTo>
                      <a:pt x="1968" y="13131"/>
                    </a:lnTo>
                    <a:cubicBezTo>
                      <a:pt x="2000" y="13165"/>
                      <a:pt x="2052" y="13169"/>
                      <a:pt x="2088" y="13141"/>
                    </a:cubicBezTo>
                    <a:cubicBezTo>
                      <a:pt x="2126" y="13109"/>
                      <a:pt x="2132" y="13052"/>
                      <a:pt x="2098" y="13016"/>
                    </a:cubicBezTo>
                    <a:lnTo>
                      <a:pt x="2059" y="12971"/>
                    </a:lnTo>
                    <a:lnTo>
                      <a:pt x="2029" y="12935"/>
                    </a:lnTo>
                    <a:lnTo>
                      <a:pt x="1999" y="12901"/>
                    </a:lnTo>
                    <a:lnTo>
                      <a:pt x="1969" y="12865"/>
                    </a:lnTo>
                    <a:lnTo>
                      <a:pt x="1939" y="12829"/>
                    </a:lnTo>
                    <a:lnTo>
                      <a:pt x="1910" y="12793"/>
                    </a:lnTo>
                    <a:close/>
                    <a:moveTo>
                      <a:pt x="1378" y="12056"/>
                    </a:moveTo>
                    <a:cubicBezTo>
                      <a:pt x="1360" y="12027"/>
                      <a:pt x="1326" y="12013"/>
                      <a:pt x="1292" y="12018"/>
                    </a:cubicBezTo>
                    <a:cubicBezTo>
                      <a:pt x="1230" y="12027"/>
                      <a:pt x="1198" y="12097"/>
                      <a:pt x="1232" y="12150"/>
                    </a:cubicBezTo>
                    <a:lnTo>
                      <a:pt x="1272" y="12212"/>
                    </a:lnTo>
                    <a:lnTo>
                      <a:pt x="1298" y="12252"/>
                    </a:lnTo>
                    <a:lnTo>
                      <a:pt x="1324" y="12291"/>
                    </a:lnTo>
                    <a:lnTo>
                      <a:pt x="1350" y="12330"/>
                    </a:lnTo>
                    <a:lnTo>
                      <a:pt x="1377" y="12370"/>
                    </a:lnTo>
                    <a:lnTo>
                      <a:pt x="1404" y="12409"/>
                    </a:lnTo>
                    <a:lnTo>
                      <a:pt x="1427" y="12441"/>
                    </a:lnTo>
                    <a:cubicBezTo>
                      <a:pt x="1472" y="12507"/>
                      <a:pt x="1575" y="12481"/>
                      <a:pt x="1584" y="12401"/>
                    </a:cubicBezTo>
                    <a:cubicBezTo>
                      <a:pt x="1586" y="12379"/>
                      <a:pt x="1581" y="12360"/>
                      <a:pt x="1568" y="12342"/>
                    </a:cubicBezTo>
                    <a:lnTo>
                      <a:pt x="1547" y="12310"/>
                    </a:lnTo>
                    <a:lnTo>
                      <a:pt x="1520" y="12272"/>
                    </a:lnTo>
                    <a:lnTo>
                      <a:pt x="1494" y="12233"/>
                    </a:lnTo>
                    <a:lnTo>
                      <a:pt x="1468" y="12195"/>
                    </a:lnTo>
                    <a:lnTo>
                      <a:pt x="1443" y="12156"/>
                    </a:lnTo>
                    <a:lnTo>
                      <a:pt x="1417" y="12117"/>
                    </a:lnTo>
                    <a:close/>
                    <a:moveTo>
                      <a:pt x="958" y="11309"/>
                    </a:moveTo>
                    <a:cubicBezTo>
                      <a:pt x="916" y="11227"/>
                      <a:pt x="794" y="11256"/>
                      <a:pt x="794" y="11349"/>
                    </a:cubicBezTo>
                    <a:cubicBezTo>
                      <a:pt x="795" y="11362"/>
                      <a:pt x="797" y="11373"/>
                      <a:pt x="804" y="11386"/>
                    </a:cubicBezTo>
                    <a:lnTo>
                      <a:pt x="822" y="11424"/>
                    </a:lnTo>
                    <a:lnTo>
                      <a:pt x="844" y="11467"/>
                    </a:lnTo>
                    <a:lnTo>
                      <a:pt x="865" y="11510"/>
                    </a:lnTo>
                    <a:lnTo>
                      <a:pt x="887" y="11552"/>
                    </a:lnTo>
                    <a:lnTo>
                      <a:pt x="909" y="11594"/>
                    </a:lnTo>
                    <a:lnTo>
                      <a:pt x="932" y="11636"/>
                    </a:lnTo>
                    <a:lnTo>
                      <a:pt x="964" y="11697"/>
                    </a:lnTo>
                    <a:cubicBezTo>
                      <a:pt x="1012" y="11780"/>
                      <a:pt x="1137" y="11740"/>
                      <a:pt x="1127" y="11644"/>
                    </a:cubicBezTo>
                    <a:cubicBezTo>
                      <a:pt x="1125" y="11633"/>
                      <a:pt x="1121" y="11624"/>
                      <a:pt x="1116" y="11614"/>
                    </a:cubicBezTo>
                    <a:lnTo>
                      <a:pt x="1085" y="11555"/>
                    </a:lnTo>
                    <a:lnTo>
                      <a:pt x="1063" y="11513"/>
                    </a:lnTo>
                    <a:lnTo>
                      <a:pt x="1041" y="11472"/>
                    </a:lnTo>
                    <a:lnTo>
                      <a:pt x="1019" y="11430"/>
                    </a:lnTo>
                    <a:lnTo>
                      <a:pt x="998" y="11388"/>
                    </a:lnTo>
                    <a:lnTo>
                      <a:pt x="977" y="11346"/>
                    </a:lnTo>
                    <a:close/>
                    <a:moveTo>
                      <a:pt x="625" y="10519"/>
                    </a:moveTo>
                    <a:cubicBezTo>
                      <a:pt x="596" y="10442"/>
                      <a:pt x="487" y="10443"/>
                      <a:pt x="460" y="10524"/>
                    </a:cubicBezTo>
                    <a:cubicBezTo>
                      <a:pt x="455" y="10542"/>
                      <a:pt x="455" y="10560"/>
                      <a:pt x="461" y="10579"/>
                    </a:cubicBezTo>
                    <a:lnTo>
                      <a:pt x="480" y="10629"/>
                    </a:lnTo>
                    <a:lnTo>
                      <a:pt x="496" y="10674"/>
                    </a:lnTo>
                    <a:lnTo>
                      <a:pt x="514" y="10719"/>
                    </a:lnTo>
                    <a:lnTo>
                      <a:pt x="531" y="10764"/>
                    </a:lnTo>
                    <a:lnTo>
                      <a:pt x="549" y="10808"/>
                    </a:lnTo>
                    <a:lnTo>
                      <a:pt x="566" y="10854"/>
                    </a:lnTo>
                    <a:lnTo>
                      <a:pt x="588" y="10906"/>
                    </a:lnTo>
                    <a:cubicBezTo>
                      <a:pt x="621" y="10987"/>
                      <a:pt x="740" y="10973"/>
                      <a:pt x="754" y="10885"/>
                    </a:cubicBezTo>
                    <a:cubicBezTo>
                      <a:pt x="756" y="10869"/>
                      <a:pt x="754" y="10855"/>
                      <a:pt x="748" y="10840"/>
                    </a:cubicBezTo>
                    <a:lnTo>
                      <a:pt x="727" y="10789"/>
                    </a:lnTo>
                    <a:lnTo>
                      <a:pt x="710" y="10746"/>
                    </a:lnTo>
                    <a:lnTo>
                      <a:pt x="693" y="10701"/>
                    </a:lnTo>
                    <a:lnTo>
                      <a:pt x="675" y="10657"/>
                    </a:lnTo>
                    <a:lnTo>
                      <a:pt x="659" y="10613"/>
                    </a:lnTo>
                    <a:lnTo>
                      <a:pt x="643" y="10568"/>
                    </a:lnTo>
                    <a:close/>
                    <a:moveTo>
                      <a:pt x="381" y="9698"/>
                    </a:moveTo>
                    <a:cubicBezTo>
                      <a:pt x="362" y="9617"/>
                      <a:pt x="248" y="9607"/>
                      <a:pt x="216" y="9686"/>
                    </a:cubicBezTo>
                    <a:cubicBezTo>
                      <a:pt x="210" y="9702"/>
                      <a:pt x="208" y="9721"/>
                      <a:pt x="212" y="9738"/>
                    </a:cubicBezTo>
                    <a:lnTo>
                      <a:pt x="225" y="9790"/>
                    </a:lnTo>
                    <a:lnTo>
                      <a:pt x="237" y="9838"/>
                    </a:lnTo>
                    <a:lnTo>
                      <a:pt x="249" y="9886"/>
                    </a:lnTo>
                    <a:lnTo>
                      <a:pt x="261" y="9933"/>
                    </a:lnTo>
                    <a:lnTo>
                      <a:pt x="274" y="9980"/>
                    </a:lnTo>
                    <a:lnTo>
                      <a:pt x="287" y="10027"/>
                    </a:lnTo>
                    <a:lnTo>
                      <a:pt x="301" y="10078"/>
                    </a:lnTo>
                    <a:cubicBezTo>
                      <a:pt x="307" y="10098"/>
                      <a:pt x="318" y="10113"/>
                      <a:pt x="334" y="10125"/>
                    </a:cubicBezTo>
                    <a:cubicBezTo>
                      <a:pt x="402" y="10171"/>
                      <a:pt x="489" y="10109"/>
                      <a:pt x="467" y="10030"/>
                    </a:cubicBezTo>
                    <a:lnTo>
                      <a:pt x="453" y="9981"/>
                    </a:lnTo>
                    <a:lnTo>
                      <a:pt x="441" y="9934"/>
                    </a:lnTo>
                    <a:lnTo>
                      <a:pt x="429" y="9888"/>
                    </a:lnTo>
                    <a:lnTo>
                      <a:pt x="417" y="9842"/>
                    </a:lnTo>
                    <a:lnTo>
                      <a:pt x="405" y="9796"/>
                    </a:lnTo>
                    <a:lnTo>
                      <a:pt x="393" y="9749"/>
                    </a:lnTo>
                    <a:close/>
                    <a:moveTo>
                      <a:pt x="231" y="8854"/>
                    </a:moveTo>
                    <a:cubicBezTo>
                      <a:pt x="220" y="8771"/>
                      <a:pt x="109" y="8750"/>
                      <a:pt x="69" y="8822"/>
                    </a:cubicBezTo>
                    <a:cubicBezTo>
                      <a:pt x="60" y="8838"/>
                      <a:pt x="56" y="8858"/>
                      <a:pt x="58" y="8875"/>
                    </a:cubicBezTo>
                    <a:lnTo>
                      <a:pt x="63" y="8916"/>
                    </a:lnTo>
                    <a:lnTo>
                      <a:pt x="70" y="8965"/>
                    </a:lnTo>
                    <a:lnTo>
                      <a:pt x="76" y="9015"/>
                    </a:lnTo>
                    <a:lnTo>
                      <a:pt x="83" y="9064"/>
                    </a:lnTo>
                    <a:lnTo>
                      <a:pt x="91" y="9114"/>
                    </a:lnTo>
                    <a:lnTo>
                      <a:pt x="99" y="9163"/>
                    </a:lnTo>
                    <a:lnTo>
                      <a:pt x="109" y="9223"/>
                    </a:lnTo>
                    <a:cubicBezTo>
                      <a:pt x="114" y="9256"/>
                      <a:pt x="139" y="9283"/>
                      <a:pt x="171" y="9292"/>
                    </a:cubicBezTo>
                    <a:cubicBezTo>
                      <a:pt x="233" y="9308"/>
                      <a:pt x="290" y="9256"/>
                      <a:pt x="280" y="9193"/>
                    </a:cubicBezTo>
                    <a:lnTo>
                      <a:pt x="270" y="9136"/>
                    </a:lnTo>
                    <a:lnTo>
                      <a:pt x="262" y="9088"/>
                    </a:lnTo>
                    <a:lnTo>
                      <a:pt x="255" y="9039"/>
                    </a:lnTo>
                    <a:lnTo>
                      <a:pt x="248" y="8991"/>
                    </a:lnTo>
                    <a:lnTo>
                      <a:pt x="241" y="8943"/>
                    </a:lnTo>
                    <a:lnTo>
                      <a:pt x="235" y="8895"/>
                    </a:lnTo>
                    <a:close/>
                    <a:moveTo>
                      <a:pt x="174" y="7999"/>
                    </a:moveTo>
                    <a:cubicBezTo>
                      <a:pt x="172" y="7912"/>
                      <a:pt x="60" y="7881"/>
                      <a:pt x="12" y="7955"/>
                    </a:cubicBezTo>
                    <a:cubicBezTo>
                      <a:pt x="5" y="7970"/>
                      <a:pt x="0" y="7984"/>
                      <a:pt x="0" y="8001"/>
                    </a:cubicBezTo>
                    <a:lnTo>
                      <a:pt x="1" y="8062"/>
                    </a:lnTo>
                    <a:lnTo>
                      <a:pt x="2" y="8113"/>
                    </a:lnTo>
                    <a:lnTo>
                      <a:pt x="4" y="8164"/>
                    </a:lnTo>
                    <a:lnTo>
                      <a:pt x="5" y="8215"/>
                    </a:lnTo>
                    <a:lnTo>
                      <a:pt x="7" y="8265"/>
                    </a:lnTo>
                    <a:lnTo>
                      <a:pt x="10" y="8316"/>
                    </a:lnTo>
                    <a:lnTo>
                      <a:pt x="12" y="8351"/>
                    </a:lnTo>
                    <a:cubicBezTo>
                      <a:pt x="15" y="8406"/>
                      <a:pt x="67" y="8445"/>
                      <a:pt x="122" y="8430"/>
                    </a:cubicBezTo>
                    <a:cubicBezTo>
                      <a:pt x="161" y="8420"/>
                      <a:pt x="188" y="8382"/>
                      <a:pt x="185" y="8342"/>
                    </a:cubicBezTo>
                    <a:lnTo>
                      <a:pt x="184" y="8307"/>
                    </a:lnTo>
                    <a:lnTo>
                      <a:pt x="181" y="8258"/>
                    </a:lnTo>
                    <a:lnTo>
                      <a:pt x="179" y="8208"/>
                    </a:lnTo>
                    <a:lnTo>
                      <a:pt x="177" y="8159"/>
                    </a:lnTo>
                    <a:lnTo>
                      <a:pt x="176" y="8109"/>
                    </a:lnTo>
                    <a:lnTo>
                      <a:pt x="175" y="8059"/>
                    </a:lnTo>
                    <a:close/>
                    <a:moveTo>
                      <a:pt x="211" y="7142"/>
                    </a:moveTo>
                    <a:cubicBezTo>
                      <a:pt x="219" y="7054"/>
                      <a:pt x="108" y="7012"/>
                      <a:pt x="54" y="7083"/>
                    </a:cubicBezTo>
                    <a:cubicBezTo>
                      <a:pt x="45" y="7096"/>
                      <a:pt x="40" y="7109"/>
                      <a:pt x="38" y="7126"/>
                    </a:cubicBezTo>
                    <a:lnTo>
                      <a:pt x="31" y="7201"/>
                    </a:lnTo>
                    <a:lnTo>
                      <a:pt x="26" y="7250"/>
                    </a:lnTo>
                    <a:lnTo>
                      <a:pt x="23" y="7301"/>
                    </a:lnTo>
                    <a:lnTo>
                      <a:pt x="19" y="7351"/>
                    </a:lnTo>
                    <a:lnTo>
                      <a:pt x="16" y="7401"/>
                    </a:lnTo>
                    <a:lnTo>
                      <a:pt x="12" y="7476"/>
                    </a:lnTo>
                    <a:cubicBezTo>
                      <a:pt x="8" y="7562"/>
                      <a:pt x="119" y="7601"/>
                      <a:pt x="170" y="7529"/>
                    </a:cubicBezTo>
                    <a:cubicBezTo>
                      <a:pt x="179" y="7515"/>
                      <a:pt x="184" y="7501"/>
                      <a:pt x="184" y="7484"/>
                    </a:cubicBezTo>
                    <a:lnTo>
                      <a:pt x="189" y="7412"/>
                    </a:lnTo>
                    <a:lnTo>
                      <a:pt x="192" y="7363"/>
                    </a:lnTo>
                    <a:lnTo>
                      <a:pt x="196" y="7314"/>
                    </a:lnTo>
                    <a:lnTo>
                      <a:pt x="199" y="7265"/>
                    </a:lnTo>
                    <a:lnTo>
                      <a:pt x="204" y="7216"/>
                    </a:lnTo>
                    <a:close/>
                    <a:moveTo>
                      <a:pt x="342" y="6295"/>
                    </a:moveTo>
                    <a:cubicBezTo>
                      <a:pt x="359" y="6213"/>
                      <a:pt x="260" y="6156"/>
                      <a:pt x="198" y="6213"/>
                    </a:cubicBezTo>
                    <a:cubicBezTo>
                      <a:pt x="185" y="6225"/>
                      <a:pt x="176" y="6242"/>
                      <a:pt x="172" y="6259"/>
                    </a:cubicBezTo>
                    <a:lnTo>
                      <a:pt x="160" y="6315"/>
                    </a:lnTo>
                    <a:lnTo>
                      <a:pt x="150" y="6364"/>
                    </a:lnTo>
                    <a:lnTo>
                      <a:pt x="142" y="6412"/>
                    </a:lnTo>
                    <a:lnTo>
                      <a:pt x="132" y="6461"/>
                    </a:lnTo>
                    <a:lnTo>
                      <a:pt x="123" y="6509"/>
                    </a:lnTo>
                    <a:lnTo>
                      <a:pt x="115" y="6558"/>
                    </a:lnTo>
                    <a:lnTo>
                      <a:pt x="107" y="6603"/>
                    </a:lnTo>
                    <a:cubicBezTo>
                      <a:pt x="101" y="6641"/>
                      <a:pt x="119" y="6678"/>
                      <a:pt x="153" y="6695"/>
                    </a:cubicBezTo>
                    <a:cubicBezTo>
                      <a:pt x="205" y="6722"/>
                      <a:pt x="268" y="6691"/>
                      <a:pt x="278" y="6632"/>
                    </a:cubicBezTo>
                    <a:lnTo>
                      <a:pt x="286" y="6588"/>
                    </a:lnTo>
                    <a:lnTo>
                      <a:pt x="294" y="6540"/>
                    </a:lnTo>
                    <a:lnTo>
                      <a:pt x="302" y="6493"/>
                    </a:lnTo>
                    <a:lnTo>
                      <a:pt x="312" y="6445"/>
                    </a:lnTo>
                    <a:lnTo>
                      <a:pt x="321" y="6397"/>
                    </a:lnTo>
                    <a:lnTo>
                      <a:pt x="330" y="6350"/>
                    </a:lnTo>
                    <a:close/>
                    <a:moveTo>
                      <a:pt x="566" y="5468"/>
                    </a:moveTo>
                    <a:cubicBezTo>
                      <a:pt x="593" y="5385"/>
                      <a:pt x="495" y="5318"/>
                      <a:pt x="428" y="5374"/>
                    </a:cubicBezTo>
                    <a:cubicBezTo>
                      <a:pt x="416" y="5385"/>
                      <a:pt x="407" y="5398"/>
                      <a:pt x="402" y="5413"/>
                    </a:cubicBezTo>
                    <a:lnTo>
                      <a:pt x="384" y="5465"/>
                    </a:lnTo>
                    <a:lnTo>
                      <a:pt x="370" y="5511"/>
                    </a:lnTo>
                    <a:lnTo>
                      <a:pt x="356" y="5557"/>
                    </a:lnTo>
                    <a:lnTo>
                      <a:pt x="341" y="5604"/>
                    </a:lnTo>
                    <a:lnTo>
                      <a:pt x="327" y="5651"/>
                    </a:lnTo>
                    <a:lnTo>
                      <a:pt x="314" y="5697"/>
                    </a:lnTo>
                    <a:lnTo>
                      <a:pt x="299" y="5749"/>
                    </a:lnTo>
                    <a:cubicBezTo>
                      <a:pt x="275" y="5833"/>
                      <a:pt x="377" y="5895"/>
                      <a:pt x="441" y="5835"/>
                    </a:cubicBezTo>
                    <a:cubicBezTo>
                      <a:pt x="453" y="5825"/>
                      <a:pt x="461" y="5811"/>
                      <a:pt x="466" y="5795"/>
                    </a:cubicBezTo>
                    <a:lnTo>
                      <a:pt x="480" y="5746"/>
                    </a:lnTo>
                    <a:lnTo>
                      <a:pt x="494" y="5700"/>
                    </a:lnTo>
                    <a:lnTo>
                      <a:pt x="507" y="5654"/>
                    </a:lnTo>
                    <a:lnTo>
                      <a:pt x="521" y="5609"/>
                    </a:lnTo>
                    <a:lnTo>
                      <a:pt x="535" y="5564"/>
                    </a:lnTo>
                    <a:lnTo>
                      <a:pt x="549" y="5518"/>
                    </a:lnTo>
                    <a:close/>
                    <a:moveTo>
                      <a:pt x="882" y="4671"/>
                    </a:moveTo>
                    <a:cubicBezTo>
                      <a:pt x="895" y="4642"/>
                      <a:pt x="892" y="4608"/>
                      <a:pt x="873" y="4583"/>
                    </a:cubicBezTo>
                    <a:cubicBezTo>
                      <a:pt x="833" y="4530"/>
                      <a:pt x="751" y="4538"/>
                      <a:pt x="724" y="4599"/>
                    </a:cubicBezTo>
                    <a:lnTo>
                      <a:pt x="699" y="4655"/>
                    </a:lnTo>
                    <a:lnTo>
                      <a:pt x="679" y="4698"/>
                    </a:lnTo>
                    <a:lnTo>
                      <a:pt x="659" y="4743"/>
                    </a:lnTo>
                    <a:lnTo>
                      <a:pt x="640" y="4786"/>
                    </a:lnTo>
                    <a:lnTo>
                      <a:pt x="621" y="4831"/>
                    </a:lnTo>
                    <a:lnTo>
                      <a:pt x="603" y="4876"/>
                    </a:lnTo>
                    <a:lnTo>
                      <a:pt x="584" y="4920"/>
                    </a:lnTo>
                    <a:cubicBezTo>
                      <a:pt x="570" y="4955"/>
                      <a:pt x="579" y="4993"/>
                      <a:pt x="608" y="5018"/>
                    </a:cubicBezTo>
                    <a:cubicBezTo>
                      <a:pt x="652" y="5057"/>
                      <a:pt x="723" y="5040"/>
                      <a:pt x="745" y="4986"/>
                    </a:cubicBezTo>
                    <a:lnTo>
                      <a:pt x="762" y="4942"/>
                    </a:lnTo>
                    <a:lnTo>
                      <a:pt x="781" y="4898"/>
                    </a:lnTo>
                    <a:lnTo>
                      <a:pt x="799" y="4855"/>
                    </a:lnTo>
                    <a:lnTo>
                      <a:pt x="818" y="4812"/>
                    </a:lnTo>
                    <a:lnTo>
                      <a:pt x="838" y="4769"/>
                    </a:lnTo>
                    <a:lnTo>
                      <a:pt x="857" y="4726"/>
                    </a:lnTo>
                    <a:close/>
                    <a:moveTo>
                      <a:pt x="1284" y="3913"/>
                    </a:moveTo>
                    <a:cubicBezTo>
                      <a:pt x="1328" y="3838"/>
                      <a:pt x="1247" y="3752"/>
                      <a:pt x="1169" y="3793"/>
                    </a:cubicBezTo>
                    <a:cubicBezTo>
                      <a:pt x="1155" y="3801"/>
                      <a:pt x="1143" y="3810"/>
                      <a:pt x="1135" y="3824"/>
                    </a:cubicBezTo>
                    <a:lnTo>
                      <a:pt x="1120" y="3850"/>
                    </a:lnTo>
                    <a:lnTo>
                      <a:pt x="1096" y="3891"/>
                    </a:lnTo>
                    <a:lnTo>
                      <a:pt x="1072" y="3932"/>
                    </a:lnTo>
                    <a:lnTo>
                      <a:pt x="1047" y="3973"/>
                    </a:lnTo>
                    <a:lnTo>
                      <a:pt x="1024" y="4015"/>
                    </a:lnTo>
                    <a:lnTo>
                      <a:pt x="1001" y="4056"/>
                    </a:lnTo>
                    <a:lnTo>
                      <a:pt x="977" y="4098"/>
                    </a:lnTo>
                    <a:lnTo>
                      <a:pt x="961" y="4128"/>
                    </a:lnTo>
                    <a:cubicBezTo>
                      <a:pt x="934" y="4179"/>
                      <a:pt x="961" y="4241"/>
                      <a:pt x="1017" y="4254"/>
                    </a:cubicBezTo>
                    <a:cubicBezTo>
                      <a:pt x="1054" y="4263"/>
                      <a:pt x="1094" y="4245"/>
                      <a:pt x="1113" y="4211"/>
                    </a:cubicBezTo>
                    <a:lnTo>
                      <a:pt x="1129" y="4181"/>
                    </a:lnTo>
                    <a:lnTo>
                      <a:pt x="1152" y="4140"/>
                    </a:lnTo>
                    <a:lnTo>
                      <a:pt x="1175" y="4100"/>
                    </a:lnTo>
                    <a:lnTo>
                      <a:pt x="1198" y="4059"/>
                    </a:lnTo>
                    <a:lnTo>
                      <a:pt x="1222" y="4019"/>
                    </a:lnTo>
                    <a:lnTo>
                      <a:pt x="1245" y="3979"/>
                    </a:lnTo>
                    <a:lnTo>
                      <a:pt x="1269" y="3939"/>
                    </a:lnTo>
                    <a:close/>
                    <a:moveTo>
                      <a:pt x="1767" y="3206"/>
                    </a:moveTo>
                    <a:cubicBezTo>
                      <a:pt x="1818" y="3138"/>
                      <a:pt x="1754" y="3045"/>
                      <a:pt x="1671" y="3071"/>
                    </a:cubicBezTo>
                    <a:cubicBezTo>
                      <a:pt x="1654" y="3076"/>
                      <a:pt x="1641" y="3086"/>
                      <a:pt x="1630" y="3100"/>
                    </a:cubicBezTo>
                    <a:lnTo>
                      <a:pt x="1600" y="3140"/>
                    </a:lnTo>
                    <a:lnTo>
                      <a:pt x="1571" y="3177"/>
                    </a:lnTo>
                    <a:lnTo>
                      <a:pt x="1542" y="3216"/>
                    </a:lnTo>
                    <a:lnTo>
                      <a:pt x="1514" y="3254"/>
                    </a:lnTo>
                    <a:lnTo>
                      <a:pt x="1486" y="3293"/>
                    </a:lnTo>
                    <a:lnTo>
                      <a:pt x="1459" y="3331"/>
                    </a:lnTo>
                    <a:lnTo>
                      <a:pt x="1422" y="3383"/>
                    </a:lnTo>
                    <a:cubicBezTo>
                      <a:pt x="1370" y="3460"/>
                      <a:pt x="1455" y="3553"/>
                      <a:pt x="1536" y="3508"/>
                    </a:cubicBezTo>
                    <a:cubicBezTo>
                      <a:pt x="1547" y="3502"/>
                      <a:pt x="1557" y="3493"/>
                      <a:pt x="1565" y="3482"/>
                    </a:cubicBezTo>
                    <a:lnTo>
                      <a:pt x="1600" y="3431"/>
                    </a:lnTo>
                    <a:lnTo>
                      <a:pt x="1627" y="3394"/>
                    </a:lnTo>
                    <a:lnTo>
                      <a:pt x="1655" y="3356"/>
                    </a:lnTo>
                    <a:lnTo>
                      <a:pt x="1682" y="3319"/>
                    </a:lnTo>
                    <a:lnTo>
                      <a:pt x="1710" y="3281"/>
                    </a:lnTo>
                    <a:lnTo>
                      <a:pt x="1738" y="3244"/>
                    </a:lnTo>
                    <a:close/>
                    <a:moveTo>
                      <a:pt x="2325" y="2556"/>
                    </a:moveTo>
                    <a:cubicBezTo>
                      <a:pt x="2384" y="2494"/>
                      <a:pt x="2329" y="2393"/>
                      <a:pt x="2245" y="2411"/>
                    </a:cubicBezTo>
                    <a:cubicBezTo>
                      <a:pt x="2227" y="2415"/>
                      <a:pt x="2213" y="2423"/>
                      <a:pt x="2201" y="2436"/>
                    </a:cubicBezTo>
                    <a:lnTo>
                      <a:pt x="2151" y="2487"/>
                    </a:lnTo>
                    <a:lnTo>
                      <a:pt x="2118" y="2522"/>
                    </a:lnTo>
                    <a:lnTo>
                      <a:pt x="2086" y="2556"/>
                    </a:lnTo>
                    <a:lnTo>
                      <a:pt x="2054" y="2592"/>
                    </a:lnTo>
                    <a:lnTo>
                      <a:pt x="2022" y="2627"/>
                    </a:lnTo>
                    <a:lnTo>
                      <a:pt x="1991" y="2662"/>
                    </a:lnTo>
                    <a:lnTo>
                      <a:pt x="1963" y="2694"/>
                    </a:lnTo>
                    <a:cubicBezTo>
                      <a:pt x="1905" y="2762"/>
                      <a:pt x="1974" y="2863"/>
                      <a:pt x="2058" y="2832"/>
                    </a:cubicBezTo>
                    <a:cubicBezTo>
                      <a:pt x="2072" y="2827"/>
                      <a:pt x="2084" y="2819"/>
                      <a:pt x="2093" y="2808"/>
                    </a:cubicBezTo>
                    <a:lnTo>
                      <a:pt x="2120" y="2777"/>
                    </a:lnTo>
                    <a:lnTo>
                      <a:pt x="2152" y="2743"/>
                    </a:lnTo>
                    <a:lnTo>
                      <a:pt x="2182" y="2708"/>
                    </a:lnTo>
                    <a:lnTo>
                      <a:pt x="2214" y="2674"/>
                    </a:lnTo>
                    <a:lnTo>
                      <a:pt x="2245" y="2640"/>
                    </a:lnTo>
                    <a:lnTo>
                      <a:pt x="2277" y="2606"/>
                    </a:lnTo>
                    <a:close/>
                    <a:moveTo>
                      <a:pt x="2952" y="1970"/>
                    </a:moveTo>
                    <a:cubicBezTo>
                      <a:pt x="3013" y="1919"/>
                      <a:pt x="2978" y="1819"/>
                      <a:pt x="2899" y="1817"/>
                    </a:cubicBezTo>
                    <a:cubicBezTo>
                      <a:pt x="2878" y="1816"/>
                      <a:pt x="2856" y="1824"/>
                      <a:pt x="2841" y="1838"/>
                    </a:cubicBezTo>
                    <a:lnTo>
                      <a:pt x="2805" y="1868"/>
                    </a:lnTo>
                    <a:lnTo>
                      <a:pt x="2769" y="1898"/>
                    </a:lnTo>
                    <a:lnTo>
                      <a:pt x="2732" y="1930"/>
                    </a:lnTo>
                    <a:lnTo>
                      <a:pt x="2696" y="1961"/>
                    </a:lnTo>
                    <a:lnTo>
                      <a:pt x="2662" y="1992"/>
                    </a:lnTo>
                    <a:lnTo>
                      <a:pt x="2626" y="2024"/>
                    </a:lnTo>
                    <a:lnTo>
                      <a:pt x="2577" y="2068"/>
                    </a:lnTo>
                    <a:cubicBezTo>
                      <a:pt x="2517" y="2123"/>
                      <a:pt x="2559" y="2222"/>
                      <a:pt x="2640" y="2219"/>
                    </a:cubicBezTo>
                    <a:cubicBezTo>
                      <a:pt x="2661" y="2218"/>
                      <a:pt x="2678" y="2210"/>
                      <a:pt x="2694" y="2196"/>
                    </a:cubicBezTo>
                    <a:lnTo>
                      <a:pt x="2742" y="2153"/>
                    </a:lnTo>
                    <a:lnTo>
                      <a:pt x="2776" y="2122"/>
                    </a:lnTo>
                    <a:lnTo>
                      <a:pt x="2811" y="2091"/>
                    </a:lnTo>
                    <a:lnTo>
                      <a:pt x="2846" y="2061"/>
                    </a:lnTo>
                    <a:lnTo>
                      <a:pt x="2882" y="2030"/>
                    </a:lnTo>
                    <a:lnTo>
                      <a:pt x="2917" y="2000"/>
                    </a:lnTo>
                    <a:close/>
                    <a:moveTo>
                      <a:pt x="3639" y="1458"/>
                    </a:moveTo>
                    <a:cubicBezTo>
                      <a:pt x="3714" y="1407"/>
                      <a:pt x="3673" y="1291"/>
                      <a:pt x="3583" y="1299"/>
                    </a:cubicBezTo>
                    <a:cubicBezTo>
                      <a:pt x="3569" y="1301"/>
                      <a:pt x="3556" y="1305"/>
                      <a:pt x="3543" y="1314"/>
                    </a:cubicBezTo>
                    <a:lnTo>
                      <a:pt x="3487" y="1352"/>
                    </a:lnTo>
                    <a:lnTo>
                      <a:pt x="3447" y="1379"/>
                    </a:lnTo>
                    <a:lnTo>
                      <a:pt x="3408" y="1406"/>
                    </a:lnTo>
                    <a:lnTo>
                      <a:pt x="3369" y="1433"/>
                    </a:lnTo>
                    <a:lnTo>
                      <a:pt x="3330" y="1460"/>
                    </a:lnTo>
                    <a:lnTo>
                      <a:pt x="3291" y="1488"/>
                    </a:lnTo>
                    <a:lnTo>
                      <a:pt x="3255" y="1514"/>
                    </a:lnTo>
                    <a:cubicBezTo>
                      <a:pt x="3187" y="1565"/>
                      <a:pt x="3224" y="1672"/>
                      <a:pt x="3309" y="1670"/>
                    </a:cubicBezTo>
                    <a:cubicBezTo>
                      <a:pt x="3328" y="1669"/>
                      <a:pt x="3343" y="1664"/>
                      <a:pt x="3357" y="1654"/>
                    </a:cubicBezTo>
                    <a:lnTo>
                      <a:pt x="3392" y="1628"/>
                    </a:lnTo>
                    <a:lnTo>
                      <a:pt x="3431" y="1601"/>
                    </a:lnTo>
                    <a:lnTo>
                      <a:pt x="3468" y="1575"/>
                    </a:lnTo>
                    <a:lnTo>
                      <a:pt x="3507" y="1548"/>
                    </a:lnTo>
                    <a:lnTo>
                      <a:pt x="3545" y="1522"/>
                    </a:lnTo>
                    <a:lnTo>
                      <a:pt x="3584" y="1496"/>
                    </a:lnTo>
                    <a:close/>
                    <a:moveTo>
                      <a:pt x="4379" y="1024"/>
                    </a:moveTo>
                    <a:cubicBezTo>
                      <a:pt x="4454" y="984"/>
                      <a:pt x="4434" y="873"/>
                      <a:pt x="4350" y="862"/>
                    </a:cubicBezTo>
                    <a:cubicBezTo>
                      <a:pt x="4332" y="859"/>
                      <a:pt x="4315" y="863"/>
                      <a:pt x="4300" y="870"/>
                    </a:cubicBezTo>
                    <a:lnTo>
                      <a:pt x="4265" y="888"/>
                    </a:lnTo>
                    <a:lnTo>
                      <a:pt x="4223" y="911"/>
                    </a:lnTo>
                    <a:lnTo>
                      <a:pt x="4181" y="933"/>
                    </a:lnTo>
                    <a:lnTo>
                      <a:pt x="4138" y="956"/>
                    </a:lnTo>
                    <a:lnTo>
                      <a:pt x="4096" y="979"/>
                    </a:lnTo>
                    <a:lnTo>
                      <a:pt x="4054" y="1001"/>
                    </a:lnTo>
                    <a:lnTo>
                      <a:pt x="3991" y="1037"/>
                    </a:lnTo>
                    <a:cubicBezTo>
                      <a:pt x="3961" y="1055"/>
                      <a:pt x="3943" y="1090"/>
                      <a:pt x="3949" y="1124"/>
                    </a:cubicBezTo>
                    <a:cubicBezTo>
                      <a:pt x="3956" y="1186"/>
                      <a:pt x="4024" y="1219"/>
                      <a:pt x="4078" y="1188"/>
                    </a:cubicBezTo>
                    <a:lnTo>
                      <a:pt x="4139" y="1153"/>
                    </a:lnTo>
                    <a:lnTo>
                      <a:pt x="4180" y="1131"/>
                    </a:lnTo>
                    <a:lnTo>
                      <a:pt x="4221" y="1108"/>
                    </a:lnTo>
                    <a:lnTo>
                      <a:pt x="4262" y="1086"/>
                    </a:lnTo>
                    <a:lnTo>
                      <a:pt x="4304" y="1063"/>
                    </a:lnTo>
                    <a:lnTo>
                      <a:pt x="4345" y="1042"/>
                    </a:lnTo>
                    <a:close/>
                    <a:moveTo>
                      <a:pt x="5162" y="676"/>
                    </a:moveTo>
                    <a:cubicBezTo>
                      <a:pt x="5242" y="646"/>
                      <a:pt x="5234" y="530"/>
                      <a:pt x="5151" y="511"/>
                    </a:cubicBezTo>
                    <a:cubicBezTo>
                      <a:pt x="5133" y="506"/>
                      <a:pt x="5117" y="508"/>
                      <a:pt x="5100" y="514"/>
                    </a:cubicBezTo>
                    <a:lnTo>
                      <a:pt x="5053" y="532"/>
                    </a:lnTo>
                    <a:lnTo>
                      <a:pt x="5009" y="550"/>
                    </a:lnTo>
                    <a:lnTo>
                      <a:pt x="4963" y="567"/>
                    </a:lnTo>
                    <a:lnTo>
                      <a:pt x="4919" y="586"/>
                    </a:lnTo>
                    <a:lnTo>
                      <a:pt x="4874" y="604"/>
                    </a:lnTo>
                    <a:lnTo>
                      <a:pt x="4830" y="622"/>
                    </a:lnTo>
                    <a:lnTo>
                      <a:pt x="4775" y="646"/>
                    </a:lnTo>
                    <a:cubicBezTo>
                      <a:pt x="4689" y="685"/>
                      <a:pt x="4717" y="812"/>
                      <a:pt x="4811" y="812"/>
                    </a:cubicBezTo>
                    <a:cubicBezTo>
                      <a:pt x="4823" y="812"/>
                      <a:pt x="4833" y="809"/>
                      <a:pt x="4844" y="805"/>
                    </a:cubicBezTo>
                    <a:lnTo>
                      <a:pt x="4897" y="782"/>
                    </a:lnTo>
                    <a:lnTo>
                      <a:pt x="4940" y="764"/>
                    </a:lnTo>
                    <a:lnTo>
                      <a:pt x="4984" y="746"/>
                    </a:lnTo>
                    <a:lnTo>
                      <a:pt x="5028" y="728"/>
                    </a:lnTo>
                    <a:lnTo>
                      <a:pt x="5071" y="711"/>
                    </a:lnTo>
                    <a:lnTo>
                      <a:pt x="5116" y="694"/>
                    </a:lnTo>
                    <a:close/>
                    <a:moveTo>
                      <a:pt x="5979" y="417"/>
                    </a:moveTo>
                    <a:cubicBezTo>
                      <a:pt x="6013" y="409"/>
                      <a:pt x="6039" y="380"/>
                      <a:pt x="6043" y="345"/>
                    </a:cubicBezTo>
                    <a:cubicBezTo>
                      <a:pt x="6051" y="284"/>
                      <a:pt x="5996" y="234"/>
                      <a:pt x="5936" y="249"/>
                    </a:cubicBezTo>
                    <a:lnTo>
                      <a:pt x="5884" y="263"/>
                    </a:lnTo>
                    <a:lnTo>
                      <a:pt x="5837" y="275"/>
                    </a:lnTo>
                    <a:lnTo>
                      <a:pt x="5790" y="288"/>
                    </a:lnTo>
                    <a:lnTo>
                      <a:pt x="5743" y="301"/>
                    </a:lnTo>
                    <a:lnTo>
                      <a:pt x="5697" y="314"/>
                    </a:lnTo>
                    <a:lnTo>
                      <a:pt x="5649" y="328"/>
                    </a:lnTo>
                    <a:lnTo>
                      <a:pt x="5598" y="344"/>
                    </a:lnTo>
                    <a:cubicBezTo>
                      <a:pt x="5506" y="374"/>
                      <a:pt x="5522" y="507"/>
                      <a:pt x="5619" y="513"/>
                    </a:cubicBezTo>
                    <a:cubicBezTo>
                      <a:pt x="5629" y="514"/>
                      <a:pt x="5639" y="512"/>
                      <a:pt x="5649" y="510"/>
                    </a:cubicBezTo>
                    <a:lnTo>
                      <a:pt x="5699" y="494"/>
                    </a:lnTo>
                    <a:lnTo>
                      <a:pt x="5745" y="481"/>
                    </a:lnTo>
                    <a:lnTo>
                      <a:pt x="5790" y="468"/>
                    </a:lnTo>
                    <a:lnTo>
                      <a:pt x="5836" y="455"/>
                    </a:lnTo>
                    <a:lnTo>
                      <a:pt x="5883" y="443"/>
                    </a:lnTo>
                    <a:lnTo>
                      <a:pt x="5929" y="430"/>
                    </a:lnTo>
                    <a:close/>
                    <a:moveTo>
                      <a:pt x="6820" y="251"/>
                    </a:moveTo>
                    <a:cubicBezTo>
                      <a:pt x="6852" y="246"/>
                      <a:pt x="6878" y="224"/>
                      <a:pt x="6889" y="195"/>
                    </a:cubicBezTo>
                    <a:cubicBezTo>
                      <a:pt x="6912" y="134"/>
                      <a:pt x="6860" y="69"/>
                      <a:pt x="6795" y="79"/>
                    </a:cubicBezTo>
                    <a:lnTo>
                      <a:pt x="6753" y="85"/>
                    </a:lnTo>
                    <a:lnTo>
                      <a:pt x="6703" y="92"/>
                    </a:lnTo>
                    <a:lnTo>
                      <a:pt x="6654" y="99"/>
                    </a:lnTo>
                    <a:lnTo>
                      <a:pt x="6605" y="108"/>
                    </a:lnTo>
                    <a:lnTo>
                      <a:pt x="6557" y="116"/>
                    </a:lnTo>
                    <a:lnTo>
                      <a:pt x="6508" y="125"/>
                    </a:lnTo>
                    <a:lnTo>
                      <a:pt x="6449" y="135"/>
                    </a:lnTo>
                    <a:cubicBezTo>
                      <a:pt x="6413" y="142"/>
                      <a:pt x="6385" y="171"/>
                      <a:pt x="6379" y="207"/>
                    </a:cubicBezTo>
                    <a:cubicBezTo>
                      <a:pt x="6371" y="266"/>
                      <a:pt x="6423" y="317"/>
                      <a:pt x="6482" y="306"/>
                    </a:cubicBezTo>
                    <a:lnTo>
                      <a:pt x="6538" y="295"/>
                    </a:lnTo>
                    <a:lnTo>
                      <a:pt x="6586" y="287"/>
                    </a:lnTo>
                    <a:lnTo>
                      <a:pt x="6634" y="279"/>
                    </a:lnTo>
                    <a:lnTo>
                      <a:pt x="6682" y="271"/>
                    </a:lnTo>
                    <a:lnTo>
                      <a:pt x="6729" y="264"/>
                    </a:lnTo>
                    <a:lnTo>
                      <a:pt x="6778" y="257"/>
                    </a:lnTo>
                    <a:close/>
                    <a:moveTo>
                      <a:pt x="7674" y="178"/>
                    </a:moveTo>
                    <a:cubicBezTo>
                      <a:pt x="7767" y="175"/>
                      <a:pt x="7790" y="48"/>
                      <a:pt x="7705" y="11"/>
                    </a:cubicBezTo>
                    <a:cubicBezTo>
                      <a:pt x="7693" y="6"/>
                      <a:pt x="7682" y="4"/>
                      <a:pt x="7669" y="4"/>
                    </a:cubicBezTo>
                    <a:lnTo>
                      <a:pt x="7603" y="7"/>
                    </a:lnTo>
                    <a:lnTo>
                      <a:pt x="7551" y="9"/>
                    </a:lnTo>
                    <a:lnTo>
                      <a:pt x="7501" y="11"/>
                    </a:lnTo>
                    <a:lnTo>
                      <a:pt x="7451" y="14"/>
                    </a:lnTo>
                    <a:lnTo>
                      <a:pt x="7400" y="17"/>
                    </a:lnTo>
                    <a:lnTo>
                      <a:pt x="7349" y="21"/>
                    </a:lnTo>
                    <a:lnTo>
                      <a:pt x="7318" y="23"/>
                    </a:lnTo>
                    <a:cubicBezTo>
                      <a:pt x="7286" y="25"/>
                      <a:pt x="7258" y="45"/>
                      <a:pt x="7246" y="75"/>
                    </a:cubicBezTo>
                    <a:cubicBezTo>
                      <a:pt x="7220" y="134"/>
                      <a:pt x="7267" y="201"/>
                      <a:pt x="7332" y="196"/>
                    </a:cubicBezTo>
                    <a:lnTo>
                      <a:pt x="7411" y="190"/>
                    </a:lnTo>
                    <a:lnTo>
                      <a:pt x="7460" y="188"/>
                    </a:lnTo>
                    <a:lnTo>
                      <a:pt x="7510" y="184"/>
                    </a:lnTo>
                    <a:lnTo>
                      <a:pt x="7559" y="182"/>
                    </a:lnTo>
                    <a:lnTo>
                      <a:pt x="7609" y="181"/>
                    </a:lnTo>
                    <a:close/>
                    <a:moveTo>
                      <a:pt x="7908" y="1"/>
                    </a:moveTo>
                    <a:cubicBezTo>
                      <a:pt x="7870" y="1"/>
                      <a:pt x="7837" y="25"/>
                      <a:pt x="7825" y="62"/>
                    </a:cubicBezTo>
                    <a:cubicBezTo>
                      <a:pt x="7808" y="118"/>
                      <a:pt x="7849" y="175"/>
                      <a:pt x="7908" y="175"/>
                    </a:cubicBezTo>
                    <a:cubicBezTo>
                      <a:pt x="7991" y="175"/>
                      <a:pt x="8073" y="176"/>
                      <a:pt x="8157" y="179"/>
                    </a:cubicBezTo>
                    <a:cubicBezTo>
                      <a:pt x="8188" y="180"/>
                      <a:pt x="8220" y="181"/>
                      <a:pt x="8251" y="182"/>
                    </a:cubicBezTo>
                    <a:cubicBezTo>
                      <a:pt x="8327" y="185"/>
                      <a:pt x="8370" y="95"/>
                      <a:pt x="8319" y="37"/>
                    </a:cubicBezTo>
                    <a:cubicBezTo>
                      <a:pt x="8303" y="20"/>
                      <a:pt x="8282" y="10"/>
                      <a:pt x="8258" y="9"/>
                    </a:cubicBezTo>
                    <a:cubicBezTo>
                      <a:pt x="8226" y="7"/>
                      <a:pt x="8195" y="6"/>
                      <a:pt x="8162" y="5"/>
                    </a:cubicBezTo>
                    <a:cubicBezTo>
                      <a:pt x="8106" y="3"/>
                      <a:pt x="8050" y="3"/>
                      <a:pt x="7993" y="2"/>
                    </a:cubicBez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29" name="Google Shape;129;p22"/>
            <p:cNvSpPr/>
            <p:nvPr/>
          </p:nvSpPr>
          <p:spPr>
            <a:xfrm>
              <a:off x="2131413" y="180975"/>
              <a:ext cx="4781700" cy="47817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30" name="Google Shape;130;p22"/>
          <p:cNvSpPr txBox="1"/>
          <p:nvPr>
            <p:ph type="title"/>
          </p:nvPr>
        </p:nvSpPr>
        <p:spPr>
          <a:xfrm>
            <a:off x="1996850" y="1307100"/>
            <a:ext cx="5150400" cy="2529300"/>
          </a:xfrm>
          <a:prstGeom prst="rect">
            <a:avLst/>
          </a:prstGeom>
        </p:spPr>
        <p:txBody>
          <a:bodyPr anchorCtr="0" anchor="ctr" bIns="91425" lIns="91425" spcFirstLastPara="1" rIns="91425" wrap="square" tIns="91425">
            <a:noAutofit/>
          </a:bodyPr>
          <a:lstStyle>
            <a:lvl1pPr lvl="0" algn="ctr">
              <a:spcBef>
                <a:spcPts val="0"/>
              </a:spcBef>
              <a:spcAft>
                <a:spcPts val="0"/>
              </a:spcAft>
              <a:buSzPts val="6000"/>
              <a:buNone/>
              <a:defRPr sz="9000"/>
            </a:lvl1pPr>
            <a:lvl2pPr lvl="1" algn="ctr">
              <a:spcBef>
                <a:spcPts val="0"/>
              </a:spcBef>
              <a:spcAft>
                <a:spcPts val="0"/>
              </a:spcAft>
              <a:buSzPts val="6000"/>
              <a:buNone/>
              <a:defRPr sz="6000"/>
            </a:lvl2pPr>
            <a:lvl3pPr lvl="2" algn="ctr">
              <a:spcBef>
                <a:spcPts val="0"/>
              </a:spcBef>
              <a:spcAft>
                <a:spcPts val="0"/>
              </a:spcAft>
              <a:buSzPts val="6000"/>
              <a:buNone/>
              <a:defRPr sz="6000"/>
            </a:lvl3pPr>
            <a:lvl4pPr lvl="3" algn="ctr">
              <a:spcBef>
                <a:spcPts val="0"/>
              </a:spcBef>
              <a:spcAft>
                <a:spcPts val="0"/>
              </a:spcAft>
              <a:buSzPts val="6000"/>
              <a:buNone/>
              <a:defRPr sz="6000"/>
            </a:lvl4pPr>
            <a:lvl5pPr lvl="4" algn="ctr">
              <a:spcBef>
                <a:spcPts val="0"/>
              </a:spcBef>
              <a:spcAft>
                <a:spcPts val="0"/>
              </a:spcAft>
              <a:buSzPts val="6000"/>
              <a:buNone/>
              <a:defRPr sz="6000"/>
            </a:lvl5pPr>
            <a:lvl6pPr lvl="5" algn="ctr">
              <a:spcBef>
                <a:spcPts val="0"/>
              </a:spcBef>
              <a:spcAft>
                <a:spcPts val="0"/>
              </a:spcAft>
              <a:buSzPts val="6000"/>
              <a:buNone/>
              <a:defRPr sz="6000"/>
            </a:lvl6pPr>
            <a:lvl7pPr lvl="6" algn="ctr">
              <a:spcBef>
                <a:spcPts val="0"/>
              </a:spcBef>
              <a:spcAft>
                <a:spcPts val="0"/>
              </a:spcAft>
              <a:buSzPts val="6000"/>
              <a:buNone/>
              <a:defRPr sz="6000"/>
            </a:lvl7pPr>
            <a:lvl8pPr lvl="7" algn="ctr">
              <a:spcBef>
                <a:spcPts val="0"/>
              </a:spcBef>
              <a:spcAft>
                <a:spcPts val="0"/>
              </a:spcAft>
              <a:buSzPts val="6000"/>
              <a:buNone/>
              <a:defRPr sz="6000"/>
            </a:lvl8pPr>
            <a:lvl9pPr lvl="8" algn="ctr">
              <a:spcBef>
                <a:spcPts val="0"/>
              </a:spcBef>
              <a:spcAft>
                <a:spcPts val="0"/>
              </a:spcAft>
              <a:buSzPts val="6000"/>
              <a:buNone/>
              <a:defRPr sz="6000"/>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131" name="Shape 131"/>
        <p:cNvGrpSpPr/>
        <p:nvPr/>
      </p:nvGrpSpPr>
      <p:grpSpPr>
        <a:xfrm>
          <a:off x="0" y="0"/>
          <a:ext cx="0" cy="0"/>
          <a:chOff x="0" y="0"/>
          <a:chExt cx="0" cy="0"/>
        </a:xfrm>
      </p:grpSpPr>
      <p:sp>
        <p:nvSpPr>
          <p:cNvPr id="132" name="Google Shape;132;p23"/>
          <p:cNvSpPr/>
          <p:nvPr/>
        </p:nvSpPr>
        <p:spPr>
          <a:xfrm>
            <a:off x="0" y="0"/>
            <a:ext cx="9144009" cy="5143562"/>
          </a:xfrm>
          <a:custGeom>
            <a:rect b="b" l="l" r="r" t="t"/>
            <a:pathLst>
              <a:path extrusionOk="0" h="61559" w="109437">
                <a:moveTo>
                  <a:pt x="107051" y="5554"/>
                </a:moveTo>
                <a:lnTo>
                  <a:pt x="104662" y="5554"/>
                </a:lnTo>
                <a:lnTo>
                  <a:pt x="104662" y="3165"/>
                </a:lnTo>
                <a:lnTo>
                  <a:pt x="107051" y="3165"/>
                </a:lnTo>
                <a:close/>
                <a:moveTo>
                  <a:pt x="107051" y="8092"/>
                </a:moveTo>
                <a:lnTo>
                  <a:pt x="104662" y="8092"/>
                </a:lnTo>
                <a:lnTo>
                  <a:pt x="104662" y="5703"/>
                </a:lnTo>
                <a:lnTo>
                  <a:pt x="107051" y="5703"/>
                </a:lnTo>
                <a:close/>
                <a:moveTo>
                  <a:pt x="107051" y="10629"/>
                </a:moveTo>
                <a:lnTo>
                  <a:pt x="104662" y="10629"/>
                </a:lnTo>
                <a:lnTo>
                  <a:pt x="104662" y="8240"/>
                </a:lnTo>
                <a:lnTo>
                  <a:pt x="107051" y="8240"/>
                </a:lnTo>
                <a:close/>
                <a:moveTo>
                  <a:pt x="107051" y="13166"/>
                </a:moveTo>
                <a:lnTo>
                  <a:pt x="104662" y="13166"/>
                </a:lnTo>
                <a:lnTo>
                  <a:pt x="104662" y="10777"/>
                </a:lnTo>
                <a:lnTo>
                  <a:pt x="107051" y="10777"/>
                </a:lnTo>
                <a:close/>
                <a:moveTo>
                  <a:pt x="107051" y="15704"/>
                </a:moveTo>
                <a:lnTo>
                  <a:pt x="104662" y="15704"/>
                </a:lnTo>
                <a:lnTo>
                  <a:pt x="104662" y="13316"/>
                </a:lnTo>
                <a:lnTo>
                  <a:pt x="107051" y="13316"/>
                </a:lnTo>
                <a:close/>
                <a:moveTo>
                  <a:pt x="107051" y="18242"/>
                </a:moveTo>
                <a:lnTo>
                  <a:pt x="104662" y="18242"/>
                </a:lnTo>
                <a:lnTo>
                  <a:pt x="104662" y="15853"/>
                </a:lnTo>
                <a:lnTo>
                  <a:pt x="107051" y="15853"/>
                </a:lnTo>
                <a:close/>
                <a:moveTo>
                  <a:pt x="107051" y="20778"/>
                </a:moveTo>
                <a:lnTo>
                  <a:pt x="104662" y="20778"/>
                </a:lnTo>
                <a:lnTo>
                  <a:pt x="104662" y="18389"/>
                </a:lnTo>
                <a:lnTo>
                  <a:pt x="107051" y="18389"/>
                </a:lnTo>
                <a:close/>
                <a:moveTo>
                  <a:pt x="107051" y="23316"/>
                </a:moveTo>
                <a:lnTo>
                  <a:pt x="104662" y="23316"/>
                </a:lnTo>
                <a:lnTo>
                  <a:pt x="104662" y="20928"/>
                </a:lnTo>
                <a:lnTo>
                  <a:pt x="107051" y="20928"/>
                </a:lnTo>
                <a:close/>
                <a:moveTo>
                  <a:pt x="107051" y="25854"/>
                </a:moveTo>
                <a:lnTo>
                  <a:pt x="104662" y="25854"/>
                </a:lnTo>
                <a:lnTo>
                  <a:pt x="104662" y="23465"/>
                </a:lnTo>
                <a:lnTo>
                  <a:pt x="107051" y="23465"/>
                </a:lnTo>
                <a:close/>
                <a:moveTo>
                  <a:pt x="107051" y="28391"/>
                </a:moveTo>
                <a:lnTo>
                  <a:pt x="104662" y="28391"/>
                </a:lnTo>
                <a:lnTo>
                  <a:pt x="104662" y="26002"/>
                </a:lnTo>
                <a:lnTo>
                  <a:pt x="107051" y="26002"/>
                </a:lnTo>
                <a:close/>
                <a:moveTo>
                  <a:pt x="107051" y="30928"/>
                </a:moveTo>
                <a:lnTo>
                  <a:pt x="104662" y="30928"/>
                </a:lnTo>
                <a:lnTo>
                  <a:pt x="104662" y="28540"/>
                </a:lnTo>
                <a:lnTo>
                  <a:pt x="107051" y="28540"/>
                </a:lnTo>
                <a:close/>
                <a:moveTo>
                  <a:pt x="107051" y="33466"/>
                </a:moveTo>
                <a:lnTo>
                  <a:pt x="104662" y="33466"/>
                </a:lnTo>
                <a:lnTo>
                  <a:pt x="104662" y="31077"/>
                </a:lnTo>
                <a:lnTo>
                  <a:pt x="107051" y="31077"/>
                </a:lnTo>
                <a:close/>
                <a:moveTo>
                  <a:pt x="107051" y="36003"/>
                </a:moveTo>
                <a:lnTo>
                  <a:pt x="104662" y="36003"/>
                </a:lnTo>
                <a:lnTo>
                  <a:pt x="104662" y="33614"/>
                </a:lnTo>
                <a:lnTo>
                  <a:pt x="107051" y="33614"/>
                </a:lnTo>
                <a:close/>
                <a:moveTo>
                  <a:pt x="107051" y="38540"/>
                </a:moveTo>
                <a:lnTo>
                  <a:pt x="104662" y="38540"/>
                </a:lnTo>
                <a:lnTo>
                  <a:pt x="104662" y="36152"/>
                </a:lnTo>
                <a:lnTo>
                  <a:pt x="107051" y="36152"/>
                </a:lnTo>
                <a:close/>
                <a:moveTo>
                  <a:pt x="107051" y="41079"/>
                </a:moveTo>
                <a:lnTo>
                  <a:pt x="104662" y="41079"/>
                </a:lnTo>
                <a:lnTo>
                  <a:pt x="104662" y="38690"/>
                </a:lnTo>
                <a:lnTo>
                  <a:pt x="107051" y="38690"/>
                </a:lnTo>
                <a:close/>
                <a:moveTo>
                  <a:pt x="107051" y="43616"/>
                </a:moveTo>
                <a:lnTo>
                  <a:pt x="104662" y="43616"/>
                </a:lnTo>
                <a:lnTo>
                  <a:pt x="104662" y="41226"/>
                </a:lnTo>
                <a:lnTo>
                  <a:pt x="107051" y="41226"/>
                </a:lnTo>
                <a:close/>
                <a:moveTo>
                  <a:pt x="107051" y="46152"/>
                </a:moveTo>
                <a:lnTo>
                  <a:pt x="104662" y="46152"/>
                </a:lnTo>
                <a:lnTo>
                  <a:pt x="104662" y="43764"/>
                </a:lnTo>
                <a:lnTo>
                  <a:pt x="107051" y="43764"/>
                </a:lnTo>
                <a:close/>
                <a:moveTo>
                  <a:pt x="107051" y="48691"/>
                </a:moveTo>
                <a:lnTo>
                  <a:pt x="104662" y="48691"/>
                </a:lnTo>
                <a:lnTo>
                  <a:pt x="104662" y="46302"/>
                </a:lnTo>
                <a:lnTo>
                  <a:pt x="107051" y="46302"/>
                </a:lnTo>
                <a:close/>
                <a:moveTo>
                  <a:pt x="107051" y="51228"/>
                </a:moveTo>
                <a:lnTo>
                  <a:pt x="104662" y="51228"/>
                </a:lnTo>
                <a:lnTo>
                  <a:pt x="104662" y="48839"/>
                </a:lnTo>
                <a:lnTo>
                  <a:pt x="107051" y="48839"/>
                </a:lnTo>
                <a:close/>
                <a:moveTo>
                  <a:pt x="107051" y="53765"/>
                </a:moveTo>
                <a:lnTo>
                  <a:pt x="104662" y="53765"/>
                </a:lnTo>
                <a:lnTo>
                  <a:pt x="104662" y="51376"/>
                </a:lnTo>
                <a:lnTo>
                  <a:pt x="107051" y="51376"/>
                </a:lnTo>
                <a:close/>
                <a:moveTo>
                  <a:pt x="107051" y="56303"/>
                </a:moveTo>
                <a:lnTo>
                  <a:pt x="104662" y="56303"/>
                </a:lnTo>
                <a:lnTo>
                  <a:pt x="104662" y="53914"/>
                </a:lnTo>
                <a:lnTo>
                  <a:pt x="107051" y="53914"/>
                </a:lnTo>
                <a:close/>
                <a:moveTo>
                  <a:pt x="107051" y="58840"/>
                </a:moveTo>
                <a:lnTo>
                  <a:pt x="104662" y="58840"/>
                </a:lnTo>
                <a:lnTo>
                  <a:pt x="104662" y="56451"/>
                </a:lnTo>
                <a:lnTo>
                  <a:pt x="107051" y="56451"/>
                </a:lnTo>
                <a:close/>
                <a:moveTo>
                  <a:pt x="104514" y="5554"/>
                </a:moveTo>
                <a:lnTo>
                  <a:pt x="102125" y="5554"/>
                </a:lnTo>
                <a:lnTo>
                  <a:pt x="102125" y="3165"/>
                </a:lnTo>
                <a:lnTo>
                  <a:pt x="104514" y="3165"/>
                </a:lnTo>
                <a:close/>
                <a:moveTo>
                  <a:pt x="104514" y="8092"/>
                </a:moveTo>
                <a:lnTo>
                  <a:pt x="102125" y="8092"/>
                </a:lnTo>
                <a:lnTo>
                  <a:pt x="102125" y="5703"/>
                </a:lnTo>
                <a:lnTo>
                  <a:pt x="104514" y="5703"/>
                </a:lnTo>
                <a:close/>
                <a:moveTo>
                  <a:pt x="104514" y="10629"/>
                </a:moveTo>
                <a:lnTo>
                  <a:pt x="102125" y="10629"/>
                </a:lnTo>
                <a:lnTo>
                  <a:pt x="102125" y="8240"/>
                </a:lnTo>
                <a:lnTo>
                  <a:pt x="104514" y="8240"/>
                </a:lnTo>
                <a:close/>
                <a:moveTo>
                  <a:pt x="104514" y="13166"/>
                </a:moveTo>
                <a:lnTo>
                  <a:pt x="102125" y="13166"/>
                </a:lnTo>
                <a:lnTo>
                  <a:pt x="102125" y="10777"/>
                </a:lnTo>
                <a:lnTo>
                  <a:pt x="104514" y="10777"/>
                </a:lnTo>
                <a:close/>
                <a:moveTo>
                  <a:pt x="104514" y="15704"/>
                </a:moveTo>
                <a:lnTo>
                  <a:pt x="102125" y="15704"/>
                </a:lnTo>
                <a:lnTo>
                  <a:pt x="102125" y="13316"/>
                </a:lnTo>
                <a:lnTo>
                  <a:pt x="104514" y="13316"/>
                </a:lnTo>
                <a:close/>
                <a:moveTo>
                  <a:pt x="104514" y="18242"/>
                </a:moveTo>
                <a:lnTo>
                  <a:pt x="102125" y="18242"/>
                </a:lnTo>
                <a:lnTo>
                  <a:pt x="102125" y="15853"/>
                </a:lnTo>
                <a:lnTo>
                  <a:pt x="104514" y="15853"/>
                </a:lnTo>
                <a:close/>
                <a:moveTo>
                  <a:pt x="104514" y="20778"/>
                </a:moveTo>
                <a:lnTo>
                  <a:pt x="102125" y="20778"/>
                </a:lnTo>
                <a:lnTo>
                  <a:pt x="102125" y="18389"/>
                </a:lnTo>
                <a:lnTo>
                  <a:pt x="104514" y="18389"/>
                </a:lnTo>
                <a:close/>
                <a:moveTo>
                  <a:pt x="104514" y="23316"/>
                </a:moveTo>
                <a:lnTo>
                  <a:pt x="102125" y="23316"/>
                </a:lnTo>
                <a:lnTo>
                  <a:pt x="102125" y="20928"/>
                </a:lnTo>
                <a:lnTo>
                  <a:pt x="104514" y="20928"/>
                </a:lnTo>
                <a:close/>
                <a:moveTo>
                  <a:pt x="104514" y="25854"/>
                </a:moveTo>
                <a:lnTo>
                  <a:pt x="102125" y="25854"/>
                </a:lnTo>
                <a:lnTo>
                  <a:pt x="102125" y="23465"/>
                </a:lnTo>
                <a:lnTo>
                  <a:pt x="104514" y="23465"/>
                </a:lnTo>
                <a:close/>
                <a:moveTo>
                  <a:pt x="104514" y="28391"/>
                </a:moveTo>
                <a:lnTo>
                  <a:pt x="102125" y="28391"/>
                </a:lnTo>
                <a:lnTo>
                  <a:pt x="102125" y="26002"/>
                </a:lnTo>
                <a:lnTo>
                  <a:pt x="104514" y="26002"/>
                </a:lnTo>
                <a:close/>
                <a:moveTo>
                  <a:pt x="104514" y="30928"/>
                </a:moveTo>
                <a:lnTo>
                  <a:pt x="102125" y="30928"/>
                </a:lnTo>
                <a:lnTo>
                  <a:pt x="102125" y="28540"/>
                </a:lnTo>
                <a:lnTo>
                  <a:pt x="104514" y="28540"/>
                </a:lnTo>
                <a:close/>
                <a:moveTo>
                  <a:pt x="104514" y="33466"/>
                </a:moveTo>
                <a:lnTo>
                  <a:pt x="102125" y="33466"/>
                </a:lnTo>
                <a:lnTo>
                  <a:pt x="102125" y="31077"/>
                </a:lnTo>
                <a:lnTo>
                  <a:pt x="104514" y="31077"/>
                </a:lnTo>
                <a:close/>
                <a:moveTo>
                  <a:pt x="104514" y="36003"/>
                </a:moveTo>
                <a:lnTo>
                  <a:pt x="102125" y="36003"/>
                </a:lnTo>
                <a:lnTo>
                  <a:pt x="102125" y="33614"/>
                </a:lnTo>
                <a:lnTo>
                  <a:pt x="104514" y="33614"/>
                </a:lnTo>
                <a:close/>
                <a:moveTo>
                  <a:pt x="104514" y="38540"/>
                </a:moveTo>
                <a:lnTo>
                  <a:pt x="102125" y="38540"/>
                </a:lnTo>
                <a:lnTo>
                  <a:pt x="102125" y="36152"/>
                </a:lnTo>
                <a:lnTo>
                  <a:pt x="104514" y="36152"/>
                </a:lnTo>
                <a:close/>
                <a:moveTo>
                  <a:pt x="104514" y="41079"/>
                </a:moveTo>
                <a:lnTo>
                  <a:pt x="102125" y="41079"/>
                </a:lnTo>
                <a:lnTo>
                  <a:pt x="102125" y="38690"/>
                </a:lnTo>
                <a:lnTo>
                  <a:pt x="104514" y="38690"/>
                </a:lnTo>
                <a:close/>
                <a:moveTo>
                  <a:pt x="104514" y="43616"/>
                </a:moveTo>
                <a:lnTo>
                  <a:pt x="102125" y="43616"/>
                </a:lnTo>
                <a:lnTo>
                  <a:pt x="102125" y="41226"/>
                </a:lnTo>
                <a:lnTo>
                  <a:pt x="104514" y="41226"/>
                </a:lnTo>
                <a:close/>
                <a:moveTo>
                  <a:pt x="104514" y="46152"/>
                </a:moveTo>
                <a:lnTo>
                  <a:pt x="102125" y="46152"/>
                </a:lnTo>
                <a:lnTo>
                  <a:pt x="102125" y="43764"/>
                </a:lnTo>
                <a:lnTo>
                  <a:pt x="104514" y="43764"/>
                </a:lnTo>
                <a:close/>
                <a:moveTo>
                  <a:pt x="104514" y="48691"/>
                </a:moveTo>
                <a:lnTo>
                  <a:pt x="102125" y="48691"/>
                </a:lnTo>
                <a:lnTo>
                  <a:pt x="102125" y="46302"/>
                </a:lnTo>
                <a:lnTo>
                  <a:pt x="104514" y="46302"/>
                </a:lnTo>
                <a:close/>
                <a:moveTo>
                  <a:pt x="104514" y="51228"/>
                </a:moveTo>
                <a:lnTo>
                  <a:pt x="102125" y="51228"/>
                </a:lnTo>
                <a:lnTo>
                  <a:pt x="102125" y="48839"/>
                </a:lnTo>
                <a:lnTo>
                  <a:pt x="104514" y="48839"/>
                </a:lnTo>
                <a:close/>
                <a:moveTo>
                  <a:pt x="104514" y="53765"/>
                </a:moveTo>
                <a:lnTo>
                  <a:pt x="102125" y="53765"/>
                </a:lnTo>
                <a:lnTo>
                  <a:pt x="102125" y="51376"/>
                </a:lnTo>
                <a:lnTo>
                  <a:pt x="104514" y="51376"/>
                </a:lnTo>
                <a:close/>
                <a:moveTo>
                  <a:pt x="104514" y="56303"/>
                </a:moveTo>
                <a:lnTo>
                  <a:pt x="102125" y="56303"/>
                </a:lnTo>
                <a:lnTo>
                  <a:pt x="102125" y="53914"/>
                </a:lnTo>
                <a:lnTo>
                  <a:pt x="104514" y="53914"/>
                </a:lnTo>
                <a:close/>
                <a:moveTo>
                  <a:pt x="104514" y="58840"/>
                </a:moveTo>
                <a:lnTo>
                  <a:pt x="102125" y="58840"/>
                </a:lnTo>
                <a:lnTo>
                  <a:pt x="102125" y="56451"/>
                </a:lnTo>
                <a:lnTo>
                  <a:pt x="104514" y="56451"/>
                </a:lnTo>
                <a:close/>
                <a:moveTo>
                  <a:pt x="101977" y="5554"/>
                </a:moveTo>
                <a:lnTo>
                  <a:pt x="99588" y="5554"/>
                </a:lnTo>
                <a:lnTo>
                  <a:pt x="99588" y="3165"/>
                </a:lnTo>
                <a:lnTo>
                  <a:pt x="101977" y="3165"/>
                </a:lnTo>
                <a:close/>
                <a:moveTo>
                  <a:pt x="101977" y="8092"/>
                </a:moveTo>
                <a:lnTo>
                  <a:pt x="99588" y="8092"/>
                </a:lnTo>
                <a:lnTo>
                  <a:pt x="99588" y="5703"/>
                </a:lnTo>
                <a:lnTo>
                  <a:pt x="101977" y="5703"/>
                </a:lnTo>
                <a:close/>
                <a:moveTo>
                  <a:pt x="101977" y="10629"/>
                </a:moveTo>
                <a:lnTo>
                  <a:pt x="99588" y="10629"/>
                </a:lnTo>
                <a:lnTo>
                  <a:pt x="99588" y="8240"/>
                </a:lnTo>
                <a:lnTo>
                  <a:pt x="101977" y="8240"/>
                </a:lnTo>
                <a:close/>
                <a:moveTo>
                  <a:pt x="101977" y="13166"/>
                </a:moveTo>
                <a:lnTo>
                  <a:pt x="99588" y="13166"/>
                </a:lnTo>
                <a:lnTo>
                  <a:pt x="99588" y="10777"/>
                </a:lnTo>
                <a:lnTo>
                  <a:pt x="101977" y="10777"/>
                </a:lnTo>
                <a:close/>
                <a:moveTo>
                  <a:pt x="101977" y="15704"/>
                </a:moveTo>
                <a:lnTo>
                  <a:pt x="99588" y="15704"/>
                </a:lnTo>
                <a:lnTo>
                  <a:pt x="99588" y="13316"/>
                </a:lnTo>
                <a:lnTo>
                  <a:pt x="101977" y="13316"/>
                </a:lnTo>
                <a:close/>
                <a:moveTo>
                  <a:pt x="101977" y="18242"/>
                </a:moveTo>
                <a:lnTo>
                  <a:pt x="99588" y="18242"/>
                </a:lnTo>
                <a:lnTo>
                  <a:pt x="99588" y="15853"/>
                </a:lnTo>
                <a:lnTo>
                  <a:pt x="101977" y="15853"/>
                </a:lnTo>
                <a:close/>
                <a:moveTo>
                  <a:pt x="101977" y="20778"/>
                </a:moveTo>
                <a:lnTo>
                  <a:pt x="99588" y="20778"/>
                </a:lnTo>
                <a:lnTo>
                  <a:pt x="99588" y="18389"/>
                </a:lnTo>
                <a:lnTo>
                  <a:pt x="101977" y="18389"/>
                </a:lnTo>
                <a:close/>
                <a:moveTo>
                  <a:pt x="101977" y="23316"/>
                </a:moveTo>
                <a:lnTo>
                  <a:pt x="99588" y="23316"/>
                </a:lnTo>
                <a:lnTo>
                  <a:pt x="99588" y="20928"/>
                </a:lnTo>
                <a:lnTo>
                  <a:pt x="101977" y="20928"/>
                </a:lnTo>
                <a:close/>
                <a:moveTo>
                  <a:pt x="101977" y="25854"/>
                </a:moveTo>
                <a:lnTo>
                  <a:pt x="99588" y="25854"/>
                </a:lnTo>
                <a:lnTo>
                  <a:pt x="99588" y="23465"/>
                </a:lnTo>
                <a:lnTo>
                  <a:pt x="101977" y="23465"/>
                </a:lnTo>
                <a:close/>
                <a:moveTo>
                  <a:pt x="101977" y="28391"/>
                </a:moveTo>
                <a:lnTo>
                  <a:pt x="99588" y="28391"/>
                </a:lnTo>
                <a:lnTo>
                  <a:pt x="99588" y="26002"/>
                </a:lnTo>
                <a:lnTo>
                  <a:pt x="101977" y="26002"/>
                </a:lnTo>
                <a:close/>
                <a:moveTo>
                  <a:pt x="101977" y="30928"/>
                </a:moveTo>
                <a:lnTo>
                  <a:pt x="99588" y="30928"/>
                </a:lnTo>
                <a:lnTo>
                  <a:pt x="99588" y="28540"/>
                </a:lnTo>
                <a:lnTo>
                  <a:pt x="101977" y="28540"/>
                </a:lnTo>
                <a:close/>
                <a:moveTo>
                  <a:pt x="101977" y="33466"/>
                </a:moveTo>
                <a:lnTo>
                  <a:pt x="99588" y="33466"/>
                </a:lnTo>
                <a:lnTo>
                  <a:pt x="99588" y="31077"/>
                </a:lnTo>
                <a:lnTo>
                  <a:pt x="101977" y="31077"/>
                </a:lnTo>
                <a:close/>
                <a:moveTo>
                  <a:pt x="101977" y="36003"/>
                </a:moveTo>
                <a:lnTo>
                  <a:pt x="99588" y="36003"/>
                </a:lnTo>
                <a:lnTo>
                  <a:pt x="99588" y="33614"/>
                </a:lnTo>
                <a:lnTo>
                  <a:pt x="101977" y="33614"/>
                </a:lnTo>
                <a:close/>
                <a:moveTo>
                  <a:pt x="101977" y="38540"/>
                </a:moveTo>
                <a:lnTo>
                  <a:pt x="99588" y="38540"/>
                </a:lnTo>
                <a:lnTo>
                  <a:pt x="99588" y="36152"/>
                </a:lnTo>
                <a:lnTo>
                  <a:pt x="101977" y="36152"/>
                </a:lnTo>
                <a:close/>
                <a:moveTo>
                  <a:pt x="101977" y="41079"/>
                </a:moveTo>
                <a:lnTo>
                  <a:pt x="99588" y="41079"/>
                </a:lnTo>
                <a:lnTo>
                  <a:pt x="99588" y="38690"/>
                </a:lnTo>
                <a:lnTo>
                  <a:pt x="101977" y="38690"/>
                </a:lnTo>
                <a:close/>
                <a:moveTo>
                  <a:pt x="101977" y="43616"/>
                </a:moveTo>
                <a:lnTo>
                  <a:pt x="99588" y="43616"/>
                </a:lnTo>
                <a:lnTo>
                  <a:pt x="99588" y="41226"/>
                </a:lnTo>
                <a:lnTo>
                  <a:pt x="101977" y="41226"/>
                </a:lnTo>
                <a:close/>
                <a:moveTo>
                  <a:pt x="101977" y="46152"/>
                </a:moveTo>
                <a:lnTo>
                  <a:pt x="99588" y="46152"/>
                </a:lnTo>
                <a:lnTo>
                  <a:pt x="99588" y="43764"/>
                </a:lnTo>
                <a:lnTo>
                  <a:pt x="101977" y="43764"/>
                </a:lnTo>
                <a:close/>
                <a:moveTo>
                  <a:pt x="101977" y="48691"/>
                </a:moveTo>
                <a:lnTo>
                  <a:pt x="99588" y="48691"/>
                </a:lnTo>
                <a:lnTo>
                  <a:pt x="99588" y="46302"/>
                </a:lnTo>
                <a:lnTo>
                  <a:pt x="101977" y="46302"/>
                </a:lnTo>
                <a:close/>
                <a:moveTo>
                  <a:pt x="101977" y="51228"/>
                </a:moveTo>
                <a:lnTo>
                  <a:pt x="99588" y="51228"/>
                </a:lnTo>
                <a:lnTo>
                  <a:pt x="99588" y="48839"/>
                </a:lnTo>
                <a:lnTo>
                  <a:pt x="101977" y="48839"/>
                </a:lnTo>
                <a:close/>
                <a:moveTo>
                  <a:pt x="101977" y="53765"/>
                </a:moveTo>
                <a:lnTo>
                  <a:pt x="99588" y="53765"/>
                </a:lnTo>
                <a:lnTo>
                  <a:pt x="99588" y="51376"/>
                </a:lnTo>
                <a:lnTo>
                  <a:pt x="101977" y="51376"/>
                </a:lnTo>
                <a:close/>
                <a:moveTo>
                  <a:pt x="101977" y="56303"/>
                </a:moveTo>
                <a:lnTo>
                  <a:pt x="99588" y="56303"/>
                </a:lnTo>
                <a:lnTo>
                  <a:pt x="99588" y="53914"/>
                </a:lnTo>
                <a:lnTo>
                  <a:pt x="101977" y="53914"/>
                </a:lnTo>
                <a:close/>
                <a:moveTo>
                  <a:pt x="101977" y="58840"/>
                </a:moveTo>
                <a:lnTo>
                  <a:pt x="99588" y="58840"/>
                </a:lnTo>
                <a:lnTo>
                  <a:pt x="99588" y="56451"/>
                </a:lnTo>
                <a:lnTo>
                  <a:pt x="101977" y="56451"/>
                </a:lnTo>
                <a:close/>
                <a:moveTo>
                  <a:pt x="99439" y="5554"/>
                </a:moveTo>
                <a:lnTo>
                  <a:pt x="97050" y="5554"/>
                </a:lnTo>
                <a:lnTo>
                  <a:pt x="97050" y="3165"/>
                </a:lnTo>
                <a:lnTo>
                  <a:pt x="99439" y="3165"/>
                </a:lnTo>
                <a:close/>
                <a:moveTo>
                  <a:pt x="99439" y="8092"/>
                </a:moveTo>
                <a:lnTo>
                  <a:pt x="97050" y="8092"/>
                </a:lnTo>
                <a:lnTo>
                  <a:pt x="97050" y="5703"/>
                </a:lnTo>
                <a:lnTo>
                  <a:pt x="99439" y="5703"/>
                </a:lnTo>
                <a:close/>
                <a:moveTo>
                  <a:pt x="99439" y="10629"/>
                </a:moveTo>
                <a:lnTo>
                  <a:pt x="97050" y="10629"/>
                </a:lnTo>
                <a:lnTo>
                  <a:pt x="97050" y="8240"/>
                </a:lnTo>
                <a:lnTo>
                  <a:pt x="99439" y="8240"/>
                </a:lnTo>
                <a:close/>
                <a:moveTo>
                  <a:pt x="99439" y="13166"/>
                </a:moveTo>
                <a:lnTo>
                  <a:pt x="97050" y="13166"/>
                </a:lnTo>
                <a:lnTo>
                  <a:pt x="97050" y="10777"/>
                </a:lnTo>
                <a:lnTo>
                  <a:pt x="99439" y="10777"/>
                </a:lnTo>
                <a:close/>
                <a:moveTo>
                  <a:pt x="99439" y="15704"/>
                </a:moveTo>
                <a:lnTo>
                  <a:pt x="97050" y="15704"/>
                </a:lnTo>
                <a:lnTo>
                  <a:pt x="97050" y="13316"/>
                </a:lnTo>
                <a:lnTo>
                  <a:pt x="99439" y="13316"/>
                </a:lnTo>
                <a:close/>
                <a:moveTo>
                  <a:pt x="99439" y="18242"/>
                </a:moveTo>
                <a:lnTo>
                  <a:pt x="97050" y="18242"/>
                </a:lnTo>
                <a:lnTo>
                  <a:pt x="97050" y="15853"/>
                </a:lnTo>
                <a:lnTo>
                  <a:pt x="99439" y="15853"/>
                </a:lnTo>
                <a:close/>
                <a:moveTo>
                  <a:pt x="99439" y="20778"/>
                </a:moveTo>
                <a:lnTo>
                  <a:pt x="97050" y="20778"/>
                </a:lnTo>
                <a:lnTo>
                  <a:pt x="97050" y="18389"/>
                </a:lnTo>
                <a:lnTo>
                  <a:pt x="99439" y="18389"/>
                </a:lnTo>
                <a:close/>
                <a:moveTo>
                  <a:pt x="99439" y="23316"/>
                </a:moveTo>
                <a:lnTo>
                  <a:pt x="97050" y="23316"/>
                </a:lnTo>
                <a:lnTo>
                  <a:pt x="97050" y="20928"/>
                </a:lnTo>
                <a:lnTo>
                  <a:pt x="99439" y="20928"/>
                </a:lnTo>
                <a:close/>
                <a:moveTo>
                  <a:pt x="99439" y="25854"/>
                </a:moveTo>
                <a:lnTo>
                  <a:pt x="97050" y="25854"/>
                </a:lnTo>
                <a:lnTo>
                  <a:pt x="97050" y="23465"/>
                </a:lnTo>
                <a:lnTo>
                  <a:pt x="99439" y="23465"/>
                </a:lnTo>
                <a:close/>
                <a:moveTo>
                  <a:pt x="99439" y="28391"/>
                </a:moveTo>
                <a:lnTo>
                  <a:pt x="97050" y="28391"/>
                </a:lnTo>
                <a:lnTo>
                  <a:pt x="97050" y="26002"/>
                </a:lnTo>
                <a:lnTo>
                  <a:pt x="99439" y="26002"/>
                </a:lnTo>
                <a:close/>
                <a:moveTo>
                  <a:pt x="99439" y="30928"/>
                </a:moveTo>
                <a:lnTo>
                  <a:pt x="97050" y="30928"/>
                </a:lnTo>
                <a:lnTo>
                  <a:pt x="97050" y="28540"/>
                </a:lnTo>
                <a:lnTo>
                  <a:pt x="99439" y="28540"/>
                </a:lnTo>
                <a:close/>
                <a:moveTo>
                  <a:pt x="99439" y="33466"/>
                </a:moveTo>
                <a:lnTo>
                  <a:pt x="97050" y="33466"/>
                </a:lnTo>
                <a:lnTo>
                  <a:pt x="97050" y="31077"/>
                </a:lnTo>
                <a:lnTo>
                  <a:pt x="99439" y="31077"/>
                </a:lnTo>
                <a:close/>
                <a:moveTo>
                  <a:pt x="99439" y="36003"/>
                </a:moveTo>
                <a:lnTo>
                  <a:pt x="97050" y="36003"/>
                </a:lnTo>
                <a:lnTo>
                  <a:pt x="97050" y="33614"/>
                </a:lnTo>
                <a:lnTo>
                  <a:pt x="99439" y="33614"/>
                </a:lnTo>
                <a:close/>
                <a:moveTo>
                  <a:pt x="99439" y="38540"/>
                </a:moveTo>
                <a:lnTo>
                  <a:pt x="97050" y="38540"/>
                </a:lnTo>
                <a:lnTo>
                  <a:pt x="97050" y="36152"/>
                </a:lnTo>
                <a:lnTo>
                  <a:pt x="99439" y="36152"/>
                </a:lnTo>
                <a:close/>
                <a:moveTo>
                  <a:pt x="99439" y="41079"/>
                </a:moveTo>
                <a:lnTo>
                  <a:pt x="97050" y="41079"/>
                </a:lnTo>
                <a:lnTo>
                  <a:pt x="97050" y="38690"/>
                </a:lnTo>
                <a:lnTo>
                  <a:pt x="99439" y="38690"/>
                </a:lnTo>
                <a:close/>
                <a:moveTo>
                  <a:pt x="99439" y="43616"/>
                </a:moveTo>
                <a:lnTo>
                  <a:pt x="97050" y="43616"/>
                </a:lnTo>
                <a:lnTo>
                  <a:pt x="97050" y="41226"/>
                </a:lnTo>
                <a:lnTo>
                  <a:pt x="99439" y="41226"/>
                </a:lnTo>
                <a:close/>
                <a:moveTo>
                  <a:pt x="99439" y="46152"/>
                </a:moveTo>
                <a:lnTo>
                  <a:pt x="97050" y="46152"/>
                </a:lnTo>
                <a:lnTo>
                  <a:pt x="97050" y="43764"/>
                </a:lnTo>
                <a:lnTo>
                  <a:pt x="99439" y="43764"/>
                </a:lnTo>
                <a:close/>
                <a:moveTo>
                  <a:pt x="99439" y="48691"/>
                </a:moveTo>
                <a:lnTo>
                  <a:pt x="97050" y="48691"/>
                </a:lnTo>
                <a:lnTo>
                  <a:pt x="97050" y="46302"/>
                </a:lnTo>
                <a:lnTo>
                  <a:pt x="99439" y="46302"/>
                </a:lnTo>
                <a:close/>
                <a:moveTo>
                  <a:pt x="99439" y="51228"/>
                </a:moveTo>
                <a:lnTo>
                  <a:pt x="97050" y="51228"/>
                </a:lnTo>
                <a:lnTo>
                  <a:pt x="97050" y="48839"/>
                </a:lnTo>
                <a:lnTo>
                  <a:pt x="99439" y="48839"/>
                </a:lnTo>
                <a:close/>
                <a:moveTo>
                  <a:pt x="99439" y="53765"/>
                </a:moveTo>
                <a:lnTo>
                  <a:pt x="97050" y="53765"/>
                </a:lnTo>
                <a:lnTo>
                  <a:pt x="97050" y="51376"/>
                </a:lnTo>
                <a:lnTo>
                  <a:pt x="99439" y="51376"/>
                </a:lnTo>
                <a:close/>
                <a:moveTo>
                  <a:pt x="99439" y="56303"/>
                </a:moveTo>
                <a:lnTo>
                  <a:pt x="97050" y="56303"/>
                </a:lnTo>
                <a:lnTo>
                  <a:pt x="97050" y="53914"/>
                </a:lnTo>
                <a:lnTo>
                  <a:pt x="99439" y="53914"/>
                </a:lnTo>
                <a:close/>
                <a:moveTo>
                  <a:pt x="99439" y="58840"/>
                </a:moveTo>
                <a:lnTo>
                  <a:pt x="97050" y="58840"/>
                </a:lnTo>
                <a:lnTo>
                  <a:pt x="97050" y="56451"/>
                </a:lnTo>
                <a:lnTo>
                  <a:pt x="99439" y="56451"/>
                </a:lnTo>
                <a:close/>
                <a:moveTo>
                  <a:pt x="96901" y="5554"/>
                </a:moveTo>
                <a:lnTo>
                  <a:pt x="94513" y="5554"/>
                </a:lnTo>
                <a:lnTo>
                  <a:pt x="94513" y="3165"/>
                </a:lnTo>
                <a:lnTo>
                  <a:pt x="96901" y="3165"/>
                </a:lnTo>
                <a:close/>
                <a:moveTo>
                  <a:pt x="96901" y="8092"/>
                </a:moveTo>
                <a:lnTo>
                  <a:pt x="94513" y="8092"/>
                </a:lnTo>
                <a:lnTo>
                  <a:pt x="94513" y="5703"/>
                </a:lnTo>
                <a:lnTo>
                  <a:pt x="96901" y="5703"/>
                </a:lnTo>
                <a:close/>
                <a:moveTo>
                  <a:pt x="96901" y="10629"/>
                </a:moveTo>
                <a:lnTo>
                  <a:pt x="94513" y="10629"/>
                </a:lnTo>
                <a:lnTo>
                  <a:pt x="94513" y="8240"/>
                </a:lnTo>
                <a:lnTo>
                  <a:pt x="96901" y="8240"/>
                </a:lnTo>
                <a:close/>
                <a:moveTo>
                  <a:pt x="96901" y="13166"/>
                </a:moveTo>
                <a:lnTo>
                  <a:pt x="94513" y="13166"/>
                </a:lnTo>
                <a:lnTo>
                  <a:pt x="94513" y="10777"/>
                </a:lnTo>
                <a:lnTo>
                  <a:pt x="96901" y="10777"/>
                </a:lnTo>
                <a:close/>
                <a:moveTo>
                  <a:pt x="96901" y="15704"/>
                </a:moveTo>
                <a:lnTo>
                  <a:pt x="94513" y="15704"/>
                </a:lnTo>
                <a:lnTo>
                  <a:pt x="94513" y="13316"/>
                </a:lnTo>
                <a:lnTo>
                  <a:pt x="96901" y="13316"/>
                </a:lnTo>
                <a:close/>
                <a:moveTo>
                  <a:pt x="96901" y="18242"/>
                </a:moveTo>
                <a:lnTo>
                  <a:pt x="94513" y="18242"/>
                </a:lnTo>
                <a:lnTo>
                  <a:pt x="94513" y="15853"/>
                </a:lnTo>
                <a:lnTo>
                  <a:pt x="96901" y="15853"/>
                </a:lnTo>
                <a:close/>
                <a:moveTo>
                  <a:pt x="96901" y="20778"/>
                </a:moveTo>
                <a:lnTo>
                  <a:pt x="94513" y="20778"/>
                </a:lnTo>
                <a:lnTo>
                  <a:pt x="94513" y="18389"/>
                </a:lnTo>
                <a:lnTo>
                  <a:pt x="96901" y="18389"/>
                </a:lnTo>
                <a:close/>
                <a:moveTo>
                  <a:pt x="96901" y="23316"/>
                </a:moveTo>
                <a:lnTo>
                  <a:pt x="94513" y="23316"/>
                </a:lnTo>
                <a:lnTo>
                  <a:pt x="94513" y="20928"/>
                </a:lnTo>
                <a:lnTo>
                  <a:pt x="96901" y="20928"/>
                </a:lnTo>
                <a:close/>
                <a:moveTo>
                  <a:pt x="96901" y="25854"/>
                </a:moveTo>
                <a:lnTo>
                  <a:pt x="94513" y="25854"/>
                </a:lnTo>
                <a:lnTo>
                  <a:pt x="94513" y="23465"/>
                </a:lnTo>
                <a:lnTo>
                  <a:pt x="96901" y="23465"/>
                </a:lnTo>
                <a:close/>
                <a:moveTo>
                  <a:pt x="96901" y="28391"/>
                </a:moveTo>
                <a:lnTo>
                  <a:pt x="94513" y="28391"/>
                </a:lnTo>
                <a:lnTo>
                  <a:pt x="94513" y="26002"/>
                </a:lnTo>
                <a:lnTo>
                  <a:pt x="96901" y="26002"/>
                </a:lnTo>
                <a:close/>
                <a:moveTo>
                  <a:pt x="96901" y="30928"/>
                </a:moveTo>
                <a:lnTo>
                  <a:pt x="94513" y="30928"/>
                </a:lnTo>
                <a:lnTo>
                  <a:pt x="94513" y="28540"/>
                </a:lnTo>
                <a:lnTo>
                  <a:pt x="96901" y="28540"/>
                </a:lnTo>
                <a:close/>
                <a:moveTo>
                  <a:pt x="96901" y="33466"/>
                </a:moveTo>
                <a:lnTo>
                  <a:pt x="94513" y="33466"/>
                </a:lnTo>
                <a:lnTo>
                  <a:pt x="94513" y="31077"/>
                </a:lnTo>
                <a:lnTo>
                  <a:pt x="96901" y="31077"/>
                </a:lnTo>
                <a:close/>
                <a:moveTo>
                  <a:pt x="96901" y="36003"/>
                </a:moveTo>
                <a:lnTo>
                  <a:pt x="94513" y="36003"/>
                </a:lnTo>
                <a:lnTo>
                  <a:pt x="94513" y="33614"/>
                </a:lnTo>
                <a:lnTo>
                  <a:pt x="96901" y="33614"/>
                </a:lnTo>
                <a:close/>
                <a:moveTo>
                  <a:pt x="96901" y="38540"/>
                </a:moveTo>
                <a:lnTo>
                  <a:pt x="94513" y="38540"/>
                </a:lnTo>
                <a:lnTo>
                  <a:pt x="94513" y="36152"/>
                </a:lnTo>
                <a:lnTo>
                  <a:pt x="96901" y="36152"/>
                </a:lnTo>
                <a:close/>
                <a:moveTo>
                  <a:pt x="96901" y="41079"/>
                </a:moveTo>
                <a:lnTo>
                  <a:pt x="94513" y="41079"/>
                </a:lnTo>
                <a:lnTo>
                  <a:pt x="94513" y="38690"/>
                </a:lnTo>
                <a:lnTo>
                  <a:pt x="96901" y="38690"/>
                </a:lnTo>
                <a:close/>
                <a:moveTo>
                  <a:pt x="96901" y="43616"/>
                </a:moveTo>
                <a:lnTo>
                  <a:pt x="94513" y="43616"/>
                </a:lnTo>
                <a:lnTo>
                  <a:pt x="94513" y="41226"/>
                </a:lnTo>
                <a:lnTo>
                  <a:pt x="96901" y="41226"/>
                </a:lnTo>
                <a:close/>
                <a:moveTo>
                  <a:pt x="96901" y="46152"/>
                </a:moveTo>
                <a:lnTo>
                  <a:pt x="94513" y="46152"/>
                </a:lnTo>
                <a:lnTo>
                  <a:pt x="94513" y="43764"/>
                </a:lnTo>
                <a:lnTo>
                  <a:pt x="96901" y="43764"/>
                </a:lnTo>
                <a:close/>
                <a:moveTo>
                  <a:pt x="96901" y="48691"/>
                </a:moveTo>
                <a:lnTo>
                  <a:pt x="94513" y="48691"/>
                </a:lnTo>
                <a:lnTo>
                  <a:pt x="94513" y="46302"/>
                </a:lnTo>
                <a:lnTo>
                  <a:pt x="96901" y="46302"/>
                </a:lnTo>
                <a:close/>
                <a:moveTo>
                  <a:pt x="96901" y="51228"/>
                </a:moveTo>
                <a:lnTo>
                  <a:pt x="94513" y="51228"/>
                </a:lnTo>
                <a:lnTo>
                  <a:pt x="94513" y="48839"/>
                </a:lnTo>
                <a:lnTo>
                  <a:pt x="96901" y="48839"/>
                </a:lnTo>
                <a:close/>
                <a:moveTo>
                  <a:pt x="96901" y="53765"/>
                </a:moveTo>
                <a:lnTo>
                  <a:pt x="94513" y="53765"/>
                </a:lnTo>
                <a:lnTo>
                  <a:pt x="94513" y="51376"/>
                </a:lnTo>
                <a:lnTo>
                  <a:pt x="96901" y="51376"/>
                </a:lnTo>
                <a:close/>
                <a:moveTo>
                  <a:pt x="96901" y="56303"/>
                </a:moveTo>
                <a:lnTo>
                  <a:pt x="94513" y="56303"/>
                </a:lnTo>
                <a:lnTo>
                  <a:pt x="94513" y="53914"/>
                </a:lnTo>
                <a:lnTo>
                  <a:pt x="96901" y="53914"/>
                </a:lnTo>
                <a:close/>
                <a:moveTo>
                  <a:pt x="96901" y="58840"/>
                </a:moveTo>
                <a:lnTo>
                  <a:pt x="94513" y="58840"/>
                </a:lnTo>
                <a:lnTo>
                  <a:pt x="94513" y="56451"/>
                </a:lnTo>
                <a:lnTo>
                  <a:pt x="96901" y="56451"/>
                </a:lnTo>
                <a:close/>
                <a:moveTo>
                  <a:pt x="94364" y="5554"/>
                </a:moveTo>
                <a:lnTo>
                  <a:pt x="91975" y="5554"/>
                </a:lnTo>
                <a:lnTo>
                  <a:pt x="91975" y="3165"/>
                </a:lnTo>
                <a:lnTo>
                  <a:pt x="94364" y="3165"/>
                </a:lnTo>
                <a:close/>
                <a:moveTo>
                  <a:pt x="94364" y="8092"/>
                </a:moveTo>
                <a:lnTo>
                  <a:pt x="91975" y="8092"/>
                </a:lnTo>
                <a:lnTo>
                  <a:pt x="91975" y="5703"/>
                </a:lnTo>
                <a:lnTo>
                  <a:pt x="94364" y="5703"/>
                </a:lnTo>
                <a:close/>
                <a:moveTo>
                  <a:pt x="94364" y="10629"/>
                </a:moveTo>
                <a:lnTo>
                  <a:pt x="91975" y="10629"/>
                </a:lnTo>
                <a:lnTo>
                  <a:pt x="91975" y="8240"/>
                </a:lnTo>
                <a:lnTo>
                  <a:pt x="94364" y="8240"/>
                </a:lnTo>
                <a:close/>
                <a:moveTo>
                  <a:pt x="94364" y="13166"/>
                </a:moveTo>
                <a:lnTo>
                  <a:pt x="91975" y="13166"/>
                </a:lnTo>
                <a:lnTo>
                  <a:pt x="91975" y="10777"/>
                </a:lnTo>
                <a:lnTo>
                  <a:pt x="94364" y="10777"/>
                </a:lnTo>
                <a:close/>
                <a:moveTo>
                  <a:pt x="94364" y="15704"/>
                </a:moveTo>
                <a:lnTo>
                  <a:pt x="91975" y="15704"/>
                </a:lnTo>
                <a:lnTo>
                  <a:pt x="91975" y="13316"/>
                </a:lnTo>
                <a:lnTo>
                  <a:pt x="94364" y="13316"/>
                </a:lnTo>
                <a:close/>
                <a:moveTo>
                  <a:pt x="94364" y="18242"/>
                </a:moveTo>
                <a:lnTo>
                  <a:pt x="91975" y="18242"/>
                </a:lnTo>
                <a:lnTo>
                  <a:pt x="91975" y="15853"/>
                </a:lnTo>
                <a:lnTo>
                  <a:pt x="94364" y="15853"/>
                </a:lnTo>
                <a:close/>
                <a:moveTo>
                  <a:pt x="94364" y="20778"/>
                </a:moveTo>
                <a:lnTo>
                  <a:pt x="91975" y="20778"/>
                </a:lnTo>
                <a:lnTo>
                  <a:pt x="91975" y="18389"/>
                </a:lnTo>
                <a:lnTo>
                  <a:pt x="94364" y="18389"/>
                </a:lnTo>
                <a:close/>
                <a:moveTo>
                  <a:pt x="94364" y="23316"/>
                </a:moveTo>
                <a:lnTo>
                  <a:pt x="91975" y="23316"/>
                </a:lnTo>
                <a:lnTo>
                  <a:pt x="91975" y="20928"/>
                </a:lnTo>
                <a:lnTo>
                  <a:pt x="94364" y="20928"/>
                </a:lnTo>
                <a:close/>
                <a:moveTo>
                  <a:pt x="94364" y="25854"/>
                </a:moveTo>
                <a:lnTo>
                  <a:pt x="91975" y="25854"/>
                </a:lnTo>
                <a:lnTo>
                  <a:pt x="91975" y="23465"/>
                </a:lnTo>
                <a:lnTo>
                  <a:pt x="94364" y="23465"/>
                </a:lnTo>
                <a:close/>
                <a:moveTo>
                  <a:pt x="94364" y="28391"/>
                </a:moveTo>
                <a:lnTo>
                  <a:pt x="91975" y="28391"/>
                </a:lnTo>
                <a:lnTo>
                  <a:pt x="91975" y="26002"/>
                </a:lnTo>
                <a:lnTo>
                  <a:pt x="94364" y="26002"/>
                </a:lnTo>
                <a:close/>
                <a:moveTo>
                  <a:pt x="94364" y="30928"/>
                </a:moveTo>
                <a:lnTo>
                  <a:pt x="91975" y="30928"/>
                </a:lnTo>
                <a:lnTo>
                  <a:pt x="91975" y="28540"/>
                </a:lnTo>
                <a:lnTo>
                  <a:pt x="94364" y="28540"/>
                </a:lnTo>
                <a:close/>
                <a:moveTo>
                  <a:pt x="94364" y="33466"/>
                </a:moveTo>
                <a:lnTo>
                  <a:pt x="91975" y="33466"/>
                </a:lnTo>
                <a:lnTo>
                  <a:pt x="91975" y="31077"/>
                </a:lnTo>
                <a:lnTo>
                  <a:pt x="94364" y="31077"/>
                </a:lnTo>
                <a:close/>
                <a:moveTo>
                  <a:pt x="94364" y="36003"/>
                </a:moveTo>
                <a:lnTo>
                  <a:pt x="91975" y="36003"/>
                </a:lnTo>
                <a:lnTo>
                  <a:pt x="91975" y="33614"/>
                </a:lnTo>
                <a:lnTo>
                  <a:pt x="94364" y="33614"/>
                </a:lnTo>
                <a:close/>
                <a:moveTo>
                  <a:pt x="94364" y="38540"/>
                </a:moveTo>
                <a:lnTo>
                  <a:pt x="91975" y="38540"/>
                </a:lnTo>
                <a:lnTo>
                  <a:pt x="91975" y="36152"/>
                </a:lnTo>
                <a:lnTo>
                  <a:pt x="94364" y="36152"/>
                </a:lnTo>
                <a:close/>
                <a:moveTo>
                  <a:pt x="94364" y="41079"/>
                </a:moveTo>
                <a:lnTo>
                  <a:pt x="91975" y="41079"/>
                </a:lnTo>
                <a:lnTo>
                  <a:pt x="91975" y="38690"/>
                </a:lnTo>
                <a:lnTo>
                  <a:pt x="94364" y="38690"/>
                </a:lnTo>
                <a:close/>
                <a:moveTo>
                  <a:pt x="94364" y="43616"/>
                </a:moveTo>
                <a:lnTo>
                  <a:pt x="91975" y="43616"/>
                </a:lnTo>
                <a:lnTo>
                  <a:pt x="91975" y="41226"/>
                </a:lnTo>
                <a:lnTo>
                  <a:pt x="94364" y="41226"/>
                </a:lnTo>
                <a:close/>
                <a:moveTo>
                  <a:pt x="94364" y="46152"/>
                </a:moveTo>
                <a:lnTo>
                  <a:pt x="91975" y="46152"/>
                </a:lnTo>
                <a:lnTo>
                  <a:pt x="91975" y="43764"/>
                </a:lnTo>
                <a:lnTo>
                  <a:pt x="94364" y="43764"/>
                </a:lnTo>
                <a:close/>
                <a:moveTo>
                  <a:pt x="94364" y="48691"/>
                </a:moveTo>
                <a:lnTo>
                  <a:pt x="91975" y="48691"/>
                </a:lnTo>
                <a:lnTo>
                  <a:pt x="91975" y="46302"/>
                </a:lnTo>
                <a:lnTo>
                  <a:pt x="94364" y="46302"/>
                </a:lnTo>
                <a:close/>
                <a:moveTo>
                  <a:pt x="94364" y="51228"/>
                </a:moveTo>
                <a:lnTo>
                  <a:pt x="91975" y="51228"/>
                </a:lnTo>
                <a:lnTo>
                  <a:pt x="91975" y="48839"/>
                </a:lnTo>
                <a:lnTo>
                  <a:pt x="94364" y="48839"/>
                </a:lnTo>
                <a:close/>
                <a:moveTo>
                  <a:pt x="94364" y="53765"/>
                </a:moveTo>
                <a:lnTo>
                  <a:pt x="91975" y="53765"/>
                </a:lnTo>
                <a:lnTo>
                  <a:pt x="91975" y="51376"/>
                </a:lnTo>
                <a:lnTo>
                  <a:pt x="94364" y="51376"/>
                </a:lnTo>
                <a:close/>
                <a:moveTo>
                  <a:pt x="94364" y="56303"/>
                </a:moveTo>
                <a:lnTo>
                  <a:pt x="91975" y="56303"/>
                </a:lnTo>
                <a:lnTo>
                  <a:pt x="91975" y="53914"/>
                </a:lnTo>
                <a:lnTo>
                  <a:pt x="94364" y="53914"/>
                </a:lnTo>
                <a:close/>
                <a:moveTo>
                  <a:pt x="94364" y="58840"/>
                </a:moveTo>
                <a:lnTo>
                  <a:pt x="91975" y="58840"/>
                </a:lnTo>
                <a:lnTo>
                  <a:pt x="91975" y="56451"/>
                </a:lnTo>
                <a:lnTo>
                  <a:pt x="94364" y="56451"/>
                </a:lnTo>
                <a:close/>
                <a:moveTo>
                  <a:pt x="91826" y="5554"/>
                </a:moveTo>
                <a:lnTo>
                  <a:pt x="89438" y="5554"/>
                </a:lnTo>
                <a:lnTo>
                  <a:pt x="89438" y="3165"/>
                </a:lnTo>
                <a:lnTo>
                  <a:pt x="91826" y="3165"/>
                </a:lnTo>
                <a:close/>
                <a:moveTo>
                  <a:pt x="91826" y="8092"/>
                </a:moveTo>
                <a:lnTo>
                  <a:pt x="89438" y="8092"/>
                </a:lnTo>
                <a:lnTo>
                  <a:pt x="89438" y="5703"/>
                </a:lnTo>
                <a:lnTo>
                  <a:pt x="91826" y="5703"/>
                </a:lnTo>
                <a:close/>
                <a:moveTo>
                  <a:pt x="91826" y="10629"/>
                </a:moveTo>
                <a:lnTo>
                  <a:pt x="89438" y="10629"/>
                </a:lnTo>
                <a:lnTo>
                  <a:pt x="89438" y="8240"/>
                </a:lnTo>
                <a:lnTo>
                  <a:pt x="91826" y="8240"/>
                </a:lnTo>
                <a:close/>
                <a:moveTo>
                  <a:pt x="91826" y="13166"/>
                </a:moveTo>
                <a:lnTo>
                  <a:pt x="89438" y="13166"/>
                </a:lnTo>
                <a:lnTo>
                  <a:pt x="89438" y="10777"/>
                </a:lnTo>
                <a:lnTo>
                  <a:pt x="91826" y="10777"/>
                </a:lnTo>
                <a:close/>
                <a:moveTo>
                  <a:pt x="91826" y="15704"/>
                </a:moveTo>
                <a:lnTo>
                  <a:pt x="89438" y="15704"/>
                </a:lnTo>
                <a:lnTo>
                  <a:pt x="89438" y="13316"/>
                </a:lnTo>
                <a:lnTo>
                  <a:pt x="91826" y="13316"/>
                </a:lnTo>
                <a:close/>
                <a:moveTo>
                  <a:pt x="91826" y="18242"/>
                </a:moveTo>
                <a:lnTo>
                  <a:pt x="89438" y="18242"/>
                </a:lnTo>
                <a:lnTo>
                  <a:pt x="89438" y="15853"/>
                </a:lnTo>
                <a:lnTo>
                  <a:pt x="91826" y="15853"/>
                </a:lnTo>
                <a:close/>
                <a:moveTo>
                  <a:pt x="91826" y="20778"/>
                </a:moveTo>
                <a:lnTo>
                  <a:pt x="89438" y="20778"/>
                </a:lnTo>
                <a:lnTo>
                  <a:pt x="89438" y="18389"/>
                </a:lnTo>
                <a:lnTo>
                  <a:pt x="91826" y="18389"/>
                </a:lnTo>
                <a:close/>
                <a:moveTo>
                  <a:pt x="91826" y="23316"/>
                </a:moveTo>
                <a:lnTo>
                  <a:pt x="89438" y="23316"/>
                </a:lnTo>
                <a:lnTo>
                  <a:pt x="89438" y="20928"/>
                </a:lnTo>
                <a:lnTo>
                  <a:pt x="91826" y="20928"/>
                </a:lnTo>
                <a:close/>
                <a:moveTo>
                  <a:pt x="91826" y="25854"/>
                </a:moveTo>
                <a:lnTo>
                  <a:pt x="89438" y="25854"/>
                </a:lnTo>
                <a:lnTo>
                  <a:pt x="89438" y="23465"/>
                </a:lnTo>
                <a:lnTo>
                  <a:pt x="91826" y="23465"/>
                </a:lnTo>
                <a:close/>
                <a:moveTo>
                  <a:pt x="91826" y="28391"/>
                </a:moveTo>
                <a:lnTo>
                  <a:pt x="89438" y="28391"/>
                </a:lnTo>
                <a:lnTo>
                  <a:pt x="89438" y="26002"/>
                </a:lnTo>
                <a:lnTo>
                  <a:pt x="91826" y="26002"/>
                </a:lnTo>
                <a:close/>
                <a:moveTo>
                  <a:pt x="91826" y="30928"/>
                </a:moveTo>
                <a:lnTo>
                  <a:pt x="89438" y="30928"/>
                </a:lnTo>
                <a:lnTo>
                  <a:pt x="89438" y="28540"/>
                </a:lnTo>
                <a:lnTo>
                  <a:pt x="91826" y="28540"/>
                </a:lnTo>
                <a:close/>
                <a:moveTo>
                  <a:pt x="91826" y="33466"/>
                </a:moveTo>
                <a:lnTo>
                  <a:pt x="89438" y="33466"/>
                </a:lnTo>
                <a:lnTo>
                  <a:pt x="89438" y="31077"/>
                </a:lnTo>
                <a:lnTo>
                  <a:pt x="91826" y="31077"/>
                </a:lnTo>
                <a:close/>
                <a:moveTo>
                  <a:pt x="91826" y="36003"/>
                </a:moveTo>
                <a:lnTo>
                  <a:pt x="89438" y="36003"/>
                </a:lnTo>
                <a:lnTo>
                  <a:pt x="89438" y="33614"/>
                </a:lnTo>
                <a:lnTo>
                  <a:pt x="91826" y="33614"/>
                </a:lnTo>
                <a:close/>
                <a:moveTo>
                  <a:pt x="91826" y="38540"/>
                </a:moveTo>
                <a:lnTo>
                  <a:pt x="89438" y="38540"/>
                </a:lnTo>
                <a:lnTo>
                  <a:pt x="89438" y="36152"/>
                </a:lnTo>
                <a:lnTo>
                  <a:pt x="91826" y="36152"/>
                </a:lnTo>
                <a:close/>
                <a:moveTo>
                  <a:pt x="91826" y="41079"/>
                </a:moveTo>
                <a:lnTo>
                  <a:pt x="89438" y="41079"/>
                </a:lnTo>
                <a:lnTo>
                  <a:pt x="89438" y="38690"/>
                </a:lnTo>
                <a:lnTo>
                  <a:pt x="91826" y="38690"/>
                </a:lnTo>
                <a:close/>
                <a:moveTo>
                  <a:pt x="91826" y="43616"/>
                </a:moveTo>
                <a:lnTo>
                  <a:pt x="89438" y="43616"/>
                </a:lnTo>
                <a:lnTo>
                  <a:pt x="89438" y="41226"/>
                </a:lnTo>
                <a:lnTo>
                  <a:pt x="91826" y="41226"/>
                </a:lnTo>
                <a:close/>
                <a:moveTo>
                  <a:pt x="91826" y="46152"/>
                </a:moveTo>
                <a:lnTo>
                  <a:pt x="89438" y="46152"/>
                </a:lnTo>
                <a:lnTo>
                  <a:pt x="89438" y="43764"/>
                </a:lnTo>
                <a:lnTo>
                  <a:pt x="91826" y="43764"/>
                </a:lnTo>
                <a:close/>
                <a:moveTo>
                  <a:pt x="91826" y="48691"/>
                </a:moveTo>
                <a:lnTo>
                  <a:pt x="89438" y="48691"/>
                </a:lnTo>
                <a:lnTo>
                  <a:pt x="89438" y="46302"/>
                </a:lnTo>
                <a:lnTo>
                  <a:pt x="91826" y="46302"/>
                </a:lnTo>
                <a:close/>
                <a:moveTo>
                  <a:pt x="91826" y="51228"/>
                </a:moveTo>
                <a:lnTo>
                  <a:pt x="89438" y="51228"/>
                </a:lnTo>
                <a:lnTo>
                  <a:pt x="89438" y="48839"/>
                </a:lnTo>
                <a:lnTo>
                  <a:pt x="91826" y="48839"/>
                </a:lnTo>
                <a:close/>
                <a:moveTo>
                  <a:pt x="91826" y="53765"/>
                </a:moveTo>
                <a:lnTo>
                  <a:pt x="89438" y="53765"/>
                </a:lnTo>
                <a:lnTo>
                  <a:pt x="89438" y="51376"/>
                </a:lnTo>
                <a:lnTo>
                  <a:pt x="91826" y="51376"/>
                </a:lnTo>
                <a:close/>
                <a:moveTo>
                  <a:pt x="91826" y="56303"/>
                </a:moveTo>
                <a:lnTo>
                  <a:pt x="89438" y="56303"/>
                </a:lnTo>
                <a:lnTo>
                  <a:pt x="89438" y="53914"/>
                </a:lnTo>
                <a:lnTo>
                  <a:pt x="91826" y="53914"/>
                </a:lnTo>
                <a:close/>
                <a:moveTo>
                  <a:pt x="91826" y="58840"/>
                </a:moveTo>
                <a:lnTo>
                  <a:pt x="89438" y="58840"/>
                </a:lnTo>
                <a:lnTo>
                  <a:pt x="89438" y="56451"/>
                </a:lnTo>
                <a:lnTo>
                  <a:pt x="91826" y="56451"/>
                </a:lnTo>
                <a:close/>
                <a:moveTo>
                  <a:pt x="89289" y="5554"/>
                </a:moveTo>
                <a:lnTo>
                  <a:pt x="86900" y="5554"/>
                </a:lnTo>
                <a:lnTo>
                  <a:pt x="86900" y="3165"/>
                </a:lnTo>
                <a:lnTo>
                  <a:pt x="89289" y="3165"/>
                </a:lnTo>
                <a:close/>
                <a:moveTo>
                  <a:pt x="89289" y="8092"/>
                </a:moveTo>
                <a:lnTo>
                  <a:pt x="86900" y="8092"/>
                </a:lnTo>
                <a:lnTo>
                  <a:pt x="86900" y="5703"/>
                </a:lnTo>
                <a:lnTo>
                  <a:pt x="89289" y="5703"/>
                </a:lnTo>
                <a:close/>
                <a:moveTo>
                  <a:pt x="89289" y="10629"/>
                </a:moveTo>
                <a:lnTo>
                  <a:pt x="86900" y="10629"/>
                </a:lnTo>
                <a:lnTo>
                  <a:pt x="86900" y="8240"/>
                </a:lnTo>
                <a:lnTo>
                  <a:pt x="89289" y="8240"/>
                </a:lnTo>
                <a:close/>
                <a:moveTo>
                  <a:pt x="89289" y="13166"/>
                </a:moveTo>
                <a:lnTo>
                  <a:pt x="86900" y="13166"/>
                </a:lnTo>
                <a:lnTo>
                  <a:pt x="86900" y="10777"/>
                </a:lnTo>
                <a:lnTo>
                  <a:pt x="89289" y="10777"/>
                </a:lnTo>
                <a:close/>
                <a:moveTo>
                  <a:pt x="89289" y="15704"/>
                </a:moveTo>
                <a:lnTo>
                  <a:pt x="86900" y="15704"/>
                </a:lnTo>
                <a:lnTo>
                  <a:pt x="86900" y="13316"/>
                </a:lnTo>
                <a:lnTo>
                  <a:pt x="89289" y="13316"/>
                </a:lnTo>
                <a:close/>
                <a:moveTo>
                  <a:pt x="89289" y="18242"/>
                </a:moveTo>
                <a:lnTo>
                  <a:pt x="86900" y="18242"/>
                </a:lnTo>
                <a:lnTo>
                  <a:pt x="86900" y="15853"/>
                </a:lnTo>
                <a:lnTo>
                  <a:pt x="89289" y="15853"/>
                </a:lnTo>
                <a:close/>
                <a:moveTo>
                  <a:pt x="89289" y="20778"/>
                </a:moveTo>
                <a:lnTo>
                  <a:pt x="86900" y="20778"/>
                </a:lnTo>
                <a:lnTo>
                  <a:pt x="86900" y="18389"/>
                </a:lnTo>
                <a:lnTo>
                  <a:pt x="89289" y="18389"/>
                </a:lnTo>
                <a:close/>
                <a:moveTo>
                  <a:pt x="89289" y="23316"/>
                </a:moveTo>
                <a:lnTo>
                  <a:pt x="86900" y="23316"/>
                </a:lnTo>
                <a:lnTo>
                  <a:pt x="86900" y="20928"/>
                </a:lnTo>
                <a:lnTo>
                  <a:pt x="89289" y="20928"/>
                </a:lnTo>
                <a:close/>
                <a:moveTo>
                  <a:pt x="89289" y="25854"/>
                </a:moveTo>
                <a:lnTo>
                  <a:pt x="86900" y="25854"/>
                </a:lnTo>
                <a:lnTo>
                  <a:pt x="86900" y="23465"/>
                </a:lnTo>
                <a:lnTo>
                  <a:pt x="89289" y="23465"/>
                </a:lnTo>
                <a:close/>
                <a:moveTo>
                  <a:pt x="89289" y="28391"/>
                </a:moveTo>
                <a:lnTo>
                  <a:pt x="86900" y="28391"/>
                </a:lnTo>
                <a:lnTo>
                  <a:pt x="86900" y="26002"/>
                </a:lnTo>
                <a:lnTo>
                  <a:pt x="89289" y="26002"/>
                </a:lnTo>
                <a:close/>
                <a:moveTo>
                  <a:pt x="89289" y="30928"/>
                </a:moveTo>
                <a:lnTo>
                  <a:pt x="86900" y="30928"/>
                </a:lnTo>
                <a:lnTo>
                  <a:pt x="86900" y="28540"/>
                </a:lnTo>
                <a:lnTo>
                  <a:pt x="89289" y="28540"/>
                </a:lnTo>
                <a:close/>
                <a:moveTo>
                  <a:pt x="89289" y="33466"/>
                </a:moveTo>
                <a:lnTo>
                  <a:pt x="86900" y="33466"/>
                </a:lnTo>
                <a:lnTo>
                  <a:pt x="86900" y="31077"/>
                </a:lnTo>
                <a:lnTo>
                  <a:pt x="89289" y="31077"/>
                </a:lnTo>
                <a:close/>
                <a:moveTo>
                  <a:pt x="89289" y="36003"/>
                </a:moveTo>
                <a:lnTo>
                  <a:pt x="86900" y="36003"/>
                </a:lnTo>
                <a:lnTo>
                  <a:pt x="86900" y="33614"/>
                </a:lnTo>
                <a:lnTo>
                  <a:pt x="89289" y="33614"/>
                </a:lnTo>
                <a:close/>
                <a:moveTo>
                  <a:pt x="89289" y="38540"/>
                </a:moveTo>
                <a:lnTo>
                  <a:pt x="86900" y="38540"/>
                </a:lnTo>
                <a:lnTo>
                  <a:pt x="86900" y="36152"/>
                </a:lnTo>
                <a:lnTo>
                  <a:pt x="89289" y="36152"/>
                </a:lnTo>
                <a:close/>
                <a:moveTo>
                  <a:pt x="89289" y="41079"/>
                </a:moveTo>
                <a:lnTo>
                  <a:pt x="86900" y="41079"/>
                </a:lnTo>
                <a:lnTo>
                  <a:pt x="86900" y="38690"/>
                </a:lnTo>
                <a:lnTo>
                  <a:pt x="89289" y="38690"/>
                </a:lnTo>
                <a:close/>
                <a:moveTo>
                  <a:pt x="89289" y="43616"/>
                </a:moveTo>
                <a:lnTo>
                  <a:pt x="86900" y="43616"/>
                </a:lnTo>
                <a:lnTo>
                  <a:pt x="86900" y="41226"/>
                </a:lnTo>
                <a:lnTo>
                  <a:pt x="89289" y="41226"/>
                </a:lnTo>
                <a:close/>
                <a:moveTo>
                  <a:pt x="89289" y="46152"/>
                </a:moveTo>
                <a:lnTo>
                  <a:pt x="86900" y="46152"/>
                </a:lnTo>
                <a:lnTo>
                  <a:pt x="86900" y="43764"/>
                </a:lnTo>
                <a:lnTo>
                  <a:pt x="89289" y="43764"/>
                </a:lnTo>
                <a:close/>
                <a:moveTo>
                  <a:pt x="89289" y="48691"/>
                </a:moveTo>
                <a:lnTo>
                  <a:pt x="86900" y="48691"/>
                </a:lnTo>
                <a:lnTo>
                  <a:pt x="86900" y="46302"/>
                </a:lnTo>
                <a:lnTo>
                  <a:pt x="89289" y="46302"/>
                </a:lnTo>
                <a:close/>
                <a:moveTo>
                  <a:pt x="89289" y="51228"/>
                </a:moveTo>
                <a:lnTo>
                  <a:pt x="86900" y="51228"/>
                </a:lnTo>
                <a:lnTo>
                  <a:pt x="86900" y="48839"/>
                </a:lnTo>
                <a:lnTo>
                  <a:pt x="89289" y="48839"/>
                </a:lnTo>
                <a:close/>
                <a:moveTo>
                  <a:pt x="89289" y="53765"/>
                </a:moveTo>
                <a:lnTo>
                  <a:pt x="86900" y="53765"/>
                </a:lnTo>
                <a:lnTo>
                  <a:pt x="86900" y="51376"/>
                </a:lnTo>
                <a:lnTo>
                  <a:pt x="89289" y="51376"/>
                </a:lnTo>
                <a:close/>
                <a:moveTo>
                  <a:pt x="89289" y="56303"/>
                </a:moveTo>
                <a:lnTo>
                  <a:pt x="86900" y="56303"/>
                </a:lnTo>
                <a:lnTo>
                  <a:pt x="86900" y="53914"/>
                </a:lnTo>
                <a:lnTo>
                  <a:pt x="89289" y="53914"/>
                </a:lnTo>
                <a:close/>
                <a:moveTo>
                  <a:pt x="89289" y="58840"/>
                </a:moveTo>
                <a:lnTo>
                  <a:pt x="86900" y="58840"/>
                </a:lnTo>
                <a:lnTo>
                  <a:pt x="86900" y="56451"/>
                </a:lnTo>
                <a:lnTo>
                  <a:pt x="89289" y="56451"/>
                </a:lnTo>
                <a:close/>
                <a:moveTo>
                  <a:pt x="86752" y="5554"/>
                </a:moveTo>
                <a:lnTo>
                  <a:pt x="84363" y="5554"/>
                </a:lnTo>
                <a:lnTo>
                  <a:pt x="84363" y="3165"/>
                </a:lnTo>
                <a:lnTo>
                  <a:pt x="86752" y="3165"/>
                </a:lnTo>
                <a:close/>
                <a:moveTo>
                  <a:pt x="86752" y="8092"/>
                </a:moveTo>
                <a:lnTo>
                  <a:pt x="84363" y="8092"/>
                </a:lnTo>
                <a:lnTo>
                  <a:pt x="84363" y="5703"/>
                </a:lnTo>
                <a:lnTo>
                  <a:pt x="86752" y="5703"/>
                </a:lnTo>
                <a:close/>
                <a:moveTo>
                  <a:pt x="86752" y="10629"/>
                </a:moveTo>
                <a:lnTo>
                  <a:pt x="84363" y="10629"/>
                </a:lnTo>
                <a:lnTo>
                  <a:pt x="84363" y="8240"/>
                </a:lnTo>
                <a:lnTo>
                  <a:pt x="86752" y="8240"/>
                </a:lnTo>
                <a:close/>
                <a:moveTo>
                  <a:pt x="86752" y="13166"/>
                </a:moveTo>
                <a:lnTo>
                  <a:pt x="84363" y="13166"/>
                </a:lnTo>
                <a:lnTo>
                  <a:pt x="84363" y="10777"/>
                </a:lnTo>
                <a:lnTo>
                  <a:pt x="86752" y="10777"/>
                </a:lnTo>
                <a:close/>
                <a:moveTo>
                  <a:pt x="86752" y="15704"/>
                </a:moveTo>
                <a:lnTo>
                  <a:pt x="84363" y="15704"/>
                </a:lnTo>
                <a:lnTo>
                  <a:pt x="84363" y="13316"/>
                </a:lnTo>
                <a:lnTo>
                  <a:pt x="86752" y="13316"/>
                </a:lnTo>
                <a:close/>
                <a:moveTo>
                  <a:pt x="86752" y="18242"/>
                </a:moveTo>
                <a:lnTo>
                  <a:pt x="84363" y="18242"/>
                </a:lnTo>
                <a:lnTo>
                  <a:pt x="84363" y="15853"/>
                </a:lnTo>
                <a:lnTo>
                  <a:pt x="86752" y="15853"/>
                </a:lnTo>
                <a:close/>
                <a:moveTo>
                  <a:pt x="86752" y="20778"/>
                </a:moveTo>
                <a:lnTo>
                  <a:pt x="84363" y="20778"/>
                </a:lnTo>
                <a:lnTo>
                  <a:pt x="84363" y="18389"/>
                </a:lnTo>
                <a:lnTo>
                  <a:pt x="86752" y="18389"/>
                </a:lnTo>
                <a:close/>
                <a:moveTo>
                  <a:pt x="86752" y="23316"/>
                </a:moveTo>
                <a:lnTo>
                  <a:pt x="84363" y="23316"/>
                </a:lnTo>
                <a:lnTo>
                  <a:pt x="84363" y="20928"/>
                </a:lnTo>
                <a:lnTo>
                  <a:pt x="86752" y="20928"/>
                </a:lnTo>
                <a:close/>
                <a:moveTo>
                  <a:pt x="86752" y="25854"/>
                </a:moveTo>
                <a:lnTo>
                  <a:pt x="84363" y="25854"/>
                </a:lnTo>
                <a:lnTo>
                  <a:pt x="84363" y="23465"/>
                </a:lnTo>
                <a:lnTo>
                  <a:pt x="86752" y="23465"/>
                </a:lnTo>
                <a:close/>
                <a:moveTo>
                  <a:pt x="86752" y="28391"/>
                </a:moveTo>
                <a:lnTo>
                  <a:pt x="84363" y="28391"/>
                </a:lnTo>
                <a:lnTo>
                  <a:pt x="84363" y="26002"/>
                </a:lnTo>
                <a:lnTo>
                  <a:pt x="86752" y="26002"/>
                </a:lnTo>
                <a:close/>
                <a:moveTo>
                  <a:pt x="86752" y="30928"/>
                </a:moveTo>
                <a:lnTo>
                  <a:pt x="84363" y="30928"/>
                </a:lnTo>
                <a:lnTo>
                  <a:pt x="84363" y="28540"/>
                </a:lnTo>
                <a:lnTo>
                  <a:pt x="86752" y="28540"/>
                </a:lnTo>
                <a:close/>
                <a:moveTo>
                  <a:pt x="86752" y="33466"/>
                </a:moveTo>
                <a:lnTo>
                  <a:pt x="84363" y="33466"/>
                </a:lnTo>
                <a:lnTo>
                  <a:pt x="84363" y="31077"/>
                </a:lnTo>
                <a:lnTo>
                  <a:pt x="86752" y="31077"/>
                </a:lnTo>
                <a:close/>
                <a:moveTo>
                  <a:pt x="86752" y="36003"/>
                </a:moveTo>
                <a:lnTo>
                  <a:pt x="84363" y="36003"/>
                </a:lnTo>
                <a:lnTo>
                  <a:pt x="84363" y="33614"/>
                </a:lnTo>
                <a:lnTo>
                  <a:pt x="86752" y="33614"/>
                </a:lnTo>
                <a:close/>
                <a:moveTo>
                  <a:pt x="86752" y="38540"/>
                </a:moveTo>
                <a:lnTo>
                  <a:pt x="84363" y="38540"/>
                </a:lnTo>
                <a:lnTo>
                  <a:pt x="84363" y="36152"/>
                </a:lnTo>
                <a:lnTo>
                  <a:pt x="86752" y="36152"/>
                </a:lnTo>
                <a:close/>
                <a:moveTo>
                  <a:pt x="86752" y="41079"/>
                </a:moveTo>
                <a:lnTo>
                  <a:pt x="84363" y="41079"/>
                </a:lnTo>
                <a:lnTo>
                  <a:pt x="84363" y="38690"/>
                </a:lnTo>
                <a:lnTo>
                  <a:pt x="86752" y="38690"/>
                </a:lnTo>
                <a:close/>
                <a:moveTo>
                  <a:pt x="86752" y="43616"/>
                </a:moveTo>
                <a:lnTo>
                  <a:pt x="84363" y="43616"/>
                </a:lnTo>
                <a:lnTo>
                  <a:pt x="84363" y="41226"/>
                </a:lnTo>
                <a:lnTo>
                  <a:pt x="86752" y="41226"/>
                </a:lnTo>
                <a:close/>
                <a:moveTo>
                  <a:pt x="86752" y="46152"/>
                </a:moveTo>
                <a:lnTo>
                  <a:pt x="84363" y="46152"/>
                </a:lnTo>
                <a:lnTo>
                  <a:pt x="84363" y="43764"/>
                </a:lnTo>
                <a:lnTo>
                  <a:pt x="86752" y="43764"/>
                </a:lnTo>
                <a:close/>
                <a:moveTo>
                  <a:pt x="86752" y="48691"/>
                </a:moveTo>
                <a:lnTo>
                  <a:pt x="84363" y="48691"/>
                </a:lnTo>
                <a:lnTo>
                  <a:pt x="84363" y="46302"/>
                </a:lnTo>
                <a:lnTo>
                  <a:pt x="86752" y="46302"/>
                </a:lnTo>
                <a:close/>
                <a:moveTo>
                  <a:pt x="86752" y="51228"/>
                </a:moveTo>
                <a:lnTo>
                  <a:pt x="84363" y="51228"/>
                </a:lnTo>
                <a:lnTo>
                  <a:pt x="84363" y="48839"/>
                </a:lnTo>
                <a:lnTo>
                  <a:pt x="86752" y="48839"/>
                </a:lnTo>
                <a:close/>
                <a:moveTo>
                  <a:pt x="86752" y="53765"/>
                </a:moveTo>
                <a:lnTo>
                  <a:pt x="84363" y="53765"/>
                </a:lnTo>
                <a:lnTo>
                  <a:pt x="84363" y="51376"/>
                </a:lnTo>
                <a:lnTo>
                  <a:pt x="86752" y="51376"/>
                </a:lnTo>
                <a:close/>
                <a:moveTo>
                  <a:pt x="86752" y="56303"/>
                </a:moveTo>
                <a:lnTo>
                  <a:pt x="84363" y="56303"/>
                </a:lnTo>
                <a:lnTo>
                  <a:pt x="84363" y="53914"/>
                </a:lnTo>
                <a:lnTo>
                  <a:pt x="86752" y="53914"/>
                </a:lnTo>
                <a:close/>
                <a:moveTo>
                  <a:pt x="86752" y="58840"/>
                </a:moveTo>
                <a:lnTo>
                  <a:pt x="84363" y="58840"/>
                </a:lnTo>
                <a:lnTo>
                  <a:pt x="84363" y="56451"/>
                </a:lnTo>
                <a:lnTo>
                  <a:pt x="86752" y="56451"/>
                </a:lnTo>
                <a:close/>
                <a:moveTo>
                  <a:pt x="84215" y="5554"/>
                </a:moveTo>
                <a:lnTo>
                  <a:pt x="81826" y="5554"/>
                </a:lnTo>
                <a:lnTo>
                  <a:pt x="81826" y="3165"/>
                </a:lnTo>
                <a:lnTo>
                  <a:pt x="84215" y="3165"/>
                </a:lnTo>
                <a:close/>
                <a:moveTo>
                  <a:pt x="84215" y="8092"/>
                </a:moveTo>
                <a:lnTo>
                  <a:pt x="81826" y="8092"/>
                </a:lnTo>
                <a:lnTo>
                  <a:pt x="81826" y="5703"/>
                </a:lnTo>
                <a:lnTo>
                  <a:pt x="84215" y="5703"/>
                </a:lnTo>
                <a:close/>
                <a:moveTo>
                  <a:pt x="84215" y="10629"/>
                </a:moveTo>
                <a:lnTo>
                  <a:pt x="81826" y="10629"/>
                </a:lnTo>
                <a:lnTo>
                  <a:pt x="81826" y="8240"/>
                </a:lnTo>
                <a:lnTo>
                  <a:pt x="84215" y="8240"/>
                </a:lnTo>
                <a:close/>
                <a:moveTo>
                  <a:pt x="84215" y="13166"/>
                </a:moveTo>
                <a:lnTo>
                  <a:pt x="81826" y="13166"/>
                </a:lnTo>
                <a:lnTo>
                  <a:pt x="81826" y="10777"/>
                </a:lnTo>
                <a:lnTo>
                  <a:pt x="84215" y="10777"/>
                </a:lnTo>
                <a:close/>
                <a:moveTo>
                  <a:pt x="84215" y="15704"/>
                </a:moveTo>
                <a:lnTo>
                  <a:pt x="81826" y="15704"/>
                </a:lnTo>
                <a:lnTo>
                  <a:pt x="81826" y="13316"/>
                </a:lnTo>
                <a:lnTo>
                  <a:pt x="84215" y="13316"/>
                </a:lnTo>
                <a:close/>
                <a:moveTo>
                  <a:pt x="84215" y="18242"/>
                </a:moveTo>
                <a:lnTo>
                  <a:pt x="81826" y="18242"/>
                </a:lnTo>
                <a:lnTo>
                  <a:pt x="81826" y="15853"/>
                </a:lnTo>
                <a:lnTo>
                  <a:pt x="84215" y="15853"/>
                </a:lnTo>
                <a:close/>
                <a:moveTo>
                  <a:pt x="84215" y="20778"/>
                </a:moveTo>
                <a:lnTo>
                  <a:pt x="81826" y="20778"/>
                </a:lnTo>
                <a:lnTo>
                  <a:pt x="81826" y="18389"/>
                </a:lnTo>
                <a:lnTo>
                  <a:pt x="84215" y="18389"/>
                </a:lnTo>
                <a:close/>
                <a:moveTo>
                  <a:pt x="84215" y="23316"/>
                </a:moveTo>
                <a:lnTo>
                  <a:pt x="81826" y="23316"/>
                </a:lnTo>
                <a:lnTo>
                  <a:pt x="81826" y="20928"/>
                </a:lnTo>
                <a:lnTo>
                  <a:pt x="84215" y="20928"/>
                </a:lnTo>
                <a:close/>
                <a:moveTo>
                  <a:pt x="84215" y="25854"/>
                </a:moveTo>
                <a:lnTo>
                  <a:pt x="81826" y="25854"/>
                </a:lnTo>
                <a:lnTo>
                  <a:pt x="81826" y="23465"/>
                </a:lnTo>
                <a:lnTo>
                  <a:pt x="84215" y="23465"/>
                </a:lnTo>
                <a:close/>
                <a:moveTo>
                  <a:pt x="84215" y="28391"/>
                </a:moveTo>
                <a:lnTo>
                  <a:pt x="81826" y="28391"/>
                </a:lnTo>
                <a:lnTo>
                  <a:pt x="81826" y="26002"/>
                </a:lnTo>
                <a:lnTo>
                  <a:pt x="84215" y="26002"/>
                </a:lnTo>
                <a:close/>
                <a:moveTo>
                  <a:pt x="84215" y="30928"/>
                </a:moveTo>
                <a:lnTo>
                  <a:pt x="81826" y="30928"/>
                </a:lnTo>
                <a:lnTo>
                  <a:pt x="81826" y="28540"/>
                </a:lnTo>
                <a:lnTo>
                  <a:pt x="84215" y="28540"/>
                </a:lnTo>
                <a:close/>
                <a:moveTo>
                  <a:pt x="84215" y="33466"/>
                </a:moveTo>
                <a:lnTo>
                  <a:pt x="81826" y="33466"/>
                </a:lnTo>
                <a:lnTo>
                  <a:pt x="81826" y="31077"/>
                </a:lnTo>
                <a:lnTo>
                  <a:pt x="84215" y="31077"/>
                </a:lnTo>
                <a:close/>
                <a:moveTo>
                  <a:pt x="84215" y="36003"/>
                </a:moveTo>
                <a:lnTo>
                  <a:pt x="81826" y="36003"/>
                </a:lnTo>
                <a:lnTo>
                  <a:pt x="81826" y="33614"/>
                </a:lnTo>
                <a:lnTo>
                  <a:pt x="84215" y="33614"/>
                </a:lnTo>
                <a:close/>
                <a:moveTo>
                  <a:pt x="84215" y="38540"/>
                </a:moveTo>
                <a:lnTo>
                  <a:pt x="81826" y="38540"/>
                </a:lnTo>
                <a:lnTo>
                  <a:pt x="81826" y="36152"/>
                </a:lnTo>
                <a:lnTo>
                  <a:pt x="84215" y="36152"/>
                </a:lnTo>
                <a:close/>
                <a:moveTo>
                  <a:pt x="84215" y="41079"/>
                </a:moveTo>
                <a:lnTo>
                  <a:pt x="81826" y="41079"/>
                </a:lnTo>
                <a:lnTo>
                  <a:pt x="81826" y="38690"/>
                </a:lnTo>
                <a:lnTo>
                  <a:pt x="84215" y="38690"/>
                </a:lnTo>
                <a:close/>
                <a:moveTo>
                  <a:pt x="84215" y="43616"/>
                </a:moveTo>
                <a:lnTo>
                  <a:pt x="81826" y="43616"/>
                </a:lnTo>
                <a:lnTo>
                  <a:pt x="81826" y="41226"/>
                </a:lnTo>
                <a:lnTo>
                  <a:pt x="84215" y="41226"/>
                </a:lnTo>
                <a:close/>
                <a:moveTo>
                  <a:pt x="84215" y="46152"/>
                </a:moveTo>
                <a:lnTo>
                  <a:pt x="81826" y="46152"/>
                </a:lnTo>
                <a:lnTo>
                  <a:pt x="81826" y="43764"/>
                </a:lnTo>
                <a:lnTo>
                  <a:pt x="84215" y="43764"/>
                </a:lnTo>
                <a:close/>
                <a:moveTo>
                  <a:pt x="84215" y="48691"/>
                </a:moveTo>
                <a:lnTo>
                  <a:pt x="81826" y="48691"/>
                </a:lnTo>
                <a:lnTo>
                  <a:pt x="81826" y="46302"/>
                </a:lnTo>
                <a:lnTo>
                  <a:pt x="84215" y="46302"/>
                </a:lnTo>
                <a:close/>
                <a:moveTo>
                  <a:pt x="84215" y="51228"/>
                </a:moveTo>
                <a:lnTo>
                  <a:pt x="81826" y="51228"/>
                </a:lnTo>
                <a:lnTo>
                  <a:pt x="81826" y="48839"/>
                </a:lnTo>
                <a:lnTo>
                  <a:pt x="84215" y="48839"/>
                </a:lnTo>
                <a:close/>
                <a:moveTo>
                  <a:pt x="84215" y="53765"/>
                </a:moveTo>
                <a:lnTo>
                  <a:pt x="81826" y="53765"/>
                </a:lnTo>
                <a:lnTo>
                  <a:pt x="81826" y="51376"/>
                </a:lnTo>
                <a:lnTo>
                  <a:pt x="84215" y="51376"/>
                </a:lnTo>
                <a:close/>
                <a:moveTo>
                  <a:pt x="84215" y="56303"/>
                </a:moveTo>
                <a:lnTo>
                  <a:pt x="81826" y="56303"/>
                </a:lnTo>
                <a:lnTo>
                  <a:pt x="81826" y="53914"/>
                </a:lnTo>
                <a:lnTo>
                  <a:pt x="84215" y="53914"/>
                </a:lnTo>
                <a:close/>
                <a:moveTo>
                  <a:pt x="84215" y="58840"/>
                </a:moveTo>
                <a:lnTo>
                  <a:pt x="81826" y="58840"/>
                </a:lnTo>
                <a:lnTo>
                  <a:pt x="81826" y="56451"/>
                </a:lnTo>
                <a:lnTo>
                  <a:pt x="84215" y="56451"/>
                </a:lnTo>
                <a:close/>
                <a:moveTo>
                  <a:pt x="81677" y="5554"/>
                </a:moveTo>
                <a:lnTo>
                  <a:pt x="79288" y="5554"/>
                </a:lnTo>
                <a:lnTo>
                  <a:pt x="79288" y="3165"/>
                </a:lnTo>
                <a:lnTo>
                  <a:pt x="81677" y="3165"/>
                </a:lnTo>
                <a:close/>
                <a:moveTo>
                  <a:pt x="81677" y="8092"/>
                </a:moveTo>
                <a:lnTo>
                  <a:pt x="79288" y="8092"/>
                </a:lnTo>
                <a:lnTo>
                  <a:pt x="79288" y="5703"/>
                </a:lnTo>
                <a:lnTo>
                  <a:pt x="81677" y="5703"/>
                </a:lnTo>
                <a:close/>
                <a:moveTo>
                  <a:pt x="81677" y="10629"/>
                </a:moveTo>
                <a:lnTo>
                  <a:pt x="79288" y="10629"/>
                </a:lnTo>
                <a:lnTo>
                  <a:pt x="79288" y="8240"/>
                </a:lnTo>
                <a:lnTo>
                  <a:pt x="81677" y="8240"/>
                </a:lnTo>
                <a:close/>
                <a:moveTo>
                  <a:pt x="81677" y="13166"/>
                </a:moveTo>
                <a:lnTo>
                  <a:pt x="79288" y="13166"/>
                </a:lnTo>
                <a:lnTo>
                  <a:pt x="79288" y="10777"/>
                </a:lnTo>
                <a:lnTo>
                  <a:pt x="81677" y="10777"/>
                </a:lnTo>
                <a:close/>
                <a:moveTo>
                  <a:pt x="81677" y="15704"/>
                </a:moveTo>
                <a:lnTo>
                  <a:pt x="79288" y="15704"/>
                </a:lnTo>
                <a:lnTo>
                  <a:pt x="79288" y="13316"/>
                </a:lnTo>
                <a:lnTo>
                  <a:pt x="81677" y="13316"/>
                </a:lnTo>
                <a:close/>
                <a:moveTo>
                  <a:pt x="81677" y="18242"/>
                </a:moveTo>
                <a:lnTo>
                  <a:pt x="79288" y="18242"/>
                </a:lnTo>
                <a:lnTo>
                  <a:pt x="79288" y="15853"/>
                </a:lnTo>
                <a:lnTo>
                  <a:pt x="81677" y="15853"/>
                </a:lnTo>
                <a:close/>
                <a:moveTo>
                  <a:pt x="81677" y="20778"/>
                </a:moveTo>
                <a:lnTo>
                  <a:pt x="79288" y="20778"/>
                </a:lnTo>
                <a:lnTo>
                  <a:pt x="79288" y="18389"/>
                </a:lnTo>
                <a:lnTo>
                  <a:pt x="81677" y="18389"/>
                </a:lnTo>
                <a:close/>
                <a:moveTo>
                  <a:pt x="81677" y="23316"/>
                </a:moveTo>
                <a:lnTo>
                  <a:pt x="79288" y="23316"/>
                </a:lnTo>
                <a:lnTo>
                  <a:pt x="79288" y="20928"/>
                </a:lnTo>
                <a:lnTo>
                  <a:pt x="81677" y="20928"/>
                </a:lnTo>
                <a:close/>
                <a:moveTo>
                  <a:pt x="81677" y="25854"/>
                </a:moveTo>
                <a:lnTo>
                  <a:pt x="79288" y="25854"/>
                </a:lnTo>
                <a:lnTo>
                  <a:pt x="79288" y="23465"/>
                </a:lnTo>
                <a:lnTo>
                  <a:pt x="81677" y="23465"/>
                </a:lnTo>
                <a:close/>
                <a:moveTo>
                  <a:pt x="81677" y="28391"/>
                </a:moveTo>
                <a:lnTo>
                  <a:pt x="79288" y="28391"/>
                </a:lnTo>
                <a:lnTo>
                  <a:pt x="79288" y="26002"/>
                </a:lnTo>
                <a:lnTo>
                  <a:pt x="81677" y="26002"/>
                </a:lnTo>
                <a:close/>
                <a:moveTo>
                  <a:pt x="81677" y="30928"/>
                </a:moveTo>
                <a:lnTo>
                  <a:pt x="79288" y="30928"/>
                </a:lnTo>
                <a:lnTo>
                  <a:pt x="79288" y="28540"/>
                </a:lnTo>
                <a:lnTo>
                  <a:pt x="81677" y="28540"/>
                </a:lnTo>
                <a:close/>
                <a:moveTo>
                  <a:pt x="81677" y="33466"/>
                </a:moveTo>
                <a:lnTo>
                  <a:pt x="79288" y="33466"/>
                </a:lnTo>
                <a:lnTo>
                  <a:pt x="79288" y="31077"/>
                </a:lnTo>
                <a:lnTo>
                  <a:pt x="81677" y="31077"/>
                </a:lnTo>
                <a:close/>
                <a:moveTo>
                  <a:pt x="81677" y="36003"/>
                </a:moveTo>
                <a:lnTo>
                  <a:pt x="79288" y="36003"/>
                </a:lnTo>
                <a:lnTo>
                  <a:pt x="79288" y="33614"/>
                </a:lnTo>
                <a:lnTo>
                  <a:pt x="81677" y="33614"/>
                </a:lnTo>
                <a:close/>
                <a:moveTo>
                  <a:pt x="81677" y="38540"/>
                </a:moveTo>
                <a:lnTo>
                  <a:pt x="79288" y="38540"/>
                </a:lnTo>
                <a:lnTo>
                  <a:pt x="79288" y="36152"/>
                </a:lnTo>
                <a:lnTo>
                  <a:pt x="81677" y="36152"/>
                </a:lnTo>
                <a:close/>
                <a:moveTo>
                  <a:pt x="81677" y="41079"/>
                </a:moveTo>
                <a:lnTo>
                  <a:pt x="79288" y="41079"/>
                </a:lnTo>
                <a:lnTo>
                  <a:pt x="79288" y="38690"/>
                </a:lnTo>
                <a:lnTo>
                  <a:pt x="81677" y="38690"/>
                </a:lnTo>
                <a:close/>
                <a:moveTo>
                  <a:pt x="81677" y="43616"/>
                </a:moveTo>
                <a:lnTo>
                  <a:pt x="79288" y="43616"/>
                </a:lnTo>
                <a:lnTo>
                  <a:pt x="79288" y="41226"/>
                </a:lnTo>
                <a:lnTo>
                  <a:pt x="81677" y="41226"/>
                </a:lnTo>
                <a:close/>
                <a:moveTo>
                  <a:pt x="81677" y="46152"/>
                </a:moveTo>
                <a:lnTo>
                  <a:pt x="79288" y="46152"/>
                </a:lnTo>
                <a:lnTo>
                  <a:pt x="79288" y="43764"/>
                </a:lnTo>
                <a:lnTo>
                  <a:pt x="81677" y="43764"/>
                </a:lnTo>
                <a:close/>
                <a:moveTo>
                  <a:pt x="81677" y="48691"/>
                </a:moveTo>
                <a:lnTo>
                  <a:pt x="79288" y="48691"/>
                </a:lnTo>
                <a:lnTo>
                  <a:pt x="79288" y="46302"/>
                </a:lnTo>
                <a:lnTo>
                  <a:pt x="81677" y="46302"/>
                </a:lnTo>
                <a:close/>
                <a:moveTo>
                  <a:pt x="81677" y="51228"/>
                </a:moveTo>
                <a:lnTo>
                  <a:pt x="79288" y="51228"/>
                </a:lnTo>
                <a:lnTo>
                  <a:pt x="79288" y="48839"/>
                </a:lnTo>
                <a:lnTo>
                  <a:pt x="81677" y="48839"/>
                </a:lnTo>
                <a:close/>
                <a:moveTo>
                  <a:pt x="81677" y="53765"/>
                </a:moveTo>
                <a:lnTo>
                  <a:pt x="79288" y="53765"/>
                </a:lnTo>
                <a:lnTo>
                  <a:pt x="79288" y="51376"/>
                </a:lnTo>
                <a:lnTo>
                  <a:pt x="81677" y="51376"/>
                </a:lnTo>
                <a:close/>
                <a:moveTo>
                  <a:pt x="81677" y="56303"/>
                </a:moveTo>
                <a:lnTo>
                  <a:pt x="79288" y="56303"/>
                </a:lnTo>
                <a:lnTo>
                  <a:pt x="79288" y="53914"/>
                </a:lnTo>
                <a:lnTo>
                  <a:pt x="81677" y="53914"/>
                </a:lnTo>
                <a:close/>
                <a:moveTo>
                  <a:pt x="81677" y="58840"/>
                </a:moveTo>
                <a:lnTo>
                  <a:pt x="79288" y="58840"/>
                </a:lnTo>
                <a:lnTo>
                  <a:pt x="79288" y="56451"/>
                </a:lnTo>
                <a:lnTo>
                  <a:pt x="81677" y="56451"/>
                </a:lnTo>
                <a:close/>
                <a:moveTo>
                  <a:pt x="79139" y="5554"/>
                </a:moveTo>
                <a:lnTo>
                  <a:pt x="76751" y="5554"/>
                </a:lnTo>
                <a:lnTo>
                  <a:pt x="76751" y="3165"/>
                </a:lnTo>
                <a:lnTo>
                  <a:pt x="79139" y="3165"/>
                </a:lnTo>
                <a:close/>
                <a:moveTo>
                  <a:pt x="79139" y="8092"/>
                </a:moveTo>
                <a:lnTo>
                  <a:pt x="76751" y="8092"/>
                </a:lnTo>
                <a:lnTo>
                  <a:pt x="76751" y="5703"/>
                </a:lnTo>
                <a:lnTo>
                  <a:pt x="79139" y="5703"/>
                </a:lnTo>
                <a:close/>
                <a:moveTo>
                  <a:pt x="79139" y="10629"/>
                </a:moveTo>
                <a:lnTo>
                  <a:pt x="76751" y="10629"/>
                </a:lnTo>
                <a:lnTo>
                  <a:pt x="76751" y="8240"/>
                </a:lnTo>
                <a:lnTo>
                  <a:pt x="79139" y="8240"/>
                </a:lnTo>
                <a:close/>
                <a:moveTo>
                  <a:pt x="79139" y="13166"/>
                </a:moveTo>
                <a:lnTo>
                  <a:pt x="76751" y="13166"/>
                </a:lnTo>
                <a:lnTo>
                  <a:pt x="76751" y="10777"/>
                </a:lnTo>
                <a:lnTo>
                  <a:pt x="79139" y="10777"/>
                </a:lnTo>
                <a:close/>
                <a:moveTo>
                  <a:pt x="79139" y="15704"/>
                </a:moveTo>
                <a:lnTo>
                  <a:pt x="76751" y="15704"/>
                </a:lnTo>
                <a:lnTo>
                  <a:pt x="76751" y="13316"/>
                </a:lnTo>
                <a:lnTo>
                  <a:pt x="79139" y="13316"/>
                </a:lnTo>
                <a:close/>
                <a:moveTo>
                  <a:pt x="79139" y="18242"/>
                </a:moveTo>
                <a:lnTo>
                  <a:pt x="76751" y="18242"/>
                </a:lnTo>
                <a:lnTo>
                  <a:pt x="76751" y="15853"/>
                </a:lnTo>
                <a:lnTo>
                  <a:pt x="79139" y="15853"/>
                </a:lnTo>
                <a:close/>
                <a:moveTo>
                  <a:pt x="79139" y="20778"/>
                </a:moveTo>
                <a:lnTo>
                  <a:pt x="76751" y="20778"/>
                </a:lnTo>
                <a:lnTo>
                  <a:pt x="76751" y="18389"/>
                </a:lnTo>
                <a:lnTo>
                  <a:pt x="79139" y="18389"/>
                </a:lnTo>
                <a:close/>
                <a:moveTo>
                  <a:pt x="79139" y="23316"/>
                </a:moveTo>
                <a:lnTo>
                  <a:pt x="76751" y="23316"/>
                </a:lnTo>
                <a:lnTo>
                  <a:pt x="76751" y="20928"/>
                </a:lnTo>
                <a:lnTo>
                  <a:pt x="79139" y="20928"/>
                </a:lnTo>
                <a:close/>
                <a:moveTo>
                  <a:pt x="79139" y="25854"/>
                </a:moveTo>
                <a:lnTo>
                  <a:pt x="76751" y="25854"/>
                </a:lnTo>
                <a:lnTo>
                  <a:pt x="76751" y="23465"/>
                </a:lnTo>
                <a:lnTo>
                  <a:pt x="79139" y="23465"/>
                </a:lnTo>
                <a:close/>
                <a:moveTo>
                  <a:pt x="79139" y="28391"/>
                </a:moveTo>
                <a:lnTo>
                  <a:pt x="76751" y="28391"/>
                </a:lnTo>
                <a:lnTo>
                  <a:pt x="76751" y="26002"/>
                </a:lnTo>
                <a:lnTo>
                  <a:pt x="79139" y="26002"/>
                </a:lnTo>
                <a:close/>
                <a:moveTo>
                  <a:pt x="79139" y="30928"/>
                </a:moveTo>
                <a:lnTo>
                  <a:pt x="76751" y="30928"/>
                </a:lnTo>
                <a:lnTo>
                  <a:pt x="76751" y="28540"/>
                </a:lnTo>
                <a:lnTo>
                  <a:pt x="79139" y="28540"/>
                </a:lnTo>
                <a:close/>
                <a:moveTo>
                  <a:pt x="79139" y="33466"/>
                </a:moveTo>
                <a:lnTo>
                  <a:pt x="76751" y="33466"/>
                </a:lnTo>
                <a:lnTo>
                  <a:pt x="76751" y="31077"/>
                </a:lnTo>
                <a:lnTo>
                  <a:pt x="79139" y="31077"/>
                </a:lnTo>
                <a:close/>
                <a:moveTo>
                  <a:pt x="79139" y="36003"/>
                </a:moveTo>
                <a:lnTo>
                  <a:pt x="76751" y="36003"/>
                </a:lnTo>
                <a:lnTo>
                  <a:pt x="76751" y="33614"/>
                </a:lnTo>
                <a:lnTo>
                  <a:pt x="79139" y="33614"/>
                </a:lnTo>
                <a:close/>
                <a:moveTo>
                  <a:pt x="79139" y="38540"/>
                </a:moveTo>
                <a:lnTo>
                  <a:pt x="76751" y="38540"/>
                </a:lnTo>
                <a:lnTo>
                  <a:pt x="76751" y="36152"/>
                </a:lnTo>
                <a:lnTo>
                  <a:pt x="79139" y="36152"/>
                </a:lnTo>
                <a:close/>
                <a:moveTo>
                  <a:pt x="79139" y="41079"/>
                </a:moveTo>
                <a:lnTo>
                  <a:pt x="76751" y="41079"/>
                </a:lnTo>
                <a:lnTo>
                  <a:pt x="76751" y="38690"/>
                </a:lnTo>
                <a:lnTo>
                  <a:pt x="79139" y="38690"/>
                </a:lnTo>
                <a:close/>
                <a:moveTo>
                  <a:pt x="79139" y="43616"/>
                </a:moveTo>
                <a:lnTo>
                  <a:pt x="76751" y="43616"/>
                </a:lnTo>
                <a:lnTo>
                  <a:pt x="76751" y="41226"/>
                </a:lnTo>
                <a:lnTo>
                  <a:pt x="79139" y="41226"/>
                </a:lnTo>
                <a:close/>
                <a:moveTo>
                  <a:pt x="79139" y="46152"/>
                </a:moveTo>
                <a:lnTo>
                  <a:pt x="76751" y="46152"/>
                </a:lnTo>
                <a:lnTo>
                  <a:pt x="76751" y="43764"/>
                </a:lnTo>
                <a:lnTo>
                  <a:pt x="79139" y="43764"/>
                </a:lnTo>
                <a:close/>
                <a:moveTo>
                  <a:pt x="79139" y="48691"/>
                </a:moveTo>
                <a:lnTo>
                  <a:pt x="76751" y="48691"/>
                </a:lnTo>
                <a:lnTo>
                  <a:pt x="76751" y="46302"/>
                </a:lnTo>
                <a:lnTo>
                  <a:pt x="79139" y="46302"/>
                </a:lnTo>
                <a:close/>
                <a:moveTo>
                  <a:pt x="79139" y="51228"/>
                </a:moveTo>
                <a:lnTo>
                  <a:pt x="76751" y="51228"/>
                </a:lnTo>
                <a:lnTo>
                  <a:pt x="76751" y="48839"/>
                </a:lnTo>
                <a:lnTo>
                  <a:pt x="79139" y="48839"/>
                </a:lnTo>
                <a:close/>
                <a:moveTo>
                  <a:pt x="79139" y="53765"/>
                </a:moveTo>
                <a:lnTo>
                  <a:pt x="76751" y="53765"/>
                </a:lnTo>
                <a:lnTo>
                  <a:pt x="76751" y="51376"/>
                </a:lnTo>
                <a:lnTo>
                  <a:pt x="79139" y="51376"/>
                </a:lnTo>
                <a:close/>
                <a:moveTo>
                  <a:pt x="79139" y="56303"/>
                </a:moveTo>
                <a:lnTo>
                  <a:pt x="76751" y="56303"/>
                </a:lnTo>
                <a:lnTo>
                  <a:pt x="76751" y="53914"/>
                </a:lnTo>
                <a:lnTo>
                  <a:pt x="79139" y="53914"/>
                </a:lnTo>
                <a:close/>
                <a:moveTo>
                  <a:pt x="79139" y="58840"/>
                </a:moveTo>
                <a:lnTo>
                  <a:pt x="76751" y="58840"/>
                </a:lnTo>
                <a:lnTo>
                  <a:pt x="76751" y="56451"/>
                </a:lnTo>
                <a:lnTo>
                  <a:pt x="79139" y="56451"/>
                </a:lnTo>
                <a:close/>
                <a:moveTo>
                  <a:pt x="76603" y="5554"/>
                </a:moveTo>
                <a:lnTo>
                  <a:pt x="74214" y="5554"/>
                </a:lnTo>
                <a:lnTo>
                  <a:pt x="74214" y="3165"/>
                </a:lnTo>
                <a:lnTo>
                  <a:pt x="76603" y="3165"/>
                </a:lnTo>
                <a:close/>
                <a:moveTo>
                  <a:pt x="76603" y="8092"/>
                </a:moveTo>
                <a:lnTo>
                  <a:pt x="74214" y="8092"/>
                </a:lnTo>
                <a:lnTo>
                  <a:pt x="74214" y="5703"/>
                </a:lnTo>
                <a:lnTo>
                  <a:pt x="76603" y="5703"/>
                </a:lnTo>
                <a:close/>
                <a:moveTo>
                  <a:pt x="76603" y="10629"/>
                </a:moveTo>
                <a:lnTo>
                  <a:pt x="74214" y="10629"/>
                </a:lnTo>
                <a:lnTo>
                  <a:pt x="74214" y="8240"/>
                </a:lnTo>
                <a:lnTo>
                  <a:pt x="76603" y="8240"/>
                </a:lnTo>
                <a:close/>
                <a:moveTo>
                  <a:pt x="76603" y="13166"/>
                </a:moveTo>
                <a:lnTo>
                  <a:pt x="74214" y="13166"/>
                </a:lnTo>
                <a:lnTo>
                  <a:pt x="74214" y="10777"/>
                </a:lnTo>
                <a:lnTo>
                  <a:pt x="76603" y="10777"/>
                </a:lnTo>
                <a:close/>
                <a:moveTo>
                  <a:pt x="76603" y="15704"/>
                </a:moveTo>
                <a:lnTo>
                  <a:pt x="74214" y="15704"/>
                </a:lnTo>
                <a:lnTo>
                  <a:pt x="74214" y="13316"/>
                </a:lnTo>
                <a:lnTo>
                  <a:pt x="76603" y="13316"/>
                </a:lnTo>
                <a:close/>
                <a:moveTo>
                  <a:pt x="76603" y="18242"/>
                </a:moveTo>
                <a:lnTo>
                  <a:pt x="74214" y="18242"/>
                </a:lnTo>
                <a:lnTo>
                  <a:pt x="74214" y="15853"/>
                </a:lnTo>
                <a:lnTo>
                  <a:pt x="76603" y="15853"/>
                </a:lnTo>
                <a:close/>
                <a:moveTo>
                  <a:pt x="76603" y="20778"/>
                </a:moveTo>
                <a:lnTo>
                  <a:pt x="74214" y="20778"/>
                </a:lnTo>
                <a:lnTo>
                  <a:pt x="74214" y="18389"/>
                </a:lnTo>
                <a:lnTo>
                  <a:pt x="76603" y="18389"/>
                </a:lnTo>
                <a:close/>
                <a:moveTo>
                  <a:pt x="76603" y="23316"/>
                </a:moveTo>
                <a:lnTo>
                  <a:pt x="74214" y="23316"/>
                </a:lnTo>
                <a:lnTo>
                  <a:pt x="74214" y="20928"/>
                </a:lnTo>
                <a:lnTo>
                  <a:pt x="76603" y="20928"/>
                </a:lnTo>
                <a:close/>
                <a:moveTo>
                  <a:pt x="76603" y="25854"/>
                </a:moveTo>
                <a:lnTo>
                  <a:pt x="74214" y="25854"/>
                </a:lnTo>
                <a:lnTo>
                  <a:pt x="74214" y="23465"/>
                </a:lnTo>
                <a:lnTo>
                  <a:pt x="76603" y="23465"/>
                </a:lnTo>
                <a:close/>
                <a:moveTo>
                  <a:pt x="76603" y="28391"/>
                </a:moveTo>
                <a:lnTo>
                  <a:pt x="74214" y="28391"/>
                </a:lnTo>
                <a:lnTo>
                  <a:pt x="74214" y="26002"/>
                </a:lnTo>
                <a:lnTo>
                  <a:pt x="76603" y="26002"/>
                </a:lnTo>
                <a:close/>
                <a:moveTo>
                  <a:pt x="76603" y="30928"/>
                </a:moveTo>
                <a:lnTo>
                  <a:pt x="74214" y="30928"/>
                </a:lnTo>
                <a:lnTo>
                  <a:pt x="74214" y="28540"/>
                </a:lnTo>
                <a:lnTo>
                  <a:pt x="76603" y="28540"/>
                </a:lnTo>
                <a:close/>
                <a:moveTo>
                  <a:pt x="76603" y="33466"/>
                </a:moveTo>
                <a:lnTo>
                  <a:pt x="74214" y="33466"/>
                </a:lnTo>
                <a:lnTo>
                  <a:pt x="74214" y="31077"/>
                </a:lnTo>
                <a:lnTo>
                  <a:pt x="76603" y="31077"/>
                </a:lnTo>
                <a:close/>
                <a:moveTo>
                  <a:pt x="76603" y="36003"/>
                </a:moveTo>
                <a:lnTo>
                  <a:pt x="74214" y="36003"/>
                </a:lnTo>
                <a:lnTo>
                  <a:pt x="74214" y="33614"/>
                </a:lnTo>
                <a:lnTo>
                  <a:pt x="76603" y="33614"/>
                </a:lnTo>
                <a:close/>
                <a:moveTo>
                  <a:pt x="76603" y="38540"/>
                </a:moveTo>
                <a:lnTo>
                  <a:pt x="74214" y="38540"/>
                </a:lnTo>
                <a:lnTo>
                  <a:pt x="74214" y="36152"/>
                </a:lnTo>
                <a:lnTo>
                  <a:pt x="76603" y="36152"/>
                </a:lnTo>
                <a:close/>
                <a:moveTo>
                  <a:pt x="76603" y="41079"/>
                </a:moveTo>
                <a:lnTo>
                  <a:pt x="74214" y="41079"/>
                </a:lnTo>
                <a:lnTo>
                  <a:pt x="74214" y="38690"/>
                </a:lnTo>
                <a:lnTo>
                  <a:pt x="76603" y="38690"/>
                </a:lnTo>
                <a:close/>
                <a:moveTo>
                  <a:pt x="76603" y="43616"/>
                </a:moveTo>
                <a:lnTo>
                  <a:pt x="74214" y="43616"/>
                </a:lnTo>
                <a:lnTo>
                  <a:pt x="74214" y="41226"/>
                </a:lnTo>
                <a:lnTo>
                  <a:pt x="76603" y="41226"/>
                </a:lnTo>
                <a:close/>
                <a:moveTo>
                  <a:pt x="76603" y="46152"/>
                </a:moveTo>
                <a:lnTo>
                  <a:pt x="74214" y="46152"/>
                </a:lnTo>
                <a:lnTo>
                  <a:pt x="74214" y="43764"/>
                </a:lnTo>
                <a:lnTo>
                  <a:pt x="76603" y="43764"/>
                </a:lnTo>
                <a:close/>
                <a:moveTo>
                  <a:pt x="76603" y="48691"/>
                </a:moveTo>
                <a:lnTo>
                  <a:pt x="74214" y="48691"/>
                </a:lnTo>
                <a:lnTo>
                  <a:pt x="74214" y="46302"/>
                </a:lnTo>
                <a:lnTo>
                  <a:pt x="76603" y="46302"/>
                </a:lnTo>
                <a:close/>
                <a:moveTo>
                  <a:pt x="76603" y="51228"/>
                </a:moveTo>
                <a:lnTo>
                  <a:pt x="74214" y="51228"/>
                </a:lnTo>
                <a:lnTo>
                  <a:pt x="74214" y="48839"/>
                </a:lnTo>
                <a:lnTo>
                  <a:pt x="76603" y="48839"/>
                </a:lnTo>
                <a:close/>
                <a:moveTo>
                  <a:pt x="76603" y="53765"/>
                </a:moveTo>
                <a:lnTo>
                  <a:pt x="74214" y="53765"/>
                </a:lnTo>
                <a:lnTo>
                  <a:pt x="74214" y="51376"/>
                </a:lnTo>
                <a:lnTo>
                  <a:pt x="76603" y="51376"/>
                </a:lnTo>
                <a:close/>
                <a:moveTo>
                  <a:pt x="76603" y="56303"/>
                </a:moveTo>
                <a:lnTo>
                  <a:pt x="74214" y="56303"/>
                </a:lnTo>
                <a:lnTo>
                  <a:pt x="74214" y="53914"/>
                </a:lnTo>
                <a:lnTo>
                  <a:pt x="76603" y="53914"/>
                </a:lnTo>
                <a:close/>
                <a:moveTo>
                  <a:pt x="76603" y="58840"/>
                </a:moveTo>
                <a:lnTo>
                  <a:pt x="74214" y="58840"/>
                </a:lnTo>
                <a:lnTo>
                  <a:pt x="74214" y="56451"/>
                </a:lnTo>
                <a:lnTo>
                  <a:pt x="76603" y="56451"/>
                </a:lnTo>
                <a:close/>
                <a:moveTo>
                  <a:pt x="74065" y="5554"/>
                </a:moveTo>
                <a:lnTo>
                  <a:pt x="71676" y="5554"/>
                </a:lnTo>
                <a:lnTo>
                  <a:pt x="71676" y="3165"/>
                </a:lnTo>
                <a:lnTo>
                  <a:pt x="74065" y="3165"/>
                </a:lnTo>
                <a:close/>
                <a:moveTo>
                  <a:pt x="74065" y="8092"/>
                </a:moveTo>
                <a:lnTo>
                  <a:pt x="71676" y="8092"/>
                </a:lnTo>
                <a:lnTo>
                  <a:pt x="71676" y="5703"/>
                </a:lnTo>
                <a:lnTo>
                  <a:pt x="74065" y="5703"/>
                </a:lnTo>
                <a:close/>
                <a:moveTo>
                  <a:pt x="74065" y="10629"/>
                </a:moveTo>
                <a:lnTo>
                  <a:pt x="71676" y="10629"/>
                </a:lnTo>
                <a:lnTo>
                  <a:pt x="71676" y="8240"/>
                </a:lnTo>
                <a:lnTo>
                  <a:pt x="74065" y="8240"/>
                </a:lnTo>
                <a:close/>
                <a:moveTo>
                  <a:pt x="74065" y="13166"/>
                </a:moveTo>
                <a:lnTo>
                  <a:pt x="71676" y="13166"/>
                </a:lnTo>
                <a:lnTo>
                  <a:pt x="71676" y="10777"/>
                </a:lnTo>
                <a:lnTo>
                  <a:pt x="74065" y="10777"/>
                </a:lnTo>
                <a:close/>
                <a:moveTo>
                  <a:pt x="74065" y="15704"/>
                </a:moveTo>
                <a:lnTo>
                  <a:pt x="71676" y="15704"/>
                </a:lnTo>
                <a:lnTo>
                  <a:pt x="71676" y="13316"/>
                </a:lnTo>
                <a:lnTo>
                  <a:pt x="74065" y="13316"/>
                </a:lnTo>
                <a:close/>
                <a:moveTo>
                  <a:pt x="74065" y="18242"/>
                </a:moveTo>
                <a:lnTo>
                  <a:pt x="71676" y="18242"/>
                </a:lnTo>
                <a:lnTo>
                  <a:pt x="71676" y="15853"/>
                </a:lnTo>
                <a:lnTo>
                  <a:pt x="74065" y="15853"/>
                </a:lnTo>
                <a:close/>
                <a:moveTo>
                  <a:pt x="74065" y="20778"/>
                </a:moveTo>
                <a:lnTo>
                  <a:pt x="71676" y="20778"/>
                </a:lnTo>
                <a:lnTo>
                  <a:pt x="71676" y="18389"/>
                </a:lnTo>
                <a:lnTo>
                  <a:pt x="74065" y="18389"/>
                </a:lnTo>
                <a:close/>
                <a:moveTo>
                  <a:pt x="74065" y="23316"/>
                </a:moveTo>
                <a:lnTo>
                  <a:pt x="71676" y="23316"/>
                </a:lnTo>
                <a:lnTo>
                  <a:pt x="71676" y="20928"/>
                </a:lnTo>
                <a:lnTo>
                  <a:pt x="74065" y="20928"/>
                </a:lnTo>
                <a:close/>
                <a:moveTo>
                  <a:pt x="74065" y="25854"/>
                </a:moveTo>
                <a:lnTo>
                  <a:pt x="71676" y="25854"/>
                </a:lnTo>
                <a:lnTo>
                  <a:pt x="71676" y="23465"/>
                </a:lnTo>
                <a:lnTo>
                  <a:pt x="74065" y="23465"/>
                </a:lnTo>
                <a:close/>
                <a:moveTo>
                  <a:pt x="74065" y="28391"/>
                </a:moveTo>
                <a:lnTo>
                  <a:pt x="71676" y="28391"/>
                </a:lnTo>
                <a:lnTo>
                  <a:pt x="71676" y="26002"/>
                </a:lnTo>
                <a:lnTo>
                  <a:pt x="74065" y="26002"/>
                </a:lnTo>
                <a:close/>
                <a:moveTo>
                  <a:pt x="74065" y="30928"/>
                </a:moveTo>
                <a:lnTo>
                  <a:pt x="71676" y="30928"/>
                </a:lnTo>
                <a:lnTo>
                  <a:pt x="71676" y="28540"/>
                </a:lnTo>
                <a:lnTo>
                  <a:pt x="74065" y="28540"/>
                </a:lnTo>
                <a:close/>
                <a:moveTo>
                  <a:pt x="74065" y="33466"/>
                </a:moveTo>
                <a:lnTo>
                  <a:pt x="71676" y="33466"/>
                </a:lnTo>
                <a:lnTo>
                  <a:pt x="71676" y="31077"/>
                </a:lnTo>
                <a:lnTo>
                  <a:pt x="74065" y="31077"/>
                </a:lnTo>
                <a:close/>
                <a:moveTo>
                  <a:pt x="74065" y="36003"/>
                </a:moveTo>
                <a:lnTo>
                  <a:pt x="71676" y="36003"/>
                </a:lnTo>
                <a:lnTo>
                  <a:pt x="71676" y="33614"/>
                </a:lnTo>
                <a:lnTo>
                  <a:pt x="74065" y="33614"/>
                </a:lnTo>
                <a:close/>
                <a:moveTo>
                  <a:pt x="74065" y="38540"/>
                </a:moveTo>
                <a:lnTo>
                  <a:pt x="71676" y="38540"/>
                </a:lnTo>
                <a:lnTo>
                  <a:pt x="71676" y="36152"/>
                </a:lnTo>
                <a:lnTo>
                  <a:pt x="74065" y="36152"/>
                </a:lnTo>
                <a:close/>
                <a:moveTo>
                  <a:pt x="74065" y="41079"/>
                </a:moveTo>
                <a:lnTo>
                  <a:pt x="71676" y="41079"/>
                </a:lnTo>
                <a:lnTo>
                  <a:pt x="71676" y="38690"/>
                </a:lnTo>
                <a:lnTo>
                  <a:pt x="74065" y="38690"/>
                </a:lnTo>
                <a:close/>
                <a:moveTo>
                  <a:pt x="74065" y="43616"/>
                </a:moveTo>
                <a:lnTo>
                  <a:pt x="71676" y="43616"/>
                </a:lnTo>
                <a:lnTo>
                  <a:pt x="71676" y="41226"/>
                </a:lnTo>
                <a:lnTo>
                  <a:pt x="74065" y="41226"/>
                </a:lnTo>
                <a:close/>
                <a:moveTo>
                  <a:pt x="74065" y="46152"/>
                </a:moveTo>
                <a:lnTo>
                  <a:pt x="71676" y="46152"/>
                </a:lnTo>
                <a:lnTo>
                  <a:pt x="71676" y="43764"/>
                </a:lnTo>
                <a:lnTo>
                  <a:pt x="74065" y="43764"/>
                </a:lnTo>
                <a:close/>
                <a:moveTo>
                  <a:pt x="74065" y="48691"/>
                </a:moveTo>
                <a:lnTo>
                  <a:pt x="71676" y="48691"/>
                </a:lnTo>
                <a:lnTo>
                  <a:pt x="71676" y="46302"/>
                </a:lnTo>
                <a:lnTo>
                  <a:pt x="74065" y="46302"/>
                </a:lnTo>
                <a:close/>
                <a:moveTo>
                  <a:pt x="74065" y="51228"/>
                </a:moveTo>
                <a:lnTo>
                  <a:pt x="71676" y="51228"/>
                </a:lnTo>
                <a:lnTo>
                  <a:pt x="71676" y="48839"/>
                </a:lnTo>
                <a:lnTo>
                  <a:pt x="74065" y="48839"/>
                </a:lnTo>
                <a:close/>
                <a:moveTo>
                  <a:pt x="74065" y="53765"/>
                </a:moveTo>
                <a:lnTo>
                  <a:pt x="71676" y="53765"/>
                </a:lnTo>
                <a:lnTo>
                  <a:pt x="71676" y="51376"/>
                </a:lnTo>
                <a:lnTo>
                  <a:pt x="74065" y="51376"/>
                </a:lnTo>
                <a:close/>
                <a:moveTo>
                  <a:pt x="74065" y="56303"/>
                </a:moveTo>
                <a:lnTo>
                  <a:pt x="71676" y="56303"/>
                </a:lnTo>
                <a:lnTo>
                  <a:pt x="71676" y="53914"/>
                </a:lnTo>
                <a:lnTo>
                  <a:pt x="74065" y="53914"/>
                </a:lnTo>
                <a:close/>
                <a:moveTo>
                  <a:pt x="74065" y="58840"/>
                </a:moveTo>
                <a:lnTo>
                  <a:pt x="71676" y="58840"/>
                </a:lnTo>
                <a:lnTo>
                  <a:pt x="71676" y="56451"/>
                </a:lnTo>
                <a:lnTo>
                  <a:pt x="74065" y="56451"/>
                </a:lnTo>
                <a:close/>
                <a:moveTo>
                  <a:pt x="71527" y="5554"/>
                </a:moveTo>
                <a:lnTo>
                  <a:pt x="69139" y="5554"/>
                </a:lnTo>
                <a:lnTo>
                  <a:pt x="69139" y="3165"/>
                </a:lnTo>
                <a:lnTo>
                  <a:pt x="71527" y="3165"/>
                </a:lnTo>
                <a:close/>
                <a:moveTo>
                  <a:pt x="71527" y="8092"/>
                </a:moveTo>
                <a:lnTo>
                  <a:pt x="69139" y="8092"/>
                </a:lnTo>
                <a:lnTo>
                  <a:pt x="69139" y="5703"/>
                </a:lnTo>
                <a:lnTo>
                  <a:pt x="71527" y="5703"/>
                </a:lnTo>
                <a:close/>
                <a:moveTo>
                  <a:pt x="71527" y="10629"/>
                </a:moveTo>
                <a:lnTo>
                  <a:pt x="69139" y="10629"/>
                </a:lnTo>
                <a:lnTo>
                  <a:pt x="69139" y="8240"/>
                </a:lnTo>
                <a:lnTo>
                  <a:pt x="71527" y="8240"/>
                </a:lnTo>
                <a:close/>
                <a:moveTo>
                  <a:pt x="71527" y="13166"/>
                </a:moveTo>
                <a:lnTo>
                  <a:pt x="69139" y="13166"/>
                </a:lnTo>
                <a:lnTo>
                  <a:pt x="69139" y="10777"/>
                </a:lnTo>
                <a:lnTo>
                  <a:pt x="71527" y="10777"/>
                </a:lnTo>
                <a:close/>
                <a:moveTo>
                  <a:pt x="71527" y="15704"/>
                </a:moveTo>
                <a:lnTo>
                  <a:pt x="69139" y="15704"/>
                </a:lnTo>
                <a:lnTo>
                  <a:pt x="69139" y="13316"/>
                </a:lnTo>
                <a:lnTo>
                  <a:pt x="71527" y="13316"/>
                </a:lnTo>
                <a:close/>
                <a:moveTo>
                  <a:pt x="71527" y="18242"/>
                </a:moveTo>
                <a:lnTo>
                  <a:pt x="69139" y="18242"/>
                </a:lnTo>
                <a:lnTo>
                  <a:pt x="69139" y="15853"/>
                </a:lnTo>
                <a:lnTo>
                  <a:pt x="71527" y="15853"/>
                </a:lnTo>
                <a:close/>
                <a:moveTo>
                  <a:pt x="71527" y="20778"/>
                </a:moveTo>
                <a:lnTo>
                  <a:pt x="69139" y="20778"/>
                </a:lnTo>
                <a:lnTo>
                  <a:pt x="69139" y="18389"/>
                </a:lnTo>
                <a:lnTo>
                  <a:pt x="71527" y="18389"/>
                </a:lnTo>
                <a:close/>
                <a:moveTo>
                  <a:pt x="71527" y="23316"/>
                </a:moveTo>
                <a:lnTo>
                  <a:pt x="69139" y="23316"/>
                </a:lnTo>
                <a:lnTo>
                  <a:pt x="69139" y="20928"/>
                </a:lnTo>
                <a:lnTo>
                  <a:pt x="71527" y="20928"/>
                </a:lnTo>
                <a:close/>
                <a:moveTo>
                  <a:pt x="71527" y="25854"/>
                </a:moveTo>
                <a:lnTo>
                  <a:pt x="69139" y="25854"/>
                </a:lnTo>
                <a:lnTo>
                  <a:pt x="69139" y="23465"/>
                </a:lnTo>
                <a:lnTo>
                  <a:pt x="71527" y="23465"/>
                </a:lnTo>
                <a:close/>
                <a:moveTo>
                  <a:pt x="71527" y="28391"/>
                </a:moveTo>
                <a:lnTo>
                  <a:pt x="69139" y="28391"/>
                </a:lnTo>
                <a:lnTo>
                  <a:pt x="69139" y="26002"/>
                </a:lnTo>
                <a:lnTo>
                  <a:pt x="71527" y="26002"/>
                </a:lnTo>
                <a:close/>
                <a:moveTo>
                  <a:pt x="71527" y="30928"/>
                </a:moveTo>
                <a:lnTo>
                  <a:pt x="69139" y="30928"/>
                </a:lnTo>
                <a:lnTo>
                  <a:pt x="69139" y="28540"/>
                </a:lnTo>
                <a:lnTo>
                  <a:pt x="71527" y="28540"/>
                </a:lnTo>
                <a:close/>
                <a:moveTo>
                  <a:pt x="71527" y="33466"/>
                </a:moveTo>
                <a:lnTo>
                  <a:pt x="69139" y="33466"/>
                </a:lnTo>
                <a:lnTo>
                  <a:pt x="69139" y="31077"/>
                </a:lnTo>
                <a:lnTo>
                  <a:pt x="71527" y="31077"/>
                </a:lnTo>
                <a:close/>
                <a:moveTo>
                  <a:pt x="71527" y="36003"/>
                </a:moveTo>
                <a:lnTo>
                  <a:pt x="69139" y="36003"/>
                </a:lnTo>
                <a:lnTo>
                  <a:pt x="69139" y="33614"/>
                </a:lnTo>
                <a:lnTo>
                  <a:pt x="71527" y="33614"/>
                </a:lnTo>
                <a:close/>
                <a:moveTo>
                  <a:pt x="71527" y="38540"/>
                </a:moveTo>
                <a:lnTo>
                  <a:pt x="69139" y="38540"/>
                </a:lnTo>
                <a:lnTo>
                  <a:pt x="69139" y="36152"/>
                </a:lnTo>
                <a:lnTo>
                  <a:pt x="71527" y="36152"/>
                </a:lnTo>
                <a:close/>
                <a:moveTo>
                  <a:pt x="71527" y="41079"/>
                </a:moveTo>
                <a:lnTo>
                  <a:pt x="69139" y="41079"/>
                </a:lnTo>
                <a:lnTo>
                  <a:pt x="69139" y="38690"/>
                </a:lnTo>
                <a:lnTo>
                  <a:pt x="71527" y="38690"/>
                </a:lnTo>
                <a:close/>
                <a:moveTo>
                  <a:pt x="71527" y="43616"/>
                </a:moveTo>
                <a:lnTo>
                  <a:pt x="69139" y="43616"/>
                </a:lnTo>
                <a:lnTo>
                  <a:pt x="69139" y="41226"/>
                </a:lnTo>
                <a:lnTo>
                  <a:pt x="71527" y="41226"/>
                </a:lnTo>
                <a:close/>
                <a:moveTo>
                  <a:pt x="71527" y="46152"/>
                </a:moveTo>
                <a:lnTo>
                  <a:pt x="69139" y="46152"/>
                </a:lnTo>
                <a:lnTo>
                  <a:pt x="69139" y="43764"/>
                </a:lnTo>
                <a:lnTo>
                  <a:pt x="71527" y="43764"/>
                </a:lnTo>
                <a:close/>
                <a:moveTo>
                  <a:pt x="71527" y="48691"/>
                </a:moveTo>
                <a:lnTo>
                  <a:pt x="69139" y="48691"/>
                </a:lnTo>
                <a:lnTo>
                  <a:pt x="69139" y="46302"/>
                </a:lnTo>
                <a:lnTo>
                  <a:pt x="71527" y="46302"/>
                </a:lnTo>
                <a:close/>
                <a:moveTo>
                  <a:pt x="71527" y="51228"/>
                </a:moveTo>
                <a:lnTo>
                  <a:pt x="69139" y="51228"/>
                </a:lnTo>
                <a:lnTo>
                  <a:pt x="69139" y="48839"/>
                </a:lnTo>
                <a:lnTo>
                  <a:pt x="71527" y="48839"/>
                </a:lnTo>
                <a:close/>
                <a:moveTo>
                  <a:pt x="71527" y="53765"/>
                </a:moveTo>
                <a:lnTo>
                  <a:pt x="69139" y="53765"/>
                </a:lnTo>
                <a:lnTo>
                  <a:pt x="69139" y="51376"/>
                </a:lnTo>
                <a:lnTo>
                  <a:pt x="71527" y="51376"/>
                </a:lnTo>
                <a:close/>
                <a:moveTo>
                  <a:pt x="71527" y="56303"/>
                </a:moveTo>
                <a:lnTo>
                  <a:pt x="69139" y="56303"/>
                </a:lnTo>
                <a:lnTo>
                  <a:pt x="69139" y="53914"/>
                </a:lnTo>
                <a:lnTo>
                  <a:pt x="71527" y="53914"/>
                </a:lnTo>
                <a:close/>
                <a:moveTo>
                  <a:pt x="71527" y="58840"/>
                </a:moveTo>
                <a:lnTo>
                  <a:pt x="69139" y="58840"/>
                </a:lnTo>
                <a:lnTo>
                  <a:pt x="69139" y="56451"/>
                </a:lnTo>
                <a:lnTo>
                  <a:pt x="71527" y="56451"/>
                </a:lnTo>
                <a:close/>
                <a:moveTo>
                  <a:pt x="68990" y="5554"/>
                </a:moveTo>
                <a:lnTo>
                  <a:pt x="66601" y="5554"/>
                </a:lnTo>
                <a:lnTo>
                  <a:pt x="66601" y="3165"/>
                </a:lnTo>
                <a:lnTo>
                  <a:pt x="68990" y="3165"/>
                </a:lnTo>
                <a:close/>
                <a:moveTo>
                  <a:pt x="68990" y="8092"/>
                </a:moveTo>
                <a:lnTo>
                  <a:pt x="66601" y="8092"/>
                </a:lnTo>
                <a:lnTo>
                  <a:pt x="66601" y="5703"/>
                </a:lnTo>
                <a:lnTo>
                  <a:pt x="68990" y="5703"/>
                </a:lnTo>
                <a:close/>
                <a:moveTo>
                  <a:pt x="68990" y="10629"/>
                </a:moveTo>
                <a:lnTo>
                  <a:pt x="66601" y="10629"/>
                </a:lnTo>
                <a:lnTo>
                  <a:pt x="66601" y="8240"/>
                </a:lnTo>
                <a:lnTo>
                  <a:pt x="68990" y="8240"/>
                </a:lnTo>
                <a:close/>
                <a:moveTo>
                  <a:pt x="68990" y="13166"/>
                </a:moveTo>
                <a:lnTo>
                  <a:pt x="66601" y="13166"/>
                </a:lnTo>
                <a:lnTo>
                  <a:pt x="66601" y="10777"/>
                </a:lnTo>
                <a:lnTo>
                  <a:pt x="68990" y="10777"/>
                </a:lnTo>
                <a:close/>
                <a:moveTo>
                  <a:pt x="68990" y="15704"/>
                </a:moveTo>
                <a:lnTo>
                  <a:pt x="66601" y="15704"/>
                </a:lnTo>
                <a:lnTo>
                  <a:pt x="66601" y="13316"/>
                </a:lnTo>
                <a:lnTo>
                  <a:pt x="68990" y="13316"/>
                </a:lnTo>
                <a:close/>
                <a:moveTo>
                  <a:pt x="68990" y="18242"/>
                </a:moveTo>
                <a:lnTo>
                  <a:pt x="66601" y="18242"/>
                </a:lnTo>
                <a:lnTo>
                  <a:pt x="66601" y="15853"/>
                </a:lnTo>
                <a:lnTo>
                  <a:pt x="68990" y="15853"/>
                </a:lnTo>
                <a:close/>
                <a:moveTo>
                  <a:pt x="68990" y="20778"/>
                </a:moveTo>
                <a:lnTo>
                  <a:pt x="66601" y="20778"/>
                </a:lnTo>
                <a:lnTo>
                  <a:pt x="66601" y="18389"/>
                </a:lnTo>
                <a:lnTo>
                  <a:pt x="68990" y="18389"/>
                </a:lnTo>
                <a:close/>
                <a:moveTo>
                  <a:pt x="68990" y="23316"/>
                </a:moveTo>
                <a:lnTo>
                  <a:pt x="66601" y="23316"/>
                </a:lnTo>
                <a:lnTo>
                  <a:pt x="66601" y="20928"/>
                </a:lnTo>
                <a:lnTo>
                  <a:pt x="68990" y="20928"/>
                </a:lnTo>
                <a:close/>
                <a:moveTo>
                  <a:pt x="68990" y="25854"/>
                </a:moveTo>
                <a:lnTo>
                  <a:pt x="66601" y="25854"/>
                </a:lnTo>
                <a:lnTo>
                  <a:pt x="66601" y="23465"/>
                </a:lnTo>
                <a:lnTo>
                  <a:pt x="68990" y="23465"/>
                </a:lnTo>
                <a:close/>
                <a:moveTo>
                  <a:pt x="68990" y="28391"/>
                </a:moveTo>
                <a:lnTo>
                  <a:pt x="66601" y="28391"/>
                </a:lnTo>
                <a:lnTo>
                  <a:pt x="66601" y="26002"/>
                </a:lnTo>
                <a:lnTo>
                  <a:pt x="68990" y="26002"/>
                </a:lnTo>
                <a:close/>
                <a:moveTo>
                  <a:pt x="68990" y="30928"/>
                </a:moveTo>
                <a:lnTo>
                  <a:pt x="66601" y="30928"/>
                </a:lnTo>
                <a:lnTo>
                  <a:pt x="66601" y="28540"/>
                </a:lnTo>
                <a:lnTo>
                  <a:pt x="68990" y="28540"/>
                </a:lnTo>
                <a:close/>
                <a:moveTo>
                  <a:pt x="68990" y="33466"/>
                </a:moveTo>
                <a:lnTo>
                  <a:pt x="66601" y="33466"/>
                </a:lnTo>
                <a:lnTo>
                  <a:pt x="66601" y="31077"/>
                </a:lnTo>
                <a:lnTo>
                  <a:pt x="68990" y="31077"/>
                </a:lnTo>
                <a:close/>
                <a:moveTo>
                  <a:pt x="68990" y="36003"/>
                </a:moveTo>
                <a:lnTo>
                  <a:pt x="66601" y="36003"/>
                </a:lnTo>
                <a:lnTo>
                  <a:pt x="66601" y="33614"/>
                </a:lnTo>
                <a:lnTo>
                  <a:pt x="68990" y="33614"/>
                </a:lnTo>
                <a:close/>
                <a:moveTo>
                  <a:pt x="68990" y="38540"/>
                </a:moveTo>
                <a:lnTo>
                  <a:pt x="66601" y="38540"/>
                </a:lnTo>
                <a:lnTo>
                  <a:pt x="66601" y="36152"/>
                </a:lnTo>
                <a:lnTo>
                  <a:pt x="68990" y="36152"/>
                </a:lnTo>
                <a:close/>
                <a:moveTo>
                  <a:pt x="68990" y="41079"/>
                </a:moveTo>
                <a:lnTo>
                  <a:pt x="66601" y="41079"/>
                </a:lnTo>
                <a:lnTo>
                  <a:pt x="66601" y="38690"/>
                </a:lnTo>
                <a:lnTo>
                  <a:pt x="68990" y="38690"/>
                </a:lnTo>
                <a:close/>
                <a:moveTo>
                  <a:pt x="68990" y="43616"/>
                </a:moveTo>
                <a:lnTo>
                  <a:pt x="66601" y="43616"/>
                </a:lnTo>
                <a:lnTo>
                  <a:pt x="66601" y="41226"/>
                </a:lnTo>
                <a:lnTo>
                  <a:pt x="68990" y="41226"/>
                </a:lnTo>
                <a:close/>
                <a:moveTo>
                  <a:pt x="68990" y="46152"/>
                </a:moveTo>
                <a:lnTo>
                  <a:pt x="66601" y="46152"/>
                </a:lnTo>
                <a:lnTo>
                  <a:pt x="66601" y="43764"/>
                </a:lnTo>
                <a:lnTo>
                  <a:pt x="68990" y="43764"/>
                </a:lnTo>
                <a:close/>
                <a:moveTo>
                  <a:pt x="68990" y="48691"/>
                </a:moveTo>
                <a:lnTo>
                  <a:pt x="66601" y="48691"/>
                </a:lnTo>
                <a:lnTo>
                  <a:pt x="66601" y="46302"/>
                </a:lnTo>
                <a:lnTo>
                  <a:pt x="68990" y="46302"/>
                </a:lnTo>
                <a:close/>
                <a:moveTo>
                  <a:pt x="68990" y="51228"/>
                </a:moveTo>
                <a:lnTo>
                  <a:pt x="66601" y="51228"/>
                </a:lnTo>
                <a:lnTo>
                  <a:pt x="66601" y="48839"/>
                </a:lnTo>
                <a:lnTo>
                  <a:pt x="68990" y="48839"/>
                </a:lnTo>
                <a:close/>
                <a:moveTo>
                  <a:pt x="68990" y="53765"/>
                </a:moveTo>
                <a:lnTo>
                  <a:pt x="66601" y="53765"/>
                </a:lnTo>
                <a:lnTo>
                  <a:pt x="66601" y="51376"/>
                </a:lnTo>
                <a:lnTo>
                  <a:pt x="68990" y="51376"/>
                </a:lnTo>
                <a:close/>
                <a:moveTo>
                  <a:pt x="68990" y="56303"/>
                </a:moveTo>
                <a:lnTo>
                  <a:pt x="66601" y="56303"/>
                </a:lnTo>
                <a:lnTo>
                  <a:pt x="66601" y="53914"/>
                </a:lnTo>
                <a:lnTo>
                  <a:pt x="68990" y="53914"/>
                </a:lnTo>
                <a:close/>
                <a:moveTo>
                  <a:pt x="68990" y="58840"/>
                </a:moveTo>
                <a:lnTo>
                  <a:pt x="66601" y="58840"/>
                </a:lnTo>
                <a:lnTo>
                  <a:pt x="66601" y="56451"/>
                </a:lnTo>
                <a:lnTo>
                  <a:pt x="68990" y="56451"/>
                </a:lnTo>
                <a:close/>
                <a:moveTo>
                  <a:pt x="66452" y="5554"/>
                </a:moveTo>
                <a:lnTo>
                  <a:pt x="64064" y="5554"/>
                </a:lnTo>
                <a:lnTo>
                  <a:pt x="64064" y="3165"/>
                </a:lnTo>
                <a:lnTo>
                  <a:pt x="66452" y="3165"/>
                </a:lnTo>
                <a:close/>
                <a:moveTo>
                  <a:pt x="66452" y="8092"/>
                </a:moveTo>
                <a:lnTo>
                  <a:pt x="64064" y="8092"/>
                </a:lnTo>
                <a:lnTo>
                  <a:pt x="64064" y="5703"/>
                </a:lnTo>
                <a:lnTo>
                  <a:pt x="66452" y="5703"/>
                </a:lnTo>
                <a:close/>
                <a:moveTo>
                  <a:pt x="66452" y="10629"/>
                </a:moveTo>
                <a:lnTo>
                  <a:pt x="64064" y="10629"/>
                </a:lnTo>
                <a:lnTo>
                  <a:pt x="64064" y="8240"/>
                </a:lnTo>
                <a:lnTo>
                  <a:pt x="66452" y="8240"/>
                </a:lnTo>
                <a:close/>
                <a:moveTo>
                  <a:pt x="66452" y="13166"/>
                </a:moveTo>
                <a:lnTo>
                  <a:pt x="64064" y="13166"/>
                </a:lnTo>
                <a:lnTo>
                  <a:pt x="64064" y="10777"/>
                </a:lnTo>
                <a:lnTo>
                  <a:pt x="66452" y="10777"/>
                </a:lnTo>
                <a:close/>
                <a:moveTo>
                  <a:pt x="66452" y="15704"/>
                </a:moveTo>
                <a:lnTo>
                  <a:pt x="64064" y="15704"/>
                </a:lnTo>
                <a:lnTo>
                  <a:pt x="64064" y="13316"/>
                </a:lnTo>
                <a:lnTo>
                  <a:pt x="66452" y="13316"/>
                </a:lnTo>
                <a:close/>
                <a:moveTo>
                  <a:pt x="66452" y="18242"/>
                </a:moveTo>
                <a:lnTo>
                  <a:pt x="64064" y="18242"/>
                </a:lnTo>
                <a:lnTo>
                  <a:pt x="64064" y="15853"/>
                </a:lnTo>
                <a:lnTo>
                  <a:pt x="66452" y="15853"/>
                </a:lnTo>
                <a:close/>
                <a:moveTo>
                  <a:pt x="66452" y="20778"/>
                </a:moveTo>
                <a:lnTo>
                  <a:pt x="64064" y="20778"/>
                </a:lnTo>
                <a:lnTo>
                  <a:pt x="64064" y="18389"/>
                </a:lnTo>
                <a:lnTo>
                  <a:pt x="66452" y="18389"/>
                </a:lnTo>
                <a:close/>
                <a:moveTo>
                  <a:pt x="66452" y="23316"/>
                </a:moveTo>
                <a:lnTo>
                  <a:pt x="64064" y="23316"/>
                </a:lnTo>
                <a:lnTo>
                  <a:pt x="64064" y="20928"/>
                </a:lnTo>
                <a:lnTo>
                  <a:pt x="66452" y="20928"/>
                </a:lnTo>
                <a:close/>
                <a:moveTo>
                  <a:pt x="66452" y="25854"/>
                </a:moveTo>
                <a:lnTo>
                  <a:pt x="64064" y="25854"/>
                </a:lnTo>
                <a:lnTo>
                  <a:pt x="64064" y="23465"/>
                </a:lnTo>
                <a:lnTo>
                  <a:pt x="66452" y="23465"/>
                </a:lnTo>
                <a:close/>
                <a:moveTo>
                  <a:pt x="66452" y="28391"/>
                </a:moveTo>
                <a:lnTo>
                  <a:pt x="64064" y="28391"/>
                </a:lnTo>
                <a:lnTo>
                  <a:pt x="64064" y="26002"/>
                </a:lnTo>
                <a:lnTo>
                  <a:pt x="66452" y="26002"/>
                </a:lnTo>
                <a:close/>
                <a:moveTo>
                  <a:pt x="66452" y="30928"/>
                </a:moveTo>
                <a:lnTo>
                  <a:pt x="64064" y="30928"/>
                </a:lnTo>
                <a:lnTo>
                  <a:pt x="64064" y="28540"/>
                </a:lnTo>
                <a:lnTo>
                  <a:pt x="66452" y="28540"/>
                </a:lnTo>
                <a:close/>
                <a:moveTo>
                  <a:pt x="66452" y="33466"/>
                </a:moveTo>
                <a:lnTo>
                  <a:pt x="64064" y="33466"/>
                </a:lnTo>
                <a:lnTo>
                  <a:pt x="64064" y="31077"/>
                </a:lnTo>
                <a:lnTo>
                  <a:pt x="66452" y="31077"/>
                </a:lnTo>
                <a:close/>
                <a:moveTo>
                  <a:pt x="66452" y="36003"/>
                </a:moveTo>
                <a:lnTo>
                  <a:pt x="64064" y="36003"/>
                </a:lnTo>
                <a:lnTo>
                  <a:pt x="64064" y="33614"/>
                </a:lnTo>
                <a:lnTo>
                  <a:pt x="66452" y="33614"/>
                </a:lnTo>
                <a:close/>
                <a:moveTo>
                  <a:pt x="66452" y="38540"/>
                </a:moveTo>
                <a:lnTo>
                  <a:pt x="64064" y="38540"/>
                </a:lnTo>
                <a:lnTo>
                  <a:pt x="64064" y="36152"/>
                </a:lnTo>
                <a:lnTo>
                  <a:pt x="66452" y="36152"/>
                </a:lnTo>
                <a:close/>
                <a:moveTo>
                  <a:pt x="66452" y="41079"/>
                </a:moveTo>
                <a:lnTo>
                  <a:pt x="64064" y="41079"/>
                </a:lnTo>
                <a:lnTo>
                  <a:pt x="64064" y="38690"/>
                </a:lnTo>
                <a:lnTo>
                  <a:pt x="66452" y="38690"/>
                </a:lnTo>
                <a:close/>
                <a:moveTo>
                  <a:pt x="66452" y="43616"/>
                </a:moveTo>
                <a:lnTo>
                  <a:pt x="64064" y="43616"/>
                </a:lnTo>
                <a:lnTo>
                  <a:pt x="64064" y="41226"/>
                </a:lnTo>
                <a:lnTo>
                  <a:pt x="66452" y="41226"/>
                </a:lnTo>
                <a:close/>
                <a:moveTo>
                  <a:pt x="66452" y="46152"/>
                </a:moveTo>
                <a:lnTo>
                  <a:pt x="64064" y="46152"/>
                </a:lnTo>
                <a:lnTo>
                  <a:pt x="64064" y="43764"/>
                </a:lnTo>
                <a:lnTo>
                  <a:pt x="66452" y="43764"/>
                </a:lnTo>
                <a:close/>
                <a:moveTo>
                  <a:pt x="66452" y="48691"/>
                </a:moveTo>
                <a:lnTo>
                  <a:pt x="64064" y="48691"/>
                </a:lnTo>
                <a:lnTo>
                  <a:pt x="64064" y="46302"/>
                </a:lnTo>
                <a:lnTo>
                  <a:pt x="66452" y="46302"/>
                </a:lnTo>
                <a:close/>
                <a:moveTo>
                  <a:pt x="66452" y="51228"/>
                </a:moveTo>
                <a:lnTo>
                  <a:pt x="64064" y="51228"/>
                </a:lnTo>
                <a:lnTo>
                  <a:pt x="64064" y="48839"/>
                </a:lnTo>
                <a:lnTo>
                  <a:pt x="66452" y="48839"/>
                </a:lnTo>
                <a:close/>
                <a:moveTo>
                  <a:pt x="66452" y="53765"/>
                </a:moveTo>
                <a:lnTo>
                  <a:pt x="64064" y="53765"/>
                </a:lnTo>
                <a:lnTo>
                  <a:pt x="64064" y="51376"/>
                </a:lnTo>
                <a:lnTo>
                  <a:pt x="66452" y="51376"/>
                </a:lnTo>
                <a:close/>
                <a:moveTo>
                  <a:pt x="66452" y="56303"/>
                </a:moveTo>
                <a:lnTo>
                  <a:pt x="64064" y="56303"/>
                </a:lnTo>
                <a:lnTo>
                  <a:pt x="64064" y="53914"/>
                </a:lnTo>
                <a:lnTo>
                  <a:pt x="66452" y="53914"/>
                </a:lnTo>
                <a:close/>
                <a:moveTo>
                  <a:pt x="66452" y="58840"/>
                </a:moveTo>
                <a:lnTo>
                  <a:pt x="64064" y="58840"/>
                </a:lnTo>
                <a:lnTo>
                  <a:pt x="64064" y="56451"/>
                </a:lnTo>
                <a:lnTo>
                  <a:pt x="66452" y="56451"/>
                </a:lnTo>
                <a:close/>
                <a:moveTo>
                  <a:pt x="63915" y="5554"/>
                </a:moveTo>
                <a:lnTo>
                  <a:pt x="61526" y="5554"/>
                </a:lnTo>
                <a:lnTo>
                  <a:pt x="61526" y="3165"/>
                </a:lnTo>
                <a:lnTo>
                  <a:pt x="63915" y="3165"/>
                </a:lnTo>
                <a:close/>
                <a:moveTo>
                  <a:pt x="63915" y="8092"/>
                </a:moveTo>
                <a:lnTo>
                  <a:pt x="61526" y="8092"/>
                </a:lnTo>
                <a:lnTo>
                  <a:pt x="61526" y="5703"/>
                </a:lnTo>
                <a:lnTo>
                  <a:pt x="63915" y="5703"/>
                </a:lnTo>
                <a:close/>
                <a:moveTo>
                  <a:pt x="63915" y="10629"/>
                </a:moveTo>
                <a:lnTo>
                  <a:pt x="61526" y="10629"/>
                </a:lnTo>
                <a:lnTo>
                  <a:pt x="61526" y="8240"/>
                </a:lnTo>
                <a:lnTo>
                  <a:pt x="63915" y="8240"/>
                </a:lnTo>
                <a:close/>
                <a:moveTo>
                  <a:pt x="63915" y="13166"/>
                </a:moveTo>
                <a:lnTo>
                  <a:pt x="61526" y="13166"/>
                </a:lnTo>
                <a:lnTo>
                  <a:pt x="61526" y="10777"/>
                </a:lnTo>
                <a:lnTo>
                  <a:pt x="63915" y="10777"/>
                </a:lnTo>
                <a:close/>
                <a:moveTo>
                  <a:pt x="63915" y="15704"/>
                </a:moveTo>
                <a:lnTo>
                  <a:pt x="61526" y="15704"/>
                </a:lnTo>
                <a:lnTo>
                  <a:pt x="61526" y="13316"/>
                </a:lnTo>
                <a:lnTo>
                  <a:pt x="63915" y="13316"/>
                </a:lnTo>
                <a:close/>
                <a:moveTo>
                  <a:pt x="63915" y="18242"/>
                </a:moveTo>
                <a:lnTo>
                  <a:pt x="61526" y="18242"/>
                </a:lnTo>
                <a:lnTo>
                  <a:pt x="61526" y="15853"/>
                </a:lnTo>
                <a:lnTo>
                  <a:pt x="63915" y="15853"/>
                </a:lnTo>
                <a:close/>
                <a:moveTo>
                  <a:pt x="63915" y="20778"/>
                </a:moveTo>
                <a:lnTo>
                  <a:pt x="61526" y="20778"/>
                </a:lnTo>
                <a:lnTo>
                  <a:pt x="61526" y="18389"/>
                </a:lnTo>
                <a:lnTo>
                  <a:pt x="63915" y="18389"/>
                </a:lnTo>
                <a:close/>
                <a:moveTo>
                  <a:pt x="63915" y="23316"/>
                </a:moveTo>
                <a:lnTo>
                  <a:pt x="61526" y="23316"/>
                </a:lnTo>
                <a:lnTo>
                  <a:pt x="61526" y="20928"/>
                </a:lnTo>
                <a:lnTo>
                  <a:pt x="63915" y="20928"/>
                </a:lnTo>
                <a:close/>
                <a:moveTo>
                  <a:pt x="63915" y="25854"/>
                </a:moveTo>
                <a:lnTo>
                  <a:pt x="61526" y="25854"/>
                </a:lnTo>
                <a:lnTo>
                  <a:pt x="61526" y="23465"/>
                </a:lnTo>
                <a:lnTo>
                  <a:pt x="63915" y="23465"/>
                </a:lnTo>
                <a:close/>
                <a:moveTo>
                  <a:pt x="63915" y="28391"/>
                </a:moveTo>
                <a:lnTo>
                  <a:pt x="61526" y="28391"/>
                </a:lnTo>
                <a:lnTo>
                  <a:pt x="61526" y="26002"/>
                </a:lnTo>
                <a:lnTo>
                  <a:pt x="63915" y="26002"/>
                </a:lnTo>
                <a:close/>
                <a:moveTo>
                  <a:pt x="63915" y="30928"/>
                </a:moveTo>
                <a:lnTo>
                  <a:pt x="61526" y="30928"/>
                </a:lnTo>
                <a:lnTo>
                  <a:pt x="61526" y="28540"/>
                </a:lnTo>
                <a:lnTo>
                  <a:pt x="63915" y="28540"/>
                </a:lnTo>
                <a:close/>
                <a:moveTo>
                  <a:pt x="63915" y="33466"/>
                </a:moveTo>
                <a:lnTo>
                  <a:pt x="61526" y="33466"/>
                </a:lnTo>
                <a:lnTo>
                  <a:pt x="61526" y="31077"/>
                </a:lnTo>
                <a:lnTo>
                  <a:pt x="63915" y="31077"/>
                </a:lnTo>
                <a:close/>
                <a:moveTo>
                  <a:pt x="63915" y="36003"/>
                </a:moveTo>
                <a:lnTo>
                  <a:pt x="61526" y="36003"/>
                </a:lnTo>
                <a:lnTo>
                  <a:pt x="61526" y="33614"/>
                </a:lnTo>
                <a:lnTo>
                  <a:pt x="63915" y="33614"/>
                </a:lnTo>
                <a:close/>
                <a:moveTo>
                  <a:pt x="63915" y="38540"/>
                </a:moveTo>
                <a:lnTo>
                  <a:pt x="61526" y="38540"/>
                </a:lnTo>
                <a:lnTo>
                  <a:pt x="61526" y="36152"/>
                </a:lnTo>
                <a:lnTo>
                  <a:pt x="63915" y="36152"/>
                </a:lnTo>
                <a:close/>
                <a:moveTo>
                  <a:pt x="63915" y="41079"/>
                </a:moveTo>
                <a:lnTo>
                  <a:pt x="61526" y="41079"/>
                </a:lnTo>
                <a:lnTo>
                  <a:pt x="61526" y="38690"/>
                </a:lnTo>
                <a:lnTo>
                  <a:pt x="63915" y="38690"/>
                </a:lnTo>
                <a:close/>
                <a:moveTo>
                  <a:pt x="63915" y="43616"/>
                </a:moveTo>
                <a:lnTo>
                  <a:pt x="61526" y="43616"/>
                </a:lnTo>
                <a:lnTo>
                  <a:pt x="61526" y="41226"/>
                </a:lnTo>
                <a:lnTo>
                  <a:pt x="63915" y="41226"/>
                </a:lnTo>
                <a:close/>
                <a:moveTo>
                  <a:pt x="63915" y="46152"/>
                </a:moveTo>
                <a:lnTo>
                  <a:pt x="61526" y="46152"/>
                </a:lnTo>
                <a:lnTo>
                  <a:pt x="61526" y="43764"/>
                </a:lnTo>
                <a:lnTo>
                  <a:pt x="63915" y="43764"/>
                </a:lnTo>
                <a:close/>
                <a:moveTo>
                  <a:pt x="63915" y="48691"/>
                </a:moveTo>
                <a:lnTo>
                  <a:pt x="61526" y="48691"/>
                </a:lnTo>
                <a:lnTo>
                  <a:pt x="61526" y="46302"/>
                </a:lnTo>
                <a:lnTo>
                  <a:pt x="63915" y="46302"/>
                </a:lnTo>
                <a:close/>
                <a:moveTo>
                  <a:pt x="63915" y="51228"/>
                </a:moveTo>
                <a:lnTo>
                  <a:pt x="61526" y="51228"/>
                </a:lnTo>
                <a:lnTo>
                  <a:pt x="61526" y="48839"/>
                </a:lnTo>
                <a:lnTo>
                  <a:pt x="63915" y="48839"/>
                </a:lnTo>
                <a:close/>
                <a:moveTo>
                  <a:pt x="63915" y="53765"/>
                </a:moveTo>
                <a:lnTo>
                  <a:pt x="61526" y="53765"/>
                </a:lnTo>
                <a:lnTo>
                  <a:pt x="61526" y="51376"/>
                </a:lnTo>
                <a:lnTo>
                  <a:pt x="63915" y="51376"/>
                </a:lnTo>
                <a:close/>
                <a:moveTo>
                  <a:pt x="63915" y="56303"/>
                </a:moveTo>
                <a:lnTo>
                  <a:pt x="61526" y="56303"/>
                </a:lnTo>
                <a:lnTo>
                  <a:pt x="61526" y="53914"/>
                </a:lnTo>
                <a:lnTo>
                  <a:pt x="63915" y="53914"/>
                </a:lnTo>
                <a:close/>
                <a:moveTo>
                  <a:pt x="63915" y="58840"/>
                </a:moveTo>
                <a:lnTo>
                  <a:pt x="61526" y="58840"/>
                </a:lnTo>
                <a:lnTo>
                  <a:pt x="61526" y="56451"/>
                </a:lnTo>
                <a:lnTo>
                  <a:pt x="63915" y="56451"/>
                </a:lnTo>
                <a:close/>
                <a:moveTo>
                  <a:pt x="61378" y="5554"/>
                </a:moveTo>
                <a:lnTo>
                  <a:pt x="58989" y="5554"/>
                </a:lnTo>
                <a:lnTo>
                  <a:pt x="58989" y="3165"/>
                </a:lnTo>
                <a:lnTo>
                  <a:pt x="61378" y="3165"/>
                </a:lnTo>
                <a:close/>
                <a:moveTo>
                  <a:pt x="61378" y="8092"/>
                </a:moveTo>
                <a:lnTo>
                  <a:pt x="58989" y="8092"/>
                </a:lnTo>
                <a:lnTo>
                  <a:pt x="58989" y="5703"/>
                </a:lnTo>
                <a:lnTo>
                  <a:pt x="61378" y="5703"/>
                </a:lnTo>
                <a:close/>
                <a:moveTo>
                  <a:pt x="61378" y="10629"/>
                </a:moveTo>
                <a:lnTo>
                  <a:pt x="58989" y="10629"/>
                </a:lnTo>
                <a:lnTo>
                  <a:pt x="58989" y="8240"/>
                </a:lnTo>
                <a:lnTo>
                  <a:pt x="61378" y="8240"/>
                </a:lnTo>
                <a:close/>
                <a:moveTo>
                  <a:pt x="61378" y="13166"/>
                </a:moveTo>
                <a:lnTo>
                  <a:pt x="58989" y="13166"/>
                </a:lnTo>
                <a:lnTo>
                  <a:pt x="58989" y="10777"/>
                </a:lnTo>
                <a:lnTo>
                  <a:pt x="61378" y="10777"/>
                </a:lnTo>
                <a:close/>
                <a:moveTo>
                  <a:pt x="61378" y="15704"/>
                </a:moveTo>
                <a:lnTo>
                  <a:pt x="58989" y="15704"/>
                </a:lnTo>
                <a:lnTo>
                  <a:pt x="58989" y="13316"/>
                </a:lnTo>
                <a:lnTo>
                  <a:pt x="61378" y="13316"/>
                </a:lnTo>
                <a:close/>
                <a:moveTo>
                  <a:pt x="61378" y="18242"/>
                </a:moveTo>
                <a:lnTo>
                  <a:pt x="58989" y="18242"/>
                </a:lnTo>
                <a:lnTo>
                  <a:pt x="58989" y="15853"/>
                </a:lnTo>
                <a:lnTo>
                  <a:pt x="61378" y="15853"/>
                </a:lnTo>
                <a:close/>
                <a:moveTo>
                  <a:pt x="61378" y="20778"/>
                </a:moveTo>
                <a:lnTo>
                  <a:pt x="58989" y="20778"/>
                </a:lnTo>
                <a:lnTo>
                  <a:pt x="58989" y="18389"/>
                </a:lnTo>
                <a:lnTo>
                  <a:pt x="61378" y="18389"/>
                </a:lnTo>
                <a:close/>
                <a:moveTo>
                  <a:pt x="61378" y="23316"/>
                </a:moveTo>
                <a:lnTo>
                  <a:pt x="58989" y="23316"/>
                </a:lnTo>
                <a:lnTo>
                  <a:pt x="58989" y="20928"/>
                </a:lnTo>
                <a:lnTo>
                  <a:pt x="61378" y="20928"/>
                </a:lnTo>
                <a:close/>
                <a:moveTo>
                  <a:pt x="61378" y="25854"/>
                </a:moveTo>
                <a:lnTo>
                  <a:pt x="58989" y="25854"/>
                </a:lnTo>
                <a:lnTo>
                  <a:pt x="58989" y="23465"/>
                </a:lnTo>
                <a:lnTo>
                  <a:pt x="61378" y="23465"/>
                </a:lnTo>
                <a:close/>
                <a:moveTo>
                  <a:pt x="61378" y="28391"/>
                </a:moveTo>
                <a:lnTo>
                  <a:pt x="58989" y="28391"/>
                </a:lnTo>
                <a:lnTo>
                  <a:pt x="58989" y="26002"/>
                </a:lnTo>
                <a:lnTo>
                  <a:pt x="61378" y="26002"/>
                </a:lnTo>
                <a:close/>
                <a:moveTo>
                  <a:pt x="61378" y="30928"/>
                </a:moveTo>
                <a:lnTo>
                  <a:pt x="58989" y="30928"/>
                </a:lnTo>
                <a:lnTo>
                  <a:pt x="58989" y="28540"/>
                </a:lnTo>
                <a:lnTo>
                  <a:pt x="61378" y="28540"/>
                </a:lnTo>
                <a:close/>
                <a:moveTo>
                  <a:pt x="61378" y="33466"/>
                </a:moveTo>
                <a:lnTo>
                  <a:pt x="58989" y="33466"/>
                </a:lnTo>
                <a:lnTo>
                  <a:pt x="58989" y="31077"/>
                </a:lnTo>
                <a:lnTo>
                  <a:pt x="61378" y="31077"/>
                </a:lnTo>
                <a:close/>
                <a:moveTo>
                  <a:pt x="61378" y="36003"/>
                </a:moveTo>
                <a:lnTo>
                  <a:pt x="58989" y="36003"/>
                </a:lnTo>
                <a:lnTo>
                  <a:pt x="58989" y="33614"/>
                </a:lnTo>
                <a:lnTo>
                  <a:pt x="61378" y="33614"/>
                </a:lnTo>
                <a:close/>
                <a:moveTo>
                  <a:pt x="61378" y="38540"/>
                </a:moveTo>
                <a:lnTo>
                  <a:pt x="58989" y="38540"/>
                </a:lnTo>
                <a:lnTo>
                  <a:pt x="58989" y="36152"/>
                </a:lnTo>
                <a:lnTo>
                  <a:pt x="61378" y="36152"/>
                </a:lnTo>
                <a:close/>
                <a:moveTo>
                  <a:pt x="61378" y="41079"/>
                </a:moveTo>
                <a:lnTo>
                  <a:pt x="58989" y="41079"/>
                </a:lnTo>
                <a:lnTo>
                  <a:pt x="58989" y="38690"/>
                </a:lnTo>
                <a:lnTo>
                  <a:pt x="61378" y="38690"/>
                </a:lnTo>
                <a:close/>
                <a:moveTo>
                  <a:pt x="61378" y="43616"/>
                </a:moveTo>
                <a:lnTo>
                  <a:pt x="58989" y="43616"/>
                </a:lnTo>
                <a:lnTo>
                  <a:pt x="58989" y="41226"/>
                </a:lnTo>
                <a:lnTo>
                  <a:pt x="61378" y="41226"/>
                </a:lnTo>
                <a:close/>
                <a:moveTo>
                  <a:pt x="61378" y="46152"/>
                </a:moveTo>
                <a:lnTo>
                  <a:pt x="58989" y="46152"/>
                </a:lnTo>
                <a:lnTo>
                  <a:pt x="58989" y="43764"/>
                </a:lnTo>
                <a:lnTo>
                  <a:pt x="61378" y="43764"/>
                </a:lnTo>
                <a:close/>
                <a:moveTo>
                  <a:pt x="61378" y="48691"/>
                </a:moveTo>
                <a:lnTo>
                  <a:pt x="58989" y="48691"/>
                </a:lnTo>
                <a:lnTo>
                  <a:pt x="58989" y="46302"/>
                </a:lnTo>
                <a:lnTo>
                  <a:pt x="61378" y="46302"/>
                </a:lnTo>
                <a:close/>
                <a:moveTo>
                  <a:pt x="61378" y="51228"/>
                </a:moveTo>
                <a:lnTo>
                  <a:pt x="58989" y="51228"/>
                </a:lnTo>
                <a:lnTo>
                  <a:pt x="58989" y="48839"/>
                </a:lnTo>
                <a:lnTo>
                  <a:pt x="61378" y="48839"/>
                </a:lnTo>
                <a:close/>
                <a:moveTo>
                  <a:pt x="61378" y="53765"/>
                </a:moveTo>
                <a:lnTo>
                  <a:pt x="58989" y="53765"/>
                </a:lnTo>
                <a:lnTo>
                  <a:pt x="58989" y="51376"/>
                </a:lnTo>
                <a:lnTo>
                  <a:pt x="61378" y="51376"/>
                </a:lnTo>
                <a:close/>
                <a:moveTo>
                  <a:pt x="61378" y="56303"/>
                </a:moveTo>
                <a:lnTo>
                  <a:pt x="58989" y="56303"/>
                </a:lnTo>
                <a:lnTo>
                  <a:pt x="58989" y="53914"/>
                </a:lnTo>
                <a:lnTo>
                  <a:pt x="61378" y="53914"/>
                </a:lnTo>
                <a:close/>
                <a:moveTo>
                  <a:pt x="61378" y="58840"/>
                </a:moveTo>
                <a:lnTo>
                  <a:pt x="58989" y="58840"/>
                </a:lnTo>
                <a:lnTo>
                  <a:pt x="58989" y="56451"/>
                </a:lnTo>
                <a:lnTo>
                  <a:pt x="61378" y="56451"/>
                </a:lnTo>
                <a:close/>
                <a:moveTo>
                  <a:pt x="58840" y="5554"/>
                </a:moveTo>
                <a:lnTo>
                  <a:pt x="56452" y="5554"/>
                </a:lnTo>
                <a:lnTo>
                  <a:pt x="56452" y="3165"/>
                </a:lnTo>
                <a:lnTo>
                  <a:pt x="58840" y="3165"/>
                </a:lnTo>
                <a:close/>
                <a:moveTo>
                  <a:pt x="58840" y="8092"/>
                </a:moveTo>
                <a:lnTo>
                  <a:pt x="56452" y="8092"/>
                </a:lnTo>
                <a:lnTo>
                  <a:pt x="56452" y="5703"/>
                </a:lnTo>
                <a:lnTo>
                  <a:pt x="58840" y="5703"/>
                </a:lnTo>
                <a:close/>
                <a:moveTo>
                  <a:pt x="58840" y="10629"/>
                </a:moveTo>
                <a:lnTo>
                  <a:pt x="56452" y="10629"/>
                </a:lnTo>
                <a:lnTo>
                  <a:pt x="56452" y="8240"/>
                </a:lnTo>
                <a:lnTo>
                  <a:pt x="58840" y="8240"/>
                </a:lnTo>
                <a:close/>
                <a:moveTo>
                  <a:pt x="58840" y="13166"/>
                </a:moveTo>
                <a:lnTo>
                  <a:pt x="56452" y="13166"/>
                </a:lnTo>
                <a:lnTo>
                  <a:pt x="56452" y="10777"/>
                </a:lnTo>
                <a:lnTo>
                  <a:pt x="58840" y="10777"/>
                </a:lnTo>
                <a:close/>
                <a:moveTo>
                  <a:pt x="58840" y="15704"/>
                </a:moveTo>
                <a:lnTo>
                  <a:pt x="56452" y="15704"/>
                </a:lnTo>
                <a:lnTo>
                  <a:pt x="56452" y="13316"/>
                </a:lnTo>
                <a:lnTo>
                  <a:pt x="58840" y="13316"/>
                </a:lnTo>
                <a:close/>
                <a:moveTo>
                  <a:pt x="58840" y="18242"/>
                </a:moveTo>
                <a:lnTo>
                  <a:pt x="56452" y="18242"/>
                </a:lnTo>
                <a:lnTo>
                  <a:pt x="56452" y="15853"/>
                </a:lnTo>
                <a:lnTo>
                  <a:pt x="58840" y="15853"/>
                </a:lnTo>
                <a:close/>
                <a:moveTo>
                  <a:pt x="58840" y="20778"/>
                </a:moveTo>
                <a:lnTo>
                  <a:pt x="56452" y="20778"/>
                </a:lnTo>
                <a:lnTo>
                  <a:pt x="56452" y="18389"/>
                </a:lnTo>
                <a:lnTo>
                  <a:pt x="58840" y="18389"/>
                </a:lnTo>
                <a:close/>
                <a:moveTo>
                  <a:pt x="58840" y="23316"/>
                </a:moveTo>
                <a:lnTo>
                  <a:pt x="56452" y="23316"/>
                </a:lnTo>
                <a:lnTo>
                  <a:pt x="56452" y="20928"/>
                </a:lnTo>
                <a:lnTo>
                  <a:pt x="58840" y="20928"/>
                </a:lnTo>
                <a:close/>
                <a:moveTo>
                  <a:pt x="58840" y="25854"/>
                </a:moveTo>
                <a:lnTo>
                  <a:pt x="56452" y="25854"/>
                </a:lnTo>
                <a:lnTo>
                  <a:pt x="56452" y="23465"/>
                </a:lnTo>
                <a:lnTo>
                  <a:pt x="58840" y="23465"/>
                </a:lnTo>
                <a:close/>
                <a:moveTo>
                  <a:pt x="58840" y="28391"/>
                </a:moveTo>
                <a:lnTo>
                  <a:pt x="56452" y="28391"/>
                </a:lnTo>
                <a:lnTo>
                  <a:pt x="56452" y="26002"/>
                </a:lnTo>
                <a:lnTo>
                  <a:pt x="58840" y="26002"/>
                </a:lnTo>
                <a:close/>
                <a:moveTo>
                  <a:pt x="58840" y="30928"/>
                </a:moveTo>
                <a:lnTo>
                  <a:pt x="56452" y="30928"/>
                </a:lnTo>
                <a:lnTo>
                  <a:pt x="56452" y="28540"/>
                </a:lnTo>
                <a:lnTo>
                  <a:pt x="58840" y="28540"/>
                </a:lnTo>
                <a:close/>
                <a:moveTo>
                  <a:pt x="58840" y="33466"/>
                </a:moveTo>
                <a:lnTo>
                  <a:pt x="56452" y="33466"/>
                </a:lnTo>
                <a:lnTo>
                  <a:pt x="56452" y="31077"/>
                </a:lnTo>
                <a:lnTo>
                  <a:pt x="58840" y="31077"/>
                </a:lnTo>
                <a:close/>
                <a:moveTo>
                  <a:pt x="58840" y="36003"/>
                </a:moveTo>
                <a:lnTo>
                  <a:pt x="56452" y="36003"/>
                </a:lnTo>
                <a:lnTo>
                  <a:pt x="56452" y="33614"/>
                </a:lnTo>
                <a:lnTo>
                  <a:pt x="58840" y="33614"/>
                </a:lnTo>
                <a:close/>
                <a:moveTo>
                  <a:pt x="58840" y="38540"/>
                </a:moveTo>
                <a:lnTo>
                  <a:pt x="56452" y="38540"/>
                </a:lnTo>
                <a:lnTo>
                  <a:pt x="56452" y="36152"/>
                </a:lnTo>
                <a:lnTo>
                  <a:pt x="58840" y="36152"/>
                </a:lnTo>
                <a:close/>
                <a:moveTo>
                  <a:pt x="58840" y="41079"/>
                </a:moveTo>
                <a:lnTo>
                  <a:pt x="56452" y="41079"/>
                </a:lnTo>
                <a:lnTo>
                  <a:pt x="56452" y="38690"/>
                </a:lnTo>
                <a:lnTo>
                  <a:pt x="58840" y="38690"/>
                </a:lnTo>
                <a:close/>
                <a:moveTo>
                  <a:pt x="58840" y="43616"/>
                </a:moveTo>
                <a:lnTo>
                  <a:pt x="56452" y="43616"/>
                </a:lnTo>
                <a:lnTo>
                  <a:pt x="56452" y="41226"/>
                </a:lnTo>
                <a:lnTo>
                  <a:pt x="58840" y="41226"/>
                </a:lnTo>
                <a:close/>
                <a:moveTo>
                  <a:pt x="58840" y="46152"/>
                </a:moveTo>
                <a:lnTo>
                  <a:pt x="56452" y="46152"/>
                </a:lnTo>
                <a:lnTo>
                  <a:pt x="56452" y="43764"/>
                </a:lnTo>
                <a:lnTo>
                  <a:pt x="58840" y="43764"/>
                </a:lnTo>
                <a:close/>
                <a:moveTo>
                  <a:pt x="58840" y="48691"/>
                </a:moveTo>
                <a:lnTo>
                  <a:pt x="56452" y="48691"/>
                </a:lnTo>
                <a:lnTo>
                  <a:pt x="56452" y="46302"/>
                </a:lnTo>
                <a:lnTo>
                  <a:pt x="58840" y="46302"/>
                </a:lnTo>
                <a:close/>
                <a:moveTo>
                  <a:pt x="58840" y="51228"/>
                </a:moveTo>
                <a:lnTo>
                  <a:pt x="56452" y="51228"/>
                </a:lnTo>
                <a:lnTo>
                  <a:pt x="56452" y="48839"/>
                </a:lnTo>
                <a:lnTo>
                  <a:pt x="58840" y="48839"/>
                </a:lnTo>
                <a:close/>
                <a:moveTo>
                  <a:pt x="58840" y="53765"/>
                </a:moveTo>
                <a:lnTo>
                  <a:pt x="56452" y="53765"/>
                </a:lnTo>
                <a:lnTo>
                  <a:pt x="56452" y="51376"/>
                </a:lnTo>
                <a:lnTo>
                  <a:pt x="58840" y="51376"/>
                </a:lnTo>
                <a:close/>
                <a:moveTo>
                  <a:pt x="58840" y="56303"/>
                </a:moveTo>
                <a:lnTo>
                  <a:pt x="56452" y="56303"/>
                </a:lnTo>
                <a:lnTo>
                  <a:pt x="56452" y="53914"/>
                </a:lnTo>
                <a:lnTo>
                  <a:pt x="58840" y="53914"/>
                </a:lnTo>
                <a:close/>
                <a:moveTo>
                  <a:pt x="58840" y="58840"/>
                </a:moveTo>
                <a:lnTo>
                  <a:pt x="56452" y="58840"/>
                </a:lnTo>
                <a:lnTo>
                  <a:pt x="56452" y="56451"/>
                </a:lnTo>
                <a:lnTo>
                  <a:pt x="58840" y="56451"/>
                </a:lnTo>
                <a:close/>
                <a:moveTo>
                  <a:pt x="56303" y="5554"/>
                </a:moveTo>
                <a:lnTo>
                  <a:pt x="53914" y="5554"/>
                </a:lnTo>
                <a:lnTo>
                  <a:pt x="53914" y="3165"/>
                </a:lnTo>
                <a:lnTo>
                  <a:pt x="56303" y="3165"/>
                </a:lnTo>
                <a:close/>
                <a:moveTo>
                  <a:pt x="56303" y="8092"/>
                </a:moveTo>
                <a:lnTo>
                  <a:pt x="53914" y="8092"/>
                </a:lnTo>
                <a:lnTo>
                  <a:pt x="53914" y="5703"/>
                </a:lnTo>
                <a:lnTo>
                  <a:pt x="56303" y="5703"/>
                </a:lnTo>
                <a:close/>
                <a:moveTo>
                  <a:pt x="56303" y="10629"/>
                </a:moveTo>
                <a:lnTo>
                  <a:pt x="53914" y="10629"/>
                </a:lnTo>
                <a:lnTo>
                  <a:pt x="53914" y="8240"/>
                </a:lnTo>
                <a:lnTo>
                  <a:pt x="56303" y="8240"/>
                </a:lnTo>
                <a:close/>
                <a:moveTo>
                  <a:pt x="56303" y="13166"/>
                </a:moveTo>
                <a:lnTo>
                  <a:pt x="53914" y="13166"/>
                </a:lnTo>
                <a:lnTo>
                  <a:pt x="53914" y="10777"/>
                </a:lnTo>
                <a:lnTo>
                  <a:pt x="56303" y="10777"/>
                </a:lnTo>
                <a:close/>
                <a:moveTo>
                  <a:pt x="56303" y="15704"/>
                </a:moveTo>
                <a:lnTo>
                  <a:pt x="53914" y="15704"/>
                </a:lnTo>
                <a:lnTo>
                  <a:pt x="53914" y="13316"/>
                </a:lnTo>
                <a:lnTo>
                  <a:pt x="56303" y="13316"/>
                </a:lnTo>
                <a:close/>
                <a:moveTo>
                  <a:pt x="56303" y="18242"/>
                </a:moveTo>
                <a:lnTo>
                  <a:pt x="53914" y="18242"/>
                </a:lnTo>
                <a:lnTo>
                  <a:pt x="53914" y="15853"/>
                </a:lnTo>
                <a:lnTo>
                  <a:pt x="56303" y="15853"/>
                </a:lnTo>
                <a:close/>
                <a:moveTo>
                  <a:pt x="56303" y="20778"/>
                </a:moveTo>
                <a:lnTo>
                  <a:pt x="53914" y="20778"/>
                </a:lnTo>
                <a:lnTo>
                  <a:pt x="53914" y="18389"/>
                </a:lnTo>
                <a:lnTo>
                  <a:pt x="56303" y="18389"/>
                </a:lnTo>
                <a:close/>
                <a:moveTo>
                  <a:pt x="56303" y="23316"/>
                </a:moveTo>
                <a:lnTo>
                  <a:pt x="53914" y="23316"/>
                </a:lnTo>
                <a:lnTo>
                  <a:pt x="53914" y="20928"/>
                </a:lnTo>
                <a:lnTo>
                  <a:pt x="56303" y="20928"/>
                </a:lnTo>
                <a:close/>
                <a:moveTo>
                  <a:pt x="56303" y="25854"/>
                </a:moveTo>
                <a:lnTo>
                  <a:pt x="53914" y="25854"/>
                </a:lnTo>
                <a:lnTo>
                  <a:pt x="53914" y="23465"/>
                </a:lnTo>
                <a:lnTo>
                  <a:pt x="56303" y="23465"/>
                </a:lnTo>
                <a:close/>
                <a:moveTo>
                  <a:pt x="56303" y="28391"/>
                </a:moveTo>
                <a:lnTo>
                  <a:pt x="53914" y="28391"/>
                </a:lnTo>
                <a:lnTo>
                  <a:pt x="53914" y="26002"/>
                </a:lnTo>
                <a:lnTo>
                  <a:pt x="56303" y="26002"/>
                </a:lnTo>
                <a:close/>
                <a:moveTo>
                  <a:pt x="56303" y="30928"/>
                </a:moveTo>
                <a:lnTo>
                  <a:pt x="53914" y="30928"/>
                </a:lnTo>
                <a:lnTo>
                  <a:pt x="53914" y="28540"/>
                </a:lnTo>
                <a:lnTo>
                  <a:pt x="56303" y="28540"/>
                </a:lnTo>
                <a:close/>
                <a:moveTo>
                  <a:pt x="56303" y="33466"/>
                </a:moveTo>
                <a:lnTo>
                  <a:pt x="53914" y="33466"/>
                </a:lnTo>
                <a:lnTo>
                  <a:pt x="53914" y="31077"/>
                </a:lnTo>
                <a:lnTo>
                  <a:pt x="56303" y="31077"/>
                </a:lnTo>
                <a:close/>
                <a:moveTo>
                  <a:pt x="56303" y="36003"/>
                </a:moveTo>
                <a:lnTo>
                  <a:pt x="53914" y="36003"/>
                </a:lnTo>
                <a:lnTo>
                  <a:pt x="53914" y="33614"/>
                </a:lnTo>
                <a:lnTo>
                  <a:pt x="56303" y="33614"/>
                </a:lnTo>
                <a:close/>
                <a:moveTo>
                  <a:pt x="56303" y="38540"/>
                </a:moveTo>
                <a:lnTo>
                  <a:pt x="53914" y="38540"/>
                </a:lnTo>
                <a:lnTo>
                  <a:pt x="53914" y="36152"/>
                </a:lnTo>
                <a:lnTo>
                  <a:pt x="56303" y="36152"/>
                </a:lnTo>
                <a:close/>
                <a:moveTo>
                  <a:pt x="56303" y="41079"/>
                </a:moveTo>
                <a:lnTo>
                  <a:pt x="53914" y="41079"/>
                </a:lnTo>
                <a:lnTo>
                  <a:pt x="53914" y="38690"/>
                </a:lnTo>
                <a:lnTo>
                  <a:pt x="56303" y="38690"/>
                </a:lnTo>
                <a:close/>
                <a:moveTo>
                  <a:pt x="56303" y="43616"/>
                </a:moveTo>
                <a:lnTo>
                  <a:pt x="53914" y="43616"/>
                </a:lnTo>
                <a:lnTo>
                  <a:pt x="53914" y="41226"/>
                </a:lnTo>
                <a:lnTo>
                  <a:pt x="56303" y="41226"/>
                </a:lnTo>
                <a:close/>
                <a:moveTo>
                  <a:pt x="56303" y="46152"/>
                </a:moveTo>
                <a:lnTo>
                  <a:pt x="53914" y="46152"/>
                </a:lnTo>
                <a:lnTo>
                  <a:pt x="53914" y="43764"/>
                </a:lnTo>
                <a:lnTo>
                  <a:pt x="56303" y="43764"/>
                </a:lnTo>
                <a:close/>
                <a:moveTo>
                  <a:pt x="56303" y="48691"/>
                </a:moveTo>
                <a:lnTo>
                  <a:pt x="53914" y="48691"/>
                </a:lnTo>
                <a:lnTo>
                  <a:pt x="53914" y="46302"/>
                </a:lnTo>
                <a:lnTo>
                  <a:pt x="56303" y="46302"/>
                </a:lnTo>
                <a:close/>
                <a:moveTo>
                  <a:pt x="56303" y="51228"/>
                </a:moveTo>
                <a:lnTo>
                  <a:pt x="53914" y="51228"/>
                </a:lnTo>
                <a:lnTo>
                  <a:pt x="53914" y="48839"/>
                </a:lnTo>
                <a:lnTo>
                  <a:pt x="56303" y="48839"/>
                </a:lnTo>
                <a:close/>
                <a:moveTo>
                  <a:pt x="56303" y="53765"/>
                </a:moveTo>
                <a:lnTo>
                  <a:pt x="53914" y="53765"/>
                </a:lnTo>
                <a:lnTo>
                  <a:pt x="53914" y="51376"/>
                </a:lnTo>
                <a:lnTo>
                  <a:pt x="56303" y="51376"/>
                </a:lnTo>
                <a:close/>
                <a:moveTo>
                  <a:pt x="56303" y="56303"/>
                </a:moveTo>
                <a:lnTo>
                  <a:pt x="53914" y="56303"/>
                </a:lnTo>
                <a:lnTo>
                  <a:pt x="53914" y="53914"/>
                </a:lnTo>
                <a:lnTo>
                  <a:pt x="56303" y="53914"/>
                </a:lnTo>
                <a:close/>
                <a:moveTo>
                  <a:pt x="56303" y="58840"/>
                </a:moveTo>
                <a:lnTo>
                  <a:pt x="53914" y="58840"/>
                </a:lnTo>
                <a:lnTo>
                  <a:pt x="53914" y="56451"/>
                </a:lnTo>
                <a:lnTo>
                  <a:pt x="56303" y="56451"/>
                </a:lnTo>
                <a:close/>
                <a:moveTo>
                  <a:pt x="53766" y="5554"/>
                </a:moveTo>
                <a:lnTo>
                  <a:pt x="51376" y="5554"/>
                </a:lnTo>
                <a:lnTo>
                  <a:pt x="51376" y="3165"/>
                </a:lnTo>
                <a:lnTo>
                  <a:pt x="53766" y="3165"/>
                </a:lnTo>
                <a:close/>
                <a:moveTo>
                  <a:pt x="53766" y="8092"/>
                </a:moveTo>
                <a:lnTo>
                  <a:pt x="51376" y="8092"/>
                </a:lnTo>
                <a:lnTo>
                  <a:pt x="51376" y="5703"/>
                </a:lnTo>
                <a:lnTo>
                  <a:pt x="53766" y="5703"/>
                </a:lnTo>
                <a:close/>
                <a:moveTo>
                  <a:pt x="53766" y="10629"/>
                </a:moveTo>
                <a:lnTo>
                  <a:pt x="51376" y="10629"/>
                </a:lnTo>
                <a:lnTo>
                  <a:pt x="51376" y="8240"/>
                </a:lnTo>
                <a:lnTo>
                  <a:pt x="53766" y="8240"/>
                </a:lnTo>
                <a:close/>
                <a:moveTo>
                  <a:pt x="53766" y="13166"/>
                </a:moveTo>
                <a:lnTo>
                  <a:pt x="51376" y="13166"/>
                </a:lnTo>
                <a:lnTo>
                  <a:pt x="51376" y="10777"/>
                </a:lnTo>
                <a:lnTo>
                  <a:pt x="53766" y="10777"/>
                </a:lnTo>
                <a:close/>
                <a:moveTo>
                  <a:pt x="53766" y="15704"/>
                </a:moveTo>
                <a:lnTo>
                  <a:pt x="51376" y="15704"/>
                </a:lnTo>
                <a:lnTo>
                  <a:pt x="51376" y="13316"/>
                </a:lnTo>
                <a:lnTo>
                  <a:pt x="53766" y="13316"/>
                </a:lnTo>
                <a:close/>
                <a:moveTo>
                  <a:pt x="53766" y="18242"/>
                </a:moveTo>
                <a:lnTo>
                  <a:pt x="51376" y="18242"/>
                </a:lnTo>
                <a:lnTo>
                  <a:pt x="51376" y="15853"/>
                </a:lnTo>
                <a:lnTo>
                  <a:pt x="53766" y="15853"/>
                </a:lnTo>
                <a:close/>
                <a:moveTo>
                  <a:pt x="53766" y="20778"/>
                </a:moveTo>
                <a:lnTo>
                  <a:pt x="51376" y="20778"/>
                </a:lnTo>
                <a:lnTo>
                  <a:pt x="51376" y="18389"/>
                </a:lnTo>
                <a:lnTo>
                  <a:pt x="53766" y="18389"/>
                </a:lnTo>
                <a:close/>
                <a:moveTo>
                  <a:pt x="53766" y="23316"/>
                </a:moveTo>
                <a:lnTo>
                  <a:pt x="51376" y="23316"/>
                </a:lnTo>
                <a:lnTo>
                  <a:pt x="51376" y="20928"/>
                </a:lnTo>
                <a:lnTo>
                  <a:pt x="53766" y="20928"/>
                </a:lnTo>
                <a:close/>
                <a:moveTo>
                  <a:pt x="53766" y="25854"/>
                </a:moveTo>
                <a:lnTo>
                  <a:pt x="51376" y="25854"/>
                </a:lnTo>
                <a:lnTo>
                  <a:pt x="51376" y="23465"/>
                </a:lnTo>
                <a:lnTo>
                  <a:pt x="53766" y="23465"/>
                </a:lnTo>
                <a:close/>
                <a:moveTo>
                  <a:pt x="53766" y="28391"/>
                </a:moveTo>
                <a:lnTo>
                  <a:pt x="51376" y="28391"/>
                </a:lnTo>
                <a:lnTo>
                  <a:pt x="51376" y="26002"/>
                </a:lnTo>
                <a:lnTo>
                  <a:pt x="53766" y="26002"/>
                </a:lnTo>
                <a:close/>
                <a:moveTo>
                  <a:pt x="53766" y="30928"/>
                </a:moveTo>
                <a:lnTo>
                  <a:pt x="51376" y="30928"/>
                </a:lnTo>
                <a:lnTo>
                  <a:pt x="51376" y="28540"/>
                </a:lnTo>
                <a:lnTo>
                  <a:pt x="53766" y="28540"/>
                </a:lnTo>
                <a:close/>
                <a:moveTo>
                  <a:pt x="53766" y="33466"/>
                </a:moveTo>
                <a:lnTo>
                  <a:pt x="51376" y="33466"/>
                </a:lnTo>
                <a:lnTo>
                  <a:pt x="51376" y="31077"/>
                </a:lnTo>
                <a:lnTo>
                  <a:pt x="53766" y="31077"/>
                </a:lnTo>
                <a:close/>
                <a:moveTo>
                  <a:pt x="53766" y="36003"/>
                </a:moveTo>
                <a:lnTo>
                  <a:pt x="51376" y="36003"/>
                </a:lnTo>
                <a:lnTo>
                  <a:pt x="51376" y="33614"/>
                </a:lnTo>
                <a:lnTo>
                  <a:pt x="53766" y="33614"/>
                </a:lnTo>
                <a:close/>
                <a:moveTo>
                  <a:pt x="53766" y="38540"/>
                </a:moveTo>
                <a:lnTo>
                  <a:pt x="51376" y="38540"/>
                </a:lnTo>
                <a:lnTo>
                  <a:pt x="51376" y="36152"/>
                </a:lnTo>
                <a:lnTo>
                  <a:pt x="53766" y="36152"/>
                </a:lnTo>
                <a:close/>
                <a:moveTo>
                  <a:pt x="53766" y="41079"/>
                </a:moveTo>
                <a:lnTo>
                  <a:pt x="51376" y="41079"/>
                </a:lnTo>
                <a:lnTo>
                  <a:pt x="51376" y="38690"/>
                </a:lnTo>
                <a:lnTo>
                  <a:pt x="53766" y="38690"/>
                </a:lnTo>
                <a:close/>
                <a:moveTo>
                  <a:pt x="53766" y="43616"/>
                </a:moveTo>
                <a:lnTo>
                  <a:pt x="51376" y="43616"/>
                </a:lnTo>
                <a:lnTo>
                  <a:pt x="51376" y="41226"/>
                </a:lnTo>
                <a:lnTo>
                  <a:pt x="53766" y="41226"/>
                </a:lnTo>
                <a:close/>
                <a:moveTo>
                  <a:pt x="53766" y="46152"/>
                </a:moveTo>
                <a:lnTo>
                  <a:pt x="51376" y="46152"/>
                </a:lnTo>
                <a:lnTo>
                  <a:pt x="51376" y="43764"/>
                </a:lnTo>
                <a:lnTo>
                  <a:pt x="53766" y="43764"/>
                </a:lnTo>
                <a:close/>
                <a:moveTo>
                  <a:pt x="53766" y="48691"/>
                </a:moveTo>
                <a:lnTo>
                  <a:pt x="51376" y="48691"/>
                </a:lnTo>
                <a:lnTo>
                  <a:pt x="51376" y="46302"/>
                </a:lnTo>
                <a:lnTo>
                  <a:pt x="53766" y="46302"/>
                </a:lnTo>
                <a:close/>
                <a:moveTo>
                  <a:pt x="53766" y="51228"/>
                </a:moveTo>
                <a:lnTo>
                  <a:pt x="51376" y="51228"/>
                </a:lnTo>
                <a:lnTo>
                  <a:pt x="51376" y="48839"/>
                </a:lnTo>
                <a:lnTo>
                  <a:pt x="53766" y="48839"/>
                </a:lnTo>
                <a:close/>
                <a:moveTo>
                  <a:pt x="53766" y="53765"/>
                </a:moveTo>
                <a:lnTo>
                  <a:pt x="51376" y="53765"/>
                </a:lnTo>
                <a:lnTo>
                  <a:pt x="51376" y="51376"/>
                </a:lnTo>
                <a:lnTo>
                  <a:pt x="53766" y="51376"/>
                </a:lnTo>
                <a:close/>
                <a:moveTo>
                  <a:pt x="53766" y="56303"/>
                </a:moveTo>
                <a:lnTo>
                  <a:pt x="51376" y="56303"/>
                </a:lnTo>
                <a:lnTo>
                  <a:pt x="51376" y="53914"/>
                </a:lnTo>
                <a:lnTo>
                  <a:pt x="53766" y="53914"/>
                </a:lnTo>
                <a:close/>
                <a:moveTo>
                  <a:pt x="53766" y="58840"/>
                </a:moveTo>
                <a:lnTo>
                  <a:pt x="51376" y="58840"/>
                </a:lnTo>
                <a:lnTo>
                  <a:pt x="51376" y="56451"/>
                </a:lnTo>
                <a:lnTo>
                  <a:pt x="53766" y="56451"/>
                </a:lnTo>
                <a:close/>
                <a:moveTo>
                  <a:pt x="51228" y="5554"/>
                </a:moveTo>
                <a:lnTo>
                  <a:pt x="48839" y="5554"/>
                </a:lnTo>
                <a:lnTo>
                  <a:pt x="48839" y="3165"/>
                </a:lnTo>
                <a:lnTo>
                  <a:pt x="51228" y="3165"/>
                </a:lnTo>
                <a:close/>
                <a:moveTo>
                  <a:pt x="51228" y="8092"/>
                </a:moveTo>
                <a:lnTo>
                  <a:pt x="48839" y="8092"/>
                </a:lnTo>
                <a:lnTo>
                  <a:pt x="48839" y="5703"/>
                </a:lnTo>
                <a:lnTo>
                  <a:pt x="51228" y="5703"/>
                </a:lnTo>
                <a:close/>
                <a:moveTo>
                  <a:pt x="51228" y="10629"/>
                </a:moveTo>
                <a:lnTo>
                  <a:pt x="48839" y="10629"/>
                </a:lnTo>
                <a:lnTo>
                  <a:pt x="48839" y="8240"/>
                </a:lnTo>
                <a:lnTo>
                  <a:pt x="51228" y="8240"/>
                </a:lnTo>
                <a:close/>
                <a:moveTo>
                  <a:pt x="51228" y="13166"/>
                </a:moveTo>
                <a:lnTo>
                  <a:pt x="48839" y="13166"/>
                </a:lnTo>
                <a:lnTo>
                  <a:pt x="48839" y="10777"/>
                </a:lnTo>
                <a:lnTo>
                  <a:pt x="51228" y="10777"/>
                </a:lnTo>
                <a:close/>
                <a:moveTo>
                  <a:pt x="51228" y="15704"/>
                </a:moveTo>
                <a:lnTo>
                  <a:pt x="48839" y="15704"/>
                </a:lnTo>
                <a:lnTo>
                  <a:pt x="48839" y="13316"/>
                </a:lnTo>
                <a:lnTo>
                  <a:pt x="51228" y="13316"/>
                </a:lnTo>
                <a:close/>
                <a:moveTo>
                  <a:pt x="51228" y="18242"/>
                </a:moveTo>
                <a:lnTo>
                  <a:pt x="48839" y="18242"/>
                </a:lnTo>
                <a:lnTo>
                  <a:pt x="48839" y="15853"/>
                </a:lnTo>
                <a:lnTo>
                  <a:pt x="51228" y="15853"/>
                </a:lnTo>
                <a:close/>
                <a:moveTo>
                  <a:pt x="51228" y="20778"/>
                </a:moveTo>
                <a:lnTo>
                  <a:pt x="48839" y="20778"/>
                </a:lnTo>
                <a:lnTo>
                  <a:pt x="48839" y="18389"/>
                </a:lnTo>
                <a:lnTo>
                  <a:pt x="51228" y="18389"/>
                </a:lnTo>
                <a:close/>
                <a:moveTo>
                  <a:pt x="51228" y="23316"/>
                </a:moveTo>
                <a:lnTo>
                  <a:pt x="48839" y="23316"/>
                </a:lnTo>
                <a:lnTo>
                  <a:pt x="48839" y="20928"/>
                </a:lnTo>
                <a:lnTo>
                  <a:pt x="51228" y="20928"/>
                </a:lnTo>
                <a:close/>
                <a:moveTo>
                  <a:pt x="51228" y="25854"/>
                </a:moveTo>
                <a:lnTo>
                  <a:pt x="48839" y="25854"/>
                </a:lnTo>
                <a:lnTo>
                  <a:pt x="48839" y="23465"/>
                </a:lnTo>
                <a:lnTo>
                  <a:pt x="51228" y="23465"/>
                </a:lnTo>
                <a:close/>
                <a:moveTo>
                  <a:pt x="51228" y="28391"/>
                </a:moveTo>
                <a:lnTo>
                  <a:pt x="48839" y="28391"/>
                </a:lnTo>
                <a:lnTo>
                  <a:pt x="48839" y="26002"/>
                </a:lnTo>
                <a:lnTo>
                  <a:pt x="51228" y="26002"/>
                </a:lnTo>
                <a:close/>
                <a:moveTo>
                  <a:pt x="51228" y="30928"/>
                </a:moveTo>
                <a:lnTo>
                  <a:pt x="48839" y="30928"/>
                </a:lnTo>
                <a:lnTo>
                  <a:pt x="48839" y="28540"/>
                </a:lnTo>
                <a:lnTo>
                  <a:pt x="51228" y="28540"/>
                </a:lnTo>
                <a:close/>
                <a:moveTo>
                  <a:pt x="51228" y="33466"/>
                </a:moveTo>
                <a:lnTo>
                  <a:pt x="48839" y="33466"/>
                </a:lnTo>
                <a:lnTo>
                  <a:pt x="48839" y="31077"/>
                </a:lnTo>
                <a:lnTo>
                  <a:pt x="51228" y="31077"/>
                </a:lnTo>
                <a:close/>
                <a:moveTo>
                  <a:pt x="51228" y="36003"/>
                </a:moveTo>
                <a:lnTo>
                  <a:pt x="48839" y="36003"/>
                </a:lnTo>
                <a:lnTo>
                  <a:pt x="48839" y="33614"/>
                </a:lnTo>
                <a:lnTo>
                  <a:pt x="51228" y="33614"/>
                </a:lnTo>
                <a:close/>
                <a:moveTo>
                  <a:pt x="51228" y="38540"/>
                </a:moveTo>
                <a:lnTo>
                  <a:pt x="48839" y="38540"/>
                </a:lnTo>
                <a:lnTo>
                  <a:pt x="48839" y="36152"/>
                </a:lnTo>
                <a:lnTo>
                  <a:pt x="51228" y="36152"/>
                </a:lnTo>
                <a:close/>
                <a:moveTo>
                  <a:pt x="51228" y="41079"/>
                </a:moveTo>
                <a:lnTo>
                  <a:pt x="48839" y="41079"/>
                </a:lnTo>
                <a:lnTo>
                  <a:pt x="48839" y="38690"/>
                </a:lnTo>
                <a:lnTo>
                  <a:pt x="51228" y="38690"/>
                </a:lnTo>
                <a:close/>
                <a:moveTo>
                  <a:pt x="51228" y="43616"/>
                </a:moveTo>
                <a:lnTo>
                  <a:pt x="48839" y="43616"/>
                </a:lnTo>
                <a:lnTo>
                  <a:pt x="48839" y="41226"/>
                </a:lnTo>
                <a:lnTo>
                  <a:pt x="51228" y="41226"/>
                </a:lnTo>
                <a:close/>
                <a:moveTo>
                  <a:pt x="51228" y="46152"/>
                </a:moveTo>
                <a:lnTo>
                  <a:pt x="48839" y="46152"/>
                </a:lnTo>
                <a:lnTo>
                  <a:pt x="48839" y="43764"/>
                </a:lnTo>
                <a:lnTo>
                  <a:pt x="51228" y="43764"/>
                </a:lnTo>
                <a:close/>
                <a:moveTo>
                  <a:pt x="51228" y="48691"/>
                </a:moveTo>
                <a:lnTo>
                  <a:pt x="48839" y="48691"/>
                </a:lnTo>
                <a:lnTo>
                  <a:pt x="48839" y="46302"/>
                </a:lnTo>
                <a:lnTo>
                  <a:pt x="51228" y="46302"/>
                </a:lnTo>
                <a:close/>
                <a:moveTo>
                  <a:pt x="51228" y="51228"/>
                </a:moveTo>
                <a:lnTo>
                  <a:pt x="48839" y="51228"/>
                </a:lnTo>
                <a:lnTo>
                  <a:pt x="48839" y="48839"/>
                </a:lnTo>
                <a:lnTo>
                  <a:pt x="51228" y="48839"/>
                </a:lnTo>
                <a:close/>
                <a:moveTo>
                  <a:pt x="51228" y="53765"/>
                </a:moveTo>
                <a:lnTo>
                  <a:pt x="48839" y="53765"/>
                </a:lnTo>
                <a:lnTo>
                  <a:pt x="48839" y="51376"/>
                </a:lnTo>
                <a:lnTo>
                  <a:pt x="51228" y="51376"/>
                </a:lnTo>
                <a:close/>
                <a:moveTo>
                  <a:pt x="51228" y="56303"/>
                </a:moveTo>
                <a:lnTo>
                  <a:pt x="48839" y="56303"/>
                </a:lnTo>
                <a:lnTo>
                  <a:pt x="48839" y="53914"/>
                </a:lnTo>
                <a:lnTo>
                  <a:pt x="51228" y="53914"/>
                </a:lnTo>
                <a:close/>
                <a:moveTo>
                  <a:pt x="51228" y="58840"/>
                </a:moveTo>
                <a:lnTo>
                  <a:pt x="48839" y="58840"/>
                </a:lnTo>
                <a:lnTo>
                  <a:pt x="48839" y="56451"/>
                </a:lnTo>
                <a:lnTo>
                  <a:pt x="51228" y="56451"/>
                </a:lnTo>
                <a:close/>
                <a:moveTo>
                  <a:pt x="48691" y="5554"/>
                </a:moveTo>
                <a:lnTo>
                  <a:pt x="46302" y="5554"/>
                </a:lnTo>
                <a:lnTo>
                  <a:pt x="46302" y="3165"/>
                </a:lnTo>
                <a:lnTo>
                  <a:pt x="48691" y="3165"/>
                </a:lnTo>
                <a:close/>
                <a:moveTo>
                  <a:pt x="48691" y="8092"/>
                </a:moveTo>
                <a:lnTo>
                  <a:pt x="46302" y="8092"/>
                </a:lnTo>
                <a:lnTo>
                  <a:pt x="46302" y="5703"/>
                </a:lnTo>
                <a:lnTo>
                  <a:pt x="48691" y="5703"/>
                </a:lnTo>
                <a:close/>
                <a:moveTo>
                  <a:pt x="48691" y="10629"/>
                </a:moveTo>
                <a:lnTo>
                  <a:pt x="46302" y="10629"/>
                </a:lnTo>
                <a:lnTo>
                  <a:pt x="46302" y="8240"/>
                </a:lnTo>
                <a:lnTo>
                  <a:pt x="48691" y="8240"/>
                </a:lnTo>
                <a:close/>
                <a:moveTo>
                  <a:pt x="48691" y="13166"/>
                </a:moveTo>
                <a:lnTo>
                  <a:pt x="46302" y="13166"/>
                </a:lnTo>
                <a:lnTo>
                  <a:pt x="46302" y="10777"/>
                </a:lnTo>
                <a:lnTo>
                  <a:pt x="48691" y="10777"/>
                </a:lnTo>
                <a:close/>
                <a:moveTo>
                  <a:pt x="48691" y="15704"/>
                </a:moveTo>
                <a:lnTo>
                  <a:pt x="46302" y="15704"/>
                </a:lnTo>
                <a:lnTo>
                  <a:pt x="46302" y="13316"/>
                </a:lnTo>
                <a:lnTo>
                  <a:pt x="48691" y="13316"/>
                </a:lnTo>
                <a:close/>
                <a:moveTo>
                  <a:pt x="48691" y="18242"/>
                </a:moveTo>
                <a:lnTo>
                  <a:pt x="46302" y="18242"/>
                </a:lnTo>
                <a:lnTo>
                  <a:pt x="46302" y="15853"/>
                </a:lnTo>
                <a:lnTo>
                  <a:pt x="48691" y="15853"/>
                </a:lnTo>
                <a:close/>
                <a:moveTo>
                  <a:pt x="48691" y="20778"/>
                </a:moveTo>
                <a:lnTo>
                  <a:pt x="46302" y="20778"/>
                </a:lnTo>
                <a:lnTo>
                  <a:pt x="46302" y="18389"/>
                </a:lnTo>
                <a:lnTo>
                  <a:pt x="48691" y="18389"/>
                </a:lnTo>
                <a:close/>
                <a:moveTo>
                  <a:pt x="48691" y="23316"/>
                </a:moveTo>
                <a:lnTo>
                  <a:pt x="46302" y="23316"/>
                </a:lnTo>
                <a:lnTo>
                  <a:pt x="46302" y="20928"/>
                </a:lnTo>
                <a:lnTo>
                  <a:pt x="48691" y="20928"/>
                </a:lnTo>
                <a:close/>
                <a:moveTo>
                  <a:pt x="48691" y="25854"/>
                </a:moveTo>
                <a:lnTo>
                  <a:pt x="46302" y="25854"/>
                </a:lnTo>
                <a:lnTo>
                  <a:pt x="46302" y="23465"/>
                </a:lnTo>
                <a:lnTo>
                  <a:pt x="48691" y="23465"/>
                </a:lnTo>
                <a:close/>
                <a:moveTo>
                  <a:pt x="48691" y="28391"/>
                </a:moveTo>
                <a:lnTo>
                  <a:pt x="46302" y="28391"/>
                </a:lnTo>
                <a:lnTo>
                  <a:pt x="46302" y="26002"/>
                </a:lnTo>
                <a:lnTo>
                  <a:pt x="48691" y="26002"/>
                </a:lnTo>
                <a:close/>
                <a:moveTo>
                  <a:pt x="48691" y="30928"/>
                </a:moveTo>
                <a:lnTo>
                  <a:pt x="46302" y="30928"/>
                </a:lnTo>
                <a:lnTo>
                  <a:pt x="46302" y="28540"/>
                </a:lnTo>
                <a:lnTo>
                  <a:pt x="48691" y="28540"/>
                </a:lnTo>
                <a:close/>
                <a:moveTo>
                  <a:pt x="48691" y="33466"/>
                </a:moveTo>
                <a:lnTo>
                  <a:pt x="46302" y="33466"/>
                </a:lnTo>
                <a:lnTo>
                  <a:pt x="46302" y="31077"/>
                </a:lnTo>
                <a:lnTo>
                  <a:pt x="48691" y="31077"/>
                </a:lnTo>
                <a:close/>
                <a:moveTo>
                  <a:pt x="48691" y="36003"/>
                </a:moveTo>
                <a:lnTo>
                  <a:pt x="46302" y="36003"/>
                </a:lnTo>
                <a:lnTo>
                  <a:pt x="46302" y="33614"/>
                </a:lnTo>
                <a:lnTo>
                  <a:pt x="48691" y="33614"/>
                </a:lnTo>
                <a:close/>
                <a:moveTo>
                  <a:pt x="48691" y="38540"/>
                </a:moveTo>
                <a:lnTo>
                  <a:pt x="46302" y="38540"/>
                </a:lnTo>
                <a:lnTo>
                  <a:pt x="46302" y="36152"/>
                </a:lnTo>
                <a:lnTo>
                  <a:pt x="48691" y="36152"/>
                </a:lnTo>
                <a:close/>
                <a:moveTo>
                  <a:pt x="48691" y="41079"/>
                </a:moveTo>
                <a:lnTo>
                  <a:pt x="46302" y="41079"/>
                </a:lnTo>
                <a:lnTo>
                  <a:pt x="46302" y="38690"/>
                </a:lnTo>
                <a:lnTo>
                  <a:pt x="48691" y="38690"/>
                </a:lnTo>
                <a:close/>
                <a:moveTo>
                  <a:pt x="48691" y="43616"/>
                </a:moveTo>
                <a:lnTo>
                  <a:pt x="46302" y="43616"/>
                </a:lnTo>
                <a:lnTo>
                  <a:pt x="46302" y="41226"/>
                </a:lnTo>
                <a:lnTo>
                  <a:pt x="48691" y="41226"/>
                </a:lnTo>
                <a:close/>
                <a:moveTo>
                  <a:pt x="48691" y="46152"/>
                </a:moveTo>
                <a:lnTo>
                  <a:pt x="46302" y="46152"/>
                </a:lnTo>
                <a:lnTo>
                  <a:pt x="46302" y="43764"/>
                </a:lnTo>
                <a:lnTo>
                  <a:pt x="48691" y="43764"/>
                </a:lnTo>
                <a:close/>
                <a:moveTo>
                  <a:pt x="48691" y="48691"/>
                </a:moveTo>
                <a:lnTo>
                  <a:pt x="46302" y="48691"/>
                </a:lnTo>
                <a:lnTo>
                  <a:pt x="46302" y="46302"/>
                </a:lnTo>
                <a:lnTo>
                  <a:pt x="48691" y="46302"/>
                </a:lnTo>
                <a:close/>
                <a:moveTo>
                  <a:pt x="48691" y="51228"/>
                </a:moveTo>
                <a:lnTo>
                  <a:pt x="46302" y="51228"/>
                </a:lnTo>
                <a:lnTo>
                  <a:pt x="46302" y="48839"/>
                </a:lnTo>
                <a:lnTo>
                  <a:pt x="48691" y="48839"/>
                </a:lnTo>
                <a:close/>
                <a:moveTo>
                  <a:pt x="48691" y="53765"/>
                </a:moveTo>
                <a:lnTo>
                  <a:pt x="46302" y="53765"/>
                </a:lnTo>
                <a:lnTo>
                  <a:pt x="46302" y="51376"/>
                </a:lnTo>
                <a:lnTo>
                  <a:pt x="48691" y="51376"/>
                </a:lnTo>
                <a:close/>
                <a:moveTo>
                  <a:pt x="48691" y="56303"/>
                </a:moveTo>
                <a:lnTo>
                  <a:pt x="46302" y="56303"/>
                </a:lnTo>
                <a:lnTo>
                  <a:pt x="46302" y="53914"/>
                </a:lnTo>
                <a:lnTo>
                  <a:pt x="48691" y="53914"/>
                </a:lnTo>
                <a:close/>
                <a:moveTo>
                  <a:pt x="48691" y="58840"/>
                </a:moveTo>
                <a:lnTo>
                  <a:pt x="46302" y="58840"/>
                </a:lnTo>
                <a:lnTo>
                  <a:pt x="46302" y="56451"/>
                </a:lnTo>
                <a:lnTo>
                  <a:pt x="48691" y="56451"/>
                </a:lnTo>
                <a:close/>
                <a:moveTo>
                  <a:pt x="46153" y="5554"/>
                </a:moveTo>
                <a:lnTo>
                  <a:pt x="43764" y="5554"/>
                </a:lnTo>
                <a:lnTo>
                  <a:pt x="43764" y="3165"/>
                </a:lnTo>
                <a:lnTo>
                  <a:pt x="46153" y="3165"/>
                </a:lnTo>
                <a:close/>
                <a:moveTo>
                  <a:pt x="46153" y="8092"/>
                </a:moveTo>
                <a:lnTo>
                  <a:pt x="43764" y="8092"/>
                </a:lnTo>
                <a:lnTo>
                  <a:pt x="43764" y="5703"/>
                </a:lnTo>
                <a:lnTo>
                  <a:pt x="46153" y="5703"/>
                </a:lnTo>
                <a:close/>
                <a:moveTo>
                  <a:pt x="46153" y="10629"/>
                </a:moveTo>
                <a:lnTo>
                  <a:pt x="43764" y="10629"/>
                </a:lnTo>
                <a:lnTo>
                  <a:pt x="43764" y="8240"/>
                </a:lnTo>
                <a:lnTo>
                  <a:pt x="46153" y="8240"/>
                </a:lnTo>
                <a:close/>
                <a:moveTo>
                  <a:pt x="46153" y="13166"/>
                </a:moveTo>
                <a:lnTo>
                  <a:pt x="43764" y="13166"/>
                </a:lnTo>
                <a:lnTo>
                  <a:pt x="43764" y="10777"/>
                </a:lnTo>
                <a:lnTo>
                  <a:pt x="46153" y="10777"/>
                </a:lnTo>
                <a:close/>
                <a:moveTo>
                  <a:pt x="46153" y="15704"/>
                </a:moveTo>
                <a:lnTo>
                  <a:pt x="43764" y="15704"/>
                </a:lnTo>
                <a:lnTo>
                  <a:pt x="43764" y="13316"/>
                </a:lnTo>
                <a:lnTo>
                  <a:pt x="46153" y="13316"/>
                </a:lnTo>
                <a:close/>
                <a:moveTo>
                  <a:pt x="46153" y="18242"/>
                </a:moveTo>
                <a:lnTo>
                  <a:pt x="43764" y="18242"/>
                </a:lnTo>
                <a:lnTo>
                  <a:pt x="43764" y="15853"/>
                </a:lnTo>
                <a:lnTo>
                  <a:pt x="46153" y="15853"/>
                </a:lnTo>
                <a:close/>
                <a:moveTo>
                  <a:pt x="46153" y="20778"/>
                </a:moveTo>
                <a:lnTo>
                  <a:pt x="43764" y="20778"/>
                </a:lnTo>
                <a:lnTo>
                  <a:pt x="43764" y="18389"/>
                </a:lnTo>
                <a:lnTo>
                  <a:pt x="46153" y="18389"/>
                </a:lnTo>
                <a:close/>
                <a:moveTo>
                  <a:pt x="46153" y="23316"/>
                </a:moveTo>
                <a:lnTo>
                  <a:pt x="43764" y="23316"/>
                </a:lnTo>
                <a:lnTo>
                  <a:pt x="43764" y="20928"/>
                </a:lnTo>
                <a:lnTo>
                  <a:pt x="46153" y="20928"/>
                </a:lnTo>
                <a:close/>
                <a:moveTo>
                  <a:pt x="46153" y="25854"/>
                </a:moveTo>
                <a:lnTo>
                  <a:pt x="43764" y="25854"/>
                </a:lnTo>
                <a:lnTo>
                  <a:pt x="43764" y="23465"/>
                </a:lnTo>
                <a:lnTo>
                  <a:pt x="46153" y="23465"/>
                </a:lnTo>
                <a:close/>
                <a:moveTo>
                  <a:pt x="46153" y="28391"/>
                </a:moveTo>
                <a:lnTo>
                  <a:pt x="43764" y="28391"/>
                </a:lnTo>
                <a:lnTo>
                  <a:pt x="43764" y="26002"/>
                </a:lnTo>
                <a:lnTo>
                  <a:pt x="46153" y="26002"/>
                </a:lnTo>
                <a:close/>
                <a:moveTo>
                  <a:pt x="46153" y="30928"/>
                </a:moveTo>
                <a:lnTo>
                  <a:pt x="43764" y="30928"/>
                </a:lnTo>
                <a:lnTo>
                  <a:pt x="43764" y="28540"/>
                </a:lnTo>
                <a:lnTo>
                  <a:pt x="46153" y="28540"/>
                </a:lnTo>
                <a:close/>
                <a:moveTo>
                  <a:pt x="46153" y="33466"/>
                </a:moveTo>
                <a:lnTo>
                  <a:pt x="43764" y="33466"/>
                </a:lnTo>
                <a:lnTo>
                  <a:pt x="43764" y="31077"/>
                </a:lnTo>
                <a:lnTo>
                  <a:pt x="46153" y="31077"/>
                </a:lnTo>
                <a:close/>
                <a:moveTo>
                  <a:pt x="46153" y="36003"/>
                </a:moveTo>
                <a:lnTo>
                  <a:pt x="43764" y="36003"/>
                </a:lnTo>
                <a:lnTo>
                  <a:pt x="43764" y="33614"/>
                </a:lnTo>
                <a:lnTo>
                  <a:pt x="46153" y="33614"/>
                </a:lnTo>
                <a:close/>
                <a:moveTo>
                  <a:pt x="46153" y="38540"/>
                </a:moveTo>
                <a:lnTo>
                  <a:pt x="43764" y="38540"/>
                </a:lnTo>
                <a:lnTo>
                  <a:pt x="43764" y="36152"/>
                </a:lnTo>
                <a:lnTo>
                  <a:pt x="46153" y="36152"/>
                </a:lnTo>
                <a:close/>
                <a:moveTo>
                  <a:pt x="46153" y="41079"/>
                </a:moveTo>
                <a:lnTo>
                  <a:pt x="43764" y="41079"/>
                </a:lnTo>
                <a:lnTo>
                  <a:pt x="43764" y="38690"/>
                </a:lnTo>
                <a:lnTo>
                  <a:pt x="46153" y="38690"/>
                </a:lnTo>
                <a:close/>
                <a:moveTo>
                  <a:pt x="46153" y="43616"/>
                </a:moveTo>
                <a:lnTo>
                  <a:pt x="43764" y="43616"/>
                </a:lnTo>
                <a:lnTo>
                  <a:pt x="43764" y="41226"/>
                </a:lnTo>
                <a:lnTo>
                  <a:pt x="46153" y="41226"/>
                </a:lnTo>
                <a:close/>
                <a:moveTo>
                  <a:pt x="46153" y="46152"/>
                </a:moveTo>
                <a:lnTo>
                  <a:pt x="43764" y="46152"/>
                </a:lnTo>
                <a:lnTo>
                  <a:pt x="43764" y="43764"/>
                </a:lnTo>
                <a:lnTo>
                  <a:pt x="46153" y="43764"/>
                </a:lnTo>
                <a:close/>
                <a:moveTo>
                  <a:pt x="46153" y="48691"/>
                </a:moveTo>
                <a:lnTo>
                  <a:pt x="43764" y="48691"/>
                </a:lnTo>
                <a:lnTo>
                  <a:pt x="43764" y="46302"/>
                </a:lnTo>
                <a:lnTo>
                  <a:pt x="46153" y="46302"/>
                </a:lnTo>
                <a:close/>
                <a:moveTo>
                  <a:pt x="46153" y="51228"/>
                </a:moveTo>
                <a:lnTo>
                  <a:pt x="43764" y="51228"/>
                </a:lnTo>
                <a:lnTo>
                  <a:pt x="43764" y="48839"/>
                </a:lnTo>
                <a:lnTo>
                  <a:pt x="46153" y="48839"/>
                </a:lnTo>
                <a:close/>
                <a:moveTo>
                  <a:pt x="46153" y="53765"/>
                </a:moveTo>
                <a:lnTo>
                  <a:pt x="43764" y="53765"/>
                </a:lnTo>
                <a:lnTo>
                  <a:pt x="43764" y="51376"/>
                </a:lnTo>
                <a:lnTo>
                  <a:pt x="46153" y="51376"/>
                </a:lnTo>
                <a:close/>
                <a:moveTo>
                  <a:pt x="46153" y="56303"/>
                </a:moveTo>
                <a:lnTo>
                  <a:pt x="43764" y="56303"/>
                </a:lnTo>
                <a:lnTo>
                  <a:pt x="43764" y="53914"/>
                </a:lnTo>
                <a:lnTo>
                  <a:pt x="46153" y="53914"/>
                </a:lnTo>
                <a:close/>
                <a:moveTo>
                  <a:pt x="46153" y="58840"/>
                </a:moveTo>
                <a:lnTo>
                  <a:pt x="43764" y="58840"/>
                </a:lnTo>
                <a:lnTo>
                  <a:pt x="43764" y="56451"/>
                </a:lnTo>
                <a:lnTo>
                  <a:pt x="46153" y="56451"/>
                </a:lnTo>
                <a:close/>
                <a:moveTo>
                  <a:pt x="43616" y="5554"/>
                </a:moveTo>
                <a:lnTo>
                  <a:pt x="41227" y="5554"/>
                </a:lnTo>
                <a:lnTo>
                  <a:pt x="41227" y="3165"/>
                </a:lnTo>
                <a:lnTo>
                  <a:pt x="43616" y="3165"/>
                </a:lnTo>
                <a:close/>
                <a:moveTo>
                  <a:pt x="43616" y="8092"/>
                </a:moveTo>
                <a:lnTo>
                  <a:pt x="41227" y="8092"/>
                </a:lnTo>
                <a:lnTo>
                  <a:pt x="41227" y="5703"/>
                </a:lnTo>
                <a:lnTo>
                  <a:pt x="43616" y="5703"/>
                </a:lnTo>
                <a:close/>
                <a:moveTo>
                  <a:pt x="43616" y="10629"/>
                </a:moveTo>
                <a:lnTo>
                  <a:pt x="41227" y="10629"/>
                </a:lnTo>
                <a:lnTo>
                  <a:pt x="41227" y="8240"/>
                </a:lnTo>
                <a:lnTo>
                  <a:pt x="43616" y="8240"/>
                </a:lnTo>
                <a:close/>
                <a:moveTo>
                  <a:pt x="43616" y="13166"/>
                </a:moveTo>
                <a:lnTo>
                  <a:pt x="41227" y="13166"/>
                </a:lnTo>
                <a:lnTo>
                  <a:pt x="41227" y="10777"/>
                </a:lnTo>
                <a:lnTo>
                  <a:pt x="43616" y="10777"/>
                </a:lnTo>
                <a:close/>
                <a:moveTo>
                  <a:pt x="43616" y="15704"/>
                </a:moveTo>
                <a:lnTo>
                  <a:pt x="41227" y="15704"/>
                </a:lnTo>
                <a:lnTo>
                  <a:pt x="41227" y="13316"/>
                </a:lnTo>
                <a:lnTo>
                  <a:pt x="43616" y="13316"/>
                </a:lnTo>
                <a:close/>
                <a:moveTo>
                  <a:pt x="43616" y="18242"/>
                </a:moveTo>
                <a:lnTo>
                  <a:pt x="41227" y="18242"/>
                </a:lnTo>
                <a:lnTo>
                  <a:pt x="41227" y="15853"/>
                </a:lnTo>
                <a:lnTo>
                  <a:pt x="43616" y="15853"/>
                </a:lnTo>
                <a:close/>
                <a:moveTo>
                  <a:pt x="43616" y="20778"/>
                </a:moveTo>
                <a:lnTo>
                  <a:pt x="41227" y="20778"/>
                </a:lnTo>
                <a:lnTo>
                  <a:pt x="41227" y="18389"/>
                </a:lnTo>
                <a:lnTo>
                  <a:pt x="43616" y="18389"/>
                </a:lnTo>
                <a:close/>
                <a:moveTo>
                  <a:pt x="43616" y="23316"/>
                </a:moveTo>
                <a:lnTo>
                  <a:pt x="41227" y="23316"/>
                </a:lnTo>
                <a:lnTo>
                  <a:pt x="41227" y="20928"/>
                </a:lnTo>
                <a:lnTo>
                  <a:pt x="43616" y="20928"/>
                </a:lnTo>
                <a:close/>
                <a:moveTo>
                  <a:pt x="43616" y="25854"/>
                </a:moveTo>
                <a:lnTo>
                  <a:pt x="41227" y="25854"/>
                </a:lnTo>
                <a:lnTo>
                  <a:pt x="41227" y="23465"/>
                </a:lnTo>
                <a:lnTo>
                  <a:pt x="43616" y="23465"/>
                </a:lnTo>
                <a:close/>
                <a:moveTo>
                  <a:pt x="43616" y="28391"/>
                </a:moveTo>
                <a:lnTo>
                  <a:pt x="41227" y="28391"/>
                </a:lnTo>
                <a:lnTo>
                  <a:pt x="41227" y="26002"/>
                </a:lnTo>
                <a:lnTo>
                  <a:pt x="43616" y="26002"/>
                </a:lnTo>
                <a:close/>
                <a:moveTo>
                  <a:pt x="43616" y="30928"/>
                </a:moveTo>
                <a:lnTo>
                  <a:pt x="41227" y="30928"/>
                </a:lnTo>
                <a:lnTo>
                  <a:pt x="41227" y="28540"/>
                </a:lnTo>
                <a:lnTo>
                  <a:pt x="43616" y="28540"/>
                </a:lnTo>
                <a:close/>
                <a:moveTo>
                  <a:pt x="43616" y="33466"/>
                </a:moveTo>
                <a:lnTo>
                  <a:pt x="41227" y="33466"/>
                </a:lnTo>
                <a:lnTo>
                  <a:pt x="41227" y="31077"/>
                </a:lnTo>
                <a:lnTo>
                  <a:pt x="43616" y="31077"/>
                </a:lnTo>
                <a:close/>
                <a:moveTo>
                  <a:pt x="43616" y="36003"/>
                </a:moveTo>
                <a:lnTo>
                  <a:pt x="41227" y="36003"/>
                </a:lnTo>
                <a:lnTo>
                  <a:pt x="41227" y="33614"/>
                </a:lnTo>
                <a:lnTo>
                  <a:pt x="43616" y="33614"/>
                </a:lnTo>
                <a:close/>
                <a:moveTo>
                  <a:pt x="43616" y="38540"/>
                </a:moveTo>
                <a:lnTo>
                  <a:pt x="41227" y="38540"/>
                </a:lnTo>
                <a:lnTo>
                  <a:pt x="41227" y="36152"/>
                </a:lnTo>
                <a:lnTo>
                  <a:pt x="43616" y="36152"/>
                </a:lnTo>
                <a:close/>
                <a:moveTo>
                  <a:pt x="43616" y="41079"/>
                </a:moveTo>
                <a:lnTo>
                  <a:pt x="41227" y="41079"/>
                </a:lnTo>
                <a:lnTo>
                  <a:pt x="41227" y="38690"/>
                </a:lnTo>
                <a:lnTo>
                  <a:pt x="43616" y="38690"/>
                </a:lnTo>
                <a:close/>
                <a:moveTo>
                  <a:pt x="43616" y="43616"/>
                </a:moveTo>
                <a:lnTo>
                  <a:pt x="41227" y="43616"/>
                </a:lnTo>
                <a:lnTo>
                  <a:pt x="41227" y="41226"/>
                </a:lnTo>
                <a:lnTo>
                  <a:pt x="43616" y="41226"/>
                </a:lnTo>
                <a:close/>
                <a:moveTo>
                  <a:pt x="43616" y="46152"/>
                </a:moveTo>
                <a:lnTo>
                  <a:pt x="41227" y="46152"/>
                </a:lnTo>
                <a:lnTo>
                  <a:pt x="41227" y="43764"/>
                </a:lnTo>
                <a:lnTo>
                  <a:pt x="43616" y="43764"/>
                </a:lnTo>
                <a:close/>
                <a:moveTo>
                  <a:pt x="43616" y="48691"/>
                </a:moveTo>
                <a:lnTo>
                  <a:pt x="41227" y="48691"/>
                </a:lnTo>
                <a:lnTo>
                  <a:pt x="41227" y="46302"/>
                </a:lnTo>
                <a:lnTo>
                  <a:pt x="43616" y="46302"/>
                </a:lnTo>
                <a:close/>
                <a:moveTo>
                  <a:pt x="43616" y="51228"/>
                </a:moveTo>
                <a:lnTo>
                  <a:pt x="41227" y="51228"/>
                </a:lnTo>
                <a:lnTo>
                  <a:pt x="41227" y="48839"/>
                </a:lnTo>
                <a:lnTo>
                  <a:pt x="43616" y="48839"/>
                </a:lnTo>
                <a:close/>
                <a:moveTo>
                  <a:pt x="43616" y="53765"/>
                </a:moveTo>
                <a:lnTo>
                  <a:pt x="41227" y="53765"/>
                </a:lnTo>
                <a:lnTo>
                  <a:pt x="41227" y="51376"/>
                </a:lnTo>
                <a:lnTo>
                  <a:pt x="43616" y="51376"/>
                </a:lnTo>
                <a:close/>
                <a:moveTo>
                  <a:pt x="43616" y="56303"/>
                </a:moveTo>
                <a:lnTo>
                  <a:pt x="41227" y="56303"/>
                </a:lnTo>
                <a:lnTo>
                  <a:pt x="41227" y="53914"/>
                </a:lnTo>
                <a:lnTo>
                  <a:pt x="43616" y="53914"/>
                </a:lnTo>
                <a:close/>
                <a:moveTo>
                  <a:pt x="43616" y="58840"/>
                </a:moveTo>
                <a:lnTo>
                  <a:pt x="41227" y="58840"/>
                </a:lnTo>
                <a:lnTo>
                  <a:pt x="41227" y="56451"/>
                </a:lnTo>
                <a:lnTo>
                  <a:pt x="43616" y="56451"/>
                </a:lnTo>
                <a:close/>
                <a:moveTo>
                  <a:pt x="41078" y="5554"/>
                </a:moveTo>
                <a:lnTo>
                  <a:pt x="38689" y="5554"/>
                </a:lnTo>
                <a:lnTo>
                  <a:pt x="38689" y="3165"/>
                </a:lnTo>
                <a:lnTo>
                  <a:pt x="41078" y="3165"/>
                </a:lnTo>
                <a:close/>
                <a:moveTo>
                  <a:pt x="41078" y="8092"/>
                </a:moveTo>
                <a:lnTo>
                  <a:pt x="38689" y="8092"/>
                </a:lnTo>
                <a:lnTo>
                  <a:pt x="38689" y="5703"/>
                </a:lnTo>
                <a:lnTo>
                  <a:pt x="41078" y="5703"/>
                </a:lnTo>
                <a:close/>
                <a:moveTo>
                  <a:pt x="41078" y="10629"/>
                </a:moveTo>
                <a:lnTo>
                  <a:pt x="38689" y="10629"/>
                </a:lnTo>
                <a:lnTo>
                  <a:pt x="38689" y="8240"/>
                </a:lnTo>
                <a:lnTo>
                  <a:pt x="41078" y="8240"/>
                </a:lnTo>
                <a:close/>
                <a:moveTo>
                  <a:pt x="41078" y="13166"/>
                </a:moveTo>
                <a:lnTo>
                  <a:pt x="38689" y="13166"/>
                </a:lnTo>
                <a:lnTo>
                  <a:pt x="38689" y="10777"/>
                </a:lnTo>
                <a:lnTo>
                  <a:pt x="41078" y="10777"/>
                </a:lnTo>
                <a:close/>
                <a:moveTo>
                  <a:pt x="41078" y="15704"/>
                </a:moveTo>
                <a:lnTo>
                  <a:pt x="38689" y="15704"/>
                </a:lnTo>
                <a:lnTo>
                  <a:pt x="38689" y="13316"/>
                </a:lnTo>
                <a:lnTo>
                  <a:pt x="41078" y="13316"/>
                </a:lnTo>
                <a:close/>
                <a:moveTo>
                  <a:pt x="41078" y="18242"/>
                </a:moveTo>
                <a:lnTo>
                  <a:pt x="38689" y="18242"/>
                </a:lnTo>
                <a:lnTo>
                  <a:pt x="38689" y="15853"/>
                </a:lnTo>
                <a:lnTo>
                  <a:pt x="41078" y="15853"/>
                </a:lnTo>
                <a:close/>
                <a:moveTo>
                  <a:pt x="41078" y="20778"/>
                </a:moveTo>
                <a:lnTo>
                  <a:pt x="38689" y="20778"/>
                </a:lnTo>
                <a:lnTo>
                  <a:pt x="38689" y="18389"/>
                </a:lnTo>
                <a:lnTo>
                  <a:pt x="41078" y="18389"/>
                </a:lnTo>
                <a:close/>
                <a:moveTo>
                  <a:pt x="41078" y="23316"/>
                </a:moveTo>
                <a:lnTo>
                  <a:pt x="38689" y="23316"/>
                </a:lnTo>
                <a:lnTo>
                  <a:pt x="38689" y="20928"/>
                </a:lnTo>
                <a:lnTo>
                  <a:pt x="41078" y="20928"/>
                </a:lnTo>
                <a:close/>
                <a:moveTo>
                  <a:pt x="41078" y="25854"/>
                </a:moveTo>
                <a:lnTo>
                  <a:pt x="38689" y="25854"/>
                </a:lnTo>
                <a:lnTo>
                  <a:pt x="38689" y="23465"/>
                </a:lnTo>
                <a:lnTo>
                  <a:pt x="41078" y="23465"/>
                </a:lnTo>
                <a:close/>
                <a:moveTo>
                  <a:pt x="41078" y="28391"/>
                </a:moveTo>
                <a:lnTo>
                  <a:pt x="38689" y="28391"/>
                </a:lnTo>
                <a:lnTo>
                  <a:pt x="38689" y="26002"/>
                </a:lnTo>
                <a:lnTo>
                  <a:pt x="41078" y="26002"/>
                </a:lnTo>
                <a:close/>
                <a:moveTo>
                  <a:pt x="41078" y="30928"/>
                </a:moveTo>
                <a:lnTo>
                  <a:pt x="38689" y="30928"/>
                </a:lnTo>
                <a:lnTo>
                  <a:pt x="38689" y="28540"/>
                </a:lnTo>
                <a:lnTo>
                  <a:pt x="41078" y="28540"/>
                </a:lnTo>
                <a:close/>
                <a:moveTo>
                  <a:pt x="41078" y="33466"/>
                </a:moveTo>
                <a:lnTo>
                  <a:pt x="38689" y="33466"/>
                </a:lnTo>
                <a:lnTo>
                  <a:pt x="38689" y="31077"/>
                </a:lnTo>
                <a:lnTo>
                  <a:pt x="41078" y="31077"/>
                </a:lnTo>
                <a:close/>
                <a:moveTo>
                  <a:pt x="41078" y="36003"/>
                </a:moveTo>
                <a:lnTo>
                  <a:pt x="38689" y="36003"/>
                </a:lnTo>
                <a:lnTo>
                  <a:pt x="38689" y="33614"/>
                </a:lnTo>
                <a:lnTo>
                  <a:pt x="41078" y="33614"/>
                </a:lnTo>
                <a:close/>
                <a:moveTo>
                  <a:pt x="41078" y="38540"/>
                </a:moveTo>
                <a:lnTo>
                  <a:pt x="38689" y="38540"/>
                </a:lnTo>
                <a:lnTo>
                  <a:pt x="38689" y="36152"/>
                </a:lnTo>
                <a:lnTo>
                  <a:pt x="41078" y="36152"/>
                </a:lnTo>
                <a:close/>
                <a:moveTo>
                  <a:pt x="41078" y="41079"/>
                </a:moveTo>
                <a:lnTo>
                  <a:pt x="38689" y="41079"/>
                </a:lnTo>
                <a:lnTo>
                  <a:pt x="38689" y="38690"/>
                </a:lnTo>
                <a:lnTo>
                  <a:pt x="41078" y="38690"/>
                </a:lnTo>
                <a:close/>
                <a:moveTo>
                  <a:pt x="41078" y="43616"/>
                </a:moveTo>
                <a:lnTo>
                  <a:pt x="38689" y="43616"/>
                </a:lnTo>
                <a:lnTo>
                  <a:pt x="38689" y="41226"/>
                </a:lnTo>
                <a:lnTo>
                  <a:pt x="41078" y="41226"/>
                </a:lnTo>
                <a:close/>
                <a:moveTo>
                  <a:pt x="41078" y="46152"/>
                </a:moveTo>
                <a:lnTo>
                  <a:pt x="38689" y="46152"/>
                </a:lnTo>
                <a:lnTo>
                  <a:pt x="38689" y="43764"/>
                </a:lnTo>
                <a:lnTo>
                  <a:pt x="41078" y="43764"/>
                </a:lnTo>
                <a:close/>
                <a:moveTo>
                  <a:pt x="41078" y="48691"/>
                </a:moveTo>
                <a:lnTo>
                  <a:pt x="38689" y="48691"/>
                </a:lnTo>
                <a:lnTo>
                  <a:pt x="38689" y="46302"/>
                </a:lnTo>
                <a:lnTo>
                  <a:pt x="41078" y="46302"/>
                </a:lnTo>
                <a:close/>
                <a:moveTo>
                  <a:pt x="41078" y="51228"/>
                </a:moveTo>
                <a:lnTo>
                  <a:pt x="38689" y="51228"/>
                </a:lnTo>
                <a:lnTo>
                  <a:pt x="38689" y="48839"/>
                </a:lnTo>
                <a:lnTo>
                  <a:pt x="41078" y="48839"/>
                </a:lnTo>
                <a:close/>
                <a:moveTo>
                  <a:pt x="41078" y="53765"/>
                </a:moveTo>
                <a:lnTo>
                  <a:pt x="38689" y="53765"/>
                </a:lnTo>
                <a:lnTo>
                  <a:pt x="38689" y="51376"/>
                </a:lnTo>
                <a:lnTo>
                  <a:pt x="41078" y="51376"/>
                </a:lnTo>
                <a:close/>
                <a:moveTo>
                  <a:pt x="41078" y="56303"/>
                </a:moveTo>
                <a:lnTo>
                  <a:pt x="38689" y="56303"/>
                </a:lnTo>
                <a:lnTo>
                  <a:pt x="38689" y="53914"/>
                </a:lnTo>
                <a:lnTo>
                  <a:pt x="41078" y="53914"/>
                </a:lnTo>
                <a:close/>
                <a:moveTo>
                  <a:pt x="41078" y="58840"/>
                </a:moveTo>
                <a:lnTo>
                  <a:pt x="38689" y="58840"/>
                </a:lnTo>
                <a:lnTo>
                  <a:pt x="38689" y="56451"/>
                </a:lnTo>
                <a:lnTo>
                  <a:pt x="41078" y="56451"/>
                </a:lnTo>
                <a:close/>
                <a:moveTo>
                  <a:pt x="38541" y="5554"/>
                </a:moveTo>
                <a:lnTo>
                  <a:pt x="36152" y="5554"/>
                </a:lnTo>
                <a:lnTo>
                  <a:pt x="36152" y="3165"/>
                </a:lnTo>
                <a:lnTo>
                  <a:pt x="38541" y="3165"/>
                </a:lnTo>
                <a:close/>
                <a:moveTo>
                  <a:pt x="38541" y="8092"/>
                </a:moveTo>
                <a:lnTo>
                  <a:pt x="36152" y="8092"/>
                </a:lnTo>
                <a:lnTo>
                  <a:pt x="36152" y="5703"/>
                </a:lnTo>
                <a:lnTo>
                  <a:pt x="38541" y="5703"/>
                </a:lnTo>
                <a:close/>
                <a:moveTo>
                  <a:pt x="38541" y="10629"/>
                </a:moveTo>
                <a:lnTo>
                  <a:pt x="36152" y="10629"/>
                </a:lnTo>
                <a:lnTo>
                  <a:pt x="36152" y="8240"/>
                </a:lnTo>
                <a:lnTo>
                  <a:pt x="38541" y="8240"/>
                </a:lnTo>
                <a:close/>
                <a:moveTo>
                  <a:pt x="38541" y="13166"/>
                </a:moveTo>
                <a:lnTo>
                  <a:pt x="36152" y="13166"/>
                </a:lnTo>
                <a:lnTo>
                  <a:pt x="36152" y="10777"/>
                </a:lnTo>
                <a:lnTo>
                  <a:pt x="38541" y="10777"/>
                </a:lnTo>
                <a:close/>
                <a:moveTo>
                  <a:pt x="38541" y="15704"/>
                </a:moveTo>
                <a:lnTo>
                  <a:pt x="36152" y="15704"/>
                </a:lnTo>
                <a:lnTo>
                  <a:pt x="36152" y="13316"/>
                </a:lnTo>
                <a:lnTo>
                  <a:pt x="38541" y="13316"/>
                </a:lnTo>
                <a:close/>
                <a:moveTo>
                  <a:pt x="38541" y="18242"/>
                </a:moveTo>
                <a:lnTo>
                  <a:pt x="36152" y="18242"/>
                </a:lnTo>
                <a:lnTo>
                  <a:pt x="36152" y="15853"/>
                </a:lnTo>
                <a:lnTo>
                  <a:pt x="38541" y="15853"/>
                </a:lnTo>
                <a:close/>
                <a:moveTo>
                  <a:pt x="38541" y="20778"/>
                </a:moveTo>
                <a:lnTo>
                  <a:pt x="36152" y="20778"/>
                </a:lnTo>
                <a:lnTo>
                  <a:pt x="36152" y="18389"/>
                </a:lnTo>
                <a:lnTo>
                  <a:pt x="38541" y="18389"/>
                </a:lnTo>
                <a:close/>
                <a:moveTo>
                  <a:pt x="38541" y="23316"/>
                </a:moveTo>
                <a:lnTo>
                  <a:pt x="36152" y="23316"/>
                </a:lnTo>
                <a:lnTo>
                  <a:pt x="36152" y="20928"/>
                </a:lnTo>
                <a:lnTo>
                  <a:pt x="38541" y="20928"/>
                </a:lnTo>
                <a:close/>
                <a:moveTo>
                  <a:pt x="38541" y="25854"/>
                </a:moveTo>
                <a:lnTo>
                  <a:pt x="36152" y="25854"/>
                </a:lnTo>
                <a:lnTo>
                  <a:pt x="36152" y="23465"/>
                </a:lnTo>
                <a:lnTo>
                  <a:pt x="38541" y="23465"/>
                </a:lnTo>
                <a:close/>
                <a:moveTo>
                  <a:pt x="38541" y="28391"/>
                </a:moveTo>
                <a:lnTo>
                  <a:pt x="36152" y="28391"/>
                </a:lnTo>
                <a:lnTo>
                  <a:pt x="36152" y="26002"/>
                </a:lnTo>
                <a:lnTo>
                  <a:pt x="38541" y="26002"/>
                </a:lnTo>
                <a:close/>
                <a:moveTo>
                  <a:pt x="38541" y="30928"/>
                </a:moveTo>
                <a:lnTo>
                  <a:pt x="36152" y="30928"/>
                </a:lnTo>
                <a:lnTo>
                  <a:pt x="36152" y="28540"/>
                </a:lnTo>
                <a:lnTo>
                  <a:pt x="38541" y="28540"/>
                </a:lnTo>
                <a:close/>
                <a:moveTo>
                  <a:pt x="38541" y="33466"/>
                </a:moveTo>
                <a:lnTo>
                  <a:pt x="36152" y="33466"/>
                </a:lnTo>
                <a:lnTo>
                  <a:pt x="36152" y="31077"/>
                </a:lnTo>
                <a:lnTo>
                  <a:pt x="38541" y="31077"/>
                </a:lnTo>
                <a:close/>
                <a:moveTo>
                  <a:pt x="38541" y="36003"/>
                </a:moveTo>
                <a:lnTo>
                  <a:pt x="36152" y="36003"/>
                </a:lnTo>
                <a:lnTo>
                  <a:pt x="36152" y="33614"/>
                </a:lnTo>
                <a:lnTo>
                  <a:pt x="38541" y="33614"/>
                </a:lnTo>
                <a:close/>
                <a:moveTo>
                  <a:pt x="38541" y="38540"/>
                </a:moveTo>
                <a:lnTo>
                  <a:pt x="36152" y="38540"/>
                </a:lnTo>
                <a:lnTo>
                  <a:pt x="36152" y="36152"/>
                </a:lnTo>
                <a:lnTo>
                  <a:pt x="38541" y="36152"/>
                </a:lnTo>
                <a:close/>
                <a:moveTo>
                  <a:pt x="38541" y="41079"/>
                </a:moveTo>
                <a:lnTo>
                  <a:pt x="36152" y="41079"/>
                </a:lnTo>
                <a:lnTo>
                  <a:pt x="36152" y="38690"/>
                </a:lnTo>
                <a:lnTo>
                  <a:pt x="38541" y="38690"/>
                </a:lnTo>
                <a:close/>
                <a:moveTo>
                  <a:pt x="38541" y="43616"/>
                </a:moveTo>
                <a:lnTo>
                  <a:pt x="36152" y="43616"/>
                </a:lnTo>
                <a:lnTo>
                  <a:pt x="36152" y="41226"/>
                </a:lnTo>
                <a:lnTo>
                  <a:pt x="38541" y="41226"/>
                </a:lnTo>
                <a:close/>
                <a:moveTo>
                  <a:pt x="38541" y="46152"/>
                </a:moveTo>
                <a:lnTo>
                  <a:pt x="36152" y="46152"/>
                </a:lnTo>
                <a:lnTo>
                  <a:pt x="36152" y="43764"/>
                </a:lnTo>
                <a:lnTo>
                  <a:pt x="38541" y="43764"/>
                </a:lnTo>
                <a:close/>
                <a:moveTo>
                  <a:pt x="38541" y="48691"/>
                </a:moveTo>
                <a:lnTo>
                  <a:pt x="36152" y="48691"/>
                </a:lnTo>
                <a:lnTo>
                  <a:pt x="36152" y="46302"/>
                </a:lnTo>
                <a:lnTo>
                  <a:pt x="38541" y="46302"/>
                </a:lnTo>
                <a:close/>
                <a:moveTo>
                  <a:pt x="38541" y="51228"/>
                </a:moveTo>
                <a:lnTo>
                  <a:pt x="36152" y="51228"/>
                </a:lnTo>
                <a:lnTo>
                  <a:pt x="36152" y="48839"/>
                </a:lnTo>
                <a:lnTo>
                  <a:pt x="38541" y="48839"/>
                </a:lnTo>
                <a:close/>
                <a:moveTo>
                  <a:pt x="38541" y="53765"/>
                </a:moveTo>
                <a:lnTo>
                  <a:pt x="36152" y="53765"/>
                </a:lnTo>
                <a:lnTo>
                  <a:pt x="36152" y="51376"/>
                </a:lnTo>
                <a:lnTo>
                  <a:pt x="38541" y="51376"/>
                </a:lnTo>
                <a:close/>
                <a:moveTo>
                  <a:pt x="38541" y="56303"/>
                </a:moveTo>
                <a:lnTo>
                  <a:pt x="36152" y="56303"/>
                </a:lnTo>
                <a:lnTo>
                  <a:pt x="36152" y="53914"/>
                </a:lnTo>
                <a:lnTo>
                  <a:pt x="38541" y="53914"/>
                </a:lnTo>
                <a:close/>
                <a:moveTo>
                  <a:pt x="38541" y="58840"/>
                </a:moveTo>
                <a:lnTo>
                  <a:pt x="36152" y="58840"/>
                </a:lnTo>
                <a:lnTo>
                  <a:pt x="36152" y="56451"/>
                </a:lnTo>
                <a:lnTo>
                  <a:pt x="38541" y="56451"/>
                </a:lnTo>
                <a:close/>
                <a:moveTo>
                  <a:pt x="36004" y="5554"/>
                </a:moveTo>
                <a:lnTo>
                  <a:pt x="33615" y="5554"/>
                </a:lnTo>
                <a:lnTo>
                  <a:pt x="33615" y="3165"/>
                </a:lnTo>
                <a:lnTo>
                  <a:pt x="36004" y="3165"/>
                </a:lnTo>
                <a:close/>
                <a:moveTo>
                  <a:pt x="36004" y="8092"/>
                </a:moveTo>
                <a:lnTo>
                  <a:pt x="33615" y="8092"/>
                </a:lnTo>
                <a:lnTo>
                  <a:pt x="33615" y="5703"/>
                </a:lnTo>
                <a:lnTo>
                  <a:pt x="36004" y="5703"/>
                </a:lnTo>
                <a:close/>
                <a:moveTo>
                  <a:pt x="36004" y="10629"/>
                </a:moveTo>
                <a:lnTo>
                  <a:pt x="33615" y="10629"/>
                </a:lnTo>
                <a:lnTo>
                  <a:pt x="33615" y="8240"/>
                </a:lnTo>
                <a:lnTo>
                  <a:pt x="36004" y="8240"/>
                </a:lnTo>
                <a:close/>
                <a:moveTo>
                  <a:pt x="36004" y="13166"/>
                </a:moveTo>
                <a:lnTo>
                  <a:pt x="33615" y="13166"/>
                </a:lnTo>
                <a:lnTo>
                  <a:pt x="33615" y="10777"/>
                </a:lnTo>
                <a:lnTo>
                  <a:pt x="36004" y="10777"/>
                </a:lnTo>
                <a:close/>
                <a:moveTo>
                  <a:pt x="36004" y="15704"/>
                </a:moveTo>
                <a:lnTo>
                  <a:pt x="33615" y="15704"/>
                </a:lnTo>
                <a:lnTo>
                  <a:pt x="33615" y="13316"/>
                </a:lnTo>
                <a:lnTo>
                  <a:pt x="36004" y="13316"/>
                </a:lnTo>
                <a:close/>
                <a:moveTo>
                  <a:pt x="36004" y="18242"/>
                </a:moveTo>
                <a:lnTo>
                  <a:pt x="33615" y="18242"/>
                </a:lnTo>
                <a:lnTo>
                  <a:pt x="33615" y="15853"/>
                </a:lnTo>
                <a:lnTo>
                  <a:pt x="36004" y="15853"/>
                </a:lnTo>
                <a:close/>
                <a:moveTo>
                  <a:pt x="36004" y="20778"/>
                </a:moveTo>
                <a:lnTo>
                  <a:pt x="33615" y="20778"/>
                </a:lnTo>
                <a:lnTo>
                  <a:pt x="33615" y="18389"/>
                </a:lnTo>
                <a:lnTo>
                  <a:pt x="36004" y="18389"/>
                </a:lnTo>
                <a:close/>
                <a:moveTo>
                  <a:pt x="36004" y="23316"/>
                </a:moveTo>
                <a:lnTo>
                  <a:pt x="33615" y="23316"/>
                </a:lnTo>
                <a:lnTo>
                  <a:pt x="33615" y="20928"/>
                </a:lnTo>
                <a:lnTo>
                  <a:pt x="36004" y="20928"/>
                </a:lnTo>
                <a:close/>
                <a:moveTo>
                  <a:pt x="36004" y="25854"/>
                </a:moveTo>
                <a:lnTo>
                  <a:pt x="33615" y="25854"/>
                </a:lnTo>
                <a:lnTo>
                  <a:pt x="33615" y="23465"/>
                </a:lnTo>
                <a:lnTo>
                  <a:pt x="36004" y="23465"/>
                </a:lnTo>
                <a:close/>
                <a:moveTo>
                  <a:pt x="36004" y="28391"/>
                </a:moveTo>
                <a:lnTo>
                  <a:pt x="33615" y="28391"/>
                </a:lnTo>
                <a:lnTo>
                  <a:pt x="33615" y="26002"/>
                </a:lnTo>
                <a:lnTo>
                  <a:pt x="36004" y="26002"/>
                </a:lnTo>
                <a:close/>
                <a:moveTo>
                  <a:pt x="36004" y="30928"/>
                </a:moveTo>
                <a:lnTo>
                  <a:pt x="33615" y="30928"/>
                </a:lnTo>
                <a:lnTo>
                  <a:pt x="33615" y="28540"/>
                </a:lnTo>
                <a:lnTo>
                  <a:pt x="36004" y="28540"/>
                </a:lnTo>
                <a:close/>
                <a:moveTo>
                  <a:pt x="36004" y="33466"/>
                </a:moveTo>
                <a:lnTo>
                  <a:pt x="33615" y="33466"/>
                </a:lnTo>
                <a:lnTo>
                  <a:pt x="33615" y="31077"/>
                </a:lnTo>
                <a:lnTo>
                  <a:pt x="36004" y="31077"/>
                </a:lnTo>
                <a:close/>
                <a:moveTo>
                  <a:pt x="36004" y="36003"/>
                </a:moveTo>
                <a:lnTo>
                  <a:pt x="33615" y="36003"/>
                </a:lnTo>
                <a:lnTo>
                  <a:pt x="33615" y="33614"/>
                </a:lnTo>
                <a:lnTo>
                  <a:pt x="36004" y="33614"/>
                </a:lnTo>
                <a:close/>
                <a:moveTo>
                  <a:pt x="36004" y="38540"/>
                </a:moveTo>
                <a:lnTo>
                  <a:pt x="33615" y="38540"/>
                </a:lnTo>
                <a:lnTo>
                  <a:pt x="33615" y="36152"/>
                </a:lnTo>
                <a:lnTo>
                  <a:pt x="36004" y="36152"/>
                </a:lnTo>
                <a:close/>
                <a:moveTo>
                  <a:pt x="36004" y="41079"/>
                </a:moveTo>
                <a:lnTo>
                  <a:pt x="33615" y="41079"/>
                </a:lnTo>
                <a:lnTo>
                  <a:pt x="33615" y="38690"/>
                </a:lnTo>
                <a:lnTo>
                  <a:pt x="36004" y="38690"/>
                </a:lnTo>
                <a:close/>
                <a:moveTo>
                  <a:pt x="36004" y="43616"/>
                </a:moveTo>
                <a:lnTo>
                  <a:pt x="33615" y="43616"/>
                </a:lnTo>
                <a:lnTo>
                  <a:pt x="33615" y="41226"/>
                </a:lnTo>
                <a:lnTo>
                  <a:pt x="36004" y="41226"/>
                </a:lnTo>
                <a:close/>
                <a:moveTo>
                  <a:pt x="36004" y="46152"/>
                </a:moveTo>
                <a:lnTo>
                  <a:pt x="33615" y="46152"/>
                </a:lnTo>
                <a:lnTo>
                  <a:pt x="33615" y="43764"/>
                </a:lnTo>
                <a:lnTo>
                  <a:pt x="36004" y="43764"/>
                </a:lnTo>
                <a:close/>
                <a:moveTo>
                  <a:pt x="36004" y="48691"/>
                </a:moveTo>
                <a:lnTo>
                  <a:pt x="33615" y="48691"/>
                </a:lnTo>
                <a:lnTo>
                  <a:pt x="33615" y="46302"/>
                </a:lnTo>
                <a:lnTo>
                  <a:pt x="36004" y="46302"/>
                </a:lnTo>
                <a:close/>
                <a:moveTo>
                  <a:pt x="36004" y="51228"/>
                </a:moveTo>
                <a:lnTo>
                  <a:pt x="33615" y="51228"/>
                </a:lnTo>
                <a:lnTo>
                  <a:pt x="33615" y="48839"/>
                </a:lnTo>
                <a:lnTo>
                  <a:pt x="36004" y="48839"/>
                </a:lnTo>
                <a:close/>
                <a:moveTo>
                  <a:pt x="36004" y="53765"/>
                </a:moveTo>
                <a:lnTo>
                  <a:pt x="33615" y="53765"/>
                </a:lnTo>
                <a:lnTo>
                  <a:pt x="33615" y="51376"/>
                </a:lnTo>
                <a:lnTo>
                  <a:pt x="36004" y="51376"/>
                </a:lnTo>
                <a:close/>
                <a:moveTo>
                  <a:pt x="36004" y="56303"/>
                </a:moveTo>
                <a:lnTo>
                  <a:pt x="33615" y="56303"/>
                </a:lnTo>
                <a:lnTo>
                  <a:pt x="33615" y="53914"/>
                </a:lnTo>
                <a:lnTo>
                  <a:pt x="36004" y="53914"/>
                </a:lnTo>
                <a:close/>
                <a:moveTo>
                  <a:pt x="36004" y="58840"/>
                </a:moveTo>
                <a:lnTo>
                  <a:pt x="33615" y="58840"/>
                </a:lnTo>
                <a:lnTo>
                  <a:pt x="33615" y="56451"/>
                </a:lnTo>
                <a:lnTo>
                  <a:pt x="36004" y="56451"/>
                </a:lnTo>
                <a:close/>
                <a:moveTo>
                  <a:pt x="33466" y="5554"/>
                </a:moveTo>
                <a:lnTo>
                  <a:pt x="31077" y="5554"/>
                </a:lnTo>
                <a:lnTo>
                  <a:pt x="31077" y="3165"/>
                </a:lnTo>
                <a:lnTo>
                  <a:pt x="33466" y="3165"/>
                </a:lnTo>
                <a:close/>
                <a:moveTo>
                  <a:pt x="33466" y="8092"/>
                </a:moveTo>
                <a:lnTo>
                  <a:pt x="31077" y="8092"/>
                </a:lnTo>
                <a:lnTo>
                  <a:pt x="31077" y="5703"/>
                </a:lnTo>
                <a:lnTo>
                  <a:pt x="33466" y="5703"/>
                </a:lnTo>
                <a:close/>
                <a:moveTo>
                  <a:pt x="33466" y="10629"/>
                </a:moveTo>
                <a:lnTo>
                  <a:pt x="31077" y="10629"/>
                </a:lnTo>
                <a:lnTo>
                  <a:pt x="31077" y="8240"/>
                </a:lnTo>
                <a:lnTo>
                  <a:pt x="33466" y="8240"/>
                </a:lnTo>
                <a:close/>
                <a:moveTo>
                  <a:pt x="33466" y="13166"/>
                </a:moveTo>
                <a:lnTo>
                  <a:pt x="31077" y="13166"/>
                </a:lnTo>
                <a:lnTo>
                  <a:pt x="31077" y="10777"/>
                </a:lnTo>
                <a:lnTo>
                  <a:pt x="33466" y="10777"/>
                </a:lnTo>
                <a:close/>
                <a:moveTo>
                  <a:pt x="33466" y="15704"/>
                </a:moveTo>
                <a:lnTo>
                  <a:pt x="31077" y="15704"/>
                </a:lnTo>
                <a:lnTo>
                  <a:pt x="31077" y="13316"/>
                </a:lnTo>
                <a:lnTo>
                  <a:pt x="33466" y="13316"/>
                </a:lnTo>
                <a:close/>
                <a:moveTo>
                  <a:pt x="33466" y="18242"/>
                </a:moveTo>
                <a:lnTo>
                  <a:pt x="31077" y="18242"/>
                </a:lnTo>
                <a:lnTo>
                  <a:pt x="31077" y="15853"/>
                </a:lnTo>
                <a:lnTo>
                  <a:pt x="33466" y="15853"/>
                </a:lnTo>
                <a:close/>
                <a:moveTo>
                  <a:pt x="33466" y="20778"/>
                </a:moveTo>
                <a:lnTo>
                  <a:pt x="31077" y="20778"/>
                </a:lnTo>
                <a:lnTo>
                  <a:pt x="31077" y="18389"/>
                </a:lnTo>
                <a:lnTo>
                  <a:pt x="33466" y="18389"/>
                </a:lnTo>
                <a:close/>
                <a:moveTo>
                  <a:pt x="33466" y="23316"/>
                </a:moveTo>
                <a:lnTo>
                  <a:pt x="31077" y="23316"/>
                </a:lnTo>
                <a:lnTo>
                  <a:pt x="31077" y="20928"/>
                </a:lnTo>
                <a:lnTo>
                  <a:pt x="33466" y="20928"/>
                </a:lnTo>
                <a:close/>
                <a:moveTo>
                  <a:pt x="33466" y="25854"/>
                </a:moveTo>
                <a:lnTo>
                  <a:pt x="31077" y="25854"/>
                </a:lnTo>
                <a:lnTo>
                  <a:pt x="31077" y="23465"/>
                </a:lnTo>
                <a:lnTo>
                  <a:pt x="33466" y="23465"/>
                </a:lnTo>
                <a:close/>
                <a:moveTo>
                  <a:pt x="33466" y="28391"/>
                </a:moveTo>
                <a:lnTo>
                  <a:pt x="31077" y="28391"/>
                </a:lnTo>
                <a:lnTo>
                  <a:pt x="31077" y="26002"/>
                </a:lnTo>
                <a:lnTo>
                  <a:pt x="33466" y="26002"/>
                </a:lnTo>
                <a:close/>
                <a:moveTo>
                  <a:pt x="33466" y="30928"/>
                </a:moveTo>
                <a:lnTo>
                  <a:pt x="31077" y="30928"/>
                </a:lnTo>
                <a:lnTo>
                  <a:pt x="31077" y="28540"/>
                </a:lnTo>
                <a:lnTo>
                  <a:pt x="33466" y="28540"/>
                </a:lnTo>
                <a:close/>
                <a:moveTo>
                  <a:pt x="33466" y="33466"/>
                </a:moveTo>
                <a:lnTo>
                  <a:pt x="31077" y="33466"/>
                </a:lnTo>
                <a:lnTo>
                  <a:pt x="31077" y="31077"/>
                </a:lnTo>
                <a:lnTo>
                  <a:pt x="33466" y="31077"/>
                </a:lnTo>
                <a:close/>
                <a:moveTo>
                  <a:pt x="33466" y="36003"/>
                </a:moveTo>
                <a:lnTo>
                  <a:pt x="31077" y="36003"/>
                </a:lnTo>
                <a:lnTo>
                  <a:pt x="31077" y="33614"/>
                </a:lnTo>
                <a:lnTo>
                  <a:pt x="33466" y="33614"/>
                </a:lnTo>
                <a:close/>
                <a:moveTo>
                  <a:pt x="33466" y="38540"/>
                </a:moveTo>
                <a:lnTo>
                  <a:pt x="31077" y="38540"/>
                </a:lnTo>
                <a:lnTo>
                  <a:pt x="31077" y="36152"/>
                </a:lnTo>
                <a:lnTo>
                  <a:pt x="33466" y="36152"/>
                </a:lnTo>
                <a:close/>
                <a:moveTo>
                  <a:pt x="33466" y="41079"/>
                </a:moveTo>
                <a:lnTo>
                  <a:pt x="31077" y="41079"/>
                </a:lnTo>
                <a:lnTo>
                  <a:pt x="31077" y="38690"/>
                </a:lnTo>
                <a:lnTo>
                  <a:pt x="33466" y="38690"/>
                </a:lnTo>
                <a:close/>
                <a:moveTo>
                  <a:pt x="33466" y="43616"/>
                </a:moveTo>
                <a:lnTo>
                  <a:pt x="31077" y="43616"/>
                </a:lnTo>
                <a:lnTo>
                  <a:pt x="31077" y="41226"/>
                </a:lnTo>
                <a:lnTo>
                  <a:pt x="33466" y="41226"/>
                </a:lnTo>
                <a:close/>
                <a:moveTo>
                  <a:pt x="33466" y="46152"/>
                </a:moveTo>
                <a:lnTo>
                  <a:pt x="31077" y="46152"/>
                </a:lnTo>
                <a:lnTo>
                  <a:pt x="31077" y="43764"/>
                </a:lnTo>
                <a:lnTo>
                  <a:pt x="33466" y="43764"/>
                </a:lnTo>
                <a:close/>
                <a:moveTo>
                  <a:pt x="33466" y="48691"/>
                </a:moveTo>
                <a:lnTo>
                  <a:pt x="31077" y="48691"/>
                </a:lnTo>
                <a:lnTo>
                  <a:pt x="31077" y="46302"/>
                </a:lnTo>
                <a:lnTo>
                  <a:pt x="33466" y="46302"/>
                </a:lnTo>
                <a:close/>
                <a:moveTo>
                  <a:pt x="33466" y="51228"/>
                </a:moveTo>
                <a:lnTo>
                  <a:pt x="31077" y="51228"/>
                </a:lnTo>
                <a:lnTo>
                  <a:pt x="31077" y="48839"/>
                </a:lnTo>
                <a:lnTo>
                  <a:pt x="33466" y="48839"/>
                </a:lnTo>
                <a:close/>
                <a:moveTo>
                  <a:pt x="33466" y="53765"/>
                </a:moveTo>
                <a:lnTo>
                  <a:pt x="31077" y="53765"/>
                </a:lnTo>
                <a:lnTo>
                  <a:pt x="31077" y="51376"/>
                </a:lnTo>
                <a:lnTo>
                  <a:pt x="33466" y="51376"/>
                </a:lnTo>
                <a:close/>
                <a:moveTo>
                  <a:pt x="33466" y="56303"/>
                </a:moveTo>
                <a:lnTo>
                  <a:pt x="31077" y="56303"/>
                </a:lnTo>
                <a:lnTo>
                  <a:pt x="31077" y="53914"/>
                </a:lnTo>
                <a:lnTo>
                  <a:pt x="33466" y="53914"/>
                </a:lnTo>
                <a:close/>
                <a:moveTo>
                  <a:pt x="33466" y="58840"/>
                </a:moveTo>
                <a:lnTo>
                  <a:pt x="31077" y="58840"/>
                </a:lnTo>
                <a:lnTo>
                  <a:pt x="31077" y="56451"/>
                </a:lnTo>
                <a:lnTo>
                  <a:pt x="33466" y="56451"/>
                </a:lnTo>
                <a:close/>
                <a:moveTo>
                  <a:pt x="30928" y="5554"/>
                </a:moveTo>
                <a:lnTo>
                  <a:pt x="28540" y="5554"/>
                </a:lnTo>
                <a:lnTo>
                  <a:pt x="28540" y="3165"/>
                </a:lnTo>
                <a:lnTo>
                  <a:pt x="30928" y="3165"/>
                </a:lnTo>
                <a:close/>
                <a:moveTo>
                  <a:pt x="30928" y="8092"/>
                </a:moveTo>
                <a:lnTo>
                  <a:pt x="28540" y="8092"/>
                </a:lnTo>
                <a:lnTo>
                  <a:pt x="28540" y="5703"/>
                </a:lnTo>
                <a:lnTo>
                  <a:pt x="30928" y="5703"/>
                </a:lnTo>
                <a:close/>
                <a:moveTo>
                  <a:pt x="30928" y="10629"/>
                </a:moveTo>
                <a:lnTo>
                  <a:pt x="28540" y="10629"/>
                </a:lnTo>
                <a:lnTo>
                  <a:pt x="28540" y="8240"/>
                </a:lnTo>
                <a:lnTo>
                  <a:pt x="30928" y="8240"/>
                </a:lnTo>
                <a:close/>
                <a:moveTo>
                  <a:pt x="30928" y="13166"/>
                </a:moveTo>
                <a:lnTo>
                  <a:pt x="28540" y="13166"/>
                </a:lnTo>
                <a:lnTo>
                  <a:pt x="28540" y="10777"/>
                </a:lnTo>
                <a:lnTo>
                  <a:pt x="30928" y="10777"/>
                </a:lnTo>
                <a:close/>
                <a:moveTo>
                  <a:pt x="30928" y="15704"/>
                </a:moveTo>
                <a:lnTo>
                  <a:pt x="28540" y="15704"/>
                </a:lnTo>
                <a:lnTo>
                  <a:pt x="28540" y="13316"/>
                </a:lnTo>
                <a:lnTo>
                  <a:pt x="30928" y="13316"/>
                </a:lnTo>
                <a:close/>
                <a:moveTo>
                  <a:pt x="30928" y="18242"/>
                </a:moveTo>
                <a:lnTo>
                  <a:pt x="28540" y="18242"/>
                </a:lnTo>
                <a:lnTo>
                  <a:pt x="28540" y="15853"/>
                </a:lnTo>
                <a:lnTo>
                  <a:pt x="30928" y="15853"/>
                </a:lnTo>
                <a:close/>
                <a:moveTo>
                  <a:pt x="30928" y="20778"/>
                </a:moveTo>
                <a:lnTo>
                  <a:pt x="28540" y="20778"/>
                </a:lnTo>
                <a:lnTo>
                  <a:pt x="28540" y="18389"/>
                </a:lnTo>
                <a:lnTo>
                  <a:pt x="30928" y="18389"/>
                </a:lnTo>
                <a:close/>
                <a:moveTo>
                  <a:pt x="30928" y="23316"/>
                </a:moveTo>
                <a:lnTo>
                  <a:pt x="28540" y="23316"/>
                </a:lnTo>
                <a:lnTo>
                  <a:pt x="28540" y="20928"/>
                </a:lnTo>
                <a:lnTo>
                  <a:pt x="30928" y="20928"/>
                </a:lnTo>
                <a:close/>
                <a:moveTo>
                  <a:pt x="30928" y="25854"/>
                </a:moveTo>
                <a:lnTo>
                  <a:pt x="28540" y="25854"/>
                </a:lnTo>
                <a:lnTo>
                  <a:pt x="28540" y="23465"/>
                </a:lnTo>
                <a:lnTo>
                  <a:pt x="30928" y="23465"/>
                </a:lnTo>
                <a:close/>
                <a:moveTo>
                  <a:pt x="30928" y="28391"/>
                </a:moveTo>
                <a:lnTo>
                  <a:pt x="28540" y="28391"/>
                </a:lnTo>
                <a:lnTo>
                  <a:pt x="28540" y="26002"/>
                </a:lnTo>
                <a:lnTo>
                  <a:pt x="30928" y="26002"/>
                </a:lnTo>
                <a:close/>
                <a:moveTo>
                  <a:pt x="30928" y="30928"/>
                </a:moveTo>
                <a:lnTo>
                  <a:pt x="28540" y="30928"/>
                </a:lnTo>
                <a:lnTo>
                  <a:pt x="28540" y="28540"/>
                </a:lnTo>
                <a:lnTo>
                  <a:pt x="30928" y="28540"/>
                </a:lnTo>
                <a:close/>
                <a:moveTo>
                  <a:pt x="30928" y="33466"/>
                </a:moveTo>
                <a:lnTo>
                  <a:pt x="28540" y="33466"/>
                </a:lnTo>
                <a:lnTo>
                  <a:pt x="28540" y="31077"/>
                </a:lnTo>
                <a:lnTo>
                  <a:pt x="30928" y="31077"/>
                </a:lnTo>
                <a:close/>
                <a:moveTo>
                  <a:pt x="30928" y="36003"/>
                </a:moveTo>
                <a:lnTo>
                  <a:pt x="28540" y="36003"/>
                </a:lnTo>
                <a:lnTo>
                  <a:pt x="28540" y="33614"/>
                </a:lnTo>
                <a:lnTo>
                  <a:pt x="30928" y="33614"/>
                </a:lnTo>
                <a:close/>
                <a:moveTo>
                  <a:pt x="30928" y="38540"/>
                </a:moveTo>
                <a:lnTo>
                  <a:pt x="28540" y="38540"/>
                </a:lnTo>
                <a:lnTo>
                  <a:pt x="28540" y="36152"/>
                </a:lnTo>
                <a:lnTo>
                  <a:pt x="30928" y="36152"/>
                </a:lnTo>
                <a:close/>
                <a:moveTo>
                  <a:pt x="30928" y="41079"/>
                </a:moveTo>
                <a:lnTo>
                  <a:pt x="28540" y="41079"/>
                </a:lnTo>
                <a:lnTo>
                  <a:pt x="28540" y="38690"/>
                </a:lnTo>
                <a:lnTo>
                  <a:pt x="30928" y="38690"/>
                </a:lnTo>
                <a:close/>
                <a:moveTo>
                  <a:pt x="30928" y="43616"/>
                </a:moveTo>
                <a:lnTo>
                  <a:pt x="28540" y="43616"/>
                </a:lnTo>
                <a:lnTo>
                  <a:pt x="28540" y="41226"/>
                </a:lnTo>
                <a:lnTo>
                  <a:pt x="30928" y="41226"/>
                </a:lnTo>
                <a:close/>
                <a:moveTo>
                  <a:pt x="30928" y="46152"/>
                </a:moveTo>
                <a:lnTo>
                  <a:pt x="28540" y="46152"/>
                </a:lnTo>
                <a:lnTo>
                  <a:pt x="28540" y="43764"/>
                </a:lnTo>
                <a:lnTo>
                  <a:pt x="30928" y="43764"/>
                </a:lnTo>
                <a:close/>
                <a:moveTo>
                  <a:pt x="30928" y="48691"/>
                </a:moveTo>
                <a:lnTo>
                  <a:pt x="28540" y="48691"/>
                </a:lnTo>
                <a:lnTo>
                  <a:pt x="28540" y="46302"/>
                </a:lnTo>
                <a:lnTo>
                  <a:pt x="30928" y="46302"/>
                </a:lnTo>
                <a:close/>
                <a:moveTo>
                  <a:pt x="30928" y="51228"/>
                </a:moveTo>
                <a:lnTo>
                  <a:pt x="28540" y="51228"/>
                </a:lnTo>
                <a:lnTo>
                  <a:pt x="28540" y="48839"/>
                </a:lnTo>
                <a:lnTo>
                  <a:pt x="30928" y="48839"/>
                </a:lnTo>
                <a:close/>
                <a:moveTo>
                  <a:pt x="30928" y="53765"/>
                </a:moveTo>
                <a:lnTo>
                  <a:pt x="28540" y="53765"/>
                </a:lnTo>
                <a:lnTo>
                  <a:pt x="28540" y="51376"/>
                </a:lnTo>
                <a:lnTo>
                  <a:pt x="30928" y="51376"/>
                </a:lnTo>
                <a:close/>
                <a:moveTo>
                  <a:pt x="30928" y="56303"/>
                </a:moveTo>
                <a:lnTo>
                  <a:pt x="28540" y="56303"/>
                </a:lnTo>
                <a:lnTo>
                  <a:pt x="28540" y="53914"/>
                </a:lnTo>
                <a:lnTo>
                  <a:pt x="30928" y="53914"/>
                </a:lnTo>
                <a:close/>
                <a:moveTo>
                  <a:pt x="30928" y="58840"/>
                </a:moveTo>
                <a:lnTo>
                  <a:pt x="28540" y="58840"/>
                </a:lnTo>
                <a:lnTo>
                  <a:pt x="28540" y="56451"/>
                </a:lnTo>
                <a:lnTo>
                  <a:pt x="30928" y="56451"/>
                </a:lnTo>
                <a:close/>
                <a:moveTo>
                  <a:pt x="28391" y="5554"/>
                </a:moveTo>
                <a:lnTo>
                  <a:pt x="26002" y="5554"/>
                </a:lnTo>
                <a:lnTo>
                  <a:pt x="26002" y="3165"/>
                </a:lnTo>
                <a:lnTo>
                  <a:pt x="28391" y="3165"/>
                </a:lnTo>
                <a:close/>
                <a:moveTo>
                  <a:pt x="28391" y="8092"/>
                </a:moveTo>
                <a:lnTo>
                  <a:pt x="26002" y="8092"/>
                </a:lnTo>
                <a:lnTo>
                  <a:pt x="26002" y="5703"/>
                </a:lnTo>
                <a:lnTo>
                  <a:pt x="28391" y="5703"/>
                </a:lnTo>
                <a:close/>
                <a:moveTo>
                  <a:pt x="28391" y="10629"/>
                </a:moveTo>
                <a:lnTo>
                  <a:pt x="26002" y="10629"/>
                </a:lnTo>
                <a:lnTo>
                  <a:pt x="26002" y="8240"/>
                </a:lnTo>
                <a:lnTo>
                  <a:pt x="28391" y="8240"/>
                </a:lnTo>
                <a:close/>
                <a:moveTo>
                  <a:pt x="28391" y="13166"/>
                </a:moveTo>
                <a:lnTo>
                  <a:pt x="26002" y="13166"/>
                </a:lnTo>
                <a:lnTo>
                  <a:pt x="26002" y="10777"/>
                </a:lnTo>
                <a:lnTo>
                  <a:pt x="28391" y="10777"/>
                </a:lnTo>
                <a:close/>
                <a:moveTo>
                  <a:pt x="28391" y="15704"/>
                </a:moveTo>
                <a:lnTo>
                  <a:pt x="26002" y="15704"/>
                </a:lnTo>
                <a:lnTo>
                  <a:pt x="26002" y="13316"/>
                </a:lnTo>
                <a:lnTo>
                  <a:pt x="28391" y="13316"/>
                </a:lnTo>
                <a:close/>
                <a:moveTo>
                  <a:pt x="28391" y="18242"/>
                </a:moveTo>
                <a:lnTo>
                  <a:pt x="26002" y="18242"/>
                </a:lnTo>
                <a:lnTo>
                  <a:pt x="26002" y="15853"/>
                </a:lnTo>
                <a:lnTo>
                  <a:pt x="28391" y="15853"/>
                </a:lnTo>
                <a:close/>
                <a:moveTo>
                  <a:pt x="28391" y="20778"/>
                </a:moveTo>
                <a:lnTo>
                  <a:pt x="26002" y="20778"/>
                </a:lnTo>
                <a:lnTo>
                  <a:pt x="26002" y="18389"/>
                </a:lnTo>
                <a:lnTo>
                  <a:pt x="28391" y="18389"/>
                </a:lnTo>
                <a:close/>
                <a:moveTo>
                  <a:pt x="28391" y="23316"/>
                </a:moveTo>
                <a:lnTo>
                  <a:pt x="26002" y="23316"/>
                </a:lnTo>
                <a:lnTo>
                  <a:pt x="26002" y="20928"/>
                </a:lnTo>
                <a:lnTo>
                  <a:pt x="28391" y="20928"/>
                </a:lnTo>
                <a:close/>
                <a:moveTo>
                  <a:pt x="28391" y="25854"/>
                </a:moveTo>
                <a:lnTo>
                  <a:pt x="26002" y="25854"/>
                </a:lnTo>
                <a:lnTo>
                  <a:pt x="26002" y="23465"/>
                </a:lnTo>
                <a:lnTo>
                  <a:pt x="28391" y="23465"/>
                </a:lnTo>
                <a:close/>
                <a:moveTo>
                  <a:pt x="28391" y="28391"/>
                </a:moveTo>
                <a:lnTo>
                  <a:pt x="26002" y="28391"/>
                </a:lnTo>
                <a:lnTo>
                  <a:pt x="26002" y="26002"/>
                </a:lnTo>
                <a:lnTo>
                  <a:pt x="28391" y="26002"/>
                </a:lnTo>
                <a:close/>
                <a:moveTo>
                  <a:pt x="28391" y="30928"/>
                </a:moveTo>
                <a:lnTo>
                  <a:pt x="26002" y="30928"/>
                </a:lnTo>
                <a:lnTo>
                  <a:pt x="26002" y="28540"/>
                </a:lnTo>
                <a:lnTo>
                  <a:pt x="28391" y="28540"/>
                </a:lnTo>
                <a:close/>
                <a:moveTo>
                  <a:pt x="28391" y="33466"/>
                </a:moveTo>
                <a:lnTo>
                  <a:pt x="26002" y="33466"/>
                </a:lnTo>
                <a:lnTo>
                  <a:pt x="26002" y="31077"/>
                </a:lnTo>
                <a:lnTo>
                  <a:pt x="28391" y="31077"/>
                </a:lnTo>
                <a:close/>
                <a:moveTo>
                  <a:pt x="28391" y="36003"/>
                </a:moveTo>
                <a:lnTo>
                  <a:pt x="26002" y="36003"/>
                </a:lnTo>
                <a:lnTo>
                  <a:pt x="26002" y="33614"/>
                </a:lnTo>
                <a:lnTo>
                  <a:pt x="28391" y="33614"/>
                </a:lnTo>
                <a:close/>
                <a:moveTo>
                  <a:pt x="28391" y="38540"/>
                </a:moveTo>
                <a:lnTo>
                  <a:pt x="26002" y="38540"/>
                </a:lnTo>
                <a:lnTo>
                  <a:pt x="26002" y="36152"/>
                </a:lnTo>
                <a:lnTo>
                  <a:pt x="28391" y="36152"/>
                </a:lnTo>
                <a:close/>
                <a:moveTo>
                  <a:pt x="28391" y="41079"/>
                </a:moveTo>
                <a:lnTo>
                  <a:pt x="26002" y="41079"/>
                </a:lnTo>
                <a:lnTo>
                  <a:pt x="26002" y="38690"/>
                </a:lnTo>
                <a:lnTo>
                  <a:pt x="28391" y="38690"/>
                </a:lnTo>
                <a:close/>
                <a:moveTo>
                  <a:pt x="28391" y="43616"/>
                </a:moveTo>
                <a:lnTo>
                  <a:pt x="26002" y="43616"/>
                </a:lnTo>
                <a:lnTo>
                  <a:pt x="26002" y="41226"/>
                </a:lnTo>
                <a:lnTo>
                  <a:pt x="28391" y="41226"/>
                </a:lnTo>
                <a:close/>
                <a:moveTo>
                  <a:pt x="28391" y="46152"/>
                </a:moveTo>
                <a:lnTo>
                  <a:pt x="26002" y="46152"/>
                </a:lnTo>
                <a:lnTo>
                  <a:pt x="26002" y="43764"/>
                </a:lnTo>
                <a:lnTo>
                  <a:pt x="28391" y="43764"/>
                </a:lnTo>
                <a:close/>
                <a:moveTo>
                  <a:pt x="28391" y="48691"/>
                </a:moveTo>
                <a:lnTo>
                  <a:pt x="26002" y="48691"/>
                </a:lnTo>
                <a:lnTo>
                  <a:pt x="26002" y="46302"/>
                </a:lnTo>
                <a:lnTo>
                  <a:pt x="28391" y="46302"/>
                </a:lnTo>
                <a:close/>
                <a:moveTo>
                  <a:pt x="28391" y="51228"/>
                </a:moveTo>
                <a:lnTo>
                  <a:pt x="26002" y="51228"/>
                </a:lnTo>
                <a:lnTo>
                  <a:pt x="26002" y="48839"/>
                </a:lnTo>
                <a:lnTo>
                  <a:pt x="28391" y="48839"/>
                </a:lnTo>
                <a:close/>
                <a:moveTo>
                  <a:pt x="28391" y="53765"/>
                </a:moveTo>
                <a:lnTo>
                  <a:pt x="26002" y="53765"/>
                </a:lnTo>
                <a:lnTo>
                  <a:pt x="26002" y="51376"/>
                </a:lnTo>
                <a:lnTo>
                  <a:pt x="28391" y="51376"/>
                </a:lnTo>
                <a:close/>
                <a:moveTo>
                  <a:pt x="28391" y="56303"/>
                </a:moveTo>
                <a:lnTo>
                  <a:pt x="26002" y="56303"/>
                </a:lnTo>
                <a:lnTo>
                  <a:pt x="26002" y="53914"/>
                </a:lnTo>
                <a:lnTo>
                  <a:pt x="28391" y="53914"/>
                </a:lnTo>
                <a:close/>
                <a:moveTo>
                  <a:pt x="28391" y="58840"/>
                </a:moveTo>
                <a:lnTo>
                  <a:pt x="26002" y="58840"/>
                </a:lnTo>
                <a:lnTo>
                  <a:pt x="26002" y="56451"/>
                </a:lnTo>
                <a:lnTo>
                  <a:pt x="28391" y="56451"/>
                </a:lnTo>
                <a:close/>
                <a:moveTo>
                  <a:pt x="25854" y="5554"/>
                </a:moveTo>
                <a:lnTo>
                  <a:pt x="23465" y="5554"/>
                </a:lnTo>
                <a:lnTo>
                  <a:pt x="23465" y="3165"/>
                </a:lnTo>
                <a:lnTo>
                  <a:pt x="25854" y="3165"/>
                </a:lnTo>
                <a:close/>
                <a:moveTo>
                  <a:pt x="25854" y="8092"/>
                </a:moveTo>
                <a:lnTo>
                  <a:pt x="23465" y="8092"/>
                </a:lnTo>
                <a:lnTo>
                  <a:pt x="23465" y="5703"/>
                </a:lnTo>
                <a:lnTo>
                  <a:pt x="25854" y="5703"/>
                </a:lnTo>
                <a:close/>
                <a:moveTo>
                  <a:pt x="25854" y="10629"/>
                </a:moveTo>
                <a:lnTo>
                  <a:pt x="23465" y="10629"/>
                </a:lnTo>
                <a:lnTo>
                  <a:pt x="23465" y="8240"/>
                </a:lnTo>
                <a:lnTo>
                  <a:pt x="25854" y="8240"/>
                </a:lnTo>
                <a:close/>
                <a:moveTo>
                  <a:pt x="25854" y="13166"/>
                </a:moveTo>
                <a:lnTo>
                  <a:pt x="23465" y="13166"/>
                </a:lnTo>
                <a:lnTo>
                  <a:pt x="23465" y="10777"/>
                </a:lnTo>
                <a:lnTo>
                  <a:pt x="25854" y="10777"/>
                </a:lnTo>
                <a:close/>
                <a:moveTo>
                  <a:pt x="25854" y="15704"/>
                </a:moveTo>
                <a:lnTo>
                  <a:pt x="23465" y="15704"/>
                </a:lnTo>
                <a:lnTo>
                  <a:pt x="23465" y="13316"/>
                </a:lnTo>
                <a:lnTo>
                  <a:pt x="25854" y="13316"/>
                </a:lnTo>
                <a:close/>
                <a:moveTo>
                  <a:pt x="25854" y="18242"/>
                </a:moveTo>
                <a:lnTo>
                  <a:pt x="23465" y="18242"/>
                </a:lnTo>
                <a:lnTo>
                  <a:pt x="23465" y="15853"/>
                </a:lnTo>
                <a:lnTo>
                  <a:pt x="25854" y="15853"/>
                </a:lnTo>
                <a:close/>
                <a:moveTo>
                  <a:pt x="25854" y="20778"/>
                </a:moveTo>
                <a:lnTo>
                  <a:pt x="23465" y="20778"/>
                </a:lnTo>
                <a:lnTo>
                  <a:pt x="23465" y="18389"/>
                </a:lnTo>
                <a:lnTo>
                  <a:pt x="25854" y="18389"/>
                </a:lnTo>
                <a:close/>
                <a:moveTo>
                  <a:pt x="25854" y="23316"/>
                </a:moveTo>
                <a:lnTo>
                  <a:pt x="23465" y="23316"/>
                </a:lnTo>
                <a:lnTo>
                  <a:pt x="23465" y="20928"/>
                </a:lnTo>
                <a:lnTo>
                  <a:pt x="25854" y="20928"/>
                </a:lnTo>
                <a:close/>
                <a:moveTo>
                  <a:pt x="25854" y="25854"/>
                </a:moveTo>
                <a:lnTo>
                  <a:pt x="23465" y="25854"/>
                </a:lnTo>
                <a:lnTo>
                  <a:pt x="23465" y="23465"/>
                </a:lnTo>
                <a:lnTo>
                  <a:pt x="25854" y="23465"/>
                </a:lnTo>
                <a:close/>
                <a:moveTo>
                  <a:pt x="25854" y="28391"/>
                </a:moveTo>
                <a:lnTo>
                  <a:pt x="23465" y="28391"/>
                </a:lnTo>
                <a:lnTo>
                  <a:pt x="23465" y="26002"/>
                </a:lnTo>
                <a:lnTo>
                  <a:pt x="25854" y="26002"/>
                </a:lnTo>
                <a:close/>
                <a:moveTo>
                  <a:pt x="25854" y="30928"/>
                </a:moveTo>
                <a:lnTo>
                  <a:pt x="23465" y="30928"/>
                </a:lnTo>
                <a:lnTo>
                  <a:pt x="23465" y="28540"/>
                </a:lnTo>
                <a:lnTo>
                  <a:pt x="25854" y="28540"/>
                </a:lnTo>
                <a:close/>
                <a:moveTo>
                  <a:pt x="25854" y="33466"/>
                </a:moveTo>
                <a:lnTo>
                  <a:pt x="23465" y="33466"/>
                </a:lnTo>
                <a:lnTo>
                  <a:pt x="23465" y="31077"/>
                </a:lnTo>
                <a:lnTo>
                  <a:pt x="25854" y="31077"/>
                </a:lnTo>
                <a:close/>
                <a:moveTo>
                  <a:pt x="25854" y="36003"/>
                </a:moveTo>
                <a:lnTo>
                  <a:pt x="23465" y="36003"/>
                </a:lnTo>
                <a:lnTo>
                  <a:pt x="23465" y="33614"/>
                </a:lnTo>
                <a:lnTo>
                  <a:pt x="25854" y="33614"/>
                </a:lnTo>
                <a:close/>
                <a:moveTo>
                  <a:pt x="25854" y="38540"/>
                </a:moveTo>
                <a:lnTo>
                  <a:pt x="23465" y="38540"/>
                </a:lnTo>
                <a:lnTo>
                  <a:pt x="23465" y="36152"/>
                </a:lnTo>
                <a:lnTo>
                  <a:pt x="25854" y="36152"/>
                </a:lnTo>
                <a:close/>
                <a:moveTo>
                  <a:pt x="25854" y="41079"/>
                </a:moveTo>
                <a:lnTo>
                  <a:pt x="23465" y="41079"/>
                </a:lnTo>
                <a:lnTo>
                  <a:pt x="23465" y="38690"/>
                </a:lnTo>
                <a:lnTo>
                  <a:pt x="25854" y="38690"/>
                </a:lnTo>
                <a:close/>
                <a:moveTo>
                  <a:pt x="25854" y="43616"/>
                </a:moveTo>
                <a:lnTo>
                  <a:pt x="23465" y="43616"/>
                </a:lnTo>
                <a:lnTo>
                  <a:pt x="23465" y="41226"/>
                </a:lnTo>
                <a:lnTo>
                  <a:pt x="25854" y="41226"/>
                </a:lnTo>
                <a:close/>
                <a:moveTo>
                  <a:pt x="25854" y="46152"/>
                </a:moveTo>
                <a:lnTo>
                  <a:pt x="23465" y="46152"/>
                </a:lnTo>
                <a:lnTo>
                  <a:pt x="23465" y="43764"/>
                </a:lnTo>
                <a:lnTo>
                  <a:pt x="25854" y="43764"/>
                </a:lnTo>
                <a:close/>
                <a:moveTo>
                  <a:pt x="25854" y="48691"/>
                </a:moveTo>
                <a:lnTo>
                  <a:pt x="23465" y="48691"/>
                </a:lnTo>
                <a:lnTo>
                  <a:pt x="23465" y="46302"/>
                </a:lnTo>
                <a:lnTo>
                  <a:pt x="25854" y="46302"/>
                </a:lnTo>
                <a:close/>
                <a:moveTo>
                  <a:pt x="25854" y="51228"/>
                </a:moveTo>
                <a:lnTo>
                  <a:pt x="23465" y="51228"/>
                </a:lnTo>
                <a:lnTo>
                  <a:pt x="23465" y="48839"/>
                </a:lnTo>
                <a:lnTo>
                  <a:pt x="25854" y="48839"/>
                </a:lnTo>
                <a:close/>
                <a:moveTo>
                  <a:pt x="25854" y="53765"/>
                </a:moveTo>
                <a:lnTo>
                  <a:pt x="23465" y="53765"/>
                </a:lnTo>
                <a:lnTo>
                  <a:pt x="23465" y="51376"/>
                </a:lnTo>
                <a:lnTo>
                  <a:pt x="25854" y="51376"/>
                </a:lnTo>
                <a:close/>
                <a:moveTo>
                  <a:pt x="25854" y="56303"/>
                </a:moveTo>
                <a:lnTo>
                  <a:pt x="23465" y="56303"/>
                </a:lnTo>
                <a:lnTo>
                  <a:pt x="23465" y="53914"/>
                </a:lnTo>
                <a:lnTo>
                  <a:pt x="25854" y="53914"/>
                </a:lnTo>
                <a:close/>
                <a:moveTo>
                  <a:pt x="25854" y="58840"/>
                </a:moveTo>
                <a:lnTo>
                  <a:pt x="23465" y="58840"/>
                </a:lnTo>
                <a:lnTo>
                  <a:pt x="23465" y="56451"/>
                </a:lnTo>
                <a:lnTo>
                  <a:pt x="25854" y="56451"/>
                </a:lnTo>
                <a:close/>
                <a:moveTo>
                  <a:pt x="23316" y="5554"/>
                </a:moveTo>
                <a:lnTo>
                  <a:pt x="20928" y="5554"/>
                </a:lnTo>
                <a:lnTo>
                  <a:pt x="20928" y="3165"/>
                </a:lnTo>
                <a:lnTo>
                  <a:pt x="23316" y="3165"/>
                </a:lnTo>
                <a:close/>
                <a:moveTo>
                  <a:pt x="23316" y="8092"/>
                </a:moveTo>
                <a:lnTo>
                  <a:pt x="20928" y="8092"/>
                </a:lnTo>
                <a:lnTo>
                  <a:pt x="20928" y="5703"/>
                </a:lnTo>
                <a:lnTo>
                  <a:pt x="23316" y="5703"/>
                </a:lnTo>
                <a:close/>
                <a:moveTo>
                  <a:pt x="23316" y="10629"/>
                </a:moveTo>
                <a:lnTo>
                  <a:pt x="20928" y="10629"/>
                </a:lnTo>
                <a:lnTo>
                  <a:pt x="20928" y="8240"/>
                </a:lnTo>
                <a:lnTo>
                  <a:pt x="23316" y="8240"/>
                </a:lnTo>
                <a:close/>
                <a:moveTo>
                  <a:pt x="23316" y="13166"/>
                </a:moveTo>
                <a:lnTo>
                  <a:pt x="20928" y="13166"/>
                </a:lnTo>
                <a:lnTo>
                  <a:pt x="20928" y="10777"/>
                </a:lnTo>
                <a:lnTo>
                  <a:pt x="23316" y="10777"/>
                </a:lnTo>
                <a:close/>
                <a:moveTo>
                  <a:pt x="23316" y="15704"/>
                </a:moveTo>
                <a:lnTo>
                  <a:pt x="20928" y="15704"/>
                </a:lnTo>
                <a:lnTo>
                  <a:pt x="20928" y="13316"/>
                </a:lnTo>
                <a:lnTo>
                  <a:pt x="23316" y="13316"/>
                </a:lnTo>
                <a:close/>
                <a:moveTo>
                  <a:pt x="23316" y="18242"/>
                </a:moveTo>
                <a:lnTo>
                  <a:pt x="20928" y="18242"/>
                </a:lnTo>
                <a:lnTo>
                  <a:pt x="20928" y="15853"/>
                </a:lnTo>
                <a:lnTo>
                  <a:pt x="23316" y="15853"/>
                </a:lnTo>
                <a:close/>
                <a:moveTo>
                  <a:pt x="23316" y="20778"/>
                </a:moveTo>
                <a:lnTo>
                  <a:pt x="20928" y="20778"/>
                </a:lnTo>
                <a:lnTo>
                  <a:pt x="20928" y="18389"/>
                </a:lnTo>
                <a:lnTo>
                  <a:pt x="23316" y="18389"/>
                </a:lnTo>
                <a:close/>
                <a:moveTo>
                  <a:pt x="23316" y="23316"/>
                </a:moveTo>
                <a:lnTo>
                  <a:pt x="20928" y="23316"/>
                </a:lnTo>
                <a:lnTo>
                  <a:pt x="20928" y="20928"/>
                </a:lnTo>
                <a:lnTo>
                  <a:pt x="23316" y="20928"/>
                </a:lnTo>
                <a:close/>
                <a:moveTo>
                  <a:pt x="23316" y="25854"/>
                </a:moveTo>
                <a:lnTo>
                  <a:pt x="20928" y="25854"/>
                </a:lnTo>
                <a:lnTo>
                  <a:pt x="20928" y="23465"/>
                </a:lnTo>
                <a:lnTo>
                  <a:pt x="23316" y="23465"/>
                </a:lnTo>
                <a:close/>
                <a:moveTo>
                  <a:pt x="23316" y="28391"/>
                </a:moveTo>
                <a:lnTo>
                  <a:pt x="20928" y="28391"/>
                </a:lnTo>
                <a:lnTo>
                  <a:pt x="20928" y="26002"/>
                </a:lnTo>
                <a:lnTo>
                  <a:pt x="23316" y="26002"/>
                </a:lnTo>
                <a:close/>
                <a:moveTo>
                  <a:pt x="23316" y="30928"/>
                </a:moveTo>
                <a:lnTo>
                  <a:pt x="20928" y="30928"/>
                </a:lnTo>
                <a:lnTo>
                  <a:pt x="20928" y="28540"/>
                </a:lnTo>
                <a:lnTo>
                  <a:pt x="23316" y="28540"/>
                </a:lnTo>
                <a:close/>
                <a:moveTo>
                  <a:pt x="23316" y="33466"/>
                </a:moveTo>
                <a:lnTo>
                  <a:pt x="20928" y="33466"/>
                </a:lnTo>
                <a:lnTo>
                  <a:pt x="20928" y="31077"/>
                </a:lnTo>
                <a:lnTo>
                  <a:pt x="23316" y="31077"/>
                </a:lnTo>
                <a:close/>
                <a:moveTo>
                  <a:pt x="23316" y="36003"/>
                </a:moveTo>
                <a:lnTo>
                  <a:pt x="20928" y="36003"/>
                </a:lnTo>
                <a:lnTo>
                  <a:pt x="20928" y="33614"/>
                </a:lnTo>
                <a:lnTo>
                  <a:pt x="23316" y="33614"/>
                </a:lnTo>
                <a:close/>
                <a:moveTo>
                  <a:pt x="23316" y="38540"/>
                </a:moveTo>
                <a:lnTo>
                  <a:pt x="20928" y="38540"/>
                </a:lnTo>
                <a:lnTo>
                  <a:pt x="20928" y="36152"/>
                </a:lnTo>
                <a:lnTo>
                  <a:pt x="23316" y="36152"/>
                </a:lnTo>
                <a:close/>
                <a:moveTo>
                  <a:pt x="23316" y="41079"/>
                </a:moveTo>
                <a:lnTo>
                  <a:pt x="20928" y="41079"/>
                </a:lnTo>
                <a:lnTo>
                  <a:pt x="20928" y="38690"/>
                </a:lnTo>
                <a:lnTo>
                  <a:pt x="23316" y="38690"/>
                </a:lnTo>
                <a:close/>
                <a:moveTo>
                  <a:pt x="23316" y="43616"/>
                </a:moveTo>
                <a:lnTo>
                  <a:pt x="20928" y="43616"/>
                </a:lnTo>
                <a:lnTo>
                  <a:pt x="20928" y="41226"/>
                </a:lnTo>
                <a:lnTo>
                  <a:pt x="23316" y="41226"/>
                </a:lnTo>
                <a:close/>
                <a:moveTo>
                  <a:pt x="23316" y="46152"/>
                </a:moveTo>
                <a:lnTo>
                  <a:pt x="20928" y="46152"/>
                </a:lnTo>
                <a:lnTo>
                  <a:pt x="20928" y="43764"/>
                </a:lnTo>
                <a:lnTo>
                  <a:pt x="23316" y="43764"/>
                </a:lnTo>
                <a:close/>
                <a:moveTo>
                  <a:pt x="23316" y="48691"/>
                </a:moveTo>
                <a:lnTo>
                  <a:pt x="20928" y="48691"/>
                </a:lnTo>
                <a:lnTo>
                  <a:pt x="20928" y="46302"/>
                </a:lnTo>
                <a:lnTo>
                  <a:pt x="23316" y="46302"/>
                </a:lnTo>
                <a:close/>
                <a:moveTo>
                  <a:pt x="23316" y="51228"/>
                </a:moveTo>
                <a:lnTo>
                  <a:pt x="20928" y="51228"/>
                </a:lnTo>
                <a:lnTo>
                  <a:pt x="20928" y="48839"/>
                </a:lnTo>
                <a:lnTo>
                  <a:pt x="23316" y="48839"/>
                </a:lnTo>
                <a:close/>
                <a:moveTo>
                  <a:pt x="23316" y="53765"/>
                </a:moveTo>
                <a:lnTo>
                  <a:pt x="20928" y="53765"/>
                </a:lnTo>
                <a:lnTo>
                  <a:pt x="20928" y="51376"/>
                </a:lnTo>
                <a:lnTo>
                  <a:pt x="23316" y="51376"/>
                </a:lnTo>
                <a:close/>
                <a:moveTo>
                  <a:pt x="23316" y="56303"/>
                </a:moveTo>
                <a:lnTo>
                  <a:pt x="20928" y="56303"/>
                </a:lnTo>
                <a:lnTo>
                  <a:pt x="20928" y="53914"/>
                </a:lnTo>
                <a:lnTo>
                  <a:pt x="23316" y="53914"/>
                </a:lnTo>
                <a:close/>
                <a:moveTo>
                  <a:pt x="23316" y="58840"/>
                </a:moveTo>
                <a:lnTo>
                  <a:pt x="20928" y="58840"/>
                </a:lnTo>
                <a:lnTo>
                  <a:pt x="20928" y="56451"/>
                </a:lnTo>
                <a:lnTo>
                  <a:pt x="23316" y="56451"/>
                </a:lnTo>
                <a:close/>
                <a:moveTo>
                  <a:pt x="20779" y="5554"/>
                </a:moveTo>
                <a:lnTo>
                  <a:pt x="18390" y="5554"/>
                </a:lnTo>
                <a:lnTo>
                  <a:pt x="18390" y="3165"/>
                </a:lnTo>
                <a:lnTo>
                  <a:pt x="20779" y="3165"/>
                </a:lnTo>
                <a:close/>
                <a:moveTo>
                  <a:pt x="20779" y="8092"/>
                </a:moveTo>
                <a:lnTo>
                  <a:pt x="18390" y="8092"/>
                </a:lnTo>
                <a:lnTo>
                  <a:pt x="18390" y="5703"/>
                </a:lnTo>
                <a:lnTo>
                  <a:pt x="20779" y="5703"/>
                </a:lnTo>
                <a:close/>
                <a:moveTo>
                  <a:pt x="20779" y="10629"/>
                </a:moveTo>
                <a:lnTo>
                  <a:pt x="18390" y="10629"/>
                </a:lnTo>
                <a:lnTo>
                  <a:pt x="18390" y="8240"/>
                </a:lnTo>
                <a:lnTo>
                  <a:pt x="20779" y="8240"/>
                </a:lnTo>
                <a:close/>
                <a:moveTo>
                  <a:pt x="20779" y="13166"/>
                </a:moveTo>
                <a:lnTo>
                  <a:pt x="18390" y="13166"/>
                </a:lnTo>
                <a:lnTo>
                  <a:pt x="18390" y="10777"/>
                </a:lnTo>
                <a:lnTo>
                  <a:pt x="20779" y="10777"/>
                </a:lnTo>
                <a:close/>
                <a:moveTo>
                  <a:pt x="20779" y="15704"/>
                </a:moveTo>
                <a:lnTo>
                  <a:pt x="18390" y="15704"/>
                </a:lnTo>
                <a:lnTo>
                  <a:pt x="18390" y="13316"/>
                </a:lnTo>
                <a:lnTo>
                  <a:pt x="20779" y="13316"/>
                </a:lnTo>
                <a:close/>
                <a:moveTo>
                  <a:pt x="20779" y="18242"/>
                </a:moveTo>
                <a:lnTo>
                  <a:pt x="18390" y="18242"/>
                </a:lnTo>
                <a:lnTo>
                  <a:pt x="18390" y="15853"/>
                </a:lnTo>
                <a:lnTo>
                  <a:pt x="20779" y="15853"/>
                </a:lnTo>
                <a:close/>
                <a:moveTo>
                  <a:pt x="20779" y="20778"/>
                </a:moveTo>
                <a:lnTo>
                  <a:pt x="18390" y="20778"/>
                </a:lnTo>
                <a:lnTo>
                  <a:pt x="18390" y="18389"/>
                </a:lnTo>
                <a:lnTo>
                  <a:pt x="20779" y="18389"/>
                </a:lnTo>
                <a:close/>
                <a:moveTo>
                  <a:pt x="20779" y="23316"/>
                </a:moveTo>
                <a:lnTo>
                  <a:pt x="18390" y="23316"/>
                </a:lnTo>
                <a:lnTo>
                  <a:pt x="18390" y="20928"/>
                </a:lnTo>
                <a:lnTo>
                  <a:pt x="20779" y="20928"/>
                </a:lnTo>
                <a:close/>
                <a:moveTo>
                  <a:pt x="20779" y="25854"/>
                </a:moveTo>
                <a:lnTo>
                  <a:pt x="18390" y="25854"/>
                </a:lnTo>
                <a:lnTo>
                  <a:pt x="18390" y="23465"/>
                </a:lnTo>
                <a:lnTo>
                  <a:pt x="20779" y="23465"/>
                </a:lnTo>
                <a:close/>
                <a:moveTo>
                  <a:pt x="20779" y="28391"/>
                </a:moveTo>
                <a:lnTo>
                  <a:pt x="18390" y="28391"/>
                </a:lnTo>
                <a:lnTo>
                  <a:pt x="18390" y="26002"/>
                </a:lnTo>
                <a:lnTo>
                  <a:pt x="20779" y="26002"/>
                </a:lnTo>
                <a:close/>
                <a:moveTo>
                  <a:pt x="20779" y="30928"/>
                </a:moveTo>
                <a:lnTo>
                  <a:pt x="18390" y="30928"/>
                </a:lnTo>
                <a:lnTo>
                  <a:pt x="18390" y="28540"/>
                </a:lnTo>
                <a:lnTo>
                  <a:pt x="20779" y="28540"/>
                </a:lnTo>
                <a:close/>
                <a:moveTo>
                  <a:pt x="20779" y="33466"/>
                </a:moveTo>
                <a:lnTo>
                  <a:pt x="18390" y="33466"/>
                </a:lnTo>
                <a:lnTo>
                  <a:pt x="18390" y="31077"/>
                </a:lnTo>
                <a:lnTo>
                  <a:pt x="20779" y="31077"/>
                </a:lnTo>
                <a:close/>
                <a:moveTo>
                  <a:pt x="20779" y="36003"/>
                </a:moveTo>
                <a:lnTo>
                  <a:pt x="18390" y="36003"/>
                </a:lnTo>
                <a:lnTo>
                  <a:pt x="18390" y="33614"/>
                </a:lnTo>
                <a:lnTo>
                  <a:pt x="20779" y="33614"/>
                </a:lnTo>
                <a:close/>
                <a:moveTo>
                  <a:pt x="20779" y="38540"/>
                </a:moveTo>
                <a:lnTo>
                  <a:pt x="18390" y="38540"/>
                </a:lnTo>
                <a:lnTo>
                  <a:pt x="18390" y="36152"/>
                </a:lnTo>
                <a:lnTo>
                  <a:pt x="20779" y="36152"/>
                </a:lnTo>
                <a:close/>
                <a:moveTo>
                  <a:pt x="20779" y="41079"/>
                </a:moveTo>
                <a:lnTo>
                  <a:pt x="18390" y="41079"/>
                </a:lnTo>
                <a:lnTo>
                  <a:pt x="18390" y="38690"/>
                </a:lnTo>
                <a:lnTo>
                  <a:pt x="20779" y="38690"/>
                </a:lnTo>
                <a:close/>
                <a:moveTo>
                  <a:pt x="20779" y="43616"/>
                </a:moveTo>
                <a:lnTo>
                  <a:pt x="18390" y="43616"/>
                </a:lnTo>
                <a:lnTo>
                  <a:pt x="18390" y="41226"/>
                </a:lnTo>
                <a:lnTo>
                  <a:pt x="20779" y="41226"/>
                </a:lnTo>
                <a:close/>
                <a:moveTo>
                  <a:pt x="20779" y="46152"/>
                </a:moveTo>
                <a:lnTo>
                  <a:pt x="18390" y="46152"/>
                </a:lnTo>
                <a:lnTo>
                  <a:pt x="18390" y="43764"/>
                </a:lnTo>
                <a:lnTo>
                  <a:pt x="20779" y="43764"/>
                </a:lnTo>
                <a:close/>
                <a:moveTo>
                  <a:pt x="20779" y="48691"/>
                </a:moveTo>
                <a:lnTo>
                  <a:pt x="18390" y="48691"/>
                </a:lnTo>
                <a:lnTo>
                  <a:pt x="18390" y="46302"/>
                </a:lnTo>
                <a:lnTo>
                  <a:pt x="20779" y="46302"/>
                </a:lnTo>
                <a:close/>
                <a:moveTo>
                  <a:pt x="20779" y="51228"/>
                </a:moveTo>
                <a:lnTo>
                  <a:pt x="18390" y="51228"/>
                </a:lnTo>
                <a:lnTo>
                  <a:pt x="18390" y="48839"/>
                </a:lnTo>
                <a:lnTo>
                  <a:pt x="20779" y="48839"/>
                </a:lnTo>
                <a:close/>
                <a:moveTo>
                  <a:pt x="20779" y="53765"/>
                </a:moveTo>
                <a:lnTo>
                  <a:pt x="18390" y="53765"/>
                </a:lnTo>
                <a:lnTo>
                  <a:pt x="18390" y="51376"/>
                </a:lnTo>
                <a:lnTo>
                  <a:pt x="20779" y="51376"/>
                </a:lnTo>
                <a:close/>
                <a:moveTo>
                  <a:pt x="20779" y="56303"/>
                </a:moveTo>
                <a:lnTo>
                  <a:pt x="18390" y="56303"/>
                </a:lnTo>
                <a:lnTo>
                  <a:pt x="18390" y="53914"/>
                </a:lnTo>
                <a:lnTo>
                  <a:pt x="20779" y="53914"/>
                </a:lnTo>
                <a:close/>
                <a:moveTo>
                  <a:pt x="20779" y="58840"/>
                </a:moveTo>
                <a:lnTo>
                  <a:pt x="18390" y="58840"/>
                </a:lnTo>
                <a:lnTo>
                  <a:pt x="18390" y="56451"/>
                </a:lnTo>
                <a:lnTo>
                  <a:pt x="20779" y="56451"/>
                </a:lnTo>
                <a:close/>
                <a:moveTo>
                  <a:pt x="18242" y="5554"/>
                </a:moveTo>
                <a:lnTo>
                  <a:pt x="15853" y="5554"/>
                </a:lnTo>
                <a:lnTo>
                  <a:pt x="15853" y="3165"/>
                </a:lnTo>
                <a:lnTo>
                  <a:pt x="18242" y="3165"/>
                </a:lnTo>
                <a:close/>
                <a:moveTo>
                  <a:pt x="18242" y="8092"/>
                </a:moveTo>
                <a:lnTo>
                  <a:pt x="15853" y="8092"/>
                </a:lnTo>
                <a:lnTo>
                  <a:pt x="15853" y="5703"/>
                </a:lnTo>
                <a:lnTo>
                  <a:pt x="18242" y="5703"/>
                </a:lnTo>
                <a:close/>
                <a:moveTo>
                  <a:pt x="18242" y="10629"/>
                </a:moveTo>
                <a:lnTo>
                  <a:pt x="15853" y="10629"/>
                </a:lnTo>
                <a:lnTo>
                  <a:pt x="15853" y="8240"/>
                </a:lnTo>
                <a:lnTo>
                  <a:pt x="18242" y="8240"/>
                </a:lnTo>
                <a:close/>
                <a:moveTo>
                  <a:pt x="18242" y="13166"/>
                </a:moveTo>
                <a:lnTo>
                  <a:pt x="15853" y="13166"/>
                </a:lnTo>
                <a:lnTo>
                  <a:pt x="15853" y="10777"/>
                </a:lnTo>
                <a:lnTo>
                  <a:pt x="18242" y="10777"/>
                </a:lnTo>
                <a:close/>
                <a:moveTo>
                  <a:pt x="18242" y="15704"/>
                </a:moveTo>
                <a:lnTo>
                  <a:pt x="15853" y="15704"/>
                </a:lnTo>
                <a:lnTo>
                  <a:pt x="15853" y="13316"/>
                </a:lnTo>
                <a:lnTo>
                  <a:pt x="18242" y="13316"/>
                </a:lnTo>
                <a:close/>
                <a:moveTo>
                  <a:pt x="18242" y="18242"/>
                </a:moveTo>
                <a:lnTo>
                  <a:pt x="15853" y="18242"/>
                </a:lnTo>
                <a:lnTo>
                  <a:pt x="15853" y="15853"/>
                </a:lnTo>
                <a:lnTo>
                  <a:pt x="18242" y="15853"/>
                </a:lnTo>
                <a:close/>
                <a:moveTo>
                  <a:pt x="18242" y="20778"/>
                </a:moveTo>
                <a:lnTo>
                  <a:pt x="15853" y="20778"/>
                </a:lnTo>
                <a:lnTo>
                  <a:pt x="15853" y="18389"/>
                </a:lnTo>
                <a:lnTo>
                  <a:pt x="18242" y="18389"/>
                </a:lnTo>
                <a:close/>
                <a:moveTo>
                  <a:pt x="18242" y="23316"/>
                </a:moveTo>
                <a:lnTo>
                  <a:pt x="15853" y="23316"/>
                </a:lnTo>
                <a:lnTo>
                  <a:pt x="15853" y="20928"/>
                </a:lnTo>
                <a:lnTo>
                  <a:pt x="18242" y="20928"/>
                </a:lnTo>
                <a:close/>
                <a:moveTo>
                  <a:pt x="18242" y="25854"/>
                </a:moveTo>
                <a:lnTo>
                  <a:pt x="15853" y="25854"/>
                </a:lnTo>
                <a:lnTo>
                  <a:pt x="15853" y="23465"/>
                </a:lnTo>
                <a:lnTo>
                  <a:pt x="18242" y="23465"/>
                </a:lnTo>
                <a:close/>
                <a:moveTo>
                  <a:pt x="18242" y="28391"/>
                </a:moveTo>
                <a:lnTo>
                  <a:pt x="15853" y="28391"/>
                </a:lnTo>
                <a:lnTo>
                  <a:pt x="15853" y="26002"/>
                </a:lnTo>
                <a:lnTo>
                  <a:pt x="18242" y="26002"/>
                </a:lnTo>
                <a:close/>
                <a:moveTo>
                  <a:pt x="18242" y="30928"/>
                </a:moveTo>
                <a:lnTo>
                  <a:pt x="15853" y="30928"/>
                </a:lnTo>
                <a:lnTo>
                  <a:pt x="15853" y="28540"/>
                </a:lnTo>
                <a:lnTo>
                  <a:pt x="18242" y="28540"/>
                </a:lnTo>
                <a:close/>
                <a:moveTo>
                  <a:pt x="18242" y="33466"/>
                </a:moveTo>
                <a:lnTo>
                  <a:pt x="15853" y="33466"/>
                </a:lnTo>
                <a:lnTo>
                  <a:pt x="15853" y="31077"/>
                </a:lnTo>
                <a:lnTo>
                  <a:pt x="18242" y="31077"/>
                </a:lnTo>
                <a:close/>
                <a:moveTo>
                  <a:pt x="18242" y="36003"/>
                </a:moveTo>
                <a:lnTo>
                  <a:pt x="15853" y="36003"/>
                </a:lnTo>
                <a:lnTo>
                  <a:pt x="15853" y="33614"/>
                </a:lnTo>
                <a:lnTo>
                  <a:pt x="18242" y="33614"/>
                </a:lnTo>
                <a:close/>
                <a:moveTo>
                  <a:pt x="18242" y="38540"/>
                </a:moveTo>
                <a:lnTo>
                  <a:pt x="15853" y="38540"/>
                </a:lnTo>
                <a:lnTo>
                  <a:pt x="15853" y="36152"/>
                </a:lnTo>
                <a:lnTo>
                  <a:pt x="18242" y="36152"/>
                </a:lnTo>
                <a:close/>
                <a:moveTo>
                  <a:pt x="18242" y="41079"/>
                </a:moveTo>
                <a:lnTo>
                  <a:pt x="15853" y="41079"/>
                </a:lnTo>
                <a:lnTo>
                  <a:pt x="15853" y="38690"/>
                </a:lnTo>
                <a:lnTo>
                  <a:pt x="18242" y="38690"/>
                </a:lnTo>
                <a:close/>
                <a:moveTo>
                  <a:pt x="18242" y="43616"/>
                </a:moveTo>
                <a:lnTo>
                  <a:pt x="15853" y="43616"/>
                </a:lnTo>
                <a:lnTo>
                  <a:pt x="15853" y="41226"/>
                </a:lnTo>
                <a:lnTo>
                  <a:pt x="18242" y="41226"/>
                </a:lnTo>
                <a:close/>
                <a:moveTo>
                  <a:pt x="18242" y="46152"/>
                </a:moveTo>
                <a:lnTo>
                  <a:pt x="15853" y="46152"/>
                </a:lnTo>
                <a:lnTo>
                  <a:pt x="15853" y="43764"/>
                </a:lnTo>
                <a:lnTo>
                  <a:pt x="18242" y="43764"/>
                </a:lnTo>
                <a:close/>
                <a:moveTo>
                  <a:pt x="18242" y="48691"/>
                </a:moveTo>
                <a:lnTo>
                  <a:pt x="15853" y="48691"/>
                </a:lnTo>
                <a:lnTo>
                  <a:pt x="15853" y="46302"/>
                </a:lnTo>
                <a:lnTo>
                  <a:pt x="18242" y="46302"/>
                </a:lnTo>
                <a:close/>
                <a:moveTo>
                  <a:pt x="18242" y="51228"/>
                </a:moveTo>
                <a:lnTo>
                  <a:pt x="15853" y="51228"/>
                </a:lnTo>
                <a:lnTo>
                  <a:pt x="15853" y="48839"/>
                </a:lnTo>
                <a:lnTo>
                  <a:pt x="18242" y="48839"/>
                </a:lnTo>
                <a:close/>
                <a:moveTo>
                  <a:pt x="18242" y="53765"/>
                </a:moveTo>
                <a:lnTo>
                  <a:pt x="15853" y="53765"/>
                </a:lnTo>
                <a:lnTo>
                  <a:pt x="15853" y="51376"/>
                </a:lnTo>
                <a:lnTo>
                  <a:pt x="18242" y="51376"/>
                </a:lnTo>
                <a:close/>
                <a:moveTo>
                  <a:pt x="18242" y="56303"/>
                </a:moveTo>
                <a:lnTo>
                  <a:pt x="15853" y="56303"/>
                </a:lnTo>
                <a:lnTo>
                  <a:pt x="15853" y="53914"/>
                </a:lnTo>
                <a:lnTo>
                  <a:pt x="18242" y="53914"/>
                </a:lnTo>
                <a:close/>
                <a:moveTo>
                  <a:pt x="18242" y="58840"/>
                </a:moveTo>
                <a:lnTo>
                  <a:pt x="15853" y="58840"/>
                </a:lnTo>
                <a:lnTo>
                  <a:pt x="15853" y="56451"/>
                </a:lnTo>
                <a:lnTo>
                  <a:pt x="18242" y="56451"/>
                </a:lnTo>
                <a:close/>
                <a:moveTo>
                  <a:pt x="15704" y="5554"/>
                </a:moveTo>
                <a:lnTo>
                  <a:pt x="13315" y="5554"/>
                </a:lnTo>
                <a:lnTo>
                  <a:pt x="13315" y="3165"/>
                </a:lnTo>
                <a:lnTo>
                  <a:pt x="15704" y="3165"/>
                </a:lnTo>
                <a:close/>
                <a:moveTo>
                  <a:pt x="15704" y="8092"/>
                </a:moveTo>
                <a:lnTo>
                  <a:pt x="13315" y="8092"/>
                </a:lnTo>
                <a:lnTo>
                  <a:pt x="13315" y="5703"/>
                </a:lnTo>
                <a:lnTo>
                  <a:pt x="15704" y="5703"/>
                </a:lnTo>
                <a:close/>
                <a:moveTo>
                  <a:pt x="15704" y="10629"/>
                </a:moveTo>
                <a:lnTo>
                  <a:pt x="13315" y="10629"/>
                </a:lnTo>
                <a:lnTo>
                  <a:pt x="13315" y="8240"/>
                </a:lnTo>
                <a:lnTo>
                  <a:pt x="15704" y="8240"/>
                </a:lnTo>
                <a:close/>
                <a:moveTo>
                  <a:pt x="15704" y="13166"/>
                </a:moveTo>
                <a:lnTo>
                  <a:pt x="13315" y="13166"/>
                </a:lnTo>
                <a:lnTo>
                  <a:pt x="13315" y="10777"/>
                </a:lnTo>
                <a:lnTo>
                  <a:pt x="15704" y="10777"/>
                </a:lnTo>
                <a:close/>
                <a:moveTo>
                  <a:pt x="15704" y="15704"/>
                </a:moveTo>
                <a:lnTo>
                  <a:pt x="13315" y="15704"/>
                </a:lnTo>
                <a:lnTo>
                  <a:pt x="13315" y="13316"/>
                </a:lnTo>
                <a:lnTo>
                  <a:pt x="15704" y="13316"/>
                </a:lnTo>
                <a:close/>
                <a:moveTo>
                  <a:pt x="15704" y="18242"/>
                </a:moveTo>
                <a:lnTo>
                  <a:pt x="13315" y="18242"/>
                </a:lnTo>
                <a:lnTo>
                  <a:pt x="13315" y="15853"/>
                </a:lnTo>
                <a:lnTo>
                  <a:pt x="15704" y="15853"/>
                </a:lnTo>
                <a:close/>
                <a:moveTo>
                  <a:pt x="15704" y="20778"/>
                </a:moveTo>
                <a:lnTo>
                  <a:pt x="13315" y="20778"/>
                </a:lnTo>
                <a:lnTo>
                  <a:pt x="13315" y="18389"/>
                </a:lnTo>
                <a:lnTo>
                  <a:pt x="15704" y="18389"/>
                </a:lnTo>
                <a:close/>
                <a:moveTo>
                  <a:pt x="15704" y="23316"/>
                </a:moveTo>
                <a:lnTo>
                  <a:pt x="13315" y="23316"/>
                </a:lnTo>
                <a:lnTo>
                  <a:pt x="13315" y="20928"/>
                </a:lnTo>
                <a:lnTo>
                  <a:pt x="15704" y="20928"/>
                </a:lnTo>
                <a:close/>
                <a:moveTo>
                  <a:pt x="15704" y="25854"/>
                </a:moveTo>
                <a:lnTo>
                  <a:pt x="13315" y="25854"/>
                </a:lnTo>
                <a:lnTo>
                  <a:pt x="13315" y="23465"/>
                </a:lnTo>
                <a:lnTo>
                  <a:pt x="15704" y="23465"/>
                </a:lnTo>
                <a:close/>
                <a:moveTo>
                  <a:pt x="15704" y="28391"/>
                </a:moveTo>
                <a:lnTo>
                  <a:pt x="13315" y="28391"/>
                </a:lnTo>
                <a:lnTo>
                  <a:pt x="13315" y="26002"/>
                </a:lnTo>
                <a:lnTo>
                  <a:pt x="15704" y="26002"/>
                </a:lnTo>
                <a:close/>
                <a:moveTo>
                  <a:pt x="15704" y="30928"/>
                </a:moveTo>
                <a:lnTo>
                  <a:pt x="13315" y="30928"/>
                </a:lnTo>
                <a:lnTo>
                  <a:pt x="13315" y="28540"/>
                </a:lnTo>
                <a:lnTo>
                  <a:pt x="15704" y="28540"/>
                </a:lnTo>
                <a:close/>
                <a:moveTo>
                  <a:pt x="15704" y="33466"/>
                </a:moveTo>
                <a:lnTo>
                  <a:pt x="13315" y="33466"/>
                </a:lnTo>
                <a:lnTo>
                  <a:pt x="13315" y="31077"/>
                </a:lnTo>
                <a:lnTo>
                  <a:pt x="15704" y="31077"/>
                </a:lnTo>
                <a:close/>
                <a:moveTo>
                  <a:pt x="15704" y="36003"/>
                </a:moveTo>
                <a:lnTo>
                  <a:pt x="13315" y="36003"/>
                </a:lnTo>
                <a:lnTo>
                  <a:pt x="13315" y="33614"/>
                </a:lnTo>
                <a:lnTo>
                  <a:pt x="15704" y="33614"/>
                </a:lnTo>
                <a:close/>
                <a:moveTo>
                  <a:pt x="15704" y="38540"/>
                </a:moveTo>
                <a:lnTo>
                  <a:pt x="13315" y="38540"/>
                </a:lnTo>
                <a:lnTo>
                  <a:pt x="13315" y="36152"/>
                </a:lnTo>
                <a:lnTo>
                  <a:pt x="15704" y="36152"/>
                </a:lnTo>
                <a:close/>
                <a:moveTo>
                  <a:pt x="15704" y="41079"/>
                </a:moveTo>
                <a:lnTo>
                  <a:pt x="13315" y="41079"/>
                </a:lnTo>
                <a:lnTo>
                  <a:pt x="13315" y="38690"/>
                </a:lnTo>
                <a:lnTo>
                  <a:pt x="15704" y="38690"/>
                </a:lnTo>
                <a:close/>
                <a:moveTo>
                  <a:pt x="15704" y="43616"/>
                </a:moveTo>
                <a:lnTo>
                  <a:pt x="13315" y="43616"/>
                </a:lnTo>
                <a:lnTo>
                  <a:pt x="13315" y="41226"/>
                </a:lnTo>
                <a:lnTo>
                  <a:pt x="15704" y="41226"/>
                </a:lnTo>
                <a:close/>
                <a:moveTo>
                  <a:pt x="15704" y="46152"/>
                </a:moveTo>
                <a:lnTo>
                  <a:pt x="13315" y="46152"/>
                </a:lnTo>
                <a:lnTo>
                  <a:pt x="13315" y="43764"/>
                </a:lnTo>
                <a:lnTo>
                  <a:pt x="15704" y="43764"/>
                </a:lnTo>
                <a:close/>
                <a:moveTo>
                  <a:pt x="15704" y="48691"/>
                </a:moveTo>
                <a:lnTo>
                  <a:pt x="13315" y="48691"/>
                </a:lnTo>
                <a:lnTo>
                  <a:pt x="13315" y="46302"/>
                </a:lnTo>
                <a:lnTo>
                  <a:pt x="15704" y="46302"/>
                </a:lnTo>
                <a:close/>
                <a:moveTo>
                  <a:pt x="15704" y="51228"/>
                </a:moveTo>
                <a:lnTo>
                  <a:pt x="13315" y="51228"/>
                </a:lnTo>
                <a:lnTo>
                  <a:pt x="13315" y="48839"/>
                </a:lnTo>
                <a:lnTo>
                  <a:pt x="15704" y="48839"/>
                </a:lnTo>
                <a:close/>
                <a:moveTo>
                  <a:pt x="15704" y="53765"/>
                </a:moveTo>
                <a:lnTo>
                  <a:pt x="13315" y="53765"/>
                </a:lnTo>
                <a:lnTo>
                  <a:pt x="13315" y="51376"/>
                </a:lnTo>
                <a:lnTo>
                  <a:pt x="15704" y="51376"/>
                </a:lnTo>
                <a:close/>
                <a:moveTo>
                  <a:pt x="15704" y="56303"/>
                </a:moveTo>
                <a:lnTo>
                  <a:pt x="13315" y="56303"/>
                </a:lnTo>
                <a:lnTo>
                  <a:pt x="13315" y="53914"/>
                </a:lnTo>
                <a:lnTo>
                  <a:pt x="15704" y="53914"/>
                </a:lnTo>
                <a:close/>
                <a:moveTo>
                  <a:pt x="15704" y="58840"/>
                </a:moveTo>
                <a:lnTo>
                  <a:pt x="13315" y="58840"/>
                </a:lnTo>
                <a:lnTo>
                  <a:pt x="13315" y="56451"/>
                </a:lnTo>
                <a:lnTo>
                  <a:pt x="15704" y="56451"/>
                </a:lnTo>
                <a:close/>
                <a:moveTo>
                  <a:pt x="13167" y="5554"/>
                </a:moveTo>
                <a:lnTo>
                  <a:pt x="10778" y="5554"/>
                </a:lnTo>
                <a:lnTo>
                  <a:pt x="10778" y="3165"/>
                </a:lnTo>
                <a:lnTo>
                  <a:pt x="13167" y="3165"/>
                </a:lnTo>
                <a:close/>
                <a:moveTo>
                  <a:pt x="13167" y="8092"/>
                </a:moveTo>
                <a:lnTo>
                  <a:pt x="10778" y="8092"/>
                </a:lnTo>
                <a:lnTo>
                  <a:pt x="10778" y="5703"/>
                </a:lnTo>
                <a:lnTo>
                  <a:pt x="13167" y="5703"/>
                </a:lnTo>
                <a:close/>
                <a:moveTo>
                  <a:pt x="13167" y="10629"/>
                </a:moveTo>
                <a:lnTo>
                  <a:pt x="10778" y="10629"/>
                </a:lnTo>
                <a:lnTo>
                  <a:pt x="10778" y="8240"/>
                </a:lnTo>
                <a:lnTo>
                  <a:pt x="13167" y="8240"/>
                </a:lnTo>
                <a:close/>
                <a:moveTo>
                  <a:pt x="13167" y="13166"/>
                </a:moveTo>
                <a:lnTo>
                  <a:pt x="10778" y="13166"/>
                </a:lnTo>
                <a:lnTo>
                  <a:pt x="10778" y="10777"/>
                </a:lnTo>
                <a:lnTo>
                  <a:pt x="13167" y="10777"/>
                </a:lnTo>
                <a:close/>
                <a:moveTo>
                  <a:pt x="13167" y="15704"/>
                </a:moveTo>
                <a:lnTo>
                  <a:pt x="10778" y="15704"/>
                </a:lnTo>
                <a:lnTo>
                  <a:pt x="10778" y="13316"/>
                </a:lnTo>
                <a:lnTo>
                  <a:pt x="13167" y="13316"/>
                </a:lnTo>
                <a:close/>
                <a:moveTo>
                  <a:pt x="13167" y="18242"/>
                </a:moveTo>
                <a:lnTo>
                  <a:pt x="10778" y="18242"/>
                </a:lnTo>
                <a:lnTo>
                  <a:pt x="10778" y="15853"/>
                </a:lnTo>
                <a:lnTo>
                  <a:pt x="13167" y="15853"/>
                </a:lnTo>
                <a:close/>
                <a:moveTo>
                  <a:pt x="13167" y="20778"/>
                </a:moveTo>
                <a:lnTo>
                  <a:pt x="10778" y="20778"/>
                </a:lnTo>
                <a:lnTo>
                  <a:pt x="10778" y="18389"/>
                </a:lnTo>
                <a:lnTo>
                  <a:pt x="13167" y="18389"/>
                </a:lnTo>
                <a:close/>
                <a:moveTo>
                  <a:pt x="13167" y="23316"/>
                </a:moveTo>
                <a:lnTo>
                  <a:pt x="10778" y="23316"/>
                </a:lnTo>
                <a:lnTo>
                  <a:pt x="10778" y="20928"/>
                </a:lnTo>
                <a:lnTo>
                  <a:pt x="13167" y="20928"/>
                </a:lnTo>
                <a:close/>
                <a:moveTo>
                  <a:pt x="13167" y="25854"/>
                </a:moveTo>
                <a:lnTo>
                  <a:pt x="10778" y="25854"/>
                </a:lnTo>
                <a:lnTo>
                  <a:pt x="10778" y="23465"/>
                </a:lnTo>
                <a:lnTo>
                  <a:pt x="13167" y="23465"/>
                </a:lnTo>
                <a:close/>
                <a:moveTo>
                  <a:pt x="13167" y="28391"/>
                </a:moveTo>
                <a:lnTo>
                  <a:pt x="10778" y="28391"/>
                </a:lnTo>
                <a:lnTo>
                  <a:pt x="10778" y="26002"/>
                </a:lnTo>
                <a:lnTo>
                  <a:pt x="13167" y="26002"/>
                </a:lnTo>
                <a:close/>
                <a:moveTo>
                  <a:pt x="13167" y="30928"/>
                </a:moveTo>
                <a:lnTo>
                  <a:pt x="10778" y="30928"/>
                </a:lnTo>
                <a:lnTo>
                  <a:pt x="10778" y="28540"/>
                </a:lnTo>
                <a:lnTo>
                  <a:pt x="13167" y="28540"/>
                </a:lnTo>
                <a:close/>
                <a:moveTo>
                  <a:pt x="13167" y="33466"/>
                </a:moveTo>
                <a:lnTo>
                  <a:pt x="10778" y="33466"/>
                </a:lnTo>
                <a:lnTo>
                  <a:pt x="10778" y="31077"/>
                </a:lnTo>
                <a:lnTo>
                  <a:pt x="13167" y="31077"/>
                </a:lnTo>
                <a:close/>
                <a:moveTo>
                  <a:pt x="13167" y="36003"/>
                </a:moveTo>
                <a:lnTo>
                  <a:pt x="10778" y="36003"/>
                </a:lnTo>
                <a:lnTo>
                  <a:pt x="10778" y="33614"/>
                </a:lnTo>
                <a:lnTo>
                  <a:pt x="13167" y="33614"/>
                </a:lnTo>
                <a:close/>
                <a:moveTo>
                  <a:pt x="13167" y="38540"/>
                </a:moveTo>
                <a:lnTo>
                  <a:pt x="10778" y="38540"/>
                </a:lnTo>
                <a:lnTo>
                  <a:pt x="10778" y="36152"/>
                </a:lnTo>
                <a:lnTo>
                  <a:pt x="13167" y="36152"/>
                </a:lnTo>
                <a:close/>
                <a:moveTo>
                  <a:pt x="13167" y="41079"/>
                </a:moveTo>
                <a:lnTo>
                  <a:pt x="10778" y="41079"/>
                </a:lnTo>
                <a:lnTo>
                  <a:pt x="10778" y="38690"/>
                </a:lnTo>
                <a:lnTo>
                  <a:pt x="13167" y="38690"/>
                </a:lnTo>
                <a:close/>
                <a:moveTo>
                  <a:pt x="13167" y="43616"/>
                </a:moveTo>
                <a:lnTo>
                  <a:pt x="10778" y="43616"/>
                </a:lnTo>
                <a:lnTo>
                  <a:pt x="10778" y="41226"/>
                </a:lnTo>
                <a:lnTo>
                  <a:pt x="13167" y="41226"/>
                </a:lnTo>
                <a:close/>
                <a:moveTo>
                  <a:pt x="13167" y="46152"/>
                </a:moveTo>
                <a:lnTo>
                  <a:pt x="10778" y="46152"/>
                </a:lnTo>
                <a:lnTo>
                  <a:pt x="10778" y="43764"/>
                </a:lnTo>
                <a:lnTo>
                  <a:pt x="13167" y="43764"/>
                </a:lnTo>
                <a:close/>
                <a:moveTo>
                  <a:pt x="13167" y="48691"/>
                </a:moveTo>
                <a:lnTo>
                  <a:pt x="10778" y="48691"/>
                </a:lnTo>
                <a:lnTo>
                  <a:pt x="10778" y="46302"/>
                </a:lnTo>
                <a:lnTo>
                  <a:pt x="13167" y="46302"/>
                </a:lnTo>
                <a:close/>
                <a:moveTo>
                  <a:pt x="13167" y="51228"/>
                </a:moveTo>
                <a:lnTo>
                  <a:pt x="10778" y="51228"/>
                </a:lnTo>
                <a:lnTo>
                  <a:pt x="10778" y="48839"/>
                </a:lnTo>
                <a:lnTo>
                  <a:pt x="13167" y="48839"/>
                </a:lnTo>
                <a:close/>
                <a:moveTo>
                  <a:pt x="13167" y="53765"/>
                </a:moveTo>
                <a:lnTo>
                  <a:pt x="10778" y="53765"/>
                </a:lnTo>
                <a:lnTo>
                  <a:pt x="10778" y="51376"/>
                </a:lnTo>
                <a:lnTo>
                  <a:pt x="13167" y="51376"/>
                </a:lnTo>
                <a:close/>
                <a:moveTo>
                  <a:pt x="13167" y="56303"/>
                </a:moveTo>
                <a:lnTo>
                  <a:pt x="10778" y="56303"/>
                </a:lnTo>
                <a:lnTo>
                  <a:pt x="10778" y="53914"/>
                </a:lnTo>
                <a:lnTo>
                  <a:pt x="13167" y="53914"/>
                </a:lnTo>
                <a:close/>
                <a:moveTo>
                  <a:pt x="13167" y="58840"/>
                </a:moveTo>
                <a:lnTo>
                  <a:pt x="10778" y="58840"/>
                </a:lnTo>
                <a:lnTo>
                  <a:pt x="10778" y="56451"/>
                </a:lnTo>
                <a:lnTo>
                  <a:pt x="13167" y="56451"/>
                </a:lnTo>
                <a:close/>
                <a:moveTo>
                  <a:pt x="10630" y="5554"/>
                </a:moveTo>
                <a:lnTo>
                  <a:pt x="8241" y="5554"/>
                </a:lnTo>
                <a:lnTo>
                  <a:pt x="8241" y="3165"/>
                </a:lnTo>
                <a:lnTo>
                  <a:pt x="10630" y="3165"/>
                </a:lnTo>
                <a:close/>
                <a:moveTo>
                  <a:pt x="10630" y="8092"/>
                </a:moveTo>
                <a:lnTo>
                  <a:pt x="8241" y="8092"/>
                </a:lnTo>
                <a:lnTo>
                  <a:pt x="8241" y="5703"/>
                </a:lnTo>
                <a:lnTo>
                  <a:pt x="10630" y="5703"/>
                </a:lnTo>
                <a:close/>
                <a:moveTo>
                  <a:pt x="10630" y="10629"/>
                </a:moveTo>
                <a:lnTo>
                  <a:pt x="8241" y="10629"/>
                </a:lnTo>
                <a:lnTo>
                  <a:pt x="8241" y="8240"/>
                </a:lnTo>
                <a:lnTo>
                  <a:pt x="10630" y="8240"/>
                </a:lnTo>
                <a:close/>
                <a:moveTo>
                  <a:pt x="10630" y="13166"/>
                </a:moveTo>
                <a:lnTo>
                  <a:pt x="8241" y="13166"/>
                </a:lnTo>
                <a:lnTo>
                  <a:pt x="8241" y="10777"/>
                </a:lnTo>
                <a:lnTo>
                  <a:pt x="10630" y="10777"/>
                </a:lnTo>
                <a:close/>
                <a:moveTo>
                  <a:pt x="10630" y="15704"/>
                </a:moveTo>
                <a:lnTo>
                  <a:pt x="8241" y="15704"/>
                </a:lnTo>
                <a:lnTo>
                  <a:pt x="8241" y="13316"/>
                </a:lnTo>
                <a:lnTo>
                  <a:pt x="10630" y="13316"/>
                </a:lnTo>
                <a:close/>
                <a:moveTo>
                  <a:pt x="10630" y="18242"/>
                </a:moveTo>
                <a:lnTo>
                  <a:pt x="8241" y="18242"/>
                </a:lnTo>
                <a:lnTo>
                  <a:pt x="8241" y="15853"/>
                </a:lnTo>
                <a:lnTo>
                  <a:pt x="10630" y="15853"/>
                </a:lnTo>
                <a:close/>
                <a:moveTo>
                  <a:pt x="10630" y="20778"/>
                </a:moveTo>
                <a:lnTo>
                  <a:pt x="8241" y="20778"/>
                </a:lnTo>
                <a:lnTo>
                  <a:pt x="8241" y="18389"/>
                </a:lnTo>
                <a:lnTo>
                  <a:pt x="10630" y="18389"/>
                </a:lnTo>
                <a:close/>
                <a:moveTo>
                  <a:pt x="10630" y="23316"/>
                </a:moveTo>
                <a:lnTo>
                  <a:pt x="8241" y="23316"/>
                </a:lnTo>
                <a:lnTo>
                  <a:pt x="8241" y="20928"/>
                </a:lnTo>
                <a:lnTo>
                  <a:pt x="10630" y="20928"/>
                </a:lnTo>
                <a:close/>
                <a:moveTo>
                  <a:pt x="10630" y="25854"/>
                </a:moveTo>
                <a:lnTo>
                  <a:pt x="8241" y="25854"/>
                </a:lnTo>
                <a:lnTo>
                  <a:pt x="8241" y="23465"/>
                </a:lnTo>
                <a:lnTo>
                  <a:pt x="10630" y="23465"/>
                </a:lnTo>
                <a:close/>
                <a:moveTo>
                  <a:pt x="10630" y="28391"/>
                </a:moveTo>
                <a:lnTo>
                  <a:pt x="8241" y="28391"/>
                </a:lnTo>
                <a:lnTo>
                  <a:pt x="8241" y="26002"/>
                </a:lnTo>
                <a:lnTo>
                  <a:pt x="10630" y="26002"/>
                </a:lnTo>
                <a:close/>
                <a:moveTo>
                  <a:pt x="10630" y="30928"/>
                </a:moveTo>
                <a:lnTo>
                  <a:pt x="8241" y="30928"/>
                </a:lnTo>
                <a:lnTo>
                  <a:pt x="8241" y="28540"/>
                </a:lnTo>
                <a:lnTo>
                  <a:pt x="10630" y="28540"/>
                </a:lnTo>
                <a:close/>
                <a:moveTo>
                  <a:pt x="10630" y="33466"/>
                </a:moveTo>
                <a:lnTo>
                  <a:pt x="8241" y="33466"/>
                </a:lnTo>
                <a:lnTo>
                  <a:pt x="8241" y="31077"/>
                </a:lnTo>
                <a:lnTo>
                  <a:pt x="10630" y="31077"/>
                </a:lnTo>
                <a:close/>
                <a:moveTo>
                  <a:pt x="10630" y="36003"/>
                </a:moveTo>
                <a:lnTo>
                  <a:pt x="8241" y="36003"/>
                </a:lnTo>
                <a:lnTo>
                  <a:pt x="8241" y="33614"/>
                </a:lnTo>
                <a:lnTo>
                  <a:pt x="10630" y="33614"/>
                </a:lnTo>
                <a:close/>
                <a:moveTo>
                  <a:pt x="10630" y="38540"/>
                </a:moveTo>
                <a:lnTo>
                  <a:pt x="8241" y="38540"/>
                </a:lnTo>
                <a:lnTo>
                  <a:pt x="8241" y="36152"/>
                </a:lnTo>
                <a:lnTo>
                  <a:pt x="10630" y="36152"/>
                </a:lnTo>
                <a:close/>
                <a:moveTo>
                  <a:pt x="10630" y="41079"/>
                </a:moveTo>
                <a:lnTo>
                  <a:pt x="8241" y="41079"/>
                </a:lnTo>
                <a:lnTo>
                  <a:pt x="8241" y="38690"/>
                </a:lnTo>
                <a:lnTo>
                  <a:pt x="10630" y="38690"/>
                </a:lnTo>
                <a:close/>
                <a:moveTo>
                  <a:pt x="10630" y="43616"/>
                </a:moveTo>
                <a:lnTo>
                  <a:pt x="8241" y="43616"/>
                </a:lnTo>
                <a:lnTo>
                  <a:pt x="8241" y="41226"/>
                </a:lnTo>
                <a:lnTo>
                  <a:pt x="10630" y="41226"/>
                </a:lnTo>
                <a:close/>
                <a:moveTo>
                  <a:pt x="10630" y="46152"/>
                </a:moveTo>
                <a:lnTo>
                  <a:pt x="8241" y="46152"/>
                </a:lnTo>
                <a:lnTo>
                  <a:pt x="8241" y="43764"/>
                </a:lnTo>
                <a:lnTo>
                  <a:pt x="10630" y="43764"/>
                </a:lnTo>
                <a:close/>
                <a:moveTo>
                  <a:pt x="10630" y="48691"/>
                </a:moveTo>
                <a:lnTo>
                  <a:pt x="8241" y="48691"/>
                </a:lnTo>
                <a:lnTo>
                  <a:pt x="8241" y="46302"/>
                </a:lnTo>
                <a:lnTo>
                  <a:pt x="10630" y="46302"/>
                </a:lnTo>
                <a:close/>
                <a:moveTo>
                  <a:pt x="10630" y="51228"/>
                </a:moveTo>
                <a:lnTo>
                  <a:pt x="8241" y="51228"/>
                </a:lnTo>
                <a:lnTo>
                  <a:pt x="8241" y="48839"/>
                </a:lnTo>
                <a:lnTo>
                  <a:pt x="10630" y="48839"/>
                </a:lnTo>
                <a:close/>
                <a:moveTo>
                  <a:pt x="10630" y="53765"/>
                </a:moveTo>
                <a:lnTo>
                  <a:pt x="8241" y="53765"/>
                </a:lnTo>
                <a:lnTo>
                  <a:pt x="8241" y="51376"/>
                </a:lnTo>
                <a:lnTo>
                  <a:pt x="10630" y="51376"/>
                </a:lnTo>
                <a:close/>
                <a:moveTo>
                  <a:pt x="10630" y="56303"/>
                </a:moveTo>
                <a:lnTo>
                  <a:pt x="8241" y="56303"/>
                </a:lnTo>
                <a:lnTo>
                  <a:pt x="8241" y="53914"/>
                </a:lnTo>
                <a:lnTo>
                  <a:pt x="10630" y="53914"/>
                </a:lnTo>
                <a:close/>
                <a:moveTo>
                  <a:pt x="10630" y="58840"/>
                </a:moveTo>
                <a:lnTo>
                  <a:pt x="8241" y="58840"/>
                </a:lnTo>
                <a:lnTo>
                  <a:pt x="8241" y="56451"/>
                </a:lnTo>
                <a:lnTo>
                  <a:pt x="10630" y="56451"/>
                </a:lnTo>
                <a:close/>
                <a:moveTo>
                  <a:pt x="8092" y="5554"/>
                </a:moveTo>
                <a:lnTo>
                  <a:pt x="5703" y="5554"/>
                </a:lnTo>
                <a:lnTo>
                  <a:pt x="5703" y="3165"/>
                </a:lnTo>
                <a:lnTo>
                  <a:pt x="8092" y="3165"/>
                </a:lnTo>
                <a:close/>
                <a:moveTo>
                  <a:pt x="8092" y="8092"/>
                </a:moveTo>
                <a:lnTo>
                  <a:pt x="5703" y="8092"/>
                </a:lnTo>
                <a:lnTo>
                  <a:pt x="5703" y="5703"/>
                </a:lnTo>
                <a:lnTo>
                  <a:pt x="8092" y="5703"/>
                </a:lnTo>
                <a:close/>
                <a:moveTo>
                  <a:pt x="8092" y="10629"/>
                </a:moveTo>
                <a:lnTo>
                  <a:pt x="5703" y="10629"/>
                </a:lnTo>
                <a:lnTo>
                  <a:pt x="5703" y="8240"/>
                </a:lnTo>
                <a:lnTo>
                  <a:pt x="8092" y="8240"/>
                </a:lnTo>
                <a:close/>
                <a:moveTo>
                  <a:pt x="8092" y="13166"/>
                </a:moveTo>
                <a:lnTo>
                  <a:pt x="5703" y="13166"/>
                </a:lnTo>
                <a:lnTo>
                  <a:pt x="5703" y="10777"/>
                </a:lnTo>
                <a:lnTo>
                  <a:pt x="8092" y="10777"/>
                </a:lnTo>
                <a:close/>
                <a:moveTo>
                  <a:pt x="8092" y="15704"/>
                </a:moveTo>
                <a:lnTo>
                  <a:pt x="5703" y="15704"/>
                </a:lnTo>
                <a:lnTo>
                  <a:pt x="5703" y="13316"/>
                </a:lnTo>
                <a:lnTo>
                  <a:pt x="8092" y="13316"/>
                </a:lnTo>
                <a:close/>
                <a:moveTo>
                  <a:pt x="8092" y="18242"/>
                </a:moveTo>
                <a:lnTo>
                  <a:pt x="5703" y="18242"/>
                </a:lnTo>
                <a:lnTo>
                  <a:pt x="5703" y="15853"/>
                </a:lnTo>
                <a:lnTo>
                  <a:pt x="8092" y="15853"/>
                </a:lnTo>
                <a:close/>
                <a:moveTo>
                  <a:pt x="8092" y="20778"/>
                </a:moveTo>
                <a:lnTo>
                  <a:pt x="5703" y="20778"/>
                </a:lnTo>
                <a:lnTo>
                  <a:pt x="5703" y="18389"/>
                </a:lnTo>
                <a:lnTo>
                  <a:pt x="8092" y="18389"/>
                </a:lnTo>
                <a:close/>
                <a:moveTo>
                  <a:pt x="8092" y="23316"/>
                </a:moveTo>
                <a:lnTo>
                  <a:pt x="5703" y="23316"/>
                </a:lnTo>
                <a:lnTo>
                  <a:pt x="5703" y="20928"/>
                </a:lnTo>
                <a:lnTo>
                  <a:pt x="8092" y="20928"/>
                </a:lnTo>
                <a:close/>
                <a:moveTo>
                  <a:pt x="8092" y="25854"/>
                </a:moveTo>
                <a:lnTo>
                  <a:pt x="5703" y="25854"/>
                </a:lnTo>
                <a:lnTo>
                  <a:pt x="5703" y="23465"/>
                </a:lnTo>
                <a:lnTo>
                  <a:pt x="8092" y="23465"/>
                </a:lnTo>
                <a:close/>
                <a:moveTo>
                  <a:pt x="8092" y="28391"/>
                </a:moveTo>
                <a:lnTo>
                  <a:pt x="5703" y="28391"/>
                </a:lnTo>
                <a:lnTo>
                  <a:pt x="5703" y="26002"/>
                </a:lnTo>
                <a:lnTo>
                  <a:pt x="8092" y="26002"/>
                </a:lnTo>
                <a:close/>
                <a:moveTo>
                  <a:pt x="8092" y="30928"/>
                </a:moveTo>
                <a:lnTo>
                  <a:pt x="5703" y="30928"/>
                </a:lnTo>
                <a:lnTo>
                  <a:pt x="5703" y="28540"/>
                </a:lnTo>
                <a:lnTo>
                  <a:pt x="8092" y="28540"/>
                </a:lnTo>
                <a:close/>
                <a:moveTo>
                  <a:pt x="8092" y="33466"/>
                </a:moveTo>
                <a:lnTo>
                  <a:pt x="5703" y="33466"/>
                </a:lnTo>
                <a:lnTo>
                  <a:pt x="5703" y="31077"/>
                </a:lnTo>
                <a:lnTo>
                  <a:pt x="8092" y="31077"/>
                </a:lnTo>
                <a:close/>
                <a:moveTo>
                  <a:pt x="8092" y="36003"/>
                </a:moveTo>
                <a:lnTo>
                  <a:pt x="5703" y="36003"/>
                </a:lnTo>
                <a:lnTo>
                  <a:pt x="5703" y="33614"/>
                </a:lnTo>
                <a:lnTo>
                  <a:pt x="8092" y="33614"/>
                </a:lnTo>
                <a:close/>
                <a:moveTo>
                  <a:pt x="8092" y="38540"/>
                </a:moveTo>
                <a:lnTo>
                  <a:pt x="5703" y="38540"/>
                </a:lnTo>
                <a:lnTo>
                  <a:pt x="5703" y="36152"/>
                </a:lnTo>
                <a:lnTo>
                  <a:pt x="8092" y="36152"/>
                </a:lnTo>
                <a:close/>
                <a:moveTo>
                  <a:pt x="8092" y="41079"/>
                </a:moveTo>
                <a:lnTo>
                  <a:pt x="5703" y="41079"/>
                </a:lnTo>
                <a:lnTo>
                  <a:pt x="5703" y="38690"/>
                </a:lnTo>
                <a:lnTo>
                  <a:pt x="8092" y="38690"/>
                </a:lnTo>
                <a:close/>
                <a:moveTo>
                  <a:pt x="8092" y="43616"/>
                </a:moveTo>
                <a:lnTo>
                  <a:pt x="5703" y="43616"/>
                </a:lnTo>
                <a:lnTo>
                  <a:pt x="5703" y="41226"/>
                </a:lnTo>
                <a:lnTo>
                  <a:pt x="8092" y="41226"/>
                </a:lnTo>
                <a:close/>
                <a:moveTo>
                  <a:pt x="8092" y="46152"/>
                </a:moveTo>
                <a:lnTo>
                  <a:pt x="5703" y="46152"/>
                </a:lnTo>
                <a:lnTo>
                  <a:pt x="5703" y="43764"/>
                </a:lnTo>
                <a:lnTo>
                  <a:pt x="8092" y="43764"/>
                </a:lnTo>
                <a:close/>
                <a:moveTo>
                  <a:pt x="8092" y="48691"/>
                </a:moveTo>
                <a:lnTo>
                  <a:pt x="5703" y="48691"/>
                </a:lnTo>
                <a:lnTo>
                  <a:pt x="5703" y="46302"/>
                </a:lnTo>
                <a:lnTo>
                  <a:pt x="8092" y="46302"/>
                </a:lnTo>
                <a:close/>
                <a:moveTo>
                  <a:pt x="8092" y="51228"/>
                </a:moveTo>
                <a:lnTo>
                  <a:pt x="5703" y="51228"/>
                </a:lnTo>
                <a:lnTo>
                  <a:pt x="5703" y="48839"/>
                </a:lnTo>
                <a:lnTo>
                  <a:pt x="8092" y="48839"/>
                </a:lnTo>
                <a:close/>
                <a:moveTo>
                  <a:pt x="8092" y="53765"/>
                </a:moveTo>
                <a:lnTo>
                  <a:pt x="5703" y="53765"/>
                </a:lnTo>
                <a:lnTo>
                  <a:pt x="5703" y="51376"/>
                </a:lnTo>
                <a:lnTo>
                  <a:pt x="8092" y="51376"/>
                </a:lnTo>
                <a:close/>
                <a:moveTo>
                  <a:pt x="8092" y="56303"/>
                </a:moveTo>
                <a:lnTo>
                  <a:pt x="5703" y="56303"/>
                </a:lnTo>
                <a:lnTo>
                  <a:pt x="5703" y="53914"/>
                </a:lnTo>
                <a:lnTo>
                  <a:pt x="8092" y="53914"/>
                </a:lnTo>
                <a:close/>
                <a:moveTo>
                  <a:pt x="8092" y="58840"/>
                </a:moveTo>
                <a:lnTo>
                  <a:pt x="5703" y="58840"/>
                </a:lnTo>
                <a:lnTo>
                  <a:pt x="5703" y="56451"/>
                </a:lnTo>
                <a:lnTo>
                  <a:pt x="8092" y="56451"/>
                </a:lnTo>
                <a:close/>
                <a:moveTo>
                  <a:pt x="5554" y="5554"/>
                </a:moveTo>
                <a:lnTo>
                  <a:pt x="3166" y="5554"/>
                </a:lnTo>
                <a:lnTo>
                  <a:pt x="3166" y="3165"/>
                </a:lnTo>
                <a:lnTo>
                  <a:pt x="5554" y="3165"/>
                </a:lnTo>
                <a:close/>
                <a:moveTo>
                  <a:pt x="5554" y="8092"/>
                </a:moveTo>
                <a:lnTo>
                  <a:pt x="3166" y="8092"/>
                </a:lnTo>
                <a:lnTo>
                  <a:pt x="3166" y="5703"/>
                </a:lnTo>
                <a:lnTo>
                  <a:pt x="5554" y="5703"/>
                </a:lnTo>
                <a:close/>
                <a:moveTo>
                  <a:pt x="5554" y="10629"/>
                </a:moveTo>
                <a:lnTo>
                  <a:pt x="3166" y="10629"/>
                </a:lnTo>
                <a:lnTo>
                  <a:pt x="3166" y="8240"/>
                </a:lnTo>
                <a:lnTo>
                  <a:pt x="5554" y="8240"/>
                </a:lnTo>
                <a:close/>
                <a:moveTo>
                  <a:pt x="5554" y="13166"/>
                </a:moveTo>
                <a:lnTo>
                  <a:pt x="3166" y="13166"/>
                </a:lnTo>
                <a:lnTo>
                  <a:pt x="3166" y="10777"/>
                </a:lnTo>
                <a:lnTo>
                  <a:pt x="5554" y="10777"/>
                </a:lnTo>
                <a:close/>
                <a:moveTo>
                  <a:pt x="5554" y="15704"/>
                </a:moveTo>
                <a:lnTo>
                  <a:pt x="3166" y="15704"/>
                </a:lnTo>
                <a:lnTo>
                  <a:pt x="3166" y="13316"/>
                </a:lnTo>
                <a:lnTo>
                  <a:pt x="5554" y="13316"/>
                </a:lnTo>
                <a:close/>
                <a:moveTo>
                  <a:pt x="5554" y="18242"/>
                </a:moveTo>
                <a:lnTo>
                  <a:pt x="3166" y="18242"/>
                </a:lnTo>
                <a:lnTo>
                  <a:pt x="3166" y="15853"/>
                </a:lnTo>
                <a:lnTo>
                  <a:pt x="5554" y="15853"/>
                </a:lnTo>
                <a:close/>
                <a:moveTo>
                  <a:pt x="5554" y="20778"/>
                </a:moveTo>
                <a:lnTo>
                  <a:pt x="3166" y="20778"/>
                </a:lnTo>
                <a:lnTo>
                  <a:pt x="3166" y="18389"/>
                </a:lnTo>
                <a:lnTo>
                  <a:pt x="5554" y="18389"/>
                </a:lnTo>
                <a:close/>
                <a:moveTo>
                  <a:pt x="5554" y="23316"/>
                </a:moveTo>
                <a:lnTo>
                  <a:pt x="3166" y="23316"/>
                </a:lnTo>
                <a:lnTo>
                  <a:pt x="3166" y="20928"/>
                </a:lnTo>
                <a:lnTo>
                  <a:pt x="5554" y="20928"/>
                </a:lnTo>
                <a:close/>
                <a:moveTo>
                  <a:pt x="5554" y="25854"/>
                </a:moveTo>
                <a:lnTo>
                  <a:pt x="3166" y="25854"/>
                </a:lnTo>
                <a:lnTo>
                  <a:pt x="3166" y="23465"/>
                </a:lnTo>
                <a:lnTo>
                  <a:pt x="5554" y="23465"/>
                </a:lnTo>
                <a:close/>
                <a:moveTo>
                  <a:pt x="5554" y="28391"/>
                </a:moveTo>
                <a:lnTo>
                  <a:pt x="3166" y="28391"/>
                </a:lnTo>
                <a:lnTo>
                  <a:pt x="3166" y="26002"/>
                </a:lnTo>
                <a:lnTo>
                  <a:pt x="5554" y="26002"/>
                </a:lnTo>
                <a:close/>
                <a:moveTo>
                  <a:pt x="5554" y="30928"/>
                </a:moveTo>
                <a:lnTo>
                  <a:pt x="3166" y="30928"/>
                </a:lnTo>
                <a:lnTo>
                  <a:pt x="3166" y="28540"/>
                </a:lnTo>
                <a:lnTo>
                  <a:pt x="5554" y="28540"/>
                </a:lnTo>
                <a:close/>
                <a:moveTo>
                  <a:pt x="5554" y="33466"/>
                </a:moveTo>
                <a:lnTo>
                  <a:pt x="3166" y="33466"/>
                </a:lnTo>
                <a:lnTo>
                  <a:pt x="3166" y="31077"/>
                </a:lnTo>
                <a:lnTo>
                  <a:pt x="5554" y="31077"/>
                </a:lnTo>
                <a:close/>
                <a:moveTo>
                  <a:pt x="5554" y="36003"/>
                </a:moveTo>
                <a:lnTo>
                  <a:pt x="3166" y="36003"/>
                </a:lnTo>
                <a:lnTo>
                  <a:pt x="3166" y="33614"/>
                </a:lnTo>
                <a:lnTo>
                  <a:pt x="5554" y="33614"/>
                </a:lnTo>
                <a:close/>
                <a:moveTo>
                  <a:pt x="5554" y="38540"/>
                </a:moveTo>
                <a:lnTo>
                  <a:pt x="3166" y="38540"/>
                </a:lnTo>
                <a:lnTo>
                  <a:pt x="3166" y="36152"/>
                </a:lnTo>
                <a:lnTo>
                  <a:pt x="5554" y="36152"/>
                </a:lnTo>
                <a:close/>
                <a:moveTo>
                  <a:pt x="5554" y="41079"/>
                </a:moveTo>
                <a:lnTo>
                  <a:pt x="3166" y="41079"/>
                </a:lnTo>
                <a:lnTo>
                  <a:pt x="3166" y="38690"/>
                </a:lnTo>
                <a:lnTo>
                  <a:pt x="5554" y="38690"/>
                </a:lnTo>
                <a:close/>
                <a:moveTo>
                  <a:pt x="5554" y="43616"/>
                </a:moveTo>
                <a:lnTo>
                  <a:pt x="3166" y="43616"/>
                </a:lnTo>
                <a:lnTo>
                  <a:pt x="3166" y="41226"/>
                </a:lnTo>
                <a:lnTo>
                  <a:pt x="5554" y="41226"/>
                </a:lnTo>
                <a:close/>
                <a:moveTo>
                  <a:pt x="5554" y="46152"/>
                </a:moveTo>
                <a:lnTo>
                  <a:pt x="3166" y="46152"/>
                </a:lnTo>
                <a:lnTo>
                  <a:pt x="3166" y="43764"/>
                </a:lnTo>
                <a:lnTo>
                  <a:pt x="5554" y="43764"/>
                </a:lnTo>
                <a:close/>
                <a:moveTo>
                  <a:pt x="5554" y="48691"/>
                </a:moveTo>
                <a:lnTo>
                  <a:pt x="3166" y="48691"/>
                </a:lnTo>
                <a:lnTo>
                  <a:pt x="3166" y="46302"/>
                </a:lnTo>
                <a:lnTo>
                  <a:pt x="5554" y="46302"/>
                </a:lnTo>
                <a:close/>
                <a:moveTo>
                  <a:pt x="5554" y="51228"/>
                </a:moveTo>
                <a:lnTo>
                  <a:pt x="3166" y="51228"/>
                </a:lnTo>
                <a:lnTo>
                  <a:pt x="3166" y="48839"/>
                </a:lnTo>
                <a:lnTo>
                  <a:pt x="5554" y="48839"/>
                </a:lnTo>
                <a:close/>
                <a:moveTo>
                  <a:pt x="5554" y="53765"/>
                </a:moveTo>
                <a:lnTo>
                  <a:pt x="3166" y="53765"/>
                </a:lnTo>
                <a:lnTo>
                  <a:pt x="3166" y="51376"/>
                </a:lnTo>
                <a:lnTo>
                  <a:pt x="5554" y="51376"/>
                </a:lnTo>
                <a:close/>
                <a:moveTo>
                  <a:pt x="5554" y="56303"/>
                </a:moveTo>
                <a:lnTo>
                  <a:pt x="3166" y="56303"/>
                </a:lnTo>
                <a:lnTo>
                  <a:pt x="3166" y="53914"/>
                </a:lnTo>
                <a:lnTo>
                  <a:pt x="5554" y="53914"/>
                </a:lnTo>
                <a:close/>
                <a:moveTo>
                  <a:pt x="5554" y="58840"/>
                </a:moveTo>
                <a:lnTo>
                  <a:pt x="3166" y="58840"/>
                </a:lnTo>
                <a:lnTo>
                  <a:pt x="3166" y="56451"/>
                </a:lnTo>
                <a:lnTo>
                  <a:pt x="5554" y="56451"/>
                </a:lnTo>
                <a:close/>
                <a:moveTo>
                  <a:pt x="109437" y="3165"/>
                </a:moveTo>
                <a:lnTo>
                  <a:pt x="109437" y="3017"/>
                </a:lnTo>
                <a:lnTo>
                  <a:pt x="107200" y="3017"/>
                </a:lnTo>
                <a:lnTo>
                  <a:pt x="107200" y="75"/>
                </a:lnTo>
                <a:cubicBezTo>
                  <a:pt x="107200" y="34"/>
                  <a:pt x="107167" y="0"/>
                  <a:pt x="107126" y="0"/>
                </a:cubicBezTo>
                <a:cubicBezTo>
                  <a:pt x="107084" y="0"/>
                  <a:pt x="107051" y="34"/>
                  <a:pt x="107051" y="75"/>
                </a:cubicBezTo>
                <a:lnTo>
                  <a:pt x="107051" y="3017"/>
                </a:lnTo>
                <a:lnTo>
                  <a:pt x="104662" y="3017"/>
                </a:lnTo>
                <a:lnTo>
                  <a:pt x="104662" y="75"/>
                </a:lnTo>
                <a:cubicBezTo>
                  <a:pt x="104662" y="34"/>
                  <a:pt x="104629" y="0"/>
                  <a:pt x="104588" y="0"/>
                </a:cubicBezTo>
                <a:cubicBezTo>
                  <a:pt x="104547" y="0"/>
                  <a:pt x="104514" y="34"/>
                  <a:pt x="104514" y="75"/>
                </a:cubicBezTo>
                <a:lnTo>
                  <a:pt x="104514" y="3017"/>
                </a:lnTo>
                <a:lnTo>
                  <a:pt x="102125" y="3017"/>
                </a:lnTo>
                <a:lnTo>
                  <a:pt x="102125" y="75"/>
                </a:lnTo>
                <a:cubicBezTo>
                  <a:pt x="102125" y="34"/>
                  <a:pt x="102092" y="0"/>
                  <a:pt x="102051" y="0"/>
                </a:cubicBezTo>
                <a:cubicBezTo>
                  <a:pt x="102010" y="0"/>
                  <a:pt x="101977" y="34"/>
                  <a:pt x="101977" y="75"/>
                </a:cubicBezTo>
                <a:lnTo>
                  <a:pt x="101977" y="3017"/>
                </a:lnTo>
                <a:lnTo>
                  <a:pt x="99588" y="3017"/>
                </a:lnTo>
                <a:lnTo>
                  <a:pt x="99588" y="75"/>
                </a:lnTo>
                <a:cubicBezTo>
                  <a:pt x="99588" y="34"/>
                  <a:pt x="99555" y="0"/>
                  <a:pt x="99514" y="0"/>
                </a:cubicBezTo>
                <a:cubicBezTo>
                  <a:pt x="99473" y="0"/>
                  <a:pt x="99439" y="34"/>
                  <a:pt x="99439" y="75"/>
                </a:cubicBezTo>
                <a:lnTo>
                  <a:pt x="99439" y="3017"/>
                </a:lnTo>
                <a:lnTo>
                  <a:pt x="97050" y="3017"/>
                </a:lnTo>
                <a:lnTo>
                  <a:pt x="97050" y="75"/>
                </a:lnTo>
                <a:cubicBezTo>
                  <a:pt x="97050" y="34"/>
                  <a:pt x="97016" y="0"/>
                  <a:pt x="96975" y="0"/>
                </a:cubicBezTo>
                <a:cubicBezTo>
                  <a:pt x="96934" y="0"/>
                  <a:pt x="96901" y="34"/>
                  <a:pt x="96901" y="75"/>
                </a:cubicBezTo>
                <a:lnTo>
                  <a:pt x="96901" y="3017"/>
                </a:lnTo>
                <a:lnTo>
                  <a:pt x="94513" y="3017"/>
                </a:lnTo>
                <a:lnTo>
                  <a:pt x="94513" y="75"/>
                </a:lnTo>
                <a:cubicBezTo>
                  <a:pt x="94513" y="34"/>
                  <a:pt x="94479" y="0"/>
                  <a:pt x="94439" y="0"/>
                </a:cubicBezTo>
                <a:cubicBezTo>
                  <a:pt x="94398" y="0"/>
                  <a:pt x="94364" y="34"/>
                  <a:pt x="94364" y="75"/>
                </a:cubicBezTo>
                <a:lnTo>
                  <a:pt x="94364" y="3017"/>
                </a:lnTo>
                <a:lnTo>
                  <a:pt x="91975" y="3017"/>
                </a:lnTo>
                <a:lnTo>
                  <a:pt x="91975" y="75"/>
                </a:lnTo>
                <a:cubicBezTo>
                  <a:pt x="91975" y="34"/>
                  <a:pt x="91943" y="0"/>
                  <a:pt x="91902" y="0"/>
                </a:cubicBezTo>
                <a:cubicBezTo>
                  <a:pt x="91860" y="0"/>
                  <a:pt x="91826" y="34"/>
                  <a:pt x="91826" y="75"/>
                </a:cubicBezTo>
                <a:lnTo>
                  <a:pt x="91826" y="3017"/>
                </a:lnTo>
                <a:lnTo>
                  <a:pt x="89438" y="3017"/>
                </a:lnTo>
                <a:lnTo>
                  <a:pt x="89438" y="75"/>
                </a:lnTo>
                <a:cubicBezTo>
                  <a:pt x="89438" y="34"/>
                  <a:pt x="89404" y="0"/>
                  <a:pt x="89363" y="0"/>
                </a:cubicBezTo>
                <a:cubicBezTo>
                  <a:pt x="89322" y="0"/>
                  <a:pt x="89289" y="34"/>
                  <a:pt x="89289" y="75"/>
                </a:cubicBezTo>
                <a:lnTo>
                  <a:pt x="89289" y="3017"/>
                </a:lnTo>
                <a:lnTo>
                  <a:pt x="86900" y="3017"/>
                </a:lnTo>
                <a:lnTo>
                  <a:pt x="86900" y="75"/>
                </a:lnTo>
                <a:cubicBezTo>
                  <a:pt x="86900" y="34"/>
                  <a:pt x="86867" y="0"/>
                  <a:pt x="86826" y="0"/>
                </a:cubicBezTo>
                <a:cubicBezTo>
                  <a:pt x="86785" y="0"/>
                  <a:pt x="86752" y="34"/>
                  <a:pt x="86752" y="75"/>
                </a:cubicBezTo>
                <a:lnTo>
                  <a:pt x="86752" y="3017"/>
                </a:lnTo>
                <a:lnTo>
                  <a:pt x="84363" y="3017"/>
                </a:lnTo>
                <a:lnTo>
                  <a:pt x="84363" y="75"/>
                </a:lnTo>
                <a:cubicBezTo>
                  <a:pt x="84363" y="34"/>
                  <a:pt x="84330" y="0"/>
                  <a:pt x="84289" y="0"/>
                </a:cubicBezTo>
                <a:cubicBezTo>
                  <a:pt x="84248" y="0"/>
                  <a:pt x="84215" y="34"/>
                  <a:pt x="84215" y="75"/>
                </a:cubicBezTo>
                <a:lnTo>
                  <a:pt x="84215" y="3017"/>
                </a:lnTo>
                <a:lnTo>
                  <a:pt x="81826" y="3017"/>
                </a:lnTo>
                <a:lnTo>
                  <a:pt x="81826" y="75"/>
                </a:lnTo>
                <a:cubicBezTo>
                  <a:pt x="81826" y="34"/>
                  <a:pt x="81792" y="0"/>
                  <a:pt x="81751" y="0"/>
                </a:cubicBezTo>
                <a:cubicBezTo>
                  <a:pt x="81710" y="0"/>
                  <a:pt x="81677" y="34"/>
                  <a:pt x="81677" y="75"/>
                </a:cubicBezTo>
                <a:lnTo>
                  <a:pt x="81677" y="3017"/>
                </a:lnTo>
                <a:lnTo>
                  <a:pt x="79288" y="3017"/>
                </a:lnTo>
                <a:lnTo>
                  <a:pt x="79288" y="75"/>
                </a:lnTo>
                <a:cubicBezTo>
                  <a:pt x="79288" y="34"/>
                  <a:pt x="79255" y="0"/>
                  <a:pt x="79214" y="0"/>
                </a:cubicBezTo>
                <a:cubicBezTo>
                  <a:pt x="79173" y="0"/>
                  <a:pt x="79139" y="34"/>
                  <a:pt x="79139" y="75"/>
                </a:cubicBezTo>
                <a:lnTo>
                  <a:pt x="79139" y="3017"/>
                </a:lnTo>
                <a:lnTo>
                  <a:pt x="76751" y="3017"/>
                </a:lnTo>
                <a:lnTo>
                  <a:pt x="76751" y="75"/>
                </a:lnTo>
                <a:cubicBezTo>
                  <a:pt x="76751" y="34"/>
                  <a:pt x="76718" y="0"/>
                  <a:pt x="76677" y="0"/>
                </a:cubicBezTo>
                <a:cubicBezTo>
                  <a:pt x="76636" y="0"/>
                  <a:pt x="76603" y="34"/>
                  <a:pt x="76603" y="75"/>
                </a:cubicBezTo>
                <a:lnTo>
                  <a:pt x="76603" y="3017"/>
                </a:lnTo>
                <a:lnTo>
                  <a:pt x="74214" y="3017"/>
                </a:lnTo>
                <a:lnTo>
                  <a:pt x="74214" y="75"/>
                </a:lnTo>
                <a:cubicBezTo>
                  <a:pt x="74214" y="34"/>
                  <a:pt x="74180" y="0"/>
                  <a:pt x="74139" y="0"/>
                </a:cubicBezTo>
                <a:cubicBezTo>
                  <a:pt x="74098" y="0"/>
                  <a:pt x="74065" y="34"/>
                  <a:pt x="74065" y="75"/>
                </a:cubicBezTo>
                <a:lnTo>
                  <a:pt x="74065" y="3017"/>
                </a:lnTo>
                <a:lnTo>
                  <a:pt x="71676" y="3017"/>
                </a:lnTo>
                <a:lnTo>
                  <a:pt x="71676" y="75"/>
                </a:lnTo>
                <a:cubicBezTo>
                  <a:pt x="71676" y="34"/>
                  <a:pt x="71642" y="0"/>
                  <a:pt x="71601" y="0"/>
                </a:cubicBezTo>
                <a:cubicBezTo>
                  <a:pt x="71560" y="0"/>
                  <a:pt x="71527" y="34"/>
                  <a:pt x="71527" y="75"/>
                </a:cubicBezTo>
                <a:lnTo>
                  <a:pt x="71527" y="3017"/>
                </a:lnTo>
                <a:lnTo>
                  <a:pt x="69139" y="3017"/>
                </a:lnTo>
                <a:lnTo>
                  <a:pt x="69139" y="75"/>
                </a:lnTo>
                <a:cubicBezTo>
                  <a:pt x="69139" y="34"/>
                  <a:pt x="69106" y="0"/>
                  <a:pt x="69064" y="0"/>
                </a:cubicBezTo>
                <a:cubicBezTo>
                  <a:pt x="69024" y="0"/>
                  <a:pt x="68990" y="34"/>
                  <a:pt x="68990" y="75"/>
                </a:cubicBezTo>
                <a:lnTo>
                  <a:pt x="68990" y="3017"/>
                </a:lnTo>
                <a:lnTo>
                  <a:pt x="66601" y="3017"/>
                </a:lnTo>
                <a:lnTo>
                  <a:pt x="66601" y="75"/>
                </a:lnTo>
                <a:cubicBezTo>
                  <a:pt x="66601" y="34"/>
                  <a:pt x="66568" y="0"/>
                  <a:pt x="66527" y="0"/>
                </a:cubicBezTo>
                <a:cubicBezTo>
                  <a:pt x="66486" y="0"/>
                  <a:pt x="66452" y="34"/>
                  <a:pt x="66452" y="75"/>
                </a:cubicBezTo>
                <a:lnTo>
                  <a:pt x="66452" y="3017"/>
                </a:lnTo>
                <a:lnTo>
                  <a:pt x="64064" y="3017"/>
                </a:lnTo>
                <a:lnTo>
                  <a:pt x="64064" y="75"/>
                </a:lnTo>
                <a:cubicBezTo>
                  <a:pt x="64064" y="34"/>
                  <a:pt x="64030" y="0"/>
                  <a:pt x="63989" y="0"/>
                </a:cubicBezTo>
                <a:cubicBezTo>
                  <a:pt x="63948" y="0"/>
                  <a:pt x="63915" y="34"/>
                  <a:pt x="63915" y="75"/>
                </a:cubicBezTo>
                <a:lnTo>
                  <a:pt x="63915" y="3017"/>
                </a:lnTo>
                <a:lnTo>
                  <a:pt x="61526" y="3017"/>
                </a:lnTo>
                <a:lnTo>
                  <a:pt x="61526" y="75"/>
                </a:lnTo>
                <a:cubicBezTo>
                  <a:pt x="61526" y="34"/>
                  <a:pt x="61493" y="0"/>
                  <a:pt x="61452" y="0"/>
                </a:cubicBezTo>
                <a:cubicBezTo>
                  <a:pt x="61411" y="0"/>
                  <a:pt x="61378" y="34"/>
                  <a:pt x="61378" y="75"/>
                </a:cubicBezTo>
                <a:lnTo>
                  <a:pt x="61378" y="3017"/>
                </a:lnTo>
                <a:lnTo>
                  <a:pt x="58989" y="3017"/>
                </a:lnTo>
                <a:lnTo>
                  <a:pt x="58989" y="75"/>
                </a:lnTo>
                <a:cubicBezTo>
                  <a:pt x="58989" y="34"/>
                  <a:pt x="58956" y="0"/>
                  <a:pt x="58915" y="0"/>
                </a:cubicBezTo>
                <a:lnTo>
                  <a:pt x="58915" y="0"/>
                </a:lnTo>
                <a:cubicBezTo>
                  <a:pt x="58874" y="0"/>
                  <a:pt x="58840" y="34"/>
                  <a:pt x="58840" y="75"/>
                </a:cubicBezTo>
                <a:lnTo>
                  <a:pt x="58840" y="3017"/>
                </a:lnTo>
                <a:lnTo>
                  <a:pt x="56452" y="3017"/>
                </a:lnTo>
                <a:lnTo>
                  <a:pt x="56452" y="75"/>
                </a:lnTo>
                <a:cubicBezTo>
                  <a:pt x="56452" y="34"/>
                  <a:pt x="56417" y="0"/>
                  <a:pt x="56377" y="0"/>
                </a:cubicBezTo>
                <a:cubicBezTo>
                  <a:pt x="56336" y="0"/>
                  <a:pt x="56303" y="34"/>
                  <a:pt x="56303" y="75"/>
                </a:cubicBezTo>
                <a:lnTo>
                  <a:pt x="56303" y="3017"/>
                </a:lnTo>
                <a:lnTo>
                  <a:pt x="53914" y="3017"/>
                </a:lnTo>
                <a:lnTo>
                  <a:pt x="53914" y="75"/>
                </a:lnTo>
                <a:cubicBezTo>
                  <a:pt x="53914" y="34"/>
                  <a:pt x="53881" y="0"/>
                  <a:pt x="53840" y="0"/>
                </a:cubicBezTo>
                <a:cubicBezTo>
                  <a:pt x="53799" y="0"/>
                  <a:pt x="53766" y="34"/>
                  <a:pt x="53766" y="75"/>
                </a:cubicBezTo>
                <a:lnTo>
                  <a:pt x="53766" y="3017"/>
                </a:lnTo>
                <a:lnTo>
                  <a:pt x="51376" y="3017"/>
                </a:lnTo>
                <a:lnTo>
                  <a:pt x="51376" y="75"/>
                </a:lnTo>
                <a:cubicBezTo>
                  <a:pt x="51376" y="34"/>
                  <a:pt x="51344" y="0"/>
                  <a:pt x="51303" y="0"/>
                </a:cubicBezTo>
                <a:cubicBezTo>
                  <a:pt x="51262" y="0"/>
                  <a:pt x="51228" y="34"/>
                  <a:pt x="51228" y="75"/>
                </a:cubicBezTo>
                <a:lnTo>
                  <a:pt x="51228" y="3017"/>
                </a:lnTo>
                <a:lnTo>
                  <a:pt x="48839" y="3017"/>
                </a:lnTo>
                <a:lnTo>
                  <a:pt x="48839" y="75"/>
                </a:lnTo>
                <a:cubicBezTo>
                  <a:pt x="48839" y="34"/>
                  <a:pt x="48806" y="0"/>
                  <a:pt x="48764" y="0"/>
                </a:cubicBezTo>
                <a:cubicBezTo>
                  <a:pt x="48723" y="0"/>
                  <a:pt x="48691" y="34"/>
                  <a:pt x="48691" y="75"/>
                </a:cubicBezTo>
                <a:lnTo>
                  <a:pt x="48691" y="3017"/>
                </a:lnTo>
                <a:lnTo>
                  <a:pt x="46302" y="3017"/>
                </a:lnTo>
                <a:lnTo>
                  <a:pt x="46302" y="75"/>
                </a:lnTo>
                <a:cubicBezTo>
                  <a:pt x="46302" y="34"/>
                  <a:pt x="46269" y="0"/>
                  <a:pt x="46227" y="0"/>
                </a:cubicBezTo>
                <a:cubicBezTo>
                  <a:pt x="46187" y="0"/>
                  <a:pt x="46153" y="34"/>
                  <a:pt x="46153" y="75"/>
                </a:cubicBezTo>
                <a:lnTo>
                  <a:pt x="46153" y="3017"/>
                </a:lnTo>
                <a:lnTo>
                  <a:pt x="43764" y="3017"/>
                </a:lnTo>
                <a:lnTo>
                  <a:pt x="43764" y="75"/>
                </a:lnTo>
                <a:cubicBezTo>
                  <a:pt x="43764" y="34"/>
                  <a:pt x="43732" y="0"/>
                  <a:pt x="43691" y="0"/>
                </a:cubicBezTo>
                <a:cubicBezTo>
                  <a:pt x="43650" y="0"/>
                  <a:pt x="43616" y="34"/>
                  <a:pt x="43616" y="75"/>
                </a:cubicBezTo>
                <a:lnTo>
                  <a:pt x="43616" y="3017"/>
                </a:lnTo>
                <a:lnTo>
                  <a:pt x="41227" y="3017"/>
                </a:lnTo>
                <a:lnTo>
                  <a:pt x="41227" y="75"/>
                </a:lnTo>
                <a:cubicBezTo>
                  <a:pt x="41227" y="34"/>
                  <a:pt x="41194" y="0"/>
                  <a:pt x="41153" y="0"/>
                </a:cubicBezTo>
                <a:cubicBezTo>
                  <a:pt x="41111" y="0"/>
                  <a:pt x="41078" y="34"/>
                  <a:pt x="41078" y="75"/>
                </a:cubicBezTo>
                <a:lnTo>
                  <a:pt x="41078" y="3017"/>
                </a:lnTo>
                <a:lnTo>
                  <a:pt x="38689" y="3017"/>
                </a:lnTo>
                <a:lnTo>
                  <a:pt x="38689" y="75"/>
                </a:lnTo>
                <a:cubicBezTo>
                  <a:pt x="38689" y="34"/>
                  <a:pt x="38656" y="0"/>
                  <a:pt x="38615" y="0"/>
                </a:cubicBezTo>
                <a:cubicBezTo>
                  <a:pt x="38574" y="0"/>
                  <a:pt x="38541" y="34"/>
                  <a:pt x="38541" y="75"/>
                </a:cubicBezTo>
                <a:lnTo>
                  <a:pt x="38541" y="3017"/>
                </a:lnTo>
                <a:lnTo>
                  <a:pt x="36152" y="3017"/>
                </a:lnTo>
                <a:lnTo>
                  <a:pt x="36152" y="75"/>
                </a:lnTo>
                <a:cubicBezTo>
                  <a:pt x="36152" y="34"/>
                  <a:pt x="36119" y="0"/>
                  <a:pt x="36078" y="0"/>
                </a:cubicBezTo>
                <a:cubicBezTo>
                  <a:pt x="36037" y="0"/>
                  <a:pt x="36004" y="34"/>
                  <a:pt x="36004" y="75"/>
                </a:cubicBezTo>
                <a:lnTo>
                  <a:pt x="36004" y="3017"/>
                </a:lnTo>
                <a:lnTo>
                  <a:pt x="33615" y="3017"/>
                </a:lnTo>
                <a:lnTo>
                  <a:pt x="33615" y="75"/>
                </a:lnTo>
                <a:cubicBezTo>
                  <a:pt x="33615" y="34"/>
                  <a:pt x="33582" y="0"/>
                  <a:pt x="33541" y="0"/>
                </a:cubicBezTo>
                <a:cubicBezTo>
                  <a:pt x="33500" y="0"/>
                  <a:pt x="33466" y="34"/>
                  <a:pt x="33466" y="75"/>
                </a:cubicBezTo>
                <a:lnTo>
                  <a:pt x="33466" y="3017"/>
                </a:lnTo>
                <a:lnTo>
                  <a:pt x="31077" y="3017"/>
                </a:lnTo>
                <a:lnTo>
                  <a:pt x="31077" y="75"/>
                </a:lnTo>
                <a:cubicBezTo>
                  <a:pt x="31077" y="34"/>
                  <a:pt x="31044" y="0"/>
                  <a:pt x="31003" y="0"/>
                </a:cubicBezTo>
                <a:cubicBezTo>
                  <a:pt x="30962" y="0"/>
                  <a:pt x="30928" y="34"/>
                  <a:pt x="30928" y="75"/>
                </a:cubicBezTo>
                <a:lnTo>
                  <a:pt x="30928" y="3017"/>
                </a:lnTo>
                <a:lnTo>
                  <a:pt x="28540" y="3017"/>
                </a:lnTo>
                <a:lnTo>
                  <a:pt x="28540" y="75"/>
                </a:lnTo>
                <a:cubicBezTo>
                  <a:pt x="28540" y="34"/>
                  <a:pt x="28507" y="0"/>
                  <a:pt x="28466" y="0"/>
                </a:cubicBezTo>
                <a:cubicBezTo>
                  <a:pt x="28425" y="0"/>
                  <a:pt x="28391" y="34"/>
                  <a:pt x="28391" y="75"/>
                </a:cubicBezTo>
                <a:lnTo>
                  <a:pt x="28391" y="3017"/>
                </a:lnTo>
                <a:lnTo>
                  <a:pt x="26002" y="3017"/>
                </a:lnTo>
                <a:lnTo>
                  <a:pt x="26002" y="75"/>
                </a:lnTo>
                <a:cubicBezTo>
                  <a:pt x="26002" y="34"/>
                  <a:pt x="25970" y="0"/>
                  <a:pt x="25929" y="0"/>
                </a:cubicBezTo>
                <a:cubicBezTo>
                  <a:pt x="25888" y="0"/>
                  <a:pt x="25854" y="34"/>
                  <a:pt x="25854" y="75"/>
                </a:cubicBezTo>
                <a:lnTo>
                  <a:pt x="25854" y="3017"/>
                </a:lnTo>
                <a:lnTo>
                  <a:pt x="23465" y="3017"/>
                </a:lnTo>
                <a:lnTo>
                  <a:pt x="23465" y="75"/>
                </a:lnTo>
                <a:cubicBezTo>
                  <a:pt x="23465" y="34"/>
                  <a:pt x="23431" y="0"/>
                  <a:pt x="23390" y="0"/>
                </a:cubicBezTo>
                <a:cubicBezTo>
                  <a:pt x="23349" y="0"/>
                  <a:pt x="23316" y="34"/>
                  <a:pt x="23316" y="75"/>
                </a:cubicBezTo>
                <a:lnTo>
                  <a:pt x="23316" y="3017"/>
                </a:lnTo>
                <a:lnTo>
                  <a:pt x="20928" y="3017"/>
                </a:lnTo>
                <a:lnTo>
                  <a:pt x="20928" y="75"/>
                </a:lnTo>
                <a:cubicBezTo>
                  <a:pt x="20928" y="34"/>
                  <a:pt x="20894" y="0"/>
                  <a:pt x="20854" y="0"/>
                </a:cubicBezTo>
                <a:cubicBezTo>
                  <a:pt x="20812" y="0"/>
                  <a:pt x="20779" y="34"/>
                  <a:pt x="20779" y="75"/>
                </a:cubicBezTo>
                <a:lnTo>
                  <a:pt x="20779" y="3017"/>
                </a:lnTo>
                <a:lnTo>
                  <a:pt x="18390" y="3017"/>
                </a:lnTo>
                <a:lnTo>
                  <a:pt x="18390" y="75"/>
                </a:lnTo>
                <a:cubicBezTo>
                  <a:pt x="18390" y="34"/>
                  <a:pt x="18357" y="0"/>
                  <a:pt x="18316" y="0"/>
                </a:cubicBezTo>
                <a:cubicBezTo>
                  <a:pt x="18275" y="0"/>
                  <a:pt x="18242" y="34"/>
                  <a:pt x="18242" y="75"/>
                </a:cubicBezTo>
                <a:lnTo>
                  <a:pt x="18242" y="3017"/>
                </a:lnTo>
                <a:lnTo>
                  <a:pt x="15853" y="3017"/>
                </a:lnTo>
                <a:lnTo>
                  <a:pt x="15853" y="75"/>
                </a:lnTo>
                <a:cubicBezTo>
                  <a:pt x="15853" y="34"/>
                  <a:pt x="15819" y="0"/>
                  <a:pt x="15778" y="0"/>
                </a:cubicBezTo>
                <a:cubicBezTo>
                  <a:pt x="15737" y="0"/>
                  <a:pt x="15704" y="34"/>
                  <a:pt x="15704" y="75"/>
                </a:cubicBezTo>
                <a:lnTo>
                  <a:pt x="15704" y="3017"/>
                </a:lnTo>
                <a:lnTo>
                  <a:pt x="13315" y="3017"/>
                </a:lnTo>
                <a:lnTo>
                  <a:pt x="13315" y="75"/>
                </a:lnTo>
                <a:cubicBezTo>
                  <a:pt x="13315" y="34"/>
                  <a:pt x="13282" y="0"/>
                  <a:pt x="13241" y="0"/>
                </a:cubicBezTo>
                <a:cubicBezTo>
                  <a:pt x="13200" y="0"/>
                  <a:pt x="13167" y="34"/>
                  <a:pt x="13167" y="75"/>
                </a:cubicBezTo>
                <a:lnTo>
                  <a:pt x="13167" y="3017"/>
                </a:lnTo>
                <a:lnTo>
                  <a:pt x="10778" y="3017"/>
                </a:lnTo>
                <a:lnTo>
                  <a:pt x="10778" y="75"/>
                </a:lnTo>
                <a:cubicBezTo>
                  <a:pt x="10778" y="34"/>
                  <a:pt x="10745" y="0"/>
                  <a:pt x="10704" y="0"/>
                </a:cubicBezTo>
                <a:cubicBezTo>
                  <a:pt x="10663" y="0"/>
                  <a:pt x="10630" y="34"/>
                  <a:pt x="10630" y="75"/>
                </a:cubicBezTo>
                <a:lnTo>
                  <a:pt x="10630" y="3017"/>
                </a:lnTo>
                <a:lnTo>
                  <a:pt x="8241" y="3017"/>
                </a:lnTo>
                <a:lnTo>
                  <a:pt x="8241" y="75"/>
                </a:lnTo>
                <a:cubicBezTo>
                  <a:pt x="8241" y="34"/>
                  <a:pt x="8207" y="0"/>
                  <a:pt x="8166" y="0"/>
                </a:cubicBezTo>
                <a:cubicBezTo>
                  <a:pt x="8125" y="0"/>
                  <a:pt x="8092" y="34"/>
                  <a:pt x="8092" y="75"/>
                </a:cubicBezTo>
                <a:lnTo>
                  <a:pt x="8092" y="3017"/>
                </a:lnTo>
                <a:lnTo>
                  <a:pt x="5703" y="3017"/>
                </a:lnTo>
                <a:lnTo>
                  <a:pt x="5703" y="75"/>
                </a:lnTo>
                <a:cubicBezTo>
                  <a:pt x="5703" y="34"/>
                  <a:pt x="5670" y="0"/>
                  <a:pt x="5629" y="0"/>
                </a:cubicBezTo>
                <a:cubicBezTo>
                  <a:pt x="5588" y="0"/>
                  <a:pt x="5554" y="34"/>
                  <a:pt x="5554" y="75"/>
                </a:cubicBezTo>
                <a:lnTo>
                  <a:pt x="5554" y="3017"/>
                </a:lnTo>
                <a:lnTo>
                  <a:pt x="3166" y="3017"/>
                </a:lnTo>
                <a:lnTo>
                  <a:pt x="3166" y="75"/>
                </a:lnTo>
                <a:cubicBezTo>
                  <a:pt x="3166" y="34"/>
                  <a:pt x="3133" y="0"/>
                  <a:pt x="3092" y="0"/>
                </a:cubicBezTo>
                <a:cubicBezTo>
                  <a:pt x="3051" y="0"/>
                  <a:pt x="3018" y="34"/>
                  <a:pt x="3018" y="75"/>
                </a:cubicBezTo>
                <a:lnTo>
                  <a:pt x="3018" y="3017"/>
                </a:lnTo>
                <a:lnTo>
                  <a:pt x="75" y="3017"/>
                </a:lnTo>
                <a:cubicBezTo>
                  <a:pt x="34" y="3017"/>
                  <a:pt x="1" y="3050"/>
                  <a:pt x="1" y="3091"/>
                </a:cubicBezTo>
                <a:cubicBezTo>
                  <a:pt x="1" y="3132"/>
                  <a:pt x="34" y="3165"/>
                  <a:pt x="75" y="3165"/>
                </a:cubicBezTo>
                <a:lnTo>
                  <a:pt x="3018" y="3165"/>
                </a:lnTo>
                <a:lnTo>
                  <a:pt x="3018" y="5554"/>
                </a:lnTo>
                <a:lnTo>
                  <a:pt x="75" y="5554"/>
                </a:lnTo>
                <a:cubicBezTo>
                  <a:pt x="34" y="5554"/>
                  <a:pt x="1" y="5587"/>
                  <a:pt x="1" y="5628"/>
                </a:cubicBezTo>
                <a:cubicBezTo>
                  <a:pt x="1" y="5670"/>
                  <a:pt x="34" y="5703"/>
                  <a:pt x="75" y="5703"/>
                </a:cubicBezTo>
                <a:lnTo>
                  <a:pt x="3018" y="5703"/>
                </a:lnTo>
                <a:lnTo>
                  <a:pt x="3018" y="8092"/>
                </a:lnTo>
                <a:lnTo>
                  <a:pt x="75" y="8092"/>
                </a:lnTo>
                <a:cubicBezTo>
                  <a:pt x="34" y="8092"/>
                  <a:pt x="1" y="8125"/>
                  <a:pt x="1" y="8166"/>
                </a:cubicBezTo>
                <a:cubicBezTo>
                  <a:pt x="1" y="8207"/>
                  <a:pt x="34" y="8240"/>
                  <a:pt x="75" y="8240"/>
                </a:cubicBezTo>
                <a:lnTo>
                  <a:pt x="3018" y="8240"/>
                </a:lnTo>
                <a:lnTo>
                  <a:pt x="3018" y="10629"/>
                </a:lnTo>
                <a:lnTo>
                  <a:pt x="75" y="10629"/>
                </a:lnTo>
                <a:cubicBezTo>
                  <a:pt x="34" y="10629"/>
                  <a:pt x="1" y="10662"/>
                  <a:pt x="1" y="10703"/>
                </a:cubicBezTo>
                <a:cubicBezTo>
                  <a:pt x="1" y="10744"/>
                  <a:pt x="34" y="10777"/>
                  <a:pt x="75" y="10777"/>
                </a:cubicBezTo>
                <a:lnTo>
                  <a:pt x="3018" y="10777"/>
                </a:lnTo>
                <a:lnTo>
                  <a:pt x="3018" y="13166"/>
                </a:lnTo>
                <a:lnTo>
                  <a:pt x="75" y="13166"/>
                </a:lnTo>
                <a:cubicBezTo>
                  <a:pt x="34" y="13166"/>
                  <a:pt x="1" y="13199"/>
                  <a:pt x="1" y="13240"/>
                </a:cubicBezTo>
                <a:cubicBezTo>
                  <a:pt x="1" y="13282"/>
                  <a:pt x="34" y="13316"/>
                  <a:pt x="75" y="13316"/>
                </a:cubicBezTo>
                <a:lnTo>
                  <a:pt x="3018" y="13316"/>
                </a:lnTo>
                <a:lnTo>
                  <a:pt x="3018" y="15704"/>
                </a:lnTo>
                <a:lnTo>
                  <a:pt x="75" y="15704"/>
                </a:lnTo>
                <a:cubicBezTo>
                  <a:pt x="34" y="15704"/>
                  <a:pt x="1" y="15737"/>
                  <a:pt x="1" y="15778"/>
                </a:cubicBezTo>
                <a:cubicBezTo>
                  <a:pt x="1" y="15819"/>
                  <a:pt x="34" y="15853"/>
                  <a:pt x="75" y="15853"/>
                </a:cubicBezTo>
                <a:lnTo>
                  <a:pt x="3018" y="15853"/>
                </a:lnTo>
                <a:lnTo>
                  <a:pt x="3018" y="18242"/>
                </a:lnTo>
                <a:lnTo>
                  <a:pt x="75" y="18242"/>
                </a:lnTo>
                <a:cubicBezTo>
                  <a:pt x="34" y="18242"/>
                  <a:pt x="1" y="18275"/>
                  <a:pt x="1" y="18316"/>
                </a:cubicBezTo>
                <a:cubicBezTo>
                  <a:pt x="1" y="18357"/>
                  <a:pt x="34" y="18389"/>
                  <a:pt x="75" y="18389"/>
                </a:cubicBezTo>
                <a:lnTo>
                  <a:pt x="3018" y="18389"/>
                </a:lnTo>
                <a:lnTo>
                  <a:pt x="3018" y="20778"/>
                </a:lnTo>
                <a:lnTo>
                  <a:pt x="75" y="20778"/>
                </a:lnTo>
                <a:cubicBezTo>
                  <a:pt x="34" y="20778"/>
                  <a:pt x="1" y="20812"/>
                  <a:pt x="1" y="20853"/>
                </a:cubicBezTo>
                <a:cubicBezTo>
                  <a:pt x="1" y="20894"/>
                  <a:pt x="34" y="20928"/>
                  <a:pt x="75" y="20928"/>
                </a:cubicBezTo>
                <a:lnTo>
                  <a:pt x="3018" y="20928"/>
                </a:lnTo>
                <a:lnTo>
                  <a:pt x="3018" y="23316"/>
                </a:lnTo>
                <a:lnTo>
                  <a:pt x="75" y="23316"/>
                </a:lnTo>
                <a:cubicBezTo>
                  <a:pt x="34" y="23316"/>
                  <a:pt x="1" y="23350"/>
                  <a:pt x="1" y="23391"/>
                </a:cubicBezTo>
                <a:cubicBezTo>
                  <a:pt x="1" y="23432"/>
                  <a:pt x="34" y="23465"/>
                  <a:pt x="75" y="23465"/>
                </a:cubicBezTo>
                <a:lnTo>
                  <a:pt x="3018" y="23465"/>
                </a:lnTo>
                <a:lnTo>
                  <a:pt x="3018" y="25854"/>
                </a:lnTo>
                <a:lnTo>
                  <a:pt x="75" y="25854"/>
                </a:lnTo>
                <a:cubicBezTo>
                  <a:pt x="34" y="25854"/>
                  <a:pt x="1" y="25887"/>
                  <a:pt x="1" y="25928"/>
                </a:cubicBezTo>
                <a:cubicBezTo>
                  <a:pt x="1" y="25969"/>
                  <a:pt x="34" y="26002"/>
                  <a:pt x="75" y="26002"/>
                </a:cubicBezTo>
                <a:lnTo>
                  <a:pt x="3018" y="26002"/>
                </a:lnTo>
                <a:lnTo>
                  <a:pt x="3018" y="28391"/>
                </a:lnTo>
                <a:lnTo>
                  <a:pt x="75" y="28391"/>
                </a:lnTo>
                <a:cubicBezTo>
                  <a:pt x="34" y="28391"/>
                  <a:pt x="1" y="28424"/>
                  <a:pt x="1" y="28465"/>
                </a:cubicBezTo>
                <a:cubicBezTo>
                  <a:pt x="1" y="28506"/>
                  <a:pt x="34" y="28540"/>
                  <a:pt x="75" y="28540"/>
                </a:cubicBezTo>
                <a:lnTo>
                  <a:pt x="3018" y="28540"/>
                </a:lnTo>
                <a:lnTo>
                  <a:pt x="3018" y="30928"/>
                </a:lnTo>
                <a:lnTo>
                  <a:pt x="75" y="30928"/>
                </a:lnTo>
                <a:cubicBezTo>
                  <a:pt x="34" y="30928"/>
                  <a:pt x="1" y="30962"/>
                  <a:pt x="1" y="31003"/>
                </a:cubicBezTo>
                <a:cubicBezTo>
                  <a:pt x="1" y="31044"/>
                  <a:pt x="34" y="31077"/>
                  <a:pt x="75" y="31077"/>
                </a:cubicBezTo>
                <a:lnTo>
                  <a:pt x="3018" y="31077"/>
                </a:lnTo>
                <a:lnTo>
                  <a:pt x="3018" y="33466"/>
                </a:lnTo>
                <a:lnTo>
                  <a:pt x="75" y="33466"/>
                </a:lnTo>
                <a:cubicBezTo>
                  <a:pt x="34" y="33466"/>
                  <a:pt x="1" y="33499"/>
                  <a:pt x="1" y="33540"/>
                </a:cubicBezTo>
                <a:cubicBezTo>
                  <a:pt x="1" y="33581"/>
                  <a:pt x="34" y="33614"/>
                  <a:pt x="75" y="33614"/>
                </a:cubicBezTo>
                <a:lnTo>
                  <a:pt x="3018" y="33614"/>
                </a:lnTo>
                <a:lnTo>
                  <a:pt x="3018" y="36003"/>
                </a:lnTo>
                <a:lnTo>
                  <a:pt x="75" y="36003"/>
                </a:lnTo>
                <a:cubicBezTo>
                  <a:pt x="34" y="36003"/>
                  <a:pt x="1" y="36037"/>
                  <a:pt x="1" y="36078"/>
                </a:cubicBezTo>
                <a:cubicBezTo>
                  <a:pt x="1" y="36119"/>
                  <a:pt x="34" y="36152"/>
                  <a:pt x="75" y="36152"/>
                </a:cubicBezTo>
                <a:lnTo>
                  <a:pt x="3018" y="36152"/>
                </a:lnTo>
                <a:lnTo>
                  <a:pt x="3018" y="38540"/>
                </a:lnTo>
                <a:lnTo>
                  <a:pt x="75" y="38540"/>
                </a:lnTo>
                <a:cubicBezTo>
                  <a:pt x="34" y="38540"/>
                  <a:pt x="1" y="38574"/>
                  <a:pt x="1" y="38615"/>
                </a:cubicBezTo>
                <a:cubicBezTo>
                  <a:pt x="1" y="38656"/>
                  <a:pt x="34" y="38690"/>
                  <a:pt x="75" y="38690"/>
                </a:cubicBezTo>
                <a:lnTo>
                  <a:pt x="3018" y="38690"/>
                </a:lnTo>
                <a:lnTo>
                  <a:pt x="3018" y="41079"/>
                </a:lnTo>
                <a:lnTo>
                  <a:pt x="75" y="41079"/>
                </a:lnTo>
                <a:cubicBezTo>
                  <a:pt x="34" y="41079"/>
                  <a:pt x="1" y="41111"/>
                  <a:pt x="1" y="41152"/>
                </a:cubicBezTo>
                <a:cubicBezTo>
                  <a:pt x="1" y="41193"/>
                  <a:pt x="34" y="41226"/>
                  <a:pt x="75" y="41226"/>
                </a:cubicBezTo>
                <a:lnTo>
                  <a:pt x="3018" y="41226"/>
                </a:lnTo>
                <a:lnTo>
                  <a:pt x="3018" y="43616"/>
                </a:lnTo>
                <a:lnTo>
                  <a:pt x="75" y="43616"/>
                </a:lnTo>
                <a:cubicBezTo>
                  <a:pt x="34" y="43616"/>
                  <a:pt x="1" y="43649"/>
                  <a:pt x="1" y="43690"/>
                </a:cubicBezTo>
                <a:cubicBezTo>
                  <a:pt x="1" y="43731"/>
                  <a:pt x="34" y="43764"/>
                  <a:pt x="75" y="43764"/>
                </a:cubicBezTo>
                <a:lnTo>
                  <a:pt x="3018" y="43764"/>
                </a:lnTo>
                <a:lnTo>
                  <a:pt x="3018" y="46152"/>
                </a:lnTo>
                <a:lnTo>
                  <a:pt x="75" y="46152"/>
                </a:lnTo>
                <a:cubicBezTo>
                  <a:pt x="34" y="46152"/>
                  <a:pt x="1" y="46187"/>
                  <a:pt x="1" y="46228"/>
                </a:cubicBezTo>
                <a:cubicBezTo>
                  <a:pt x="1" y="46269"/>
                  <a:pt x="34" y="46302"/>
                  <a:pt x="75" y="46302"/>
                </a:cubicBezTo>
                <a:lnTo>
                  <a:pt x="3018" y="46302"/>
                </a:lnTo>
                <a:lnTo>
                  <a:pt x="3018" y="48691"/>
                </a:lnTo>
                <a:lnTo>
                  <a:pt x="75" y="48691"/>
                </a:lnTo>
                <a:cubicBezTo>
                  <a:pt x="34" y="48691"/>
                  <a:pt x="1" y="48724"/>
                  <a:pt x="1" y="48764"/>
                </a:cubicBezTo>
                <a:cubicBezTo>
                  <a:pt x="1" y="48805"/>
                  <a:pt x="34" y="48839"/>
                  <a:pt x="75" y="48839"/>
                </a:cubicBezTo>
                <a:lnTo>
                  <a:pt x="3018" y="48839"/>
                </a:lnTo>
                <a:lnTo>
                  <a:pt x="3018" y="51228"/>
                </a:lnTo>
                <a:lnTo>
                  <a:pt x="75" y="51228"/>
                </a:lnTo>
                <a:cubicBezTo>
                  <a:pt x="34" y="51228"/>
                  <a:pt x="1" y="51261"/>
                  <a:pt x="1" y="51302"/>
                </a:cubicBezTo>
                <a:cubicBezTo>
                  <a:pt x="1" y="51343"/>
                  <a:pt x="34" y="51376"/>
                  <a:pt x="75" y="51376"/>
                </a:cubicBezTo>
                <a:lnTo>
                  <a:pt x="3018" y="51376"/>
                </a:lnTo>
                <a:lnTo>
                  <a:pt x="3018" y="53765"/>
                </a:lnTo>
                <a:lnTo>
                  <a:pt x="75" y="53765"/>
                </a:lnTo>
                <a:cubicBezTo>
                  <a:pt x="34" y="53765"/>
                  <a:pt x="1" y="53799"/>
                  <a:pt x="1" y="53840"/>
                </a:cubicBezTo>
                <a:cubicBezTo>
                  <a:pt x="1" y="53881"/>
                  <a:pt x="34" y="53914"/>
                  <a:pt x="75" y="53914"/>
                </a:cubicBezTo>
                <a:lnTo>
                  <a:pt x="3018" y="53914"/>
                </a:lnTo>
                <a:lnTo>
                  <a:pt x="3018" y="56303"/>
                </a:lnTo>
                <a:lnTo>
                  <a:pt x="75" y="56303"/>
                </a:lnTo>
                <a:cubicBezTo>
                  <a:pt x="34" y="56303"/>
                  <a:pt x="1" y="56336"/>
                  <a:pt x="1" y="56377"/>
                </a:cubicBezTo>
                <a:cubicBezTo>
                  <a:pt x="1" y="56418"/>
                  <a:pt x="34" y="56451"/>
                  <a:pt x="75" y="56451"/>
                </a:cubicBezTo>
                <a:lnTo>
                  <a:pt x="3018" y="56451"/>
                </a:lnTo>
                <a:lnTo>
                  <a:pt x="3018" y="58840"/>
                </a:lnTo>
                <a:lnTo>
                  <a:pt x="75" y="58840"/>
                </a:lnTo>
                <a:cubicBezTo>
                  <a:pt x="34" y="58840"/>
                  <a:pt x="1" y="58873"/>
                  <a:pt x="1" y="58914"/>
                </a:cubicBezTo>
                <a:cubicBezTo>
                  <a:pt x="1" y="58955"/>
                  <a:pt x="34" y="58988"/>
                  <a:pt x="75" y="58988"/>
                </a:cubicBezTo>
                <a:lnTo>
                  <a:pt x="3018" y="58988"/>
                </a:lnTo>
                <a:lnTo>
                  <a:pt x="3018" y="61558"/>
                </a:lnTo>
                <a:lnTo>
                  <a:pt x="3166" y="61558"/>
                </a:lnTo>
                <a:lnTo>
                  <a:pt x="3166" y="58988"/>
                </a:lnTo>
                <a:lnTo>
                  <a:pt x="5554" y="58988"/>
                </a:lnTo>
                <a:lnTo>
                  <a:pt x="5554" y="61558"/>
                </a:lnTo>
                <a:lnTo>
                  <a:pt x="5703" y="61558"/>
                </a:lnTo>
                <a:lnTo>
                  <a:pt x="5703" y="58988"/>
                </a:lnTo>
                <a:lnTo>
                  <a:pt x="8092" y="58988"/>
                </a:lnTo>
                <a:lnTo>
                  <a:pt x="8092" y="61558"/>
                </a:lnTo>
                <a:lnTo>
                  <a:pt x="8241" y="61558"/>
                </a:lnTo>
                <a:lnTo>
                  <a:pt x="8241" y="58988"/>
                </a:lnTo>
                <a:lnTo>
                  <a:pt x="10630" y="58988"/>
                </a:lnTo>
                <a:lnTo>
                  <a:pt x="10630" y="61558"/>
                </a:lnTo>
                <a:lnTo>
                  <a:pt x="10778" y="61558"/>
                </a:lnTo>
                <a:lnTo>
                  <a:pt x="10778" y="58988"/>
                </a:lnTo>
                <a:lnTo>
                  <a:pt x="13167" y="58988"/>
                </a:lnTo>
                <a:lnTo>
                  <a:pt x="13167" y="61558"/>
                </a:lnTo>
                <a:lnTo>
                  <a:pt x="13315" y="61558"/>
                </a:lnTo>
                <a:lnTo>
                  <a:pt x="13315" y="58988"/>
                </a:lnTo>
                <a:lnTo>
                  <a:pt x="15704" y="58988"/>
                </a:lnTo>
                <a:lnTo>
                  <a:pt x="15704" y="61558"/>
                </a:lnTo>
                <a:lnTo>
                  <a:pt x="15853" y="61558"/>
                </a:lnTo>
                <a:lnTo>
                  <a:pt x="15853" y="58988"/>
                </a:lnTo>
                <a:lnTo>
                  <a:pt x="18242" y="58988"/>
                </a:lnTo>
                <a:lnTo>
                  <a:pt x="18242" y="61558"/>
                </a:lnTo>
                <a:lnTo>
                  <a:pt x="18390" y="61558"/>
                </a:lnTo>
                <a:lnTo>
                  <a:pt x="18390" y="58988"/>
                </a:lnTo>
                <a:lnTo>
                  <a:pt x="20779" y="58988"/>
                </a:lnTo>
                <a:lnTo>
                  <a:pt x="20779" y="61558"/>
                </a:lnTo>
                <a:lnTo>
                  <a:pt x="20928" y="61558"/>
                </a:lnTo>
                <a:lnTo>
                  <a:pt x="20928" y="58988"/>
                </a:lnTo>
                <a:lnTo>
                  <a:pt x="23316" y="58988"/>
                </a:lnTo>
                <a:lnTo>
                  <a:pt x="23316" y="61558"/>
                </a:lnTo>
                <a:lnTo>
                  <a:pt x="23465" y="61558"/>
                </a:lnTo>
                <a:lnTo>
                  <a:pt x="23465" y="58988"/>
                </a:lnTo>
                <a:lnTo>
                  <a:pt x="25854" y="58988"/>
                </a:lnTo>
                <a:lnTo>
                  <a:pt x="25854" y="61558"/>
                </a:lnTo>
                <a:lnTo>
                  <a:pt x="26002" y="61558"/>
                </a:lnTo>
                <a:lnTo>
                  <a:pt x="26002" y="58988"/>
                </a:lnTo>
                <a:lnTo>
                  <a:pt x="28391" y="58988"/>
                </a:lnTo>
                <a:lnTo>
                  <a:pt x="28391" y="61558"/>
                </a:lnTo>
                <a:lnTo>
                  <a:pt x="28540" y="61558"/>
                </a:lnTo>
                <a:lnTo>
                  <a:pt x="28540" y="58988"/>
                </a:lnTo>
                <a:lnTo>
                  <a:pt x="30928" y="58988"/>
                </a:lnTo>
                <a:lnTo>
                  <a:pt x="30928" y="61558"/>
                </a:lnTo>
                <a:lnTo>
                  <a:pt x="31077" y="61558"/>
                </a:lnTo>
                <a:lnTo>
                  <a:pt x="31077" y="58988"/>
                </a:lnTo>
                <a:lnTo>
                  <a:pt x="33466" y="58988"/>
                </a:lnTo>
                <a:lnTo>
                  <a:pt x="33466" y="61558"/>
                </a:lnTo>
                <a:lnTo>
                  <a:pt x="33615" y="61558"/>
                </a:lnTo>
                <a:lnTo>
                  <a:pt x="33615" y="58988"/>
                </a:lnTo>
                <a:lnTo>
                  <a:pt x="36004" y="58988"/>
                </a:lnTo>
                <a:lnTo>
                  <a:pt x="36004" y="61558"/>
                </a:lnTo>
                <a:lnTo>
                  <a:pt x="36152" y="61558"/>
                </a:lnTo>
                <a:lnTo>
                  <a:pt x="36152" y="58988"/>
                </a:lnTo>
                <a:lnTo>
                  <a:pt x="38541" y="58988"/>
                </a:lnTo>
                <a:lnTo>
                  <a:pt x="38541" y="61558"/>
                </a:lnTo>
                <a:lnTo>
                  <a:pt x="38689" y="61558"/>
                </a:lnTo>
                <a:lnTo>
                  <a:pt x="38689" y="58988"/>
                </a:lnTo>
                <a:lnTo>
                  <a:pt x="41078" y="58988"/>
                </a:lnTo>
                <a:lnTo>
                  <a:pt x="41078" y="61558"/>
                </a:lnTo>
                <a:lnTo>
                  <a:pt x="41227" y="61558"/>
                </a:lnTo>
                <a:lnTo>
                  <a:pt x="41227" y="58988"/>
                </a:lnTo>
                <a:lnTo>
                  <a:pt x="43616" y="58988"/>
                </a:lnTo>
                <a:lnTo>
                  <a:pt x="43616" y="61558"/>
                </a:lnTo>
                <a:lnTo>
                  <a:pt x="43764" y="61558"/>
                </a:lnTo>
                <a:lnTo>
                  <a:pt x="43764" y="58988"/>
                </a:lnTo>
                <a:lnTo>
                  <a:pt x="46153" y="58988"/>
                </a:lnTo>
                <a:lnTo>
                  <a:pt x="46153" y="61558"/>
                </a:lnTo>
                <a:lnTo>
                  <a:pt x="46302" y="61558"/>
                </a:lnTo>
                <a:lnTo>
                  <a:pt x="46302" y="58988"/>
                </a:lnTo>
                <a:lnTo>
                  <a:pt x="48691" y="58988"/>
                </a:lnTo>
                <a:lnTo>
                  <a:pt x="48691" y="61558"/>
                </a:lnTo>
                <a:lnTo>
                  <a:pt x="48839" y="61558"/>
                </a:lnTo>
                <a:lnTo>
                  <a:pt x="48839" y="58988"/>
                </a:lnTo>
                <a:lnTo>
                  <a:pt x="51228" y="58988"/>
                </a:lnTo>
                <a:lnTo>
                  <a:pt x="51228" y="61558"/>
                </a:lnTo>
                <a:lnTo>
                  <a:pt x="51376" y="61558"/>
                </a:lnTo>
                <a:lnTo>
                  <a:pt x="51376" y="58988"/>
                </a:lnTo>
                <a:lnTo>
                  <a:pt x="53766" y="58988"/>
                </a:lnTo>
                <a:lnTo>
                  <a:pt x="53766" y="61558"/>
                </a:lnTo>
                <a:lnTo>
                  <a:pt x="53914" y="61558"/>
                </a:lnTo>
                <a:lnTo>
                  <a:pt x="53914" y="58988"/>
                </a:lnTo>
                <a:lnTo>
                  <a:pt x="56303" y="58988"/>
                </a:lnTo>
                <a:lnTo>
                  <a:pt x="56303" y="61558"/>
                </a:lnTo>
                <a:lnTo>
                  <a:pt x="56452" y="61558"/>
                </a:lnTo>
                <a:lnTo>
                  <a:pt x="56452" y="58988"/>
                </a:lnTo>
                <a:lnTo>
                  <a:pt x="58840" y="58988"/>
                </a:lnTo>
                <a:lnTo>
                  <a:pt x="58840" y="61558"/>
                </a:lnTo>
                <a:lnTo>
                  <a:pt x="58989" y="61558"/>
                </a:lnTo>
                <a:lnTo>
                  <a:pt x="58989" y="58988"/>
                </a:lnTo>
                <a:lnTo>
                  <a:pt x="61378" y="58988"/>
                </a:lnTo>
                <a:lnTo>
                  <a:pt x="61378" y="61558"/>
                </a:lnTo>
                <a:lnTo>
                  <a:pt x="61526" y="61558"/>
                </a:lnTo>
                <a:lnTo>
                  <a:pt x="61526" y="58988"/>
                </a:lnTo>
                <a:lnTo>
                  <a:pt x="63915" y="58988"/>
                </a:lnTo>
                <a:lnTo>
                  <a:pt x="63915" y="61558"/>
                </a:lnTo>
                <a:lnTo>
                  <a:pt x="64064" y="61558"/>
                </a:lnTo>
                <a:lnTo>
                  <a:pt x="64064" y="58988"/>
                </a:lnTo>
                <a:lnTo>
                  <a:pt x="66452" y="58988"/>
                </a:lnTo>
                <a:lnTo>
                  <a:pt x="66452" y="61558"/>
                </a:lnTo>
                <a:lnTo>
                  <a:pt x="66601" y="61558"/>
                </a:lnTo>
                <a:lnTo>
                  <a:pt x="66601" y="58988"/>
                </a:lnTo>
                <a:lnTo>
                  <a:pt x="68990" y="58988"/>
                </a:lnTo>
                <a:lnTo>
                  <a:pt x="68990" y="61558"/>
                </a:lnTo>
                <a:lnTo>
                  <a:pt x="69139" y="61558"/>
                </a:lnTo>
                <a:lnTo>
                  <a:pt x="69139" y="58988"/>
                </a:lnTo>
                <a:lnTo>
                  <a:pt x="71527" y="58988"/>
                </a:lnTo>
                <a:lnTo>
                  <a:pt x="71527" y="61558"/>
                </a:lnTo>
                <a:lnTo>
                  <a:pt x="71676" y="61558"/>
                </a:lnTo>
                <a:lnTo>
                  <a:pt x="71676" y="58988"/>
                </a:lnTo>
                <a:lnTo>
                  <a:pt x="74065" y="58988"/>
                </a:lnTo>
                <a:lnTo>
                  <a:pt x="74065" y="61558"/>
                </a:lnTo>
                <a:lnTo>
                  <a:pt x="74214" y="61558"/>
                </a:lnTo>
                <a:lnTo>
                  <a:pt x="74214" y="58988"/>
                </a:lnTo>
                <a:lnTo>
                  <a:pt x="76603" y="58988"/>
                </a:lnTo>
                <a:lnTo>
                  <a:pt x="76603" y="61558"/>
                </a:lnTo>
                <a:lnTo>
                  <a:pt x="76751" y="61558"/>
                </a:lnTo>
                <a:lnTo>
                  <a:pt x="76751" y="58988"/>
                </a:lnTo>
                <a:lnTo>
                  <a:pt x="79139" y="58988"/>
                </a:lnTo>
                <a:lnTo>
                  <a:pt x="79139" y="61558"/>
                </a:lnTo>
                <a:lnTo>
                  <a:pt x="79288" y="61558"/>
                </a:lnTo>
                <a:lnTo>
                  <a:pt x="79288" y="58988"/>
                </a:lnTo>
                <a:lnTo>
                  <a:pt x="81677" y="58988"/>
                </a:lnTo>
                <a:lnTo>
                  <a:pt x="81677" y="61558"/>
                </a:lnTo>
                <a:lnTo>
                  <a:pt x="81826" y="61558"/>
                </a:lnTo>
                <a:lnTo>
                  <a:pt x="81826" y="58988"/>
                </a:lnTo>
                <a:lnTo>
                  <a:pt x="84215" y="58988"/>
                </a:lnTo>
                <a:lnTo>
                  <a:pt x="84215" y="61558"/>
                </a:lnTo>
                <a:lnTo>
                  <a:pt x="84363" y="61558"/>
                </a:lnTo>
                <a:lnTo>
                  <a:pt x="84363" y="58988"/>
                </a:lnTo>
                <a:lnTo>
                  <a:pt x="86752" y="58988"/>
                </a:lnTo>
                <a:lnTo>
                  <a:pt x="86752" y="61558"/>
                </a:lnTo>
                <a:lnTo>
                  <a:pt x="86900" y="61558"/>
                </a:lnTo>
                <a:lnTo>
                  <a:pt x="86900" y="58988"/>
                </a:lnTo>
                <a:lnTo>
                  <a:pt x="89289" y="58988"/>
                </a:lnTo>
                <a:lnTo>
                  <a:pt x="89289" y="61558"/>
                </a:lnTo>
                <a:lnTo>
                  <a:pt x="89438" y="61558"/>
                </a:lnTo>
                <a:lnTo>
                  <a:pt x="89438" y="58988"/>
                </a:lnTo>
                <a:lnTo>
                  <a:pt x="91826" y="58988"/>
                </a:lnTo>
                <a:lnTo>
                  <a:pt x="91826" y="61558"/>
                </a:lnTo>
                <a:lnTo>
                  <a:pt x="91975" y="61558"/>
                </a:lnTo>
                <a:lnTo>
                  <a:pt x="91975" y="58988"/>
                </a:lnTo>
                <a:lnTo>
                  <a:pt x="94364" y="58988"/>
                </a:lnTo>
                <a:lnTo>
                  <a:pt x="94364" y="61558"/>
                </a:lnTo>
                <a:lnTo>
                  <a:pt x="94513" y="61558"/>
                </a:lnTo>
                <a:lnTo>
                  <a:pt x="94513" y="58988"/>
                </a:lnTo>
                <a:lnTo>
                  <a:pt x="96901" y="58988"/>
                </a:lnTo>
                <a:lnTo>
                  <a:pt x="96901" y="61558"/>
                </a:lnTo>
                <a:lnTo>
                  <a:pt x="97050" y="61558"/>
                </a:lnTo>
                <a:lnTo>
                  <a:pt x="97050" y="58988"/>
                </a:lnTo>
                <a:lnTo>
                  <a:pt x="99439" y="58988"/>
                </a:lnTo>
                <a:lnTo>
                  <a:pt x="99439" y="61558"/>
                </a:lnTo>
                <a:lnTo>
                  <a:pt x="99588" y="61558"/>
                </a:lnTo>
                <a:lnTo>
                  <a:pt x="99588" y="58988"/>
                </a:lnTo>
                <a:lnTo>
                  <a:pt x="101977" y="58988"/>
                </a:lnTo>
                <a:lnTo>
                  <a:pt x="101977" y="61558"/>
                </a:lnTo>
                <a:lnTo>
                  <a:pt x="102125" y="61558"/>
                </a:lnTo>
                <a:lnTo>
                  <a:pt x="102125" y="58988"/>
                </a:lnTo>
                <a:lnTo>
                  <a:pt x="104514" y="58988"/>
                </a:lnTo>
                <a:lnTo>
                  <a:pt x="104514" y="61558"/>
                </a:lnTo>
                <a:lnTo>
                  <a:pt x="104662" y="61558"/>
                </a:lnTo>
                <a:lnTo>
                  <a:pt x="104662" y="58988"/>
                </a:lnTo>
                <a:lnTo>
                  <a:pt x="107051" y="58988"/>
                </a:lnTo>
                <a:lnTo>
                  <a:pt x="107051" y="61558"/>
                </a:lnTo>
                <a:lnTo>
                  <a:pt x="107200" y="61558"/>
                </a:lnTo>
                <a:lnTo>
                  <a:pt x="107200" y="58988"/>
                </a:lnTo>
                <a:lnTo>
                  <a:pt x="109437" y="58988"/>
                </a:lnTo>
                <a:lnTo>
                  <a:pt x="109437" y="58840"/>
                </a:lnTo>
                <a:lnTo>
                  <a:pt x="107200" y="58840"/>
                </a:lnTo>
                <a:lnTo>
                  <a:pt x="107200" y="56451"/>
                </a:lnTo>
                <a:lnTo>
                  <a:pt x="109437" y="56451"/>
                </a:lnTo>
                <a:lnTo>
                  <a:pt x="109437" y="56303"/>
                </a:lnTo>
                <a:lnTo>
                  <a:pt x="107200" y="56303"/>
                </a:lnTo>
                <a:lnTo>
                  <a:pt x="107200" y="53914"/>
                </a:lnTo>
                <a:lnTo>
                  <a:pt x="109437" y="53914"/>
                </a:lnTo>
                <a:lnTo>
                  <a:pt x="109437" y="53765"/>
                </a:lnTo>
                <a:lnTo>
                  <a:pt x="107200" y="53765"/>
                </a:lnTo>
                <a:lnTo>
                  <a:pt x="107200" y="51376"/>
                </a:lnTo>
                <a:lnTo>
                  <a:pt x="109437" y="51376"/>
                </a:lnTo>
                <a:lnTo>
                  <a:pt x="109437" y="51228"/>
                </a:lnTo>
                <a:lnTo>
                  <a:pt x="107200" y="51228"/>
                </a:lnTo>
                <a:lnTo>
                  <a:pt x="107200" y="48839"/>
                </a:lnTo>
                <a:lnTo>
                  <a:pt x="109437" y="48839"/>
                </a:lnTo>
                <a:lnTo>
                  <a:pt x="109437" y="48691"/>
                </a:lnTo>
                <a:lnTo>
                  <a:pt x="107200" y="48691"/>
                </a:lnTo>
                <a:lnTo>
                  <a:pt x="107200" y="46302"/>
                </a:lnTo>
                <a:lnTo>
                  <a:pt x="109437" y="46302"/>
                </a:lnTo>
                <a:lnTo>
                  <a:pt x="109437" y="46152"/>
                </a:lnTo>
                <a:lnTo>
                  <a:pt x="107200" y="46152"/>
                </a:lnTo>
                <a:lnTo>
                  <a:pt x="107200" y="43764"/>
                </a:lnTo>
                <a:lnTo>
                  <a:pt x="109437" y="43764"/>
                </a:lnTo>
                <a:lnTo>
                  <a:pt x="109437" y="43616"/>
                </a:lnTo>
                <a:lnTo>
                  <a:pt x="107200" y="43616"/>
                </a:lnTo>
                <a:lnTo>
                  <a:pt x="107200" y="41226"/>
                </a:lnTo>
                <a:lnTo>
                  <a:pt x="109437" y="41226"/>
                </a:lnTo>
                <a:lnTo>
                  <a:pt x="109437" y="41079"/>
                </a:lnTo>
                <a:lnTo>
                  <a:pt x="107200" y="41079"/>
                </a:lnTo>
                <a:lnTo>
                  <a:pt x="107200" y="38690"/>
                </a:lnTo>
                <a:lnTo>
                  <a:pt x="109437" y="38690"/>
                </a:lnTo>
                <a:lnTo>
                  <a:pt x="109437" y="38540"/>
                </a:lnTo>
                <a:lnTo>
                  <a:pt x="107200" y="38540"/>
                </a:lnTo>
                <a:lnTo>
                  <a:pt x="107200" y="36152"/>
                </a:lnTo>
                <a:lnTo>
                  <a:pt x="109437" y="36152"/>
                </a:lnTo>
                <a:lnTo>
                  <a:pt x="109437" y="36003"/>
                </a:lnTo>
                <a:lnTo>
                  <a:pt x="107200" y="36003"/>
                </a:lnTo>
                <a:lnTo>
                  <a:pt x="107200" y="33614"/>
                </a:lnTo>
                <a:lnTo>
                  <a:pt x="109437" y="33614"/>
                </a:lnTo>
                <a:lnTo>
                  <a:pt x="109437" y="33466"/>
                </a:lnTo>
                <a:lnTo>
                  <a:pt x="107200" y="33466"/>
                </a:lnTo>
                <a:lnTo>
                  <a:pt x="107200" y="31077"/>
                </a:lnTo>
                <a:lnTo>
                  <a:pt x="109437" y="31077"/>
                </a:lnTo>
                <a:lnTo>
                  <a:pt x="109437" y="30928"/>
                </a:lnTo>
                <a:lnTo>
                  <a:pt x="107200" y="30928"/>
                </a:lnTo>
                <a:lnTo>
                  <a:pt x="107200" y="28540"/>
                </a:lnTo>
                <a:lnTo>
                  <a:pt x="109437" y="28540"/>
                </a:lnTo>
                <a:lnTo>
                  <a:pt x="109437" y="28391"/>
                </a:lnTo>
                <a:lnTo>
                  <a:pt x="107200" y="28391"/>
                </a:lnTo>
                <a:lnTo>
                  <a:pt x="107200" y="26002"/>
                </a:lnTo>
                <a:lnTo>
                  <a:pt x="109437" y="26002"/>
                </a:lnTo>
                <a:lnTo>
                  <a:pt x="109437" y="25854"/>
                </a:lnTo>
                <a:lnTo>
                  <a:pt x="107200" y="25854"/>
                </a:lnTo>
                <a:lnTo>
                  <a:pt x="107200" y="23465"/>
                </a:lnTo>
                <a:lnTo>
                  <a:pt x="109437" y="23465"/>
                </a:lnTo>
                <a:lnTo>
                  <a:pt x="109437" y="23316"/>
                </a:lnTo>
                <a:lnTo>
                  <a:pt x="107200" y="23316"/>
                </a:lnTo>
                <a:lnTo>
                  <a:pt x="107200" y="20928"/>
                </a:lnTo>
                <a:lnTo>
                  <a:pt x="109437" y="20928"/>
                </a:lnTo>
                <a:lnTo>
                  <a:pt x="109437" y="20778"/>
                </a:lnTo>
                <a:lnTo>
                  <a:pt x="107200" y="20778"/>
                </a:lnTo>
                <a:lnTo>
                  <a:pt x="107200" y="18389"/>
                </a:lnTo>
                <a:lnTo>
                  <a:pt x="109437" y="18389"/>
                </a:lnTo>
                <a:lnTo>
                  <a:pt x="109437" y="18242"/>
                </a:lnTo>
                <a:lnTo>
                  <a:pt x="107200" y="18242"/>
                </a:lnTo>
                <a:lnTo>
                  <a:pt x="107200" y="15853"/>
                </a:lnTo>
                <a:lnTo>
                  <a:pt x="109437" y="15853"/>
                </a:lnTo>
                <a:lnTo>
                  <a:pt x="109437" y="15704"/>
                </a:lnTo>
                <a:lnTo>
                  <a:pt x="107200" y="15704"/>
                </a:lnTo>
                <a:lnTo>
                  <a:pt x="107200" y="13316"/>
                </a:lnTo>
                <a:lnTo>
                  <a:pt x="109437" y="13316"/>
                </a:lnTo>
                <a:lnTo>
                  <a:pt x="109437" y="13166"/>
                </a:lnTo>
                <a:lnTo>
                  <a:pt x="107200" y="13166"/>
                </a:lnTo>
                <a:lnTo>
                  <a:pt x="107200" y="10777"/>
                </a:lnTo>
                <a:lnTo>
                  <a:pt x="109437" y="10777"/>
                </a:lnTo>
                <a:lnTo>
                  <a:pt x="109437" y="10629"/>
                </a:lnTo>
                <a:lnTo>
                  <a:pt x="107200" y="10629"/>
                </a:lnTo>
                <a:lnTo>
                  <a:pt x="107200" y="8240"/>
                </a:lnTo>
                <a:lnTo>
                  <a:pt x="109437" y="8240"/>
                </a:lnTo>
                <a:lnTo>
                  <a:pt x="109437" y="8092"/>
                </a:lnTo>
                <a:lnTo>
                  <a:pt x="107200" y="8092"/>
                </a:lnTo>
                <a:lnTo>
                  <a:pt x="107200" y="5703"/>
                </a:lnTo>
                <a:lnTo>
                  <a:pt x="109437" y="5703"/>
                </a:lnTo>
                <a:lnTo>
                  <a:pt x="109437" y="5554"/>
                </a:lnTo>
                <a:lnTo>
                  <a:pt x="107200" y="5554"/>
                </a:lnTo>
                <a:lnTo>
                  <a:pt x="107200" y="3165"/>
                </a:lnTo>
                <a:close/>
              </a:path>
            </a:pathLst>
          </a:custGeom>
          <a:solidFill>
            <a:srgbClr val="FFFFFF">
              <a:alpha val="6651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3" name="Google Shape;133;p23"/>
          <p:cNvSpPr txBox="1"/>
          <p:nvPr>
            <p:ph type="title"/>
          </p:nvPr>
        </p:nvSpPr>
        <p:spPr>
          <a:xfrm>
            <a:off x="715100" y="535100"/>
            <a:ext cx="4661100" cy="841800"/>
          </a:xfrm>
          <a:prstGeom prst="rect">
            <a:avLst/>
          </a:prstGeom>
        </p:spPr>
        <p:txBody>
          <a:bodyPr anchorCtr="0" anchor="t" bIns="91425" lIns="91425" spcFirstLastPara="1" rIns="91425" wrap="square" tIns="91425">
            <a:noAutofit/>
          </a:bodyPr>
          <a:lstStyle>
            <a:lvl1pPr lvl="0" algn="l">
              <a:spcBef>
                <a:spcPts val="0"/>
              </a:spcBef>
              <a:spcAft>
                <a:spcPts val="0"/>
              </a:spcAft>
              <a:buSzPts val="3600"/>
              <a:buNone/>
              <a:defRPr sz="45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34" name="Google Shape;134;p23"/>
          <p:cNvSpPr txBox="1"/>
          <p:nvPr>
            <p:ph idx="1" type="subTitle"/>
          </p:nvPr>
        </p:nvSpPr>
        <p:spPr>
          <a:xfrm>
            <a:off x="715200" y="1299350"/>
            <a:ext cx="4661100" cy="1227600"/>
          </a:xfrm>
          <a:prstGeom prst="rect">
            <a:avLst/>
          </a:prstGeom>
        </p:spPr>
        <p:txBody>
          <a:bodyPr anchorCtr="0" anchor="t" bIns="91425" lIns="91425" spcFirstLastPara="1" rIns="91425" wrap="square" tIns="91425">
            <a:noAutofit/>
          </a:bodyPr>
          <a:lstStyle>
            <a:lvl1pPr lvl="0">
              <a:lnSpc>
                <a:spcPct val="100000"/>
              </a:lnSpc>
              <a:spcBef>
                <a:spcPts val="0"/>
              </a:spcBef>
              <a:spcAft>
                <a:spcPts val="0"/>
              </a:spcAft>
              <a:buSzPts val="1400"/>
              <a:buNone/>
              <a:defRPr sz="1600">
                <a:latin typeface="Source Sans Pro"/>
                <a:ea typeface="Source Sans Pro"/>
                <a:cs typeface="Source Sans Pro"/>
                <a:sym typeface="Source Sans Pro"/>
              </a:defRPr>
            </a:lvl1pPr>
            <a:lvl2pPr lvl="1" algn="ctr">
              <a:lnSpc>
                <a:spcPct val="100000"/>
              </a:lnSpc>
              <a:spcBef>
                <a:spcPts val="0"/>
              </a:spcBef>
              <a:spcAft>
                <a:spcPts val="0"/>
              </a:spcAft>
              <a:buSzPts val="1400"/>
              <a:buNone/>
              <a:defRPr/>
            </a:lvl2pPr>
            <a:lvl3pPr lvl="2" algn="ctr">
              <a:lnSpc>
                <a:spcPct val="100000"/>
              </a:lnSpc>
              <a:spcBef>
                <a:spcPts val="1600"/>
              </a:spcBef>
              <a:spcAft>
                <a:spcPts val="0"/>
              </a:spcAft>
              <a:buSzPts val="1400"/>
              <a:buNone/>
              <a:defRPr/>
            </a:lvl3pPr>
            <a:lvl4pPr lvl="3" algn="ctr">
              <a:lnSpc>
                <a:spcPct val="100000"/>
              </a:lnSpc>
              <a:spcBef>
                <a:spcPts val="1600"/>
              </a:spcBef>
              <a:spcAft>
                <a:spcPts val="0"/>
              </a:spcAft>
              <a:buSzPts val="1400"/>
              <a:buNone/>
              <a:defRPr/>
            </a:lvl4pPr>
            <a:lvl5pPr lvl="4" algn="ctr">
              <a:lnSpc>
                <a:spcPct val="100000"/>
              </a:lnSpc>
              <a:spcBef>
                <a:spcPts val="1600"/>
              </a:spcBef>
              <a:spcAft>
                <a:spcPts val="0"/>
              </a:spcAft>
              <a:buSzPts val="1400"/>
              <a:buNone/>
              <a:defRPr/>
            </a:lvl5pPr>
            <a:lvl6pPr lvl="5" algn="ctr">
              <a:lnSpc>
                <a:spcPct val="100000"/>
              </a:lnSpc>
              <a:spcBef>
                <a:spcPts val="1600"/>
              </a:spcBef>
              <a:spcAft>
                <a:spcPts val="0"/>
              </a:spcAft>
              <a:buSzPts val="1400"/>
              <a:buNone/>
              <a:defRPr/>
            </a:lvl6pPr>
            <a:lvl7pPr lvl="6" algn="ctr">
              <a:lnSpc>
                <a:spcPct val="100000"/>
              </a:lnSpc>
              <a:spcBef>
                <a:spcPts val="1600"/>
              </a:spcBef>
              <a:spcAft>
                <a:spcPts val="0"/>
              </a:spcAft>
              <a:buSzPts val="1400"/>
              <a:buNone/>
              <a:defRPr/>
            </a:lvl7pPr>
            <a:lvl8pPr lvl="7" algn="ctr">
              <a:lnSpc>
                <a:spcPct val="100000"/>
              </a:lnSpc>
              <a:spcBef>
                <a:spcPts val="1600"/>
              </a:spcBef>
              <a:spcAft>
                <a:spcPts val="0"/>
              </a:spcAft>
              <a:buSzPts val="1400"/>
              <a:buNone/>
              <a:defRPr/>
            </a:lvl8pPr>
            <a:lvl9pPr lvl="8" algn="ctr">
              <a:lnSpc>
                <a:spcPct val="100000"/>
              </a:lnSpc>
              <a:spcBef>
                <a:spcPts val="1600"/>
              </a:spcBef>
              <a:spcAft>
                <a:spcPts val="1600"/>
              </a:spcAft>
              <a:buSzPts val="1400"/>
              <a:buNone/>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135" name="Shape 135"/>
        <p:cNvGrpSpPr/>
        <p:nvPr/>
      </p:nvGrpSpPr>
      <p:grpSpPr>
        <a:xfrm>
          <a:off x="0" y="0"/>
          <a:ext cx="0" cy="0"/>
          <a:chOff x="0" y="0"/>
          <a:chExt cx="0" cy="0"/>
        </a:xfrm>
      </p:grpSpPr>
      <p:sp>
        <p:nvSpPr>
          <p:cNvPr id="136" name="Google Shape;136;p24"/>
          <p:cNvSpPr txBox="1"/>
          <p:nvPr>
            <p:ph type="title"/>
          </p:nvPr>
        </p:nvSpPr>
        <p:spPr>
          <a:xfrm>
            <a:off x="4660900" y="535000"/>
            <a:ext cx="3768000" cy="1364100"/>
          </a:xfrm>
          <a:prstGeom prst="rect">
            <a:avLst/>
          </a:prstGeom>
        </p:spPr>
        <p:txBody>
          <a:bodyPr anchorCtr="0" anchor="t" bIns="91425" lIns="91425" spcFirstLastPara="1" rIns="91425" wrap="square" tIns="91425">
            <a:noAutofit/>
          </a:bodyPr>
          <a:lstStyle>
            <a:lvl1pPr lvl="0" algn="r">
              <a:spcBef>
                <a:spcPts val="0"/>
              </a:spcBef>
              <a:spcAft>
                <a:spcPts val="0"/>
              </a:spcAft>
              <a:buClr>
                <a:schemeClr val="dk1"/>
              </a:buClr>
              <a:buSzPts val="3800"/>
              <a:buNone/>
              <a:defRPr/>
            </a:lvl1pPr>
            <a:lvl2pPr lvl="1" algn="ctr">
              <a:spcBef>
                <a:spcPts val="0"/>
              </a:spcBef>
              <a:spcAft>
                <a:spcPts val="0"/>
              </a:spcAft>
              <a:buSzPts val="3800"/>
              <a:buNone/>
              <a:defRPr/>
            </a:lvl2pPr>
            <a:lvl3pPr lvl="2" algn="ctr">
              <a:spcBef>
                <a:spcPts val="0"/>
              </a:spcBef>
              <a:spcAft>
                <a:spcPts val="0"/>
              </a:spcAft>
              <a:buSzPts val="3800"/>
              <a:buNone/>
              <a:defRPr/>
            </a:lvl3pPr>
            <a:lvl4pPr lvl="3" algn="ctr">
              <a:spcBef>
                <a:spcPts val="0"/>
              </a:spcBef>
              <a:spcAft>
                <a:spcPts val="0"/>
              </a:spcAft>
              <a:buSzPts val="3800"/>
              <a:buNone/>
              <a:defRPr/>
            </a:lvl4pPr>
            <a:lvl5pPr lvl="4" algn="ctr">
              <a:spcBef>
                <a:spcPts val="0"/>
              </a:spcBef>
              <a:spcAft>
                <a:spcPts val="0"/>
              </a:spcAft>
              <a:buSzPts val="3800"/>
              <a:buNone/>
              <a:defRPr/>
            </a:lvl5pPr>
            <a:lvl6pPr lvl="5" algn="ctr">
              <a:spcBef>
                <a:spcPts val="0"/>
              </a:spcBef>
              <a:spcAft>
                <a:spcPts val="0"/>
              </a:spcAft>
              <a:buSzPts val="3800"/>
              <a:buNone/>
              <a:defRPr/>
            </a:lvl6pPr>
            <a:lvl7pPr lvl="6" algn="ctr">
              <a:spcBef>
                <a:spcPts val="0"/>
              </a:spcBef>
              <a:spcAft>
                <a:spcPts val="0"/>
              </a:spcAft>
              <a:buSzPts val="3800"/>
              <a:buNone/>
              <a:defRPr/>
            </a:lvl7pPr>
            <a:lvl8pPr lvl="7" algn="ctr">
              <a:spcBef>
                <a:spcPts val="0"/>
              </a:spcBef>
              <a:spcAft>
                <a:spcPts val="0"/>
              </a:spcAft>
              <a:buSzPts val="3800"/>
              <a:buNone/>
              <a:defRPr/>
            </a:lvl8pPr>
            <a:lvl9pPr lvl="8" algn="ctr">
              <a:spcBef>
                <a:spcPts val="0"/>
              </a:spcBef>
              <a:spcAft>
                <a:spcPts val="0"/>
              </a:spcAft>
              <a:buSzPts val="3800"/>
              <a:buNone/>
              <a:defRPr/>
            </a:lvl9pPr>
          </a:lstStyle>
          <a:p/>
        </p:txBody>
      </p:sp>
      <p:grpSp>
        <p:nvGrpSpPr>
          <p:cNvPr id="137" name="Google Shape;137;p24"/>
          <p:cNvGrpSpPr/>
          <p:nvPr/>
        </p:nvGrpSpPr>
        <p:grpSpPr>
          <a:xfrm>
            <a:off x="8698687" y="2132556"/>
            <a:ext cx="194923" cy="194923"/>
            <a:chOff x="3414512" y="2592150"/>
            <a:chExt cx="58460" cy="58460"/>
          </a:xfrm>
        </p:grpSpPr>
        <p:sp>
          <p:nvSpPr>
            <p:cNvPr id="138" name="Google Shape;138;p24"/>
            <p:cNvSpPr/>
            <p:nvPr/>
          </p:nvSpPr>
          <p:spPr>
            <a:xfrm>
              <a:off x="3438075" y="2592150"/>
              <a:ext cx="11334" cy="25046"/>
            </a:xfrm>
            <a:custGeom>
              <a:rect b="b" l="l" r="r" t="t"/>
              <a:pathLst>
                <a:path extrusionOk="0" h="811" w="367">
                  <a:moveTo>
                    <a:pt x="0" y="184"/>
                  </a:moveTo>
                  <a:cubicBezTo>
                    <a:pt x="0" y="83"/>
                    <a:pt x="82" y="1"/>
                    <a:pt x="183" y="1"/>
                  </a:cubicBezTo>
                  <a:cubicBezTo>
                    <a:pt x="284" y="1"/>
                    <a:pt x="366" y="83"/>
                    <a:pt x="366" y="184"/>
                  </a:cubicBezTo>
                  <a:lnTo>
                    <a:pt x="366" y="628"/>
                  </a:lnTo>
                  <a:cubicBezTo>
                    <a:pt x="366" y="729"/>
                    <a:pt x="284" y="811"/>
                    <a:pt x="183" y="811"/>
                  </a:cubicBezTo>
                  <a:cubicBezTo>
                    <a:pt x="82" y="811"/>
                    <a:pt x="0" y="729"/>
                    <a:pt x="0" y="628"/>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9" name="Google Shape;139;p24"/>
            <p:cNvSpPr/>
            <p:nvPr/>
          </p:nvSpPr>
          <p:spPr>
            <a:xfrm>
              <a:off x="3438075" y="2625564"/>
              <a:ext cx="11334" cy="25046"/>
            </a:xfrm>
            <a:custGeom>
              <a:rect b="b" l="l" r="r" t="t"/>
              <a:pathLst>
                <a:path extrusionOk="0" h="811" w="367">
                  <a:moveTo>
                    <a:pt x="0" y="184"/>
                  </a:moveTo>
                  <a:cubicBezTo>
                    <a:pt x="0" y="83"/>
                    <a:pt x="82" y="1"/>
                    <a:pt x="183" y="1"/>
                  </a:cubicBezTo>
                  <a:cubicBezTo>
                    <a:pt x="284" y="1"/>
                    <a:pt x="366" y="83"/>
                    <a:pt x="366" y="184"/>
                  </a:cubicBezTo>
                  <a:lnTo>
                    <a:pt x="366" y="627"/>
                  </a:lnTo>
                  <a:cubicBezTo>
                    <a:pt x="366" y="729"/>
                    <a:pt x="284" y="811"/>
                    <a:pt x="183" y="811"/>
                  </a:cubicBezTo>
                  <a:cubicBezTo>
                    <a:pt x="82" y="811"/>
                    <a:pt x="0" y="729"/>
                    <a:pt x="0" y="627"/>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0" name="Google Shape;140;p24"/>
            <p:cNvSpPr/>
            <p:nvPr/>
          </p:nvSpPr>
          <p:spPr>
            <a:xfrm>
              <a:off x="3447895" y="2615713"/>
              <a:ext cx="25077" cy="11334"/>
            </a:xfrm>
            <a:custGeom>
              <a:rect b="b" l="l" r="r" t="t"/>
              <a:pathLst>
                <a:path extrusionOk="0" h="367" w="812">
                  <a:moveTo>
                    <a:pt x="628" y="1"/>
                  </a:moveTo>
                  <a:cubicBezTo>
                    <a:pt x="729" y="1"/>
                    <a:pt x="811" y="83"/>
                    <a:pt x="811" y="184"/>
                  </a:cubicBezTo>
                  <a:cubicBezTo>
                    <a:pt x="811" y="285"/>
                    <a:pt x="729" y="367"/>
                    <a:pt x="628" y="367"/>
                  </a:cubicBezTo>
                  <a:lnTo>
                    <a:pt x="184" y="367"/>
                  </a:lnTo>
                  <a:cubicBezTo>
                    <a:pt x="83" y="367"/>
                    <a:pt x="1" y="285"/>
                    <a:pt x="1" y="184"/>
                  </a:cubicBezTo>
                  <a:cubicBezTo>
                    <a:pt x="1" y="83"/>
                    <a:pt x="83" y="1"/>
                    <a:pt x="184" y="1"/>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1" name="Google Shape;141;p24"/>
            <p:cNvSpPr/>
            <p:nvPr/>
          </p:nvSpPr>
          <p:spPr>
            <a:xfrm>
              <a:off x="3414512" y="2615713"/>
              <a:ext cx="25046" cy="11334"/>
            </a:xfrm>
            <a:custGeom>
              <a:rect b="b" l="l" r="r" t="t"/>
              <a:pathLst>
                <a:path extrusionOk="0" h="367" w="811">
                  <a:moveTo>
                    <a:pt x="627" y="1"/>
                  </a:moveTo>
                  <a:cubicBezTo>
                    <a:pt x="728" y="1"/>
                    <a:pt x="810" y="83"/>
                    <a:pt x="810" y="184"/>
                  </a:cubicBezTo>
                  <a:cubicBezTo>
                    <a:pt x="810" y="285"/>
                    <a:pt x="728" y="367"/>
                    <a:pt x="627" y="367"/>
                  </a:cubicBezTo>
                  <a:lnTo>
                    <a:pt x="183" y="367"/>
                  </a:lnTo>
                  <a:cubicBezTo>
                    <a:pt x="82" y="367"/>
                    <a:pt x="0" y="285"/>
                    <a:pt x="0" y="184"/>
                  </a:cubicBezTo>
                  <a:cubicBezTo>
                    <a:pt x="0" y="83"/>
                    <a:pt x="82" y="1"/>
                    <a:pt x="183" y="1"/>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bg>
      <p:bgPr>
        <a:solidFill>
          <a:srgbClr val="E4D9D0">
            <a:alpha val="37670"/>
          </a:srgbClr>
        </a:solidFill>
      </p:bgPr>
    </p:bg>
    <p:spTree>
      <p:nvGrpSpPr>
        <p:cNvPr id="142" name="Shape 142"/>
        <p:cNvGrpSpPr/>
        <p:nvPr/>
      </p:nvGrpSpPr>
      <p:grpSpPr>
        <a:xfrm>
          <a:off x="0" y="0"/>
          <a:ext cx="0" cy="0"/>
          <a:chOff x="0" y="0"/>
          <a:chExt cx="0" cy="0"/>
        </a:xfrm>
      </p:grpSpPr>
      <p:sp>
        <p:nvSpPr>
          <p:cNvPr id="143" name="Google Shape;143;p25"/>
          <p:cNvSpPr/>
          <p:nvPr/>
        </p:nvSpPr>
        <p:spPr>
          <a:xfrm>
            <a:off x="0" y="0"/>
            <a:ext cx="9144009" cy="5143562"/>
          </a:xfrm>
          <a:custGeom>
            <a:rect b="b" l="l" r="r" t="t"/>
            <a:pathLst>
              <a:path extrusionOk="0" h="61559" w="109437">
                <a:moveTo>
                  <a:pt x="107051" y="5554"/>
                </a:moveTo>
                <a:lnTo>
                  <a:pt x="104662" y="5554"/>
                </a:lnTo>
                <a:lnTo>
                  <a:pt x="104662" y="3165"/>
                </a:lnTo>
                <a:lnTo>
                  <a:pt x="107051" y="3165"/>
                </a:lnTo>
                <a:close/>
                <a:moveTo>
                  <a:pt x="107051" y="8092"/>
                </a:moveTo>
                <a:lnTo>
                  <a:pt x="104662" y="8092"/>
                </a:lnTo>
                <a:lnTo>
                  <a:pt x="104662" y="5703"/>
                </a:lnTo>
                <a:lnTo>
                  <a:pt x="107051" y="5703"/>
                </a:lnTo>
                <a:close/>
                <a:moveTo>
                  <a:pt x="107051" y="10629"/>
                </a:moveTo>
                <a:lnTo>
                  <a:pt x="104662" y="10629"/>
                </a:lnTo>
                <a:lnTo>
                  <a:pt x="104662" y="8240"/>
                </a:lnTo>
                <a:lnTo>
                  <a:pt x="107051" y="8240"/>
                </a:lnTo>
                <a:close/>
                <a:moveTo>
                  <a:pt x="107051" y="13166"/>
                </a:moveTo>
                <a:lnTo>
                  <a:pt x="104662" y="13166"/>
                </a:lnTo>
                <a:lnTo>
                  <a:pt x="104662" y="10777"/>
                </a:lnTo>
                <a:lnTo>
                  <a:pt x="107051" y="10777"/>
                </a:lnTo>
                <a:close/>
                <a:moveTo>
                  <a:pt x="107051" y="15704"/>
                </a:moveTo>
                <a:lnTo>
                  <a:pt x="104662" y="15704"/>
                </a:lnTo>
                <a:lnTo>
                  <a:pt x="104662" y="13316"/>
                </a:lnTo>
                <a:lnTo>
                  <a:pt x="107051" y="13316"/>
                </a:lnTo>
                <a:close/>
                <a:moveTo>
                  <a:pt x="107051" y="18242"/>
                </a:moveTo>
                <a:lnTo>
                  <a:pt x="104662" y="18242"/>
                </a:lnTo>
                <a:lnTo>
                  <a:pt x="104662" y="15853"/>
                </a:lnTo>
                <a:lnTo>
                  <a:pt x="107051" y="15853"/>
                </a:lnTo>
                <a:close/>
                <a:moveTo>
                  <a:pt x="107051" y="20778"/>
                </a:moveTo>
                <a:lnTo>
                  <a:pt x="104662" y="20778"/>
                </a:lnTo>
                <a:lnTo>
                  <a:pt x="104662" y="18389"/>
                </a:lnTo>
                <a:lnTo>
                  <a:pt x="107051" y="18389"/>
                </a:lnTo>
                <a:close/>
                <a:moveTo>
                  <a:pt x="107051" y="23316"/>
                </a:moveTo>
                <a:lnTo>
                  <a:pt x="104662" y="23316"/>
                </a:lnTo>
                <a:lnTo>
                  <a:pt x="104662" y="20928"/>
                </a:lnTo>
                <a:lnTo>
                  <a:pt x="107051" y="20928"/>
                </a:lnTo>
                <a:close/>
                <a:moveTo>
                  <a:pt x="107051" y="25854"/>
                </a:moveTo>
                <a:lnTo>
                  <a:pt x="104662" y="25854"/>
                </a:lnTo>
                <a:lnTo>
                  <a:pt x="104662" y="23465"/>
                </a:lnTo>
                <a:lnTo>
                  <a:pt x="107051" y="23465"/>
                </a:lnTo>
                <a:close/>
                <a:moveTo>
                  <a:pt x="107051" y="28391"/>
                </a:moveTo>
                <a:lnTo>
                  <a:pt x="104662" y="28391"/>
                </a:lnTo>
                <a:lnTo>
                  <a:pt x="104662" y="26002"/>
                </a:lnTo>
                <a:lnTo>
                  <a:pt x="107051" y="26002"/>
                </a:lnTo>
                <a:close/>
                <a:moveTo>
                  <a:pt x="107051" y="30928"/>
                </a:moveTo>
                <a:lnTo>
                  <a:pt x="104662" y="30928"/>
                </a:lnTo>
                <a:lnTo>
                  <a:pt x="104662" y="28540"/>
                </a:lnTo>
                <a:lnTo>
                  <a:pt x="107051" y="28540"/>
                </a:lnTo>
                <a:close/>
                <a:moveTo>
                  <a:pt x="107051" y="33466"/>
                </a:moveTo>
                <a:lnTo>
                  <a:pt x="104662" y="33466"/>
                </a:lnTo>
                <a:lnTo>
                  <a:pt x="104662" y="31077"/>
                </a:lnTo>
                <a:lnTo>
                  <a:pt x="107051" y="31077"/>
                </a:lnTo>
                <a:close/>
                <a:moveTo>
                  <a:pt x="107051" y="36003"/>
                </a:moveTo>
                <a:lnTo>
                  <a:pt x="104662" y="36003"/>
                </a:lnTo>
                <a:lnTo>
                  <a:pt x="104662" y="33614"/>
                </a:lnTo>
                <a:lnTo>
                  <a:pt x="107051" y="33614"/>
                </a:lnTo>
                <a:close/>
                <a:moveTo>
                  <a:pt x="107051" y="38540"/>
                </a:moveTo>
                <a:lnTo>
                  <a:pt x="104662" y="38540"/>
                </a:lnTo>
                <a:lnTo>
                  <a:pt x="104662" y="36152"/>
                </a:lnTo>
                <a:lnTo>
                  <a:pt x="107051" y="36152"/>
                </a:lnTo>
                <a:close/>
                <a:moveTo>
                  <a:pt x="107051" y="41079"/>
                </a:moveTo>
                <a:lnTo>
                  <a:pt x="104662" y="41079"/>
                </a:lnTo>
                <a:lnTo>
                  <a:pt x="104662" y="38690"/>
                </a:lnTo>
                <a:lnTo>
                  <a:pt x="107051" y="38690"/>
                </a:lnTo>
                <a:close/>
                <a:moveTo>
                  <a:pt x="107051" y="43616"/>
                </a:moveTo>
                <a:lnTo>
                  <a:pt x="104662" y="43616"/>
                </a:lnTo>
                <a:lnTo>
                  <a:pt x="104662" y="41226"/>
                </a:lnTo>
                <a:lnTo>
                  <a:pt x="107051" y="41226"/>
                </a:lnTo>
                <a:close/>
                <a:moveTo>
                  <a:pt x="107051" y="46152"/>
                </a:moveTo>
                <a:lnTo>
                  <a:pt x="104662" y="46152"/>
                </a:lnTo>
                <a:lnTo>
                  <a:pt x="104662" y="43764"/>
                </a:lnTo>
                <a:lnTo>
                  <a:pt x="107051" y="43764"/>
                </a:lnTo>
                <a:close/>
                <a:moveTo>
                  <a:pt x="107051" y="48691"/>
                </a:moveTo>
                <a:lnTo>
                  <a:pt x="104662" y="48691"/>
                </a:lnTo>
                <a:lnTo>
                  <a:pt x="104662" y="46302"/>
                </a:lnTo>
                <a:lnTo>
                  <a:pt x="107051" y="46302"/>
                </a:lnTo>
                <a:close/>
                <a:moveTo>
                  <a:pt x="107051" y="51228"/>
                </a:moveTo>
                <a:lnTo>
                  <a:pt x="104662" y="51228"/>
                </a:lnTo>
                <a:lnTo>
                  <a:pt x="104662" y="48839"/>
                </a:lnTo>
                <a:lnTo>
                  <a:pt x="107051" y="48839"/>
                </a:lnTo>
                <a:close/>
                <a:moveTo>
                  <a:pt x="107051" y="53765"/>
                </a:moveTo>
                <a:lnTo>
                  <a:pt x="104662" y="53765"/>
                </a:lnTo>
                <a:lnTo>
                  <a:pt x="104662" y="51376"/>
                </a:lnTo>
                <a:lnTo>
                  <a:pt x="107051" y="51376"/>
                </a:lnTo>
                <a:close/>
                <a:moveTo>
                  <a:pt x="107051" y="56303"/>
                </a:moveTo>
                <a:lnTo>
                  <a:pt x="104662" y="56303"/>
                </a:lnTo>
                <a:lnTo>
                  <a:pt x="104662" y="53914"/>
                </a:lnTo>
                <a:lnTo>
                  <a:pt x="107051" y="53914"/>
                </a:lnTo>
                <a:close/>
                <a:moveTo>
                  <a:pt x="107051" y="58840"/>
                </a:moveTo>
                <a:lnTo>
                  <a:pt x="104662" y="58840"/>
                </a:lnTo>
                <a:lnTo>
                  <a:pt x="104662" y="56451"/>
                </a:lnTo>
                <a:lnTo>
                  <a:pt x="107051" y="56451"/>
                </a:lnTo>
                <a:close/>
                <a:moveTo>
                  <a:pt x="104514" y="5554"/>
                </a:moveTo>
                <a:lnTo>
                  <a:pt x="102125" y="5554"/>
                </a:lnTo>
                <a:lnTo>
                  <a:pt x="102125" y="3165"/>
                </a:lnTo>
                <a:lnTo>
                  <a:pt x="104514" y="3165"/>
                </a:lnTo>
                <a:close/>
                <a:moveTo>
                  <a:pt x="104514" y="8092"/>
                </a:moveTo>
                <a:lnTo>
                  <a:pt x="102125" y="8092"/>
                </a:lnTo>
                <a:lnTo>
                  <a:pt x="102125" y="5703"/>
                </a:lnTo>
                <a:lnTo>
                  <a:pt x="104514" y="5703"/>
                </a:lnTo>
                <a:close/>
                <a:moveTo>
                  <a:pt x="104514" y="10629"/>
                </a:moveTo>
                <a:lnTo>
                  <a:pt x="102125" y="10629"/>
                </a:lnTo>
                <a:lnTo>
                  <a:pt x="102125" y="8240"/>
                </a:lnTo>
                <a:lnTo>
                  <a:pt x="104514" y="8240"/>
                </a:lnTo>
                <a:close/>
                <a:moveTo>
                  <a:pt x="104514" y="13166"/>
                </a:moveTo>
                <a:lnTo>
                  <a:pt x="102125" y="13166"/>
                </a:lnTo>
                <a:lnTo>
                  <a:pt x="102125" y="10777"/>
                </a:lnTo>
                <a:lnTo>
                  <a:pt x="104514" y="10777"/>
                </a:lnTo>
                <a:close/>
                <a:moveTo>
                  <a:pt x="104514" y="15704"/>
                </a:moveTo>
                <a:lnTo>
                  <a:pt x="102125" y="15704"/>
                </a:lnTo>
                <a:lnTo>
                  <a:pt x="102125" y="13316"/>
                </a:lnTo>
                <a:lnTo>
                  <a:pt x="104514" y="13316"/>
                </a:lnTo>
                <a:close/>
                <a:moveTo>
                  <a:pt x="104514" y="18242"/>
                </a:moveTo>
                <a:lnTo>
                  <a:pt x="102125" y="18242"/>
                </a:lnTo>
                <a:lnTo>
                  <a:pt x="102125" y="15853"/>
                </a:lnTo>
                <a:lnTo>
                  <a:pt x="104514" y="15853"/>
                </a:lnTo>
                <a:close/>
                <a:moveTo>
                  <a:pt x="104514" y="20778"/>
                </a:moveTo>
                <a:lnTo>
                  <a:pt x="102125" y="20778"/>
                </a:lnTo>
                <a:lnTo>
                  <a:pt x="102125" y="18389"/>
                </a:lnTo>
                <a:lnTo>
                  <a:pt x="104514" y="18389"/>
                </a:lnTo>
                <a:close/>
                <a:moveTo>
                  <a:pt x="104514" y="23316"/>
                </a:moveTo>
                <a:lnTo>
                  <a:pt x="102125" y="23316"/>
                </a:lnTo>
                <a:lnTo>
                  <a:pt x="102125" y="20928"/>
                </a:lnTo>
                <a:lnTo>
                  <a:pt x="104514" y="20928"/>
                </a:lnTo>
                <a:close/>
                <a:moveTo>
                  <a:pt x="104514" y="25854"/>
                </a:moveTo>
                <a:lnTo>
                  <a:pt x="102125" y="25854"/>
                </a:lnTo>
                <a:lnTo>
                  <a:pt x="102125" y="23465"/>
                </a:lnTo>
                <a:lnTo>
                  <a:pt x="104514" y="23465"/>
                </a:lnTo>
                <a:close/>
                <a:moveTo>
                  <a:pt x="104514" y="28391"/>
                </a:moveTo>
                <a:lnTo>
                  <a:pt x="102125" y="28391"/>
                </a:lnTo>
                <a:lnTo>
                  <a:pt x="102125" y="26002"/>
                </a:lnTo>
                <a:lnTo>
                  <a:pt x="104514" y="26002"/>
                </a:lnTo>
                <a:close/>
                <a:moveTo>
                  <a:pt x="104514" y="30928"/>
                </a:moveTo>
                <a:lnTo>
                  <a:pt x="102125" y="30928"/>
                </a:lnTo>
                <a:lnTo>
                  <a:pt x="102125" y="28540"/>
                </a:lnTo>
                <a:lnTo>
                  <a:pt x="104514" y="28540"/>
                </a:lnTo>
                <a:close/>
                <a:moveTo>
                  <a:pt x="104514" y="33466"/>
                </a:moveTo>
                <a:lnTo>
                  <a:pt x="102125" y="33466"/>
                </a:lnTo>
                <a:lnTo>
                  <a:pt x="102125" y="31077"/>
                </a:lnTo>
                <a:lnTo>
                  <a:pt x="104514" y="31077"/>
                </a:lnTo>
                <a:close/>
                <a:moveTo>
                  <a:pt x="104514" y="36003"/>
                </a:moveTo>
                <a:lnTo>
                  <a:pt x="102125" y="36003"/>
                </a:lnTo>
                <a:lnTo>
                  <a:pt x="102125" y="33614"/>
                </a:lnTo>
                <a:lnTo>
                  <a:pt x="104514" y="33614"/>
                </a:lnTo>
                <a:close/>
                <a:moveTo>
                  <a:pt x="104514" y="38540"/>
                </a:moveTo>
                <a:lnTo>
                  <a:pt x="102125" y="38540"/>
                </a:lnTo>
                <a:lnTo>
                  <a:pt x="102125" y="36152"/>
                </a:lnTo>
                <a:lnTo>
                  <a:pt x="104514" y="36152"/>
                </a:lnTo>
                <a:close/>
                <a:moveTo>
                  <a:pt x="104514" y="41079"/>
                </a:moveTo>
                <a:lnTo>
                  <a:pt x="102125" y="41079"/>
                </a:lnTo>
                <a:lnTo>
                  <a:pt x="102125" y="38690"/>
                </a:lnTo>
                <a:lnTo>
                  <a:pt x="104514" y="38690"/>
                </a:lnTo>
                <a:close/>
                <a:moveTo>
                  <a:pt x="104514" y="43616"/>
                </a:moveTo>
                <a:lnTo>
                  <a:pt x="102125" y="43616"/>
                </a:lnTo>
                <a:lnTo>
                  <a:pt x="102125" y="41226"/>
                </a:lnTo>
                <a:lnTo>
                  <a:pt x="104514" y="41226"/>
                </a:lnTo>
                <a:close/>
                <a:moveTo>
                  <a:pt x="104514" y="46152"/>
                </a:moveTo>
                <a:lnTo>
                  <a:pt x="102125" y="46152"/>
                </a:lnTo>
                <a:lnTo>
                  <a:pt x="102125" y="43764"/>
                </a:lnTo>
                <a:lnTo>
                  <a:pt x="104514" y="43764"/>
                </a:lnTo>
                <a:close/>
                <a:moveTo>
                  <a:pt x="104514" y="48691"/>
                </a:moveTo>
                <a:lnTo>
                  <a:pt x="102125" y="48691"/>
                </a:lnTo>
                <a:lnTo>
                  <a:pt x="102125" y="46302"/>
                </a:lnTo>
                <a:lnTo>
                  <a:pt x="104514" y="46302"/>
                </a:lnTo>
                <a:close/>
                <a:moveTo>
                  <a:pt x="104514" y="51228"/>
                </a:moveTo>
                <a:lnTo>
                  <a:pt x="102125" y="51228"/>
                </a:lnTo>
                <a:lnTo>
                  <a:pt x="102125" y="48839"/>
                </a:lnTo>
                <a:lnTo>
                  <a:pt x="104514" y="48839"/>
                </a:lnTo>
                <a:close/>
                <a:moveTo>
                  <a:pt x="104514" y="53765"/>
                </a:moveTo>
                <a:lnTo>
                  <a:pt x="102125" y="53765"/>
                </a:lnTo>
                <a:lnTo>
                  <a:pt x="102125" y="51376"/>
                </a:lnTo>
                <a:lnTo>
                  <a:pt x="104514" y="51376"/>
                </a:lnTo>
                <a:close/>
                <a:moveTo>
                  <a:pt x="104514" y="56303"/>
                </a:moveTo>
                <a:lnTo>
                  <a:pt x="102125" y="56303"/>
                </a:lnTo>
                <a:lnTo>
                  <a:pt x="102125" y="53914"/>
                </a:lnTo>
                <a:lnTo>
                  <a:pt x="104514" y="53914"/>
                </a:lnTo>
                <a:close/>
                <a:moveTo>
                  <a:pt x="104514" y="58840"/>
                </a:moveTo>
                <a:lnTo>
                  <a:pt x="102125" y="58840"/>
                </a:lnTo>
                <a:lnTo>
                  <a:pt x="102125" y="56451"/>
                </a:lnTo>
                <a:lnTo>
                  <a:pt x="104514" y="56451"/>
                </a:lnTo>
                <a:close/>
                <a:moveTo>
                  <a:pt x="101977" y="5554"/>
                </a:moveTo>
                <a:lnTo>
                  <a:pt x="99588" y="5554"/>
                </a:lnTo>
                <a:lnTo>
                  <a:pt x="99588" y="3165"/>
                </a:lnTo>
                <a:lnTo>
                  <a:pt x="101977" y="3165"/>
                </a:lnTo>
                <a:close/>
                <a:moveTo>
                  <a:pt x="101977" y="8092"/>
                </a:moveTo>
                <a:lnTo>
                  <a:pt x="99588" y="8092"/>
                </a:lnTo>
                <a:lnTo>
                  <a:pt x="99588" y="5703"/>
                </a:lnTo>
                <a:lnTo>
                  <a:pt x="101977" y="5703"/>
                </a:lnTo>
                <a:close/>
                <a:moveTo>
                  <a:pt x="101977" y="10629"/>
                </a:moveTo>
                <a:lnTo>
                  <a:pt x="99588" y="10629"/>
                </a:lnTo>
                <a:lnTo>
                  <a:pt x="99588" y="8240"/>
                </a:lnTo>
                <a:lnTo>
                  <a:pt x="101977" y="8240"/>
                </a:lnTo>
                <a:close/>
                <a:moveTo>
                  <a:pt x="101977" y="13166"/>
                </a:moveTo>
                <a:lnTo>
                  <a:pt x="99588" y="13166"/>
                </a:lnTo>
                <a:lnTo>
                  <a:pt x="99588" y="10777"/>
                </a:lnTo>
                <a:lnTo>
                  <a:pt x="101977" y="10777"/>
                </a:lnTo>
                <a:close/>
                <a:moveTo>
                  <a:pt x="101977" y="15704"/>
                </a:moveTo>
                <a:lnTo>
                  <a:pt x="99588" y="15704"/>
                </a:lnTo>
                <a:lnTo>
                  <a:pt x="99588" y="13316"/>
                </a:lnTo>
                <a:lnTo>
                  <a:pt x="101977" y="13316"/>
                </a:lnTo>
                <a:close/>
                <a:moveTo>
                  <a:pt x="101977" y="18242"/>
                </a:moveTo>
                <a:lnTo>
                  <a:pt x="99588" y="18242"/>
                </a:lnTo>
                <a:lnTo>
                  <a:pt x="99588" y="15853"/>
                </a:lnTo>
                <a:lnTo>
                  <a:pt x="101977" y="15853"/>
                </a:lnTo>
                <a:close/>
                <a:moveTo>
                  <a:pt x="101977" y="20778"/>
                </a:moveTo>
                <a:lnTo>
                  <a:pt x="99588" y="20778"/>
                </a:lnTo>
                <a:lnTo>
                  <a:pt x="99588" y="18389"/>
                </a:lnTo>
                <a:lnTo>
                  <a:pt x="101977" y="18389"/>
                </a:lnTo>
                <a:close/>
                <a:moveTo>
                  <a:pt x="101977" y="23316"/>
                </a:moveTo>
                <a:lnTo>
                  <a:pt x="99588" y="23316"/>
                </a:lnTo>
                <a:lnTo>
                  <a:pt x="99588" y="20928"/>
                </a:lnTo>
                <a:lnTo>
                  <a:pt x="101977" y="20928"/>
                </a:lnTo>
                <a:close/>
                <a:moveTo>
                  <a:pt x="101977" y="25854"/>
                </a:moveTo>
                <a:lnTo>
                  <a:pt x="99588" y="25854"/>
                </a:lnTo>
                <a:lnTo>
                  <a:pt x="99588" y="23465"/>
                </a:lnTo>
                <a:lnTo>
                  <a:pt x="101977" y="23465"/>
                </a:lnTo>
                <a:close/>
                <a:moveTo>
                  <a:pt x="101977" y="28391"/>
                </a:moveTo>
                <a:lnTo>
                  <a:pt x="99588" y="28391"/>
                </a:lnTo>
                <a:lnTo>
                  <a:pt x="99588" y="26002"/>
                </a:lnTo>
                <a:lnTo>
                  <a:pt x="101977" y="26002"/>
                </a:lnTo>
                <a:close/>
                <a:moveTo>
                  <a:pt x="101977" y="30928"/>
                </a:moveTo>
                <a:lnTo>
                  <a:pt x="99588" y="30928"/>
                </a:lnTo>
                <a:lnTo>
                  <a:pt x="99588" y="28540"/>
                </a:lnTo>
                <a:lnTo>
                  <a:pt x="101977" y="28540"/>
                </a:lnTo>
                <a:close/>
                <a:moveTo>
                  <a:pt x="101977" y="33466"/>
                </a:moveTo>
                <a:lnTo>
                  <a:pt x="99588" y="33466"/>
                </a:lnTo>
                <a:lnTo>
                  <a:pt x="99588" y="31077"/>
                </a:lnTo>
                <a:lnTo>
                  <a:pt x="101977" y="31077"/>
                </a:lnTo>
                <a:close/>
                <a:moveTo>
                  <a:pt x="101977" y="36003"/>
                </a:moveTo>
                <a:lnTo>
                  <a:pt x="99588" y="36003"/>
                </a:lnTo>
                <a:lnTo>
                  <a:pt x="99588" y="33614"/>
                </a:lnTo>
                <a:lnTo>
                  <a:pt x="101977" y="33614"/>
                </a:lnTo>
                <a:close/>
                <a:moveTo>
                  <a:pt x="101977" y="38540"/>
                </a:moveTo>
                <a:lnTo>
                  <a:pt x="99588" y="38540"/>
                </a:lnTo>
                <a:lnTo>
                  <a:pt x="99588" y="36152"/>
                </a:lnTo>
                <a:lnTo>
                  <a:pt x="101977" y="36152"/>
                </a:lnTo>
                <a:close/>
                <a:moveTo>
                  <a:pt x="101977" y="41079"/>
                </a:moveTo>
                <a:lnTo>
                  <a:pt x="99588" y="41079"/>
                </a:lnTo>
                <a:lnTo>
                  <a:pt x="99588" y="38690"/>
                </a:lnTo>
                <a:lnTo>
                  <a:pt x="101977" y="38690"/>
                </a:lnTo>
                <a:close/>
                <a:moveTo>
                  <a:pt x="101977" y="43616"/>
                </a:moveTo>
                <a:lnTo>
                  <a:pt x="99588" y="43616"/>
                </a:lnTo>
                <a:lnTo>
                  <a:pt x="99588" y="41226"/>
                </a:lnTo>
                <a:lnTo>
                  <a:pt x="101977" y="41226"/>
                </a:lnTo>
                <a:close/>
                <a:moveTo>
                  <a:pt x="101977" y="46152"/>
                </a:moveTo>
                <a:lnTo>
                  <a:pt x="99588" y="46152"/>
                </a:lnTo>
                <a:lnTo>
                  <a:pt x="99588" y="43764"/>
                </a:lnTo>
                <a:lnTo>
                  <a:pt x="101977" y="43764"/>
                </a:lnTo>
                <a:close/>
                <a:moveTo>
                  <a:pt x="101977" y="48691"/>
                </a:moveTo>
                <a:lnTo>
                  <a:pt x="99588" y="48691"/>
                </a:lnTo>
                <a:lnTo>
                  <a:pt x="99588" y="46302"/>
                </a:lnTo>
                <a:lnTo>
                  <a:pt x="101977" y="46302"/>
                </a:lnTo>
                <a:close/>
                <a:moveTo>
                  <a:pt x="101977" y="51228"/>
                </a:moveTo>
                <a:lnTo>
                  <a:pt x="99588" y="51228"/>
                </a:lnTo>
                <a:lnTo>
                  <a:pt x="99588" y="48839"/>
                </a:lnTo>
                <a:lnTo>
                  <a:pt x="101977" y="48839"/>
                </a:lnTo>
                <a:close/>
                <a:moveTo>
                  <a:pt x="101977" y="53765"/>
                </a:moveTo>
                <a:lnTo>
                  <a:pt x="99588" y="53765"/>
                </a:lnTo>
                <a:lnTo>
                  <a:pt x="99588" y="51376"/>
                </a:lnTo>
                <a:lnTo>
                  <a:pt x="101977" y="51376"/>
                </a:lnTo>
                <a:close/>
                <a:moveTo>
                  <a:pt x="101977" y="56303"/>
                </a:moveTo>
                <a:lnTo>
                  <a:pt x="99588" y="56303"/>
                </a:lnTo>
                <a:lnTo>
                  <a:pt x="99588" y="53914"/>
                </a:lnTo>
                <a:lnTo>
                  <a:pt x="101977" y="53914"/>
                </a:lnTo>
                <a:close/>
                <a:moveTo>
                  <a:pt x="101977" y="58840"/>
                </a:moveTo>
                <a:lnTo>
                  <a:pt x="99588" y="58840"/>
                </a:lnTo>
                <a:lnTo>
                  <a:pt x="99588" y="56451"/>
                </a:lnTo>
                <a:lnTo>
                  <a:pt x="101977" y="56451"/>
                </a:lnTo>
                <a:close/>
                <a:moveTo>
                  <a:pt x="99439" y="5554"/>
                </a:moveTo>
                <a:lnTo>
                  <a:pt x="97050" y="5554"/>
                </a:lnTo>
                <a:lnTo>
                  <a:pt x="97050" y="3165"/>
                </a:lnTo>
                <a:lnTo>
                  <a:pt x="99439" y="3165"/>
                </a:lnTo>
                <a:close/>
                <a:moveTo>
                  <a:pt x="99439" y="8092"/>
                </a:moveTo>
                <a:lnTo>
                  <a:pt x="97050" y="8092"/>
                </a:lnTo>
                <a:lnTo>
                  <a:pt x="97050" y="5703"/>
                </a:lnTo>
                <a:lnTo>
                  <a:pt x="99439" y="5703"/>
                </a:lnTo>
                <a:close/>
                <a:moveTo>
                  <a:pt x="99439" y="10629"/>
                </a:moveTo>
                <a:lnTo>
                  <a:pt x="97050" y="10629"/>
                </a:lnTo>
                <a:lnTo>
                  <a:pt x="97050" y="8240"/>
                </a:lnTo>
                <a:lnTo>
                  <a:pt x="99439" y="8240"/>
                </a:lnTo>
                <a:close/>
                <a:moveTo>
                  <a:pt x="99439" y="13166"/>
                </a:moveTo>
                <a:lnTo>
                  <a:pt x="97050" y="13166"/>
                </a:lnTo>
                <a:lnTo>
                  <a:pt x="97050" y="10777"/>
                </a:lnTo>
                <a:lnTo>
                  <a:pt x="99439" y="10777"/>
                </a:lnTo>
                <a:close/>
                <a:moveTo>
                  <a:pt x="99439" y="15704"/>
                </a:moveTo>
                <a:lnTo>
                  <a:pt x="97050" y="15704"/>
                </a:lnTo>
                <a:lnTo>
                  <a:pt x="97050" y="13316"/>
                </a:lnTo>
                <a:lnTo>
                  <a:pt x="99439" y="13316"/>
                </a:lnTo>
                <a:close/>
                <a:moveTo>
                  <a:pt x="99439" y="18242"/>
                </a:moveTo>
                <a:lnTo>
                  <a:pt x="97050" y="18242"/>
                </a:lnTo>
                <a:lnTo>
                  <a:pt x="97050" y="15853"/>
                </a:lnTo>
                <a:lnTo>
                  <a:pt x="99439" y="15853"/>
                </a:lnTo>
                <a:close/>
                <a:moveTo>
                  <a:pt x="99439" y="20778"/>
                </a:moveTo>
                <a:lnTo>
                  <a:pt x="97050" y="20778"/>
                </a:lnTo>
                <a:lnTo>
                  <a:pt x="97050" y="18389"/>
                </a:lnTo>
                <a:lnTo>
                  <a:pt x="99439" y="18389"/>
                </a:lnTo>
                <a:close/>
                <a:moveTo>
                  <a:pt x="99439" y="23316"/>
                </a:moveTo>
                <a:lnTo>
                  <a:pt x="97050" y="23316"/>
                </a:lnTo>
                <a:lnTo>
                  <a:pt x="97050" y="20928"/>
                </a:lnTo>
                <a:lnTo>
                  <a:pt x="99439" y="20928"/>
                </a:lnTo>
                <a:close/>
                <a:moveTo>
                  <a:pt x="99439" y="25854"/>
                </a:moveTo>
                <a:lnTo>
                  <a:pt x="97050" y="25854"/>
                </a:lnTo>
                <a:lnTo>
                  <a:pt x="97050" y="23465"/>
                </a:lnTo>
                <a:lnTo>
                  <a:pt x="99439" y="23465"/>
                </a:lnTo>
                <a:close/>
                <a:moveTo>
                  <a:pt x="99439" y="28391"/>
                </a:moveTo>
                <a:lnTo>
                  <a:pt x="97050" y="28391"/>
                </a:lnTo>
                <a:lnTo>
                  <a:pt x="97050" y="26002"/>
                </a:lnTo>
                <a:lnTo>
                  <a:pt x="99439" y="26002"/>
                </a:lnTo>
                <a:close/>
                <a:moveTo>
                  <a:pt x="99439" y="30928"/>
                </a:moveTo>
                <a:lnTo>
                  <a:pt x="97050" y="30928"/>
                </a:lnTo>
                <a:lnTo>
                  <a:pt x="97050" y="28540"/>
                </a:lnTo>
                <a:lnTo>
                  <a:pt x="99439" y="28540"/>
                </a:lnTo>
                <a:close/>
                <a:moveTo>
                  <a:pt x="99439" y="33466"/>
                </a:moveTo>
                <a:lnTo>
                  <a:pt x="97050" y="33466"/>
                </a:lnTo>
                <a:lnTo>
                  <a:pt x="97050" y="31077"/>
                </a:lnTo>
                <a:lnTo>
                  <a:pt x="99439" y="31077"/>
                </a:lnTo>
                <a:close/>
                <a:moveTo>
                  <a:pt x="99439" y="36003"/>
                </a:moveTo>
                <a:lnTo>
                  <a:pt x="97050" y="36003"/>
                </a:lnTo>
                <a:lnTo>
                  <a:pt x="97050" y="33614"/>
                </a:lnTo>
                <a:lnTo>
                  <a:pt x="99439" y="33614"/>
                </a:lnTo>
                <a:close/>
                <a:moveTo>
                  <a:pt x="99439" y="38540"/>
                </a:moveTo>
                <a:lnTo>
                  <a:pt x="97050" y="38540"/>
                </a:lnTo>
                <a:lnTo>
                  <a:pt x="97050" y="36152"/>
                </a:lnTo>
                <a:lnTo>
                  <a:pt x="99439" y="36152"/>
                </a:lnTo>
                <a:close/>
                <a:moveTo>
                  <a:pt x="99439" y="41079"/>
                </a:moveTo>
                <a:lnTo>
                  <a:pt x="97050" y="41079"/>
                </a:lnTo>
                <a:lnTo>
                  <a:pt x="97050" y="38690"/>
                </a:lnTo>
                <a:lnTo>
                  <a:pt x="99439" y="38690"/>
                </a:lnTo>
                <a:close/>
                <a:moveTo>
                  <a:pt x="99439" y="43616"/>
                </a:moveTo>
                <a:lnTo>
                  <a:pt x="97050" y="43616"/>
                </a:lnTo>
                <a:lnTo>
                  <a:pt x="97050" y="41226"/>
                </a:lnTo>
                <a:lnTo>
                  <a:pt x="99439" y="41226"/>
                </a:lnTo>
                <a:close/>
                <a:moveTo>
                  <a:pt x="99439" y="46152"/>
                </a:moveTo>
                <a:lnTo>
                  <a:pt x="97050" y="46152"/>
                </a:lnTo>
                <a:lnTo>
                  <a:pt x="97050" y="43764"/>
                </a:lnTo>
                <a:lnTo>
                  <a:pt x="99439" y="43764"/>
                </a:lnTo>
                <a:close/>
                <a:moveTo>
                  <a:pt x="99439" y="48691"/>
                </a:moveTo>
                <a:lnTo>
                  <a:pt x="97050" y="48691"/>
                </a:lnTo>
                <a:lnTo>
                  <a:pt x="97050" y="46302"/>
                </a:lnTo>
                <a:lnTo>
                  <a:pt x="99439" y="46302"/>
                </a:lnTo>
                <a:close/>
                <a:moveTo>
                  <a:pt x="99439" y="51228"/>
                </a:moveTo>
                <a:lnTo>
                  <a:pt x="97050" y="51228"/>
                </a:lnTo>
                <a:lnTo>
                  <a:pt x="97050" y="48839"/>
                </a:lnTo>
                <a:lnTo>
                  <a:pt x="99439" y="48839"/>
                </a:lnTo>
                <a:close/>
                <a:moveTo>
                  <a:pt x="99439" y="53765"/>
                </a:moveTo>
                <a:lnTo>
                  <a:pt x="97050" y="53765"/>
                </a:lnTo>
                <a:lnTo>
                  <a:pt x="97050" y="51376"/>
                </a:lnTo>
                <a:lnTo>
                  <a:pt x="99439" y="51376"/>
                </a:lnTo>
                <a:close/>
                <a:moveTo>
                  <a:pt x="99439" y="56303"/>
                </a:moveTo>
                <a:lnTo>
                  <a:pt x="97050" y="56303"/>
                </a:lnTo>
                <a:lnTo>
                  <a:pt x="97050" y="53914"/>
                </a:lnTo>
                <a:lnTo>
                  <a:pt x="99439" y="53914"/>
                </a:lnTo>
                <a:close/>
                <a:moveTo>
                  <a:pt x="99439" y="58840"/>
                </a:moveTo>
                <a:lnTo>
                  <a:pt x="97050" y="58840"/>
                </a:lnTo>
                <a:lnTo>
                  <a:pt x="97050" y="56451"/>
                </a:lnTo>
                <a:lnTo>
                  <a:pt x="99439" y="56451"/>
                </a:lnTo>
                <a:close/>
                <a:moveTo>
                  <a:pt x="96901" y="5554"/>
                </a:moveTo>
                <a:lnTo>
                  <a:pt x="94513" y="5554"/>
                </a:lnTo>
                <a:lnTo>
                  <a:pt x="94513" y="3165"/>
                </a:lnTo>
                <a:lnTo>
                  <a:pt x="96901" y="3165"/>
                </a:lnTo>
                <a:close/>
                <a:moveTo>
                  <a:pt x="96901" y="8092"/>
                </a:moveTo>
                <a:lnTo>
                  <a:pt x="94513" y="8092"/>
                </a:lnTo>
                <a:lnTo>
                  <a:pt x="94513" y="5703"/>
                </a:lnTo>
                <a:lnTo>
                  <a:pt x="96901" y="5703"/>
                </a:lnTo>
                <a:close/>
                <a:moveTo>
                  <a:pt x="96901" y="10629"/>
                </a:moveTo>
                <a:lnTo>
                  <a:pt x="94513" y="10629"/>
                </a:lnTo>
                <a:lnTo>
                  <a:pt x="94513" y="8240"/>
                </a:lnTo>
                <a:lnTo>
                  <a:pt x="96901" y="8240"/>
                </a:lnTo>
                <a:close/>
                <a:moveTo>
                  <a:pt x="96901" y="13166"/>
                </a:moveTo>
                <a:lnTo>
                  <a:pt x="94513" y="13166"/>
                </a:lnTo>
                <a:lnTo>
                  <a:pt x="94513" y="10777"/>
                </a:lnTo>
                <a:lnTo>
                  <a:pt x="96901" y="10777"/>
                </a:lnTo>
                <a:close/>
                <a:moveTo>
                  <a:pt x="96901" y="15704"/>
                </a:moveTo>
                <a:lnTo>
                  <a:pt x="94513" y="15704"/>
                </a:lnTo>
                <a:lnTo>
                  <a:pt x="94513" y="13316"/>
                </a:lnTo>
                <a:lnTo>
                  <a:pt x="96901" y="13316"/>
                </a:lnTo>
                <a:close/>
                <a:moveTo>
                  <a:pt x="96901" y="18242"/>
                </a:moveTo>
                <a:lnTo>
                  <a:pt x="94513" y="18242"/>
                </a:lnTo>
                <a:lnTo>
                  <a:pt x="94513" y="15853"/>
                </a:lnTo>
                <a:lnTo>
                  <a:pt x="96901" y="15853"/>
                </a:lnTo>
                <a:close/>
                <a:moveTo>
                  <a:pt x="96901" y="20778"/>
                </a:moveTo>
                <a:lnTo>
                  <a:pt x="94513" y="20778"/>
                </a:lnTo>
                <a:lnTo>
                  <a:pt x="94513" y="18389"/>
                </a:lnTo>
                <a:lnTo>
                  <a:pt x="96901" y="18389"/>
                </a:lnTo>
                <a:close/>
                <a:moveTo>
                  <a:pt x="96901" y="23316"/>
                </a:moveTo>
                <a:lnTo>
                  <a:pt x="94513" y="23316"/>
                </a:lnTo>
                <a:lnTo>
                  <a:pt x="94513" y="20928"/>
                </a:lnTo>
                <a:lnTo>
                  <a:pt x="96901" y="20928"/>
                </a:lnTo>
                <a:close/>
                <a:moveTo>
                  <a:pt x="96901" y="25854"/>
                </a:moveTo>
                <a:lnTo>
                  <a:pt x="94513" y="25854"/>
                </a:lnTo>
                <a:lnTo>
                  <a:pt x="94513" y="23465"/>
                </a:lnTo>
                <a:lnTo>
                  <a:pt x="96901" y="23465"/>
                </a:lnTo>
                <a:close/>
                <a:moveTo>
                  <a:pt x="96901" y="28391"/>
                </a:moveTo>
                <a:lnTo>
                  <a:pt x="94513" y="28391"/>
                </a:lnTo>
                <a:lnTo>
                  <a:pt x="94513" y="26002"/>
                </a:lnTo>
                <a:lnTo>
                  <a:pt x="96901" y="26002"/>
                </a:lnTo>
                <a:close/>
                <a:moveTo>
                  <a:pt x="96901" y="30928"/>
                </a:moveTo>
                <a:lnTo>
                  <a:pt x="94513" y="30928"/>
                </a:lnTo>
                <a:lnTo>
                  <a:pt x="94513" y="28540"/>
                </a:lnTo>
                <a:lnTo>
                  <a:pt x="96901" y="28540"/>
                </a:lnTo>
                <a:close/>
                <a:moveTo>
                  <a:pt x="96901" y="33466"/>
                </a:moveTo>
                <a:lnTo>
                  <a:pt x="94513" y="33466"/>
                </a:lnTo>
                <a:lnTo>
                  <a:pt x="94513" y="31077"/>
                </a:lnTo>
                <a:lnTo>
                  <a:pt x="96901" y="31077"/>
                </a:lnTo>
                <a:close/>
                <a:moveTo>
                  <a:pt x="96901" y="36003"/>
                </a:moveTo>
                <a:lnTo>
                  <a:pt x="94513" y="36003"/>
                </a:lnTo>
                <a:lnTo>
                  <a:pt x="94513" y="33614"/>
                </a:lnTo>
                <a:lnTo>
                  <a:pt x="96901" y="33614"/>
                </a:lnTo>
                <a:close/>
                <a:moveTo>
                  <a:pt x="96901" y="38540"/>
                </a:moveTo>
                <a:lnTo>
                  <a:pt x="94513" y="38540"/>
                </a:lnTo>
                <a:lnTo>
                  <a:pt x="94513" y="36152"/>
                </a:lnTo>
                <a:lnTo>
                  <a:pt x="96901" y="36152"/>
                </a:lnTo>
                <a:close/>
                <a:moveTo>
                  <a:pt x="96901" y="41079"/>
                </a:moveTo>
                <a:lnTo>
                  <a:pt x="94513" y="41079"/>
                </a:lnTo>
                <a:lnTo>
                  <a:pt x="94513" y="38690"/>
                </a:lnTo>
                <a:lnTo>
                  <a:pt x="96901" y="38690"/>
                </a:lnTo>
                <a:close/>
                <a:moveTo>
                  <a:pt x="96901" y="43616"/>
                </a:moveTo>
                <a:lnTo>
                  <a:pt x="94513" y="43616"/>
                </a:lnTo>
                <a:lnTo>
                  <a:pt x="94513" y="41226"/>
                </a:lnTo>
                <a:lnTo>
                  <a:pt x="96901" y="41226"/>
                </a:lnTo>
                <a:close/>
                <a:moveTo>
                  <a:pt x="96901" y="46152"/>
                </a:moveTo>
                <a:lnTo>
                  <a:pt x="94513" y="46152"/>
                </a:lnTo>
                <a:lnTo>
                  <a:pt x="94513" y="43764"/>
                </a:lnTo>
                <a:lnTo>
                  <a:pt x="96901" y="43764"/>
                </a:lnTo>
                <a:close/>
                <a:moveTo>
                  <a:pt x="96901" y="48691"/>
                </a:moveTo>
                <a:lnTo>
                  <a:pt x="94513" y="48691"/>
                </a:lnTo>
                <a:lnTo>
                  <a:pt x="94513" y="46302"/>
                </a:lnTo>
                <a:lnTo>
                  <a:pt x="96901" y="46302"/>
                </a:lnTo>
                <a:close/>
                <a:moveTo>
                  <a:pt x="96901" y="51228"/>
                </a:moveTo>
                <a:lnTo>
                  <a:pt x="94513" y="51228"/>
                </a:lnTo>
                <a:lnTo>
                  <a:pt x="94513" y="48839"/>
                </a:lnTo>
                <a:lnTo>
                  <a:pt x="96901" y="48839"/>
                </a:lnTo>
                <a:close/>
                <a:moveTo>
                  <a:pt x="96901" y="53765"/>
                </a:moveTo>
                <a:lnTo>
                  <a:pt x="94513" y="53765"/>
                </a:lnTo>
                <a:lnTo>
                  <a:pt x="94513" y="51376"/>
                </a:lnTo>
                <a:lnTo>
                  <a:pt x="96901" y="51376"/>
                </a:lnTo>
                <a:close/>
                <a:moveTo>
                  <a:pt x="96901" y="56303"/>
                </a:moveTo>
                <a:lnTo>
                  <a:pt x="94513" y="56303"/>
                </a:lnTo>
                <a:lnTo>
                  <a:pt x="94513" y="53914"/>
                </a:lnTo>
                <a:lnTo>
                  <a:pt x="96901" y="53914"/>
                </a:lnTo>
                <a:close/>
                <a:moveTo>
                  <a:pt x="96901" y="58840"/>
                </a:moveTo>
                <a:lnTo>
                  <a:pt x="94513" y="58840"/>
                </a:lnTo>
                <a:lnTo>
                  <a:pt x="94513" y="56451"/>
                </a:lnTo>
                <a:lnTo>
                  <a:pt x="96901" y="56451"/>
                </a:lnTo>
                <a:close/>
                <a:moveTo>
                  <a:pt x="94364" y="5554"/>
                </a:moveTo>
                <a:lnTo>
                  <a:pt x="91975" y="5554"/>
                </a:lnTo>
                <a:lnTo>
                  <a:pt x="91975" y="3165"/>
                </a:lnTo>
                <a:lnTo>
                  <a:pt x="94364" y="3165"/>
                </a:lnTo>
                <a:close/>
                <a:moveTo>
                  <a:pt x="94364" y="8092"/>
                </a:moveTo>
                <a:lnTo>
                  <a:pt x="91975" y="8092"/>
                </a:lnTo>
                <a:lnTo>
                  <a:pt x="91975" y="5703"/>
                </a:lnTo>
                <a:lnTo>
                  <a:pt x="94364" y="5703"/>
                </a:lnTo>
                <a:close/>
                <a:moveTo>
                  <a:pt x="94364" y="10629"/>
                </a:moveTo>
                <a:lnTo>
                  <a:pt x="91975" y="10629"/>
                </a:lnTo>
                <a:lnTo>
                  <a:pt x="91975" y="8240"/>
                </a:lnTo>
                <a:lnTo>
                  <a:pt x="94364" y="8240"/>
                </a:lnTo>
                <a:close/>
                <a:moveTo>
                  <a:pt x="94364" y="13166"/>
                </a:moveTo>
                <a:lnTo>
                  <a:pt x="91975" y="13166"/>
                </a:lnTo>
                <a:lnTo>
                  <a:pt x="91975" y="10777"/>
                </a:lnTo>
                <a:lnTo>
                  <a:pt x="94364" y="10777"/>
                </a:lnTo>
                <a:close/>
                <a:moveTo>
                  <a:pt x="94364" y="15704"/>
                </a:moveTo>
                <a:lnTo>
                  <a:pt x="91975" y="15704"/>
                </a:lnTo>
                <a:lnTo>
                  <a:pt x="91975" y="13316"/>
                </a:lnTo>
                <a:lnTo>
                  <a:pt x="94364" y="13316"/>
                </a:lnTo>
                <a:close/>
                <a:moveTo>
                  <a:pt x="94364" y="18242"/>
                </a:moveTo>
                <a:lnTo>
                  <a:pt x="91975" y="18242"/>
                </a:lnTo>
                <a:lnTo>
                  <a:pt x="91975" y="15853"/>
                </a:lnTo>
                <a:lnTo>
                  <a:pt x="94364" y="15853"/>
                </a:lnTo>
                <a:close/>
                <a:moveTo>
                  <a:pt x="94364" y="20778"/>
                </a:moveTo>
                <a:lnTo>
                  <a:pt x="91975" y="20778"/>
                </a:lnTo>
                <a:lnTo>
                  <a:pt x="91975" y="18389"/>
                </a:lnTo>
                <a:lnTo>
                  <a:pt x="94364" y="18389"/>
                </a:lnTo>
                <a:close/>
                <a:moveTo>
                  <a:pt x="94364" y="23316"/>
                </a:moveTo>
                <a:lnTo>
                  <a:pt x="91975" y="23316"/>
                </a:lnTo>
                <a:lnTo>
                  <a:pt x="91975" y="20928"/>
                </a:lnTo>
                <a:lnTo>
                  <a:pt x="94364" y="20928"/>
                </a:lnTo>
                <a:close/>
                <a:moveTo>
                  <a:pt x="94364" y="25854"/>
                </a:moveTo>
                <a:lnTo>
                  <a:pt x="91975" y="25854"/>
                </a:lnTo>
                <a:lnTo>
                  <a:pt x="91975" y="23465"/>
                </a:lnTo>
                <a:lnTo>
                  <a:pt x="94364" y="23465"/>
                </a:lnTo>
                <a:close/>
                <a:moveTo>
                  <a:pt x="94364" y="28391"/>
                </a:moveTo>
                <a:lnTo>
                  <a:pt x="91975" y="28391"/>
                </a:lnTo>
                <a:lnTo>
                  <a:pt x="91975" y="26002"/>
                </a:lnTo>
                <a:lnTo>
                  <a:pt x="94364" y="26002"/>
                </a:lnTo>
                <a:close/>
                <a:moveTo>
                  <a:pt x="94364" y="30928"/>
                </a:moveTo>
                <a:lnTo>
                  <a:pt x="91975" y="30928"/>
                </a:lnTo>
                <a:lnTo>
                  <a:pt x="91975" y="28540"/>
                </a:lnTo>
                <a:lnTo>
                  <a:pt x="94364" y="28540"/>
                </a:lnTo>
                <a:close/>
                <a:moveTo>
                  <a:pt x="94364" y="33466"/>
                </a:moveTo>
                <a:lnTo>
                  <a:pt x="91975" y="33466"/>
                </a:lnTo>
                <a:lnTo>
                  <a:pt x="91975" y="31077"/>
                </a:lnTo>
                <a:lnTo>
                  <a:pt x="94364" y="31077"/>
                </a:lnTo>
                <a:close/>
                <a:moveTo>
                  <a:pt x="94364" y="36003"/>
                </a:moveTo>
                <a:lnTo>
                  <a:pt x="91975" y="36003"/>
                </a:lnTo>
                <a:lnTo>
                  <a:pt x="91975" y="33614"/>
                </a:lnTo>
                <a:lnTo>
                  <a:pt x="94364" y="33614"/>
                </a:lnTo>
                <a:close/>
                <a:moveTo>
                  <a:pt x="94364" y="38540"/>
                </a:moveTo>
                <a:lnTo>
                  <a:pt x="91975" y="38540"/>
                </a:lnTo>
                <a:lnTo>
                  <a:pt x="91975" y="36152"/>
                </a:lnTo>
                <a:lnTo>
                  <a:pt x="94364" y="36152"/>
                </a:lnTo>
                <a:close/>
                <a:moveTo>
                  <a:pt x="94364" y="41079"/>
                </a:moveTo>
                <a:lnTo>
                  <a:pt x="91975" y="41079"/>
                </a:lnTo>
                <a:lnTo>
                  <a:pt x="91975" y="38690"/>
                </a:lnTo>
                <a:lnTo>
                  <a:pt x="94364" y="38690"/>
                </a:lnTo>
                <a:close/>
                <a:moveTo>
                  <a:pt x="94364" y="43616"/>
                </a:moveTo>
                <a:lnTo>
                  <a:pt x="91975" y="43616"/>
                </a:lnTo>
                <a:lnTo>
                  <a:pt x="91975" y="41226"/>
                </a:lnTo>
                <a:lnTo>
                  <a:pt x="94364" y="41226"/>
                </a:lnTo>
                <a:close/>
                <a:moveTo>
                  <a:pt x="94364" y="46152"/>
                </a:moveTo>
                <a:lnTo>
                  <a:pt x="91975" y="46152"/>
                </a:lnTo>
                <a:lnTo>
                  <a:pt x="91975" y="43764"/>
                </a:lnTo>
                <a:lnTo>
                  <a:pt x="94364" y="43764"/>
                </a:lnTo>
                <a:close/>
                <a:moveTo>
                  <a:pt x="94364" y="48691"/>
                </a:moveTo>
                <a:lnTo>
                  <a:pt x="91975" y="48691"/>
                </a:lnTo>
                <a:lnTo>
                  <a:pt x="91975" y="46302"/>
                </a:lnTo>
                <a:lnTo>
                  <a:pt x="94364" y="46302"/>
                </a:lnTo>
                <a:close/>
                <a:moveTo>
                  <a:pt x="94364" y="51228"/>
                </a:moveTo>
                <a:lnTo>
                  <a:pt x="91975" y="51228"/>
                </a:lnTo>
                <a:lnTo>
                  <a:pt x="91975" y="48839"/>
                </a:lnTo>
                <a:lnTo>
                  <a:pt x="94364" y="48839"/>
                </a:lnTo>
                <a:close/>
                <a:moveTo>
                  <a:pt x="94364" y="53765"/>
                </a:moveTo>
                <a:lnTo>
                  <a:pt x="91975" y="53765"/>
                </a:lnTo>
                <a:lnTo>
                  <a:pt x="91975" y="51376"/>
                </a:lnTo>
                <a:lnTo>
                  <a:pt x="94364" y="51376"/>
                </a:lnTo>
                <a:close/>
                <a:moveTo>
                  <a:pt x="94364" y="56303"/>
                </a:moveTo>
                <a:lnTo>
                  <a:pt x="91975" y="56303"/>
                </a:lnTo>
                <a:lnTo>
                  <a:pt x="91975" y="53914"/>
                </a:lnTo>
                <a:lnTo>
                  <a:pt x="94364" y="53914"/>
                </a:lnTo>
                <a:close/>
                <a:moveTo>
                  <a:pt x="94364" y="58840"/>
                </a:moveTo>
                <a:lnTo>
                  <a:pt x="91975" y="58840"/>
                </a:lnTo>
                <a:lnTo>
                  <a:pt x="91975" y="56451"/>
                </a:lnTo>
                <a:lnTo>
                  <a:pt x="94364" y="56451"/>
                </a:lnTo>
                <a:close/>
                <a:moveTo>
                  <a:pt x="91826" y="5554"/>
                </a:moveTo>
                <a:lnTo>
                  <a:pt x="89438" y="5554"/>
                </a:lnTo>
                <a:lnTo>
                  <a:pt x="89438" y="3165"/>
                </a:lnTo>
                <a:lnTo>
                  <a:pt x="91826" y="3165"/>
                </a:lnTo>
                <a:close/>
                <a:moveTo>
                  <a:pt x="91826" y="8092"/>
                </a:moveTo>
                <a:lnTo>
                  <a:pt x="89438" y="8092"/>
                </a:lnTo>
                <a:lnTo>
                  <a:pt x="89438" y="5703"/>
                </a:lnTo>
                <a:lnTo>
                  <a:pt x="91826" y="5703"/>
                </a:lnTo>
                <a:close/>
                <a:moveTo>
                  <a:pt x="91826" y="10629"/>
                </a:moveTo>
                <a:lnTo>
                  <a:pt x="89438" y="10629"/>
                </a:lnTo>
                <a:lnTo>
                  <a:pt x="89438" y="8240"/>
                </a:lnTo>
                <a:lnTo>
                  <a:pt x="91826" y="8240"/>
                </a:lnTo>
                <a:close/>
                <a:moveTo>
                  <a:pt x="91826" y="13166"/>
                </a:moveTo>
                <a:lnTo>
                  <a:pt x="89438" y="13166"/>
                </a:lnTo>
                <a:lnTo>
                  <a:pt x="89438" y="10777"/>
                </a:lnTo>
                <a:lnTo>
                  <a:pt x="91826" y="10777"/>
                </a:lnTo>
                <a:close/>
                <a:moveTo>
                  <a:pt x="91826" y="15704"/>
                </a:moveTo>
                <a:lnTo>
                  <a:pt x="89438" y="15704"/>
                </a:lnTo>
                <a:lnTo>
                  <a:pt x="89438" y="13316"/>
                </a:lnTo>
                <a:lnTo>
                  <a:pt x="91826" y="13316"/>
                </a:lnTo>
                <a:close/>
                <a:moveTo>
                  <a:pt x="91826" y="18242"/>
                </a:moveTo>
                <a:lnTo>
                  <a:pt x="89438" y="18242"/>
                </a:lnTo>
                <a:lnTo>
                  <a:pt x="89438" y="15853"/>
                </a:lnTo>
                <a:lnTo>
                  <a:pt x="91826" y="15853"/>
                </a:lnTo>
                <a:close/>
                <a:moveTo>
                  <a:pt x="91826" y="20778"/>
                </a:moveTo>
                <a:lnTo>
                  <a:pt x="89438" y="20778"/>
                </a:lnTo>
                <a:lnTo>
                  <a:pt x="89438" y="18389"/>
                </a:lnTo>
                <a:lnTo>
                  <a:pt x="91826" y="18389"/>
                </a:lnTo>
                <a:close/>
                <a:moveTo>
                  <a:pt x="91826" y="23316"/>
                </a:moveTo>
                <a:lnTo>
                  <a:pt x="89438" y="23316"/>
                </a:lnTo>
                <a:lnTo>
                  <a:pt x="89438" y="20928"/>
                </a:lnTo>
                <a:lnTo>
                  <a:pt x="91826" y="20928"/>
                </a:lnTo>
                <a:close/>
                <a:moveTo>
                  <a:pt x="91826" y="25854"/>
                </a:moveTo>
                <a:lnTo>
                  <a:pt x="89438" y="25854"/>
                </a:lnTo>
                <a:lnTo>
                  <a:pt x="89438" y="23465"/>
                </a:lnTo>
                <a:lnTo>
                  <a:pt x="91826" y="23465"/>
                </a:lnTo>
                <a:close/>
                <a:moveTo>
                  <a:pt x="91826" y="28391"/>
                </a:moveTo>
                <a:lnTo>
                  <a:pt x="89438" y="28391"/>
                </a:lnTo>
                <a:lnTo>
                  <a:pt x="89438" y="26002"/>
                </a:lnTo>
                <a:lnTo>
                  <a:pt x="91826" y="26002"/>
                </a:lnTo>
                <a:close/>
                <a:moveTo>
                  <a:pt x="91826" y="30928"/>
                </a:moveTo>
                <a:lnTo>
                  <a:pt x="89438" y="30928"/>
                </a:lnTo>
                <a:lnTo>
                  <a:pt x="89438" y="28540"/>
                </a:lnTo>
                <a:lnTo>
                  <a:pt x="91826" y="28540"/>
                </a:lnTo>
                <a:close/>
                <a:moveTo>
                  <a:pt x="91826" y="33466"/>
                </a:moveTo>
                <a:lnTo>
                  <a:pt x="89438" y="33466"/>
                </a:lnTo>
                <a:lnTo>
                  <a:pt x="89438" y="31077"/>
                </a:lnTo>
                <a:lnTo>
                  <a:pt x="91826" y="31077"/>
                </a:lnTo>
                <a:close/>
                <a:moveTo>
                  <a:pt x="91826" y="36003"/>
                </a:moveTo>
                <a:lnTo>
                  <a:pt x="89438" y="36003"/>
                </a:lnTo>
                <a:lnTo>
                  <a:pt x="89438" y="33614"/>
                </a:lnTo>
                <a:lnTo>
                  <a:pt x="91826" y="33614"/>
                </a:lnTo>
                <a:close/>
                <a:moveTo>
                  <a:pt x="91826" y="38540"/>
                </a:moveTo>
                <a:lnTo>
                  <a:pt x="89438" y="38540"/>
                </a:lnTo>
                <a:lnTo>
                  <a:pt x="89438" y="36152"/>
                </a:lnTo>
                <a:lnTo>
                  <a:pt x="91826" y="36152"/>
                </a:lnTo>
                <a:close/>
                <a:moveTo>
                  <a:pt x="91826" y="41079"/>
                </a:moveTo>
                <a:lnTo>
                  <a:pt x="89438" y="41079"/>
                </a:lnTo>
                <a:lnTo>
                  <a:pt x="89438" y="38690"/>
                </a:lnTo>
                <a:lnTo>
                  <a:pt x="91826" y="38690"/>
                </a:lnTo>
                <a:close/>
                <a:moveTo>
                  <a:pt x="91826" y="43616"/>
                </a:moveTo>
                <a:lnTo>
                  <a:pt x="89438" y="43616"/>
                </a:lnTo>
                <a:lnTo>
                  <a:pt x="89438" y="41226"/>
                </a:lnTo>
                <a:lnTo>
                  <a:pt x="91826" y="41226"/>
                </a:lnTo>
                <a:close/>
                <a:moveTo>
                  <a:pt x="91826" y="46152"/>
                </a:moveTo>
                <a:lnTo>
                  <a:pt x="89438" y="46152"/>
                </a:lnTo>
                <a:lnTo>
                  <a:pt x="89438" y="43764"/>
                </a:lnTo>
                <a:lnTo>
                  <a:pt x="91826" y="43764"/>
                </a:lnTo>
                <a:close/>
                <a:moveTo>
                  <a:pt x="91826" y="48691"/>
                </a:moveTo>
                <a:lnTo>
                  <a:pt x="89438" y="48691"/>
                </a:lnTo>
                <a:lnTo>
                  <a:pt x="89438" y="46302"/>
                </a:lnTo>
                <a:lnTo>
                  <a:pt x="91826" y="46302"/>
                </a:lnTo>
                <a:close/>
                <a:moveTo>
                  <a:pt x="91826" y="51228"/>
                </a:moveTo>
                <a:lnTo>
                  <a:pt x="89438" y="51228"/>
                </a:lnTo>
                <a:lnTo>
                  <a:pt x="89438" y="48839"/>
                </a:lnTo>
                <a:lnTo>
                  <a:pt x="91826" y="48839"/>
                </a:lnTo>
                <a:close/>
                <a:moveTo>
                  <a:pt x="91826" y="53765"/>
                </a:moveTo>
                <a:lnTo>
                  <a:pt x="89438" y="53765"/>
                </a:lnTo>
                <a:lnTo>
                  <a:pt x="89438" y="51376"/>
                </a:lnTo>
                <a:lnTo>
                  <a:pt x="91826" y="51376"/>
                </a:lnTo>
                <a:close/>
                <a:moveTo>
                  <a:pt x="91826" y="56303"/>
                </a:moveTo>
                <a:lnTo>
                  <a:pt x="89438" y="56303"/>
                </a:lnTo>
                <a:lnTo>
                  <a:pt x="89438" y="53914"/>
                </a:lnTo>
                <a:lnTo>
                  <a:pt x="91826" y="53914"/>
                </a:lnTo>
                <a:close/>
                <a:moveTo>
                  <a:pt x="91826" y="58840"/>
                </a:moveTo>
                <a:lnTo>
                  <a:pt x="89438" y="58840"/>
                </a:lnTo>
                <a:lnTo>
                  <a:pt x="89438" y="56451"/>
                </a:lnTo>
                <a:lnTo>
                  <a:pt x="91826" y="56451"/>
                </a:lnTo>
                <a:close/>
                <a:moveTo>
                  <a:pt x="89289" y="5554"/>
                </a:moveTo>
                <a:lnTo>
                  <a:pt x="86900" y="5554"/>
                </a:lnTo>
                <a:lnTo>
                  <a:pt x="86900" y="3165"/>
                </a:lnTo>
                <a:lnTo>
                  <a:pt x="89289" y="3165"/>
                </a:lnTo>
                <a:close/>
                <a:moveTo>
                  <a:pt x="89289" y="8092"/>
                </a:moveTo>
                <a:lnTo>
                  <a:pt x="86900" y="8092"/>
                </a:lnTo>
                <a:lnTo>
                  <a:pt x="86900" y="5703"/>
                </a:lnTo>
                <a:lnTo>
                  <a:pt x="89289" y="5703"/>
                </a:lnTo>
                <a:close/>
                <a:moveTo>
                  <a:pt x="89289" y="10629"/>
                </a:moveTo>
                <a:lnTo>
                  <a:pt x="86900" y="10629"/>
                </a:lnTo>
                <a:lnTo>
                  <a:pt x="86900" y="8240"/>
                </a:lnTo>
                <a:lnTo>
                  <a:pt x="89289" y="8240"/>
                </a:lnTo>
                <a:close/>
                <a:moveTo>
                  <a:pt x="89289" y="13166"/>
                </a:moveTo>
                <a:lnTo>
                  <a:pt x="86900" y="13166"/>
                </a:lnTo>
                <a:lnTo>
                  <a:pt x="86900" y="10777"/>
                </a:lnTo>
                <a:lnTo>
                  <a:pt x="89289" y="10777"/>
                </a:lnTo>
                <a:close/>
                <a:moveTo>
                  <a:pt x="89289" y="15704"/>
                </a:moveTo>
                <a:lnTo>
                  <a:pt x="86900" y="15704"/>
                </a:lnTo>
                <a:lnTo>
                  <a:pt x="86900" y="13316"/>
                </a:lnTo>
                <a:lnTo>
                  <a:pt x="89289" y="13316"/>
                </a:lnTo>
                <a:close/>
                <a:moveTo>
                  <a:pt x="89289" y="18242"/>
                </a:moveTo>
                <a:lnTo>
                  <a:pt x="86900" y="18242"/>
                </a:lnTo>
                <a:lnTo>
                  <a:pt x="86900" y="15853"/>
                </a:lnTo>
                <a:lnTo>
                  <a:pt x="89289" y="15853"/>
                </a:lnTo>
                <a:close/>
                <a:moveTo>
                  <a:pt x="89289" y="20778"/>
                </a:moveTo>
                <a:lnTo>
                  <a:pt x="86900" y="20778"/>
                </a:lnTo>
                <a:lnTo>
                  <a:pt x="86900" y="18389"/>
                </a:lnTo>
                <a:lnTo>
                  <a:pt x="89289" y="18389"/>
                </a:lnTo>
                <a:close/>
                <a:moveTo>
                  <a:pt x="89289" y="23316"/>
                </a:moveTo>
                <a:lnTo>
                  <a:pt x="86900" y="23316"/>
                </a:lnTo>
                <a:lnTo>
                  <a:pt x="86900" y="20928"/>
                </a:lnTo>
                <a:lnTo>
                  <a:pt x="89289" y="20928"/>
                </a:lnTo>
                <a:close/>
                <a:moveTo>
                  <a:pt x="89289" y="25854"/>
                </a:moveTo>
                <a:lnTo>
                  <a:pt x="86900" y="25854"/>
                </a:lnTo>
                <a:lnTo>
                  <a:pt x="86900" y="23465"/>
                </a:lnTo>
                <a:lnTo>
                  <a:pt x="89289" y="23465"/>
                </a:lnTo>
                <a:close/>
                <a:moveTo>
                  <a:pt x="89289" y="28391"/>
                </a:moveTo>
                <a:lnTo>
                  <a:pt x="86900" y="28391"/>
                </a:lnTo>
                <a:lnTo>
                  <a:pt x="86900" y="26002"/>
                </a:lnTo>
                <a:lnTo>
                  <a:pt x="89289" y="26002"/>
                </a:lnTo>
                <a:close/>
                <a:moveTo>
                  <a:pt x="89289" y="30928"/>
                </a:moveTo>
                <a:lnTo>
                  <a:pt x="86900" y="30928"/>
                </a:lnTo>
                <a:lnTo>
                  <a:pt x="86900" y="28540"/>
                </a:lnTo>
                <a:lnTo>
                  <a:pt x="89289" y="28540"/>
                </a:lnTo>
                <a:close/>
                <a:moveTo>
                  <a:pt x="89289" y="33466"/>
                </a:moveTo>
                <a:lnTo>
                  <a:pt x="86900" y="33466"/>
                </a:lnTo>
                <a:lnTo>
                  <a:pt x="86900" y="31077"/>
                </a:lnTo>
                <a:lnTo>
                  <a:pt x="89289" y="31077"/>
                </a:lnTo>
                <a:close/>
                <a:moveTo>
                  <a:pt x="89289" y="36003"/>
                </a:moveTo>
                <a:lnTo>
                  <a:pt x="86900" y="36003"/>
                </a:lnTo>
                <a:lnTo>
                  <a:pt x="86900" y="33614"/>
                </a:lnTo>
                <a:lnTo>
                  <a:pt x="89289" y="33614"/>
                </a:lnTo>
                <a:close/>
                <a:moveTo>
                  <a:pt x="89289" y="38540"/>
                </a:moveTo>
                <a:lnTo>
                  <a:pt x="86900" y="38540"/>
                </a:lnTo>
                <a:lnTo>
                  <a:pt x="86900" y="36152"/>
                </a:lnTo>
                <a:lnTo>
                  <a:pt x="89289" y="36152"/>
                </a:lnTo>
                <a:close/>
                <a:moveTo>
                  <a:pt x="89289" y="41079"/>
                </a:moveTo>
                <a:lnTo>
                  <a:pt x="86900" y="41079"/>
                </a:lnTo>
                <a:lnTo>
                  <a:pt x="86900" y="38690"/>
                </a:lnTo>
                <a:lnTo>
                  <a:pt x="89289" y="38690"/>
                </a:lnTo>
                <a:close/>
                <a:moveTo>
                  <a:pt x="89289" y="43616"/>
                </a:moveTo>
                <a:lnTo>
                  <a:pt x="86900" y="43616"/>
                </a:lnTo>
                <a:lnTo>
                  <a:pt x="86900" y="41226"/>
                </a:lnTo>
                <a:lnTo>
                  <a:pt x="89289" y="41226"/>
                </a:lnTo>
                <a:close/>
                <a:moveTo>
                  <a:pt x="89289" y="46152"/>
                </a:moveTo>
                <a:lnTo>
                  <a:pt x="86900" y="46152"/>
                </a:lnTo>
                <a:lnTo>
                  <a:pt x="86900" y="43764"/>
                </a:lnTo>
                <a:lnTo>
                  <a:pt x="89289" y="43764"/>
                </a:lnTo>
                <a:close/>
                <a:moveTo>
                  <a:pt x="89289" y="48691"/>
                </a:moveTo>
                <a:lnTo>
                  <a:pt x="86900" y="48691"/>
                </a:lnTo>
                <a:lnTo>
                  <a:pt x="86900" y="46302"/>
                </a:lnTo>
                <a:lnTo>
                  <a:pt x="89289" y="46302"/>
                </a:lnTo>
                <a:close/>
                <a:moveTo>
                  <a:pt x="89289" y="51228"/>
                </a:moveTo>
                <a:lnTo>
                  <a:pt x="86900" y="51228"/>
                </a:lnTo>
                <a:lnTo>
                  <a:pt x="86900" y="48839"/>
                </a:lnTo>
                <a:lnTo>
                  <a:pt x="89289" y="48839"/>
                </a:lnTo>
                <a:close/>
                <a:moveTo>
                  <a:pt x="89289" y="53765"/>
                </a:moveTo>
                <a:lnTo>
                  <a:pt x="86900" y="53765"/>
                </a:lnTo>
                <a:lnTo>
                  <a:pt x="86900" y="51376"/>
                </a:lnTo>
                <a:lnTo>
                  <a:pt x="89289" y="51376"/>
                </a:lnTo>
                <a:close/>
                <a:moveTo>
                  <a:pt x="89289" y="56303"/>
                </a:moveTo>
                <a:lnTo>
                  <a:pt x="86900" y="56303"/>
                </a:lnTo>
                <a:lnTo>
                  <a:pt x="86900" y="53914"/>
                </a:lnTo>
                <a:lnTo>
                  <a:pt x="89289" y="53914"/>
                </a:lnTo>
                <a:close/>
                <a:moveTo>
                  <a:pt x="89289" y="58840"/>
                </a:moveTo>
                <a:lnTo>
                  <a:pt x="86900" y="58840"/>
                </a:lnTo>
                <a:lnTo>
                  <a:pt x="86900" y="56451"/>
                </a:lnTo>
                <a:lnTo>
                  <a:pt x="89289" y="56451"/>
                </a:lnTo>
                <a:close/>
                <a:moveTo>
                  <a:pt x="86752" y="5554"/>
                </a:moveTo>
                <a:lnTo>
                  <a:pt x="84363" y="5554"/>
                </a:lnTo>
                <a:lnTo>
                  <a:pt x="84363" y="3165"/>
                </a:lnTo>
                <a:lnTo>
                  <a:pt x="86752" y="3165"/>
                </a:lnTo>
                <a:close/>
                <a:moveTo>
                  <a:pt x="86752" y="8092"/>
                </a:moveTo>
                <a:lnTo>
                  <a:pt x="84363" y="8092"/>
                </a:lnTo>
                <a:lnTo>
                  <a:pt x="84363" y="5703"/>
                </a:lnTo>
                <a:lnTo>
                  <a:pt x="86752" y="5703"/>
                </a:lnTo>
                <a:close/>
                <a:moveTo>
                  <a:pt x="86752" y="10629"/>
                </a:moveTo>
                <a:lnTo>
                  <a:pt x="84363" y="10629"/>
                </a:lnTo>
                <a:lnTo>
                  <a:pt x="84363" y="8240"/>
                </a:lnTo>
                <a:lnTo>
                  <a:pt x="86752" y="8240"/>
                </a:lnTo>
                <a:close/>
                <a:moveTo>
                  <a:pt x="86752" y="13166"/>
                </a:moveTo>
                <a:lnTo>
                  <a:pt x="84363" y="13166"/>
                </a:lnTo>
                <a:lnTo>
                  <a:pt x="84363" y="10777"/>
                </a:lnTo>
                <a:lnTo>
                  <a:pt x="86752" y="10777"/>
                </a:lnTo>
                <a:close/>
                <a:moveTo>
                  <a:pt x="86752" y="15704"/>
                </a:moveTo>
                <a:lnTo>
                  <a:pt x="84363" y="15704"/>
                </a:lnTo>
                <a:lnTo>
                  <a:pt x="84363" y="13316"/>
                </a:lnTo>
                <a:lnTo>
                  <a:pt x="86752" y="13316"/>
                </a:lnTo>
                <a:close/>
                <a:moveTo>
                  <a:pt x="86752" y="18242"/>
                </a:moveTo>
                <a:lnTo>
                  <a:pt x="84363" y="18242"/>
                </a:lnTo>
                <a:lnTo>
                  <a:pt x="84363" y="15853"/>
                </a:lnTo>
                <a:lnTo>
                  <a:pt x="86752" y="15853"/>
                </a:lnTo>
                <a:close/>
                <a:moveTo>
                  <a:pt x="86752" y="20778"/>
                </a:moveTo>
                <a:lnTo>
                  <a:pt x="84363" y="20778"/>
                </a:lnTo>
                <a:lnTo>
                  <a:pt x="84363" y="18389"/>
                </a:lnTo>
                <a:lnTo>
                  <a:pt x="86752" y="18389"/>
                </a:lnTo>
                <a:close/>
                <a:moveTo>
                  <a:pt x="86752" y="23316"/>
                </a:moveTo>
                <a:lnTo>
                  <a:pt x="84363" y="23316"/>
                </a:lnTo>
                <a:lnTo>
                  <a:pt x="84363" y="20928"/>
                </a:lnTo>
                <a:lnTo>
                  <a:pt x="86752" y="20928"/>
                </a:lnTo>
                <a:close/>
                <a:moveTo>
                  <a:pt x="86752" y="25854"/>
                </a:moveTo>
                <a:lnTo>
                  <a:pt x="84363" y="25854"/>
                </a:lnTo>
                <a:lnTo>
                  <a:pt x="84363" y="23465"/>
                </a:lnTo>
                <a:lnTo>
                  <a:pt x="86752" y="23465"/>
                </a:lnTo>
                <a:close/>
                <a:moveTo>
                  <a:pt x="86752" y="28391"/>
                </a:moveTo>
                <a:lnTo>
                  <a:pt x="84363" y="28391"/>
                </a:lnTo>
                <a:lnTo>
                  <a:pt x="84363" y="26002"/>
                </a:lnTo>
                <a:lnTo>
                  <a:pt x="86752" y="26002"/>
                </a:lnTo>
                <a:close/>
                <a:moveTo>
                  <a:pt x="86752" y="30928"/>
                </a:moveTo>
                <a:lnTo>
                  <a:pt x="84363" y="30928"/>
                </a:lnTo>
                <a:lnTo>
                  <a:pt x="84363" y="28540"/>
                </a:lnTo>
                <a:lnTo>
                  <a:pt x="86752" y="28540"/>
                </a:lnTo>
                <a:close/>
                <a:moveTo>
                  <a:pt x="86752" y="33466"/>
                </a:moveTo>
                <a:lnTo>
                  <a:pt x="84363" y="33466"/>
                </a:lnTo>
                <a:lnTo>
                  <a:pt x="84363" y="31077"/>
                </a:lnTo>
                <a:lnTo>
                  <a:pt x="86752" y="31077"/>
                </a:lnTo>
                <a:close/>
                <a:moveTo>
                  <a:pt x="86752" y="36003"/>
                </a:moveTo>
                <a:lnTo>
                  <a:pt x="84363" y="36003"/>
                </a:lnTo>
                <a:lnTo>
                  <a:pt x="84363" y="33614"/>
                </a:lnTo>
                <a:lnTo>
                  <a:pt x="86752" y="33614"/>
                </a:lnTo>
                <a:close/>
                <a:moveTo>
                  <a:pt x="86752" y="38540"/>
                </a:moveTo>
                <a:lnTo>
                  <a:pt x="84363" y="38540"/>
                </a:lnTo>
                <a:lnTo>
                  <a:pt x="84363" y="36152"/>
                </a:lnTo>
                <a:lnTo>
                  <a:pt x="86752" y="36152"/>
                </a:lnTo>
                <a:close/>
                <a:moveTo>
                  <a:pt x="86752" y="41079"/>
                </a:moveTo>
                <a:lnTo>
                  <a:pt x="84363" y="41079"/>
                </a:lnTo>
                <a:lnTo>
                  <a:pt x="84363" y="38690"/>
                </a:lnTo>
                <a:lnTo>
                  <a:pt x="86752" y="38690"/>
                </a:lnTo>
                <a:close/>
                <a:moveTo>
                  <a:pt x="86752" y="43616"/>
                </a:moveTo>
                <a:lnTo>
                  <a:pt x="84363" y="43616"/>
                </a:lnTo>
                <a:lnTo>
                  <a:pt x="84363" y="41226"/>
                </a:lnTo>
                <a:lnTo>
                  <a:pt x="86752" y="41226"/>
                </a:lnTo>
                <a:close/>
                <a:moveTo>
                  <a:pt x="86752" y="46152"/>
                </a:moveTo>
                <a:lnTo>
                  <a:pt x="84363" y="46152"/>
                </a:lnTo>
                <a:lnTo>
                  <a:pt x="84363" y="43764"/>
                </a:lnTo>
                <a:lnTo>
                  <a:pt x="86752" y="43764"/>
                </a:lnTo>
                <a:close/>
                <a:moveTo>
                  <a:pt x="86752" y="48691"/>
                </a:moveTo>
                <a:lnTo>
                  <a:pt x="84363" y="48691"/>
                </a:lnTo>
                <a:lnTo>
                  <a:pt x="84363" y="46302"/>
                </a:lnTo>
                <a:lnTo>
                  <a:pt x="86752" y="46302"/>
                </a:lnTo>
                <a:close/>
                <a:moveTo>
                  <a:pt x="86752" y="51228"/>
                </a:moveTo>
                <a:lnTo>
                  <a:pt x="84363" y="51228"/>
                </a:lnTo>
                <a:lnTo>
                  <a:pt x="84363" y="48839"/>
                </a:lnTo>
                <a:lnTo>
                  <a:pt x="86752" y="48839"/>
                </a:lnTo>
                <a:close/>
                <a:moveTo>
                  <a:pt x="86752" y="53765"/>
                </a:moveTo>
                <a:lnTo>
                  <a:pt x="84363" y="53765"/>
                </a:lnTo>
                <a:lnTo>
                  <a:pt x="84363" y="51376"/>
                </a:lnTo>
                <a:lnTo>
                  <a:pt x="86752" y="51376"/>
                </a:lnTo>
                <a:close/>
                <a:moveTo>
                  <a:pt x="86752" y="56303"/>
                </a:moveTo>
                <a:lnTo>
                  <a:pt x="84363" y="56303"/>
                </a:lnTo>
                <a:lnTo>
                  <a:pt x="84363" y="53914"/>
                </a:lnTo>
                <a:lnTo>
                  <a:pt x="86752" y="53914"/>
                </a:lnTo>
                <a:close/>
                <a:moveTo>
                  <a:pt x="86752" y="58840"/>
                </a:moveTo>
                <a:lnTo>
                  <a:pt x="84363" y="58840"/>
                </a:lnTo>
                <a:lnTo>
                  <a:pt x="84363" y="56451"/>
                </a:lnTo>
                <a:lnTo>
                  <a:pt x="86752" y="56451"/>
                </a:lnTo>
                <a:close/>
                <a:moveTo>
                  <a:pt x="84215" y="5554"/>
                </a:moveTo>
                <a:lnTo>
                  <a:pt x="81826" y="5554"/>
                </a:lnTo>
                <a:lnTo>
                  <a:pt x="81826" y="3165"/>
                </a:lnTo>
                <a:lnTo>
                  <a:pt x="84215" y="3165"/>
                </a:lnTo>
                <a:close/>
                <a:moveTo>
                  <a:pt x="84215" y="8092"/>
                </a:moveTo>
                <a:lnTo>
                  <a:pt x="81826" y="8092"/>
                </a:lnTo>
                <a:lnTo>
                  <a:pt x="81826" y="5703"/>
                </a:lnTo>
                <a:lnTo>
                  <a:pt x="84215" y="5703"/>
                </a:lnTo>
                <a:close/>
                <a:moveTo>
                  <a:pt x="84215" y="10629"/>
                </a:moveTo>
                <a:lnTo>
                  <a:pt x="81826" y="10629"/>
                </a:lnTo>
                <a:lnTo>
                  <a:pt x="81826" y="8240"/>
                </a:lnTo>
                <a:lnTo>
                  <a:pt x="84215" y="8240"/>
                </a:lnTo>
                <a:close/>
                <a:moveTo>
                  <a:pt x="84215" y="13166"/>
                </a:moveTo>
                <a:lnTo>
                  <a:pt x="81826" y="13166"/>
                </a:lnTo>
                <a:lnTo>
                  <a:pt x="81826" y="10777"/>
                </a:lnTo>
                <a:lnTo>
                  <a:pt x="84215" y="10777"/>
                </a:lnTo>
                <a:close/>
                <a:moveTo>
                  <a:pt x="84215" y="15704"/>
                </a:moveTo>
                <a:lnTo>
                  <a:pt x="81826" y="15704"/>
                </a:lnTo>
                <a:lnTo>
                  <a:pt x="81826" y="13316"/>
                </a:lnTo>
                <a:lnTo>
                  <a:pt x="84215" y="13316"/>
                </a:lnTo>
                <a:close/>
                <a:moveTo>
                  <a:pt x="84215" y="18242"/>
                </a:moveTo>
                <a:lnTo>
                  <a:pt x="81826" y="18242"/>
                </a:lnTo>
                <a:lnTo>
                  <a:pt x="81826" y="15853"/>
                </a:lnTo>
                <a:lnTo>
                  <a:pt x="84215" y="15853"/>
                </a:lnTo>
                <a:close/>
                <a:moveTo>
                  <a:pt x="84215" y="20778"/>
                </a:moveTo>
                <a:lnTo>
                  <a:pt x="81826" y="20778"/>
                </a:lnTo>
                <a:lnTo>
                  <a:pt x="81826" y="18389"/>
                </a:lnTo>
                <a:lnTo>
                  <a:pt x="84215" y="18389"/>
                </a:lnTo>
                <a:close/>
                <a:moveTo>
                  <a:pt x="84215" y="23316"/>
                </a:moveTo>
                <a:lnTo>
                  <a:pt x="81826" y="23316"/>
                </a:lnTo>
                <a:lnTo>
                  <a:pt x="81826" y="20928"/>
                </a:lnTo>
                <a:lnTo>
                  <a:pt x="84215" y="20928"/>
                </a:lnTo>
                <a:close/>
                <a:moveTo>
                  <a:pt x="84215" y="25854"/>
                </a:moveTo>
                <a:lnTo>
                  <a:pt x="81826" y="25854"/>
                </a:lnTo>
                <a:lnTo>
                  <a:pt x="81826" y="23465"/>
                </a:lnTo>
                <a:lnTo>
                  <a:pt x="84215" y="23465"/>
                </a:lnTo>
                <a:close/>
                <a:moveTo>
                  <a:pt x="84215" y="28391"/>
                </a:moveTo>
                <a:lnTo>
                  <a:pt x="81826" y="28391"/>
                </a:lnTo>
                <a:lnTo>
                  <a:pt x="81826" y="26002"/>
                </a:lnTo>
                <a:lnTo>
                  <a:pt x="84215" y="26002"/>
                </a:lnTo>
                <a:close/>
                <a:moveTo>
                  <a:pt x="84215" y="30928"/>
                </a:moveTo>
                <a:lnTo>
                  <a:pt x="81826" y="30928"/>
                </a:lnTo>
                <a:lnTo>
                  <a:pt x="81826" y="28540"/>
                </a:lnTo>
                <a:lnTo>
                  <a:pt x="84215" y="28540"/>
                </a:lnTo>
                <a:close/>
                <a:moveTo>
                  <a:pt x="84215" y="33466"/>
                </a:moveTo>
                <a:lnTo>
                  <a:pt x="81826" y="33466"/>
                </a:lnTo>
                <a:lnTo>
                  <a:pt x="81826" y="31077"/>
                </a:lnTo>
                <a:lnTo>
                  <a:pt x="84215" y="31077"/>
                </a:lnTo>
                <a:close/>
                <a:moveTo>
                  <a:pt x="84215" y="36003"/>
                </a:moveTo>
                <a:lnTo>
                  <a:pt x="81826" y="36003"/>
                </a:lnTo>
                <a:lnTo>
                  <a:pt x="81826" y="33614"/>
                </a:lnTo>
                <a:lnTo>
                  <a:pt x="84215" y="33614"/>
                </a:lnTo>
                <a:close/>
                <a:moveTo>
                  <a:pt x="84215" y="38540"/>
                </a:moveTo>
                <a:lnTo>
                  <a:pt x="81826" y="38540"/>
                </a:lnTo>
                <a:lnTo>
                  <a:pt x="81826" y="36152"/>
                </a:lnTo>
                <a:lnTo>
                  <a:pt x="84215" y="36152"/>
                </a:lnTo>
                <a:close/>
                <a:moveTo>
                  <a:pt x="84215" y="41079"/>
                </a:moveTo>
                <a:lnTo>
                  <a:pt x="81826" y="41079"/>
                </a:lnTo>
                <a:lnTo>
                  <a:pt x="81826" y="38690"/>
                </a:lnTo>
                <a:lnTo>
                  <a:pt x="84215" y="38690"/>
                </a:lnTo>
                <a:close/>
                <a:moveTo>
                  <a:pt x="84215" y="43616"/>
                </a:moveTo>
                <a:lnTo>
                  <a:pt x="81826" y="43616"/>
                </a:lnTo>
                <a:lnTo>
                  <a:pt x="81826" y="41226"/>
                </a:lnTo>
                <a:lnTo>
                  <a:pt x="84215" y="41226"/>
                </a:lnTo>
                <a:close/>
                <a:moveTo>
                  <a:pt x="84215" y="46152"/>
                </a:moveTo>
                <a:lnTo>
                  <a:pt x="81826" y="46152"/>
                </a:lnTo>
                <a:lnTo>
                  <a:pt x="81826" y="43764"/>
                </a:lnTo>
                <a:lnTo>
                  <a:pt x="84215" y="43764"/>
                </a:lnTo>
                <a:close/>
                <a:moveTo>
                  <a:pt x="84215" y="48691"/>
                </a:moveTo>
                <a:lnTo>
                  <a:pt x="81826" y="48691"/>
                </a:lnTo>
                <a:lnTo>
                  <a:pt x="81826" y="46302"/>
                </a:lnTo>
                <a:lnTo>
                  <a:pt x="84215" y="46302"/>
                </a:lnTo>
                <a:close/>
                <a:moveTo>
                  <a:pt x="84215" y="51228"/>
                </a:moveTo>
                <a:lnTo>
                  <a:pt x="81826" y="51228"/>
                </a:lnTo>
                <a:lnTo>
                  <a:pt x="81826" y="48839"/>
                </a:lnTo>
                <a:lnTo>
                  <a:pt x="84215" y="48839"/>
                </a:lnTo>
                <a:close/>
                <a:moveTo>
                  <a:pt x="84215" y="53765"/>
                </a:moveTo>
                <a:lnTo>
                  <a:pt x="81826" y="53765"/>
                </a:lnTo>
                <a:lnTo>
                  <a:pt x="81826" y="51376"/>
                </a:lnTo>
                <a:lnTo>
                  <a:pt x="84215" y="51376"/>
                </a:lnTo>
                <a:close/>
                <a:moveTo>
                  <a:pt x="84215" y="56303"/>
                </a:moveTo>
                <a:lnTo>
                  <a:pt x="81826" y="56303"/>
                </a:lnTo>
                <a:lnTo>
                  <a:pt x="81826" y="53914"/>
                </a:lnTo>
                <a:lnTo>
                  <a:pt x="84215" y="53914"/>
                </a:lnTo>
                <a:close/>
                <a:moveTo>
                  <a:pt x="84215" y="58840"/>
                </a:moveTo>
                <a:lnTo>
                  <a:pt x="81826" y="58840"/>
                </a:lnTo>
                <a:lnTo>
                  <a:pt x="81826" y="56451"/>
                </a:lnTo>
                <a:lnTo>
                  <a:pt x="84215" y="56451"/>
                </a:lnTo>
                <a:close/>
                <a:moveTo>
                  <a:pt x="81677" y="5554"/>
                </a:moveTo>
                <a:lnTo>
                  <a:pt x="79288" y="5554"/>
                </a:lnTo>
                <a:lnTo>
                  <a:pt x="79288" y="3165"/>
                </a:lnTo>
                <a:lnTo>
                  <a:pt x="81677" y="3165"/>
                </a:lnTo>
                <a:close/>
                <a:moveTo>
                  <a:pt x="81677" y="8092"/>
                </a:moveTo>
                <a:lnTo>
                  <a:pt x="79288" y="8092"/>
                </a:lnTo>
                <a:lnTo>
                  <a:pt x="79288" y="5703"/>
                </a:lnTo>
                <a:lnTo>
                  <a:pt x="81677" y="5703"/>
                </a:lnTo>
                <a:close/>
                <a:moveTo>
                  <a:pt x="81677" y="10629"/>
                </a:moveTo>
                <a:lnTo>
                  <a:pt x="79288" y="10629"/>
                </a:lnTo>
                <a:lnTo>
                  <a:pt x="79288" y="8240"/>
                </a:lnTo>
                <a:lnTo>
                  <a:pt x="81677" y="8240"/>
                </a:lnTo>
                <a:close/>
                <a:moveTo>
                  <a:pt x="81677" y="13166"/>
                </a:moveTo>
                <a:lnTo>
                  <a:pt x="79288" y="13166"/>
                </a:lnTo>
                <a:lnTo>
                  <a:pt x="79288" y="10777"/>
                </a:lnTo>
                <a:lnTo>
                  <a:pt x="81677" y="10777"/>
                </a:lnTo>
                <a:close/>
                <a:moveTo>
                  <a:pt x="81677" y="15704"/>
                </a:moveTo>
                <a:lnTo>
                  <a:pt x="79288" y="15704"/>
                </a:lnTo>
                <a:lnTo>
                  <a:pt x="79288" y="13316"/>
                </a:lnTo>
                <a:lnTo>
                  <a:pt x="81677" y="13316"/>
                </a:lnTo>
                <a:close/>
                <a:moveTo>
                  <a:pt x="81677" y="18242"/>
                </a:moveTo>
                <a:lnTo>
                  <a:pt x="79288" y="18242"/>
                </a:lnTo>
                <a:lnTo>
                  <a:pt x="79288" y="15853"/>
                </a:lnTo>
                <a:lnTo>
                  <a:pt x="81677" y="15853"/>
                </a:lnTo>
                <a:close/>
                <a:moveTo>
                  <a:pt x="81677" y="20778"/>
                </a:moveTo>
                <a:lnTo>
                  <a:pt x="79288" y="20778"/>
                </a:lnTo>
                <a:lnTo>
                  <a:pt x="79288" y="18389"/>
                </a:lnTo>
                <a:lnTo>
                  <a:pt x="81677" y="18389"/>
                </a:lnTo>
                <a:close/>
                <a:moveTo>
                  <a:pt x="81677" y="23316"/>
                </a:moveTo>
                <a:lnTo>
                  <a:pt x="79288" y="23316"/>
                </a:lnTo>
                <a:lnTo>
                  <a:pt x="79288" y="20928"/>
                </a:lnTo>
                <a:lnTo>
                  <a:pt x="81677" y="20928"/>
                </a:lnTo>
                <a:close/>
                <a:moveTo>
                  <a:pt x="81677" y="25854"/>
                </a:moveTo>
                <a:lnTo>
                  <a:pt x="79288" y="25854"/>
                </a:lnTo>
                <a:lnTo>
                  <a:pt x="79288" y="23465"/>
                </a:lnTo>
                <a:lnTo>
                  <a:pt x="81677" y="23465"/>
                </a:lnTo>
                <a:close/>
                <a:moveTo>
                  <a:pt x="81677" y="28391"/>
                </a:moveTo>
                <a:lnTo>
                  <a:pt x="79288" y="28391"/>
                </a:lnTo>
                <a:lnTo>
                  <a:pt x="79288" y="26002"/>
                </a:lnTo>
                <a:lnTo>
                  <a:pt x="81677" y="26002"/>
                </a:lnTo>
                <a:close/>
                <a:moveTo>
                  <a:pt x="81677" y="30928"/>
                </a:moveTo>
                <a:lnTo>
                  <a:pt x="79288" y="30928"/>
                </a:lnTo>
                <a:lnTo>
                  <a:pt x="79288" y="28540"/>
                </a:lnTo>
                <a:lnTo>
                  <a:pt x="81677" y="28540"/>
                </a:lnTo>
                <a:close/>
                <a:moveTo>
                  <a:pt x="81677" y="33466"/>
                </a:moveTo>
                <a:lnTo>
                  <a:pt x="79288" y="33466"/>
                </a:lnTo>
                <a:lnTo>
                  <a:pt x="79288" y="31077"/>
                </a:lnTo>
                <a:lnTo>
                  <a:pt x="81677" y="31077"/>
                </a:lnTo>
                <a:close/>
                <a:moveTo>
                  <a:pt x="81677" y="36003"/>
                </a:moveTo>
                <a:lnTo>
                  <a:pt x="79288" y="36003"/>
                </a:lnTo>
                <a:lnTo>
                  <a:pt x="79288" y="33614"/>
                </a:lnTo>
                <a:lnTo>
                  <a:pt x="81677" y="33614"/>
                </a:lnTo>
                <a:close/>
                <a:moveTo>
                  <a:pt x="81677" y="38540"/>
                </a:moveTo>
                <a:lnTo>
                  <a:pt x="79288" y="38540"/>
                </a:lnTo>
                <a:lnTo>
                  <a:pt x="79288" y="36152"/>
                </a:lnTo>
                <a:lnTo>
                  <a:pt x="81677" y="36152"/>
                </a:lnTo>
                <a:close/>
                <a:moveTo>
                  <a:pt x="81677" y="41079"/>
                </a:moveTo>
                <a:lnTo>
                  <a:pt x="79288" y="41079"/>
                </a:lnTo>
                <a:lnTo>
                  <a:pt x="79288" y="38690"/>
                </a:lnTo>
                <a:lnTo>
                  <a:pt x="81677" y="38690"/>
                </a:lnTo>
                <a:close/>
                <a:moveTo>
                  <a:pt x="81677" y="43616"/>
                </a:moveTo>
                <a:lnTo>
                  <a:pt x="79288" y="43616"/>
                </a:lnTo>
                <a:lnTo>
                  <a:pt x="79288" y="41226"/>
                </a:lnTo>
                <a:lnTo>
                  <a:pt x="81677" y="41226"/>
                </a:lnTo>
                <a:close/>
                <a:moveTo>
                  <a:pt x="81677" y="46152"/>
                </a:moveTo>
                <a:lnTo>
                  <a:pt x="79288" y="46152"/>
                </a:lnTo>
                <a:lnTo>
                  <a:pt x="79288" y="43764"/>
                </a:lnTo>
                <a:lnTo>
                  <a:pt x="81677" y="43764"/>
                </a:lnTo>
                <a:close/>
                <a:moveTo>
                  <a:pt x="81677" y="48691"/>
                </a:moveTo>
                <a:lnTo>
                  <a:pt x="79288" y="48691"/>
                </a:lnTo>
                <a:lnTo>
                  <a:pt x="79288" y="46302"/>
                </a:lnTo>
                <a:lnTo>
                  <a:pt x="81677" y="46302"/>
                </a:lnTo>
                <a:close/>
                <a:moveTo>
                  <a:pt x="81677" y="51228"/>
                </a:moveTo>
                <a:lnTo>
                  <a:pt x="79288" y="51228"/>
                </a:lnTo>
                <a:lnTo>
                  <a:pt x="79288" y="48839"/>
                </a:lnTo>
                <a:lnTo>
                  <a:pt x="81677" y="48839"/>
                </a:lnTo>
                <a:close/>
                <a:moveTo>
                  <a:pt x="81677" y="53765"/>
                </a:moveTo>
                <a:lnTo>
                  <a:pt x="79288" y="53765"/>
                </a:lnTo>
                <a:lnTo>
                  <a:pt x="79288" y="51376"/>
                </a:lnTo>
                <a:lnTo>
                  <a:pt x="81677" y="51376"/>
                </a:lnTo>
                <a:close/>
                <a:moveTo>
                  <a:pt x="81677" y="56303"/>
                </a:moveTo>
                <a:lnTo>
                  <a:pt x="79288" y="56303"/>
                </a:lnTo>
                <a:lnTo>
                  <a:pt x="79288" y="53914"/>
                </a:lnTo>
                <a:lnTo>
                  <a:pt x="81677" y="53914"/>
                </a:lnTo>
                <a:close/>
                <a:moveTo>
                  <a:pt x="81677" y="58840"/>
                </a:moveTo>
                <a:lnTo>
                  <a:pt x="79288" y="58840"/>
                </a:lnTo>
                <a:lnTo>
                  <a:pt x="79288" y="56451"/>
                </a:lnTo>
                <a:lnTo>
                  <a:pt x="81677" y="56451"/>
                </a:lnTo>
                <a:close/>
                <a:moveTo>
                  <a:pt x="79139" y="5554"/>
                </a:moveTo>
                <a:lnTo>
                  <a:pt x="76751" y="5554"/>
                </a:lnTo>
                <a:lnTo>
                  <a:pt x="76751" y="3165"/>
                </a:lnTo>
                <a:lnTo>
                  <a:pt x="79139" y="3165"/>
                </a:lnTo>
                <a:close/>
                <a:moveTo>
                  <a:pt x="79139" y="8092"/>
                </a:moveTo>
                <a:lnTo>
                  <a:pt x="76751" y="8092"/>
                </a:lnTo>
                <a:lnTo>
                  <a:pt x="76751" y="5703"/>
                </a:lnTo>
                <a:lnTo>
                  <a:pt x="79139" y="5703"/>
                </a:lnTo>
                <a:close/>
                <a:moveTo>
                  <a:pt x="79139" y="10629"/>
                </a:moveTo>
                <a:lnTo>
                  <a:pt x="76751" y="10629"/>
                </a:lnTo>
                <a:lnTo>
                  <a:pt x="76751" y="8240"/>
                </a:lnTo>
                <a:lnTo>
                  <a:pt x="79139" y="8240"/>
                </a:lnTo>
                <a:close/>
                <a:moveTo>
                  <a:pt x="79139" y="13166"/>
                </a:moveTo>
                <a:lnTo>
                  <a:pt x="76751" y="13166"/>
                </a:lnTo>
                <a:lnTo>
                  <a:pt x="76751" y="10777"/>
                </a:lnTo>
                <a:lnTo>
                  <a:pt x="79139" y="10777"/>
                </a:lnTo>
                <a:close/>
                <a:moveTo>
                  <a:pt x="79139" y="15704"/>
                </a:moveTo>
                <a:lnTo>
                  <a:pt x="76751" y="15704"/>
                </a:lnTo>
                <a:lnTo>
                  <a:pt x="76751" y="13316"/>
                </a:lnTo>
                <a:lnTo>
                  <a:pt x="79139" y="13316"/>
                </a:lnTo>
                <a:close/>
                <a:moveTo>
                  <a:pt x="79139" y="18242"/>
                </a:moveTo>
                <a:lnTo>
                  <a:pt x="76751" y="18242"/>
                </a:lnTo>
                <a:lnTo>
                  <a:pt x="76751" y="15853"/>
                </a:lnTo>
                <a:lnTo>
                  <a:pt x="79139" y="15853"/>
                </a:lnTo>
                <a:close/>
                <a:moveTo>
                  <a:pt x="79139" y="20778"/>
                </a:moveTo>
                <a:lnTo>
                  <a:pt x="76751" y="20778"/>
                </a:lnTo>
                <a:lnTo>
                  <a:pt x="76751" y="18389"/>
                </a:lnTo>
                <a:lnTo>
                  <a:pt x="79139" y="18389"/>
                </a:lnTo>
                <a:close/>
                <a:moveTo>
                  <a:pt x="79139" y="23316"/>
                </a:moveTo>
                <a:lnTo>
                  <a:pt x="76751" y="23316"/>
                </a:lnTo>
                <a:lnTo>
                  <a:pt x="76751" y="20928"/>
                </a:lnTo>
                <a:lnTo>
                  <a:pt x="79139" y="20928"/>
                </a:lnTo>
                <a:close/>
                <a:moveTo>
                  <a:pt x="79139" y="25854"/>
                </a:moveTo>
                <a:lnTo>
                  <a:pt x="76751" y="25854"/>
                </a:lnTo>
                <a:lnTo>
                  <a:pt x="76751" y="23465"/>
                </a:lnTo>
                <a:lnTo>
                  <a:pt x="79139" y="23465"/>
                </a:lnTo>
                <a:close/>
                <a:moveTo>
                  <a:pt x="79139" y="28391"/>
                </a:moveTo>
                <a:lnTo>
                  <a:pt x="76751" y="28391"/>
                </a:lnTo>
                <a:lnTo>
                  <a:pt x="76751" y="26002"/>
                </a:lnTo>
                <a:lnTo>
                  <a:pt x="79139" y="26002"/>
                </a:lnTo>
                <a:close/>
                <a:moveTo>
                  <a:pt x="79139" y="30928"/>
                </a:moveTo>
                <a:lnTo>
                  <a:pt x="76751" y="30928"/>
                </a:lnTo>
                <a:lnTo>
                  <a:pt x="76751" y="28540"/>
                </a:lnTo>
                <a:lnTo>
                  <a:pt x="79139" y="28540"/>
                </a:lnTo>
                <a:close/>
                <a:moveTo>
                  <a:pt x="79139" y="33466"/>
                </a:moveTo>
                <a:lnTo>
                  <a:pt x="76751" y="33466"/>
                </a:lnTo>
                <a:lnTo>
                  <a:pt x="76751" y="31077"/>
                </a:lnTo>
                <a:lnTo>
                  <a:pt x="79139" y="31077"/>
                </a:lnTo>
                <a:close/>
                <a:moveTo>
                  <a:pt x="79139" y="36003"/>
                </a:moveTo>
                <a:lnTo>
                  <a:pt x="76751" y="36003"/>
                </a:lnTo>
                <a:lnTo>
                  <a:pt x="76751" y="33614"/>
                </a:lnTo>
                <a:lnTo>
                  <a:pt x="79139" y="33614"/>
                </a:lnTo>
                <a:close/>
                <a:moveTo>
                  <a:pt x="79139" y="38540"/>
                </a:moveTo>
                <a:lnTo>
                  <a:pt x="76751" y="38540"/>
                </a:lnTo>
                <a:lnTo>
                  <a:pt x="76751" y="36152"/>
                </a:lnTo>
                <a:lnTo>
                  <a:pt x="79139" y="36152"/>
                </a:lnTo>
                <a:close/>
                <a:moveTo>
                  <a:pt x="79139" y="41079"/>
                </a:moveTo>
                <a:lnTo>
                  <a:pt x="76751" y="41079"/>
                </a:lnTo>
                <a:lnTo>
                  <a:pt x="76751" y="38690"/>
                </a:lnTo>
                <a:lnTo>
                  <a:pt x="79139" y="38690"/>
                </a:lnTo>
                <a:close/>
                <a:moveTo>
                  <a:pt x="79139" y="43616"/>
                </a:moveTo>
                <a:lnTo>
                  <a:pt x="76751" y="43616"/>
                </a:lnTo>
                <a:lnTo>
                  <a:pt x="76751" y="41226"/>
                </a:lnTo>
                <a:lnTo>
                  <a:pt x="79139" y="41226"/>
                </a:lnTo>
                <a:close/>
                <a:moveTo>
                  <a:pt x="79139" y="46152"/>
                </a:moveTo>
                <a:lnTo>
                  <a:pt x="76751" y="46152"/>
                </a:lnTo>
                <a:lnTo>
                  <a:pt x="76751" y="43764"/>
                </a:lnTo>
                <a:lnTo>
                  <a:pt x="79139" y="43764"/>
                </a:lnTo>
                <a:close/>
                <a:moveTo>
                  <a:pt x="79139" y="48691"/>
                </a:moveTo>
                <a:lnTo>
                  <a:pt x="76751" y="48691"/>
                </a:lnTo>
                <a:lnTo>
                  <a:pt x="76751" y="46302"/>
                </a:lnTo>
                <a:lnTo>
                  <a:pt x="79139" y="46302"/>
                </a:lnTo>
                <a:close/>
                <a:moveTo>
                  <a:pt x="79139" y="51228"/>
                </a:moveTo>
                <a:lnTo>
                  <a:pt x="76751" y="51228"/>
                </a:lnTo>
                <a:lnTo>
                  <a:pt x="76751" y="48839"/>
                </a:lnTo>
                <a:lnTo>
                  <a:pt x="79139" y="48839"/>
                </a:lnTo>
                <a:close/>
                <a:moveTo>
                  <a:pt x="79139" y="53765"/>
                </a:moveTo>
                <a:lnTo>
                  <a:pt x="76751" y="53765"/>
                </a:lnTo>
                <a:lnTo>
                  <a:pt x="76751" y="51376"/>
                </a:lnTo>
                <a:lnTo>
                  <a:pt x="79139" y="51376"/>
                </a:lnTo>
                <a:close/>
                <a:moveTo>
                  <a:pt x="79139" y="56303"/>
                </a:moveTo>
                <a:lnTo>
                  <a:pt x="76751" y="56303"/>
                </a:lnTo>
                <a:lnTo>
                  <a:pt x="76751" y="53914"/>
                </a:lnTo>
                <a:lnTo>
                  <a:pt x="79139" y="53914"/>
                </a:lnTo>
                <a:close/>
                <a:moveTo>
                  <a:pt x="79139" y="58840"/>
                </a:moveTo>
                <a:lnTo>
                  <a:pt x="76751" y="58840"/>
                </a:lnTo>
                <a:lnTo>
                  <a:pt x="76751" y="56451"/>
                </a:lnTo>
                <a:lnTo>
                  <a:pt x="79139" y="56451"/>
                </a:lnTo>
                <a:close/>
                <a:moveTo>
                  <a:pt x="76603" y="5554"/>
                </a:moveTo>
                <a:lnTo>
                  <a:pt x="74214" y="5554"/>
                </a:lnTo>
                <a:lnTo>
                  <a:pt x="74214" y="3165"/>
                </a:lnTo>
                <a:lnTo>
                  <a:pt x="76603" y="3165"/>
                </a:lnTo>
                <a:close/>
                <a:moveTo>
                  <a:pt x="76603" y="8092"/>
                </a:moveTo>
                <a:lnTo>
                  <a:pt x="74214" y="8092"/>
                </a:lnTo>
                <a:lnTo>
                  <a:pt x="74214" y="5703"/>
                </a:lnTo>
                <a:lnTo>
                  <a:pt x="76603" y="5703"/>
                </a:lnTo>
                <a:close/>
                <a:moveTo>
                  <a:pt x="76603" y="10629"/>
                </a:moveTo>
                <a:lnTo>
                  <a:pt x="74214" y="10629"/>
                </a:lnTo>
                <a:lnTo>
                  <a:pt x="74214" y="8240"/>
                </a:lnTo>
                <a:lnTo>
                  <a:pt x="76603" y="8240"/>
                </a:lnTo>
                <a:close/>
                <a:moveTo>
                  <a:pt x="76603" y="13166"/>
                </a:moveTo>
                <a:lnTo>
                  <a:pt x="74214" y="13166"/>
                </a:lnTo>
                <a:lnTo>
                  <a:pt x="74214" y="10777"/>
                </a:lnTo>
                <a:lnTo>
                  <a:pt x="76603" y="10777"/>
                </a:lnTo>
                <a:close/>
                <a:moveTo>
                  <a:pt x="76603" y="15704"/>
                </a:moveTo>
                <a:lnTo>
                  <a:pt x="74214" y="15704"/>
                </a:lnTo>
                <a:lnTo>
                  <a:pt x="74214" y="13316"/>
                </a:lnTo>
                <a:lnTo>
                  <a:pt x="76603" y="13316"/>
                </a:lnTo>
                <a:close/>
                <a:moveTo>
                  <a:pt x="76603" y="18242"/>
                </a:moveTo>
                <a:lnTo>
                  <a:pt x="74214" y="18242"/>
                </a:lnTo>
                <a:lnTo>
                  <a:pt x="74214" y="15853"/>
                </a:lnTo>
                <a:lnTo>
                  <a:pt x="76603" y="15853"/>
                </a:lnTo>
                <a:close/>
                <a:moveTo>
                  <a:pt x="76603" y="20778"/>
                </a:moveTo>
                <a:lnTo>
                  <a:pt x="74214" y="20778"/>
                </a:lnTo>
                <a:lnTo>
                  <a:pt x="74214" y="18389"/>
                </a:lnTo>
                <a:lnTo>
                  <a:pt x="76603" y="18389"/>
                </a:lnTo>
                <a:close/>
                <a:moveTo>
                  <a:pt x="76603" y="23316"/>
                </a:moveTo>
                <a:lnTo>
                  <a:pt x="74214" y="23316"/>
                </a:lnTo>
                <a:lnTo>
                  <a:pt x="74214" y="20928"/>
                </a:lnTo>
                <a:lnTo>
                  <a:pt x="76603" y="20928"/>
                </a:lnTo>
                <a:close/>
                <a:moveTo>
                  <a:pt x="76603" y="25854"/>
                </a:moveTo>
                <a:lnTo>
                  <a:pt x="74214" y="25854"/>
                </a:lnTo>
                <a:lnTo>
                  <a:pt x="74214" y="23465"/>
                </a:lnTo>
                <a:lnTo>
                  <a:pt x="76603" y="23465"/>
                </a:lnTo>
                <a:close/>
                <a:moveTo>
                  <a:pt x="76603" y="28391"/>
                </a:moveTo>
                <a:lnTo>
                  <a:pt x="74214" y="28391"/>
                </a:lnTo>
                <a:lnTo>
                  <a:pt x="74214" y="26002"/>
                </a:lnTo>
                <a:lnTo>
                  <a:pt x="76603" y="26002"/>
                </a:lnTo>
                <a:close/>
                <a:moveTo>
                  <a:pt x="76603" y="30928"/>
                </a:moveTo>
                <a:lnTo>
                  <a:pt x="74214" y="30928"/>
                </a:lnTo>
                <a:lnTo>
                  <a:pt x="74214" y="28540"/>
                </a:lnTo>
                <a:lnTo>
                  <a:pt x="76603" y="28540"/>
                </a:lnTo>
                <a:close/>
                <a:moveTo>
                  <a:pt x="76603" y="33466"/>
                </a:moveTo>
                <a:lnTo>
                  <a:pt x="74214" y="33466"/>
                </a:lnTo>
                <a:lnTo>
                  <a:pt x="74214" y="31077"/>
                </a:lnTo>
                <a:lnTo>
                  <a:pt x="76603" y="31077"/>
                </a:lnTo>
                <a:close/>
                <a:moveTo>
                  <a:pt x="76603" y="36003"/>
                </a:moveTo>
                <a:lnTo>
                  <a:pt x="74214" y="36003"/>
                </a:lnTo>
                <a:lnTo>
                  <a:pt x="74214" y="33614"/>
                </a:lnTo>
                <a:lnTo>
                  <a:pt x="76603" y="33614"/>
                </a:lnTo>
                <a:close/>
                <a:moveTo>
                  <a:pt x="76603" y="38540"/>
                </a:moveTo>
                <a:lnTo>
                  <a:pt x="74214" y="38540"/>
                </a:lnTo>
                <a:lnTo>
                  <a:pt x="74214" y="36152"/>
                </a:lnTo>
                <a:lnTo>
                  <a:pt x="76603" y="36152"/>
                </a:lnTo>
                <a:close/>
                <a:moveTo>
                  <a:pt x="76603" y="41079"/>
                </a:moveTo>
                <a:lnTo>
                  <a:pt x="74214" y="41079"/>
                </a:lnTo>
                <a:lnTo>
                  <a:pt x="74214" y="38690"/>
                </a:lnTo>
                <a:lnTo>
                  <a:pt x="76603" y="38690"/>
                </a:lnTo>
                <a:close/>
                <a:moveTo>
                  <a:pt x="76603" y="43616"/>
                </a:moveTo>
                <a:lnTo>
                  <a:pt x="74214" y="43616"/>
                </a:lnTo>
                <a:lnTo>
                  <a:pt x="74214" y="41226"/>
                </a:lnTo>
                <a:lnTo>
                  <a:pt x="76603" y="41226"/>
                </a:lnTo>
                <a:close/>
                <a:moveTo>
                  <a:pt x="76603" y="46152"/>
                </a:moveTo>
                <a:lnTo>
                  <a:pt x="74214" y="46152"/>
                </a:lnTo>
                <a:lnTo>
                  <a:pt x="74214" y="43764"/>
                </a:lnTo>
                <a:lnTo>
                  <a:pt x="76603" y="43764"/>
                </a:lnTo>
                <a:close/>
                <a:moveTo>
                  <a:pt x="76603" y="48691"/>
                </a:moveTo>
                <a:lnTo>
                  <a:pt x="74214" y="48691"/>
                </a:lnTo>
                <a:lnTo>
                  <a:pt x="74214" y="46302"/>
                </a:lnTo>
                <a:lnTo>
                  <a:pt x="76603" y="46302"/>
                </a:lnTo>
                <a:close/>
                <a:moveTo>
                  <a:pt x="76603" y="51228"/>
                </a:moveTo>
                <a:lnTo>
                  <a:pt x="74214" y="51228"/>
                </a:lnTo>
                <a:lnTo>
                  <a:pt x="74214" y="48839"/>
                </a:lnTo>
                <a:lnTo>
                  <a:pt x="76603" y="48839"/>
                </a:lnTo>
                <a:close/>
                <a:moveTo>
                  <a:pt x="76603" y="53765"/>
                </a:moveTo>
                <a:lnTo>
                  <a:pt x="74214" y="53765"/>
                </a:lnTo>
                <a:lnTo>
                  <a:pt x="74214" y="51376"/>
                </a:lnTo>
                <a:lnTo>
                  <a:pt x="76603" y="51376"/>
                </a:lnTo>
                <a:close/>
                <a:moveTo>
                  <a:pt x="76603" y="56303"/>
                </a:moveTo>
                <a:lnTo>
                  <a:pt x="74214" y="56303"/>
                </a:lnTo>
                <a:lnTo>
                  <a:pt x="74214" y="53914"/>
                </a:lnTo>
                <a:lnTo>
                  <a:pt x="76603" y="53914"/>
                </a:lnTo>
                <a:close/>
                <a:moveTo>
                  <a:pt x="76603" y="58840"/>
                </a:moveTo>
                <a:lnTo>
                  <a:pt x="74214" y="58840"/>
                </a:lnTo>
                <a:lnTo>
                  <a:pt x="74214" y="56451"/>
                </a:lnTo>
                <a:lnTo>
                  <a:pt x="76603" y="56451"/>
                </a:lnTo>
                <a:close/>
                <a:moveTo>
                  <a:pt x="74065" y="5554"/>
                </a:moveTo>
                <a:lnTo>
                  <a:pt x="71676" y="5554"/>
                </a:lnTo>
                <a:lnTo>
                  <a:pt x="71676" y="3165"/>
                </a:lnTo>
                <a:lnTo>
                  <a:pt x="74065" y="3165"/>
                </a:lnTo>
                <a:close/>
                <a:moveTo>
                  <a:pt x="74065" y="8092"/>
                </a:moveTo>
                <a:lnTo>
                  <a:pt x="71676" y="8092"/>
                </a:lnTo>
                <a:lnTo>
                  <a:pt x="71676" y="5703"/>
                </a:lnTo>
                <a:lnTo>
                  <a:pt x="74065" y="5703"/>
                </a:lnTo>
                <a:close/>
                <a:moveTo>
                  <a:pt x="74065" y="10629"/>
                </a:moveTo>
                <a:lnTo>
                  <a:pt x="71676" y="10629"/>
                </a:lnTo>
                <a:lnTo>
                  <a:pt x="71676" y="8240"/>
                </a:lnTo>
                <a:lnTo>
                  <a:pt x="74065" y="8240"/>
                </a:lnTo>
                <a:close/>
                <a:moveTo>
                  <a:pt x="74065" y="13166"/>
                </a:moveTo>
                <a:lnTo>
                  <a:pt x="71676" y="13166"/>
                </a:lnTo>
                <a:lnTo>
                  <a:pt x="71676" y="10777"/>
                </a:lnTo>
                <a:lnTo>
                  <a:pt x="74065" y="10777"/>
                </a:lnTo>
                <a:close/>
                <a:moveTo>
                  <a:pt x="74065" y="15704"/>
                </a:moveTo>
                <a:lnTo>
                  <a:pt x="71676" y="15704"/>
                </a:lnTo>
                <a:lnTo>
                  <a:pt x="71676" y="13316"/>
                </a:lnTo>
                <a:lnTo>
                  <a:pt x="74065" y="13316"/>
                </a:lnTo>
                <a:close/>
                <a:moveTo>
                  <a:pt x="74065" y="18242"/>
                </a:moveTo>
                <a:lnTo>
                  <a:pt x="71676" y="18242"/>
                </a:lnTo>
                <a:lnTo>
                  <a:pt x="71676" y="15853"/>
                </a:lnTo>
                <a:lnTo>
                  <a:pt x="74065" y="15853"/>
                </a:lnTo>
                <a:close/>
                <a:moveTo>
                  <a:pt x="74065" y="20778"/>
                </a:moveTo>
                <a:lnTo>
                  <a:pt x="71676" y="20778"/>
                </a:lnTo>
                <a:lnTo>
                  <a:pt x="71676" y="18389"/>
                </a:lnTo>
                <a:lnTo>
                  <a:pt x="74065" y="18389"/>
                </a:lnTo>
                <a:close/>
                <a:moveTo>
                  <a:pt x="74065" y="23316"/>
                </a:moveTo>
                <a:lnTo>
                  <a:pt x="71676" y="23316"/>
                </a:lnTo>
                <a:lnTo>
                  <a:pt x="71676" y="20928"/>
                </a:lnTo>
                <a:lnTo>
                  <a:pt x="74065" y="20928"/>
                </a:lnTo>
                <a:close/>
                <a:moveTo>
                  <a:pt x="74065" y="25854"/>
                </a:moveTo>
                <a:lnTo>
                  <a:pt x="71676" y="25854"/>
                </a:lnTo>
                <a:lnTo>
                  <a:pt x="71676" y="23465"/>
                </a:lnTo>
                <a:lnTo>
                  <a:pt x="74065" y="23465"/>
                </a:lnTo>
                <a:close/>
                <a:moveTo>
                  <a:pt x="74065" y="28391"/>
                </a:moveTo>
                <a:lnTo>
                  <a:pt x="71676" y="28391"/>
                </a:lnTo>
                <a:lnTo>
                  <a:pt x="71676" y="26002"/>
                </a:lnTo>
                <a:lnTo>
                  <a:pt x="74065" y="26002"/>
                </a:lnTo>
                <a:close/>
                <a:moveTo>
                  <a:pt x="74065" y="30928"/>
                </a:moveTo>
                <a:lnTo>
                  <a:pt x="71676" y="30928"/>
                </a:lnTo>
                <a:lnTo>
                  <a:pt x="71676" y="28540"/>
                </a:lnTo>
                <a:lnTo>
                  <a:pt x="74065" y="28540"/>
                </a:lnTo>
                <a:close/>
                <a:moveTo>
                  <a:pt x="74065" y="33466"/>
                </a:moveTo>
                <a:lnTo>
                  <a:pt x="71676" y="33466"/>
                </a:lnTo>
                <a:lnTo>
                  <a:pt x="71676" y="31077"/>
                </a:lnTo>
                <a:lnTo>
                  <a:pt x="74065" y="31077"/>
                </a:lnTo>
                <a:close/>
                <a:moveTo>
                  <a:pt x="74065" y="36003"/>
                </a:moveTo>
                <a:lnTo>
                  <a:pt x="71676" y="36003"/>
                </a:lnTo>
                <a:lnTo>
                  <a:pt x="71676" y="33614"/>
                </a:lnTo>
                <a:lnTo>
                  <a:pt x="74065" y="33614"/>
                </a:lnTo>
                <a:close/>
                <a:moveTo>
                  <a:pt x="74065" y="38540"/>
                </a:moveTo>
                <a:lnTo>
                  <a:pt x="71676" y="38540"/>
                </a:lnTo>
                <a:lnTo>
                  <a:pt x="71676" y="36152"/>
                </a:lnTo>
                <a:lnTo>
                  <a:pt x="74065" y="36152"/>
                </a:lnTo>
                <a:close/>
                <a:moveTo>
                  <a:pt x="74065" y="41079"/>
                </a:moveTo>
                <a:lnTo>
                  <a:pt x="71676" y="41079"/>
                </a:lnTo>
                <a:lnTo>
                  <a:pt x="71676" y="38690"/>
                </a:lnTo>
                <a:lnTo>
                  <a:pt x="74065" y="38690"/>
                </a:lnTo>
                <a:close/>
                <a:moveTo>
                  <a:pt x="74065" y="43616"/>
                </a:moveTo>
                <a:lnTo>
                  <a:pt x="71676" y="43616"/>
                </a:lnTo>
                <a:lnTo>
                  <a:pt x="71676" y="41226"/>
                </a:lnTo>
                <a:lnTo>
                  <a:pt x="74065" y="41226"/>
                </a:lnTo>
                <a:close/>
                <a:moveTo>
                  <a:pt x="74065" y="46152"/>
                </a:moveTo>
                <a:lnTo>
                  <a:pt x="71676" y="46152"/>
                </a:lnTo>
                <a:lnTo>
                  <a:pt x="71676" y="43764"/>
                </a:lnTo>
                <a:lnTo>
                  <a:pt x="74065" y="43764"/>
                </a:lnTo>
                <a:close/>
                <a:moveTo>
                  <a:pt x="74065" y="48691"/>
                </a:moveTo>
                <a:lnTo>
                  <a:pt x="71676" y="48691"/>
                </a:lnTo>
                <a:lnTo>
                  <a:pt x="71676" y="46302"/>
                </a:lnTo>
                <a:lnTo>
                  <a:pt x="74065" y="46302"/>
                </a:lnTo>
                <a:close/>
                <a:moveTo>
                  <a:pt x="74065" y="51228"/>
                </a:moveTo>
                <a:lnTo>
                  <a:pt x="71676" y="51228"/>
                </a:lnTo>
                <a:lnTo>
                  <a:pt x="71676" y="48839"/>
                </a:lnTo>
                <a:lnTo>
                  <a:pt x="74065" y="48839"/>
                </a:lnTo>
                <a:close/>
                <a:moveTo>
                  <a:pt x="74065" y="53765"/>
                </a:moveTo>
                <a:lnTo>
                  <a:pt x="71676" y="53765"/>
                </a:lnTo>
                <a:lnTo>
                  <a:pt x="71676" y="51376"/>
                </a:lnTo>
                <a:lnTo>
                  <a:pt x="74065" y="51376"/>
                </a:lnTo>
                <a:close/>
                <a:moveTo>
                  <a:pt x="74065" y="56303"/>
                </a:moveTo>
                <a:lnTo>
                  <a:pt x="71676" y="56303"/>
                </a:lnTo>
                <a:lnTo>
                  <a:pt x="71676" y="53914"/>
                </a:lnTo>
                <a:lnTo>
                  <a:pt x="74065" y="53914"/>
                </a:lnTo>
                <a:close/>
                <a:moveTo>
                  <a:pt x="74065" y="58840"/>
                </a:moveTo>
                <a:lnTo>
                  <a:pt x="71676" y="58840"/>
                </a:lnTo>
                <a:lnTo>
                  <a:pt x="71676" y="56451"/>
                </a:lnTo>
                <a:lnTo>
                  <a:pt x="74065" y="56451"/>
                </a:lnTo>
                <a:close/>
                <a:moveTo>
                  <a:pt x="71527" y="5554"/>
                </a:moveTo>
                <a:lnTo>
                  <a:pt x="69139" y="5554"/>
                </a:lnTo>
                <a:lnTo>
                  <a:pt x="69139" y="3165"/>
                </a:lnTo>
                <a:lnTo>
                  <a:pt x="71527" y="3165"/>
                </a:lnTo>
                <a:close/>
                <a:moveTo>
                  <a:pt x="71527" y="8092"/>
                </a:moveTo>
                <a:lnTo>
                  <a:pt x="69139" y="8092"/>
                </a:lnTo>
                <a:lnTo>
                  <a:pt x="69139" y="5703"/>
                </a:lnTo>
                <a:lnTo>
                  <a:pt x="71527" y="5703"/>
                </a:lnTo>
                <a:close/>
                <a:moveTo>
                  <a:pt x="71527" y="10629"/>
                </a:moveTo>
                <a:lnTo>
                  <a:pt x="69139" y="10629"/>
                </a:lnTo>
                <a:lnTo>
                  <a:pt x="69139" y="8240"/>
                </a:lnTo>
                <a:lnTo>
                  <a:pt x="71527" y="8240"/>
                </a:lnTo>
                <a:close/>
                <a:moveTo>
                  <a:pt x="71527" y="13166"/>
                </a:moveTo>
                <a:lnTo>
                  <a:pt x="69139" y="13166"/>
                </a:lnTo>
                <a:lnTo>
                  <a:pt x="69139" y="10777"/>
                </a:lnTo>
                <a:lnTo>
                  <a:pt x="71527" y="10777"/>
                </a:lnTo>
                <a:close/>
                <a:moveTo>
                  <a:pt x="71527" y="15704"/>
                </a:moveTo>
                <a:lnTo>
                  <a:pt x="69139" y="15704"/>
                </a:lnTo>
                <a:lnTo>
                  <a:pt x="69139" y="13316"/>
                </a:lnTo>
                <a:lnTo>
                  <a:pt x="71527" y="13316"/>
                </a:lnTo>
                <a:close/>
                <a:moveTo>
                  <a:pt x="71527" y="18242"/>
                </a:moveTo>
                <a:lnTo>
                  <a:pt x="69139" y="18242"/>
                </a:lnTo>
                <a:lnTo>
                  <a:pt x="69139" y="15853"/>
                </a:lnTo>
                <a:lnTo>
                  <a:pt x="71527" y="15853"/>
                </a:lnTo>
                <a:close/>
                <a:moveTo>
                  <a:pt x="71527" y="20778"/>
                </a:moveTo>
                <a:lnTo>
                  <a:pt x="69139" y="20778"/>
                </a:lnTo>
                <a:lnTo>
                  <a:pt x="69139" y="18389"/>
                </a:lnTo>
                <a:lnTo>
                  <a:pt x="71527" y="18389"/>
                </a:lnTo>
                <a:close/>
                <a:moveTo>
                  <a:pt x="71527" y="23316"/>
                </a:moveTo>
                <a:lnTo>
                  <a:pt x="69139" y="23316"/>
                </a:lnTo>
                <a:lnTo>
                  <a:pt x="69139" y="20928"/>
                </a:lnTo>
                <a:lnTo>
                  <a:pt x="71527" y="20928"/>
                </a:lnTo>
                <a:close/>
                <a:moveTo>
                  <a:pt x="71527" y="25854"/>
                </a:moveTo>
                <a:lnTo>
                  <a:pt x="69139" y="25854"/>
                </a:lnTo>
                <a:lnTo>
                  <a:pt x="69139" y="23465"/>
                </a:lnTo>
                <a:lnTo>
                  <a:pt x="71527" y="23465"/>
                </a:lnTo>
                <a:close/>
                <a:moveTo>
                  <a:pt x="71527" y="28391"/>
                </a:moveTo>
                <a:lnTo>
                  <a:pt x="69139" y="28391"/>
                </a:lnTo>
                <a:lnTo>
                  <a:pt x="69139" y="26002"/>
                </a:lnTo>
                <a:lnTo>
                  <a:pt x="71527" y="26002"/>
                </a:lnTo>
                <a:close/>
                <a:moveTo>
                  <a:pt x="71527" y="30928"/>
                </a:moveTo>
                <a:lnTo>
                  <a:pt x="69139" y="30928"/>
                </a:lnTo>
                <a:lnTo>
                  <a:pt x="69139" y="28540"/>
                </a:lnTo>
                <a:lnTo>
                  <a:pt x="71527" y="28540"/>
                </a:lnTo>
                <a:close/>
                <a:moveTo>
                  <a:pt x="71527" y="33466"/>
                </a:moveTo>
                <a:lnTo>
                  <a:pt x="69139" y="33466"/>
                </a:lnTo>
                <a:lnTo>
                  <a:pt x="69139" y="31077"/>
                </a:lnTo>
                <a:lnTo>
                  <a:pt x="71527" y="31077"/>
                </a:lnTo>
                <a:close/>
                <a:moveTo>
                  <a:pt x="71527" y="36003"/>
                </a:moveTo>
                <a:lnTo>
                  <a:pt x="69139" y="36003"/>
                </a:lnTo>
                <a:lnTo>
                  <a:pt x="69139" y="33614"/>
                </a:lnTo>
                <a:lnTo>
                  <a:pt x="71527" y="33614"/>
                </a:lnTo>
                <a:close/>
                <a:moveTo>
                  <a:pt x="71527" y="38540"/>
                </a:moveTo>
                <a:lnTo>
                  <a:pt x="69139" y="38540"/>
                </a:lnTo>
                <a:lnTo>
                  <a:pt x="69139" y="36152"/>
                </a:lnTo>
                <a:lnTo>
                  <a:pt x="71527" y="36152"/>
                </a:lnTo>
                <a:close/>
                <a:moveTo>
                  <a:pt x="71527" y="41079"/>
                </a:moveTo>
                <a:lnTo>
                  <a:pt x="69139" y="41079"/>
                </a:lnTo>
                <a:lnTo>
                  <a:pt x="69139" y="38690"/>
                </a:lnTo>
                <a:lnTo>
                  <a:pt x="71527" y="38690"/>
                </a:lnTo>
                <a:close/>
                <a:moveTo>
                  <a:pt x="71527" y="43616"/>
                </a:moveTo>
                <a:lnTo>
                  <a:pt x="69139" y="43616"/>
                </a:lnTo>
                <a:lnTo>
                  <a:pt x="69139" y="41226"/>
                </a:lnTo>
                <a:lnTo>
                  <a:pt x="71527" y="41226"/>
                </a:lnTo>
                <a:close/>
                <a:moveTo>
                  <a:pt x="71527" y="46152"/>
                </a:moveTo>
                <a:lnTo>
                  <a:pt x="69139" y="46152"/>
                </a:lnTo>
                <a:lnTo>
                  <a:pt x="69139" y="43764"/>
                </a:lnTo>
                <a:lnTo>
                  <a:pt x="71527" y="43764"/>
                </a:lnTo>
                <a:close/>
                <a:moveTo>
                  <a:pt x="71527" y="48691"/>
                </a:moveTo>
                <a:lnTo>
                  <a:pt x="69139" y="48691"/>
                </a:lnTo>
                <a:lnTo>
                  <a:pt x="69139" y="46302"/>
                </a:lnTo>
                <a:lnTo>
                  <a:pt x="71527" y="46302"/>
                </a:lnTo>
                <a:close/>
                <a:moveTo>
                  <a:pt x="71527" y="51228"/>
                </a:moveTo>
                <a:lnTo>
                  <a:pt x="69139" y="51228"/>
                </a:lnTo>
                <a:lnTo>
                  <a:pt x="69139" y="48839"/>
                </a:lnTo>
                <a:lnTo>
                  <a:pt x="71527" y="48839"/>
                </a:lnTo>
                <a:close/>
                <a:moveTo>
                  <a:pt x="71527" y="53765"/>
                </a:moveTo>
                <a:lnTo>
                  <a:pt x="69139" y="53765"/>
                </a:lnTo>
                <a:lnTo>
                  <a:pt x="69139" y="51376"/>
                </a:lnTo>
                <a:lnTo>
                  <a:pt x="71527" y="51376"/>
                </a:lnTo>
                <a:close/>
                <a:moveTo>
                  <a:pt x="71527" y="56303"/>
                </a:moveTo>
                <a:lnTo>
                  <a:pt x="69139" y="56303"/>
                </a:lnTo>
                <a:lnTo>
                  <a:pt x="69139" y="53914"/>
                </a:lnTo>
                <a:lnTo>
                  <a:pt x="71527" y="53914"/>
                </a:lnTo>
                <a:close/>
                <a:moveTo>
                  <a:pt x="71527" y="58840"/>
                </a:moveTo>
                <a:lnTo>
                  <a:pt x="69139" y="58840"/>
                </a:lnTo>
                <a:lnTo>
                  <a:pt x="69139" y="56451"/>
                </a:lnTo>
                <a:lnTo>
                  <a:pt x="71527" y="56451"/>
                </a:lnTo>
                <a:close/>
                <a:moveTo>
                  <a:pt x="68990" y="5554"/>
                </a:moveTo>
                <a:lnTo>
                  <a:pt x="66601" y="5554"/>
                </a:lnTo>
                <a:lnTo>
                  <a:pt x="66601" y="3165"/>
                </a:lnTo>
                <a:lnTo>
                  <a:pt x="68990" y="3165"/>
                </a:lnTo>
                <a:close/>
                <a:moveTo>
                  <a:pt x="68990" y="8092"/>
                </a:moveTo>
                <a:lnTo>
                  <a:pt x="66601" y="8092"/>
                </a:lnTo>
                <a:lnTo>
                  <a:pt x="66601" y="5703"/>
                </a:lnTo>
                <a:lnTo>
                  <a:pt x="68990" y="5703"/>
                </a:lnTo>
                <a:close/>
                <a:moveTo>
                  <a:pt x="68990" y="10629"/>
                </a:moveTo>
                <a:lnTo>
                  <a:pt x="66601" y="10629"/>
                </a:lnTo>
                <a:lnTo>
                  <a:pt x="66601" y="8240"/>
                </a:lnTo>
                <a:lnTo>
                  <a:pt x="68990" y="8240"/>
                </a:lnTo>
                <a:close/>
                <a:moveTo>
                  <a:pt x="68990" y="13166"/>
                </a:moveTo>
                <a:lnTo>
                  <a:pt x="66601" y="13166"/>
                </a:lnTo>
                <a:lnTo>
                  <a:pt x="66601" y="10777"/>
                </a:lnTo>
                <a:lnTo>
                  <a:pt x="68990" y="10777"/>
                </a:lnTo>
                <a:close/>
                <a:moveTo>
                  <a:pt x="68990" y="15704"/>
                </a:moveTo>
                <a:lnTo>
                  <a:pt x="66601" y="15704"/>
                </a:lnTo>
                <a:lnTo>
                  <a:pt x="66601" y="13316"/>
                </a:lnTo>
                <a:lnTo>
                  <a:pt x="68990" y="13316"/>
                </a:lnTo>
                <a:close/>
                <a:moveTo>
                  <a:pt x="68990" y="18242"/>
                </a:moveTo>
                <a:lnTo>
                  <a:pt x="66601" y="18242"/>
                </a:lnTo>
                <a:lnTo>
                  <a:pt x="66601" y="15853"/>
                </a:lnTo>
                <a:lnTo>
                  <a:pt x="68990" y="15853"/>
                </a:lnTo>
                <a:close/>
                <a:moveTo>
                  <a:pt x="68990" y="20778"/>
                </a:moveTo>
                <a:lnTo>
                  <a:pt x="66601" y="20778"/>
                </a:lnTo>
                <a:lnTo>
                  <a:pt x="66601" y="18389"/>
                </a:lnTo>
                <a:lnTo>
                  <a:pt x="68990" y="18389"/>
                </a:lnTo>
                <a:close/>
                <a:moveTo>
                  <a:pt x="68990" y="23316"/>
                </a:moveTo>
                <a:lnTo>
                  <a:pt x="66601" y="23316"/>
                </a:lnTo>
                <a:lnTo>
                  <a:pt x="66601" y="20928"/>
                </a:lnTo>
                <a:lnTo>
                  <a:pt x="68990" y="20928"/>
                </a:lnTo>
                <a:close/>
                <a:moveTo>
                  <a:pt x="68990" y="25854"/>
                </a:moveTo>
                <a:lnTo>
                  <a:pt x="66601" y="25854"/>
                </a:lnTo>
                <a:lnTo>
                  <a:pt x="66601" y="23465"/>
                </a:lnTo>
                <a:lnTo>
                  <a:pt x="68990" y="23465"/>
                </a:lnTo>
                <a:close/>
                <a:moveTo>
                  <a:pt x="68990" y="28391"/>
                </a:moveTo>
                <a:lnTo>
                  <a:pt x="66601" y="28391"/>
                </a:lnTo>
                <a:lnTo>
                  <a:pt x="66601" y="26002"/>
                </a:lnTo>
                <a:lnTo>
                  <a:pt x="68990" y="26002"/>
                </a:lnTo>
                <a:close/>
                <a:moveTo>
                  <a:pt x="68990" y="30928"/>
                </a:moveTo>
                <a:lnTo>
                  <a:pt x="66601" y="30928"/>
                </a:lnTo>
                <a:lnTo>
                  <a:pt x="66601" y="28540"/>
                </a:lnTo>
                <a:lnTo>
                  <a:pt x="68990" y="28540"/>
                </a:lnTo>
                <a:close/>
                <a:moveTo>
                  <a:pt x="68990" y="33466"/>
                </a:moveTo>
                <a:lnTo>
                  <a:pt x="66601" y="33466"/>
                </a:lnTo>
                <a:lnTo>
                  <a:pt x="66601" y="31077"/>
                </a:lnTo>
                <a:lnTo>
                  <a:pt x="68990" y="31077"/>
                </a:lnTo>
                <a:close/>
                <a:moveTo>
                  <a:pt x="68990" y="36003"/>
                </a:moveTo>
                <a:lnTo>
                  <a:pt x="66601" y="36003"/>
                </a:lnTo>
                <a:lnTo>
                  <a:pt x="66601" y="33614"/>
                </a:lnTo>
                <a:lnTo>
                  <a:pt x="68990" y="33614"/>
                </a:lnTo>
                <a:close/>
                <a:moveTo>
                  <a:pt x="68990" y="38540"/>
                </a:moveTo>
                <a:lnTo>
                  <a:pt x="66601" y="38540"/>
                </a:lnTo>
                <a:lnTo>
                  <a:pt x="66601" y="36152"/>
                </a:lnTo>
                <a:lnTo>
                  <a:pt x="68990" y="36152"/>
                </a:lnTo>
                <a:close/>
                <a:moveTo>
                  <a:pt x="68990" y="41079"/>
                </a:moveTo>
                <a:lnTo>
                  <a:pt x="66601" y="41079"/>
                </a:lnTo>
                <a:lnTo>
                  <a:pt x="66601" y="38690"/>
                </a:lnTo>
                <a:lnTo>
                  <a:pt x="68990" y="38690"/>
                </a:lnTo>
                <a:close/>
                <a:moveTo>
                  <a:pt x="68990" y="43616"/>
                </a:moveTo>
                <a:lnTo>
                  <a:pt x="66601" y="43616"/>
                </a:lnTo>
                <a:lnTo>
                  <a:pt x="66601" y="41226"/>
                </a:lnTo>
                <a:lnTo>
                  <a:pt x="68990" y="41226"/>
                </a:lnTo>
                <a:close/>
                <a:moveTo>
                  <a:pt x="68990" y="46152"/>
                </a:moveTo>
                <a:lnTo>
                  <a:pt x="66601" y="46152"/>
                </a:lnTo>
                <a:lnTo>
                  <a:pt x="66601" y="43764"/>
                </a:lnTo>
                <a:lnTo>
                  <a:pt x="68990" y="43764"/>
                </a:lnTo>
                <a:close/>
                <a:moveTo>
                  <a:pt x="68990" y="48691"/>
                </a:moveTo>
                <a:lnTo>
                  <a:pt x="66601" y="48691"/>
                </a:lnTo>
                <a:lnTo>
                  <a:pt x="66601" y="46302"/>
                </a:lnTo>
                <a:lnTo>
                  <a:pt x="68990" y="46302"/>
                </a:lnTo>
                <a:close/>
                <a:moveTo>
                  <a:pt x="68990" y="51228"/>
                </a:moveTo>
                <a:lnTo>
                  <a:pt x="66601" y="51228"/>
                </a:lnTo>
                <a:lnTo>
                  <a:pt x="66601" y="48839"/>
                </a:lnTo>
                <a:lnTo>
                  <a:pt x="68990" y="48839"/>
                </a:lnTo>
                <a:close/>
                <a:moveTo>
                  <a:pt x="68990" y="53765"/>
                </a:moveTo>
                <a:lnTo>
                  <a:pt x="66601" y="53765"/>
                </a:lnTo>
                <a:lnTo>
                  <a:pt x="66601" y="51376"/>
                </a:lnTo>
                <a:lnTo>
                  <a:pt x="68990" y="51376"/>
                </a:lnTo>
                <a:close/>
                <a:moveTo>
                  <a:pt x="68990" y="56303"/>
                </a:moveTo>
                <a:lnTo>
                  <a:pt x="66601" y="56303"/>
                </a:lnTo>
                <a:lnTo>
                  <a:pt x="66601" y="53914"/>
                </a:lnTo>
                <a:lnTo>
                  <a:pt x="68990" y="53914"/>
                </a:lnTo>
                <a:close/>
                <a:moveTo>
                  <a:pt x="68990" y="58840"/>
                </a:moveTo>
                <a:lnTo>
                  <a:pt x="66601" y="58840"/>
                </a:lnTo>
                <a:lnTo>
                  <a:pt x="66601" y="56451"/>
                </a:lnTo>
                <a:lnTo>
                  <a:pt x="68990" y="56451"/>
                </a:lnTo>
                <a:close/>
                <a:moveTo>
                  <a:pt x="66452" y="5554"/>
                </a:moveTo>
                <a:lnTo>
                  <a:pt x="64064" y="5554"/>
                </a:lnTo>
                <a:lnTo>
                  <a:pt x="64064" y="3165"/>
                </a:lnTo>
                <a:lnTo>
                  <a:pt x="66452" y="3165"/>
                </a:lnTo>
                <a:close/>
                <a:moveTo>
                  <a:pt x="66452" y="8092"/>
                </a:moveTo>
                <a:lnTo>
                  <a:pt x="64064" y="8092"/>
                </a:lnTo>
                <a:lnTo>
                  <a:pt x="64064" y="5703"/>
                </a:lnTo>
                <a:lnTo>
                  <a:pt x="66452" y="5703"/>
                </a:lnTo>
                <a:close/>
                <a:moveTo>
                  <a:pt x="66452" y="10629"/>
                </a:moveTo>
                <a:lnTo>
                  <a:pt x="64064" y="10629"/>
                </a:lnTo>
                <a:lnTo>
                  <a:pt x="64064" y="8240"/>
                </a:lnTo>
                <a:lnTo>
                  <a:pt x="66452" y="8240"/>
                </a:lnTo>
                <a:close/>
                <a:moveTo>
                  <a:pt x="66452" y="13166"/>
                </a:moveTo>
                <a:lnTo>
                  <a:pt x="64064" y="13166"/>
                </a:lnTo>
                <a:lnTo>
                  <a:pt x="64064" y="10777"/>
                </a:lnTo>
                <a:lnTo>
                  <a:pt x="66452" y="10777"/>
                </a:lnTo>
                <a:close/>
                <a:moveTo>
                  <a:pt x="66452" y="15704"/>
                </a:moveTo>
                <a:lnTo>
                  <a:pt x="64064" y="15704"/>
                </a:lnTo>
                <a:lnTo>
                  <a:pt x="64064" y="13316"/>
                </a:lnTo>
                <a:lnTo>
                  <a:pt x="66452" y="13316"/>
                </a:lnTo>
                <a:close/>
                <a:moveTo>
                  <a:pt x="66452" y="18242"/>
                </a:moveTo>
                <a:lnTo>
                  <a:pt x="64064" y="18242"/>
                </a:lnTo>
                <a:lnTo>
                  <a:pt x="64064" y="15853"/>
                </a:lnTo>
                <a:lnTo>
                  <a:pt x="66452" y="15853"/>
                </a:lnTo>
                <a:close/>
                <a:moveTo>
                  <a:pt x="66452" y="20778"/>
                </a:moveTo>
                <a:lnTo>
                  <a:pt x="64064" y="20778"/>
                </a:lnTo>
                <a:lnTo>
                  <a:pt x="64064" y="18389"/>
                </a:lnTo>
                <a:lnTo>
                  <a:pt x="66452" y="18389"/>
                </a:lnTo>
                <a:close/>
                <a:moveTo>
                  <a:pt x="66452" y="23316"/>
                </a:moveTo>
                <a:lnTo>
                  <a:pt x="64064" y="23316"/>
                </a:lnTo>
                <a:lnTo>
                  <a:pt x="64064" y="20928"/>
                </a:lnTo>
                <a:lnTo>
                  <a:pt x="66452" y="20928"/>
                </a:lnTo>
                <a:close/>
                <a:moveTo>
                  <a:pt x="66452" y="25854"/>
                </a:moveTo>
                <a:lnTo>
                  <a:pt x="64064" y="25854"/>
                </a:lnTo>
                <a:lnTo>
                  <a:pt x="64064" y="23465"/>
                </a:lnTo>
                <a:lnTo>
                  <a:pt x="66452" y="23465"/>
                </a:lnTo>
                <a:close/>
                <a:moveTo>
                  <a:pt x="66452" y="28391"/>
                </a:moveTo>
                <a:lnTo>
                  <a:pt x="64064" y="28391"/>
                </a:lnTo>
                <a:lnTo>
                  <a:pt x="64064" y="26002"/>
                </a:lnTo>
                <a:lnTo>
                  <a:pt x="66452" y="26002"/>
                </a:lnTo>
                <a:close/>
                <a:moveTo>
                  <a:pt x="66452" y="30928"/>
                </a:moveTo>
                <a:lnTo>
                  <a:pt x="64064" y="30928"/>
                </a:lnTo>
                <a:lnTo>
                  <a:pt x="64064" y="28540"/>
                </a:lnTo>
                <a:lnTo>
                  <a:pt x="66452" y="28540"/>
                </a:lnTo>
                <a:close/>
                <a:moveTo>
                  <a:pt x="66452" y="33466"/>
                </a:moveTo>
                <a:lnTo>
                  <a:pt x="64064" y="33466"/>
                </a:lnTo>
                <a:lnTo>
                  <a:pt x="64064" y="31077"/>
                </a:lnTo>
                <a:lnTo>
                  <a:pt x="66452" y="31077"/>
                </a:lnTo>
                <a:close/>
                <a:moveTo>
                  <a:pt x="66452" y="36003"/>
                </a:moveTo>
                <a:lnTo>
                  <a:pt x="64064" y="36003"/>
                </a:lnTo>
                <a:lnTo>
                  <a:pt x="64064" y="33614"/>
                </a:lnTo>
                <a:lnTo>
                  <a:pt x="66452" y="33614"/>
                </a:lnTo>
                <a:close/>
                <a:moveTo>
                  <a:pt x="66452" y="38540"/>
                </a:moveTo>
                <a:lnTo>
                  <a:pt x="64064" y="38540"/>
                </a:lnTo>
                <a:lnTo>
                  <a:pt x="64064" y="36152"/>
                </a:lnTo>
                <a:lnTo>
                  <a:pt x="66452" y="36152"/>
                </a:lnTo>
                <a:close/>
                <a:moveTo>
                  <a:pt x="66452" y="41079"/>
                </a:moveTo>
                <a:lnTo>
                  <a:pt x="64064" y="41079"/>
                </a:lnTo>
                <a:lnTo>
                  <a:pt x="64064" y="38690"/>
                </a:lnTo>
                <a:lnTo>
                  <a:pt x="66452" y="38690"/>
                </a:lnTo>
                <a:close/>
                <a:moveTo>
                  <a:pt x="66452" y="43616"/>
                </a:moveTo>
                <a:lnTo>
                  <a:pt x="64064" y="43616"/>
                </a:lnTo>
                <a:lnTo>
                  <a:pt x="64064" y="41226"/>
                </a:lnTo>
                <a:lnTo>
                  <a:pt x="66452" y="41226"/>
                </a:lnTo>
                <a:close/>
                <a:moveTo>
                  <a:pt x="66452" y="46152"/>
                </a:moveTo>
                <a:lnTo>
                  <a:pt x="64064" y="46152"/>
                </a:lnTo>
                <a:lnTo>
                  <a:pt x="64064" y="43764"/>
                </a:lnTo>
                <a:lnTo>
                  <a:pt x="66452" y="43764"/>
                </a:lnTo>
                <a:close/>
                <a:moveTo>
                  <a:pt x="66452" y="48691"/>
                </a:moveTo>
                <a:lnTo>
                  <a:pt x="64064" y="48691"/>
                </a:lnTo>
                <a:lnTo>
                  <a:pt x="64064" y="46302"/>
                </a:lnTo>
                <a:lnTo>
                  <a:pt x="66452" y="46302"/>
                </a:lnTo>
                <a:close/>
                <a:moveTo>
                  <a:pt x="66452" y="51228"/>
                </a:moveTo>
                <a:lnTo>
                  <a:pt x="64064" y="51228"/>
                </a:lnTo>
                <a:lnTo>
                  <a:pt x="64064" y="48839"/>
                </a:lnTo>
                <a:lnTo>
                  <a:pt x="66452" y="48839"/>
                </a:lnTo>
                <a:close/>
                <a:moveTo>
                  <a:pt x="66452" y="53765"/>
                </a:moveTo>
                <a:lnTo>
                  <a:pt x="64064" y="53765"/>
                </a:lnTo>
                <a:lnTo>
                  <a:pt x="64064" y="51376"/>
                </a:lnTo>
                <a:lnTo>
                  <a:pt x="66452" y="51376"/>
                </a:lnTo>
                <a:close/>
                <a:moveTo>
                  <a:pt x="66452" y="56303"/>
                </a:moveTo>
                <a:lnTo>
                  <a:pt x="64064" y="56303"/>
                </a:lnTo>
                <a:lnTo>
                  <a:pt x="64064" y="53914"/>
                </a:lnTo>
                <a:lnTo>
                  <a:pt x="66452" y="53914"/>
                </a:lnTo>
                <a:close/>
                <a:moveTo>
                  <a:pt x="66452" y="58840"/>
                </a:moveTo>
                <a:lnTo>
                  <a:pt x="64064" y="58840"/>
                </a:lnTo>
                <a:lnTo>
                  <a:pt x="64064" y="56451"/>
                </a:lnTo>
                <a:lnTo>
                  <a:pt x="66452" y="56451"/>
                </a:lnTo>
                <a:close/>
                <a:moveTo>
                  <a:pt x="63915" y="5554"/>
                </a:moveTo>
                <a:lnTo>
                  <a:pt x="61526" y="5554"/>
                </a:lnTo>
                <a:lnTo>
                  <a:pt x="61526" y="3165"/>
                </a:lnTo>
                <a:lnTo>
                  <a:pt x="63915" y="3165"/>
                </a:lnTo>
                <a:close/>
                <a:moveTo>
                  <a:pt x="63915" y="8092"/>
                </a:moveTo>
                <a:lnTo>
                  <a:pt x="61526" y="8092"/>
                </a:lnTo>
                <a:lnTo>
                  <a:pt x="61526" y="5703"/>
                </a:lnTo>
                <a:lnTo>
                  <a:pt x="63915" y="5703"/>
                </a:lnTo>
                <a:close/>
                <a:moveTo>
                  <a:pt x="63915" y="10629"/>
                </a:moveTo>
                <a:lnTo>
                  <a:pt x="61526" y="10629"/>
                </a:lnTo>
                <a:lnTo>
                  <a:pt x="61526" y="8240"/>
                </a:lnTo>
                <a:lnTo>
                  <a:pt x="63915" y="8240"/>
                </a:lnTo>
                <a:close/>
                <a:moveTo>
                  <a:pt x="63915" y="13166"/>
                </a:moveTo>
                <a:lnTo>
                  <a:pt x="61526" y="13166"/>
                </a:lnTo>
                <a:lnTo>
                  <a:pt x="61526" y="10777"/>
                </a:lnTo>
                <a:lnTo>
                  <a:pt x="63915" y="10777"/>
                </a:lnTo>
                <a:close/>
                <a:moveTo>
                  <a:pt x="63915" y="15704"/>
                </a:moveTo>
                <a:lnTo>
                  <a:pt x="61526" y="15704"/>
                </a:lnTo>
                <a:lnTo>
                  <a:pt x="61526" y="13316"/>
                </a:lnTo>
                <a:lnTo>
                  <a:pt x="63915" y="13316"/>
                </a:lnTo>
                <a:close/>
                <a:moveTo>
                  <a:pt x="63915" y="18242"/>
                </a:moveTo>
                <a:lnTo>
                  <a:pt x="61526" y="18242"/>
                </a:lnTo>
                <a:lnTo>
                  <a:pt x="61526" y="15853"/>
                </a:lnTo>
                <a:lnTo>
                  <a:pt x="63915" y="15853"/>
                </a:lnTo>
                <a:close/>
                <a:moveTo>
                  <a:pt x="63915" y="20778"/>
                </a:moveTo>
                <a:lnTo>
                  <a:pt x="61526" y="20778"/>
                </a:lnTo>
                <a:lnTo>
                  <a:pt x="61526" y="18389"/>
                </a:lnTo>
                <a:lnTo>
                  <a:pt x="63915" y="18389"/>
                </a:lnTo>
                <a:close/>
                <a:moveTo>
                  <a:pt x="63915" y="23316"/>
                </a:moveTo>
                <a:lnTo>
                  <a:pt x="61526" y="23316"/>
                </a:lnTo>
                <a:lnTo>
                  <a:pt x="61526" y="20928"/>
                </a:lnTo>
                <a:lnTo>
                  <a:pt x="63915" y="20928"/>
                </a:lnTo>
                <a:close/>
                <a:moveTo>
                  <a:pt x="63915" y="25854"/>
                </a:moveTo>
                <a:lnTo>
                  <a:pt x="61526" y="25854"/>
                </a:lnTo>
                <a:lnTo>
                  <a:pt x="61526" y="23465"/>
                </a:lnTo>
                <a:lnTo>
                  <a:pt x="63915" y="23465"/>
                </a:lnTo>
                <a:close/>
                <a:moveTo>
                  <a:pt x="63915" y="28391"/>
                </a:moveTo>
                <a:lnTo>
                  <a:pt x="61526" y="28391"/>
                </a:lnTo>
                <a:lnTo>
                  <a:pt x="61526" y="26002"/>
                </a:lnTo>
                <a:lnTo>
                  <a:pt x="63915" y="26002"/>
                </a:lnTo>
                <a:close/>
                <a:moveTo>
                  <a:pt x="63915" y="30928"/>
                </a:moveTo>
                <a:lnTo>
                  <a:pt x="61526" y="30928"/>
                </a:lnTo>
                <a:lnTo>
                  <a:pt x="61526" y="28540"/>
                </a:lnTo>
                <a:lnTo>
                  <a:pt x="63915" y="28540"/>
                </a:lnTo>
                <a:close/>
                <a:moveTo>
                  <a:pt x="63915" y="33466"/>
                </a:moveTo>
                <a:lnTo>
                  <a:pt x="61526" y="33466"/>
                </a:lnTo>
                <a:lnTo>
                  <a:pt x="61526" y="31077"/>
                </a:lnTo>
                <a:lnTo>
                  <a:pt x="63915" y="31077"/>
                </a:lnTo>
                <a:close/>
                <a:moveTo>
                  <a:pt x="63915" y="36003"/>
                </a:moveTo>
                <a:lnTo>
                  <a:pt x="61526" y="36003"/>
                </a:lnTo>
                <a:lnTo>
                  <a:pt x="61526" y="33614"/>
                </a:lnTo>
                <a:lnTo>
                  <a:pt x="63915" y="33614"/>
                </a:lnTo>
                <a:close/>
                <a:moveTo>
                  <a:pt x="63915" y="38540"/>
                </a:moveTo>
                <a:lnTo>
                  <a:pt x="61526" y="38540"/>
                </a:lnTo>
                <a:lnTo>
                  <a:pt x="61526" y="36152"/>
                </a:lnTo>
                <a:lnTo>
                  <a:pt x="63915" y="36152"/>
                </a:lnTo>
                <a:close/>
                <a:moveTo>
                  <a:pt x="63915" y="41079"/>
                </a:moveTo>
                <a:lnTo>
                  <a:pt x="61526" y="41079"/>
                </a:lnTo>
                <a:lnTo>
                  <a:pt x="61526" y="38690"/>
                </a:lnTo>
                <a:lnTo>
                  <a:pt x="63915" y="38690"/>
                </a:lnTo>
                <a:close/>
                <a:moveTo>
                  <a:pt x="63915" y="43616"/>
                </a:moveTo>
                <a:lnTo>
                  <a:pt x="61526" y="43616"/>
                </a:lnTo>
                <a:lnTo>
                  <a:pt x="61526" y="41226"/>
                </a:lnTo>
                <a:lnTo>
                  <a:pt x="63915" y="41226"/>
                </a:lnTo>
                <a:close/>
                <a:moveTo>
                  <a:pt x="63915" y="46152"/>
                </a:moveTo>
                <a:lnTo>
                  <a:pt x="61526" y="46152"/>
                </a:lnTo>
                <a:lnTo>
                  <a:pt x="61526" y="43764"/>
                </a:lnTo>
                <a:lnTo>
                  <a:pt x="63915" y="43764"/>
                </a:lnTo>
                <a:close/>
                <a:moveTo>
                  <a:pt x="63915" y="48691"/>
                </a:moveTo>
                <a:lnTo>
                  <a:pt x="61526" y="48691"/>
                </a:lnTo>
                <a:lnTo>
                  <a:pt x="61526" y="46302"/>
                </a:lnTo>
                <a:lnTo>
                  <a:pt x="63915" y="46302"/>
                </a:lnTo>
                <a:close/>
                <a:moveTo>
                  <a:pt x="63915" y="51228"/>
                </a:moveTo>
                <a:lnTo>
                  <a:pt x="61526" y="51228"/>
                </a:lnTo>
                <a:lnTo>
                  <a:pt x="61526" y="48839"/>
                </a:lnTo>
                <a:lnTo>
                  <a:pt x="63915" y="48839"/>
                </a:lnTo>
                <a:close/>
                <a:moveTo>
                  <a:pt x="63915" y="53765"/>
                </a:moveTo>
                <a:lnTo>
                  <a:pt x="61526" y="53765"/>
                </a:lnTo>
                <a:lnTo>
                  <a:pt x="61526" y="51376"/>
                </a:lnTo>
                <a:lnTo>
                  <a:pt x="63915" y="51376"/>
                </a:lnTo>
                <a:close/>
                <a:moveTo>
                  <a:pt x="63915" y="56303"/>
                </a:moveTo>
                <a:lnTo>
                  <a:pt x="61526" y="56303"/>
                </a:lnTo>
                <a:lnTo>
                  <a:pt x="61526" y="53914"/>
                </a:lnTo>
                <a:lnTo>
                  <a:pt x="63915" y="53914"/>
                </a:lnTo>
                <a:close/>
                <a:moveTo>
                  <a:pt x="63915" y="58840"/>
                </a:moveTo>
                <a:lnTo>
                  <a:pt x="61526" y="58840"/>
                </a:lnTo>
                <a:lnTo>
                  <a:pt x="61526" y="56451"/>
                </a:lnTo>
                <a:lnTo>
                  <a:pt x="63915" y="56451"/>
                </a:lnTo>
                <a:close/>
                <a:moveTo>
                  <a:pt x="61378" y="5554"/>
                </a:moveTo>
                <a:lnTo>
                  <a:pt x="58989" y="5554"/>
                </a:lnTo>
                <a:lnTo>
                  <a:pt x="58989" y="3165"/>
                </a:lnTo>
                <a:lnTo>
                  <a:pt x="61378" y="3165"/>
                </a:lnTo>
                <a:close/>
                <a:moveTo>
                  <a:pt x="61378" y="8092"/>
                </a:moveTo>
                <a:lnTo>
                  <a:pt x="58989" y="8092"/>
                </a:lnTo>
                <a:lnTo>
                  <a:pt x="58989" y="5703"/>
                </a:lnTo>
                <a:lnTo>
                  <a:pt x="61378" y="5703"/>
                </a:lnTo>
                <a:close/>
                <a:moveTo>
                  <a:pt x="61378" y="10629"/>
                </a:moveTo>
                <a:lnTo>
                  <a:pt x="58989" y="10629"/>
                </a:lnTo>
                <a:lnTo>
                  <a:pt x="58989" y="8240"/>
                </a:lnTo>
                <a:lnTo>
                  <a:pt x="61378" y="8240"/>
                </a:lnTo>
                <a:close/>
                <a:moveTo>
                  <a:pt x="61378" y="13166"/>
                </a:moveTo>
                <a:lnTo>
                  <a:pt x="58989" y="13166"/>
                </a:lnTo>
                <a:lnTo>
                  <a:pt x="58989" y="10777"/>
                </a:lnTo>
                <a:lnTo>
                  <a:pt x="61378" y="10777"/>
                </a:lnTo>
                <a:close/>
                <a:moveTo>
                  <a:pt x="61378" y="15704"/>
                </a:moveTo>
                <a:lnTo>
                  <a:pt x="58989" y="15704"/>
                </a:lnTo>
                <a:lnTo>
                  <a:pt x="58989" y="13316"/>
                </a:lnTo>
                <a:lnTo>
                  <a:pt x="61378" y="13316"/>
                </a:lnTo>
                <a:close/>
                <a:moveTo>
                  <a:pt x="61378" y="18242"/>
                </a:moveTo>
                <a:lnTo>
                  <a:pt x="58989" y="18242"/>
                </a:lnTo>
                <a:lnTo>
                  <a:pt x="58989" y="15853"/>
                </a:lnTo>
                <a:lnTo>
                  <a:pt x="61378" y="15853"/>
                </a:lnTo>
                <a:close/>
                <a:moveTo>
                  <a:pt x="61378" y="20778"/>
                </a:moveTo>
                <a:lnTo>
                  <a:pt x="58989" y="20778"/>
                </a:lnTo>
                <a:lnTo>
                  <a:pt x="58989" y="18389"/>
                </a:lnTo>
                <a:lnTo>
                  <a:pt x="61378" y="18389"/>
                </a:lnTo>
                <a:close/>
                <a:moveTo>
                  <a:pt x="61378" y="23316"/>
                </a:moveTo>
                <a:lnTo>
                  <a:pt x="58989" y="23316"/>
                </a:lnTo>
                <a:lnTo>
                  <a:pt x="58989" y="20928"/>
                </a:lnTo>
                <a:lnTo>
                  <a:pt x="61378" y="20928"/>
                </a:lnTo>
                <a:close/>
                <a:moveTo>
                  <a:pt x="61378" y="25854"/>
                </a:moveTo>
                <a:lnTo>
                  <a:pt x="58989" y="25854"/>
                </a:lnTo>
                <a:lnTo>
                  <a:pt x="58989" y="23465"/>
                </a:lnTo>
                <a:lnTo>
                  <a:pt x="61378" y="23465"/>
                </a:lnTo>
                <a:close/>
                <a:moveTo>
                  <a:pt x="61378" y="28391"/>
                </a:moveTo>
                <a:lnTo>
                  <a:pt x="58989" y="28391"/>
                </a:lnTo>
                <a:lnTo>
                  <a:pt x="58989" y="26002"/>
                </a:lnTo>
                <a:lnTo>
                  <a:pt x="61378" y="26002"/>
                </a:lnTo>
                <a:close/>
                <a:moveTo>
                  <a:pt x="61378" y="30928"/>
                </a:moveTo>
                <a:lnTo>
                  <a:pt x="58989" y="30928"/>
                </a:lnTo>
                <a:lnTo>
                  <a:pt x="58989" y="28540"/>
                </a:lnTo>
                <a:lnTo>
                  <a:pt x="61378" y="28540"/>
                </a:lnTo>
                <a:close/>
                <a:moveTo>
                  <a:pt x="61378" y="33466"/>
                </a:moveTo>
                <a:lnTo>
                  <a:pt x="58989" y="33466"/>
                </a:lnTo>
                <a:lnTo>
                  <a:pt x="58989" y="31077"/>
                </a:lnTo>
                <a:lnTo>
                  <a:pt x="61378" y="31077"/>
                </a:lnTo>
                <a:close/>
                <a:moveTo>
                  <a:pt x="61378" y="36003"/>
                </a:moveTo>
                <a:lnTo>
                  <a:pt x="58989" y="36003"/>
                </a:lnTo>
                <a:lnTo>
                  <a:pt x="58989" y="33614"/>
                </a:lnTo>
                <a:lnTo>
                  <a:pt x="61378" y="33614"/>
                </a:lnTo>
                <a:close/>
                <a:moveTo>
                  <a:pt x="61378" y="38540"/>
                </a:moveTo>
                <a:lnTo>
                  <a:pt x="58989" y="38540"/>
                </a:lnTo>
                <a:lnTo>
                  <a:pt x="58989" y="36152"/>
                </a:lnTo>
                <a:lnTo>
                  <a:pt x="61378" y="36152"/>
                </a:lnTo>
                <a:close/>
                <a:moveTo>
                  <a:pt x="61378" y="41079"/>
                </a:moveTo>
                <a:lnTo>
                  <a:pt x="58989" y="41079"/>
                </a:lnTo>
                <a:lnTo>
                  <a:pt x="58989" y="38690"/>
                </a:lnTo>
                <a:lnTo>
                  <a:pt x="61378" y="38690"/>
                </a:lnTo>
                <a:close/>
                <a:moveTo>
                  <a:pt x="61378" y="43616"/>
                </a:moveTo>
                <a:lnTo>
                  <a:pt x="58989" y="43616"/>
                </a:lnTo>
                <a:lnTo>
                  <a:pt x="58989" y="41226"/>
                </a:lnTo>
                <a:lnTo>
                  <a:pt x="61378" y="41226"/>
                </a:lnTo>
                <a:close/>
                <a:moveTo>
                  <a:pt x="61378" y="46152"/>
                </a:moveTo>
                <a:lnTo>
                  <a:pt x="58989" y="46152"/>
                </a:lnTo>
                <a:lnTo>
                  <a:pt x="58989" y="43764"/>
                </a:lnTo>
                <a:lnTo>
                  <a:pt x="61378" y="43764"/>
                </a:lnTo>
                <a:close/>
                <a:moveTo>
                  <a:pt x="61378" y="48691"/>
                </a:moveTo>
                <a:lnTo>
                  <a:pt x="58989" y="48691"/>
                </a:lnTo>
                <a:lnTo>
                  <a:pt x="58989" y="46302"/>
                </a:lnTo>
                <a:lnTo>
                  <a:pt x="61378" y="46302"/>
                </a:lnTo>
                <a:close/>
                <a:moveTo>
                  <a:pt x="61378" y="51228"/>
                </a:moveTo>
                <a:lnTo>
                  <a:pt x="58989" y="51228"/>
                </a:lnTo>
                <a:lnTo>
                  <a:pt x="58989" y="48839"/>
                </a:lnTo>
                <a:lnTo>
                  <a:pt x="61378" y="48839"/>
                </a:lnTo>
                <a:close/>
                <a:moveTo>
                  <a:pt x="61378" y="53765"/>
                </a:moveTo>
                <a:lnTo>
                  <a:pt x="58989" y="53765"/>
                </a:lnTo>
                <a:lnTo>
                  <a:pt x="58989" y="51376"/>
                </a:lnTo>
                <a:lnTo>
                  <a:pt x="61378" y="51376"/>
                </a:lnTo>
                <a:close/>
                <a:moveTo>
                  <a:pt x="61378" y="56303"/>
                </a:moveTo>
                <a:lnTo>
                  <a:pt x="58989" y="56303"/>
                </a:lnTo>
                <a:lnTo>
                  <a:pt x="58989" y="53914"/>
                </a:lnTo>
                <a:lnTo>
                  <a:pt x="61378" y="53914"/>
                </a:lnTo>
                <a:close/>
                <a:moveTo>
                  <a:pt x="61378" y="58840"/>
                </a:moveTo>
                <a:lnTo>
                  <a:pt x="58989" y="58840"/>
                </a:lnTo>
                <a:lnTo>
                  <a:pt x="58989" y="56451"/>
                </a:lnTo>
                <a:lnTo>
                  <a:pt x="61378" y="56451"/>
                </a:lnTo>
                <a:close/>
                <a:moveTo>
                  <a:pt x="58840" y="5554"/>
                </a:moveTo>
                <a:lnTo>
                  <a:pt x="56452" y="5554"/>
                </a:lnTo>
                <a:lnTo>
                  <a:pt x="56452" y="3165"/>
                </a:lnTo>
                <a:lnTo>
                  <a:pt x="58840" y="3165"/>
                </a:lnTo>
                <a:close/>
                <a:moveTo>
                  <a:pt x="58840" y="8092"/>
                </a:moveTo>
                <a:lnTo>
                  <a:pt x="56452" y="8092"/>
                </a:lnTo>
                <a:lnTo>
                  <a:pt x="56452" y="5703"/>
                </a:lnTo>
                <a:lnTo>
                  <a:pt x="58840" y="5703"/>
                </a:lnTo>
                <a:close/>
                <a:moveTo>
                  <a:pt x="58840" y="10629"/>
                </a:moveTo>
                <a:lnTo>
                  <a:pt x="56452" y="10629"/>
                </a:lnTo>
                <a:lnTo>
                  <a:pt x="56452" y="8240"/>
                </a:lnTo>
                <a:lnTo>
                  <a:pt x="58840" y="8240"/>
                </a:lnTo>
                <a:close/>
                <a:moveTo>
                  <a:pt x="58840" y="13166"/>
                </a:moveTo>
                <a:lnTo>
                  <a:pt x="56452" y="13166"/>
                </a:lnTo>
                <a:lnTo>
                  <a:pt x="56452" y="10777"/>
                </a:lnTo>
                <a:lnTo>
                  <a:pt x="58840" y="10777"/>
                </a:lnTo>
                <a:close/>
                <a:moveTo>
                  <a:pt x="58840" y="15704"/>
                </a:moveTo>
                <a:lnTo>
                  <a:pt x="56452" y="15704"/>
                </a:lnTo>
                <a:lnTo>
                  <a:pt x="56452" y="13316"/>
                </a:lnTo>
                <a:lnTo>
                  <a:pt x="58840" y="13316"/>
                </a:lnTo>
                <a:close/>
                <a:moveTo>
                  <a:pt x="58840" y="18242"/>
                </a:moveTo>
                <a:lnTo>
                  <a:pt x="56452" y="18242"/>
                </a:lnTo>
                <a:lnTo>
                  <a:pt x="56452" y="15853"/>
                </a:lnTo>
                <a:lnTo>
                  <a:pt x="58840" y="15853"/>
                </a:lnTo>
                <a:close/>
                <a:moveTo>
                  <a:pt x="58840" y="20778"/>
                </a:moveTo>
                <a:lnTo>
                  <a:pt x="56452" y="20778"/>
                </a:lnTo>
                <a:lnTo>
                  <a:pt x="56452" y="18389"/>
                </a:lnTo>
                <a:lnTo>
                  <a:pt x="58840" y="18389"/>
                </a:lnTo>
                <a:close/>
                <a:moveTo>
                  <a:pt x="58840" y="23316"/>
                </a:moveTo>
                <a:lnTo>
                  <a:pt x="56452" y="23316"/>
                </a:lnTo>
                <a:lnTo>
                  <a:pt x="56452" y="20928"/>
                </a:lnTo>
                <a:lnTo>
                  <a:pt x="58840" y="20928"/>
                </a:lnTo>
                <a:close/>
                <a:moveTo>
                  <a:pt x="58840" y="25854"/>
                </a:moveTo>
                <a:lnTo>
                  <a:pt x="56452" y="25854"/>
                </a:lnTo>
                <a:lnTo>
                  <a:pt x="56452" y="23465"/>
                </a:lnTo>
                <a:lnTo>
                  <a:pt x="58840" y="23465"/>
                </a:lnTo>
                <a:close/>
                <a:moveTo>
                  <a:pt x="58840" y="28391"/>
                </a:moveTo>
                <a:lnTo>
                  <a:pt x="56452" y="28391"/>
                </a:lnTo>
                <a:lnTo>
                  <a:pt x="56452" y="26002"/>
                </a:lnTo>
                <a:lnTo>
                  <a:pt x="58840" y="26002"/>
                </a:lnTo>
                <a:close/>
                <a:moveTo>
                  <a:pt x="58840" y="30928"/>
                </a:moveTo>
                <a:lnTo>
                  <a:pt x="56452" y="30928"/>
                </a:lnTo>
                <a:lnTo>
                  <a:pt x="56452" y="28540"/>
                </a:lnTo>
                <a:lnTo>
                  <a:pt x="58840" y="28540"/>
                </a:lnTo>
                <a:close/>
                <a:moveTo>
                  <a:pt x="58840" y="33466"/>
                </a:moveTo>
                <a:lnTo>
                  <a:pt x="56452" y="33466"/>
                </a:lnTo>
                <a:lnTo>
                  <a:pt x="56452" y="31077"/>
                </a:lnTo>
                <a:lnTo>
                  <a:pt x="58840" y="31077"/>
                </a:lnTo>
                <a:close/>
                <a:moveTo>
                  <a:pt x="58840" y="36003"/>
                </a:moveTo>
                <a:lnTo>
                  <a:pt x="56452" y="36003"/>
                </a:lnTo>
                <a:lnTo>
                  <a:pt x="56452" y="33614"/>
                </a:lnTo>
                <a:lnTo>
                  <a:pt x="58840" y="33614"/>
                </a:lnTo>
                <a:close/>
                <a:moveTo>
                  <a:pt x="58840" y="38540"/>
                </a:moveTo>
                <a:lnTo>
                  <a:pt x="56452" y="38540"/>
                </a:lnTo>
                <a:lnTo>
                  <a:pt x="56452" y="36152"/>
                </a:lnTo>
                <a:lnTo>
                  <a:pt x="58840" y="36152"/>
                </a:lnTo>
                <a:close/>
                <a:moveTo>
                  <a:pt x="58840" y="41079"/>
                </a:moveTo>
                <a:lnTo>
                  <a:pt x="56452" y="41079"/>
                </a:lnTo>
                <a:lnTo>
                  <a:pt x="56452" y="38690"/>
                </a:lnTo>
                <a:lnTo>
                  <a:pt x="58840" y="38690"/>
                </a:lnTo>
                <a:close/>
                <a:moveTo>
                  <a:pt x="58840" y="43616"/>
                </a:moveTo>
                <a:lnTo>
                  <a:pt x="56452" y="43616"/>
                </a:lnTo>
                <a:lnTo>
                  <a:pt x="56452" y="41226"/>
                </a:lnTo>
                <a:lnTo>
                  <a:pt x="58840" y="41226"/>
                </a:lnTo>
                <a:close/>
                <a:moveTo>
                  <a:pt x="58840" y="46152"/>
                </a:moveTo>
                <a:lnTo>
                  <a:pt x="56452" y="46152"/>
                </a:lnTo>
                <a:lnTo>
                  <a:pt x="56452" y="43764"/>
                </a:lnTo>
                <a:lnTo>
                  <a:pt x="58840" y="43764"/>
                </a:lnTo>
                <a:close/>
                <a:moveTo>
                  <a:pt x="58840" y="48691"/>
                </a:moveTo>
                <a:lnTo>
                  <a:pt x="56452" y="48691"/>
                </a:lnTo>
                <a:lnTo>
                  <a:pt x="56452" y="46302"/>
                </a:lnTo>
                <a:lnTo>
                  <a:pt x="58840" y="46302"/>
                </a:lnTo>
                <a:close/>
                <a:moveTo>
                  <a:pt x="58840" y="51228"/>
                </a:moveTo>
                <a:lnTo>
                  <a:pt x="56452" y="51228"/>
                </a:lnTo>
                <a:lnTo>
                  <a:pt x="56452" y="48839"/>
                </a:lnTo>
                <a:lnTo>
                  <a:pt x="58840" y="48839"/>
                </a:lnTo>
                <a:close/>
                <a:moveTo>
                  <a:pt x="58840" y="53765"/>
                </a:moveTo>
                <a:lnTo>
                  <a:pt x="56452" y="53765"/>
                </a:lnTo>
                <a:lnTo>
                  <a:pt x="56452" y="51376"/>
                </a:lnTo>
                <a:lnTo>
                  <a:pt x="58840" y="51376"/>
                </a:lnTo>
                <a:close/>
                <a:moveTo>
                  <a:pt x="58840" y="56303"/>
                </a:moveTo>
                <a:lnTo>
                  <a:pt x="56452" y="56303"/>
                </a:lnTo>
                <a:lnTo>
                  <a:pt x="56452" y="53914"/>
                </a:lnTo>
                <a:lnTo>
                  <a:pt x="58840" y="53914"/>
                </a:lnTo>
                <a:close/>
                <a:moveTo>
                  <a:pt x="58840" y="58840"/>
                </a:moveTo>
                <a:lnTo>
                  <a:pt x="56452" y="58840"/>
                </a:lnTo>
                <a:lnTo>
                  <a:pt x="56452" y="56451"/>
                </a:lnTo>
                <a:lnTo>
                  <a:pt x="58840" y="56451"/>
                </a:lnTo>
                <a:close/>
                <a:moveTo>
                  <a:pt x="56303" y="5554"/>
                </a:moveTo>
                <a:lnTo>
                  <a:pt x="53914" y="5554"/>
                </a:lnTo>
                <a:lnTo>
                  <a:pt x="53914" y="3165"/>
                </a:lnTo>
                <a:lnTo>
                  <a:pt x="56303" y="3165"/>
                </a:lnTo>
                <a:close/>
                <a:moveTo>
                  <a:pt x="56303" y="8092"/>
                </a:moveTo>
                <a:lnTo>
                  <a:pt x="53914" y="8092"/>
                </a:lnTo>
                <a:lnTo>
                  <a:pt x="53914" y="5703"/>
                </a:lnTo>
                <a:lnTo>
                  <a:pt x="56303" y="5703"/>
                </a:lnTo>
                <a:close/>
                <a:moveTo>
                  <a:pt x="56303" y="10629"/>
                </a:moveTo>
                <a:lnTo>
                  <a:pt x="53914" y="10629"/>
                </a:lnTo>
                <a:lnTo>
                  <a:pt x="53914" y="8240"/>
                </a:lnTo>
                <a:lnTo>
                  <a:pt x="56303" y="8240"/>
                </a:lnTo>
                <a:close/>
                <a:moveTo>
                  <a:pt x="56303" y="13166"/>
                </a:moveTo>
                <a:lnTo>
                  <a:pt x="53914" y="13166"/>
                </a:lnTo>
                <a:lnTo>
                  <a:pt x="53914" y="10777"/>
                </a:lnTo>
                <a:lnTo>
                  <a:pt x="56303" y="10777"/>
                </a:lnTo>
                <a:close/>
                <a:moveTo>
                  <a:pt x="56303" y="15704"/>
                </a:moveTo>
                <a:lnTo>
                  <a:pt x="53914" y="15704"/>
                </a:lnTo>
                <a:lnTo>
                  <a:pt x="53914" y="13316"/>
                </a:lnTo>
                <a:lnTo>
                  <a:pt x="56303" y="13316"/>
                </a:lnTo>
                <a:close/>
                <a:moveTo>
                  <a:pt x="56303" y="18242"/>
                </a:moveTo>
                <a:lnTo>
                  <a:pt x="53914" y="18242"/>
                </a:lnTo>
                <a:lnTo>
                  <a:pt x="53914" y="15853"/>
                </a:lnTo>
                <a:lnTo>
                  <a:pt x="56303" y="15853"/>
                </a:lnTo>
                <a:close/>
                <a:moveTo>
                  <a:pt x="56303" y="20778"/>
                </a:moveTo>
                <a:lnTo>
                  <a:pt x="53914" y="20778"/>
                </a:lnTo>
                <a:lnTo>
                  <a:pt x="53914" y="18389"/>
                </a:lnTo>
                <a:lnTo>
                  <a:pt x="56303" y="18389"/>
                </a:lnTo>
                <a:close/>
                <a:moveTo>
                  <a:pt x="56303" y="23316"/>
                </a:moveTo>
                <a:lnTo>
                  <a:pt x="53914" y="23316"/>
                </a:lnTo>
                <a:lnTo>
                  <a:pt x="53914" y="20928"/>
                </a:lnTo>
                <a:lnTo>
                  <a:pt x="56303" y="20928"/>
                </a:lnTo>
                <a:close/>
                <a:moveTo>
                  <a:pt x="56303" y="25854"/>
                </a:moveTo>
                <a:lnTo>
                  <a:pt x="53914" y="25854"/>
                </a:lnTo>
                <a:lnTo>
                  <a:pt x="53914" y="23465"/>
                </a:lnTo>
                <a:lnTo>
                  <a:pt x="56303" y="23465"/>
                </a:lnTo>
                <a:close/>
                <a:moveTo>
                  <a:pt x="56303" y="28391"/>
                </a:moveTo>
                <a:lnTo>
                  <a:pt x="53914" y="28391"/>
                </a:lnTo>
                <a:lnTo>
                  <a:pt x="53914" y="26002"/>
                </a:lnTo>
                <a:lnTo>
                  <a:pt x="56303" y="26002"/>
                </a:lnTo>
                <a:close/>
                <a:moveTo>
                  <a:pt x="56303" y="30928"/>
                </a:moveTo>
                <a:lnTo>
                  <a:pt x="53914" y="30928"/>
                </a:lnTo>
                <a:lnTo>
                  <a:pt x="53914" y="28540"/>
                </a:lnTo>
                <a:lnTo>
                  <a:pt x="56303" y="28540"/>
                </a:lnTo>
                <a:close/>
                <a:moveTo>
                  <a:pt x="56303" y="33466"/>
                </a:moveTo>
                <a:lnTo>
                  <a:pt x="53914" y="33466"/>
                </a:lnTo>
                <a:lnTo>
                  <a:pt x="53914" y="31077"/>
                </a:lnTo>
                <a:lnTo>
                  <a:pt x="56303" y="31077"/>
                </a:lnTo>
                <a:close/>
                <a:moveTo>
                  <a:pt x="56303" y="36003"/>
                </a:moveTo>
                <a:lnTo>
                  <a:pt x="53914" y="36003"/>
                </a:lnTo>
                <a:lnTo>
                  <a:pt x="53914" y="33614"/>
                </a:lnTo>
                <a:lnTo>
                  <a:pt x="56303" y="33614"/>
                </a:lnTo>
                <a:close/>
                <a:moveTo>
                  <a:pt x="56303" y="38540"/>
                </a:moveTo>
                <a:lnTo>
                  <a:pt x="53914" y="38540"/>
                </a:lnTo>
                <a:lnTo>
                  <a:pt x="53914" y="36152"/>
                </a:lnTo>
                <a:lnTo>
                  <a:pt x="56303" y="36152"/>
                </a:lnTo>
                <a:close/>
                <a:moveTo>
                  <a:pt x="56303" y="41079"/>
                </a:moveTo>
                <a:lnTo>
                  <a:pt x="53914" y="41079"/>
                </a:lnTo>
                <a:lnTo>
                  <a:pt x="53914" y="38690"/>
                </a:lnTo>
                <a:lnTo>
                  <a:pt x="56303" y="38690"/>
                </a:lnTo>
                <a:close/>
                <a:moveTo>
                  <a:pt x="56303" y="43616"/>
                </a:moveTo>
                <a:lnTo>
                  <a:pt x="53914" y="43616"/>
                </a:lnTo>
                <a:lnTo>
                  <a:pt x="53914" y="41226"/>
                </a:lnTo>
                <a:lnTo>
                  <a:pt x="56303" y="41226"/>
                </a:lnTo>
                <a:close/>
                <a:moveTo>
                  <a:pt x="56303" y="46152"/>
                </a:moveTo>
                <a:lnTo>
                  <a:pt x="53914" y="46152"/>
                </a:lnTo>
                <a:lnTo>
                  <a:pt x="53914" y="43764"/>
                </a:lnTo>
                <a:lnTo>
                  <a:pt x="56303" y="43764"/>
                </a:lnTo>
                <a:close/>
                <a:moveTo>
                  <a:pt x="56303" y="48691"/>
                </a:moveTo>
                <a:lnTo>
                  <a:pt x="53914" y="48691"/>
                </a:lnTo>
                <a:lnTo>
                  <a:pt x="53914" y="46302"/>
                </a:lnTo>
                <a:lnTo>
                  <a:pt x="56303" y="46302"/>
                </a:lnTo>
                <a:close/>
                <a:moveTo>
                  <a:pt x="56303" y="51228"/>
                </a:moveTo>
                <a:lnTo>
                  <a:pt x="53914" y="51228"/>
                </a:lnTo>
                <a:lnTo>
                  <a:pt x="53914" y="48839"/>
                </a:lnTo>
                <a:lnTo>
                  <a:pt x="56303" y="48839"/>
                </a:lnTo>
                <a:close/>
                <a:moveTo>
                  <a:pt x="56303" y="53765"/>
                </a:moveTo>
                <a:lnTo>
                  <a:pt x="53914" y="53765"/>
                </a:lnTo>
                <a:lnTo>
                  <a:pt x="53914" y="51376"/>
                </a:lnTo>
                <a:lnTo>
                  <a:pt x="56303" y="51376"/>
                </a:lnTo>
                <a:close/>
                <a:moveTo>
                  <a:pt x="56303" y="56303"/>
                </a:moveTo>
                <a:lnTo>
                  <a:pt x="53914" y="56303"/>
                </a:lnTo>
                <a:lnTo>
                  <a:pt x="53914" y="53914"/>
                </a:lnTo>
                <a:lnTo>
                  <a:pt x="56303" y="53914"/>
                </a:lnTo>
                <a:close/>
                <a:moveTo>
                  <a:pt x="56303" y="58840"/>
                </a:moveTo>
                <a:lnTo>
                  <a:pt x="53914" y="58840"/>
                </a:lnTo>
                <a:lnTo>
                  <a:pt x="53914" y="56451"/>
                </a:lnTo>
                <a:lnTo>
                  <a:pt x="56303" y="56451"/>
                </a:lnTo>
                <a:close/>
                <a:moveTo>
                  <a:pt x="53766" y="5554"/>
                </a:moveTo>
                <a:lnTo>
                  <a:pt x="51376" y="5554"/>
                </a:lnTo>
                <a:lnTo>
                  <a:pt x="51376" y="3165"/>
                </a:lnTo>
                <a:lnTo>
                  <a:pt x="53766" y="3165"/>
                </a:lnTo>
                <a:close/>
                <a:moveTo>
                  <a:pt x="53766" y="8092"/>
                </a:moveTo>
                <a:lnTo>
                  <a:pt x="51376" y="8092"/>
                </a:lnTo>
                <a:lnTo>
                  <a:pt x="51376" y="5703"/>
                </a:lnTo>
                <a:lnTo>
                  <a:pt x="53766" y="5703"/>
                </a:lnTo>
                <a:close/>
                <a:moveTo>
                  <a:pt x="53766" y="10629"/>
                </a:moveTo>
                <a:lnTo>
                  <a:pt x="51376" y="10629"/>
                </a:lnTo>
                <a:lnTo>
                  <a:pt x="51376" y="8240"/>
                </a:lnTo>
                <a:lnTo>
                  <a:pt x="53766" y="8240"/>
                </a:lnTo>
                <a:close/>
                <a:moveTo>
                  <a:pt x="53766" y="13166"/>
                </a:moveTo>
                <a:lnTo>
                  <a:pt x="51376" y="13166"/>
                </a:lnTo>
                <a:lnTo>
                  <a:pt x="51376" y="10777"/>
                </a:lnTo>
                <a:lnTo>
                  <a:pt x="53766" y="10777"/>
                </a:lnTo>
                <a:close/>
                <a:moveTo>
                  <a:pt x="53766" y="15704"/>
                </a:moveTo>
                <a:lnTo>
                  <a:pt x="51376" y="15704"/>
                </a:lnTo>
                <a:lnTo>
                  <a:pt x="51376" y="13316"/>
                </a:lnTo>
                <a:lnTo>
                  <a:pt x="53766" y="13316"/>
                </a:lnTo>
                <a:close/>
                <a:moveTo>
                  <a:pt x="53766" y="18242"/>
                </a:moveTo>
                <a:lnTo>
                  <a:pt x="51376" y="18242"/>
                </a:lnTo>
                <a:lnTo>
                  <a:pt x="51376" y="15853"/>
                </a:lnTo>
                <a:lnTo>
                  <a:pt x="53766" y="15853"/>
                </a:lnTo>
                <a:close/>
                <a:moveTo>
                  <a:pt x="53766" y="20778"/>
                </a:moveTo>
                <a:lnTo>
                  <a:pt x="51376" y="20778"/>
                </a:lnTo>
                <a:lnTo>
                  <a:pt x="51376" y="18389"/>
                </a:lnTo>
                <a:lnTo>
                  <a:pt x="53766" y="18389"/>
                </a:lnTo>
                <a:close/>
                <a:moveTo>
                  <a:pt x="53766" y="23316"/>
                </a:moveTo>
                <a:lnTo>
                  <a:pt x="51376" y="23316"/>
                </a:lnTo>
                <a:lnTo>
                  <a:pt x="51376" y="20928"/>
                </a:lnTo>
                <a:lnTo>
                  <a:pt x="53766" y="20928"/>
                </a:lnTo>
                <a:close/>
                <a:moveTo>
                  <a:pt x="53766" y="25854"/>
                </a:moveTo>
                <a:lnTo>
                  <a:pt x="51376" y="25854"/>
                </a:lnTo>
                <a:lnTo>
                  <a:pt x="51376" y="23465"/>
                </a:lnTo>
                <a:lnTo>
                  <a:pt x="53766" y="23465"/>
                </a:lnTo>
                <a:close/>
                <a:moveTo>
                  <a:pt x="53766" y="28391"/>
                </a:moveTo>
                <a:lnTo>
                  <a:pt x="51376" y="28391"/>
                </a:lnTo>
                <a:lnTo>
                  <a:pt x="51376" y="26002"/>
                </a:lnTo>
                <a:lnTo>
                  <a:pt x="53766" y="26002"/>
                </a:lnTo>
                <a:close/>
                <a:moveTo>
                  <a:pt x="53766" y="30928"/>
                </a:moveTo>
                <a:lnTo>
                  <a:pt x="51376" y="30928"/>
                </a:lnTo>
                <a:lnTo>
                  <a:pt x="51376" y="28540"/>
                </a:lnTo>
                <a:lnTo>
                  <a:pt x="53766" y="28540"/>
                </a:lnTo>
                <a:close/>
                <a:moveTo>
                  <a:pt x="53766" y="33466"/>
                </a:moveTo>
                <a:lnTo>
                  <a:pt x="51376" y="33466"/>
                </a:lnTo>
                <a:lnTo>
                  <a:pt x="51376" y="31077"/>
                </a:lnTo>
                <a:lnTo>
                  <a:pt x="53766" y="31077"/>
                </a:lnTo>
                <a:close/>
                <a:moveTo>
                  <a:pt x="53766" y="36003"/>
                </a:moveTo>
                <a:lnTo>
                  <a:pt x="51376" y="36003"/>
                </a:lnTo>
                <a:lnTo>
                  <a:pt x="51376" y="33614"/>
                </a:lnTo>
                <a:lnTo>
                  <a:pt x="53766" y="33614"/>
                </a:lnTo>
                <a:close/>
                <a:moveTo>
                  <a:pt x="53766" y="38540"/>
                </a:moveTo>
                <a:lnTo>
                  <a:pt x="51376" y="38540"/>
                </a:lnTo>
                <a:lnTo>
                  <a:pt x="51376" y="36152"/>
                </a:lnTo>
                <a:lnTo>
                  <a:pt x="53766" y="36152"/>
                </a:lnTo>
                <a:close/>
                <a:moveTo>
                  <a:pt x="53766" y="41079"/>
                </a:moveTo>
                <a:lnTo>
                  <a:pt x="51376" y="41079"/>
                </a:lnTo>
                <a:lnTo>
                  <a:pt x="51376" y="38690"/>
                </a:lnTo>
                <a:lnTo>
                  <a:pt x="53766" y="38690"/>
                </a:lnTo>
                <a:close/>
                <a:moveTo>
                  <a:pt x="53766" y="43616"/>
                </a:moveTo>
                <a:lnTo>
                  <a:pt x="51376" y="43616"/>
                </a:lnTo>
                <a:lnTo>
                  <a:pt x="51376" y="41226"/>
                </a:lnTo>
                <a:lnTo>
                  <a:pt x="53766" y="41226"/>
                </a:lnTo>
                <a:close/>
                <a:moveTo>
                  <a:pt x="53766" y="46152"/>
                </a:moveTo>
                <a:lnTo>
                  <a:pt x="51376" y="46152"/>
                </a:lnTo>
                <a:lnTo>
                  <a:pt x="51376" y="43764"/>
                </a:lnTo>
                <a:lnTo>
                  <a:pt x="53766" y="43764"/>
                </a:lnTo>
                <a:close/>
                <a:moveTo>
                  <a:pt x="53766" y="48691"/>
                </a:moveTo>
                <a:lnTo>
                  <a:pt x="51376" y="48691"/>
                </a:lnTo>
                <a:lnTo>
                  <a:pt x="51376" y="46302"/>
                </a:lnTo>
                <a:lnTo>
                  <a:pt x="53766" y="46302"/>
                </a:lnTo>
                <a:close/>
                <a:moveTo>
                  <a:pt x="53766" y="51228"/>
                </a:moveTo>
                <a:lnTo>
                  <a:pt x="51376" y="51228"/>
                </a:lnTo>
                <a:lnTo>
                  <a:pt x="51376" y="48839"/>
                </a:lnTo>
                <a:lnTo>
                  <a:pt x="53766" y="48839"/>
                </a:lnTo>
                <a:close/>
                <a:moveTo>
                  <a:pt x="53766" y="53765"/>
                </a:moveTo>
                <a:lnTo>
                  <a:pt x="51376" y="53765"/>
                </a:lnTo>
                <a:lnTo>
                  <a:pt x="51376" y="51376"/>
                </a:lnTo>
                <a:lnTo>
                  <a:pt x="53766" y="51376"/>
                </a:lnTo>
                <a:close/>
                <a:moveTo>
                  <a:pt x="53766" y="56303"/>
                </a:moveTo>
                <a:lnTo>
                  <a:pt x="51376" y="56303"/>
                </a:lnTo>
                <a:lnTo>
                  <a:pt x="51376" y="53914"/>
                </a:lnTo>
                <a:lnTo>
                  <a:pt x="53766" y="53914"/>
                </a:lnTo>
                <a:close/>
                <a:moveTo>
                  <a:pt x="53766" y="58840"/>
                </a:moveTo>
                <a:lnTo>
                  <a:pt x="51376" y="58840"/>
                </a:lnTo>
                <a:lnTo>
                  <a:pt x="51376" y="56451"/>
                </a:lnTo>
                <a:lnTo>
                  <a:pt x="53766" y="56451"/>
                </a:lnTo>
                <a:close/>
                <a:moveTo>
                  <a:pt x="51228" y="5554"/>
                </a:moveTo>
                <a:lnTo>
                  <a:pt x="48839" y="5554"/>
                </a:lnTo>
                <a:lnTo>
                  <a:pt x="48839" y="3165"/>
                </a:lnTo>
                <a:lnTo>
                  <a:pt x="51228" y="3165"/>
                </a:lnTo>
                <a:close/>
                <a:moveTo>
                  <a:pt x="51228" y="8092"/>
                </a:moveTo>
                <a:lnTo>
                  <a:pt x="48839" y="8092"/>
                </a:lnTo>
                <a:lnTo>
                  <a:pt x="48839" y="5703"/>
                </a:lnTo>
                <a:lnTo>
                  <a:pt x="51228" y="5703"/>
                </a:lnTo>
                <a:close/>
                <a:moveTo>
                  <a:pt x="51228" y="10629"/>
                </a:moveTo>
                <a:lnTo>
                  <a:pt x="48839" y="10629"/>
                </a:lnTo>
                <a:lnTo>
                  <a:pt x="48839" y="8240"/>
                </a:lnTo>
                <a:lnTo>
                  <a:pt x="51228" y="8240"/>
                </a:lnTo>
                <a:close/>
                <a:moveTo>
                  <a:pt x="51228" y="13166"/>
                </a:moveTo>
                <a:lnTo>
                  <a:pt x="48839" y="13166"/>
                </a:lnTo>
                <a:lnTo>
                  <a:pt x="48839" y="10777"/>
                </a:lnTo>
                <a:lnTo>
                  <a:pt x="51228" y="10777"/>
                </a:lnTo>
                <a:close/>
                <a:moveTo>
                  <a:pt x="51228" y="15704"/>
                </a:moveTo>
                <a:lnTo>
                  <a:pt x="48839" y="15704"/>
                </a:lnTo>
                <a:lnTo>
                  <a:pt x="48839" y="13316"/>
                </a:lnTo>
                <a:lnTo>
                  <a:pt x="51228" y="13316"/>
                </a:lnTo>
                <a:close/>
                <a:moveTo>
                  <a:pt x="51228" y="18242"/>
                </a:moveTo>
                <a:lnTo>
                  <a:pt x="48839" y="18242"/>
                </a:lnTo>
                <a:lnTo>
                  <a:pt x="48839" y="15853"/>
                </a:lnTo>
                <a:lnTo>
                  <a:pt x="51228" y="15853"/>
                </a:lnTo>
                <a:close/>
                <a:moveTo>
                  <a:pt x="51228" y="20778"/>
                </a:moveTo>
                <a:lnTo>
                  <a:pt x="48839" y="20778"/>
                </a:lnTo>
                <a:lnTo>
                  <a:pt x="48839" y="18389"/>
                </a:lnTo>
                <a:lnTo>
                  <a:pt x="51228" y="18389"/>
                </a:lnTo>
                <a:close/>
                <a:moveTo>
                  <a:pt x="51228" y="23316"/>
                </a:moveTo>
                <a:lnTo>
                  <a:pt x="48839" y="23316"/>
                </a:lnTo>
                <a:lnTo>
                  <a:pt x="48839" y="20928"/>
                </a:lnTo>
                <a:lnTo>
                  <a:pt x="51228" y="20928"/>
                </a:lnTo>
                <a:close/>
                <a:moveTo>
                  <a:pt x="51228" y="25854"/>
                </a:moveTo>
                <a:lnTo>
                  <a:pt x="48839" y="25854"/>
                </a:lnTo>
                <a:lnTo>
                  <a:pt x="48839" y="23465"/>
                </a:lnTo>
                <a:lnTo>
                  <a:pt x="51228" y="23465"/>
                </a:lnTo>
                <a:close/>
                <a:moveTo>
                  <a:pt x="51228" y="28391"/>
                </a:moveTo>
                <a:lnTo>
                  <a:pt x="48839" y="28391"/>
                </a:lnTo>
                <a:lnTo>
                  <a:pt x="48839" y="26002"/>
                </a:lnTo>
                <a:lnTo>
                  <a:pt x="51228" y="26002"/>
                </a:lnTo>
                <a:close/>
                <a:moveTo>
                  <a:pt x="51228" y="30928"/>
                </a:moveTo>
                <a:lnTo>
                  <a:pt x="48839" y="30928"/>
                </a:lnTo>
                <a:lnTo>
                  <a:pt x="48839" y="28540"/>
                </a:lnTo>
                <a:lnTo>
                  <a:pt x="51228" y="28540"/>
                </a:lnTo>
                <a:close/>
                <a:moveTo>
                  <a:pt x="51228" y="33466"/>
                </a:moveTo>
                <a:lnTo>
                  <a:pt x="48839" y="33466"/>
                </a:lnTo>
                <a:lnTo>
                  <a:pt x="48839" y="31077"/>
                </a:lnTo>
                <a:lnTo>
                  <a:pt x="51228" y="31077"/>
                </a:lnTo>
                <a:close/>
                <a:moveTo>
                  <a:pt x="51228" y="36003"/>
                </a:moveTo>
                <a:lnTo>
                  <a:pt x="48839" y="36003"/>
                </a:lnTo>
                <a:lnTo>
                  <a:pt x="48839" y="33614"/>
                </a:lnTo>
                <a:lnTo>
                  <a:pt x="51228" y="33614"/>
                </a:lnTo>
                <a:close/>
                <a:moveTo>
                  <a:pt x="51228" y="38540"/>
                </a:moveTo>
                <a:lnTo>
                  <a:pt x="48839" y="38540"/>
                </a:lnTo>
                <a:lnTo>
                  <a:pt x="48839" y="36152"/>
                </a:lnTo>
                <a:lnTo>
                  <a:pt x="51228" y="36152"/>
                </a:lnTo>
                <a:close/>
                <a:moveTo>
                  <a:pt x="51228" y="41079"/>
                </a:moveTo>
                <a:lnTo>
                  <a:pt x="48839" y="41079"/>
                </a:lnTo>
                <a:lnTo>
                  <a:pt x="48839" y="38690"/>
                </a:lnTo>
                <a:lnTo>
                  <a:pt x="51228" y="38690"/>
                </a:lnTo>
                <a:close/>
                <a:moveTo>
                  <a:pt x="51228" y="43616"/>
                </a:moveTo>
                <a:lnTo>
                  <a:pt x="48839" y="43616"/>
                </a:lnTo>
                <a:lnTo>
                  <a:pt x="48839" y="41226"/>
                </a:lnTo>
                <a:lnTo>
                  <a:pt x="51228" y="41226"/>
                </a:lnTo>
                <a:close/>
                <a:moveTo>
                  <a:pt x="51228" y="46152"/>
                </a:moveTo>
                <a:lnTo>
                  <a:pt x="48839" y="46152"/>
                </a:lnTo>
                <a:lnTo>
                  <a:pt x="48839" y="43764"/>
                </a:lnTo>
                <a:lnTo>
                  <a:pt x="51228" y="43764"/>
                </a:lnTo>
                <a:close/>
                <a:moveTo>
                  <a:pt x="51228" y="48691"/>
                </a:moveTo>
                <a:lnTo>
                  <a:pt x="48839" y="48691"/>
                </a:lnTo>
                <a:lnTo>
                  <a:pt x="48839" y="46302"/>
                </a:lnTo>
                <a:lnTo>
                  <a:pt x="51228" y="46302"/>
                </a:lnTo>
                <a:close/>
                <a:moveTo>
                  <a:pt x="51228" y="51228"/>
                </a:moveTo>
                <a:lnTo>
                  <a:pt x="48839" y="51228"/>
                </a:lnTo>
                <a:lnTo>
                  <a:pt x="48839" y="48839"/>
                </a:lnTo>
                <a:lnTo>
                  <a:pt x="51228" y="48839"/>
                </a:lnTo>
                <a:close/>
                <a:moveTo>
                  <a:pt x="51228" y="53765"/>
                </a:moveTo>
                <a:lnTo>
                  <a:pt x="48839" y="53765"/>
                </a:lnTo>
                <a:lnTo>
                  <a:pt x="48839" y="51376"/>
                </a:lnTo>
                <a:lnTo>
                  <a:pt x="51228" y="51376"/>
                </a:lnTo>
                <a:close/>
                <a:moveTo>
                  <a:pt x="51228" y="56303"/>
                </a:moveTo>
                <a:lnTo>
                  <a:pt x="48839" y="56303"/>
                </a:lnTo>
                <a:lnTo>
                  <a:pt x="48839" y="53914"/>
                </a:lnTo>
                <a:lnTo>
                  <a:pt x="51228" y="53914"/>
                </a:lnTo>
                <a:close/>
                <a:moveTo>
                  <a:pt x="51228" y="58840"/>
                </a:moveTo>
                <a:lnTo>
                  <a:pt x="48839" y="58840"/>
                </a:lnTo>
                <a:lnTo>
                  <a:pt x="48839" y="56451"/>
                </a:lnTo>
                <a:lnTo>
                  <a:pt x="51228" y="56451"/>
                </a:lnTo>
                <a:close/>
                <a:moveTo>
                  <a:pt x="48691" y="5554"/>
                </a:moveTo>
                <a:lnTo>
                  <a:pt x="46302" y="5554"/>
                </a:lnTo>
                <a:lnTo>
                  <a:pt x="46302" y="3165"/>
                </a:lnTo>
                <a:lnTo>
                  <a:pt x="48691" y="3165"/>
                </a:lnTo>
                <a:close/>
                <a:moveTo>
                  <a:pt x="48691" y="8092"/>
                </a:moveTo>
                <a:lnTo>
                  <a:pt x="46302" y="8092"/>
                </a:lnTo>
                <a:lnTo>
                  <a:pt x="46302" y="5703"/>
                </a:lnTo>
                <a:lnTo>
                  <a:pt x="48691" y="5703"/>
                </a:lnTo>
                <a:close/>
                <a:moveTo>
                  <a:pt x="48691" y="10629"/>
                </a:moveTo>
                <a:lnTo>
                  <a:pt x="46302" y="10629"/>
                </a:lnTo>
                <a:lnTo>
                  <a:pt x="46302" y="8240"/>
                </a:lnTo>
                <a:lnTo>
                  <a:pt x="48691" y="8240"/>
                </a:lnTo>
                <a:close/>
                <a:moveTo>
                  <a:pt x="48691" y="13166"/>
                </a:moveTo>
                <a:lnTo>
                  <a:pt x="46302" y="13166"/>
                </a:lnTo>
                <a:lnTo>
                  <a:pt x="46302" y="10777"/>
                </a:lnTo>
                <a:lnTo>
                  <a:pt x="48691" y="10777"/>
                </a:lnTo>
                <a:close/>
                <a:moveTo>
                  <a:pt x="48691" y="15704"/>
                </a:moveTo>
                <a:lnTo>
                  <a:pt x="46302" y="15704"/>
                </a:lnTo>
                <a:lnTo>
                  <a:pt x="46302" y="13316"/>
                </a:lnTo>
                <a:lnTo>
                  <a:pt x="48691" y="13316"/>
                </a:lnTo>
                <a:close/>
                <a:moveTo>
                  <a:pt x="48691" y="18242"/>
                </a:moveTo>
                <a:lnTo>
                  <a:pt x="46302" y="18242"/>
                </a:lnTo>
                <a:lnTo>
                  <a:pt x="46302" y="15853"/>
                </a:lnTo>
                <a:lnTo>
                  <a:pt x="48691" y="15853"/>
                </a:lnTo>
                <a:close/>
                <a:moveTo>
                  <a:pt x="48691" y="20778"/>
                </a:moveTo>
                <a:lnTo>
                  <a:pt x="46302" y="20778"/>
                </a:lnTo>
                <a:lnTo>
                  <a:pt x="46302" y="18389"/>
                </a:lnTo>
                <a:lnTo>
                  <a:pt x="48691" y="18389"/>
                </a:lnTo>
                <a:close/>
                <a:moveTo>
                  <a:pt x="48691" y="23316"/>
                </a:moveTo>
                <a:lnTo>
                  <a:pt x="46302" y="23316"/>
                </a:lnTo>
                <a:lnTo>
                  <a:pt x="46302" y="20928"/>
                </a:lnTo>
                <a:lnTo>
                  <a:pt x="48691" y="20928"/>
                </a:lnTo>
                <a:close/>
                <a:moveTo>
                  <a:pt x="48691" y="25854"/>
                </a:moveTo>
                <a:lnTo>
                  <a:pt x="46302" y="25854"/>
                </a:lnTo>
                <a:lnTo>
                  <a:pt x="46302" y="23465"/>
                </a:lnTo>
                <a:lnTo>
                  <a:pt x="48691" y="23465"/>
                </a:lnTo>
                <a:close/>
                <a:moveTo>
                  <a:pt x="48691" y="28391"/>
                </a:moveTo>
                <a:lnTo>
                  <a:pt x="46302" y="28391"/>
                </a:lnTo>
                <a:lnTo>
                  <a:pt x="46302" y="26002"/>
                </a:lnTo>
                <a:lnTo>
                  <a:pt x="48691" y="26002"/>
                </a:lnTo>
                <a:close/>
                <a:moveTo>
                  <a:pt x="48691" y="30928"/>
                </a:moveTo>
                <a:lnTo>
                  <a:pt x="46302" y="30928"/>
                </a:lnTo>
                <a:lnTo>
                  <a:pt x="46302" y="28540"/>
                </a:lnTo>
                <a:lnTo>
                  <a:pt x="48691" y="28540"/>
                </a:lnTo>
                <a:close/>
                <a:moveTo>
                  <a:pt x="48691" y="33466"/>
                </a:moveTo>
                <a:lnTo>
                  <a:pt x="46302" y="33466"/>
                </a:lnTo>
                <a:lnTo>
                  <a:pt x="46302" y="31077"/>
                </a:lnTo>
                <a:lnTo>
                  <a:pt x="48691" y="31077"/>
                </a:lnTo>
                <a:close/>
                <a:moveTo>
                  <a:pt x="48691" y="36003"/>
                </a:moveTo>
                <a:lnTo>
                  <a:pt x="46302" y="36003"/>
                </a:lnTo>
                <a:lnTo>
                  <a:pt x="46302" y="33614"/>
                </a:lnTo>
                <a:lnTo>
                  <a:pt x="48691" y="33614"/>
                </a:lnTo>
                <a:close/>
                <a:moveTo>
                  <a:pt x="48691" y="38540"/>
                </a:moveTo>
                <a:lnTo>
                  <a:pt x="46302" y="38540"/>
                </a:lnTo>
                <a:lnTo>
                  <a:pt x="46302" y="36152"/>
                </a:lnTo>
                <a:lnTo>
                  <a:pt x="48691" y="36152"/>
                </a:lnTo>
                <a:close/>
                <a:moveTo>
                  <a:pt x="48691" y="41079"/>
                </a:moveTo>
                <a:lnTo>
                  <a:pt x="46302" y="41079"/>
                </a:lnTo>
                <a:lnTo>
                  <a:pt x="46302" y="38690"/>
                </a:lnTo>
                <a:lnTo>
                  <a:pt x="48691" y="38690"/>
                </a:lnTo>
                <a:close/>
                <a:moveTo>
                  <a:pt x="48691" y="43616"/>
                </a:moveTo>
                <a:lnTo>
                  <a:pt x="46302" y="43616"/>
                </a:lnTo>
                <a:lnTo>
                  <a:pt x="46302" y="41226"/>
                </a:lnTo>
                <a:lnTo>
                  <a:pt x="48691" y="41226"/>
                </a:lnTo>
                <a:close/>
                <a:moveTo>
                  <a:pt x="48691" y="46152"/>
                </a:moveTo>
                <a:lnTo>
                  <a:pt x="46302" y="46152"/>
                </a:lnTo>
                <a:lnTo>
                  <a:pt x="46302" y="43764"/>
                </a:lnTo>
                <a:lnTo>
                  <a:pt x="48691" y="43764"/>
                </a:lnTo>
                <a:close/>
                <a:moveTo>
                  <a:pt x="48691" y="48691"/>
                </a:moveTo>
                <a:lnTo>
                  <a:pt x="46302" y="48691"/>
                </a:lnTo>
                <a:lnTo>
                  <a:pt x="46302" y="46302"/>
                </a:lnTo>
                <a:lnTo>
                  <a:pt x="48691" y="46302"/>
                </a:lnTo>
                <a:close/>
                <a:moveTo>
                  <a:pt x="48691" y="51228"/>
                </a:moveTo>
                <a:lnTo>
                  <a:pt x="46302" y="51228"/>
                </a:lnTo>
                <a:lnTo>
                  <a:pt x="46302" y="48839"/>
                </a:lnTo>
                <a:lnTo>
                  <a:pt x="48691" y="48839"/>
                </a:lnTo>
                <a:close/>
                <a:moveTo>
                  <a:pt x="48691" y="53765"/>
                </a:moveTo>
                <a:lnTo>
                  <a:pt x="46302" y="53765"/>
                </a:lnTo>
                <a:lnTo>
                  <a:pt x="46302" y="51376"/>
                </a:lnTo>
                <a:lnTo>
                  <a:pt x="48691" y="51376"/>
                </a:lnTo>
                <a:close/>
                <a:moveTo>
                  <a:pt x="48691" y="56303"/>
                </a:moveTo>
                <a:lnTo>
                  <a:pt x="46302" y="56303"/>
                </a:lnTo>
                <a:lnTo>
                  <a:pt x="46302" y="53914"/>
                </a:lnTo>
                <a:lnTo>
                  <a:pt x="48691" y="53914"/>
                </a:lnTo>
                <a:close/>
                <a:moveTo>
                  <a:pt x="48691" y="58840"/>
                </a:moveTo>
                <a:lnTo>
                  <a:pt x="46302" y="58840"/>
                </a:lnTo>
                <a:lnTo>
                  <a:pt x="46302" y="56451"/>
                </a:lnTo>
                <a:lnTo>
                  <a:pt x="48691" y="56451"/>
                </a:lnTo>
                <a:close/>
                <a:moveTo>
                  <a:pt x="46153" y="5554"/>
                </a:moveTo>
                <a:lnTo>
                  <a:pt x="43764" y="5554"/>
                </a:lnTo>
                <a:lnTo>
                  <a:pt x="43764" y="3165"/>
                </a:lnTo>
                <a:lnTo>
                  <a:pt x="46153" y="3165"/>
                </a:lnTo>
                <a:close/>
                <a:moveTo>
                  <a:pt x="46153" y="8092"/>
                </a:moveTo>
                <a:lnTo>
                  <a:pt x="43764" y="8092"/>
                </a:lnTo>
                <a:lnTo>
                  <a:pt x="43764" y="5703"/>
                </a:lnTo>
                <a:lnTo>
                  <a:pt x="46153" y="5703"/>
                </a:lnTo>
                <a:close/>
                <a:moveTo>
                  <a:pt x="46153" y="10629"/>
                </a:moveTo>
                <a:lnTo>
                  <a:pt x="43764" y="10629"/>
                </a:lnTo>
                <a:lnTo>
                  <a:pt x="43764" y="8240"/>
                </a:lnTo>
                <a:lnTo>
                  <a:pt x="46153" y="8240"/>
                </a:lnTo>
                <a:close/>
                <a:moveTo>
                  <a:pt x="46153" y="13166"/>
                </a:moveTo>
                <a:lnTo>
                  <a:pt x="43764" y="13166"/>
                </a:lnTo>
                <a:lnTo>
                  <a:pt x="43764" y="10777"/>
                </a:lnTo>
                <a:lnTo>
                  <a:pt x="46153" y="10777"/>
                </a:lnTo>
                <a:close/>
                <a:moveTo>
                  <a:pt x="46153" y="15704"/>
                </a:moveTo>
                <a:lnTo>
                  <a:pt x="43764" y="15704"/>
                </a:lnTo>
                <a:lnTo>
                  <a:pt x="43764" y="13316"/>
                </a:lnTo>
                <a:lnTo>
                  <a:pt x="46153" y="13316"/>
                </a:lnTo>
                <a:close/>
                <a:moveTo>
                  <a:pt x="46153" y="18242"/>
                </a:moveTo>
                <a:lnTo>
                  <a:pt x="43764" y="18242"/>
                </a:lnTo>
                <a:lnTo>
                  <a:pt x="43764" y="15853"/>
                </a:lnTo>
                <a:lnTo>
                  <a:pt x="46153" y="15853"/>
                </a:lnTo>
                <a:close/>
                <a:moveTo>
                  <a:pt x="46153" y="20778"/>
                </a:moveTo>
                <a:lnTo>
                  <a:pt x="43764" y="20778"/>
                </a:lnTo>
                <a:lnTo>
                  <a:pt x="43764" y="18389"/>
                </a:lnTo>
                <a:lnTo>
                  <a:pt x="46153" y="18389"/>
                </a:lnTo>
                <a:close/>
                <a:moveTo>
                  <a:pt x="46153" y="23316"/>
                </a:moveTo>
                <a:lnTo>
                  <a:pt x="43764" y="23316"/>
                </a:lnTo>
                <a:lnTo>
                  <a:pt x="43764" y="20928"/>
                </a:lnTo>
                <a:lnTo>
                  <a:pt x="46153" y="20928"/>
                </a:lnTo>
                <a:close/>
                <a:moveTo>
                  <a:pt x="46153" y="25854"/>
                </a:moveTo>
                <a:lnTo>
                  <a:pt x="43764" y="25854"/>
                </a:lnTo>
                <a:lnTo>
                  <a:pt x="43764" y="23465"/>
                </a:lnTo>
                <a:lnTo>
                  <a:pt x="46153" y="23465"/>
                </a:lnTo>
                <a:close/>
                <a:moveTo>
                  <a:pt x="46153" y="28391"/>
                </a:moveTo>
                <a:lnTo>
                  <a:pt x="43764" y="28391"/>
                </a:lnTo>
                <a:lnTo>
                  <a:pt x="43764" y="26002"/>
                </a:lnTo>
                <a:lnTo>
                  <a:pt x="46153" y="26002"/>
                </a:lnTo>
                <a:close/>
                <a:moveTo>
                  <a:pt x="46153" y="30928"/>
                </a:moveTo>
                <a:lnTo>
                  <a:pt x="43764" y="30928"/>
                </a:lnTo>
                <a:lnTo>
                  <a:pt x="43764" y="28540"/>
                </a:lnTo>
                <a:lnTo>
                  <a:pt x="46153" y="28540"/>
                </a:lnTo>
                <a:close/>
                <a:moveTo>
                  <a:pt x="46153" y="33466"/>
                </a:moveTo>
                <a:lnTo>
                  <a:pt x="43764" y="33466"/>
                </a:lnTo>
                <a:lnTo>
                  <a:pt x="43764" y="31077"/>
                </a:lnTo>
                <a:lnTo>
                  <a:pt x="46153" y="31077"/>
                </a:lnTo>
                <a:close/>
                <a:moveTo>
                  <a:pt x="46153" y="36003"/>
                </a:moveTo>
                <a:lnTo>
                  <a:pt x="43764" y="36003"/>
                </a:lnTo>
                <a:lnTo>
                  <a:pt x="43764" y="33614"/>
                </a:lnTo>
                <a:lnTo>
                  <a:pt x="46153" y="33614"/>
                </a:lnTo>
                <a:close/>
                <a:moveTo>
                  <a:pt x="46153" y="38540"/>
                </a:moveTo>
                <a:lnTo>
                  <a:pt x="43764" y="38540"/>
                </a:lnTo>
                <a:lnTo>
                  <a:pt x="43764" y="36152"/>
                </a:lnTo>
                <a:lnTo>
                  <a:pt x="46153" y="36152"/>
                </a:lnTo>
                <a:close/>
                <a:moveTo>
                  <a:pt x="46153" y="41079"/>
                </a:moveTo>
                <a:lnTo>
                  <a:pt x="43764" y="41079"/>
                </a:lnTo>
                <a:lnTo>
                  <a:pt x="43764" y="38690"/>
                </a:lnTo>
                <a:lnTo>
                  <a:pt x="46153" y="38690"/>
                </a:lnTo>
                <a:close/>
                <a:moveTo>
                  <a:pt x="46153" y="43616"/>
                </a:moveTo>
                <a:lnTo>
                  <a:pt x="43764" y="43616"/>
                </a:lnTo>
                <a:lnTo>
                  <a:pt x="43764" y="41226"/>
                </a:lnTo>
                <a:lnTo>
                  <a:pt x="46153" y="41226"/>
                </a:lnTo>
                <a:close/>
                <a:moveTo>
                  <a:pt x="46153" y="46152"/>
                </a:moveTo>
                <a:lnTo>
                  <a:pt x="43764" y="46152"/>
                </a:lnTo>
                <a:lnTo>
                  <a:pt x="43764" y="43764"/>
                </a:lnTo>
                <a:lnTo>
                  <a:pt x="46153" y="43764"/>
                </a:lnTo>
                <a:close/>
                <a:moveTo>
                  <a:pt x="46153" y="48691"/>
                </a:moveTo>
                <a:lnTo>
                  <a:pt x="43764" y="48691"/>
                </a:lnTo>
                <a:lnTo>
                  <a:pt x="43764" y="46302"/>
                </a:lnTo>
                <a:lnTo>
                  <a:pt x="46153" y="46302"/>
                </a:lnTo>
                <a:close/>
                <a:moveTo>
                  <a:pt x="46153" y="51228"/>
                </a:moveTo>
                <a:lnTo>
                  <a:pt x="43764" y="51228"/>
                </a:lnTo>
                <a:lnTo>
                  <a:pt x="43764" y="48839"/>
                </a:lnTo>
                <a:lnTo>
                  <a:pt x="46153" y="48839"/>
                </a:lnTo>
                <a:close/>
                <a:moveTo>
                  <a:pt x="46153" y="53765"/>
                </a:moveTo>
                <a:lnTo>
                  <a:pt x="43764" y="53765"/>
                </a:lnTo>
                <a:lnTo>
                  <a:pt x="43764" y="51376"/>
                </a:lnTo>
                <a:lnTo>
                  <a:pt x="46153" y="51376"/>
                </a:lnTo>
                <a:close/>
                <a:moveTo>
                  <a:pt x="46153" y="56303"/>
                </a:moveTo>
                <a:lnTo>
                  <a:pt x="43764" y="56303"/>
                </a:lnTo>
                <a:lnTo>
                  <a:pt x="43764" y="53914"/>
                </a:lnTo>
                <a:lnTo>
                  <a:pt x="46153" y="53914"/>
                </a:lnTo>
                <a:close/>
                <a:moveTo>
                  <a:pt x="46153" y="58840"/>
                </a:moveTo>
                <a:lnTo>
                  <a:pt x="43764" y="58840"/>
                </a:lnTo>
                <a:lnTo>
                  <a:pt x="43764" y="56451"/>
                </a:lnTo>
                <a:lnTo>
                  <a:pt x="46153" y="56451"/>
                </a:lnTo>
                <a:close/>
                <a:moveTo>
                  <a:pt x="43616" y="5554"/>
                </a:moveTo>
                <a:lnTo>
                  <a:pt x="41227" y="5554"/>
                </a:lnTo>
                <a:lnTo>
                  <a:pt x="41227" y="3165"/>
                </a:lnTo>
                <a:lnTo>
                  <a:pt x="43616" y="3165"/>
                </a:lnTo>
                <a:close/>
                <a:moveTo>
                  <a:pt x="43616" y="8092"/>
                </a:moveTo>
                <a:lnTo>
                  <a:pt x="41227" y="8092"/>
                </a:lnTo>
                <a:lnTo>
                  <a:pt x="41227" y="5703"/>
                </a:lnTo>
                <a:lnTo>
                  <a:pt x="43616" y="5703"/>
                </a:lnTo>
                <a:close/>
                <a:moveTo>
                  <a:pt x="43616" y="10629"/>
                </a:moveTo>
                <a:lnTo>
                  <a:pt x="41227" y="10629"/>
                </a:lnTo>
                <a:lnTo>
                  <a:pt x="41227" y="8240"/>
                </a:lnTo>
                <a:lnTo>
                  <a:pt x="43616" y="8240"/>
                </a:lnTo>
                <a:close/>
                <a:moveTo>
                  <a:pt x="43616" y="13166"/>
                </a:moveTo>
                <a:lnTo>
                  <a:pt x="41227" y="13166"/>
                </a:lnTo>
                <a:lnTo>
                  <a:pt x="41227" y="10777"/>
                </a:lnTo>
                <a:lnTo>
                  <a:pt x="43616" y="10777"/>
                </a:lnTo>
                <a:close/>
                <a:moveTo>
                  <a:pt x="43616" y="15704"/>
                </a:moveTo>
                <a:lnTo>
                  <a:pt x="41227" y="15704"/>
                </a:lnTo>
                <a:lnTo>
                  <a:pt x="41227" y="13316"/>
                </a:lnTo>
                <a:lnTo>
                  <a:pt x="43616" y="13316"/>
                </a:lnTo>
                <a:close/>
                <a:moveTo>
                  <a:pt x="43616" y="18242"/>
                </a:moveTo>
                <a:lnTo>
                  <a:pt x="41227" y="18242"/>
                </a:lnTo>
                <a:lnTo>
                  <a:pt x="41227" y="15853"/>
                </a:lnTo>
                <a:lnTo>
                  <a:pt x="43616" y="15853"/>
                </a:lnTo>
                <a:close/>
                <a:moveTo>
                  <a:pt x="43616" y="20778"/>
                </a:moveTo>
                <a:lnTo>
                  <a:pt x="41227" y="20778"/>
                </a:lnTo>
                <a:lnTo>
                  <a:pt x="41227" y="18389"/>
                </a:lnTo>
                <a:lnTo>
                  <a:pt x="43616" y="18389"/>
                </a:lnTo>
                <a:close/>
                <a:moveTo>
                  <a:pt x="43616" y="23316"/>
                </a:moveTo>
                <a:lnTo>
                  <a:pt x="41227" y="23316"/>
                </a:lnTo>
                <a:lnTo>
                  <a:pt x="41227" y="20928"/>
                </a:lnTo>
                <a:lnTo>
                  <a:pt x="43616" y="20928"/>
                </a:lnTo>
                <a:close/>
                <a:moveTo>
                  <a:pt x="43616" y="25854"/>
                </a:moveTo>
                <a:lnTo>
                  <a:pt x="41227" y="25854"/>
                </a:lnTo>
                <a:lnTo>
                  <a:pt x="41227" y="23465"/>
                </a:lnTo>
                <a:lnTo>
                  <a:pt x="43616" y="23465"/>
                </a:lnTo>
                <a:close/>
                <a:moveTo>
                  <a:pt x="43616" y="28391"/>
                </a:moveTo>
                <a:lnTo>
                  <a:pt x="41227" y="28391"/>
                </a:lnTo>
                <a:lnTo>
                  <a:pt x="41227" y="26002"/>
                </a:lnTo>
                <a:lnTo>
                  <a:pt x="43616" y="26002"/>
                </a:lnTo>
                <a:close/>
                <a:moveTo>
                  <a:pt x="43616" y="30928"/>
                </a:moveTo>
                <a:lnTo>
                  <a:pt x="41227" y="30928"/>
                </a:lnTo>
                <a:lnTo>
                  <a:pt x="41227" y="28540"/>
                </a:lnTo>
                <a:lnTo>
                  <a:pt x="43616" y="28540"/>
                </a:lnTo>
                <a:close/>
                <a:moveTo>
                  <a:pt x="43616" y="33466"/>
                </a:moveTo>
                <a:lnTo>
                  <a:pt x="41227" y="33466"/>
                </a:lnTo>
                <a:lnTo>
                  <a:pt x="41227" y="31077"/>
                </a:lnTo>
                <a:lnTo>
                  <a:pt x="43616" y="31077"/>
                </a:lnTo>
                <a:close/>
                <a:moveTo>
                  <a:pt x="43616" y="36003"/>
                </a:moveTo>
                <a:lnTo>
                  <a:pt x="41227" y="36003"/>
                </a:lnTo>
                <a:lnTo>
                  <a:pt x="41227" y="33614"/>
                </a:lnTo>
                <a:lnTo>
                  <a:pt x="43616" y="33614"/>
                </a:lnTo>
                <a:close/>
                <a:moveTo>
                  <a:pt x="43616" y="38540"/>
                </a:moveTo>
                <a:lnTo>
                  <a:pt x="41227" y="38540"/>
                </a:lnTo>
                <a:lnTo>
                  <a:pt x="41227" y="36152"/>
                </a:lnTo>
                <a:lnTo>
                  <a:pt x="43616" y="36152"/>
                </a:lnTo>
                <a:close/>
                <a:moveTo>
                  <a:pt x="43616" y="41079"/>
                </a:moveTo>
                <a:lnTo>
                  <a:pt x="41227" y="41079"/>
                </a:lnTo>
                <a:lnTo>
                  <a:pt x="41227" y="38690"/>
                </a:lnTo>
                <a:lnTo>
                  <a:pt x="43616" y="38690"/>
                </a:lnTo>
                <a:close/>
                <a:moveTo>
                  <a:pt x="43616" y="43616"/>
                </a:moveTo>
                <a:lnTo>
                  <a:pt x="41227" y="43616"/>
                </a:lnTo>
                <a:lnTo>
                  <a:pt x="41227" y="41226"/>
                </a:lnTo>
                <a:lnTo>
                  <a:pt x="43616" y="41226"/>
                </a:lnTo>
                <a:close/>
                <a:moveTo>
                  <a:pt x="43616" y="46152"/>
                </a:moveTo>
                <a:lnTo>
                  <a:pt x="41227" y="46152"/>
                </a:lnTo>
                <a:lnTo>
                  <a:pt x="41227" y="43764"/>
                </a:lnTo>
                <a:lnTo>
                  <a:pt x="43616" y="43764"/>
                </a:lnTo>
                <a:close/>
                <a:moveTo>
                  <a:pt x="43616" y="48691"/>
                </a:moveTo>
                <a:lnTo>
                  <a:pt x="41227" y="48691"/>
                </a:lnTo>
                <a:lnTo>
                  <a:pt x="41227" y="46302"/>
                </a:lnTo>
                <a:lnTo>
                  <a:pt x="43616" y="46302"/>
                </a:lnTo>
                <a:close/>
                <a:moveTo>
                  <a:pt x="43616" y="51228"/>
                </a:moveTo>
                <a:lnTo>
                  <a:pt x="41227" y="51228"/>
                </a:lnTo>
                <a:lnTo>
                  <a:pt x="41227" y="48839"/>
                </a:lnTo>
                <a:lnTo>
                  <a:pt x="43616" y="48839"/>
                </a:lnTo>
                <a:close/>
                <a:moveTo>
                  <a:pt x="43616" y="53765"/>
                </a:moveTo>
                <a:lnTo>
                  <a:pt x="41227" y="53765"/>
                </a:lnTo>
                <a:lnTo>
                  <a:pt x="41227" y="51376"/>
                </a:lnTo>
                <a:lnTo>
                  <a:pt x="43616" y="51376"/>
                </a:lnTo>
                <a:close/>
                <a:moveTo>
                  <a:pt x="43616" y="56303"/>
                </a:moveTo>
                <a:lnTo>
                  <a:pt x="41227" y="56303"/>
                </a:lnTo>
                <a:lnTo>
                  <a:pt x="41227" y="53914"/>
                </a:lnTo>
                <a:lnTo>
                  <a:pt x="43616" y="53914"/>
                </a:lnTo>
                <a:close/>
                <a:moveTo>
                  <a:pt x="43616" y="58840"/>
                </a:moveTo>
                <a:lnTo>
                  <a:pt x="41227" y="58840"/>
                </a:lnTo>
                <a:lnTo>
                  <a:pt x="41227" y="56451"/>
                </a:lnTo>
                <a:lnTo>
                  <a:pt x="43616" y="56451"/>
                </a:lnTo>
                <a:close/>
                <a:moveTo>
                  <a:pt x="41078" y="5554"/>
                </a:moveTo>
                <a:lnTo>
                  <a:pt x="38689" y="5554"/>
                </a:lnTo>
                <a:lnTo>
                  <a:pt x="38689" y="3165"/>
                </a:lnTo>
                <a:lnTo>
                  <a:pt x="41078" y="3165"/>
                </a:lnTo>
                <a:close/>
                <a:moveTo>
                  <a:pt x="41078" y="8092"/>
                </a:moveTo>
                <a:lnTo>
                  <a:pt x="38689" y="8092"/>
                </a:lnTo>
                <a:lnTo>
                  <a:pt x="38689" y="5703"/>
                </a:lnTo>
                <a:lnTo>
                  <a:pt x="41078" y="5703"/>
                </a:lnTo>
                <a:close/>
                <a:moveTo>
                  <a:pt x="41078" y="10629"/>
                </a:moveTo>
                <a:lnTo>
                  <a:pt x="38689" y="10629"/>
                </a:lnTo>
                <a:lnTo>
                  <a:pt x="38689" y="8240"/>
                </a:lnTo>
                <a:lnTo>
                  <a:pt x="41078" y="8240"/>
                </a:lnTo>
                <a:close/>
                <a:moveTo>
                  <a:pt x="41078" y="13166"/>
                </a:moveTo>
                <a:lnTo>
                  <a:pt x="38689" y="13166"/>
                </a:lnTo>
                <a:lnTo>
                  <a:pt x="38689" y="10777"/>
                </a:lnTo>
                <a:lnTo>
                  <a:pt x="41078" y="10777"/>
                </a:lnTo>
                <a:close/>
                <a:moveTo>
                  <a:pt x="41078" y="15704"/>
                </a:moveTo>
                <a:lnTo>
                  <a:pt x="38689" y="15704"/>
                </a:lnTo>
                <a:lnTo>
                  <a:pt x="38689" y="13316"/>
                </a:lnTo>
                <a:lnTo>
                  <a:pt x="41078" y="13316"/>
                </a:lnTo>
                <a:close/>
                <a:moveTo>
                  <a:pt x="41078" y="18242"/>
                </a:moveTo>
                <a:lnTo>
                  <a:pt x="38689" y="18242"/>
                </a:lnTo>
                <a:lnTo>
                  <a:pt x="38689" y="15853"/>
                </a:lnTo>
                <a:lnTo>
                  <a:pt x="41078" y="15853"/>
                </a:lnTo>
                <a:close/>
                <a:moveTo>
                  <a:pt x="41078" y="20778"/>
                </a:moveTo>
                <a:lnTo>
                  <a:pt x="38689" y="20778"/>
                </a:lnTo>
                <a:lnTo>
                  <a:pt x="38689" y="18389"/>
                </a:lnTo>
                <a:lnTo>
                  <a:pt x="41078" y="18389"/>
                </a:lnTo>
                <a:close/>
                <a:moveTo>
                  <a:pt x="41078" y="23316"/>
                </a:moveTo>
                <a:lnTo>
                  <a:pt x="38689" y="23316"/>
                </a:lnTo>
                <a:lnTo>
                  <a:pt x="38689" y="20928"/>
                </a:lnTo>
                <a:lnTo>
                  <a:pt x="41078" y="20928"/>
                </a:lnTo>
                <a:close/>
                <a:moveTo>
                  <a:pt x="41078" y="25854"/>
                </a:moveTo>
                <a:lnTo>
                  <a:pt x="38689" y="25854"/>
                </a:lnTo>
                <a:lnTo>
                  <a:pt x="38689" y="23465"/>
                </a:lnTo>
                <a:lnTo>
                  <a:pt x="41078" y="23465"/>
                </a:lnTo>
                <a:close/>
                <a:moveTo>
                  <a:pt x="41078" y="28391"/>
                </a:moveTo>
                <a:lnTo>
                  <a:pt x="38689" y="28391"/>
                </a:lnTo>
                <a:lnTo>
                  <a:pt x="38689" y="26002"/>
                </a:lnTo>
                <a:lnTo>
                  <a:pt x="41078" y="26002"/>
                </a:lnTo>
                <a:close/>
                <a:moveTo>
                  <a:pt x="41078" y="30928"/>
                </a:moveTo>
                <a:lnTo>
                  <a:pt x="38689" y="30928"/>
                </a:lnTo>
                <a:lnTo>
                  <a:pt x="38689" y="28540"/>
                </a:lnTo>
                <a:lnTo>
                  <a:pt x="41078" y="28540"/>
                </a:lnTo>
                <a:close/>
                <a:moveTo>
                  <a:pt x="41078" y="33466"/>
                </a:moveTo>
                <a:lnTo>
                  <a:pt x="38689" y="33466"/>
                </a:lnTo>
                <a:lnTo>
                  <a:pt x="38689" y="31077"/>
                </a:lnTo>
                <a:lnTo>
                  <a:pt x="41078" y="31077"/>
                </a:lnTo>
                <a:close/>
                <a:moveTo>
                  <a:pt x="41078" y="36003"/>
                </a:moveTo>
                <a:lnTo>
                  <a:pt x="38689" y="36003"/>
                </a:lnTo>
                <a:lnTo>
                  <a:pt x="38689" y="33614"/>
                </a:lnTo>
                <a:lnTo>
                  <a:pt x="41078" y="33614"/>
                </a:lnTo>
                <a:close/>
                <a:moveTo>
                  <a:pt x="41078" y="38540"/>
                </a:moveTo>
                <a:lnTo>
                  <a:pt x="38689" y="38540"/>
                </a:lnTo>
                <a:lnTo>
                  <a:pt x="38689" y="36152"/>
                </a:lnTo>
                <a:lnTo>
                  <a:pt x="41078" y="36152"/>
                </a:lnTo>
                <a:close/>
                <a:moveTo>
                  <a:pt x="41078" y="41079"/>
                </a:moveTo>
                <a:lnTo>
                  <a:pt x="38689" y="41079"/>
                </a:lnTo>
                <a:lnTo>
                  <a:pt x="38689" y="38690"/>
                </a:lnTo>
                <a:lnTo>
                  <a:pt x="41078" y="38690"/>
                </a:lnTo>
                <a:close/>
                <a:moveTo>
                  <a:pt x="41078" y="43616"/>
                </a:moveTo>
                <a:lnTo>
                  <a:pt x="38689" y="43616"/>
                </a:lnTo>
                <a:lnTo>
                  <a:pt x="38689" y="41226"/>
                </a:lnTo>
                <a:lnTo>
                  <a:pt x="41078" y="41226"/>
                </a:lnTo>
                <a:close/>
                <a:moveTo>
                  <a:pt x="41078" y="46152"/>
                </a:moveTo>
                <a:lnTo>
                  <a:pt x="38689" y="46152"/>
                </a:lnTo>
                <a:lnTo>
                  <a:pt x="38689" y="43764"/>
                </a:lnTo>
                <a:lnTo>
                  <a:pt x="41078" y="43764"/>
                </a:lnTo>
                <a:close/>
                <a:moveTo>
                  <a:pt x="41078" y="48691"/>
                </a:moveTo>
                <a:lnTo>
                  <a:pt x="38689" y="48691"/>
                </a:lnTo>
                <a:lnTo>
                  <a:pt x="38689" y="46302"/>
                </a:lnTo>
                <a:lnTo>
                  <a:pt x="41078" y="46302"/>
                </a:lnTo>
                <a:close/>
                <a:moveTo>
                  <a:pt x="41078" y="51228"/>
                </a:moveTo>
                <a:lnTo>
                  <a:pt x="38689" y="51228"/>
                </a:lnTo>
                <a:lnTo>
                  <a:pt x="38689" y="48839"/>
                </a:lnTo>
                <a:lnTo>
                  <a:pt x="41078" y="48839"/>
                </a:lnTo>
                <a:close/>
                <a:moveTo>
                  <a:pt x="41078" y="53765"/>
                </a:moveTo>
                <a:lnTo>
                  <a:pt x="38689" y="53765"/>
                </a:lnTo>
                <a:lnTo>
                  <a:pt x="38689" y="51376"/>
                </a:lnTo>
                <a:lnTo>
                  <a:pt x="41078" y="51376"/>
                </a:lnTo>
                <a:close/>
                <a:moveTo>
                  <a:pt x="41078" y="56303"/>
                </a:moveTo>
                <a:lnTo>
                  <a:pt x="38689" y="56303"/>
                </a:lnTo>
                <a:lnTo>
                  <a:pt x="38689" y="53914"/>
                </a:lnTo>
                <a:lnTo>
                  <a:pt x="41078" y="53914"/>
                </a:lnTo>
                <a:close/>
                <a:moveTo>
                  <a:pt x="41078" y="58840"/>
                </a:moveTo>
                <a:lnTo>
                  <a:pt x="38689" y="58840"/>
                </a:lnTo>
                <a:lnTo>
                  <a:pt x="38689" y="56451"/>
                </a:lnTo>
                <a:lnTo>
                  <a:pt x="41078" y="56451"/>
                </a:lnTo>
                <a:close/>
                <a:moveTo>
                  <a:pt x="38541" y="5554"/>
                </a:moveTo>
                <a:lnTo>
                  <a:pt x="36152" y="5554"/>
                </a:lnTo>
                <a:lnTo>
                  <a:pt x="36152" y="3165"/>
                </a:lnTo>
                <a:lnTo>
                  <a:pt x="38541" y="3165"/>
                </a:lnTo>
                <a:close/>
                <a:moveTo>
                  <a:pt x="38541" y="8092"/>
                </a:moveTo>
                <a:lnTo>
                  <a:pt x="36152" y="8092"/>
                </a:lnTo>
                <a:lnTo>
                  <a:pt x="36152" y="5703"/>
                </a:lnTo>
                <a:lnTo>
                  <a:pt x="38541" y="5703"/>
                </a:lnTo>
                <a:close/>
                <a:moveTo>
                  <a:pt x="38541" y="10629"/>
                </a:moveTo>
                <a:lnTo>
                  <a:pt x="36152" y="10629"/>
                </a:lnTo>
                <a:lnTo>
                  <a:pt x="36152" y="8240"/>
                </a:lnTo>
                <a:lnTo>
                  <a:pt x="38541" y="8240"/>
                </a:lnTo>
                <a:close/>
                <a:moveTo>
                  <a:pt x="38541" y="13166"/>
                </a:moveTo>
                <a:lnTo>
                  <a:pt x="36152" y="13166"/>
                </a:lnTo>
                <a:lnTo>
                  <a:pt x="36152" y="10777"/>
                </a:lnTo>
                <a:lnTo>
                  <a:pt x="38541" y="10777"/>
                </a:lnTo>
                <a:close/>
                <a:moveTo>
                  <a:pt x="38541" y="15704"/>
                </a:moveTo>
                <a:lnTo>
                  <a:pt x="36152" y="15704"/>
                </a:lnTo>
                <a:lnTo>
                  <a:pt x="36152" y="13316"/>
                </a:lnTo>
                <a:lnTo>
                  <a:pt x="38541" y="13316"/>
                </a:lnTo>
                <a:close/>
                <a:moveTo>
                  <a:pt x="38541" y="18242"/>
                </a:moveTo>
                <a:lnTo>
                  <a:pt x="36152" y="18242"/>
                </a:lnTo>
                <a:lnTo>
                  <a:pt x="36152" y="15853"/>
                </a:lnTo>
                <a:lnTo>
                  <a:pt x="38541" y="15853"/>
                </a:lnTo>
                <a:close/>
                <a:moveTo>
                  <a:pt x="38541" y="20778"/>
                </a:moveTo>
                <a:lnTo>
                  <a:pt x="36152" y="20778"/>
                </a:lnTo>
                <a:lnTo>
                  <a:pt x="36152" y="18389"/>
                </a:lnTo>
                <a:lnTo>
                  <a:pt x="38541" y="18389"/>
                </a:lnTo>
                <a:close/>
                <a:moveTo>
                  <a:pt x="38541" y="23316"/>
                </a:moveTo>
                <a:lnTo>
                  <a:pt x="36152" y="23316"/>
                </a:lnTo>
                <a:lnTo>
                  <a:pt x="36152" y="20928"/>
                </a:lnTo>
                <a:lnTo>
                  <a:pt x="38541" y="20928"/>
                </a:lnTo>
                <a:close/>
                <a:moveTo>
                  <a:pt x="38541" y="25854"/>
                </a:moveTo>
                <a:lnTo>
                  <a:pt x="36152" y="25854"/>
                </a:lnTo>
                <a:lnTo>
                  <a:pt x="36152" y="23465"/>
                </a:lnTo>
                <a:lnTo>
                  <a:pt x="38541" y="23465"/>
                </a:lnTo>
                <a:close/>
                <a:moveTo>
                  <a:pt x="38541" y="28391"/>
                </a:moveTo>
                <a:lnTo>
                  <a:pt x="36152" y="28391"/>
                </a:lnTo>
                <a:lnTo>
                  <a:pt x="36152" y="26002"/>
                </a:lnTo>
                <a:lnTo>
                  <a:pt x="38541" y="26002"/>
                </a:lnTo>
                <a:close/>
                <a:moveTo>
                  <a:pt x="38541" y="30928"/>
                </a:moveTo>
                <a:lnTo>
                  <a:pt x="36152" y="30928"/>
                </a:lnTo>
                <a:lnTo>
                  <a:pt x="36152" y="28540"/>
                </a:lnTo>
                <a:lnTo>
                  <a:pt x="38541" y="28540"/>
                </a:lnTo>
                <a:close/>
                <a:moveTo>
                  <a:pt x="38541" y="33466"/>
                </a:moveTo>
                <a:lnTo>
                  <a:pt x="36152" y="33466"/>
                </a:lnTo>
                <a:lnTo>
                  <a:pt x="36152" y="31077"/>
                </a:lnTo>
                <a:lnTo>
                  <a:pt x="38541" y="31077"/>
                </a:lnTo>
                <a:close/>
                <a:moveTo>
                  <a:pt x="38541" y="36003"/>
                </a:moveTo>
                <a:lnTo>
                  <a:pt x="36152" y="36003"/>
                </a:lnTo>
                <a:lnTo>
                  <a:pt x="36152" y="33614"/>
                </a:lnTo>
                <a:lnTo>
                  <a:pt x="38541" y="33614"/>
                </a:lnTo>
                <a:close/>
                <a:moveTo>
                  <a:pt x="38541" y="38540"/>
                </a:moveTo>
                <a:lnTo>
                  <a:pt x="36152" y="38540"/>
                </a:lnTo>
                <a:lnTo>
                  <a:pt x="36152" y="36152"/>
                </a:lnTo>
                <a:lnTo>
                  <a:pt x="38541" y="36152"/>
                </a:lnTo>
                <a:close/>
                <a:moveTo>
                  <a:pt x="38541" y="41079"/>
                </a:moveTo>
                <a:lnTo>
                  <a:pt x="36152" y="41079"/>
                </a:lnTo>
                <a:lnTo>
                  <a:pt x="36152" y="38690"/>
                </a:lnTo>
                <a:lnTo>
                  <a:pt x="38541" y="38690"/>
                </a:lnTo>
                <a:close/>
                <a:moveTo>
                  <a:pt x="38541" y="43616"/>
                </a:moveTo>
                <a:lnTo>
                  <a:pt x="36152" y="43616"/>
                </a:lnTo>
                <a:lnTo>
                  <a:pt x="36152" y="41226"/>
                </a:lnTo>
                <a:lnTo>
                  <a:pt x="38541" y="41226"/>
                </a:lnTo>
                <a:close/>
                <a:moveTo>
                  <a:pt x="38541" y="46152"/>
                </a:moveTo>
                <a:lnTo>
                  <a:pt x="36152" y="46152"/>
                </a:lnTo>
                <a:lnTo>
                  <a:pt x="36152" y="43764"/>
                </a:lnTo>
                <a:lnTo>
                  <a:pt x="38541" y="43764"/>
                </a:lnTo>
                <a:close/>
                <a:moveTo>
                  <a:pt x="38541" y="48691"/>
                </a:moveTo>
                <a:lnTo>
                  <a:pt x="36152" y="48691"/>
                </a:lnTo>
                <a:lnTo>
                  <a:pt x="36152" y="46302"/>
                </a:lnTo>
                <a:lnTo>
                  <a:pt x="38541" y="46302"/>
                </a:lnTo>
                <a:close/>
                <a:moveTo>
                  <a:pt x="38541" y="51228"/>
                </a:moveTo>
                <a:lnTo>
                  <a:pt x="36152" y="51228"/>
                </a:lnTo>
                <a:lnTo>
                  <a:pt x="36152" y="48839"/>
                </a:lnTo>
                <a:lnTo>
                  <a:pt x="38541" y="48839"/>
                </a:lnTo>
                <a:close/>
                <a:moveTo>
                  <a:pt x="38541" y="53765"/>
                </a:moveTo>
                <a:lnTo>
                  <a:pt x="36152" y="53765"/>
                </a:lnTo>
                <a:lnTo>
                  <a:pt x="36152" y="51376"/>
                </a:lnTo>
                <a:lnTo>
                  <a:pt x="38541" y="51376"/>
                </a:lnTo>
                <a:close/>
                <a:moveTo>
                  <a:pt x="38541" y="56303"/>
                </a:moveTo>
                <a:lnTo>
                  <a:pt x="36152" y="56303"/>
                </a:lnTo>
                <a:lnTo>
                  <a:pt x="36152" y="53914"/>
                </a:lnTo>
                <a:lnTo>
                  <a:pt x="38541" y="53914"/>
                </a:lnTo>
                <a:close/>
                <a:moveTo>
                  <a:pt x="38541" y="58840"/>
                </a:moveTo>
                <a:lnTo>
                  <a:pt x="36152" y="58840"/>
                </a:lnTo>
                <a:lnTo>
                  <a:pt x="36152" y="56451"/>
                </a:lnTo>
                <a:lnTo>
                  <a:pt x="38541" y="56451"/>
                </a:lnTo>
                <a:close/>
                <a:moveTo>
                  <a:pt x="36004" y="5554"/>
                </a:moveTo>
                <a:lnTo>
                  <a:pt x="33615" y="5554"/>
                </a:lnTo>
                <a:lnTo>
                  <a:pt x="33615" y="3165"/>
                </a:lnTo>
                <a:lnTo>
                  <a:pt x="36004" y="3165"/>
                </a:lnTo>
                <a:close/>
                <a:moveTo>
                  <a:pt x="36004" y="8092"/>
                </a:moveTo>
                <a:lnTo>
                  <a:pt x="33615" y="8092"/>
                </a:lnTo>
                <a:lnTo>
                  <a:pt x="33615" y="5703"/>
                </a:lnTo>
                <a:lnTo>
                  <a:pt x="36004" y="5703"/>
                </a:lnTo>
                <a:close/>
                <a:moveTo>
                  <a:pt x="36004" y="10629"/>
                </a:moveTo>
                <a:lnTo>
                  <a:pt x="33615" y="10629"/>
                </a:lnTo>
                <a:lnTo>
                  <a:pt x="33615" y="8240"/>
                </a:lnTo>
                <a:lnTo>
                  <a:pt x="36004" y="8240"/>
                </a:lnTo>
                <a:close/>
                <a:moveTo>
                  <a:pt x="36004" y="13166"/>
                </a:moveTo>
                <a:lnTo>
                  <a:pt x="33615" y="13166"/>
                </a:lnTo>
                <a:lnTo>
                  <a:pt x="33615" y="10777"/>
                </a:lnTo>
                <a:lnTo>
                  <a:pt x="36004" y="10777"/>
                </a:lnTo>
                <a:close/>
                <a:moveTo>
                  <a:pt x="36004" y="15704"/>
                </a:moveTo>
                <a:lnTo>
                  <a:pt x="33615" y="15704"/>
                </a:lnTo>
                <a:lnTo>
                  <a:pt x="33615" y="13316"/>
                </a:lnTo>
                <a:lnTo>
                  <a:pt x="36004" y="13316"/>
                </a:lnTo>
                <a:close/>
                <a:moveTo>
                  <a:pt x="36004" y="18242"/>
                </a:moveTo>
                <a:lnTo>
                  <a:pt x="33615" y="18242"/>
                </a:lnTo>
                <a:lnTo>
                  <a:pt x="33615" y="15853"/>
                </a:lnTo>
                <a:lnTo>
                  <a:pt x="36004" y="15853"/>
                </a:lnTo>
                <a:close/>
                <a:moveTo>
                  <a:pt x="36004" y="20778"/>
                </a:moveTo>
                <a:lnTo>
                  <a:pt x="33615" y="20778"/>
                </a:lnTo>
                <a:lnTo>
                  <a:pt x="33615" y="18389"/>
                </a:lnTo>
                <a:lnTo>
                  <a:pt x="36004" y="18389"/>
                </a:lnTo>
                <a:close/>
                <a:moveTo>
                  <a:pt x="36004" y="23316"/>
                </a:moveTo>
                <a:lnTo>
                  <a:pt x="33615" y="23316"/>
                </a:lnTo>
                <a:lnTo>
                  <a:pt x="33615" y="20928"/>
                </a:lnTo>
                <a:lnTo>
                  <a:pt x="36004" y="20928"/>
                </a:lnTo>
                <a:close/>
                <a:moveTo>
                  <a:pt x="36004" y="25854"/>
                </a:moveTo>
                <a:lnTo>
                  <a:pt x="33615" y="25854"/>
                </a:lnTo>
                <a:lnTo>
                  <a:pt x="33615" y="23465"/>
                </a:lnTo>
                <a:lnTo>
                  <a:pt x="36004" y="23465"/>
                </a:lnTo>
                <a:close/>
                <a:moveTo>
                  <a:pt x="36004" y="28391"/>
                </a:moveTo>
                <a:lnTo>
                  <a:pt x="33615" y="28391"/>
                </a:lnTo>
                <a:lnTo>
                  <a:pt x="33615" y="26002"/>
                </a:lnTo>
                <a:lnTo>
                  <a:pt x="36004" y="26002"/>
                </a:lnTo>
                <a:close/>
                <a:moveTo>
                  <a:pt x="36004" y="30928"/>
                </a:moveTo>
                <a:lnTo>
                  <a:pt x="33615" y="30928"/>
                </a:lnTo>
                <a:lnTo>
                  <a:pt x="33615" y="28540"/>
                </a:lnTo>
                <a:lnTo>
                  <a:pt x="36004" y="28540"/>
                </a:lnTo>
                <a:close/>
                <a:moveTo>
                  <a:pt x="36004" y="33466"/>
                </a:moveTo>
                <a:lnTo>
                  <a:pt x="33615" y="33466"/>
                </a:lnTo>
                <a:lnTo>
                  <a:pt x="33615" y="31077"/>
                </a:lnTo>
                <a:lnTo>
                  <a:pt x="36004" y="31077"/>
                </a:lnTo>
                <a:close/>
                <a:moveTo>
                  <a:pt x="36004" y="36003"/>
                </a:moveTo>
                <a:lnTo>
                  <a:pt x="33615" y="36003"/>
                </a:lnTo>
                <a:lnTo>
                  <a:pt x="33615" y="33614"/>
                </a:lnTo>
                <a:lnTo>
                  <a:pt x="36004" y="33614"/>
                </a:lnTo>
                <a:close/>
                <a:moveTo>
                  <a:pt x="36004" y="38540"/>
                </a:moveTo>
                <a:lnTo>
                  <a:pt x="33615" y="38540"/>
                </a:lnTo>
                <a:lnTo>
                  <a:pt x="33615" y="36152"/>
                </a:lnTo>
                <a:lnTo>
                  <a:pt x="36004" y="36152"/>
                </a:lnTo>
                <a:close/>
                <a:moveTo>
                  <a:pt x="36004" y="41079"/>
                </a:moveTo>
                <a:lnTo>
                  <a:pt x="33615" y="41079"/>
                </a:lnTo>
                <a:lnTo>
                  <a:pt x="33615" y="38690"/>
                </a:lnTo>
                <a:lnTo>
                  <a:pt x="36004" y="38690"/>
                </a:lnTo>
                <a:close/>
                <a:moveTo>
                  <a:pt x="36004" y="43616"/>
                </a:moveTo>
                <a:lnTo>
                  <a:pt x="33615" y="43616"/>
                </a:lnTo>
                <a:lnTo>
                  <a:pt x="33615" y="41226"/>
                </a:lnTo>
                <a:lnTo>
                  <a:pt x="36004" y="41226"/>
                </a:lnTo>
                <a:close/>
                <a:moveTo>
                  <a:pt x="36004" y="46152"/>
                </a:moveTo>
                <a:lnTo>
                  <a:pt x="33615" y="46152"/>
                </a:lnTo>
                <a:lnTo>
                  <a:pt x="33615" y="43764"/>
                </a:lnTo>
                <a:lnTo>
                  <a:pt x="36004" y="43764"/>
                </a:lnTo>
                <a:close/>
                <a:moveTo>
                  <a:pt x="36004" y="48691"/>
                </a:moveTo>
                <a:lnTo>
                  <a:pt x="33615" y="48691"/>
                </a:lnTo>
                <a:lnTo>
                  <a:pt x="33615" y="46302"/>
                </a:lnTo>
                <a:lnTo>
                  <a:pt x="36004" y="46302"/>
                </a:lnTo>
                <a:close/>
                <a:moveTo>
                  <a:pt x="36004" y="51228"/>
                </a:moveTo>
                <a:lnTo>
                  <a:pt x="33615" y="51228"/>
                </a:lnTo>
                <a:lnTo>
                  <a:pt x="33615" y="48839"/>
                </a:lnTo>
                <a:lnTo>
                  <a:pt x="36004" y="48839"/>
                </a:lnTo>
                <a:close/>
                <a:moveTo>
                  <a:pt x="36004" y="53765"/>
                </a:moveTo>
                <a:lnTo>
                  <a:pt x="33615" y="53765"/>
                </a:lnTo>
                <a:lnTo>
                  <a:pt x="33615" y="51376"/>
                </a:lnTo>
                <a:lnTo>
                  <a:pt x="36004" y="51376"/>
                </a:lnTo>
                <a:close/>
                <a:moveTo>
                  <a:pt x="36004" y="56303"/>
                </a:moveTo>
                <a:lnTo>
                  <a:pt x="33615" y="56303"/>
                </a:lnTo>
                <a:lnTo>
                  <a:pt x="33615" y="53914"/>
                </a:lnTo>
                <a:lnTo>
                  <a:pt x="36004" y="53914"/>
                </a:lnTo>
                <a:close/>
                <a:moveTo>
                  <a:pt x="36004" y="58840"/>
                </a:moveTo>
                <a:lnTo>
                  <a:pt x="33615" y="58840"/>
                </a:lnTo>
                <a:lnTo>
                  <a:pt x="33615" y="56451"/>
                </a:lnTo>
                <a:lnTo>
                  <a:pt x="36004" y="56451"/>
                </a:lnTo>
                <a:close/>
                <a:moveTo>
                  <a:pt x="33466" y="5554"/>
                </a:moveTo>
                <a:lnTo>
                  <a:pt x="31077" y="5554"/>
                </a:lnTo>
                <a:lnTo>
                  <a:pt x="31077" y="3165"/>
                </a:lnTo>
                <a:lnTo>
                  <a:pt x="33466" y="3165"/>
                </a:lnTo>
                <a:close/>
                <a:moveTo>
                  <a:pt x="33466" y="8092"/>
                </a:moveTo>
                <a:lnTo>
                  <a:pt x="31077" y="8092"/>
                </a:lnTo>
                <a:lnTo>
                  <a:pt x="31077" y="5703"/>
                </a:lnTo>
                <a:lnTo>
                  <a:pt x="33466" y="5703"/>
                </a:lnTo>
                <a:close/>
                <a:moveTo>
                  <a:pt x="33466" y="10629"/>
                </a:moveTo>
                <a:lnTo>
                  <a:pt x="31077" y="10629"/>
                </a:lnTo>
                <a:lnTo>
                  <a:pt x="31077" y="8240"/>
                </a:lnTo>
                <a:lnTo>
                  <a:pt x="33466" y="8240"/>
                </a:lnTo>
                <a:close/>
                <a:moveTo>
                  <a:pt x="33466" y="13166"/>
                </a:moveTo>
                <a:lnTo>
                  <a:pt x="31077" y="13166"/>
                </a:lnTo>
                <a:lnTo>
                  <a:pt x="31077" y="10777"/>
                </a:lnTo>
                <a:lnTo>
                  <a:pt x="33466" y="10777"/>
                </a:lnTo>
                <a:close/>
                <a:moveTo>
                  <a:pt x="33466" y="15704"/>
                </a:moveTo>
                <a:lnTo>
                  <a:pt x="31077" y="15704"/>
                </a:lnTo>
                <a:lnTo>
                  <a:pt x="31077" y="13316"/>
                </a:lnTo>
                <a:lnTo>
                  <a:pt x="33466" y="13316"/>
                </a:lnTo>
                <a:close/>
                <a:moveTo>
                  <a:pt x="33466" y="18242"/>
                </a:moveTo>
                <a:lnTo>
                  <a:pt x="31077" y="18242"/>
                </a:lnTo>
                <a:lnTo>
                  <a:pt x="31077" y="15853"/>
                </a:lnTo>
                <a:lnTo>
                  <a:pt x="33466" y="15853"/>
                </a:lnTo>
                <a:close/>
                <a:moveTo>
                  <a:pt x="33466" y="20778"/>
                </a:moveTo>
                <a:lnTo>
                  <a:pt x="31077" y="20778"/>
                </a:lnTo>
                <a:lnTo>
                  <a:pt x="31077" y="18389"/>
                </a:lnTo>
                <a:lnTo>
                  <a:pt x="33466" y="18389"/>
                </a:lnTo>
                <a:close/>
                <a:moveTo>
                  <a:pt x="33466" y="23316"/>
                </a:moveTo>
                <a:lnTo>
                  <a:pt x="31077" y="23316"/>
                </a:lnTo>
                <a:lnTo>
                  <a:pt x="31077" y="20928"/>
                </a:lnTo>
                <a:lnTo>
                  <a:pt x="33466" y="20928"/>
                </a:lnTo>
                <a:close/>
                <a:moveTo>
                  <a:pt x="33466" y="25854"/>
                </a:moveTo>
                <a:lnTo>
                  <a:pt x="31077" y="25854"/>
                </a:lnTo>
                <a:lnTo>
                  <a:pt x="31077" y="23465"/>
                </a:lnTo>
                <a:lnTo>
                  <a:pt x="33466" y="23465"/>
                </a:lnTo>
                <a:close/>
                <a:moveTo>
                  <a:pt x="33466" y="28391"/>
                </a:moveTo>
                <a:lnTo>
                  <a:pt x="31077" y="28391"/>
                </a:lnTo>
                <a:lnTo>
                  <a:pt x="31077" y="26002"/>
                </a:lnTo>
                <a:lnTo>
                  <a:pt x="33466" y="26002"/>
                </a:lnTo>
                <a:close/>
                <a:moveTo>
                  <a:pt x="33466" y="30928"/>
                </a:moveTo>
                <a:lnTo>
                  <a:pt x="31077" y="30928"/>
                </a:lnTo>
                <a:lnTo>
                  <a:pt x="31077" y="28540"/>
                </a:lnTo>
                <a:lnTo>
                  <a:pt x="33466" y="28540"/>
                </a:lnTo>
                <a:close/>
                <a:moveTo>
                  <a:pt x="33466" y="33466"/>
                </a:moveTo>
                <a:lnTo>
                  <a:pt x="31077" y="33466"/>
                </a:lnTo>
                <a:lnTo>
                  <a:pt x="31077" y="31077"/>
                </a:lnTo>
                <a:lnTo>
                  <a:pt x="33466" y="31077"/>
                </a:lnTo>
                <a:close/>
                <a:moveTo>
                  <a:pt x="33466" y="36003"/>
                </a:moveTo>
                <a:lnTo>
                  <a:pt x="31077" y="36003"/>
                </a:lnTo>
                <a:lnTo>
                  <a:pt x="31077" y="33614"/>
                </a:lnTo>
                <a:lnTo>
                  <a:pt x="33466" y="33614"/>
                </a:lnTo>
                <a:close/>
                <a:moveTo>
                  <a:pt x="33466" y="38540"/>
                </a:moveTo>
                <a:lnTo>
                  <a:pt x="31077" y="38540"/>
                </a:lnTo>
                <a:lnTo>
                  <a:pt x="31077" y="36152"/>
                </a:lnTo>
                <a:lnTo>
                  <a:pt x="33466" y="36152"/>
                </a:lnTo>
                <a:close/>
                <a:moveTo>
                  <a:pt x="33466" y="41079"/>
                </a:moveTo>
                <a:lnTo>
                  <a:pt x="31077" y="41079"/>
                </a:lnTo>
                <a:lnTo>
                  <a:pt x="31077" y="38690"/>
                </a:lnTo>
                <a:lnTo>
                  <a:pt x="33466" y="38690"/>
                </a:lnTo>
                <a:close/>
                <a:moveTo>
                  <a:pt x="33466" y="43616"/>
                </a:moveTo>
                <a:lnTo>
                  <a:pt x="31077" y="43616"/>
                </a:lnTo>
                <a:lnTo>
                  <a:pt x="31077" y="41226"/>
                </a:lnTo>
                <a:lnTo>
                  <a:pt x="33466" y="41226"/>
                </a:lnTo>
                <a:close/>
                <a:moveTo>
                  <a:pt x="33466" y="46152"/>
                </a:moveTo>
                <a:lnTo>
                  <a:pt x="31077" y="46152"/>
                </a:lnTo>
                <a:lnTo>
                  <a:pt x="31077" y="43764"/>
                </a:lnTo>
                <a:lnTo>
                  <a:pt x="33466" y="43764"/>
                </a:lnTo>
                <a:close/>
                <a:moveTo>
                  <a:pt x="33466" y="48691"/>
                </a:moveTo>
                <a:lnTo>
                  <a:pt x="31077" y="48691"/>
                </a:lnTo>
                <a:lnTo>
                  <a:pt x="31077" y="46302"/>
                </a:lnTo>
                <a:lnTo>
                  <a:pt x="33466" y="46302"/>
                </a:lnTo>
                <a:close/>
                <a:moveTo>
                  <a:pt x="33466" y="51228"/>
                </a:moveTo>
                <a:lnTo>
                  <a:pt x="31077" y="51228"/>
                </a:lnTo>
                <a:lnTo>
                  <a:pt x="31077" y="48839"/>
                </a:lnTo>
                <a:lnTo>
                  <a:pt x="33466" y="48839"/>
                </a:lnTo>
                <a:close/>
                <a:moveTo>
                  <a:pt x="33466" y="53765"/>
                </a:moveTo>
                <a:lnTo>
                  <a:pt x="31077" y="53765"/>
                </a:lnTo>
                <a:lnTo>
                  <a:pt x="31077" y="51376"/>
                </a:lnTo>
                <a:lnTo>
                  <a:pt x="33466" y="51376"/>
                </a:lnTo>
                <a:close/>
                <a:moveTo>
                  <a:pt x="33466" y="56303"/>
                </a:moveTo>
                <a:lnTo>
                  <a:pt x="31077" y="56303"/>
                </a:lnTo>
                <a:lnTo>
                  <a:pt x="31077" y="53914"/>
                </a:lnTo>
                <a:lnTo>
                  <a:pt x="33466" y="53914"/>
                </a:lnTo>
                <a:close/>
                <a:moveTo>
                  <a:pt x="33466" y="58840"/>
                </a:moveTo>
                <a:lnTo>
                  <a:pt x="31077" y="58840"/>
                </a:lnTo>
                <a:lnTo>
                  <a:pt x="31077" y="56451"/>
                </a:lnTo>
                <a:lnTo>
                  <a:pt x="33466" y="56451"/>
                </a:lnTo>
                <a:close/>
                <a:moveTo>
                  <a:pt x="30928" y="5554"/>
                </a:moveTo>
                <a:lnTo>
                  <a:pt x="28540" y="5554"/>
                </a:lnTo>
                <a:lnTo>
                  <a:pt x="28540" y="3165"/>
                </a:lnTo>
                <a:lnTo>
                  <a:pt x="30928" y="3165"/>
                </a:lnTo>
                <a:close/>
                <a:moveTo>
                  <a:pt x="30928" y="8092"/>
                </a:moveTo>
                <a:lnTo>
                  <a:pt x="28540" y="8092"/>
                </a:lnTo>
                <a:lnTo>
                  <a:pt x="28540" y="5703"/>
                </a:lnTo>
                <a:lnTo>
                  <a:pt x="30928" y="5703"/>
                </a:lnTo>
                <a:close/>
                <a:moveTo>
                  <a:pt x="30928" y="10629"/>
                </a:moveTo>
                <a:lnTo>
                  <a:pt x="28540" y="10629"/>
                </a:lnTo>
                <a:lnTo>
                  <a:pt x="28540" y="8240"/>
                </a:lnTo>
                <a:lnTo>
                  <a:pt x="30928" y="8240"/>
                </a:lnTo>
                <a:close/>
                <a:moveTo>
                  <a:pt x="30928" y="13166"/>
                </a:moveTo>
                <a:lnTo>
                  <a:pt x="28540" y="13166"/>
                </a:lnTo>
                <a:lnTo>
                  <a:pt x="28540" y="10777"/>
                </a:lnTo>
                <a:lnTo>
                  <a:pt x="30928" y="10777"/>
                </a:lnTo>
                <a:close/>
                <a:moveTo>
                  <a:pt x="30928" y="15704"/>
                </a:moveTo>
                <a:lnTo>
                  <a:pt x="28540" y="15704"/>
                </a:lnTo>
                <a:lnTo>
                  <a:pt x="28540" y="13316"/>
                </a:lnTo>
                <a:lnTo>
                  <a:pt x="30928" y="13316"/>
                </a:lnTo>
                <a:close/>
                <a:moveTo>
                  <a:pt x="30928" y="18242"/>
                </a:moveTo>
                <a:lnTo>
                  <a:pt x="28540" y="18242"/>
                </a:lnTo>
                <a:lnTo>
                  <a:pt x="28540" y="15853"/>
                </a:lnTo>
                <a:lnTo>
                  <a:pt x="30928" y="15853"/>
                </a:lnTo>
                <a:close/>
                <a:moveTo>
                  <a:pt x="30928" y="20778"/>
                </a:moveTo>
                <a:lnTo>
                  <a:pt x="28540" y="20778"/>
                </a:lnTo>
                <a:lnTo>
                  <a:pt x="28540" y="18389"/>
                </a:lnTo>
                <a:lnTo>
                  <a:pt x="30928" y="18389"/>
                </a:lnTo>
                <a:close/>
                <a:moveTo>
                  <a:pt x="30928" y="23316"/>
                </a:moveTo>
                <a:lnTo>
                  <a:pt x="28540" y="23316"/>
                </a:lnTo>
                <a:lnTo>
                  <a:pt x="28540" y="20928"/>
                </a:lnTo>
                <a:lnTo>
                  <a:pt x="30928" y="20928"/>
                </a:lnTo>
                <a:close/>
                <a:moveTo>
                  <a:pt x="30928" y="25854"/>
                </a:moveTo>
                <a:lnTo>
                  <a:pt x="28540" y="25854"/>
                </a:lnTo>
                <a:lnTo>
                  <a:pt x="28540" y="23465"/>
                </a:lnTo>
                <a:lnTo>
                  <a:pt x="30928" y="23465"/>
                </a:lnTo>
                <a:close/>
                <a:moveTo>
                  <a:pt x="30928" y="28391"/>
                </a:moveTo>
                <a:lnTo>
                  <a:pt x="28540" y="28391"/>
                </a:lnTo>
                <a:lnTo>
                  <a:pt x="28540" y="26002"/>
                </a:lnTo>
                <a:lnTo>
                  <a:pt x="30928" y="26002"/>
                </a:lnTo>
                <a:close/>
                <a:moveTo>
                  <a:pt x="30928" y="30928"/>
                </a:moveTo>
                <a:lnTo>
                  <a:pt x="28540" y="30928"/>
                </a:lnTo>
                <a:lnTo>
                  <a:pt x="28540" y="28540"/>
                </a:lnTo>
                <a:lnTo>
                  <a:pt x="30928" y="28540"/>
                </a:lnTo>
                <a:close/>
                <a:moveTo>
                  <a:pt x="30928" y="33466"/>
                </a:moveTo>
                <a:lnTo>
                  <a:pt x="28540" y="33466"/>
                </a:lnTo>
                <a:lnTo>
                  <a:pt x="28540" y="31077"/>
                </a:lnTo>
                <a:lnTo>
                  <a:pt x="30928" y="31077"/>
                </a:lnTo>
                <a:close/>
                <a:moveTo>
                  <a:pt x="30928" y="36003"/>
                </a:moveTo>
                <a:lnTo>
                  <a:pt x="28540" y="36003"/>
                </a:lnTo>
                <a:lnTo>
                  <a:pt x="28540" y="33614"/>
                </a:lnTo>
                <a:lnTo>
                  <a:pt x="30928" y="33614"/>
                </a:lnTo>
                <a:close/>
                <a:moveTo>
                  <a:pt x="30928" y="38540"/>
                </a:moveTo>
                <a:lnTo>
                  <a:pt x="28540" y="38540"/>
                </a:lnTo>
                <a:lnTo>
                  <a:pt x="28540" y="36152"/>
                </a:lnTo>
                <a:lnTo>
                  <a:pt x="30928" y="36152"/>
                </a:lnTo>
                <a:close/>
                <a:moveTo>
                  <a:pt x="30928" y="41079"/>
                </a:moveTo>
                <a:lnTo>
                  <a:pt x="28540" y="41079"/>
                </a:lnTo>
                <a:lnTo>
                  <a:pt x="28540" y="38690"/>
                </a:lnTo>
                <a:lnTo>
                  <a:pt x="30928" y="38690"/>
                </a:lnTo>
                <a:close/>
                <a:moveTo>
                  <a:pt x="30928" y="43616"/>
                </a:moveTo>
                <a:lnTo>
                  <a:pt x="28540" y="43616"/>
                </a:lnTo>
                <a:lnTo>
                  <a:pt x="28540" y="41226"/>
                </a:lnTo>
                <a:lnTo>
                  <a:pt x="30928" y="41226"/>
                </a:lnTo>
                <a:close/>
                <a:moveTo>
                  <a:pt x="30928" y="46152"/>
                </a:moveTo>
                <a:lnTo>
                  <a:pt x="28540" y="46152"/>
                </a:lnTo>
                <a:lnTo>
                  <a:pt x="28540" y="43764"/>
                </a:lnTo>
                <a:lnTo>
                  <a:pt x="30928" y="43764"/>
                </a:lnTo>
                <a:close/>
                <a:moveTo>
                  <a:pt x="30928" y="48691"/>
                </a:moveTo>
                <a:lnTo>
                  <a:pt x="28540" y="48691"/>
                </a:lnTo>
                <a:lnTo>
                  <a:pt x="28540" y="46302"/>
                </a:lnTo>
                <a:lnTo>
                  <a:pt x="30928" y="46302"/>
                </a:lnTo>
                <a:close/>
                <a:moveTo>
                  <a:pt x="30928" y="51228"/>
                </a:moveTo>
                <a:lnTo>
                  <a:pt x="28540" y="51228"/>
                </a:lnTo>
                <a:lnTo>
                  <a:pt x="28540" y="48839"/>
                </a:lnTo>
                <a:lnTo>
                  <a:pt x="30928" y="48839"/>
                </a:lnTo>
                <a:close/>
                <a:moveTo>
                  <a:pt x="30928" y="53765"/>
                </a:moveTo>
                <a:lnTo>
                  <a:pt x="28540" y="53765"/>
                </a:lnTo>
                <a:lnTo>
                  <a:pt x="28540" y="51376"/>
                </a:lnTo>
                <a:lnTo>
                  <a:pt x="30928" y="51376"/>
                </a:lnTo>
                <a:close/>
                <a:moveTo>
                  <a:pt x="30928" y="56303"/>
                </a:moveTo>
                <a:lnTo>
                  <a:pt x="28540" y="56303"/>
                </a:lnTo>
                <a:lnTo>
                  <a:pt x="28540" y="53914"/>
                </a:lnTo>
                <a:lnTo>
                  <a:pt x="30928" y="53914"/>
                </a:lnTo>
                <a:close/>
                <a:moveTo>
                  <a:pt x="30928" y="58840"/>
                </a:moveTo>
                <a:lnTo>
                  <a:pt x="28540" y="58840"/>
                </a:lnTo>
                <a:lnTo>
                  <a:pt x="28540" y="56451"/>
                </a:lnTo>
                <a:lnTo>
                  <a:pt x="30928" y="56451"/>
                </a:lnTo>
                <a:close/>
                <a:moveTo>
                  <a:pt x="28391" y="5554"/>
                </a:moveTo>
                <a:lnTo>
                  <a:pt x="26002" y="5554"/>
                </a:lnTo>
                <a:lnTo>
                  <a:pt x="26002" y="3165"/>
                </a:lnTo>
                <a:lnTo>
                  <a:pt x="28391" y="3165"/>
                </a:lnTo>
                <a:close/>
                <a:moveTo>
                  <a:pt x="28391" y="8092"/>
                </a:moveTo>
                <a:lnTo>
                  <a:pt x="26002" y="8092"/>
                </a:lnTo>
                <a:lnTo>
                  <a:pt x="26002" y="5703"/>
                </a:lnTo>
                <a:lnTo>
                  <a:pt x="28391" y="5703"/>
                </a:lnTo>
                <a:close/>
                <a:moveTo>
                  <a:pt x="28391" y="10629"/>
                </a:moveTo>
                <a:lnTo>
                  <a:pt x="26002" y="10629"/>
                </a:lnTo>
                <a:lnTo>
                  <a:pt x="26002" y="8240"/>
                </a:lnTo>
                <a:lnTo>
                  <a:pt x="28391" y="8240"/>
                </a:lnTo>
                <a:close/>
                <a:moveTo>
                  <a:pt x="28391" y="13166"/>
                </a:moveTo>
                <a:lnTo>
                  <a:pt x="26002" y="13166"/>
                </a:lnTo>
                <a:lnTo>
                  <a:pt x="26002" y="10777"/>
                </a:lnTo>
                <a:lnTo>
                  <a:pt x="28391" y="10777"/>
                </a:lnTo>
                <a:close/>
                <a:moveTo>
                  <a:pt x="28391" y="15704"/>
                </a:moveTo>
                <a:lnTo>
                  <a:pt x="26002" y="15704"/>
                </a:lnTo>
                <a:lnTo>
                  <a:pt x="26002" y="13316"/>
                </a:lnTo>
                <a:lnTo>
                  <a:pt x="28391" y="13316"/>
                </a:lnTo>
                <a:close/>
                <a:moveTo>
                  <a:pt x="28391" y="18242"/>
                </a:moveTo>
                <a:lnTo>
                  <a:pt x="26002" y="18242"/>
                </a:lnTo>
                <a:lnTo>
                  <a:pt x="26002" y="15853"/>
                </a:lnTo>
                <a:lnTo>
                  <a:pt x="28391" y="15853"/>
                </a:lnTo>
                <a:close/>
                <a:moveTo>
                  <a:pt x="28391" y="20778"/>
                </a:moveTo>
                <a:lnTo>
                  <a:pt x="26002" y="20778"/>
                </a:lnTo>
                <a:lnTo>
                  <a:pt x="26002" y="18389"/>
                </a:lnTo>
                <a:lnTo>
                  <a:pt x="28391" y="18389"/>
                </a:lnTo>
                <a:close/>
                <a:moveTo>
                  <a:pt x="28391" y="23316"/>
                </a:moveTo>
                <a:lnTo>
                  <a:pt x="26002" y="23316"/>
                </a:lnTo>
                <a:lnTo>
                  <a:pt x="26002" y="20928"/>
                </a:lnTo>
                <a:lnTo>
                  <a:pt x="28391" y="20928"/>
                </a:lnTo>
                <a:close/>
                <a:moveTo>
                  <a:pt x="28391" y="25854"/>
                </a:moveTo>
                <a:lnTo>
                  <a:pt x="26002" y="25854"/>
                </a:lnTo>
                <a:lnTo>
                  <a:pt x="26002" y="23465"/>
                </a:lnTo>
                <a:lnTo>
                  <a:pt x="28391" y="23465"/>
                </a:lnTo>
                <a:close/>
                <a:moveTo>
                  <a:pt x="28391" y="28391"/>
                </a:moveTo>
                <a:lnTo>
                  <a:pt x="26002" y="28391"/>
                </a:lnTo>
                <a:lnTo>
                  <a:pt x="26002" y="26002"/>
                </a:lnTo>
                <a:lnTo>
                  <a:pt x="28391" y="26002"/>
                </a:lnTo>
                <a:close/>
                <a:moveTo>
                  <a:pt x="28391" y="30928"/>
                </a:moveTo>
                <a:lnTo>
                  <a:pt x="26002" y="30928"/>
                </a:lnTo>
                <a:lnTo>
                  <a:pt x="26002" y="28540"/>
                </a:lnTo>
                <a:lnTo>
                  <a:pt x="28391" y="28540"/>
                </a:lnTo>
                <a:close/>
                <a:moveTo>
                  <a:pt x="28391" y="33466"/>
                </a:moveTo>
                <a:lnTo>
                  <a:pt x="26002" y="33466"/>
                </a:lnTo>
                <a:lnTo>
                  <a:pt x="26002" y="31077"/>
                </a:lnTo>
                <a:lnTo>
                  <a:pt x="28391" y="31077"/>
                </a:lnTo>
                <a:close/>
                <a:moveTo>
                  <a:pt x="28391" y="36003"/>
                </a:moveTo>
                <a:lnTo>
                  <a:pt x="26002" y="36003"/>
                </a:lnTo>
                <a:lnTo>
                  <a:pt x="26002" y="33614"/>
                </a:lnTo>
                <a:lnTo>
                  <a:pt x="28391" y="33614"/>
                </a:lnTo>
                <a:close/>
                <a:moveTo>
                  <a:pt x="28391" y="38540"/>
                </a:moveTo>
                <a:lnTo>
                  <a:pt x="26002" y="38540"/>
                </a:lnTo>
                <a:lnTo>
                  <a:pt x="26002" y="36152"/>
                </a:lnTo>
                <a:lnTo>
                  <a:pt x="28391" y="36152"/>
                </a:lnTo>
                <a:close/>
                <a:moveTo>
                  <a:pt x="28391" y="41079"/>
                </a:moveTo>
                <a:lnTo>
                  <a:pt x="26002" y="41079"/>
                </a:lnTo>
                <a:lnTo>
                  <a:pt x="26002" y="38690"/>
                </a:lnTo>
                <a:lnTo>
                  <a:pt x="28391" y="38690"/>
                </a:lnTo>
                <a:close/>
                <a:moveTo>
                  <a:pt x="28391" y="43616"/>
                </a:moveTo>
                <a:lnTo>
                  <a:pt x="26002" y="43616"/>
                </a:lnTo>
                <a:lnTo>
                  <a:pt x="26002" y="41226"/>
                </a:lnTo>
                <a:lnTo>
                  <a:pt x="28391" y="41226"/>
                </a:lnTo>
                <a:close/>
                <a:moveTo>
                  <a:pt x="28391" y="46152"/>
                </a:moveTo>
                <a:lnTo>
                  <a:pt x="26002" y="46152"/>
                </a:lnTo>
                <a:lnTo>
                  <a:pt x="26002" y="43764"/>
                </a:lnTo>
                <a:lnTo>
                  <a:pt x="28391" y="43764"/>
                </a:lnTo>
                <a:close/>
                <a:moveTo>
                  <a:pt x="28391" y="48691"/>
                </a:moveTo>
                <a:lnTo>
                  <a:pt x="26002" y="48691"/>
                </a:lnTo>
                <a:lnTo>
                  <a:pt x="26002" y="46302"/>
                </a:lnTo>
                <a:lnTo>
                  <a:pt x="28391" y="46302"/>
                </a:lnTo>
                <a:close/>
                <a:moveTo>
                  <a:pt x="28391" y="51228"/>
                </a:moveTo>
                <a:lnTo>
                  <a:pt x="26002" y="51228"/>
                </a:lnTo>
                <a:lnTo>
                  <a:pt x="26002" y="48839"/>
                </a:lnTo>
                <a:lnTo>
                  <a:pt x="28391" y="48839"/>
                </a:lnTo>
                <a:close/>
                <a:moveTo>
                  <a:pt x="28391" y="53765"/>
                </a:moveTo>
                <a:lnTo>
                  <a:pt x="26002" y="53765"/>
                </a:lnTo>
                <a:lnTo>
                  <a:pt x="26002" y="51376"/>
                </a:lnTo>
                <a:lnTo>
                  <a:pt x="28391" y="51376"/>
                </a:lnTo>
                <a:close/>
                <a:moveTo>
                  <a:pt x="28391" y="56303"/>
                </a:moveTo>
                <a:lnTo>
                  <a:pt x="26002" y="56303"/>
                </a:lnTo>
                <a:lnTo>
                  <a:pt x="26002" y="53914"/>
                </a:lnTo>
                <a:lnTo>
                  <a:pt x="28391" y="53914"/>
                </a:lnTo>
                <a:close/>
                <a:moveTo>
                  <a:pt x="28391" y="58840"/>
                </a:moveTo>
                <a:lnTo>
                  <a:pt x="26002" y="58840"/>
                </a:lnTo>
                <a:lnTo>
                  <a:pt x="26002" y="56451"/>
                </a:lnTo>
                <a:lnTo>
                  <a:pt x="28391" y="56451"/>
                </a:lnTo>
                <a:close/>
                <a:moveTo>
                  <a:pt x="25854" y="5554"/>
                </a:moveTo>
                <a:lnTo>
                  <a:pt x="23465" y="5554"/>
                </a:lnTo>
                <a:lnTo>
                  <a:pt x="23465" y="3165"/>
                </a:lnTo>
                <a:lnTo>
                  <a:pt x="25854" y="3165"/>
                </a:lnTo>
                <a:close/>
                <a:moveTo>
                  <a:pt x="25854" y="8092"/>
                </a:moveTo>
                <a:lnTo>
                  <a:pt x="23465" y="8092"/>
                </a:lnTo>
                <a:lnTo>
                  <a:pt x="23465" y="5703"/>
                </a:lnTo>
                <a:lnTo>
                  <a:pt x="25854" y="5703"/>
                </a:lnTo>
                <a:close/>
                <a:moveTo>
                  <a:pt x="25854" y="10629"/>
                </a:moveTo>
                <a:lnTo>
                  <a:pt x="23465" y="10629"/>
                </a:lnTo>
                <a:lnTo>
                  <a:pt x="23465" y="8240"/>
                </a:lnTo>
                <a:lnTo>
                  <a:pt x="25854" y="8240"/>
                </a:lnTo>
                <a:close/>
                <a:moveTo>
                  <a:pt x="25854" y="13166"/>
                </a:moveTo>
                <a:lnTo>
                  <a:pt x="23465" y="13166"/>
                </a:lnTo>
                <a:lnTo>
                  <a:pt x="23465" y="10777"/>
                </a:lnTo>
                <a:lnTo>
                  <a:pt x="25854" y="10777"/>
                </a:lnTo>
                <a:close/>
                <a:moveTo>
                  <a:pt x="25854" y="15704"/>
                </a:moveTo>
                <a:lnTo>
                  <a:pt x="23465" y="15704"/>
                </a:lnTo>
                <a:lnTo>
                  <a:pt x="23465" y="13316"/>
                </a:lnTo>
                <a:lnTo>
                  <a:pt x="25854" y="13316"/>
                </a:lnTo>
                <a:close/>
                <a:moveTo>
                  <a:pt x="25854" y="18242"/>
                </a:moveTo>
                <a:lnTo>
                  <a:pt x="23465" y="18242"/>
                </a:lnTo>
                <a:lnTo>
                  <a:pt x="23465" y="15853"/>
                </a:lnTo>
                <a:lnTo>
                  <a:pt x="25854" y="15853"/>
                </a:lnTo>
                <a:close/>
                <a:moveTo>
                  <a:pt x="25854" y="20778"/>
                </a:moveTo>
                <a:lnTo>
                  <a:pt x="23465" y="20778"/>
                </a:lnTo>
                <a:lnTo>
                  <a:pt x="23465" y="18389"/>
                </a:lnTo>
                <a:lnTo>
                  <a:pt x="25854" y="18389"/>
                </a:lnTo>
                <a:close/>
                <a:moveTo>
                  <a:pt x="25854" y="23316"/>
                </a:moveTo>
                <a:lnTo>
                  <a:pt x="23465" y="23316"/>
                </a:lnTo>
                <a:lnTo>
                  <a:pt x="23465" y="20928"/>
                </a:lnTo>
                <a:lnTo>
                  <a:pt x="25854" y="20928"/>
                </a:lnTo>
                <a:close/>
                <a:moveTo>
                  <a:pt x="25854" y="25854"/>
                </a:moveTo>
                <a:lnTo>
                  <a:pt x="23465" y="25854"/>
                </a:lnTo>
                <a:lnTo>
                  <a:pt x="23465" y="23465"/>
                </a:lnTo>
                <a:lnTo>
                  <a:pt x="25854" y="23465"/>
                </a:lnTo>
                <a:close/>
                <a:moveTo>
                  <a:pt x="25854" y="28391"/>
                </a:moveTo>
                <a:lnTo>
                  <a:pt x="23465" y="28391"/>
                </a:lnTo>
                <a:lnTo>
                  <a:pt x="23465" y="26002"/>
                </a:lnTo>
                <a:lnTo>
                  <a:pt x="25854" y="26002"/>
                </a:lnTo>
                <a:close/>
                <a:moveTo>
                  <a:pt x="25854" y="30928"/>
                </a:moveTo>
                <a:lnTo>
                  <a:pt x="23465" y="30928"/>
                </a:lnTo>
                <a:lnTo>
                  <a:pt x="23465" y="28540"/>
                </a:lnTo>
                <a:lnTo>
                  <a:pt x="25854" y="28540"/>
                </a:lnTo>
                <a:close/>
                <a:moveTo>
                  <a:pt x="25854" y="33466"/>
                </a:moveTo>
                <a:lnTo>
                  <a:pt x="23465" y="33466"/>
                </a:lnTo>
                <a:lnTo>
                  <a:pt x="23465" y="31077"/>
                </a:lnTo>
                <a:lnTo>
                  <a:pt x="25854" y="31077"/>
                </a:lnTo>
                <a:close/>
                <a:moveTo>
                  <a:pt x="25854" y="36003"/>
                </a:moveTo>
                <a:lnTo>
                  <a:pt x="23465" y="36003"/>
                </a:lnTo>
                <a:lnTo>
                  <a:pt x="23465" y="33614"/>
                </a:lnTo>
                <a:lnTo>
                  <a:pt x="25854" y="33614"/>
                </a:lnTo>
                <a:close/>
                <a:moveTo>
                  <a:pt x="25854" y="38540"/>
                </a:moveTo>
                <a:lnTo>
                  <a:pt x="23465" y="38540"/>
                </a:lnTo>
                <a:lnTo>
                  <a:pt x="23465" y="36152"/>
                </a:lnTo>
                <a:lnTo>
                  <a:pt x="25854" y="36152"/>
                </a:lnTo>
                <a:close/>
                <a:moveTo>
                  <a:pt x="25854" y="41079"/>
                </a:moveTo>
                <a:lnTo>
                  <a:pt x="23465" y="41079"/>
                </a:lnTo>
                <a:lnTo>
                  <a:pt x="23465" y="38690"/>
                </a:lnTo>
                <a:lnTo>
                  <a:pt x="25854" y="38690"/>
                </a:lnTo>
                <a:close/>
                <a:moveTo>
                  <a:pt x="25854" y="43616"/>
                </a:moveTo>
                <a:lnTo>
                  <a:pt x="23465" y="43616"/>
                </a:lnTo>
                <a:lnTo>
                  <a:pt x="23465" y="41226"/>
                </a:lnTo>
                <a:lnTo>
                  <a:pt x="25854" y="41226"/>
                </a:lnTo>
                <a:close/>
                <a:moveTo>
                  <a:pt x="25854" y="46152"/>
                </a:moveTo>
                <a:lnTo>
                  <a:pt x="23465" y="46152"/>
                </a:lnTo>
                <a:lnTo>
                  <a:pt x="23465" y="43764"/>
                </a:lnTo>
                <a:lnTo>
                  <a:pt x="25854" y="43764"/>
                </a:lnTo>
                <a:close/>
                <a:moveTo>
                  <a:pt x="25854" y="48691"/>
                </a:moveTo>
                <a:lnTo>
                  <a:pt x="23465" y="48691"/>
                </a:lnTo>
                <a:lnTo>
                  <a:pt x="23465" y="46302"/>
                </a:lnTo>
                <a:lnTo>
                  <a:pt x="25854" y="46302"/>
                </a:lnTo>
                <a:close/>
                <a:moveTo>
                  <a:pt x="25854" y="51228"/>
                </a:moveTo>
                <a:lnTo>
                  <a:pt x="23465" y="51228"/>
                </a:lnTo>
                <a:lnTo>
                  <a:pt x="23465" y="48839"/>
                </a:lnTo>
                <a:lnTo>
                  <a:pt x="25854" y="48839"/>
                </a:lnTo>
                <a:close/>
                <a:moveTo>
                  <a:pt x="25854" y="53765"/>
                </a:moveTo>
                <a:lnTo>
                  <a:pt x="23465" y="53765"/>
                </a:lnTo>
                <a:lnTo>
                  <a:pt x="23465" y="51376"/>
                </a:lnTo>
                <a:lnTo>
                  <a:pt x="25854" y="51376"/>
                </a:lnTo>
                <a:close/>
                <a:moveTo>
                  <a:pt x="25854" y="56303"/>
                </a:moveTo>
                <a:lnTo>
                  <a:pt x="23465" y="56303"/>
                </a:lnTo>
                <a:lnTo>
                  <a:pt x="23465" y="53914"/>
                </a:lnTo>
                <a:lnTo>
                  <a:pt x="25854" y="53914"/>
                </a:lnTo>
                <a:close/>
                <a:moveTo>
                  <a:pt x="25854" y="58840"/>
                </a:moveTo>
                <a:lnTo>
                  <a:pt x="23465" y="58840"/>
                </a:lnTo>
                <a:lnTo>
                  <a:pt x="23465" y="56451"/>
                </a:lnTo>
                <a:lnTo>
                  <a:pt x="25854" y="56451"/>
                </a:lnTo>
                <a:close/>
                <a:moveTo>
                  <a:pt x="23316" y="5554"/>
                </a:moveTo>
                <a:lnTo>
                  <a:pt x="20928" y="5554"/>
                </a:lnTo>
                <a:lnTo>
                  <a:pt x="20928" y="3165"/>
                </a:lnTo>
                <a:lnTo>
                  <a:pt x="23316" y="3165"/>
                </a:lnTo>
                <a:close/>
                <a:moveTo>
                  <a:pt x="23316" y="8092"/>
                </a:moveTo>
                <a:lnTo>
                  <a:pt x="20928" y="8092"/>
                </a:lnTo>
                <a:lnTo>
                  <a:pt x="20928" y="5703"/>
                </a:lnTo>
                <a:lnTo>
                  <a:pt x="23316" y="5703"/>
                </a:lnTo>
                <a:close/>
                <a:moveTo>
                  <a:pt x="23316" y="10629"/>
                </a:moveTo>
                <a:lnTo>
                  <a:pt x="20928" y="10629"/>
                </a:lnTo>
                <a:lnTo>
                  <a:pt x="20928" y="8240"/>
                </a:lnTo>
                <a:lnTo>
                  <a:pt x="23316" y="8240"/>
                </a:lnTo>
                <a:close/>
                <a:moveTo>
                  <a:pt x="23316" y="13166"/>
                </a:moveTo>
                <a:lnTo>
                  <a:pt x="20928" y="13166"/>
                </a:lnTo>
                <a:lnTo>
                  <a:pt x="20928" y="10777"/>
                </a:lnTo>
                <a:lnTo>
                  <a:pt x="23316" y="10777"/>
                </a:lnTo>
                <a:close/>
                <a:moveTo>
                  <a:pt x="23316" y="15704"/>
                </a:moveTo>
                <a:lnTo>
                  <a:pt x="20928" y="15704"/>
                </a:lnTo>
                <a:lnTo>
                  <a:pt x="20928" y="13316"/>
                </a:lnTo>
                <a:lnTo>
                  <a:pt x="23316" y="13316"/>
                </a:lnTo>
                <a:close/>
                <a:moveTo>
                  <a:pt x="23316" y="18242"/>
                </a:moveTo>
                <a:lnTo>
                  <a:pt x="20928" y="18242"/>
                </a:lnTo>
                <a:lnTo>
                  <a:pt x="20928" y="15853"/>
                </a:lnTo>
                <a:lnTo>
                  <a:pt x="23316" y="15853"/>
                </a:lnTo>
                <a:close/>
                <a:moveTo>
                  <a:pt x="23316" y="20778"/>
                </a:moveTo>
                <a:lnTo>
                  <a:pt x="20928" y="20778"/>
                </a:lnTo>
                <a:lnTo>
                  <a:pt x="20928" y="18389"/>
                </a:lnTo>
                <a:lnTo>
                  <a:pt x="23316" y="18389"/>
                </a:lnTo>
                <a:close/>
                <a:moveTo>
                  <a:pt x="23316" y="23316"/>
                </a:moveTo>
                <a:lnTo>
                  <a:pt x="20928" y="23316"/>
                </a:lnTo>
                <a:lnTo>
                  <a:pt x="20928" y="20928"/>
                </a:lnTo>
                <a:lnTo>
                  <a:pt x="23316" y="20928"/>
                </a:lnTo>
                <a:close/>
                <a:moveTo>
                  <a:pt x="23316" y="25854"/>
                </a:moveTo>
                <a:lnTo>
                  <a:pt x="20928" y="25854"/>
                </a:lnTo>
                <a:lnTo>
                  <a:pt x="20928" y="23465"/>
                </a:lnTo>
                <a:lnTo>
                  <a:pt x="23316" y="23465"/>
                </a:lnTo>
                <a:close/>
                <a:moveTo>
                  <a:pt x="23316" y="28391"/>
                </a:moveTo>
                <a:lnTo>
                  <a:pt x="20928" y="28391"/>
                </a:lnTo>
                <a:lnTo>
                  <a:pt x="20928" y="26002"/>
                </a:lnTo>
                <a:lnTo>
                  <a:pt x="23316" y="26002"/>
                </a:lnTo>
                <a:close/>
                <a:moveTo>
                  <a:pt x="23316" y="30928"/>
                </a:moveTo>
                <a:lnTo>
                  <a:pt x="20928" y="30928"/>
                </a:lnTo>
                <a:lnTo>
                  <a:pt x="20928" y="28540"/>
                </a:lnTo>
                <a:lnTo>
                  <a:pt x="23316" y="28540"/>
                </a:lnTo>
                <a:close/>
                <a:moveTo>
                  <a:pt x="23316" y="33466"/>
                </a:moveTo>
                <a:lnTo>
                  <a:pt x="20928" y="33466"/>
                </a:lnTo>
                <a:lnTo>
                  <a:pt x="20928" y="31077"/>
                </a:lnTo>
                <a:lnTo>
                  <a:pt x="23316" y="31077"/>
                </a:lnTo>
                <a:close/>
                <a:moveTo>
                  <a:pt x="23316" y="36003"/>
                </a:moveTo>
                <a:lnTo>
                  <a:pt x="20928" y="36003"/>
                </a:lnTo>
                <a:lnTo>
                  <a:pt x="20928" y="33614"/>
                </a:lnTo>
                <a:lnTo>
                  <a:pt x="23316" y="33614"/>
                </a:lnTo>
                <a:close/>
                <a:moveTo>
                  <a:pt x="23316" y="38540"/>
                </a:moveTo>
                <a:lnTo>
                  <a:pt x="20928" y="38540"/>
                </a:lnTo>
                <a:lnTo>
                  <a:pt x="20928" y="36152"/>
                </a:lnTo>
                <a:lnTo>
                  <a:pt x="23316" y="36152"/>
                </a:lnTo>
                <a:close/>
                <a:moveTo>
                  <a:pt x="23316" y="41079"/>
                </a:moveTo>
                <a:lnTo>
                  <a:pt x="20928" y="41079"/>
                </a:lnTo>
                <a:lnTo>
                  <a:pt x="20928" y="38690"/>
                </a:lnTo>
                <a:lnTo>
                  <a:pt x="23316" y="38690"/>
                </a:lnTo>
                <a:close/>
                <a:moveTo>
                  <a:pt x="23316" y="43616"/>
                </a:moveTo>
                <a:lnTo>
                  <a:pt x="20928" y="43616"/>
                </a:lnTo>
                <a:lnTo>
                  <a:pt x="20928" y="41226"/>
                </a:lnTo>
                <a:lnTo>
                  <a:pt x="23316" y="41226"/>
                </a:lnTo>
                <a:close/>
                <a:moveTo>
                  <a:pt x="23316" y="46152"/>
                </a:moveTo>
                <a:lnTo>
                  <a:pt x="20928" y="46152"/>
                </a:lnTo>
                <a:lnTo>
                  <a:pt x="20928" y="43764"/>
                </a:lnTo>
                <a:lnTo>
                  <a:pt x="23316" y="43764"/>
                </a:lnTo>
                <a:close/>
                <a:moveTo>
                  <a:pt x="23316" y="48691"/>
                </a:moveTo>
                <a:lnTo>
                  <a:pt x="20928" y="48691"/>
                </a:lnTo>
                <a:lnTo>
                  <a:pt x="20928" y="46302"/>
                </a:lnTo>
                <a:lnTo>
                  <a:pt x="23316" y="46302"/>
                </a:lnTo>
                <a:close/>
                <a:moveTo>
                  <a:pt x="23316" y="51228"/>
                </a:moveTo>
                <a:lnTo>
                  <a:pt x="20928" y="51228"/>
                </a:lnTo>
                <a:lnTo>
                  <a:pt x="20928" y="48839"/>
                </a:lnTo>
                <a:lnTo>
                  <a:pt x="23316" y="48839"/>
                </a:lnTo>
                <a:close/>
                <a:moveTo>
                  <a:pt x="23316" y="53765"/>
                </a:moveTo>
                <a:lnTo>
                  <a:pt x="20928" y="53765"/>
                </a:lnTo>
                <a:lnTo>
                  <a:pt x="20928" y="51376"/>
                </a:lnTo>
                <a:lnTo>
                  <a:pt x="23316" y="51376"/>
                </a:lnTo>
                <a:close/>
                <a:moveTo>
                  <a:pt x="23316" y="56303"/>
                </a:moveTo>
                <a:lnTo>
                  <a:pt x="20928" y="56303"/>
                </a:lnTo>
                <a:lnTo>
                  <a:pt x="20928" y="53914"/>
                </a:lnTo>
                <a:lnTo>
                  <a:pt x="23316" y="53914"/>
                </a:lnTo>
                <a:close/>
                <a:moveTo>
                  <a:pt x="23316" y="58840"/>
                </a:moveTo>
                <a:lnTo>
                  <a:pt x="20928" y="58840"/>
                </a:lnTo>
                <a:lnTo>
                  <a:pt x="20928" y="56451"/>
                </a:lnTo>
                <a:lnTo>
                  <a:pt x="23316" y="56451"/>
                </a:lnTo>
                <a:close/>
                <a:moveTo>
                  <a:pt x="20779" y="5554"/>
                </a:moveTo>
                <a:lnTo>
                  <a:pt x="18390" y="5554"/>
                </a:lnTo>
                <a:lnTo>
                  <a:pt x="18390" y="3165"/>
                </a:lnTo>
                <a:lnTo>
                  <a:pt x="20779" y="3165"/>
                </a:lnTo>
                <a:close/>
                <a:moveTo>
                  <a:pt x="20779" y="8092"/>
                </a:moveTo>
                <a:lnTo>
                  <a:pt x="18390" y="8092"/>
                </a:lnTo>
                <a:lnTo>
                  <a:pt x="18390" y="5703"/>
                </a:lnTo>
                <a:lnTo>
                  <a:pt x="20779" y="5703"/>
                </a:lnTo>
                <a:close/>
                <a:moveTo>
                  <a:pt x="20779" y="10629"/>
                </a:moveTo>
                <a:lnTo>
                  <a:pt x="18390" y="10629"/>
                </a:lnTo>
                <a:lnTo>
                  <a:pt x="18390" y="8240"/>
                </a:lnTo>
                <a:lnTo>
                  <a:pt x="20779" y="8240"/>
                </a:lnTo>
                <a:close/>
                <a:moveTo>
                  <a:pt x="20779" y="13166"/>
                </a:moveTo>
                <a:lnTo>
                  <a:pt x="18390" y="13166"/>
                </a:lnTo>
                <a:lnTo>
                  <a:pt x="18390" y="10777"/>
                </a:lnTo>
                <a:lnTo>
                  <a:pt x="20779" y="10777"/>
                </a:lnTo>
                <a:close/>
                <a:moveTo>
                  <a:pt x="20779" y="15704"/>
                </a:moveTo>
                <a:lnTo>
                  <a:pt x="18390" y="15704"/>
                </a:lnTo>
                <a:lnTo>
                  <a:pt x="18390" y="13316"/>
                </a:lnTo>
                <a:lnTo>
                  <a:pt x="20779" y="13316"/>
                </a:lnTo>
                <a:close/>
                <a:moveTo>
                  <a:pt x="20779" y="18242"/>
                </a:moveTo>
                <a:lnTo>
                  <a:pt x="18390" y="18242"/>
                </a:lnTo>
                <a:lnTo>
                  <a:pt x="18390" y="15853"/>
                </a:lnTo>
                <a:lnTo>
                  <a:pt x="20779" y="15853"/>
                </a:lnTo>
                <a:close/>
                <a:moveTo>
                  <a:pt x="20779" y="20778"/>
                </a:moveTo>
                <a:lnTo>
                  <a:pt x="18390" y="20778"/>
                </a:lnTo>
                <a:lnTo>
                  <a:pt x="18390" y="18389"/>
                </a:lnTo>
                <a:lnTo>
                  <a:pt x="20779" y="18389"/>
                </a:lnTo>
                <a:close/>
                <a:moveTo>
                  <a:pt x="20779" y="23316"/>
                </a:moveTo>
                <a:lnTo>
                  <a:pt x="18390" y="23316"/>
                </a:lnTo>
                <a:lnTo>
                  <a:pt x="18390" y="20928"/>
                </a:lnTo>
                <a:lnTo>
                  <a:pt x="20779" y="20928"/>
                </a:lnTo>
                <a:close/>
                <a:moveTo>
                  <a:pt x="20779" y="25854"/>
                </a:moveTo>
                <a:lnTo>
                  <a:pt x="18390" y="25854"/>
                </a:lnTo>
                <a:lnTo>
                  <a:pt x="18390" y="23465"/>
                </a:lnTo>
                <a:lnTo>
                  <a:pt x="20779" y="23465"/>
                </a:lnTo>
                <a:close/>
                <a:moveTo>
                  <a:pt x="20779" y="28391"/>
                </a:moveTo>
                <a:lnTo>
                  <a:pt x="18390" y="28391"/>
                </a:lnTo>
                <a:lnTo>
                  <a:pt x="18390" y="26002"/>
                </a:lnTo>
                <a:lnTo>
                  <a:pt x="20779" y="26002"/>
                </a:lnTo>
                <a:close/>
                <a:moveTo>
                  <a:pt x="20779" y="30928"/>
                </a:moveTo>
                <a:lnTo>
                  <a:pt x="18390" y="30928"/>
                </a:lnTo>
                <a:lnTo>
                  <a:pt x="18390" y="28540"/>
                </a:lnTo>
                <a:lnTo>
                  <a:pt x="20779" y="28540"/>
                </a:lnTo>
                <a:close/>
                <a:moveTo>
                  <a:pt x="20779" y="33466"/>
                </a:moveTo>
                <a:lnTo>
                  <a:pt x="18390" y="33466"/>
                </a:lnTo>
                <a:lnTo>
                  <a:pt x="18390" y="31077"/>
                </a:lnTo>
                <a:lnTo>
                  <a:pt x="20779" y="31077"/>
                </a:lnTo>
                <a:close/>
                <a:moveTo>
                  <a:pt x="20779" y="36003"/>
                </a:moveTo>
                <a:lnTo>
                  <a:pt x="18390" y="36003"/>
                </a:lnTo>
                <a:lnTo>
                  <a:pt x="18390" y="33614"/>
                </a:lnTo>
                <a:lnTo>
                  <a:pt x="20779" y="33614"/>
                </a:lnTo>
                <a:close/>
                <a:moveTo>
                  <a:pt x="20779" y="38540"/>
                </a:moveTo>
                <a:lnTo>
                  <a:pt x="18390" y="38540"/>
                </a:lnTo>
                <a:lnTo>
                  <a:pt x="18390" y="36152"/>
                </a:lnTo>
                <a:lnTo>
                  <a:pt x="20779" y="36152"/>
                </a:lnTo>
                <a:close/>
                <a:moveTo>
                  <a:pt x="20779" y="41079"/>
                </a:moveTo>
                <a:lnTo>
                  <a:pt x="18390" y="41079"/>
                </a:lnTo>
                <a:lnTo>
                  <a:pt x="18390" y="38690"/>
                </a:lnTo>
                <a:lnTo>
                  <a:pt x="20779" y="38690"/>
                </a:lnTo>
                <a:close/>
                <a:moveTo>
                  <a:pt x="20779" y="43616"/>
                </a:moveTo>
                <a:lnTo>
                  <a:pt x="18390" y="43616"/>
                </a:lnTo>
                <a:lnTo>
                  <a:pt x="18390" y="41226"/>
                </a:lnTo>
                <a:lnTo>
                  <a:pt x="20779" y="41226"/>
                </a:lnTo>
                <a:close/>
                <a:moveTo>
                  <a:pt x="20779" y="46152"/>
                </a:moveTo>
                <a:lnTo>
                  <a:pt x="18390" y="46152"/>
                </a:lnTo>
                <a:lnTo>
                  <a:pt x="18390" y="43764"/>
                </a:lnTo>
                <a:lnTo>
                  <a:pt x="20779" y="43764"/>
                </a:lnTo>
                <a:close/>
                <a:moveTo>
                  <a:pt x="20779" y="48691"/>
                </a:moveTo>
                <a:lnTo>
                  <a:pt x="18390" y="48691"/>
                </a:lnTo>
                <a:lnTo>
                  <a:pt x="18390" y="46302"/>
                </a:lnTo>
                <a:lnTo>
                  <a:pt x="20779" y="46302"/>
                </a:lnTo>
                <a:close/>
                <a:moveTo>
                  <a:pt x="20779" y="51228"/>
                </a:moveTo>
                <a:lnTo>
                  <a:pt x="18390" y="51228"/>
                </a:lnTo>
                <a:lnTo>
                  <a:pt x="18390" y="48839"/>
                </a:lnTo>
                <a:lnTo>
                  <a:pt x="20779" y="48839"/>
                </a:lnTo>
                <a:close/>
                <a:moveTo>
                  <a:pt x="20779" y="53765"/>
                </a:moveTo>
                <a:lnTo>
                  <a:pt x="18390" y="53765"/>
                </a:lnTo>
                <a:lnTo>
                  <a:pt x="18390" y="51376"/>
                </a:lnTo>
                <a:lnTo>
                  <a:pt x="20779" y="51376"/>
                </a:lnTo>
                <a:close/>
                <a:moveTo>
                  <a:pt x="20779" y="56303"/>
                </a:moveTo>
                <a:lnTo>
                  <a:pt x="18390" y="56303"/>
                </a:lnTo>
                <a:lnTo>
                  <a:pt x="18390" y="53914"/>
                </a:lnTo>
                <a:lnTo>
                  <a:pt x="20779" y="53914"/>
                </a:lnTo>
                <a:close/>
                <a:moveTo>
                  <a:pt x="20779" y="58840"/>
                </a:moveTo>
                <a:lnTo>
                  <a:pt x="18390" y="58840"/>
                </a:lnTo>
                <a:lnTo>
                  <a:pt x="18390" y="56451"/>
                </a:lnTo>
                <a:lnTo>
                  <a:pt x="20779" y="56451"/>
                </a:lnTo>
                <a:close/>
                <a:moveTo>
                  <a:pt x="18242" y="5554"/>
                </a:moveTo>
                <a:lnTo>
                  <a:pt x="15853" y="5554"/>
                </a:lnTo>
                <a:lnTo>
                  <a:pt x="15853" y="3165"/>
                </a:lnTo>
                <a:lnTo>
                  <a:pt x="18242" y="3165"/>
                </a:lnTo>
                <a:close/>
                <a:moveTo>
                  <a:pt x="18242" y="8092"/>
                </a:moveTo>
                <a:lnTo>
                  <a:pt x="15853" y="8092"/>
                </a:lnTo>
                <a:lnTo>
                  <a:pt x="15853" y="5703"/>
                </a:lnTo>
                <a:lnTo>
                  <a:pt x="18242" y="5703"/>
                </a:lnTo>
                <a:close/>
                <a:moveTo>
                  <a:pt x="18242" y="10629"/>
                </a:moveTo>
                <a:lnTo>
                  <a:pt x="15853" y="10629"/>
                </a:lnTo>
                <a:lnTo>
                  <a:pt x="15853" y="8240"/>
                </a:lnTo>
                <a:lnTo>
                  <a:pt x="18242" y="8240"/>
                </a:lnTo>
                <a:close/>
                <a:moveTo>
                  <a:pt x="18242" y="13166"/>
                </a:moveTo>
                <a:lnTo>
                  <a:pt x="15853" y="13166"/>
                </a:lnTo>
                <a:lnTo>
                  <a:pt x="15853" y="10777"/>
                </a:lnTo>
                <a:lnTo>
                  <a:pt x="18242" y="10777"/>
                </a:lnTo>
                <a:close/>
                <a:moveTo>
                  <a:pt x="18242" y="15704"/>
                </a:moveTo>
                <a:lnTo>
                  <a:pt x="15853" y="15704"/>
                </a:lnTo>
                <a:lnTo>
                  <a:pt x="15853" y="13316"/>
                </a:lnTo>
                <a:lnTo>
                  <a:pt x="18242" y="13316"/>
                </a:lnTo>
                <a:close/>
                <a:moveTo>
                  <a:pt x="18242" y="18242"/>
                </a:moveTo>
                <a:lnTo>
                  <a:pt x="15853" y="18242"/>
                </a:lnTo>
                <a:lnTo>
                  <a:pt x="15853" y="15853"/>
                </a:lnTo>
                <a:lnTo>
                  <a:pt x="18242" y="15853"/>
                </a:lnTo>
                <a:close/>
                <a:moveTo>
                  <a:pt x="18242" y="20778"/>
                </a:moveTo>
                <a:lnTo>
                  <a:pt x="15853" y="20778"/>
                </a:lnTo>
                <a:lnTo>
                  <a:pt x="15853" y="18389"/>
                </a:lnTo>
                <a:lnTo>
                  <a:pt x="18242" y="18389"/>
                </a:lnTo>
                <a:close/>
                <a:moveTo>
                  <a:pt x="18242" y="23316"/>
                </a:moveTo>
                <a:lnTo>
                  <a:pt x="15853" y="23316"/>
                </a:lnTo>
                <a:lnTo>
                  <a:pt x="15853" y="20928"/>
                </a:lnTo>
                <a:lnTo>
                  <a:pt x="18242" y="20928"/>
                </a:lnTo>
                <a:close/>
                <a:moveTo>
                  <a:pt x="18242" y="25854"/>
                </a:moveTo>
                <a:lnTo>
                  <a:pt x="15853" y="25854"/>
                </a:lnTo>
                <a:lnTo>
                  <a:pt x="15853" y="23465"/>
                </a:lnTo>
                <a:lnTo>
                  <a:pt x="18242" y="23465"/>
                </a:lnTo>
                <a:close/>
                <a:moveTo>
                  <a:pt x="18242" y="28391"/>
                </a:moveTo>
                <a:lnTo>
                  <a:pt x="15853" y="28391"/>
                </a:lnTo>
                <a:lnTo>
                  <a:pt x="15853" y="26002"/>
                </a:lnTo>
                <a:lnTo>
                  <a:pt x="18242" y="26002"/>
                </a:lnTo>
                <a:close/>
                <a:moveTo>
                  <a:pt x="18242" y="30928"/>
                </a:moveTo>
                <a:lnTo>
                  <a:pt x="15853" y="30928"/>
                </a:lnTo>
                <a:lnTo>
                  <a:pt x="15853" y="28540"/>
                </a:lnTo>
                <a:lnTo>
                  <a:pt x="18242" y="28540"/>
                </a:lnTo>
                <a:close/>
                <a:moveTo>
                  <a:pt x="18242" y="33466"/>
                </a:moveTo>
                <a:lnTo>
                  <a:pt x="15853" y="33466"/>
                </a:lnTo>
                <a:lnTo>
                  <a:pt x="15853" y="31077"/>
                </a:lnTo>
                <a:lnTo>
                  <a:pt x="18242" y="31077"/>
                </a:lnTo>
                <a:close/>
                <a:moveTo>
                  <a:pt x="18242" y="36003"/>
                </a:moveTo>
                <a:lnTo>
                  <a:pt x="15853" y="36003"/>
                </a:lnTo>
                <a:lnTo>
                  <a:pt x="15853" y="33614"/>
                </a:lnTo>
                <a:lnTo>
                  <a:pt x="18242" y="33614"/>
                </a:lnTo>
                <a:close/>
                <a:moveTo>
                  <a:pt x="18242" y="38540"/>
                </a:moveTo>
                <a:lnTo>
                  <a:pt x="15853" y="38540"/>
                </a:lnTo>
                <a:lnTo>
                  <a:pt x="15853" y="36152"/>
                </a:lnTo>
                <a:lnTo>
                  <a:pt x="18242" y="36152"/>
                </a:lnTo>
                <a:close/>
                <a:moveTo>
                  <a:pt x="18242" y="41079"/>
                </a:moveTo>
                <a:lnTo>
                  <a:pt x="15853" y="41079"/>
                </a:lnTo>
                <a:lnTo>
                  <a:pt x="15853" y="38690"/>
                </a:lnTo>
                <a:lnTo>
                  <a:pt x="18242" y="38690"/>
                </a:lnTo>
                <a:close/>
                <a:moveTo>
                  <a:pt x="18242" y="43616"/>
                </a:moveTo>
                <a:lnTo>
                  <a:pt x="15853" y="43616"/>
                </a:lnTo>
                <a:lnTo>
                  <a:pt x="15853" y="41226"/>
                </a:lnTo>
                <a:lnTo>
                  <a:pt x="18242" y="41226"/>
                </a:lnTo>
                <a:close/>
                <a:moveTo>
                  <a:pt x="18242" y="46152"/>
                </a:moveTo>
                <a:lnTo>
                  <a:pt x="15853" y="46152"/>
                </a:lnTo>
                <a:lnTo>
                  <a:pt x="15853" y="43764"/>
                </a:lnTo>
                <a:lnTo>
                  <a:pt x="18242" y="43764"/>
                </a:lnTo>
                <a:close/>
                <a:moveTo>
                  <a:pt x="18242" y="48691"/>
                </a:moveTo>
                <a:lnTo>
                  <a:pt x="15853" y="48691"/>
                </a:lnTo>
                <a:lnTo>
                  <a:pt x="15853" y="46302"/>
                </a:lnTo>
                <a:lnTo>
                  <a:pt x="18242" y="46302"/>
                </a:lnTo>
                <a:close/>
                <a:moveTo>
                  <a:pt x="18242" y="51228"/>
                </a:moveTo>
                <a:lnTo>
                  <a:pt x="15853" y="51228"/>
                </a:lnTo>
                <a:lnTo>
                  <a:pt x="15853" y="48839"/>
                </a:lnTo>
                <a:lnTo>
                  <a:pt x="18242" y="48839"/>
                </a:lnTo>
                <a:close/>
                <a:moveTo>
                  <a:pt x="18242" y="53765"/>
                </a:moveTo>
                <a:lnTo>
                  <a:pt x="15853" y="53765"/>
                </a:lnTo>
                <a:lnTo>
                  <a:pt x="15853" y="51376"/>
                </a:lnTo>
                <a:lnTo>
                  <a:pt x="18242" y="51376"/>
                </a:lnTo>
                <a:close/>
                <a:moveTo>
                  <a:pt x="18242" y="56303"/>
                </a:moveTo>
                <a:lnTo>
                  <a:pt x="15853" y="56303"/>
                </a:lnTo>
                <a:lnTo>
                  <a:pt x="15853" y="53914"/>
                </a:lnTo>
                <a:lnTo>
                  <a:pt x="18242" y="53914"/>
                </a:lnTo>
                <a:close/>
                <a:moveTo>
                  <a:pt x="18242" y="58840"/>
                </a:moveTo>
                <a:lnTo>
                  <a:pt x="15853" y="58840"/>
                </a:lnTo>
                <a:lnTo>
                  <a:pt x="15853" y="56451"/>
                </a:lnTo>
                <a:lnTo>
                  <a:pt x="18242" y="56451"/>
                </a:lnTo>
                <a:close/>
                <a:moveTo>
                  <a:pt x="15704" y="5554"/>
                </a:moveTo>
                <a:lnTo>
                  <a:pt x="13315" y="5554"/>
                </a:lnTo>
                <a:lnTo>
                  <a:pt x="13315" y="3165"/>
                </a:lnTo>
                <a:lnTo>
                  <a:pt x="15704" y="3165"/>
                </a:lnTo>
                <a:close/>
                <a:moveTo>
                  <a:pt x="15704" y="8092"/>
                </a:moveTo>
                <a:lnTo>
                  <a:pt x="13315" y="8092"/>
                </a:lnTo>
                <a:lnTo>
                  <a:pt x="13315" y="5703"/>
                </a:lnTo>
                <a:lnTo>
                  <a:pt x="15704" y="5703"/>
                </a:lnTo>
                <a:close/>
                <a:moveTo>
                  <a:pt x="15704" y="10629"/>
                </a:moveTo>
                <a:lnTo>
                  <a:pt x="13315" y="10629"/>
                </a:lnTo>
                <a:lnTo>
                  <a:pt x="13315" y="8240"/>
                </a:lnTo>
                <a:lnTo>
                  <a:pt x="15704" y="8240"/>
                </a:lnTo>
                <a:close/>
                <a:moveTo>
                  <a:pt x="15704" y="13166"/>
                </a:moveTo>
                <a:lnTo>
                  <a:pt x="13315" y="13166"/>
                </a:lnTo>
                <a:lnTo>
                  <a:pt x="13315" y="10777"/>
                </a:lnTo>
                <a:lnTo>
                  <a:pt x="15704" y="10777"/>
                </a:lnTo>
                <a:close/>
                <a:moveTo>
                  <a:pt x="15704" y="15704"/>
                </a:moveTo>
                <a:lnTo>
                  <a:pt x="13315" y="15704"/>
                </a:lnTo>
                <a:lnTo>
                  <a:pt x="13315" y="13316"/>
                </a:lnTo>
                <a:lnTo>
                  <a:pt x="15704" y="13316"/>
                </a:lnTo>
                <a:close/>
                <a:moveTo>
                  <a:pt x="15704" y="18242"/>
                </a:moveTo>
                <a:lnTo>
                  <a:pt x="13315" y="18242"/>
                </a:lnTo>
                <a:lnTo>
                  <a:pt x="13315" y="15853"/>
                </a:lnTo>
                <a:lnTo>
                  <a:pt x="15704" y="15853"/>
                </a:lnTo>
                <a:close/>
                <a:moveTo>
                  <a:pt x="15704" y="20778"/>
                </a:moveTo>
                <a:lnTo>
                  <a:pt x="13315" y="20778"/>
                </a:lnTo>
                <a:lnTo>
                  <a:pt x="13315" y="18389"/>
                </a:lnTo>
                <a:lnTo>
                  <a:pt x="15704" y="18389"/>
                </a:lnTo>
                <a:close/>
                <a:moveTo>
                  <a:pt x="15704" y="23316"/>
                </a:moveTo>
                <a:lnTo>
                  <a:pt x="13315" y="23316"/>
                </a:lnTo>
                <a:lnTo>
                  <a:pt x="13315" y="20928"/>
                </a:lnTo>
                <a:lnTo>
                  <a:pt x="15704" y="20928"/>
                </a:lnTo>
                <a:close/>
                <a:moveTo>
                  <a:pt x="15704" y="25854"/>
                </a:moveTo>
                <a:lnTo>
                  <a:pt x="13315" y="25854"/>
                </a:lnTo>
                <a:lnTo>
                  <a:pt x="13315" y="23465"/>
                </a:lnTo>
                <a:lnTo>
                  <a:pt x="15704" y="23465"/>
                </a:lnTo>
                <a:close/>
                <a:moveTo>
                  <a:pt x="15704" y="28391"/>
                </a:moveTo>
                <a:lnTo>
                  <a:pt x="13315" y="28391"/>
                </a:lnTo>
                <a:lnTo>
                  <a:pt x="13315" y="26002"/>
                </a:lnTo>
                <a:lnTo>
                  <a:pt x="15704" y="26002"/>
                </a:lnTo>
                <a:close/>
                <a:moveTo>
                  <a:pt x="15704" y="30928"/>
                </a:moveTo>
                <a:lnTo>
                  <a:pt x="13315" y="30928"/>
                </a:lnTo>
                <a:lnTo>
                  <a:pt x="13315" y="28540"/>
                </a:lnTo>
                <a:lnTo>
                  <a:pt x="15704" y="28540"/>
                </a:lnTo>
                <a:close/>
                <a:moveTo>
                  <a:pt x="15704" y="33466"/>
                </a:moveTo>
                <a:lnTo>
                  <a:pt x="13315" y="33466"/>
                </a:lnTo>
                <a:lnTo>
                  <a:pt x="13315" y="31077"/>
                </a:lnTo>
                <a:lnTo>
                  <a:pt x="15704" y="31077"/>
                </a:lnTo>
                <a:close/>
                <a:moveTo>
                  <a:pt x="15704" y="36003"/>
                </a:moveTo>
                <a:lnTo>
                  <a:pt x="13315" y="36003"/>
                </a:lnTo>
                <a:lnTo>
                  <a:pt x="13315" y="33614"/>
                </a:lnTo>
                <a:lnTo>
                  <a:pt x="15704" y="33614"/>
                </a:lnTo>
                <a:close/>
                <a:moveTo>
                  <a:pt x="15704" y="38540"/>
                </a:moveTo>
                <a:lnTo>
                  <a:pt x="13315" y="38540"/>
                </a:lnTo>
                <a:lnTo>
                  <a:pt x="13315" y="36152"/>
                </a:lnTo>
                <a:lnTo>
                  <a:pt x="15704" y="36152"/>
                </a:lnTo>
                <a:close/>
                <a:moveTo>
                  <a:pt x="15704" y="41079"/>
                </a:moveTo>
                <a:lnTo>
                  <a:pt x="13315" y="41079"/>
                </a:lnTo>
                <a:lnTo>
                  <a:pt x="13315" y="38690"/>
                </a:lnTo>
                <a:lnTo>
                  <a:pt x="15704" y="38690"/>
                </a:lnTo>
                <a:close/>
                <a:moveTo>
                  <a:pt x="15704" y="43616"/>
                </a:moveTo>
                <a:lnTo>
                  <a:pt x="13315" y="43616"/>
                </a:lnTo>
                <a:lnTo>
                  <a:pt x="13315" y="41226"/>
                </a:lnTo>
                <a:lnTo>
                  <a:pt x="15704" y="41226"/>
                </a:lnTo>
                <a:close/>
                <a:moveTo>
                  <a:pt x="15704" y="46152"/>
                </a:moveTo>
                <a:lnTo>
                  <a:pt x="13315" y="46152"/>
                </a:lnTo>
                <a:lnTo>
                  <a:pt x="13315" y="43764"/>
                </a:lnTo>
                <a:lnTo>
                  <a:pt x="15704" y="43764"/>
                </a:lnTo>
                <a:close/>
                <a:moveTo>
                  <a:pt x="15704" y="48691"/>
                </a:moveTo>
                <a:lnTo>
                  <a:pt x="13315" y="48691"/>
                </a:lnTo>
                <a:lnTo>
                  <a:pt x="13315" y="46302"/>
                </a:lnTo>
                <a:lnTo>
                  <a:pt x="15704" y="46302"/>
                </a:lnTo>
                <a:close/>
                <a:moveTo>
                  <a:pt x="15704" y="51228"/>
                </a:moveTo>
                <a:lnTo>
                  <a:pt x="13315" y="51228"/>
                </a:lnTo>
                <a:lnTo>
                  <a:pt x="13315" y="48839"/>
                </a:lnTo>
                <a:lnTo>
                  <a:pt x="15704" y="48839"/>
                </a:lnTo>
                <a:close/>
                <a:moveTo>
                  <a:pt x="15704" y="53765"/>
                </a:moveTo>
                <a:lnTo>
                  <a:pt x="13315" y="53765"/>
                </a:lnTo>
                <a:lnTo>
                  <a:pt x="13315" y="51376"/>
                </a:lnTo>
                <a:lnTo>
                  <a:pt x="15704" y="51376"/>
                </a:lnTo>
                <a:close/>
                <a:moveTo>
                  <a:pt x="15704" y="56303"/>
                </a:moveTo>
                <a:lnTo>
                  <a:pt x="13315" y="56303"/>
                </a:lnTo>
                <a:lnTo>
                  <a:pt x="13315" y="53914"/>
                </a:lnTo>
                <a:lnTo>
                  <a:pt x="15704" y="53914"/>
                </a:lnTo>
                <a:close/>
                <a:moveTo>
                  <a:pt x="15704" y="58840"/>
                </a:moveTo>
                <a:lnTo>
                  <a:pt x="13315" y="58840"/>
                </a:lnTo>
                <a:lnTo>
                  <a:pt x="13315" y="56451"/>
                </a:lnTo>
                <a:lnTo>
                  <a:pt x="15704" y="56451"/>
                </a:lnTo>
                <a:close/>
                <a:moveTo>
                  <a:pt x="13167" y="5554"/>
                </a:moveTo>
                <a:lnTo>
                  <a:pt x="10778" y="5554"/>
                </a:lnTo>
                <a:lnTo>
                  <a:pt x="10778" y="3165"/>
                </a:lnTo>
                <a:lnTo>
                  <a:pt x="13167" y="3165"/>
                </a:lnTo>
                <a:close/>
                <a:moveTo>
                  <a:pt x="13167" y="8092"/>
                </a:moveTo>
                <a:lnTo>
                  <a:pt x="10778" y="8092"/>
                </a:lnTo>
                <a:lnTo>
                  <a:pt x="10778" y="5703"/>
                </a:lnTo>
                <a:lnTo>
                  <a:pt x="13167" y="5703"/>
                </a:lnTo>
                <a:close/>
                <a:moveTo>
                  <a:pt x="13167" y="10629"/>
                </a:moveTo>
                <a:lnTo>
                  <a:pt x="10778" y="10629"/>
                </a:lnTo>
                <a:lnTo>
                  <a:pt x="10778" y="8240"/>
                </a:lnTo>
                <a:lnTo>
                  <a:pt x="13167" y="8240"/>
                </a:lnTo>
                <a:close/>
                <a:moveTo>
                  <a:pt x="13167" y="13166"/>
                </a:moveTo>
                <a:lnTo>
                  <a:pt x="10778" y="13166"/>
                </a:lnTo>
                <a:lnTo>
                  <a:pt x="10778" y="10777"/>
                </a:lnTo>
                <a:lnTo>
                  <a:pt x="13167" y="10777"/>
                </a:lnTo>
                <a:close/>
                <a:moveTo>
                  <a:pt x="13167" y="15704"/>
                </a:moveTo>
                <a:lnTo>
                  <a:pt x="10778" y="15704"/>
                </a:lnTo>
                <a:lnTo>
                  <a:pt x="10778" y="13316"/>
                </a:lnTo>
                <a:lnTo>
                  <a:pt x="13167" y="13316"/>
                </a:lnTo>
                <a:close/>
                <a:moveTo>
                  <a:pt x="13167" y="18242"/>
                </a:moveTo>
                <a:lnTo>
                  <a:pt x="10778" y="18242"/>
                </a:lnTo>
                <a:lnTo>
                  <a:pt x="10778" y="15853"/>
                </a:lnTo>
                <a:lnTo>
                  <a:pt x="13167" y="15853"/>
                </a:lnTo>
                <a:close/>
                <a:moveTo>
                  <a:pt x="13167" y="20778"/>
                </a:moveTo>
                <a:lnTo>
                  <a:pt x="10778" y="20778"/>
                </a:lnTo>
                <a:lnTo>
                  <a:pt x="10778" y="18389"/>
                </a:lnTo>
                <a:lnTo>
                  <a:pt x="13167" y="18389"/>
                </a:lnTo>
                <a:close/>
                <a:moveTo>
                  <a:pt x="13167" y="23316"/>
                </a:moveTo>
                <a:lnTo>
                  <a:pt x="10778" y="23316"/>
                </a:lnTo>
                <a:lnTo>
                  <a:pt x="10778" y="20928"/>
                </a:lnTo>
                <a:lnTo>
                  <a:pt x="13167" y="20928"/>
                </a:lnTo>
                <a:close/>
                <a:moveTo>
                  <a:pt x="13167" y="25854"/>
                </a:moveTo>
                <a:lnTo>
                  <a:pt x="10778" y="25854"/>
                </a:lnTo>
                <a:lnTo>
                  <a:pt x="10778" y="23465"/>
                </a:lnTo>
                <a:lnTo>
                  <a:pt x="13167" y="23465"/>
                </a:lnTo>
                <a:close/>
                <a:moveTo>
                  <a:pt x="13167" y="28391"/>
                </a:moveTo>
                <a:lnTo>
                  <a:pt x="10778" y="28391"/>
                </a:lnTo>
                <a:lnTo>
                  <a:pt x="10778" y="26002"/>
                </a:lnTo>
                <a:lnTo>
                  <a:pt x="13167" y="26002"/>
                </a:lnTo>
                <a:close/>
                <a:moveTo>
                  <a:pt x="13167" y="30928"/>
                </a:moveTo>
                <a:lnTo>
                  <a:pt x="10778" y="30928"/>
                </a:lnTo>
                <a:lnTo>
                  <a:pt x="10778" y="28540"/>
                </a:lnTo>
                <a:lnTo>
                  <a:pt x="13167" y="28540"/>
                </a:lnTo>
                <a:close/>
                <a:moveTo>
                  <a:pt x="13167" y="33466"/>
                </a:moveTo>
                <a:lnTo>
                  <a:pt x="10778" y="33466"/>
                </a:lnTo>
                <a:lnTo>
                  <a:pt x="10778" y="31077"/>
                </a:lnTo>
                <a:lnTo>
                  <a:pt x="13167" y="31077"/>
                </a:lnTo>
                <a:close/>
                <a:moveTo>
                  <a:pt x="13167" y="36003"/>
                </a:moveTo>
                <a:lnTo>
                  <a:pt x="10778" y="36003"/>
                </a:lnTo>
                <a:lnTo>
                  <a:pt x="10778" y="33614"/>
                </a:lnTo>
                <a:lnTo>
                  <a:pt x="13167" y="33614"/>
                </a:lnTo>
                <a:close/>
                <a:moveTo>
                  <a:pt x="13167" y="38540"/>
                </a:moveTo>
                <a:lnTo>
                  <a:pt x="10778" y="38540"/>
                </a:lnTo>
                <a:lnTo>
                  <a:pt x="10778" y="36152"/>
                </a:lnTo>
                <a:lnTo>
                  <a:pt x="13167" y="36152"/>
                </a:lnTo>
                <a:close/>
                <a:moveTo>
                  <a:pt x="13167" y="41079"/>
                </a:moveTo>
                <a:lnTo>
                  <a:pt x="10778" y="41079"/>
                </a:lnTo>
                <a:lnTo>
                  <a:pt x="10778" y="38690"/>
                </a:lnTo>
                <a:lnTo>
                  <a:pt x="13167" y="38690"/>
                </a:lnTo>
                <a:close/>
                <a:moveTo>
                  <a:pt x="13167" y="43616"/>
                </a:moveTo>
                <a:lnTo>
                  <a:pt x="10778" y="43616"/>
                </a:lnTo>
                <a:lnTo>
                  <a:pt x="10778" y="41226"/>
                </a:lnTo>
                <a:lnTo>
                  <a:pt x="13167" y="41226"/>
                </a:lnTo>
                <a:close/>
                <a:moveTo>
                  <a:pt x="13167" y="46152"/>
                </a:moveTo>
                <a:lnTo>
                  <a:pt x="10778" y="46152"/>
                </a:lnTo>
                <a:lnTo>
                  <a:pt x="10778" y="43764"/>
                </a:lnTo>
                <a:lnTo>
                  <a:pt x="13167" y="43764"/>
                </a:lnTo>
                <a:close/>
                <a:moveTo>
                  <a:pt x="13167" y="48691"/>
                </a:moveTo>
                <a:lnTo>
                  <a:pt x="10778" y="48691"/>
                </a:lnTo>
                <a:lnTo>
                  <a:pt x="10778" y="46302"/>
                </a:lnTo>
                <a:lnTo>
                  <a:pt x="13167" y="46302"/>
                </a:lnTo>
                <a:close/>
                <a:moveTo>
                  <a:pt x="13167" y="51228"/>
                </a:moveTo>
                <a:lnTo>
                  <a:pt x="10778" y="51228"/>
                </a:lnTo>
                <a:lnTo>
                  <a:pt x="10778" y="48839"/>
                </a:lnTo>
                <a:lnTo>
                  <a:pt x="13167" y="48839"/>
                </a:lnTo>
                <a:close/>
                <a:moveTo>
                  <a:pt x="13167" y="53765"/>
                </a:moveTo>
                <a:lnTo>
                  <a:pt x="10778" y="53765"/>
                </a:lnTo>
                <a:lnTo>
                  <a:pt x="10778" y="51376"/>
                </a:lnTo>
                <a:lnTo>
                  <a:pt x="13167" y="51376"/>
                </a:lnTo>
                <a:close/>
                <a:moveTo>
                  <a:pt x="13167" y="56303"/>
                </a:moveTo>
                <a:lnTo>
                  <a:pt x="10778" y="56303"/>
                </a:lnTo>
                <a:lnTo>
                  <a:pt x="10778" y="53914"/>
                </a:lnTo>
                <a:lnTo>
                  <a:pt x="13167" y="53914"/>
                </a:lnTo>
                <a:close/>
                <a:moveTo>
                  <a:pt x="13167" y="58840"/>
                </a:moveTo>
                <a:lnTo>
                  <a:pt x="10778" y="58840"/>
                </a:lnTo>
                <a:lnTo>
                  <a:pt x="10778" y="56451"/>
                </a:lnTo>
                <a:lnTo>
                  <a:pt x="13167" y="56451"/>
                </a:lnTo>
                <a:close/>
                <a:moveTo>
                  <a:pt x="10630" y="5554"/>
                </a:moveTo>
                <a:lnTo>
                  <a:pt x="8241" y="5554"/>
                </a:lnTo>
                <a:lnTo>
                  <a:pt x="8241" y="3165"/>
                </a:lnTo>
                <a:lnTo>
                  <a:pt x="10630" y="3165"/>
                </a:lnTo>
                <a:close/>
                <a:moveTo>
                  <a:pt x="10630" y="8092"/>
                </a:moveTo>
                <a:lnTo>
                  <a:pt x="8241" y="8092"/>
                </a:lnTo>
                <a:lnTo>
                  <a:pt x="8241" y="5703"/>
                </a:lnTo>
                <a:lnTo>
                  <a:pt x="10630" y="5703"/>
                </a:lnTo>
                <a:close/>
                <a:moveTo>
                  <a:pt x="10630" y="10629"/>
                </a:moveTo>
                <a:lnTo>
                  <a:pt x="8241" y="10629"/>
                </a:lnTo>
                <a:lnTo>
                  <a:pt x="8241" y="8240"/>
                </a:lnTo>
                <a:lnTo>
                  <a:pt x="10630" y="8240"/>
                </a:lnTo>
                <a:close/>
                <a:moveTo>
                  <a:pt x="10630" y="13166"/>
                </a:moveTo>
                <a:lnTo>
                  <a:pt x="8241" y="13166"/>
                </a:lnTo>
                <a:lnTo>
                  <a:pt x="8241" y="10777"/>
                </a:lnTo>
                <a:lnTo>
                  <a:pt x="10630" y="10777"/>
                </a:lnTo>
                <a:close/>
                <a:moveTo>
                  <a:pt x="10630" y="15704"/>
                </a:moveTo>
                <a:lnTo>
                  <a:pt x="8241" y="15704"/>
                </a:lnTo>
                <a:lnTo>
                  <a:pt x="8241" y="13316"/>
                </a:lnTo>
                <a:lnTo>
                  <a:pt x="10630" y="13316"/>
                </a:lnTo>
                <a:close/>
                <a:moveTo>
                  <a:pt x="10630" y="18242"/>
                </a:moveTo>
                <a:lnTo>
                  <a:pt x="8241" y="18242"/>
                </a:lnTo>
                <a:lnTo>
                  <a:pt x="8241" y="15853"/>
                </a:lnTo>
                <a:lnTo>
                  <a:pt x="10630" y="15853"/>
                </a:lnTo>
                <a:close/>
                <a:moveTo>
                  <a:pt x="10630" y="20778"/>
                </a:moveTo>
                <a:lnTo>
                  <a:pt x="8241" y="20778"/>
                </a:lnTo>
                <a:lnTo>
                  <a:pt x="8241" y="18389"/>
                </a:lnTo>
                <a:lnTo>
                  <a:pt x="10630" y="18389"/>
                </a:lnTo>
                <a:close/>
                <a:moveTo>
                  <a:pt x="10630" y="23316"/>
                </a:moveTo>
                <a:lnTo>
                  <a:pt x="8241" y="23316"/>
                </a:lnTo>
                <a:lnTo>
                  <a:pt x="8241" y="20928"/>
                </a:lnTo>
                <a:lnTo>
                  <a:pt x="10630" y="20928"/>
                </a:lnTo>
                <a:close/>
                <a:moveTo>
                  <a:pt x="10630" y="25854"/>
                </a:moveTo>
                <a:lnTo>
                  <a:pt x="8241" y="25854"/>
                </a:lnTo>
                <a:lnTo>
                  <a:pt x="8241" y="23465"/>
                </a:lnTo>
                <a:lnTo>
                  <a:pt x="10630" y="23465"/>
                </a:lnTo>
                <a:close/>
                <a:moveTo>
                  <a:pt x="10630" y="28391"/>
                </a:moveTo>
                <a:lnTo>
                  <a:pt x="8241" y="28391"/>
                </a:lnTo>
                <a:lnTo>
                  <a:pt x="8241" y="26002"/>
                </a:lnTo>
                <a:lnTo>
                  <a:pt x="10630" y="26002"/>
                </a:lnTo>
                <a:close/>
                <a:moveTo>
                  <a:pt x="10630" y="30928"/>
                </a:moveTo>
                <a:lnTo>
                  <a:pt x="8241" y="30928"/>
                </a:lnTo>
                <a:lnTo>
                  <a:pt x="8241" y="28540"/>
                </a:lnTo>
                <a:lnTo>
                  <a:pt x="10630" y="28540"/>
                </a:lnTo>
                <a:close/>
                <a:moveTo>
                  <a:pt x="10630" y="33466"/>
                </a:moveTo>
                <a:lnTo>
                  <a:pt x="8241" y="33466"/>
                </a:lnTo>
                <a:lnTo>
                  <a:pt x="8241" y="31077"/>
                </a:lnTo>
                <a:lnTo>
                  <a:pt x="10630" y="31077"/>
                </a:lnTo>
                <a:close/>
                <a:moveTo>
                  <a:pt x="10630" y="36003"/>
                </a:moveTo>
                <a:lnTo>
                  <a:pt x="8241" y="36003"/>
                </a:lnTo>
                <a:lnTo>
                  <a:pt x="8241" y="33614"/>
                </a:lnTo>
                <a:lnTo>
                  <a:pt x="10630" y="33614"/>
                </a:lnTo>
                <a:close/>
                <a:moveTo>
                  <a:pt x="10630" y="38540"/>
                </a:moveTo>
                <a:lnTo>
                  <a:pt x="8241" y="38540"/>
                </a:lnTo>
                <a:lnTo>
                  <a:pt x="8241" y="36152"/>
                </a:lnTo>
                <a:lnTo>
                  <a:pt x="10630" y="36152"/>
                </a:lnTo>
                <a:close/>
                <a:moveTo>
                  <a:pt x="10630" y="41079"/>
                </a:moveTo>
                <a:lnTo>
                  <a:pt x="8241" y="41079"/>
                </a:lnTo>
                <a:lnTo>
                  <a:pt x="8241" y="38690"/>
                </a:lnTo>
                <a:lnTo>
                  <a:pt x="10630" y="38690"/>
                </a:lnTo>
                <a:close/>
                <a:moveTo>
                  <a:pt x="10630" y="43616"/>
                </a:moveTo>
                <a:lnTo>
                  <a:pt x="8241" y="43616"/>
                </a:lnTo>
                <a:lnTo>
                  <a:pt x="8241" y="41226"/>
                </a:lnTo>
                <a:lnTo>
                  <a:pt x="10630" y="41226"/>
                </a:lnTo>
                <a:close/>
                <a:moveTo>
                  <a:pt x="10630" y="46152"/>
                </a:moveTo>
                <a:lnTo>
                  <a:pt x="8241" y="46152"/>
                </a:lnTo>
                <a:lnTo>
                  <a:pt x="8241" y="43764"/>
                </a:lnTo>
                <a:lnTo>
                  <a:pt x="10630" y="43764"/>
                </a:lnTo>
                <a:close/>
                <a:moveTo>
                  <a:pt x="10630" y="48691"/>
                </a:moveTo>
                <a:lnTo>
                  <a:pt x="8241" y="48691"/>
                </a:lnTo>
                <a:lnTo>
                  <a:pt x="8241" y="46302"/>
                </a:lnTo>
                <a:lnTo>
                  <a:pt x="10630" y="46302"/>
                </a:lnTo>
                <a:close/>
                <a:moveTo>
                  <a:pt x="10630" y="51228"/>
                </a:moveTo>
                <a:lnTo>
                  <a:pt x="8241" y="51228"/>
                </a:lnTo>
                <a:lnTo>
                  <a:pt x="8241" y="48839"/>
                </a:lnTo>
                <a:lnTo>
                  <a:pt x="10630" y="48839"/>
                </a:lnTo>
                <a:close/>
                <a:moveTo>
                  <a:pt x="10630" y="53765"/>
                </a:moveTo>
                <a:lnTo>
                  <a:pt x="8241" y="53765"/>
                </a:lnTo>
                <a:lnTo>
                  <a:pt x="8241" y="51376"/>
                </a:lnTo>
                <a:lnTo>
                  <a:pt x="10630" y="51376"/>
                </a:lnTo>
                <a:close/>
                <a:moveTo>
                  <a:pt x="10630" y="56303"/>
                </a:moveTo>
                <a:lnTo>
                  <a:pt x="8241" y="56303"/>
                </a:lnTo>
                <a:lnTo>
                  <a:pt x="8241" y="53914"/>
                </a:lnTo>
                <a:lnTo>
                  <a:pt x="10630" y="53914"/>
                </a:lnTo>
                <a:close/>
                <a:moveTo>
                  <a:pt x="10630" y="58840"/>
                </a:moveTo>
                <a:lnTo>
                  <a:pt x="8241" y="58840"/>
                </a:lnTo>
                <a:lnTo>
                  <a:pt x="8241" y="56451"/>
                </a:lnTo>
                <a:lnTo>
                  <a:pt x="10630" y="56451"/>
                </a:lnTo>
                <a:close/>
                <a:moveTo>
                  <a:pt x="8092" y="5554"/>
                </a:moveTo>
                <a:lnTo>
                  <a:pt x="5703" y="5554"/>
                </a:lnTo>
                <a:lnTo>
                  <a:pt x="5703" y="3165"/>
                </a:lnTo>
                <a:lnTo>
                  <a:pt x="8092" y="3165"/>
                </a:lnTo>
                <a:close/>
                <a:moveTo>
                  <a:pt x="8092" y="8092"/>
                </a:moveTo>
                <a:lnTo>
                  <a:pt x="5703" y="8092"/>
                </a:lnTo>
                <a:lnTo>
                  <a:pt x="5703" y="5703"/>
                </a:lnTo>
                <a:lnTo>
                  <a:pt x="8092" y="5703"/>
                </a:lnTo>
                <a:close/>
                <a:moveTo>
                  <a:pt x="8092" y="10629"/>
                </a:moveTo>
                <a:lnTo>
                  <a:pt x="5703" y="10629"/>
                </a:lnTo>
                <a:lnTo>
                  <a:pt x="5703" y="8240"/>
                </a:lnTo>
                <a:lnTo>
                  <a:pt x="8092" y="8240"/>
                </a:lnTo>
                <a:close/>
                <a:moveTo>
                  <a:pt x="8092" y="13166"/>
                </a:moveTo>
                <a:lnTo>
                  <a:pt x="5703" y="13166"/>
                </a:lnTo>
                <a:lnTo>
                  <a:pt x="5703" y="10777"/>
                </a:lnTo>
                <a:lnTo>
                  <a:pt x="8092" y="10777"/>
                </a:lnTo>
                <a:close/>
                <a:moveTo>
                  <a:pt x="8092" y="15704"/>
                </a:moveTo>
                <a:lnTo>
                  <a:pt x="5703" y="15704"/>
                </a:lnTo>
                <a:lnTo>
                  <a:pt x="5703" y="13316"/>
                </a:lnTo>
                <a:lnTo>
                  <a:pt x="8092" y="13316"/>
                </a:lnTo>
                <a:close/>
                <a:moveTo>
                  <a:pt x="8092" y="18242"/>
                </a:moveTo>
                <a:lnTo>
                  <a:pt x="5703" y="18242"/>
                </a:lnTo>
                <a:lnTo>
                  <a:pt x="5703" y="15853"/>
                </a:lnTo>
                <a:lnTo>
                  <a:pt x="8092" y="15853"/>
                </a:lnTo>
                <a:close/>
                <a:moveTo>
                  <a:pt x="8092" y="20778"/>
                </a:moveTo>
                <a:lnTo>
                  <a:pt x="5703" y="20778"/>
                </a:lnTo>
                <a:lnTo>
                  <a:pt x="5703" y="18389"/>
                </a:lnTo>
                <a:lnTo>
                  <a:pt x="8092" y="18389"/>
                </a:lnTo>
                <a:close/>
                <a:moveTo>
                  <a:pt x="8092" y="23316"/>
                </a:moveTo>
                <a:lnTo>
                  <a:pt x="5703" y="23316"/>
                </a:lnTo>
                <a:lnTo>
                  <a:pt x="5703" y="20928"/>
                </a:lnTo>
                <a:lnTo>
                  <a:pt x="8092" y="20928"/>
                </a:lnTo>
                <a:close/>
                <a:moveTo>
                  <a:pt x="8092" y="25854"/>
                </a:moveTo>
                <a:lnTo>
                  <a:pt x="5703" y="25854"/>
                </a:lnTo>
                <a:lnTo>
                  <a:pt x="5703" y="23465"/>
                </a:lnTo>
                <a:lnTo>
                  <a:pt x="8092" y="23465"/>
                </a:lnTo>
                <a:close/>
                <a:moveTo>
                  <a:pt x="8092" y="28391"/>
                </a:moveTo>
                <a:lnTo>
                  <a:pt x="5703" y="28391"/>
                </a:lnTo>
                <a:lnTo>
                  <a:pt x="5703" y="26002"/>
                </a:lnTo>
                <a:lnTo>
                  <a:pt x="8092" y="26002"/>
                </a:lnTo>
                <a:close/>
                <a:moveTo>
                  <a:pt x="8092" y="30928"/>
                </a:moveTo>
                <a:lnTo>
                  <a:pt x="5703" y="30928"/>
                </a:lnTo>
                <a:lnTo>
                  <a:pt x="5703" y="28540"/>
                </a:lnTo>
                <a:lnTo>
                  <a:pt x="8092" y="28540"/>
                </a:lnTo>
                <a:close/>
                <a:moveTo>
                  <a:pt x="8092" y="33466"/>
                </a:moveTo>
                <a:lnTo>
                  <a:pt x="5703" y="33466"/>
                </a:lnTo>
                <a:lnTo>
                  <a:pt x="5703" y="31077"/>
                </a:lnTo>
                <a:lnTo>
                  <a:pt x="8092" y="31077"/>
                </a:lnTo>
                <a:close/>
                <a:moveTo>
                  <a:pt x="8092" y="36003"/>
                </a:moveTo>
                <a:lnTo>
                  <a:pt x="5703" y="36003"/>
                </a:lnTo>
                <a:lnTo>
                  <a:pt x="5703" y="33614"/>
                </a:lnTo>
                <a:lnTo>
                  <a:pt x="8092" y="33614"/>
                </a:lnTo>
                <a:close/>
                <a:moveTo>
                  <a:pt x="8092" y="38540"/>
                </a:moveTo>
                <a:lnTo>
                  <a:pt x="5703" y="38540"/>
                </a:lnTo>
                <a:lnTo>
                  <a:pt x="5703" y="36152"/>
                </a:lnTo>
                <a:lnTo>
                  <a:pt x="8092" y="36152"/>
                </a:lnTo>
                <a:close/>
                <a:moveTo>
                  <a:pt x="8092" y="41079"/>
                </a:moveTo>
                <a:lnTo>
                  <a:pt x="5703" y="41079"/>
                </a:lnTo>
                <a:lnTo>
                  <a:pt x="5703" y="38690"/>
                </a:lnTo>
                <a:lnTo>
                  <a:pt x="8092" y="38690"/>
                </a:lnTo>
                <a:close/>
                <a:moveTo>
                  <a:pt x="8092" y="43616"/>
                </a:moveTo>
                <a:lnTo>
                  <a:pt x="5703" y="43616"/>
                </a:lnTo>
                <a:lnTo>
                  <a:pt x="5703" y="41226"/>
                </a:lnTo>
                <a:lnTo>
                  <a:pt x="8092" y="41226"/>
                </a:lnTo>
                <a:close/>
                <a:moveTo>
                  <a:pt x="8092" y="46152"/>
                </a:moveTo>
                <a:lnTo>
                  <a:pt x="5703" y="46152"/>
                </a:lnTo>
                <a:lnTo>
                  <a:pt x="5703" y="43764"/>
                </a:lnTo>
                <a:lnTo>
                  <a:pt x="8092" y="43764"/>
                </a:lnTo>
                <a:close/>
                <a:moveTo>
                  <a:pt x="8092" y="48691"/>
                </a:moveTo>
                <a:lnTo>
                  <a:pt x="5703" y="48691"/>
                </a:lnTo>
                <a:lnTo>
                  <a:pt x="5703" y="46302"/>
                </a:lnTo>
                <a:lnTo>
                  <a:pt x="8092" y="46302"/>
                </a:lnTo>
                <a:close/>
                <a:moveTo>
                  <a:pt x="8092" y="51228"/>
                </a:moveTo>
                <a:lnTo>
                  <a:pt x="5703" y="51228"/>
                </a:lnTo>
                <a:lnTo>
                  <a:pt x="5703" y="48839"/>
                </a:lnTo>
                <a:lnTo>
                  <a:pt x="8092" y="48839"/>
                </a:lnTo>
                <a:close/>
                <a:moveTo>
                  <a:pt x="8092" y="53765"/>
                </a:moveTo>
                <a:lnTo>
                  <a:pt x="5703" y="53765"/>
                </a:lnTo>
                <a:lnTo>
                  <a:pt x="5703" y="51376"/>
                </a:lnTo>
                <a:lnTo>
                  <a:pt x="8092" y="51376"/>
                </a:lnTo>
                <a:close/>
                <a:moveTo>
                  <a:pt x="8092" y="56303"/>
                </a:moveTo>
                <a:lnTo>
                  <a:pt x="5703" y="56303"/>
                </a:lnTo>
                <a:lnTo>
                  <a:pt x="5703" y="53914"/>
                </a:lnTo>
                <a:lnTo>
                  <a:pt x="8092" y="53914"/>
                </a:lnTo>
                <a:close/>
                <a:moveTo>
                  <a:pt x="8092" y="58840"/>
                </a:moveTo>
                <a:lnTo>
                  <a:pt x="5703" y="58840"/>
                </a:lnTo>
                <a:lnTo>
                  <a:pt x="5703" y="56451"/>
                </a:lnTo>
                <a:lnTo>
                  <a:pt x="8092" y="56451"/>
                </a:lnTo>
                <a:close/>
                <a:moveTo>
                  <a:pt x="5554" y="5554"/>
                </a:moveTo>
                <a:lnTo>
                  <a:pt x="3166" y="5554"/>
                </a:lnTo>
                <a:lnTo>
                  <a:pt x="3166" y="3165"/>
                </a:lnTo>
                <a:lnTo>
                  <a:pt x="5554" y="3165"/>
                </a:lnTo>
                <a:close/>
                <a:moveTo>
                  <a:pt x="5554" y="8092"/>
                </a:moveTo>
                <a:lnTo>
                  <a:pt x="3166" y="8092"/>
                </a:lnTo>
                <a:lnTo>
                  <a:pt x="3166" y="5703"/>
                </a:lnTo>
                <a:lnTo>
                  <a:pt x="5554" y="5703"/>
                </a:lnTo>
                <a:close/>
                <a:moveTo>
                  <a:pt x="5554" y="10629"/>
                </a:moveTo>
                <a:lnTo>
                  <a:pt x="3166" y="10629"/>
                </a:lnTo>
                <a:lnTo>
                  <a:pt x="3166" y="8240"/>
                </a:lnTo>
                <a:lnTo>
                  <a:pt x="5554" y="8240"/>
                </a:lnTo>
                <a:close/>
                <a:moveTo>
                  <a:pt x="5554" y="13166"/>
                </a:moveTo>
                <a:lnTo>
                  <a:pt x="3166" y="13166"/>
                </a:lnTo>
                <a:lnTo>
                  <a:pt x="3166" y="10777"/>
                </a:lnTo>
                <a:lnTo>
                  <a:pt x="5554" y="10777"/>
                </a:lnTo>
                <a:close/>
                <a:moveTo>
                  <a:pt x="5554" y="15704"/>
                </a:moveTo>
                <a:lnTo>
                  <a:pt x="3166" y="15704"/>
                </a:lnTo>
                <a:lnTo>
                  <a:pt x="3166" y="13316"/>
                </a:lnTo>
                <a:lnTo>
                  <a:pt x="5554" y="13316"/>
                </a:lnTo>
                <a:close/>
                <a:moveTo>
                  <a:pt x="5554" y="18242"/>
                </a:moveTo>
                <a:lnTo>
                  <a:pt x="3166" y="18242"/>
                </a:lnTo>
                <a:lnTo>
                  <a:pt x="3166" y="15853"/>
                </a:lnTo>
                <a:lnTo>
                  <a:pt x="5554" y="15853"/>
                </a:lnTo>
                <a:close/>
                <a:moveTo>
                  <a:pt x="5554" y="20778"/>
                </a:moveTo>
                <a:lnTo>
                  <a:pt x="3166" y="20778"/>
                </a:lnTo>
                <a:lnTo>
                  <a:pt x="3166" y="18389"/>
                </a:lnTo>
                <a:lnTo>
                  <a:pt x="5554" y="18389"/>
                </a:lnTo>
                <a:close/>
                <a:moveTo>
                  <a:pt x="5554" y="23316"/>
                </a:moveTo>
                <a:lnTo>
                  <a:pt x="3166" y="23316"/>
                </a:lnTo>
                <a:lnTo>
                  <a:pt x="3166" y="20928"/>
                </a:lnTo>
                <a:lnTo>
                  <a:pt x="5554" y="20928"/>
                </a:lnTo>
                <a:close/>
                <a:moveTo>
                  <a:pt x="5554" y="25854"/>
                </a:moveTo>
                <a:lnTo>
                  <a:pt x="3166" y="25854"/>
                </a:lnTo>
                <a:lnTo>
                  <a:pt x="3166" y="23465"/>
                </a:lnTo>
                <a:lnTo>
                  <a:pt x="5554" y="23465"/>
                </a:lnTo>
                <a:close/>
                <a:moveTo>
                  <a:pt x="5554" y="28391"/>
                </a:moveTo>
                <a:lnTo>
                  <a:pt x="3166" y="28391"/>
                </a:lnTo>
                <a:lnTo>
                  <a:pt x="3166" y="26002"/>
                </a:lnTo>
                <a:lnTo>
                  <a:pt x="5554" y="26002"/>
                </a:lnTo>
                <a:close/>
                <a:moveTo>
                  <a:pt x="5554" y="30928"/>
                </a:moveTo>
                <a:lnTo>
                  <a:pt x="3166" y="30928"/>
                </a:lnTo>
                <a:lnTo>
                  <a:pt x="3166" y="28540"/>
                </a:lnTo>
                <a:lnTo>
                  <a:pt x="5554" y="28540"/>
                </a:lnTo>
                <a:close/>
                <a:moveTo>
                  <a:pt x="5554" y="33466"/>
                </a:moveTo>
                <a:lnTo>
                  <a:pt x="3166" y="33466"/>
                </a:lnTo>
                <a:lnTo>
                  <a:pt x="3166" y="31077"/>
                </a:lnTo>
                <a:lnTo>
                  <a:pt x="5554" y="31077"/>
                </a:lnTo>
                <a:close/>
                <a:moveTo>
                  <a:pt x="5554" y="36003"/>
                </a:moveTo>
                <a:lnTo>
                  <a:pt x="3166" y="36003"/>
                </a:lnTo>
                <a:lnTo>
                  <a:pt x="3166" y="33614"/>
                </a:lnTo>
                <a:lnTo>
                  <a:pt x="5554" y="33614"/>
                </a:lnTo>
                <a:close/>
                <a:moveTo>
                  <a:pt x="5554" y="38540"/>
                </a:moveTo>
                <a:lnTo>
                  <a:pt x="3166" y="38540"/>
                </a:lnTo>
                <a:lnTo>
                  <a:pt x="3166" y="36152"/>
                </a:lnTo>
                <a:lnTo>
                  <a:pt x="5554" y="36152"/>
                </a:lnTo>
                <a:close/>
                <a:moveTo>
                  <a:pt x="5554" y="41079"/>
                </a:moveTo>
                <a:lnTo>
                  <a:pt x="3166" y="41079"/>
                </a:lnTo>
                <a:lnTo>
                  <a:pt x="3166" y="38690"/>
                </a:lnTo>
                <a:lnTo>
                  <a:pt x="5554" y="38690"/>
                </a:lnTo>
                <a:close/>
                <a:moveTo>
                  <a:pt x="5554" y="43616"/>
                </a:moveTo>
                <a:lnTo>
                  <a:pt x="3166" y="43616"/>
                </a:lnTo>
                <a:lnTo>
                  <a:pt x="3166" y="41226"/>
                </a:lnTo>
                <a:lnTo>
                  <a:pt x="5554" y="41226"/>
                </a:lnTo>
                <a:close/>
                <a:moveTo>
                  <a:pt x="5554" y="46152"/>
                </a:moveTo>
                <a:lnTo>
                  <a:pt x="3166" y="46152"/>
                </a:lnTo>
                <a:lnTo>
                  <a:pt x="3166" y="43764"/>
                </a:lnTo>
                <a:lnTo>
                  <a:pt x="5554" y="43764"/>
                </a:lnTo>
                <a:close/>
                <a:moveTo>
                  <a:pt x="5554" y="48691"/>
                </a:moveTo>
                <a:lnTo>
                  <a:pt x="3166" y="48691"/>
                </a:lnTo>
                <a:lnTo>
                  <a:pt x="3166" y="46302"/>
                </a:lnTo>
                <a:lnTo>
                  <a:pt x="5554" y="46302"/>
                </a:lnTo>
                <a:close/>
                <a:moveTo>
                  <a:pt x="5554" y="51228"/>
                </a:moveTo>
                <a:lnTo>
                  <a:pt x="3166" y="51228"/>
                </a:lnTo>
                <a:lnTo>
                  <a:pt x="3166" y="48839"/>
                </a:lnTo>
                <a:lnTo>
                  <a:pt x="5554" y="48839"/>
                </a:lnTo>
                <a:close/>
                <a:moveTo>
                  <a:pt x="5554" y="53765"/>
                </a:moveTo>
                <a:lnTo>
                  <a:pt x="3166" y="53765"/>
                </a:lnTo>
                <a:lnTo>
                  <a:pt x="3166" y="51376"/>
                </a:lnTo>
                <a:lnTo>
                  <a:pt x="5554" y="51376"/>
                </a:lnTo>
                <a:close/>
                <a:moveTo>
                  <a:pt x="5554" y="56303"/>
                </a:moveTo>
                <a:lnTo>
                  <a:pt x="3166" y="56303"/>
                </a:lnTo>
                <a:lnTo>
                  <a:pt x="3166" y="53914"/>
                </a:lnTo>
                <a:lnTo>
                  <a:pt x="5554" y="53914"/>
                </a:lnTo>
                <a:close/>
                <a:moveTo>
                  <a:pt x="5554" y="58840"/>
                </a:moveTo>
                <a:lnTo>
                  <a:pt x="3166" y="58840"/>
                </a:lnTo>
                <a:lnTo>
                  <a:pt x="3166" y="56451"/>
                </a:lnTo>
                <a:lnTo>
                  <a:pt x="5554" y="56451"/>
                </a:lnTo>
                <a:close/>
                <a:moveTo>
                  <a:pt x="109437" y="3165"/>
                </a:moveTo>
                <a:lnTo>
                  <a:pt x="109437" y="3017"/>
                </a:lnTo>
                <a:lnTo>
                  <a:pt x="107200" y="3017"/>
                </a:lnTo>
                <a:lnTo>
                  <a:pt x="107200" y="75"/>
                </a:lnTo>
                <a:cubicBezTo>
                  <a:pt x="107200" y="34"/>
                  <a:pt x="107167" y="0"/>
                  <a:pt x="107126" y="0"/>
                </a:cubicBezTo>
                <a:cubicBezTo>
                  <a:pt x="107084" y="0"/>
                  <a:pt x="107051" y="34"/>
                  <a:pt x="107051" y="75"/>
                </a:cubicBezTo>
                <a:lnTo>
                  <a:pt x="107051" y="3017"/>
                </a:lnTo>
                <a:lnTo>
                  <a:pt x="104662" y="3017"/>
                </a:lnTo>
                <a:lnTo>
                  <a:pt x="104662" y="75"/>
                </a:lnTo>
                <a:cubicBezTo>
                  <a:pt x="104662" y="34"/>
                  <a:pt x="104629" y="0"/>
                  <a:pt x="104588" y="0"/>
                </a:cubicBezTo>
                <a:cubicBezTo>
                  <a:pt x="104547" y="0"/>
                  <a:pt x="104514" y="34"/>
                  <a:pt x="104514" y="75"/>
                </a:cubicBezTo>
                <a:lnTo>
                  <a:pt x="104514" y="3017"/>
                </a:lnTo>
                <a:lnTo>
                  <a:pt x="102125" y="3017"/>
                </a:lnTo>
                <a:lnTo>
                  <a:pt x="102125" y="75"/>
                </a:lnTo>
                <a:cubicBezTo>
                  <a:pt x="102125" y="34"/>
                  <a:pt x="102092" y="0"/>
                  <a:pt x="102051" y="0"/>
                </a:cubicBezTo>
                <a:cubicBezTo>
                  <a:pt x="102010" y="0"/>
                  <a:pt x="101977" y="34"/>
                  <a:pt x="101977" y="75"/>
                </a:cubicBezTo>
                <a:lnTo>
                  <a:pt x="101977" y="3017"/>
                </a:lnTo>
                <a:lnTo>
                  <a:pt x="99588" y="3017"/>
                </a:lnTo>
                <a:lnTo>
                  <a:pt x="99588" y="75"/>
                </a:lnTo>
                <a:cubicBezTo>
                  <a:pt x="99588" y="34"/>
                  <a:pt x="99555" y="0"/>
                  <a:pt x="99514" y="0"/>
                </a:cubicBezTo>
                <a:cubicBezTo>
                  <a:pt x="99473" y="0"/>
                  <a:pt x="99439" y="34"/>
                  <a:pt x="99439" y="75"/>
                </a:cubicBezTo>
                <a:lnTo>
                  <a:pt x="99439" y="3017"/>
                </a:lnTo>
                <a:lnTo>
                  <a:pt x="97050" y="3017"/>
                </a:lnTo>
                <a:lnTo>
                  <a:pt x="97050" y="75"/>
                </a:lnTo>
                <a:cubicBezTo>
                  <a:pt x="97050" y="34"/>
                  <a:pt x="97016" y="0"/>
                  <a:pt x="96975" y="0"/>
                </a:cubicBezTo>
                <a:cubicBezTo>
                  <a:pt x="96934" y="0"/>
                  <a:pt x="96901" y="34"/>
                  <a:pt x="96901" y="75"/>
                </a:cubicBezTo>
                <a:lnTo>
                  <a:pt x="96901" y="3017"/>
                </a:lnTo>
                <a:lnTo>
                  <a:pt x="94513" y="3017"/>
                </a:lnTo>
                <a:lnTo>
                  <a:pt x="94513" y="75"/>
                </a:lnTo>
                <a:cubicBezTo>
                  <a:pt x="94513" y="34"/>
                  <a:pt x="94479" y="0"/>
                  <a:pt x="94439" y="0"/>
                </a:cubicBezTo>
                <a:cubicBezTo>
                  <a:pt x="94398" y="0"/>
                  <a:pt x="94364" y="34"/>
                  <a:pt x="94364" y="75"/>
                </a:cubicBezTo>
                <a:lnTo>
                  <a:pt x="94364" y="3017"/>
                </a:lnTo>
                <a:lnTo>
                  <a:pt x="91975" y="3017"/>
                </a:lnTo>
                <a:lnTo>
                  <a:pt x="91975" y="75"/>
                </a:lnTo>
                <a:cubicBezTo>
                  <a:pt x="91975" y="34"/>
                  <a:pt x="91943" y="0"/>
                  <a:pt x="91902" y="0"/>
                </a:cubicBezTo>
                <a:cubicBezTo>
                  <a:pt x="91860" y="0"/>
                  <a:pt x="91826" y="34"/>
                  <a:pt x="91826" y="75"/>
                </a:cubicBezTo>
                <a:lnTo>
                  <a:pt x="91826" y="3017"/>
                </a:lnTo>
                <a:lnTo>
                  <a:pt x="89438" y="3017"/>
                </a:lnTo>
                <a:lnTo>
                  <a:pt x="89438" y="75"/>
                </a:lnTo>
                <a:cubicBezTo>
                  <a:pt x="89438" y="34"/>
                  <a:pt x="89404" y="0"/>
                  <a:pt x="89363" y="0"/>
                </a:cubicBezTo>
                <a:cubicBezTo>
                  <a:pt x="89322" y="0"/>
                  <a:pt x="89289" y="34"/>
                  <a:pt x="89289" y="75"/>
                </a:cubicBezTo>
                <a:lnTo>
                  <a:pt x="89289" y="3017"/>
                </a:lnTo>
                <a:lnTo>
                  <a:pt x="86900" y="3017"/>
                </a:lnTo>
                <a:lnTo>
                  <a:pt x="86900" y="75"/>
                </a:lnTo>
                <a:cubicBezTo>
                  <a:pt x="86900" y="34"/>
                  <a:pt x="86867" y="0"/>
                  <a:pt x="86826" y="0"/>
                </a:cubicBezTo>
                <a:cubicBezTo>
                  <a:pt x="86785" y="0"/>
                  <a:pt x="86752" y="34"/>
                  <a:pt x="86752" y="75"/>
                </a:cubicBezTo>
                <a:lnTo>
                  <a:pt x="86752" y="3017"/>
                </a:lnTo>
                <a:lnTo>
                  <a:pt x="84363" y="3017"/>
                </a:lnTo>
                <a:lnTo>
                  <a:pt x="84363" y="75"/>
                </a:lnTo>
                <a:cubicBezTo>
                  <a:pt x="84363" y="34"/>
                  <a:pt x="84330" y="0"/>
                  <a:pt x="84289" y="0"/>
                </a:cubicBezTo>
                <a:cubicBezTo>
                  <a:pt x="84248" y="0"/>
                  <a:pt x="84215" y="34"/>
                  <a:pt x="84215" y="75"/>
                </a:cubicBezTo>
                <a:lnTo>
                  <a:pt x="84215" y="3017"/>
                </a:lnTo>
                <a:lnTo>
                  <a:pt x="81826" y="3017"/>
                </a:lnTo>
                <a:lnTo>
                  <a:pt x="81826" y="75"/>
                </a:lnTo>
                <a:cubicBezTo>
                  <a:pt x="81826" y="34"/>
                  <a:pt x="81792" y="0"/>
                  <a:pt x="81751" y="0"/>
                </a:cubicBezTo>
                <a:cubicBezTo>
                  <a:pt x="81710" y="0"/>
                  <a:pt x="81677" y="34"/>
                  <a:pt x="81677" y="75"/>
                </a:cubicBezTo>
                <a:lnTo>
                  <a:pt x="81677" y="3017"/>
                </a:lnTo>
                <a:lnTo>
                  <a:pt x="79288" y="3017"/>
                </a:lnTo>
                <a:lnTo>
                  <a:pt x="79288" y="75"/>
                </a:lnTo>
                <a:cubicBezTo>
                  <a:pt x="79288" y="34"/>
                  <a:pt x="79255" y="0"/>
                  <a:pt x="79214" y="0"/>
                </a:cubicBezTo>
                <a:cubicBezTo>
                  <a:pt x="79173" y="0"/>
                  <a:pt x="79139" y="34"/>
                  <a:pt x="79139" y="75"/>
                </a:cubicBezTo>
                <a:lnTo>
                  <a:pt x="79139" y="3017"/>
                </a:lnTo>
                <a:lnTo>
                  <a:pt x="76751" y="3017"/>
                </a:lnTo>
                <a:lnTo>
                  <a:pt x="76751" y="75"/>
                </a:lnTo>
                <a:cubicBezTo>
                  <a:pt x="76751" y="34"/>
                  <a:pt x="76718" y="0"/>
                  <a:pt x="76677" y="0"/>
                </a:cubicBezTo>
                <a:cubicBezTo>
                  <a:pt x="76636" y="0"/>
                  <a:pt x="76603" y="34"/>
                  <a:pt x="76603" y="75"/>
                </a:cubicBezTo>
                <a:lnTo>
                  <a:pt x="76603" y="3017"/>
                </a:lnTo>
                <a:lnTo>
                  <a:pt x="74214" y="3017"/>
                </a:lnTo>
                <a:lnTo>
                  <a:pt x="74214" y="75"/>
                </a:lnTo>
                <a:cubicBezTo>
                  <a:pt x="74214" y="34"/>
                  <a:pt x="74180" y="0"/>
                  <a:pt x="74139" y="0"/>
                </a:cubicBezTo>
                <a:cubicBezTo>
                  <a:pt x="74098" y="0"/>
                  <a:pt x="74065" y="34"/>
                  <a:pt x="74065" y="75"/>
                </a:cubicBezTo>
                <a:lnTo>
                  <a:pt x="74065" y="3017"/>
                </a:lnTo>
                <a:lnTo>
                  <a:pt x="71676" y="3017"/>
                </a:lnTo>
                <a:lnTo>
                  <a:pt x="71676" y="75"/>
                </a:lnTo>
                <a:cubicBezTo>
                  <a:pt x="71676" y="34"/>
                  <a:pt x="71642" y="0"/>
                  <a:pt x="71601" y="0"/>
                </a:cubicBezTo>
                <a:cubicBezTo>
                  <a:pt x="71560" y="0"/>
                  <a:pt x="71527" y="34"/>
                  <a:pt x="71527" y="75"/>
                </a:cubicBezTo>
                <a:lnTo>
                  <a:pt x="71527" y="3017"/>
                </a:lnTo>
                <a:lnTo>
                  <a:pt x="69139" y="3017"/>
                </a:lnTo>
                <a:lnTo>
                  <a:pt x="69139" y="75"/>
                </a:lnTo>
                <a:cubicBezTo>
                  <a:pt x="69139" y="34"/>
                  <a:pt x="69106" y="0"/>
                  <a:pt x="69064" y="0"/>
                </a:cubicBezTo>
                <a:cubicBezTo>
                  <a:pt x="69024" y="0"/>
                  <a:pt x="68990" y="34"/>
                  <a:pt x="68990" y="75"/>
                </a:cubicBezTo>
                <a:lnTo>
                  <a:pt x="68990" y="3017"/>
                </a:lnTo>
                <a:lnTo>
                  <a:pt x="66601" y="3017"/>
                </a:lnTo>
                <a:lnTo>
                  <a:pt x="66601" y="75"/>
                </a:lnTo>
                <a:cubicBezTo>
                  <a:pt x="66601" y="34"/>
                  <a:pt x="66568" y="0"/>
                  <a:pt x="66527" y="0"/>
                </a:cubicBezTo>
                <a:cubicBezTo>
                  <a:pt x="66486" y="0"/>
                  <a:pt x="66452" y="34"/>
                  <a:pt x="66452" y="75"/>
                </a:cubicBezTo>
                <a:lnTo>
                  <a:pt x="66452" y="3017"/>
                </a:lnTo>
                <a:lnTo>
                  <a:pt x="64064" y="3017"/>
                </a:lnTo>
                <a:lnTo>
                  <a:pt x="64064" y="75"/>
                </a:lnTo>
                <a:cubicBezTo>
                  <a:pt x="64064" y="34"/>
                  <a:pt x="64030" y="0"/>
                  <a:pt x="63989" y="0"/>
                </a:cubicBezTo>
                <a:cubicBezTo>
                  <a:pt x="63948" y="0"/>
                  <a:pt x="63915" y="34"/>
                  <a:pt x="63915" y="75"/>
                </a:cubicBezTo>
                <a:lnTo>
                  <a:pt x="63915" y="3017"/>
                </a:lnTo>
                <a:lnTo>
                  <a:pt x="61526" y="3017"/>
                </a:lnTo>
                <a:lnTo>
                  <a:pt x="61526" y="75"/>
                </a:lnTo>
                <a:cubicBezTo>
                  <a:pt x="61526" y="34"/>
                  <a:pt x="61493" y="0"/>
                  <a:pt x="61452" y="0"/>
                </a:cubicBezTo>
                <a:cubicBezTo>
                  <a:pt x="61411" y="0"/>
                  <a:pt x="61378" y="34"/>
                  <a:pt x="61378" y="75"/>
                </a:cubicBezTo>
                <a:lnTo>
                  <a:pt x="61378" y="3017"/>
                </a:lnTo>
                <a:lnTo>
                  <a:pt x="58989" y="3017"/>
                </a:lnTo>
                <a:lnTo>
                  <a:pt x="58989" y="75"/>
                </a:lnTo>
                <a:cubicBezTo>
                  <a:pt x="58989" y="34"/>
                  <a:pt x="58956" y="0"/>
                  <a:pt x="58915" y="0"/>
                </a:cubicBezTo>
                <a:lnTo>
                  <a:pt x="58915" y="0"/>
                </a:lnTo>
                <a:cubicBezTo>
                  <a:pt x="58874" y="0"/>
                  <a:pt x="58840" y="34"/>
                  <a:pt x="58840" y="75"/>
                </a:cubicBezTo>
                <a:lnTo>
                  <a:pt x="58840" y="3017"/>
                </a:lnTo>
                <a:lnTo>
                  <a:pt x="56452" y="3017"/>
                </a:lnTo>
                <a:lnTo>
                  <a:pt x="56452" y="75"/>
                </a:lnTo>
                <a:cubicBezTo>
                  <a:pt x="56452" y="34"/>
                  <a:pt x="56417" y="0"/>
                  <a:pt x="56377" y="0"/>
                </a:cubicBezTo>
                <a:cubicBezTo>
                  <a:pt x="56336" y="0"/>
                  <a:pt x="56303" y="34"/>
                  <a:pt x="56303" y="75"/>
                </a:cubicBezTo>
                <a:lnTo>
                  <a:pt x="56303" y="3017"/>
                </a:lnTo>
                <a:lnTo>
                  <a:pt x="53914" y="3017"/>
                </a:lnTo>
                <a:lnTo>
                  <a:pt x="53914" y="75"/>
                </a:lnTo>
                <a:cubicBezTo>
                  <a:pt x="53914" y="34"/>
                  <a:pt x="53881" y="0"/>
                  <a:pt x="53840" y="0"/>
                </a:cubicBezTo>
                <a:cubicBezTo>
                  <a:pt x="53799" y="0"/>
                  <a:pt x="53766" y="34"/>
                  <a:pt x="53766" y="75"/>
                </a:cubicBezTo>
                <a:lnTo>
                  <a:pt x="53766" y="3017"/>
                </a:lnTo>
                <a:lnTo>
                  <a:pt x="51376" y="3017"/>
                </a:lnTo>
                <a:lnTo>
                  <a:pt x="51376" y="75"/>
                </a:lnTo>
                <a:cubicBezTo>
                  <a:pt x="51376" y="34"/>
                  <a:pt x="51344" y="0"/>
                  <a:pt x="51303" y="0"/>
                </a:cubicBezTo>
                <a:cubicBezTo>
                  <a:pt x="51262" y="0"/>
                  <a:pt x="51228" y="34"/>
                  <a:pt x="51228" y="75"/>
                </a:cubicBezTo>
                <a:lnTo>
                  <a:pt x="51228" y="3017"/>
                </a:lnTo>
                <a:lnTo>
                  <a:pt x="48839" y="3017"/>
                </a:lnTo>
                <a:lnTo>
                  <a:pt x="48839" y="75"/>
                </a:lnTo>
                <a:cubicBezTo>
                  <a:pt x="48839" y="34"/>
                  <a:pt x="48806" y="0"/>
                  <a:pt x="48764" y="0"/>
                </a:cubicBezTo>
                <a:cubicBezTo>
                  <a:pt x="48723" y="0"/>
                  <a:pt x="48691" y="34"/>
                  <a:pt x="48691" y="75"/>
                </a:cubicBezTo>
                <a:lnTo>
                  <a:pt x="48691" y="3017"/>
                </a:lnTo>
                <a:lnTo>
                  <a:pt x="46302" y="3017"/>
                </a:lnTo>
                <a:lnTo>
                  <a:pt x="46302" y="75"/>
                </a:lnTo>
                <a:cubicBezTo>
                  <a:pt x="46302" y="34"/>
                  <a:pt x="46269" y="0"/>
                  <a:pt x="46227" y="0"/>
                </a:cubicBezTo>
                <a:cubicBezTo>
                  <a:pt x="46187" y="0"/>
                  <a:pt x="46153" y="34"/>
                  <a:pt x="46153" y="75"/>
                </a:cubicBezTo>
                <a:lnTo>
                  <a:pt x="46153" y="3017"/>
                </a:lnTo>
                <a:lnTo>
                  <a:pt x="43764" y="3017"/>
                </a:lnTo>
                <a:lnTo>
                  <a:pt x="43764" y="75"/>
                </a:lnTo>
                <a:cubicBezTo>
                  <a:pt x="43764" y="34"/>
                  <a:pt x="43732" y="0"/>
                  <a:pt x="43691" y="0"/>
                </a:cubicBezTo>
                <a:cubicBezTo>
                  <a:pt x="43650" y="0"/>
                  <a:pt x="43616" y="34"/>
                  <a:pt x="43616" y="75"/>
                </a:cubicBezTo>
                <a:lnTo>
                  <a:pt x="43616" y="3017"/>
                </a:lnTo>
                <a:lnTo>
                  <a:pt x="41227" y="3017"/>
                </a:lnTo>
                <a:lnTo>
                  <a:pt x="41227" y="75"/>
                </a:lnTo>
                <a:cubicBezTo>
                  <a:pt x="41227" y="34"/>
                  <a:pt x="41194" y="0"/>
                  <a:pt x="41153" y="0"/>
                </a:cubicBezTo>
                <a:cubicBezTo>
                  <a:pt x="41111" y="0"/>
                  <a:pt x="41078" y="34"/>
                  <a:pt x="41078" y="75"/>
                </a:cubicBezTo>
                <a:lnTo>
                  <a:pt x="41078" y="3017"/>
                </a:lnTo>
                <a:lnTo>
                  <a:pt x="38689" y="3017"/>
                </a:lnTo>
                <a:lnTo>
                  <a:pt x="38689" y="75"/>
                </a:lnTo>
                <a:cubicBezTo>
                  <a:pt x="38689" y="34"/>
                  <a:pt x="38656" y="0"/>
                  <a:pt x="38615" y="0"/>
                </a:cubicBezTo>
                <a:cubicBezTo>
                  <a:pt x="38574" y="0"/>
                  <a:pt x="38541" y="34"/>
                  <a:pt x="38541" y="75"/>
                </a:cubicBezTo>
                <a:lnTo>
                  <a:pt x="38541" y="3017"/>
                </a:lnTo>
                <a:lnTo>
                  <a:pt x="36152" y="3017"/>
                </a:lnTo>
                <a:lnTo>
                  <a:pt x="36152" y="75"/>
                </a:lnTo>
                <a:cubicBezTo>
                  <a:pt x="36152" y="34"/>
                  <a:pt x="36119" y="0"/>
                  <a:pt x="36078" y="0"/>
                </a:cubicBezTo>
                <a:cubicBezTo>
                  <a:pt x="36037" y="0"/>
                  <a:pt x="36004" y="34"/>
                  <a:pt x="36004" y="75"/>
                </a:cubicBezTo>
                <a:lnTo>
                  <a:pt x="36004" y="3017"/>
                </a:lnTo>
                <a:lnTo>
                  <a:pt x="33615" y="3017"/>
                </a:lnTo>
                <a:lnTo>
                  <a:pt x="33615" y="75"/>
                </a:lnTo>
                <a:cubicBezTo>
                  <a:pt x="33615" y="34"/>
                  <a:pt x="33582" y="0"/>
                  <a:pt x="33541" y="0"/>
                </a:cubicBezTo>
                <a:cubicBezTo>
                  <a:pt x="33500" y="0"/>
                  <a:pt x="33466" y="34"/>
                  <a:pt x="33466" y="75"/>
                </a:cubicBezTo>
                <a:lnTo>
                  <a:pt x="33466" y="3017"/>
                </a:lnTo>
                <a:lnTo>
                  <a:pt x="31077" y="3017"/>
                </a:lnTo>
                <a:lnTo>
                  <a:pt x="31077" y="75"/>
                </a:lnTo>
                <a:cubicBezTo>
                  <a:pt x="31077" y="34"/>
                  <a:pt x="31044" y="0"/>
                  <a:pt x="31003" y="0"/>
                </a:cubicBezTo>
                <a:cubicBezTo>
                  <a:pt x="30962" y="0"/>
                  <a:pt x="30928" y="34"/>
                  <a:pt x="30928" y="75"/>
                </a:cubicBezTo>
                <a:lnTo>
                  <a:pt x="30928" y="3017"/>
                </a:lnTo>
                <a:lnTo>
                  <a:pt x="28540" y="3017"/>
                </a:lnTo>
                <a:lnTo>
                  <a:pt x="28540" y="75"/>
                </a:lnTo>
                <a:cubicBezTo>
                  <a:pt x="28540" y="34"/>
                  <a:pt x="28507" y="0"/>
                  <a:pt x="28466" y="0"/>
                </a:cubicBezTo>
                <a:cubicBezTo>
                  <a:pt x="28425" y="0"/>
                  <a:pt x="28391" y="34"/>
                  <a:pt x="28391" y="75"/>
                </a:cubicBezTo>
                <a:lnTo>
                  <a:pt x="28391" y="3017"/>
                </a:lnTo>
                <a:lnTo>
                  <a:pt x="26002" y="3017"/>
                </a:lnTo>
                <a:lnTo>
                  <a:pt x="26002" y="75"/>
                </a:lnTo>
                <a:cubicBezTo>
                  <a:pt x="26002" y="34"/>
                  <a:pt x="25970" y="0"/>
                  <a:pt x="25929" y="0"/>
                </a:cubicBezTo>
                <a:cubicBezTo>
                  <a:pt x="25888" y="0"/>
                  <a:pt x="25854" y="34"/>
                  <a:pt x="25854" y="75"/>
                </a:cubicBezTo>
                <a:lnTo>
                  <a:pt x="25854" y="3017"/>
                </a:lnTo>
                <a:lnTo>
                  <a:pt x="23465" y="3017"/>
                </a:lnTo>
                <a:lnTo>
                  <a:pt x="23465" y="75"/>
                </a:lnTo>
                <a:cubicBezTo>
                  <a:pt x="23465" y="34"/>
                  <a:pt x="23431" y="0"/>
                  <a:pt x="23390" y="0"/>
                </a:cubicBezTo>
                <a:cubicBezTo>
                  <a:pt x="23349" y="0"/>
                  <a:pt x="23316" y="34"/>
                  <a:pt x="23316" y="75"/>
                </a:cubicBezTo>
                <a:lnTo>
                  <a:pt x="23316" y="3017"/>
                </a:lnTo>
                <a:lnTo>
                  <a:pt x="20928" y="3017"/>
                </a:lnTo>
                <a:lnTo>
                  <a:pt x="20928" y="75"/>
                </a:lnTo>
                <a:cubicBezTo>
                  <a:pt x="20928" y="34"/>
                  <a:pt x="20894" y="0"/>
                  <a:pt x="20854" y="0"/>
                </a:cubicBezTo>
                <a:cubicBezTo>
                  <a:pt x="20812" y="0"/>
                  <a:pt x="20779" y="34"/>
                  <a:pt x="20779" y="75"/>
                </a:cubicBezTo>
                <a:lnTo>
                  <a:pt x="20779" y="3017"/>
                </a:lnTo>
                <a:lnTo>
                  <a:pt x="18390" y="3017"/>
                </a:lnTo>
                <a:lnTo>
                  <a:pt x="18390" y="75"/>
                </a:lnTo>
                <a:cubicBezTo>
                  <a:pt x="18390" y="34"/>
                  <a:pt x="18357" y="0"/>
                  <a:pt x="18316" y="0"/>
                </a:cubicBezTo>
                <a:cubicBezTo>
                  <a:pt x="18275" y="0"/>
                  <a:pt x="18242" y="34"/>
                  <a:pt x="18242" y="75"/>
                </a:cubicBezTo>
                <a:lnTo>
                  <a:pt x="18242" y="3017"/>
                </a:lnTo>
                <a:lnTo>
                  <a:pt x="15853" y="3017"/>
                </a:lnTo>
                <a:lnTo>
                  <a:pt x="15853" y="75"/>
                </a:lnTo>
                <a:cubicBezTo>
                  <a:pt x="15853" y="34"/>
                  <a:pt x="15819" y="0"/>
                  <a:pt x="15778" y="0"/>
                </a:cubicBezTo>
                <a:cubicBezTo>
                  <a:pt x="15737" y="0"/>
                  <a:pt x="15704" y="34"/>
                  <a:pt x="15704" y="75"/>
                </a:cubicBezTo>
                <a:lnTo>
                  <a:pt x="15704" y="3017"/>
                </a:lnTo>
                <a:lnTo>
                  <a:pt x="13315" y="3017"/>
                </a:lnTo>
                <a:lnTo>
                  <a:pt x="13315" y="75"/>
                </a:lnTo>
                <a:cubicBezTo>
                  <a:pt x="13315" y="34"/>
                  <a:pt x="13282" y="0"/>
                  <a:pt x="13241" y="0"/>
                </a:cubicBezTo>
                <a:cubicBezTo>
                  <a:pt x="13200" y="0"/>
                  <a:pt x="13167" y="34"/>
                  <a:pt x="13167" y="75"/>
                </a:cubicBezTo>
                <a:lnTo>
                  <a:pt x="13167" y="3017"/>
                </a:lnTo>
                <a:lnTo>
                  <a:pt x="10778" y="3017"/>
                </a:lnTo>
                <a:lnTo>
                  <a:pt x="10778" y="75"/>
                </a:lnTo>
                <a:cubicBezTo>
                  <a:pt x="10778" y="34"/>
                  <a:pt x="10745" y="0"/>
                  <a:pt x="10704" y="0"/>
                </a:cubicBezTo>
                <a:cubicBezTo>
                  <a:pt x="10663" y="0"/>
                  <a:pt x="10630" y="34"/>
                  <a:pt x="10630" y="75"/>
                </a:cubicBezTo>
                <a:lnTo>
                  <a:pt x="10630" y="3017"/>
                </a:lnTo>
                <a:lnTo>
                  <a:pt x="8241" y="3017"/>
                </a:lnTo>
                <a:lnTo>
                  <a:pt x="8241" y="75"/>
                </a:lnTo>
                <a:cubicBezTo>
                  <a:pt x="8241" y="34"/>
                  <a:pt x="8207" y="0"/>
                  <a:pt x="8166" y="0"/>
                </a:cubicBezTo>
                <a:cubicBezTo>
                  <a:pt x="8125" y="0"/>
                  <a:pt x="8092" y="34"/>
                  <a:pt x="8092" y="75"/>
                </a:cubicBezTo>
                <a:lnTo>
                  <a:pt x="8092" y="3017"/>
                </a:lnTo>
                <a:lnTo>
                  <a:pt x="5703" y="3017"/>
                </a:lnTo>
                <a:lnTo>
                  <a:pt x="5703" y="75"/>
                </a:lnTo>
                <a:cubicBezTo>
                  <a:pt x="5703" y="34"/>
                  <a:pt x="5670" y="0"/>
                  <a:pt x="5629" y="0"/>
                </a:cubicBezTo>
                <a:cubicBezTo>
                  <a:pt x="5588" y="0"/>
                  <a:pt x="5554" y="34"/>
                  <a:pt x="5554" y="75"/>
                </a:cubicBezTo>
                <a:lnTo>
                  <a:pt x="5554" y="3017"/>
                </a:lnTo>
                <a:lnTo>
                  <a:pt x="3166" y="3017"/>
                </a:lnTo>
                <a:lnTo>
                  <a:pt x="3166" y="75"/>
                </a:lnTo>
                <a:cubicBezTo>
                  <a:pt x="3166" y="34"/>
                  <a:pt x="3133" y="0"/>
                  <a:pt x="3092" y="0"/>
                </a:cubicBezTo>
                <a:cubicBezTo>
                  <a:pt x="3051" y="0"/>
                  <a:pt x="3018" y="34"/>
                  <a:pt x="3018" y="75"/>
                </a:cubicBezTo>
                <a:lnTo>
                  <a:pt x="3018" y="3017"/>
                </a:lnTo>
                <a:lnTo>
                  <a:pt x="75" y="3017"/>
                </a:lnTo>
                <a:cubicBezTo>
                  <a:pt x="34" y="3017"/>
                  <a:pt x="1" y="3050"/>
                  <a:pt x="1" y="3091"/>
                </a:cubicBezTo>
                <a:cubicBezTo>
                  <a:pt x="1" y="3132"/>
                  <a:pt x="34" y="3165"/>
                  <a:pt x="75" y="3165"/>
                </a:cubicBezTo>
                <a:lnTo>
                  <a:pt x="3018" y="3165"/>
                </a:lnTo>
                <a:lnTo>
                  <a:pt x="3018" y="5554"/>
                </a:lnTo>
                <a:lnTo>
                  <a:pt x="75" y="5554"/>
                </a:lnTo>
                <a:cubicBezTo>
                  <a:pt x="34" y="5554"/>
                  <a:pt x="1" y="5587"/>
                  <a:pt x="1" y="5628"/>
                </a:cubicBezTo>
                <a:cubicBezTo>
                  <a:pt x="1" y="5670"/>
                  <a:pt x="34" y="5703"/>
                  <a:pt x="75" y="5703"/>
                </a:cubicBezTo>
                <a:lnTo>
                  <a:pt x="3018" y="5703"/>
                </a:lnTo>
                <a:lnTo>
                  <a:pt x="3018" y="8092"/>
                </a:lnTo>
                <a:lnTo>
                  <a:pt x="75" y="8092"/>
                </a:lnTo>
                <a:cubicBezTo>
                  <a:pt x="34" y="8092"/>
                  <a:pt x="1" y="8125"/>
                  <a:pt x="1" y="8166"/>
                </a:cubicBezTo>
                <a:cubicBezTo>
                  <a:pt x="1" y="8207"/>
                  <a:pt x="34" y="8240"/>
                  <a:pt x="75" y="8240"/>
                </a:cubicBezTo>
                <a:lnTo>
                  <a:pt x="3018" y="8240"/>
                </a:lnTo>
                <a:lnTo>
                  <a:pt x="3018" y="10629"/>
                </a:lnTo>
                <a:lnTo>
                  <a:pt x="75" y="10629"/>
                </a:lnTo>
                <a:cubicBezTo>
                  <a:pt x="34" y="10629"/>
                  <a:pt x="1" y="10662"/>
                  <a:pt x="1" y="10703"/>
                </a:cubicBezTo>
                <a:cubicBezTo>
                  <a:pt x="1" y="10744"/>
                  <a:pt x="34" y="10777"/>
                  <a:pt x="75" y="10777"/>
                </a:cubicBezTo>
                <a:lnTo>
                  <a:pt x="3018" y="10777"/>
                </a:lnTo>
                <a:lnTo>
                  <a:pt x="3018" y="13166"/>
                </a:lnTo>
                <a:lnTo>
                  <a:pt x="75" y="13166"/>
                </a:lnTo>
                <a:cubicBezTo>
                  <a:pt x="34" y="13166"/>
                  <a:pt x="1" y="13199"/>
                  <a:pt x="1" y="13240"/>
                </a:cubicBezTo>
                <a:cubicBezTo>
                  <a:pt x="1" y="13282"/>
                  <a:pt x="34" y="13316"/>
                  <a:pt x="75" y="13316"/>
                </a:cubicBezTo>
                <a:lnTo>
                  <a:pt x="3018" y="13316"/>
                </a:lnTo>
                <a:lnTo>
                  <a:pt x="3018" y="15704"/>
                </a:lnTo>
                <a:lnTo>
                  <a:pt x="75" y="15704"/>
                </a:lnTo>
                <a:cubicBezTo>
                  <a:pt x="34" y="15704"/>
                  <a:pt x="1" y="15737"/>
                  <a:pt x="1" y="15778"/>
                </a:cubicBezTo>
                <a:cubicBezTo>
                  <a:pt x="1" y="15819"/>
                  <a:pt x="34" y="15853"/>
                  <a:pt x="75" y="15853"/>
                </a:cubicBezTo>
                <a:lnTo>
                  <a:pt x="3018" y="15853"/>
                </a:lnTo>
                <a:lnTo>
                  <a:pt x="3018" y="18242"/>
                </a:lnTo>
                <a:lnTo>
                  <a:pt x="75" y="18242"/>
                </a:lnTo>
                <a:cubicBezTo>
                  <a:pt x="34" y="18242"/>
                  <a:pt x="1" y="18275"/>
                  <a:pt x="1" y="18316"/>
                </a:cubicBezTo>
                <a:cubicBezTo>
                  <a:pt x="1" y="18357"/>
                  <a:pt x="34" y="18389"/>
                  <a:pt x="75" y="18389"/>
                </a:cubicBezTo>
                <a:lnTo>
                  <a:pt x="3018" y="18389"/>
                </a:lnTo>
                <a:lnTo>
                  <a:pt x="3018" y="20778"/>
                </a:lnTo>
                <a:lnTo>
                  <a:pt x="75" y="20778"/>
                </a:lnTo>
                <a:cubicBezTo>
                  <a:pt x="34" y="20778"/>
                  <a:pt x="1" y="20812"/>
                  <a:pt x="1" y="20853"/>
                </a:cubicBezTo>
                <a:cubicBezTo>
                  <a:pt x="1" y="20894"/>
                  <a:pt x="34" y="20928"/>
                  <a:pt x="75" y="20928"/>
                </a:cubicBezTo>
                <a:lnTo>
                  <a:pt x="3018" y="20928"/>
                </a:lnTo>
                <a:lnTo>
                  <a:pt x="3018" y="23316"/>
                </a:lnTo>
                <a:lnTo>
                  <a:pt x="75" y="23316"/>
                </a:lnTo>
                <a:cubicBezTo>
                  <a:pt x="34" y="23316"/>
                  <a:pt x="1" y="23350"/>
                  <a:pt x="1" y="23391"/>
                </a:cubicBezTo>
                <a:cubicBezTo>
                  <a:pt x="1" y="23432"/>
                  <a:pt x="34" y="23465"/>
                  <a:pt x="75" y="23465"/>
                </a:cubicBezTo>
                <a:lnTo>
                  <a:pt x="3018" y="23465"/>
                </a:lnTo>
                <a:lnTo>
                  <a:pt x="3018" y="25854"/>
                </a:lnTo>
                <a:lnTo>
                  <a:pt x="75" y="25854"/>
                </a:lnTo>
                <a:cubicBezTo>
                  <a:pt x="34" y="25854"/>
                  <a:pt x="1" y="25887"/>
                  <a:pt x="1" y="25928"/>
                </a:cubicBezTo>
                <a:cubicBezTo>
                  <a:pt x="1" y="25969"/>
                  <a:pt x="34" y="26002"/>
                  <a:pt x="75" y="26002"/>
                </a:cubicBezTo>
                <a:lnTo>
                  <a:pt x="3018" y="26002"/>
                </a:lnTo>
                <a:lnTo>
                  <a:pt x="3018" y="28391"/>
                </a:lnTo>
                <a:lnTo>
                  <a:pt x="75" y="28391"/>
                </a:lnTo>
                <a:cubicBezTo>
                  <a:pt x="34" y="28391"/>
                  <a:pt x="1" y="28424"/>
                  <a:pt x="1" y="28465"/>
                </a:cubicBezTo>
                <a:cubicBezTo>
                  <a:pt x="1" y="28506"/>
                  <a:pt x="34" y="28540"/>
                  <a:pt x="75" y="28540"/>
                </a:cubicBezTo>
                <a:lnTo>
                  <a:pt x="3018" y="28540"/>
                </a:lnTo>
                <a:lnTo>
                  <a:pt x="3018" y="30928"/>
                </a:lnTo>
                <a:lnTo>
                  <a:pt x="75" y="30928"/>
                </a:lnTo>
                <a:cubicBezTo>
                  <a:pt x="34" y="30928"/>
                  <a:pt x="1" y="30962"/>
                  <a:pt x="1" y="31003"/>
                </a:cubicBezTo>
                <a:cubicBezTo>
                  <a:pt x="1" y="31044"/>
                  <a:pt x="34" y="31077"/>
                  <a:pt x="75" y="31077"/>
                </a:cubicBezTo>
                <a:lnTo>
                  <a:pt x="3018" y="31077"/>
                </a:lnTo>
                <a:lnTo>
                  <a:pt x="3018" y="33466"/>
                </a:lnTo>
                <a:lnTo>
                  <a:pt x="75" y="33466"/>
                </a:lnTo>
                <a:cubicBezTo>
                  <a:pt x="34" y="33466"/>
                  <a:pt x="1" y="33499"/>
                  <a:pt x="1" y="33540"/>
                </a:cubicBezTo>
                <a:cubicBezTo>
                  <a:pt x="1" y="33581"/>
                  <a:pt x="34" y="33614"/>
                  <a:pt x="75" y="33614"/>
                </a:cubicBezTo>
                <a:lnTo>
                  <a:pt x="3018" y="33614"/>
                </a:lnTo>
                <a:lnTo>
                  <a:pt x="3018" y="36003"/>
                </a:lnTo>
                <a:lnTo>
                  <a:pt x="75" y="36003"/>
                </a:lnTo>
                <a:cubicBezTo>
                  <a:pt x="34" y="36003"/>
                  <a:pt x="1" y="36037"/>
                  <a:pt x="1" y="36078"/>
                </a:cubicBezTo>
                <a:cubicBezTo>
                  <a:pt x="1" y="36119"/>
                  <a:pt x="34" y="36152"/>
                  <a:pt x="75" y="36152"/>
                </a:cubicBezTo>
                <a:lnTo>
                  <a:pt x="3018" y="36152"/>
                </a:lnTo>
                <a:lnTo>
                  <a:pt x="3018" y="38540"/>
                </a:lnTo>
                <a:lnTo>
                  <a:pt x="75" y="38540"/>
                </a:lnTo>
                <a:cubicBezTo>
                  <a:pt x="34" y="38540"/>
                  <a:pt x="1" y="38574"/>
                  <a:pt x="1" y="38615"/>
                </a:cubicBezTo>
                <a:cubicBezTo>
                  <a:pt x="1" y="38656"/>
                  <a:pt x="34" y="38690"/>
                  <a:pt x="75" y="38690"/>
                </a:cubicBezTo>
                <a:lnTo>
                  <a:pt x="3018" y="38690"/>
                </a:lnTo>
                <a:lnTo>
                  <a:pt x="3018" y="41079"/>
                </a:lnTo>
                <a:lnTo>
                  <a:pt x="75" y="41079"/>
                </a:lnTo>
                <a:cubicBezTo>
                  <a:pt x="34" y="41079"/>
                  <a:pt x="1" y="41111"/>
                  <a:pt x="1" y="41152"/>
                </a:cubicBezTo>
                <a:cubicBezTo>
                  <a:pt x="1" y="41193"/>
                  <a:pt x="34" y="41226"/>
                  <a:pt x="75" y="41226"/>
                </a:cubicBezTo>
                <a:lnTo>
                  <a:pt x="3018" y="41226"/>
                </a:lnTo>
                <a:lnTo>
                  <a:pt x="3018" y="43616"/>
                </a:lnTo>
                <a:lnTo>
                  <a:pt x="75" y="43616"/>
                </a:lnTo>
                <a:cubicBezTo>
                  <a:pt x="34" y="43616"/>
                  <a:pt x="1" y="43649"/>
                  <a:pt x="1" y="43690"/>
                </a:cubicBezTo>
                <a:cubicBezTo>
                  <a:pt x="1" y="43731"/>
                  <a:pt x="34" y="43764"/>
                  <a:pt x="75" y="43764"/>
                </a:cubicBezTo>
                <a:lnTo>
                  <a:pt x="3018" y="43764"/>
                </a:lnTo>
                <a:lnTo>
                  <a:pt x="3018" y="46152"/>
                </a:lnTo>
                <a:lnTo>
                  <a:pt x="75" y="46152"/>
                </a:lnTo>
                <a:cubicBezTo>
                  <a:pt x="34" y="46152"/>
                  <a:pt x="1" y="46187"/>
                  <a:pt x="1" y="46228"/>
                </a:cubicBezTo>
                <a:cubicBezTo>
                  <a:pt x="1" y="46269"/>
                  <a:pt x="34" y="46302"/>
                  <a:pt x="75" y="46302"/>
                </a:cubicBezTo>
                <a:lnTo>
                  <a:pt x="3018" y="46302"/>
                </a:lnTo>
                <a:lnTo>
                  <a:pt x="3018" y="48691"/>
                </a:lnTo>
                <a:lnTo>
                  <a:pt x="75" y="48691"/>
                </a:lnTo>
                <a:cubicBezTo>
                  <a:pt x="34" y="48691"/>
                  <a:pt x="1" y="48724"/>
                  <a:pt x="1" y="48764"/>
                </a:cubicBezTo>
                <a:cubicBezTo>
                  <a:pt x="1" y="48805"/>
                  <a:pt x="34" y="48839"/>
                  <a:pt x="75" y="48839"/>
                </a:cubicBezTo>
                <a:lnTo>
                  <a:pt x="3018" y="48839"/>
                </a:lnTo>
                <a:lnTo>
                  <a:pt x="3018" y="51228"/>
                </a:lnTo>
                <a:lnTo>
                  <a:pt x="75" y="51228"/>
                </a:lnTo>
                <a:cubicBezTo>
                  <a:pt x="34" y="51228"/>
                  <a:pt x="1" y="51261"/>
                  <a:pt x="1" y="51302"/>
                </a:cubicBezTo>
                <a:cubicBezTo>
                  <a:pt x="1" y="51343"/>
                  <a:pt x="34" y="51376"/>
                  <a:pt x="75" y="51376"/>
                </a:cubicBezTo>
                <a:lnTo>
                  <a:pt x="3018" y="51376"/>
                </a:lnTo>
                <a:lnTo>
                  <a:pt x="3018" y="53765"/>
                </a:lnTo>
                <a:lnTo>
                  <a:pt x="75" y="53765"/>
                </a:lnTo>
                <a:cubicBezTo>
                  <a:pt x="34" y="53765"/>
                  <a:pt x="1" y="53799"/>
                  <a:pt x="1" y="53840"/>
                </a:cubicBezTo>
                <a:cubicBezTo>
                  <a:pt x="1" y="53881"/>
                  <a:pt x="34" y="53914"/>
                  <a:pt x="75" y="53914"/>
                </a:cubicBezTo>
                <a:lnTo>
                  <a:pt x="3018" y="53914"/>
                </a:lnTo>
                <a:lnTo>
                  <a:pt x="3018" y="56303"/>
                </a:lnTo>
                <a:lnTo>
                  <a:pt x="75" y="56303"/>
                </a:lnTo>
                <a:cubicBezTo>
                  <a:pt x="34" y="56303"/>
                  <a:pt x="1" y="56336"/>
                  <a:pt x="1" y="56377"/>
                </a:cubicBezTo>
                <a:cubicBezTo>
                  <a:pt x="1" y="56418"/>
                  <a:pt x="34" y="56451"/>
                  <a:pt x="75" y="56451"/>
                </a:cubicBezTo>
                <a:lnTo>
                  <a:pt x="3018" y="56451"/>
                </a:lnTo>
                <a:lnTo>
                  <a:pt x="3018" y="58840"/>
                </a:lnTo>
                <a:lnTo>
                  <a:pt x="75" y="58840"/>
                </a:lnTo>
                <a:cubicBezTo>
                  <a:pt x="34" y="58840"/>
                  <a:pt x="1" y="58873"/>
                  <a:pt x="1" y="58914"/>
                </a:cubicBezTo>
                <a:cubicBezTo>
                  <a:pt x="1" y="58955"/>
                  <a:pt x="34" y="58988"/>
                  <a:pt x="75" y="58988"/>
                </a:cubicBezTo>
                <a:lnTo>
                  <a:pt x="3018" y="58988"/>
                </a:lnTo>
                <a:lnTo>
                  <a:pt x="3018" y="61558"/>
                </a:lnTo>
                <a:lnTo>
                  <a:pt x="3166" y="61558"/>
                </a:lnTo>
                <a:lnTo>
                  <a:pt x="3166" y="58988"/>
                </a:lnTo>
                <a:lnTo>
                  <a:pt x="5554" y="58988"/>
                </a:lnTo>
                <a:lnTo>
                  <a:pt x="5554" y="61558"/>
                </a:lnTo>
                <a:lnTo>
                  <a:pt x="5703" y="61558"/>
                </a:lnTo>
                <a:lnTo>
                  <a:pt x="5703" y="58988"/>
                </a:lnTo>
                <a:lnTo>
                  <a:pt x="8092" y="58988"/>
                </a:lnTo>
                <a:lnTo>
                  <a:pt x="8092" y="61558"/>
                </a:lnTo>
                <a:lnTo>
                  <a:pt x="8241" y="61558"/>
                </a:lnTo>
                <a:lnTo>
                  <a:pt x="8241" y="58988"/>
                </a:lnTo>
                <a:lnTo>
                  <a:pt x="10630" y="58988"/>
                </a:lnTo>
                <a:lnTo>
                  <a:pt x="10630" y="61558"/>
                </a:lnTo>
                <a:lnTo>
                  <a:pt x="10778" y="61558"/>
                </a:lnTo>
                <a:lnTo>
                  <a:pt x="10778" y="58988"/>
                </a:lnTo>
                <a:lnTo>
                  <a:pt x="13167" y="58988"/>
                </a:lnTo>
                <a:lnTo>
                  <a:pt x="13167" y="61558"/>
                </a:lnTo>
                <a:lnTo>
                  <a:pt x="13315" y="61558"/>
                </a:lnTo>
                <a:lnTo>
                  <a:pt x="13315" y="58988"/>
                </a:lnTo>
                <a:lnTo>
                  <a:pt x="15704" y="58988"/>
                </a:lnTo>
                <a:lnTo>
                  <a:pt x="15704" y="61558"/>
                </a:lnTo>
                <a:lnTo>
                  <a:pt x="15853" y="61558"/>
                </a:lnTo>
                <a:lnTo>
                  <a:pt x="15853" y="58988"/>
                </a:lnTo>
                <a:lnTo>
                  <a:pt x="18242" y="58988"/>
                </a:lnTo>
                <a:lnTo>
                  <a:pt x="18242" y="61558"/>
                </a:lnTo>
                <a:lnTo>
                  <a:pt x="18390" y="61558"/>
                </a:lnTo>
                <a:lnTo>
                  <a:pt x="18390" y="58988"/>
                </a:lnTo>
                <a:lnTo>
                  <a:pt x="20779" y="58988"/>
                </a:lnTo>
                <a:lnTo>
                  <a:pt x="20779" y="61558"/>
                </a:lnTo>
                <a:lnTo>
                  <a:pt x="20928" y="61558"/>
                </a:lnTo>
                <a:lnTo>
                  <a:pt x="20928" y="58988"/>
                </a:lnTo>
                <a:lnTo>
                  <a:pt x="23316" y="58988"/>
                </a:lnTo>
                <a:lnTo>
                  <a:pt x="23316" y="61558"/>
                </a:lnTo>
                <a:lnTo>
                  <a:pt x="23465" y="61558"/>
                </a:lnTo>
                <a:lnTo>
                  <a:pt x="23465" y="58988"/>
                </a:lnTo>
                <a:lnTo>
                  <a:pt x="25854" y="58988"/>
                </a:lnTo>
                <a:lnTo>
                  <a:pt x="25854" y="61558"/>
                </a:lnTo>
                <a:lnTo>
                  <a:pt x="26002" y="61558"/>
                </a:lnTo>
                <a:lnTo>
                  <a:pt x="26002" y="58988"/>
                </a:lnTo>
                <a:lnTo>
                  <a:pt x="28391" y="58988"/>
                </a:lnTo>
                <a:lnTo>
                  <a:pt x="28391" y="61558"/>
                </a:lnTo>
                <a:lnTo>
                  <a:pt x="28540" y="61558"/>
                </a:lnTo>
                <a:lnTo>
                  <a:pt x="28540" y="58988"/>
                </a:lnTo>
                <a:lnTo>
                  <a:pt x="30928" y="58988"/>
                </a:lnTo>
                <a:lnTo>
                  <a:pt x="30928" y="61558"/>
                </a:lnTo>
                <a:lnTo>
                  <a:pt x="31077" y="61558"/>
                </a:lnTo>
                <a:lnTo>
                  <a:pt x="31077" y="58988"/>
                </a:lnTo>
                <a:lnTo>
                  <a:pt x="33466" y="58988"/>
                </a:lnTo>
                <a:lnTo>
                  <a:pt x="33466" y="61558"/>
                </a:lnTo>
                <a:lnTo>
                  <a:pt x="33615" y="61558"/>
                </a:lnTo>
                <a:lnTo>
                  <a:pt x="33615" y="58988"/>
                </a:lnTo>
                <a:lnTo>
                  <a:pt x="36004" y="58988"/>
                </a:lnTo>
                <a:lnTo>
                  <a:pt x="36004" y="61558"/>
                </a:lnTo>
                <a:lnTo>
                  <a:pt x="36152" y="61558"/>
                </a:lnTo>
                <a:lnTo>
                  <a:pt x="36152" y="58988"/>
                </a:lnTo>
                <a:lnTo>
                  <a:pt x="38541" y="58988"/>
                </a:lnTo>
                <a:lnTo>
                  <a:pt x="38541" y="61558"/>
                </a:lnTo>
                <a:lnTo>
                  <a:pt x="38689" y="61558"/>
                </a:lnTo>
                <a:lnTo>
                  <a:pt x="38689" y="58988"/>
                </a:lnTo>
                <a:lnTo>
                  <a:pt x="41078" y="58988"/>
                </a:lnTo>
                <a:lnTo>
                  <a:pt x="41078" y="61558"/>
                </a:lnTo>
                <a:lnTo>
                  <a:pt x="41227" y="61558"/>
                </a:lnTo>
                <a:lnTo>
                  <a:pt x="41227" y="58988"/>
                </a:lnTo>
                <a:lnTo>
                  <a:pt x="43616" y="58988"/>
                </a:lnTo>
                <a:lnTo>
                  <a:pt x="43616" y="61558"/>
                </a:lnTo>
                <a:lnTo>
                  <a:pt x="43764" y="61558"/>
                </a:lnTo>
                <a:lnTo>
                  <a:pt x="43764" y="58988"/>
                </a:lnTo>
                <a:lnTo>
                  <a:pt x="46153" y="58988"/>
                </a:lnTo>
                <a:lnTo>
                  <a:pt x="46153" y="61558"/>
                </a:lnTo>
                <a:lnTo>
                  <a:pt x="46302" y="61558"/>
                </a:lnTo>
                <a:lnTo>
                  <a:pt x="46302" y="58988"/>
                </a:lnTo>
                <a:lnTo>
                  <a:pt x="48691" y="58988"/>
                </a:lnTo>
                <a:lnTo>
                  <a:pt x="48691" y="61558"/>
                </a:lnTo>
                <a:lnTo>
                  <a:pt x="48839" y="61558"/>
                </a:lnTo>
                <a:lnTo>
                  <a:pt x="48839" y="58988"/>
                </a:lnTo>
                <a:lnTo>
                  <a:pt x="51228" y="58988"/>
                </a:lnTo>
                <a:lnTo>
                  <a:pt x="51228" y="61558"/>
                </a:lnTo>
                <a:lnTo>
                  <a:pt x="51376" y="61558"/>
                </a:lnTo>
                <a:lnTo>
                  <a:pt x="51376" y="58988"/>
                </a:lnTo>
                <a:lnTo>
                  <a:pt x="53766" y="58988"/>
                </a:lnTo>
                <a:lnTo>
                  <a:pt x="53766" y="61558"/>
                </a:lnTo>
                <a:lnTo>
                  <a:pt x="53914" y="61558"/>
                </a:lnTo>
                <a:lnTo>
                  <a:pt x="53914" y="58988"/>
                </a:lnTo>
                <a:lnTo>
                  <a:pt x="56303" y="58988"/>
                </a:lnTo>
                <a:lnTo>
                  <a:pt x="56303" y="61558"/>
                </a:lnTo>
                <a:lnTo>
                  <a:pt x="56452" y="61558"/>
                </a:lnTo>
                <a:lnTo>
                  <a:pt x="56452" y="58988"/>
                </a:lnTo>
                <a:lnTo>
                  <a:pt x="58840" y="58988"/>
                </a:lnTo>
                <a:lnTo>
                  <a:pt x="58840" y="61558"/>
                </a:lnTo>
                <a:lnTo>
                  <a:pt x="58989" y="61558"/>
                </a:lnTo>
                <a:lnTo>
                  <a:pt x="58989" y="58988"/>
                </a:lnTo>
                <a:lnTo>
                  <a:pt x="61378" y="58988"/>
                </a:lnTo>
                <a:lnTo>
                  <a:pt x="61378" y="61558"/>
                </a:lnTo>
                <a:lnTo>
                  <a:pt x="61526" y="61558"/>
                </a:lnTo>
                <a:lnTo>
                  <a:pt x="61526" y="58988"/>
                </a:lnTo>
                <a:lnTo>
                  <a:pt x="63915" y="58988"/>
                </a:lnTo>
                <a:lnTo>
                  <a:pt x="63915" y="61558"/>
                </a:lnTo>
                <a:lnTo>
                  <a:pt x="64064" y="61558"/>
                </a:lnTo>
                <a:lnTo>
                  <a:pt x="64064" y="58988"/>
                </a:lnTo>
                <a:lnTo>
                  <a:pt x="66452" y="58988"/>
                </a:lnTo>
                <a:lnTo>
                  <a:pt x="66452" y="61558"/>
                </a:lnTo>
                <a:lnTo>
                  <a:pt x="66601" y="61558"/>
                </a:lnTo>
                <a:lnTo>
                  <a:pt x="66601" y="58988"/>
                </a:lnTo>
                <a:lnTo>
                  <a:pt x="68990" y="58988"/>
                </a:lnTo>
                <a:lnTo>
                  <a:pt x="68990" y="61558"/>
                </a:lnTo>
                <a:lnTo>
                  <a:pt x="69139" y="61558"/>
                </a:lnTo>
                <a:lnTo>
                  <a:pt x="69139" y="58988"/>
                </a:lnTo>
                <a:lnTo>
                  <a:pt x="71527" y="58988"/>
                </a:lnTo>
                <a:lnTo>
                  <a:pt x="71527" y="61558"/>
                </a:lnTo>
                <a:lnTo>
                  <a:pt x="71676" y="61558"/>
                </a:lnTo>
                <a:lnTo>
                  <a:pt x="71676" y="58988"/>
                </a:lnTo>
                <a:lnTo>
                  <a:pt x="74065" y="58988"/>
                </a:lnTo>
                <a:lnTo>
                  <a:pt x="74065" y="61558"/>
                </a:lnTo>
                <a:lnTo>
                  <a:pt x="74214" y="61558"/>
                </a:lnTo>
                <a:lnTo>
                  <a:pt x="74214" y="58988"/>
                </a:lnTo>
                <a:lnTo>
                  <a:pt x="76603" y="58988"/>
                </a:lnTo>
                <a:lnTo>
                  <a:pt x="76603" y="61558"/>
                </a:lnTo>
                <a:lnTo>
                  <a:pt x="76751" y="61558"/>
                </a:lnTo>
                <a:lnTo>
                  <a:pt x="76751" y="58988"/>
                </a:lnTo>
                <a:lnTo>
                  <a:pt x="79139" y="58988"/>
                </a:lnTo>
                <a:lnTo>
                  <a:pt x="79139" y="61558"/>
                </a:lnTo>
                <a:lnTo>
                  <a:pt x="79288" y="61558"/>
                </a:lnTo>
                <a:lnTo>
                  <a:pt x="79288" y="58988"/>
                </a:lnTo>
                <a:lnTo>
                  <a:pt x="81677" y="58988"/>
                </a:lnTo>
                <a:lnTo>
                  <a:pt x="81677" y="61558"/>
                </a:lnTo>
                <a:lnTo>
                  <a:pt x="81826" y="61558"/>
                </a:lnTo>
                <a:lnTo>
                  <a:pt x="81826" y="58988"/>
                </a:lnTo>
                <a:lnTo>
                  <a:pt x="84215" y="58988"/>
                </a:lnTo>
                <a:lnTo>
                  <a:pt x="84215" y="61558"/>
                </a:lnTo>
                <a:lnTo>
                  <a:pt x="84363" y="61558"/>
                </a:lnTo>
                <a:lnTo>
                  <a:pt x="84363" y="58988"/>
                </a:lnTo>
                <a:lnTo>
                  <a:pt x="86752" y="58988"/>
                </a:lnTo>
                <a:lnTo>
                  <a:pt x="86752" y="61558"/>
                </a:lnTo>
                <a:lnTo>
                  <a:pt x="86900" y="61558"/>
                </a:lnTo>
                <a:lnTo>
                  <a:pt x="86900" y="58988"/>
                </a:lnTo>
                <a:lnTo>
                  <a:pt x="89289" y="58988"/>
                </a:lnTo>
                <a:lnTo>
                  <a:pt x="89289" y="61558"/>
                </a:lnTo>
                <a:lnTo>
                  <a:pt x="89438" y="61558"/>
                </a:lnTo>
                <a:lnTo>
                  <a:pt x="89438" y="58988"/>
                </a:lnTo>
                <a:lnTo>
                  <a:pt x="91826" y="58988"/>
                </a:lnTo>
                <a:lnTo>
                  <a:pt x="91826" y="61558"/>
                </a:lnTo>
                <a:lnTo>
                  <a:pt x="91975" y="61558"/>
                </a:lnTo>
                <a:lnTo>
                  <a:pt x="91975" y="58988"/>
                </a:lnTo>
                <a:lnTo>
                  <a:pt x="94364" y="58988"/>
                </a:lnTo>
                <a:lnTo>
                  <a:pt x="94364" y="61558"/>
                </a:lnTo>
                <a:lnTo>
                  <a:pt x="94513" y="61558"/>
                </a:lnTo>
                <a:lnTo>
                  <a:pt x="94513" y="58988"/>
                </a:lnTo>
                <a:lnTo>
                  <a:pt x="96901" y="58988"/>
                </a:lnTo>
                <a:lnTo>
                  <a:pt x="96901" y="61558"/>
                </a:lnTo>
                <a:lnTo>
                  <a:pt x="97050" y="61558"/>
                </a:lnTo>
                <a:lnTo>
                  <a:pt x="97050" y="58988"/>
                </a:lnTo>
                <a:lnTo>
                  <a:pt x="99439" y="58988"/>
                </a:lnTo>
                <a:lnTo>
                  <a:pt x="99439" y="61558"/>
                </a:lnTo>
                <a:lnTo>
                  <a:pt x="99588" y="61558"/>
                </a:lnTo>
                <a:lnTo>
                  <a:pt x="99588" y="58988"/>
                </a:lnTo>
                <a:lnTo>
                  <a:pt x="101977" y="58988"/>
                </a:lnTo>
                <a:lnTo>
                  <a:pt x="101977" y="61558"/>
                </a:lnTo>
                <a:lnTo>
                  <a:pt x="102125" y="61558"/>
                </a:lnTo>
                <a:lnTo>
                  <a:pt x="102125" y="58988"/>
                </a:lnTo>
                <a:lnTo>
                  <a:pt x="104514" y="58988"/>
                </a:lnTo>
                <a:lnTo>
                  <a:pt x="104514" y="61558"/>
                </a:lnTo>
                <a:lnTo>
                  <a:pt x="104662" y="61558"/>
                </a:lnTo>
                <a:lnTo>
                  <a:pt x="104662" y="58988"/>
                </a:lnTo>
                <a:lnTo>
                  <a:pt x="107051" y="58988"/>
                </a:lnTo>
                <a:lnTo>
                  <a:pt x="107051" y="61558"/>
                </a:lnTo>
                <a:lnTo>
                  <a:pt x="107200" y="61558"/>
                </a:lnTo>
                <a:lnTo>
                  <a:pt x="107200" y="58988"/>
                </a:lnTo>
                <a:lnTo>
                  <a:pt x="109437" y="58988"/>
                </a:lnTo>
                <a:lnTo>
                  <a:pt x="109437" y="58840"/>
                </a:lnTo>
                <a:lnTo>
                  <a:pt x="107200" y="58840"/>
                </a:lnTo>
                <a:lnTo>
                  <a:pt x="107200" y="56451"/>
                </a:lnTo>
                <a:lnTo>
                  <a:pt x="109437" y="56451"/>
                </a:lnTo>
                <a:lnTo>
                  <a:pt x="109437" y="56303"/>
                </a:lnTo>
                <a:lnTo>
                  <a:pt x="107200" y="56303"/>
                </a:lnTo>
                <a:lnTo>
                  <a:pt x="107200" y="53914"/>
                </a:lnTo>
                <a:lnTo>
                  <a:pt x="109437" y="53914"/>
                </a:lnTo>
                <a:lnTo>
                  <a:pt x="109437" y="53765"/>
                </a:lnTo>
                <a:lnTo>
                  <a:pt x="107200" y="53765"/>
                </a:lnTo>
                <a:lnTo>
                  <a:pt x="107200" y="51376"/>
                </a:lnTo>
                <a:lnTo>
                  <a:pt x="109437" y="51376"/>
                </a:lnTo>
                <a:lnTo>
                  <a:pt x="109437" y="51228"/>
                </a:lnTo>
                <a:lnTo>
                  <a:pt x="107200" y="51228"/>
                </a:lnTo>
                <a:lnTo>
                  <a:pt x="107200" y="48839"/>
                </a:lnTo>
                <a:lnTo>
                  <a:pt x="109437" y="48839"/>
                </a:lnTo>
                <a:lnTo>
                  <a:pt x="109437" y="48691"/>
                </a:lnTo>
                <a:lnTo>
                  <a:pt x="107200" y="48691"/>
                </a:lnTo>
                <a:lnTo>
                  <a:pt x="107200" y="46302"/>
                </a:lnTo>
                <a:lnTo>
                  <a:pt x="109437" y="46302"/>
                </a:lnTo>
                <a:lnTo>
                  <a:pt x="109437" y="46152"/>
                </a:lnTo>
                <a:lnTo>
                  <a:pt x="107200" y="46152"/>
                </a:lnTo>
                <a:lnTo>
                  <a:pt x="107200" y="43764"/>
                </a:lnTo>
                <a:lnTo>
                  <a:pt x="109437" y="43764"/>
                </a:lnTo>
                <a:lnTo>
                  <a:pt x="109437" y="43616"/>
                </a:lnTo>
                <a:lnTo>
                  <a:pt x="107200" y="43616"/>
                </a:lnTo>
                <a:lnTo>
                  <a:pt x="107200" y="41226"/>
                </a:lnTo>
                <a:lnTo>
                  <a:pt x="109437" y="41226"/>
                </a:lnTo>
                <a:lnTo>
                  <a:pt x="109437" y="41079"/>
                </a:lnTo>
                <a:lnTo>
                  <a:pt x="107200" y="41079"/>
                </a:lnTo>
                <a:lnTo>
                  <a:pt x="107200" y="38690"/>
                </a:lnTo>
                <a:lnTo>
                  <a:pt x="109437" y="38690"/>
                </a:lnTo>
                <a:lnTo>
                  <a:pt x="109437" y="38540"/>
                </a:lnTo>
                <a:lnTo>
                  <a:pt x="107200" y="38540"/>
                </a:lnTo>
                <a:lnTo>
                  <a:pt x="107200" y="36152"/>
                </a:lnTo>
                <a:lnTo>
                  <a:pt x="109437" y="36152"/>
                </a:lnTo>
                <a:lnTo>
                  <a:pt x="109437" y="36003"/>
                </a:lnTo>
                <a:lnTo>
                  <a:pt x="107200" y="36003"/>
                </a:lnTo>
                <a:lnTo>
                  <a:pt x="107200" y="33614"/>
                </a:lnTo>
                <a:lnTo>
                  <a:pt x="109437" y="33614"/>
                </a:lnTo>
                <a:lnTo>
                  <a:pt x="109437" y="33466"/>
                </a:lnTo>
                <a:lnTo>
                  <a:pt x="107200" y="33466"/>
                </a:lnTo>
                <a:lnTo>
                  <a:pt x="107200" y="31077"/>
                </a:lnTo>
                <a:lnTo>
                  <a:pt x="109437" y="31077"/>
                </a:lnTo>
                <a:lnTo>
                  <a:pt x="109437" y="30928"/>
                </a:lnTo>
                <a:lnTo>
                  <a:pt x="107200" y="30928"/>
                </a:lnTo>
                <a:lnTo>
                  <a:pt x="107200" y="28540"/>
                </a:lnTo>
                <a:lnTo>
                  <a:pt x="109437" y="28540"/>
                </a:lnTo>
                <a:lnTo>
                  <a:pt x="109437" y="28391"/>
                </a:lnTo>
                <a:lnTo>
                  <a:pt x="107200" y="28391"/>
                </a:lnTo>
                <a:lnTo>
                  <a:pt x="107200" y="26002"/>
                </a:lnTo>
                <a:lnTo>
                  <a:pt x="109437" y="26002"/>
                </a:lnTo>
                <a:lnTo>
                  <a:pt x="109437" y="25854"/>
                </a:lnTo>
                <a:lnTo>
                  <a:pt x="107200" y="25854"/>
                </a:lnTo>
                <a:lnTo>
                  <a:pt x="107200" y="23465"/>
                </a:lnTo>
                <a:lnTo>
                  <a:pt x="109437" y="23465"/>
                </a:lnTo>
                <a:lnTo>
                  <a:pt x="109437" y="23316"/>
                </a:lnTo>
                <a:lnTo>
                  <a:pt x="107200" y="23316"/>
                </a:lnTo>
                <a:lnTo>
                  <a:pt x="107200" y="20928"/>
                </a:lnTo>
                <a:lnTo>
                  <a:pt x="109437" y="20928"/>
                </a:lnTo>
                <a:lnTo>
                  <a:pt x="109437" y="20778"/>
                </a:lnTo>
                <a:lnTo>
                  <a:pt x="107200" y="20778"/>
                </a:lnTo>
                <a:lnTo>
                  <a:pt x="107200" y="18389"/>
                </a:lnTo>
                <a:lnTo>
                  <a:pt x="109437" y="18389"/>
                </a:lnTo>
                <a:lnTo>
                  <a:pt x="109437" y="18242"/>
                </a:lnTo>
                <a:lnTo>
                  <a:pt x="107200" y="18242"/>
                </a:lnTo>
                <a:lnTo>
                  <a:pt x="107200" y="15853"/>
                </a:lnTo>
                <a:lnTo>
                  <a:pt x="109437" y="15853"/>
                </a:lnTo>
                <a:lnTo>
                  <a:pt x="109437" y="15704"/>
                </a:lnTo>
                <a:lnTo>
                  <a:pt x="107200" y="15704"/>
                </a:lnTo>
                <a:lnTo>
                  <a:pt x="107200" y="13316"/>
                </a:lnTo>
                <a:lnTo>
                  <a:pt x="109437" y="13316"/>
                </a:lnTo>
                <a:lnTo>
                  <a:pt x="109437" y="13166"/>
                </a:lnTo>
                <a:lnTo>
                  <a:pt x="107200" y="13166"/>
                </a:lnTo>
                <a:lnTo>
                  <a:pt x="107200" y="10777"/>
                </a:lnTo>
                <a:lnTo>
                  <a:pt x="109437" y="10777"/>
                </a:lnTo>
                <a:lnTo>
                  <a:pt x="109437" y="10629"/>
                </a:lnTo>
                <a:lnTo>
                  <a:pt x="107200" y="10629"/>
                </a:lnTo>
                <a:lnTo>
                  <a:pt x="107200" y="8240"/>
                </a:lnTo>
                <a:lnTo>
                  <a:pt x="109437" y="8240"/>
                </a:lnTo>
                <a:lnTo>
                  <a:pt x="109437" y="8092"/>
                </a:lnTo>
                <a:lnTo>
                  <a:pt x="107200" y="8092"/>
                </a:lnTo>
                <a:lnTo>
                  <a:pt x="107200" y="5703"/>
                </a:lnTo>
                <a:lnTo>
                  <a:pt x="109437" y="5703"/>
                </a:lnTo>
                <a:lnTo>
                  <a:pt x="109437" y="5554"/>
                </a:lnTo>
                <a:lnTo>
                  <a:pt x="107200" y="5554"/>
                </a:lnTo>
                <a:lnTo>
                  <a:pt x="107200" y="3165"/>
                </a:lnTo>
                <a:close/>
              </a:path>
            </a:pathLst>
          </a:custGeom>
          <a:solidFill>
            <a:srgbClr val="FFFFFF">
              <a:alpha val="6651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44" name="Google Shape;144;p25"/>
          <p:cNvGrpSpPr/>
          <p:nvPr/>
        </p:nvGrpSpPr>
        <p:grpSpPr>
          <a:xfrm>
            <a:off x="1474557" y="-476251"/>
            <a:ext cx="6095425" cy="6096149"/>
            <a:chOff x="1474557" y="-476251"/>
            <a:chExt cx="6095425" cy="6096149"/>
          </a:xfrm>
        </p:grpSpPr>
        <p:grpSp>
          <p:nvGrpSpPr>
            <p:cNvPr id="145" name="Google Shape;145;p25"/>
            <p:cNvGrpSpPr/>
            <p:nvPr/>
          </p:nvGrpSpPr>
          <p:grpSpPr>
            <a:xfrm>
              <a:off x="1474557" y="-476251"/>
              <a:ext cx="6095425" cy="6096149"/>
              <a:chOff x="1917271" y="81350"/>
              <a:chExt cx="5209765" cy="5210383"/>
            </a:xfrm>
          </p:grpSpPr>
          <p:sp>
            <p:nvSpPr>
              <p:cNvPr id="146" name="Google Shape;146;p25"/>
              <p:cNvSpPr/>
              <p:nvPr/>
            </p:nvSpPr>
            <p:spPr>
              <a:xfrm>
                <a:off x="1917271" y="81350"/>
                <a:ext cx="5209765" cy="5210383"/>
              </a:xfrm>
              <a:custGeom>
                <a:rect b="b" l="l" r="r" t="t"/>
                <a:pathLst>
                  <a:path extrusionOk="0" h="17689" w="17686">
                    <a:moveTo>
                      <a:pt x="10039" y="257"/>
                    </a:moveTo>
                    <a:cubicBezTo>
                      <a:pt x="10115" y="266"/>
                      <a:pt x="10166" y="180"/>
                      <a:pt x="10119" y="119"/>
                    </a:cubicBezTo>
                    <a:cubicBezTo>
                      <a:pt x="10105" y="100"/>
                      <a:pt x="10086" y="88"/>
                      <a:pt x="10062" y="85"/>
                    </a:cubicBezTo>
                    <a:lnTo>
                      <a:pt x="10022" y="80"/>
                    </a:lnTo>
                    <a:lnTo>
                      <a:pt x="9967" y="72"/>
                    </a:lnTo>
                    <a:lnTo>
                      <a:pt x="9888" y="62"/>
                    </a:lnTo>
                    <a:cubicBezTo>
                      <a:pt x="9803" y="53"/>
                      <a:pt x="9758" y="158"/>
                      <a:pt x="9822" y="214"/>
                    </a:cubicBezTo>
                    <a:cubicBezTo>
                      <a:pt x="9836" y="226"/>
                      <a:pt x="9850" y="232"/>
                      <a:pt x="9869" y="235"/>
                    </a:cubicBezTo>
                    <a:lnTo>
                      <a:pt x="9945" y="244"/>
                    </a:lnTo>
                    <a:lnTo>
                      <a:pt x="9999" y="251"/>
                    </a:lnTo>
                    <a:close/>
                    <a:moveTo>
                      <a:pt x="11048" y="458"/>
                    </a:moveTo>
                    <a:cubicBezTo>
                      <a:pt x="11132" y="479"/>
                      <a:pt x="11192" y="379"/>
                      <a:pt x="11134" y="315"/>
                    </a:cubicBezTo>
                    <a:cubicBezTo>
                      <a:pt x="11123" y="303"/>
                      <a:pt x="11109" y="294"/>
                      <a:pt x="11092" y="290"/>
                    </a:cubicBezTo>
                    <a:lnTo>
                      <a:pt x="11050" y="279"/>
                    </a:lnTo>
                    <a:lnTo>
                      <a:pt x="10997" y="265"/>
                    </a:lnTo>
                    <a:lnTo>
                      <a:pt x="10922" y="247"/>
                    </a:lnTo>
                    <a:cubicBezTo>
                      <a:pt x="10848" y="230"/>
                      <a:pt x="10788" y="310"/>
                      <a:pt x="10827" y="377"/>
                    </a:cubicBezTo>
                    <a:cubicBezTo>
                      <a:pt x="10841" y="396"/>
                      <a:pt x="10859" y="410"/>
                      <a:pt x="10882" y="417"/>
                    </a:cubicBezTo>
                    <a:lnTo>
                      <a:pt x="10955" y="434"/>
                    </a:lnTo>
                    <a:lnTo>
                      <a:pt x="11007" y="447"/>
                    </a:lnTo>
                    <a:close/>
                    <a:moveTo>
                      <a:pt x="12027" y="779"/>
                    </a:moveTo>
                    <a:cubicBezTo>
                      <a:pt x="12056" y="790"/>
                      <a:pt x="12090" y="785"/>
                      <a:pt x="12114" y="765"/>
                    </a:cubicBezTo>
                    <a:cubicBezTo>
                      <a:pt x="12164" y="723"/>
                      <a:pt x="12152" y="642"/>
                      <a:pt x="12090" y="617"/>
                    </a:cubicBezTo>
                    <a:lnTo>
                      <a:pt x="12033" y="595"/>
                    </a:lnTo>
                    <a:lnTo>
                      <a:pt x="11983" y="575"/>
                    </a:lnTo>
                    <a:lnTo>
                      <a:pt x="11927" y="554"/>
                    </a:lnTo>
                    <a:cubicBezTo>
                      <a:pt x="11898" y="544"/>
                      <a:pt x="11866" y="549"/>
                      <a:pt x="11842" y="568"/>
                    </a:cubicBezTo>
                    <a:cubicBezTo>
                      <a:pt x="11790" y="612"/>
                      <a:pt x="11804" y="693"/>
                      <a:pt x="11866" y="717"/>
                    </a:cubicBezTo>
                    <a:lnTo>
                      <a:pt x="11921" y="738"/>
                    </a:lnTo>
                    <a:lnTo>
                      <a:pt x="11970" y="756"/>
                    </a:lnTo>
                    <a:close/>
                    <a:moveTo>
                      <a:pt x="12961" y="1214"/>
                    </a:moveTo>
                    <a:cubicBezTo>
                      <a:pt x="13037" y="1255"/>
                      <a:pt x="13120" y="1168"/>
                      <a:pt x="13076" y="1093"/>
                    </a:cubicBezTo>
                    <a:cubicBezTo>
                      <a:pt x="13068" y="1079"/>
                      <a:pt x="13057" y="1069"/>
                      <a:pt x="13043" y="1061"/>
                    </a:cubicBezTo>
                    <a:lnTo>
                      <a:pt x="13009" y="1043"/>
                    </a:lnTo>
                    <a:lnTo>
                      <a:pt x="12961" y="1018"/>
                    </a:lnTo>
                    <a:lnTo>
                      <a:pt x="12914" y="993"/>
                    </a:lnTo>
                    <a:lnTo>
                      <a:pt x="12887" y="979"/>
                    </a:lnTo>
                    <a:cubicBezTo>
                      <a:pt x="12814" y="942"/>
                      <a:pt x="12734" y="1018"/>
                      <a:pt x="12769" y="1093"/>
                    </a:cubicBezTo>
                    <a:cubicBezTo>
                      <a:pt x="12778" y="1111"/>
                      <a:pt x="12790" y="1125"/>
                      <a:pt x="12809" y="1133"/>
                    </a:cubicBezTo>
                    <a:lnTo>
                      <a:pt x="12881" y="1172"/>
                    </a:lnTo>
                    <a:lnTo>
                      <a:pt x="12927" y="1196"/>
                    </a:lnTo>
                    <a:close/>
                    <a:moveTo>
                      <a:pt x="13835" y="1757"/>
                    </a:moveTo>
                    <a:cubicBezTo>
                      <a:pt x="13865" y="1778"/>
                      <a:pt x="13905" y="1778"/>
                      <a:pt x="13935" y="1757"/>
                    </a:cubicBezTo>
                    <a:cubicBezTo>
                      <a:pt x="13984" y="1722"/>
                      <a:pt x="13984" y="1649"/>
                      <a:pt x="13935" y="1614"/>
                    </a:cubicBezTo>
                    <a:lnTo>
                      <a:pt x="13873" y="1572"/>
                    </a:lnTo>
                    <a:lnTo>
                      <a:pt x="13829" y="1541"/>
                    </a:lnTo>
                    <a:lnTo>
                      <a:pt x="13791" y="1515"/>
                    </a:lnTo>
                    <a:cubicBezTo>
                      <a:pt x="13719" y="1467"/>
                      <a:pt x="13628" y="1543"/>
                      <a:pt x="13663" y="1622"/>
                    </a:cubicBezTo>
                    <a:cubicBezTo>
                      <a:pt x="13670" y="1637"/>
                      <a:pt x="13681" y="1650"/>
                      <a:pt x="13694" y="1659"/>
                    </a:cubicBezTo>
                    <a:lnTo>
                      <a:pt x="13732" y="1684"/>
                    </a:lnTo>
                    <a:lnTo>
                      <a:pt x="13774" y="1714"/>
                    </a:lnTo>
                    <a:close/>
                    <a:moveTo>
                      <a:pt x="14640" y="2399"/>
                    </a:moveTo>
                    <a:cubicBezTo>
                      <a:pt x="14697" y="2451"/>
                      <a:pt x="14788" y="2407"/>
                      <a:pt x="14784" y="2330"/>
                    </a:cubicBezTo>
                    <a:cubicBezTo>
                      <a:pt x="14783" y="2307"/>
                      <a:pt x="14774" y="2287"/>
                      <a:pt x="14756" y="2270"/>
                    </a:cubicBezTo>
                    <a:lnTo>
                      <a:pt x="14709" y="2228"/>
                    </a:lnTo>
                    <a:lnTo>
                      <a:pt x="14668" y="2192"/>
                    </a:lnTo>
                    <a:lnTo>
                      <a:pt x="14624" y="2154"/>
                    </a:lnTo>
                    <a:cubicBezTo>
                      <a:pt x="14560" y="2100"/>
                      <a:pt x="14465" y="2158"/>
                      <a:pt x="14483" y="2241"/>
                    </a:cubicBezTo>
                    <a:cubicBezTo>
                      <a:pt x="14488" y="2259"/>
                      <a:pt x="14497" y="2274"/>
                      <a:pt x="14511" y="2286"/>
                    </a:cubicBezTo>
                    <a:lnTo>
                      <a:pt x="14554" y="2323"/>
                    </a:lnTo>
                    <a:lnTo>
                      <a:pt x="14593" y="2358"/>
                    </a:lnTo>
                    <a:close/>
                    <a:moveTo>
                      <a:pt x="15363" y="3132"/>
                    </a:moveTo>
                    <a:cubicBezTo>
                      <a:pt x="15422" y="3198"/>
                      <a:pt x="15529" y="3146"/>
                      <a:pt x="15514" y="3059"/>
                    </a:cubicBezTo>
                    <a:cubicBezTo>
                      <a:pt x="15510" y="3043"/>
                      <a:pt x="15504" y="3031"/>
                      <a:pt x="15493" y="3018"/>
                    </a:cubicBezTo>
                    <a:lnTo>
                      <a:pt x="15459" y="2977"/>
                    </a:lnTo>
                    <a:lnTo>
                      <a:pt x="15423" y="2938"/>
                    </a:lnTo>
                    <a:lnTo>
                      <a:pt x="15376" y="2888"/>
                    </a:lnTo>
                    <a:cubicBezTo>
                      <a:pt x="15325" y="2831"/>
                      <a:pt x="15230" y="2865"/>
                      <a:pt x="15226" y="2942"/>
                    </a:cubicBezTo>
                    <a:cubicBezTo>
                      <a:pt x="15225" y="2964"/>
                      <a:pt x="15233" y="2988"/>
                      <a:pt x="15249" y="3005"/>
                    </a:cubicBezTo>
                    <a:lnTo>
                      <a:pt x="15294" y="3054"/>
                    </a:lnTo>
                    <a:lnTo>
                      <a:pt x="15328" y="3093"/>
                    </a:lnTo>
                    <a:close/>
                    <a:moveTo>
                      <a:pt x="15996" y="3946"/>
                    </a:moveTo>
                    <a:cubicBezTo>
                      <a:pt x="16046" y="4019"/>
                      <a:pt x="16161" y="3977"/>
                      <a:pt x="16153" y="3888"/>
                    </a:cubicBezTo>
                    <a:cubicBezTo>
                      <a:pt x="16151" y="3872"/>
                      <a:pt x="16147" y="3860"/>
                      <a:pt x="16138" y="3847"/>
                    </a:cubicBezTo>
                    <a:lnTo>
                      <a:pt x="16114" y="3813"/>
                    </a:lnTo>
                    <a:lnTo>
                      <a:pt x="16084" y="3769"/>
                    </a:lnTo>
                    <a:lnTo>
                      <a:pt x="16037" y="3704"/>
                    </a:lnTo>
                    <a:cubicBezTo>
                      <a:pt x="16023" y="3683"/>
                      <a:pt x="16000" y="3671"/>
                      <a:pt x="15975" y="3668"/>
                    </a:cubicBezTo>
                    <a:cubicBezTo>
                      <a:pt x="15901" y="3661"/>
                      <a:pt x="15853" y="3745"/>
                      <a:pt x="15897" y="3805"/>
                    </a:cubicBezTo>
                    <a:lnTo>
                      <a:pt x="15942" y="3869"/>
                    </a:lnTo>
                    <a:lnTo>
                      <a:pt x="15972" y="3912"/>
                    </a:lnTo>
                    <a:close/>
                    <a:moveTo>
                      <a:pt x="16526" y="4828"/>
                    </a:moveTo>
                    <a:cubicBezTo>
                      <a:pt x="16535" y="4844"/>
                      <a:pt x="16548" y="4857"/>
                      <a:pt x="16565" y="4865"/>
                    </a:cubicBezTo>
                    <a:cubicBezTo>
                      <a:pt x="16642" y="4901"/>
                      <a:pt x="16718" y="4822"/>
                      <a:pt x="16680" y="4747"/>
                    </a:cubicBezTo>
                    <a:lnTo>
                      <a:pt x="16643" y="4677"/>
                    </a:lnTo>
                    <a:lnTo>
                      <a:pt x="16617" y="4630"/>
                    </a:lnTo>
                    <a:lnTo>
                      <a:pt x="16597" y="4593"/>
                    </a:lnTo>
                    <a:cubicBezTo>
                      <a:pt x="16588" y="4578"/>
                      <a:pt x="16578" y="4567"/>
                      <a:pt x="16563" y="4559"/>
                    </a:cubicBezTo>
                    <a:cubicBezTo>
                      <a:pt x="16485" y="4518"/>
                      <a:pt x="16404" y="4600"/>
                      <a:pt x="16445" y="4677"/>
                    </a:cubicBezTo>
                    <a:lnTo>
                      <a:pt x="16465" y="4712"/>
                    </a:lnTo>
                    <a:lnTo>
                      <a:pt x="16490" y="4759"/>
                    </a:lnTo>
                    <a:close/>
                    <a:moveTo>
                      <a:pt x="16949" y="5767"/>
                    </a:moveTo>
                    <a:cubicBezTo>
                      <a:pt x="16961" y="5799"/>
                      <a:pt x="16992" y="5821"/>
                      <a:pt x="17026" y="5823"/>
                    </a:cubicBezTo>
                    <a:cubicBezTo>
                      <a:pt x="17089" y="5826"/>
                      <a:pt x="17133" y="5764"/>
                      <a:pt x="17111" y="5705"/>
                    </a:cubicBezTo>
                    <a:lnTo>
                      <a:pt x="17091" y="5653"/>
                    </a:lnTo>
                    <a:lnTo>
                      <a:pt x="17071" y="5603"/>
                    </a:lnTo>
                    <a:lnTo>
                      <a:pt x="17047" y="5542"/>
                    </a:lnTo>
                    <a:cubicBezTo>
                      <a:pt x="17019" y="5471"/>
                      <a:pt x="16917" y="5469"/>
                      <a:pt x="16887" y="5540"/>
                    </a:cubicBezTo>
                    <a:cubicBezTo>
                      <a:pt x="16877" y="5562"/>
                      <a:pt x="16878" y="5585"/>
                      <a:pt x="16887" y="5607"/>
                    </a:cubicBezTo>
                    <a:lnTo>
                      <a:pt x="16911" y="5667"/>
                    </a:lnTo>
                    <a:lnTo>
                      <a:pt x="16930" y="5716"/>
                    </a:lnTo>
                    <a:close/>
                    <a:moveTo>
                      <a:pt x="17256" y="6749"/>
                    </a:moveTo>
                    <a:cubicBezTo>
                      <a:pt x="17265" y="6782"/>
                      <a:pt x="17290" y="6806"/>
                      <a:pt x="17322" y="6813"/>
                    </a:cubicBezTo>
                    <a:cubicBezTo>
                      <a:pt x="17385" y="6827"/>
                      <a:pt x="17441" y="6769"/>
                      <a:pt x="17425" y="6707"/>
                    </a:cubicBezTo>
                    <a:lnTo>
                      <a:pt x="17407" y="6636"/>
                    </a:lnTo>
                    <a:lnTo>
                      <a:pt x="17393" y="6583"/>
                    </a:lnTo>
                    <a:lnTo>
                      <a:pt x="17381" y="6538"/>
                    </a:lnTo>
                    <a:cubicBezTo>
                      <a:pt x="17359" y="6460"/>
                      <a:pt x="17252" y="6451"/>
                      <a:pt x="17219" y="6524"/>
                    </a:cubicBezTo>
                    <a:cubicBezTo>
                      <a:pt x="17210" y="6543"/>
                      <a:pt x="17207" y="6563"/>
                      <a:pt x="17214" y="6583"/>
                    </a:cubicBezTo>
                    <a:lnTo>
                      <a:pt x="17225" y="6627"/>
                    </a:lnTo>
                    <a:lnTo>
                      <a:pt x="17239" y="6679"/>
                    </a:lnTo>
                    <a:close/>
                    <a:moveTo>
                      <a:pt x="17444" y="7762"/>
                    </a:moveTo>
                    <a:cubicBezTo>
                      <a:pt x="17448" y="7789"/>
                      <a:pt x="17464" y="7814"/>
                      <a:pt x="17489" y="7827"/>
                    </a:cubicBezTo>
                    <a:cubicBezTo>
                      <a:pt x="17551" y="7861"/>
                      <a:pt x="17626" y="7811"/>
                      <a:pt x="17617" y="7740"/>
                    </a:cubicBezTo>
                    <a:lnTo>
                      <a:pt x="17606" y="7664"/>
                    </a:lnTo>
                    <a:lnTo>
                      <a:pt x="17599" y="7609"/>
                    </a:lnTo>
                    <a:lnTo>
                      <a:pt x="17593" y="7567"/>
                    </a:lnTo>
                    <a:cubicBezTo>
                      <a:pt x="17589" y="7535"/>
                      <a:pt x="17567" y="7509"/>
                      <a:pt x="17537" y="7498"/>
                    </a:cubicBezTo>
                    <a:cubicBezTo>
                      <a:pt x="17476" y="7475"/>
                      <a:pt x="17412" y="7526"/>
                      <a:pt x="17421" y="7592"/>
                    </a:cubicBezTo>
                    <a:lnTo>
                      <a:pt x="17427" y="7633"/>
                    </a:lnTo>
                    <a:lnTo>
                      <a:pt x="17435" y="7687"/>
                    </a:lnTo>
                    <a:close/>
                    <a:moveTo>
                      <a:pt x="17511" y="8790"/>
                    </a:moveTo>
                    <a:cubicBezTo>
                      <a:pt x="17512" y="8827"/>
                      <a:pt x="17535" y="8859"/>
                      <a:pt x="17571" y="8871"/>
                    </a:cubicBezTo>
                    <a:cubicBezTo>
                      <a:pt x="17628" y="8890"/>
                      <a:pt x="17685" y="8848"/>
                      <a:pt x="17685" y="8788"/>
                    </a:cubicBezTo>
                    <a:lnTo>
                      <a:pt x="17684" y="8732"/>
                    </a:lnTo>
                    <a:lnTo>
                      <a:pt x="17683" y="8675"/>
                    </a:lnTo>
                    <a:lnTo>
                      <a:pt x="17682" y="8613"/>
                    </a:lnTo>
                    <a:cubicBezTo>
                      <a:pt x="17678" y="8520"/>
                      <a:pt x="17552" y="8497"/>
                      <a:pt x="17516" y="8582"/>
                    </a:cubicBezTo>
                    <a:cubicBezTo>
                      <a:pt x="17510" y="8594"/>
                      <a:pt x="17509" y="8606"/>
                      <a:pt x="17509" y="8619"/>
                    </a:cubicBezTo>
                    <a:lnTo>
                      <a:pt x="17510" y="8678"/>
                    </a:lnTo>
                    <a:lnTo>
                      <a:pt x="17511" y="8734"/>
                    </a:lnTo>
                    <a:close/>
                    <a:moveTo>
                      <a:pt x="17458" y="9818"/>
                    </a:moveTo>
                    <a:cubicBezTo>
                      <a:pt x="17448" y="9908"/>
                      <a:pt x="17564" y="9951"/>
                      <a:pt x="17615" y="9877"/>
                    </a:cubicBezTo>
                    <a:cubicBezTo>
                      <a:pt x="17624" y="9865"/>
                      <a:pt x="17628" y="9852"/>
                      <a:pt x="17630" y="9837"/>
                    </a:cubicBezTo>
                    <a:lnTo>
                      <a:pt x="17634" y="9806"/>
                    </a:lnTo>
                    <a:lnTo>
                      <a:pt x="17640" y="9750"/>
                    </a:lnTo>
                    <a:lnTo>
                      <a:pt x="17645" y="9694"/>
                    </a:lnTo>
                    <a:lnTo>
                      <a:pt x="17647" y="9663"/>
                    </a:lnTo>
                    <a:cubicBezTo>
                      <a:pt x="17654" y="9584"/>
                      <a:pt x="17560" y="9537"/>
                      <a:pt x="17502" y="9592"/>
                    </a:cubicBezTo>
                    <a:cubicBezTo>
                      <a:pt x="17486" y="9608"/>
                      <a:pt x="17477" y="9625"/>
                      <a:pt x="17475" y="9647"/>
                    </a:cubicBezTo>
                    <a:lnTo>
                      <a:pt x="17472" y="9678"/>
                    </a:lnTo>
                    <a:lnTo>
                      <a:pt x="17467" y="9733"/>
                    </a:lnTo>
                    <a:lnTo>
                      <a:pt x="17462" y="9788"/>
                    </a:lnTo>
                    <a:close/>
                    <a:moveTo>
                      <a:pt x="17283" y="10833"/>
                    </a:moveTo>
                    <a:cubicBezTo>
                      <a:pt x="17276" y="10864"/>
                      <a:pt x="17286" y="10897"/>
                      <a:pt x="17310" y="10918"/>
                    </a:cubicBezTo>
                    <a:cubicBezTo>
                      <a:pt x="17360" y="10961"/>
                      <a:pt x="17437" y="10936"/>
                      <a:pt x="17452" y="10872"/>
                    </a:cubicBezTo>
                    <a:lnTo>
                      <a:pt x="17459" y="10844"/>
                    </a:lnTo>
                    <a:lnTo>
                      <a:pt x="17471" y="10790"/>
                    </a:lnTo>
                    <a:lnTo>
                      <a:pt x="17482" y="10736"/>
                    </a:lnTo>
                    <a:lnTo>
                      <a:pt x="17490" y="10701"/>
                    </a:lnTo>
                    <a:cubicBezTo>
                      <a:pt x="17508" y="10620"/>
                      <a:pt x="17409" y="10563"/>
                      <a:pt x="17347" y="10619"/>
                    </a:cubicBezTo>
                    <a:cubicBezTo>
                      <a:pt x="17333" y="10631"/>
                      <a:pt x="17324" y="10648"/>
                      <a:pt x="17320" y="10665"/>
                    </a:cubicBezTo>
                    <a:lnTo>
                      <a:pt x="17313" y="10699"/>
                    </a:lnTo>
                    <a:lnTo>
                      <a:pt x="17302" y="10752"/>
                    </a:lnTo>
                    <a:close/>
                    <a:moveTo>
                      <a:pt x="16988" y="11820"/>
                    </a:moveTo>
                    <a:cubicBezTo>
                      <a:pt x="16960" y="11900"/>
                      <a:pt x="17049" y="11968"/>
                      <a:pt x="17119" y="11921"/>
                    </a:cubicBezTo>
                    <a:cubicBezTo>
                      <a:pt x="17134" y="11910"/>
                      <a:pt x="17145" y="11897"/>
                      <a:pt x="17152" y="11879"/>
                    </a:cubicBezTo>
                    <a:lnTo>
                      <a:pt x="17166" y="11836"/>
                    </a:lnTo>
                    <a:lnTo>
                      <a:pt x="17185" y="11786"/>
                    </a:lnTo>
                    <a:lnTo>
                      <a:pt x="17210" y="11714"/>
                    </a:lnTo>
                    <a:cubicBezTo>
                      <a:pt x="17238" y="11628"/>
                      <a:pt x="17134" y="11561"/>
                      <a:pt x="17067" y="11624"/>
                    </a:cubicBezTo>
                    <a:cubicBezTo>
                      <a:pt x="17057" y="11634"/>
                      <a:pt x="17050" y="11644"/>
                      <a:pt x="17046" y="11658"/>
                    </a:cubicBezTo>
                    <a:lnTo>
                      <a:pt x="17021" y="11728"/>
                    </a:lnTo>
                    <a:lnTo>
                      <a:pt x="17004" y="11778"/>
                    </a:lnTo>
                    <a:close/>
                    <a:moveTo>
                      <a:pt x="16578" y="12764"/>
                    </a:moveTo>
                    <a:cubicBezTo>
                      <a:pt x="16541" y="12837"/>
                      <a:pt x="16617" y="12916"/>
                      <a:pt x="16691" y="12882"/>
                    </a:cubicBezTo>
                    <a:cubicBezTo>
                      <a:pt x="16709" y="12874"/>
                      <a:pt x="16724" y="12860"/>
                      <a:pt x="16733" y="12842"/>
                    </a:cubicBezTo>
                    <a:lnTo>
                      <a:pt x="16766" y="12778"/>
                    </a:lnTo>
                    <a:lnTo>
                      <a:pt x="16789" y="12729"/>
                    </a:lnTo>
                    <a:lnTo>
                      <a:pt x="16811" y="12686"/>
                    </a:lnTo>
                    <a:cubicBezTo>
                      <a:pt x="16826" y="12654"/>
                      <a:pt x="16821" y="12616"/>
                      <a:pt x="16796" y="12590"/>
                    </a:cubicBezTo>
                    <a:cubicBezTo>
                      <a:pt x="16755" y="12544"/>
                      <a:pt x="16681" y="12555"/>
                      <a:pt x="16655" y="12611"/>
                    </a:cubicBezTo>
                    <a:lnTo>
                      <a:pt x="16634" y="12653"/>
                    </a:lnTo>
                    <a:lnTo>
                      <a:pt x="16610" y="12700"/>
                    </a:lnTo>
                    <a:close/>
                    <a:moveTo>
                      <a:pt x="16058" y="13653"/>
                    </a:moveTo>
                    <a:cubicBezTo>
                      <a:pt x="16013" y="13721"/>
                      <a:pt x="16078" y="13808"/>
                      <a:pt x="16155" y="13784"/>
                    </a:cubicBezTo>
                    <a:cubicBezTo>
                      <a:pt x="16175" y="13778"/>
                      <a:pt x="16191" y="13767"/>
                      <a:pt x="16202" y="13749"/>
                    </a:cubicBezTo>
                    <a:lnTo>
                      <a:pt x="16234" y="13703"/>
                    </a:lnTo>
                    <a:lnTo>
                      <a:pt x="16263" y="13659"/>
                    </a:lnTo>
                    <a:lnTo>
                      <a:pt x="16299" y="13603"/>
                    </a:lnTo>
                    <a:cubicBezTo>
                      <a:pt x="16344" y="13531"/>
                      <a:pt x="16269" y="13442"/>
                      <a:pt x="16190" y="13477"/>
                    </a:cubicBezTo>
                    <a:cubicBezTo>
                      <a:pt x="16175" y="13484"/>
                      <a:pt x="16161" y="13495"/>
                      <a:pt x="16152" y="13510"/>
                    </a:cubicBezTo>
                    <a:lnTo>
                      <a:pt x="16117" y="13564"/>
                    </a:lnTo>
                    <a:lnTo>
                      <a:pt x="16089" y="13608"/>
                    </a:lnTo>
                    <a:close/>
                    <a:moveTo>
                      <a:pt x="15437" y="14475"/>
                    </a:moveTo>
                    <a:cubicBezTo>
                      <a:pt x="15379" y="14543"/>
                      <a:pt x="15451" y="14643"/>
                      <a:pt x="15535" y="14612"/>
                    </a:cubicBezTo>
                    <a:cubicBezTo>
                      <a:pt x="15548" y="14607"/>
                      <a:pt x="15560" y="14598"/>
                      <a:pt x="15569" y="14587"/>
                    </a:cubicBezTo>
                    <a:lnTo>
                      <a:pt x="15597" y="14554"/>
                    </a:lnTo>
                    <a:lnTo>
                      <a:pt x="15631" y="14513"/>
                    </a:lnTo>
                    <a:lnTo>
                      <a:pt x="15682" y="14453"/>
                    </a:lnTo>
                    <a:cubicBezTo>
                      <a:pt x="15729" y="14394"/>
                      <a:pt x="15684" y="14306"/>
                      <a:pt x="15608" y="14312"/>
                    </a:cubicBezTo>
                    <a:cubicBezTo>
                      <a:pt x="15583" y="14313"/>
                      <a:pt x="15563" y="14324"/>
                      <a:pt x="15548" y="14343"/>
                    </a:cubicBezTo>
                    <a:lnTo>
                      <a:pt x="15498" y="14402"/>
                    </a:lnTo>
                    <a:lnTo>
                      <a:pt x="15465" y="14442"/>
                    </a:lnTo>
                    <a:close/>
                    <a:moveTo>
                      <a:pt x="14723" y="15217"/>
                    </a:moveTo>
                    <a:cubicBezTo>
                      <a:pt x="14657" y="15279"/>
                      <a:pt x="14718" y="15388"/>
                      <a:pt x="14807" y="15364"/>
                    </a:cubicBezTo>
                    <a:cubicBezTo>
                      <a:pt x="14820" y="15359"/>
                      <a:pt x="14831" y="15353"/>
                      <a:pt x="14841" y="15344"/>
                    </a:cubicBezTo>
                    <a:lnTo>
                      <a:pt x="14866" y="15322"/>
                    </a:lnTo>
                    <a:lnTo>
                      <a:pt x="14904" y="15285"/>
                    </a:lnTo>
                    <a:lnTo>
                      <a:pt x="14943" y="15249"/>
                    </a:lnTo>
                    <a:lnTo>
                      <a:pt x="14969" y="15224"/>
                    </a:lnTo>
                    <a:cubicBezTo>
                      <a:pt x="15031" y="15164"/>
                      <a:pt x="14976" y="15059"/>
                      <a:pt x="14891" y="15076"/>
                    </a:cubicBezTo>
                    <a:cubicBezTo>
                      <a:pt x="14874" y="15080"/>
                      <a:pt x="14860" y="15087"/>
                      <a:pt x="14848" y="15099"/>
                    </a:cubicBezTo>
                    <a:lnTo>
                      <a:pt x="14823" y="15124"/>
                    </a:lnTo>
                    <a:lnTo>
                      <a:pt x="14785" y="15159"/>
                    </a:lnTo>
                    <a:lnTo>
                      <a:pt x="14747" y="15194"/>
                    </a:lnTo>
                    <a:close/>
                    <a:moveTo>
                      <a:pt x="13927" y="15870"/>
                    </a:moveTo>
                    <a:cubicBezTo>
                      <a:pt x="13858" y="15921"/>
                      <a:pt x="13896" y="16028"/>
                      <a:pt x="13980" y="16026"/>
                    </a:cubicBezTo>
                    <a:cubicBezTo>
                      <a:pt x="13999" y="16026"/>
                      <a:pt x="14014" y="16021"/>
                      <a:pt x="14029" y="16010"/>
                    </a:cubicBezTo>
                    <a:lnTo>
                      <a:pt x="14089" y="15966"/>
                    </a:lnTo>
                    <a:lnTo>
                      <a:pt x="14132" y="15934"/>
                    </a:lnTo>
                    <a:lnTo>
                      <a:pt x="14170" y="15906"/>
                    </a:lnTo>
                    <a:cubicBezTo>
                      <a:pt x="14232" y="15860"/>
                      <a:pt x="14205" y="15759"/>
                      <a:pt x="14127" y="15751"/>
                    </a:cubicBezTo>
                    <a:cubicBezTo>
                      <a:pt x="14104" y="15748"/>
                      <a:pt x="14083" y="15754"/>
                      <a:pt x="14065" y="15768"/>
                    </a:cubicBezTo>
                    <a:lnTo>
                      <a:pt x="14028" y="15795"/>
                    </a:lnTo>
                    <a:lnTo>
                      <a:pt x="13986" y="15827"/>
                    </a:lnTo>
                    <a:close/>
                    <a:moveTo>
                      <a:pt x="13059" y="16425"/>
                    </a:moveTo>
                    <a:cubicBezTo>
                      <a:pt x="13027" y="16442"/>
                      <a:pt x="13010" y="16477"/>
                      <a:pt x="13016" y="16514"/>
                    </a:cubicBezTo>
                    <a:cubicBezTo>
                      <a:pt x="13024" y="16572"/>
                      <a:pt x="13091" y="16605"/>
                      <a:pt x="13144" y="16576"/>
                    </a:cubicBezTo>
                    <a:lnTo>
                      <a:pt x="13196" y="16546"/>
                    </a:lnTo>
                    <a:lnTo>
                      <a:pt x="13243" y="16520"/>
                    </a:lnTo>
                    <a:lnTo>
                      <a:pt x="13296" y="16488"/>
                    </a:lnTo>
                    <a:cubicBezTo>
                      <a:pt x="13328" y="16469"/>
                      <a:pt x="13345" y="16432"/>
                      <a:pt x="13337" y="16395"/>
                    </a:cubicBezTo>
                    <a:cubicBezTo>
                      <a:pt x="13324" y="16337"/>
                      <a:pt x="13258" y="16309"/>
                      <a:pt x="13208" y="16339"/>
                    </a:cubicBezTo>
                    <a:lnTo>
                      <a:pt x="13156" y="16369"/>
                    </a:lnTo>
                    <a:lnTo>
                      <a:pt x="13111" y="16395"/>
                    </a:lnTo>
                    <a:close/>
                    <a:moveTo>
                      <a:pt x="12131" y="16872"/>
                    </a:moveTo>
                    <a:cubicBezTo>
                      <a:pt x="12051" y="16906"/>
                      <a:pt x="12065" y="17024"/>
                      <a:pt x="12152" y="17038"/>
                    </a:cubicBezTo>
                    <a:cubicBezTo>
                      <a:pt x="12169" y="17039"/>
                      <a:pt x="12183" y="17038"/>
                      <a:pt x="12197" y="17031"/>
                    </a:cubicBezTo>
                    <a:lnTo>
                      <a:pt x="12233" y="17017"/>
                    </a:lnTo>
                    <a:lnTo>
                      <a:pt x="12283" y="16997"/>
                    </a:lnTo>
                    <a:lnTo>
                      <a:pt x="12333" y="16976"/>
                    </a:lnTo>
                    <a:lnTo>
                      <a:pt x="12359" y="16963"/>
                    </a:lnTo>
                    <a:cubicBezTo>
                      <a:pt x="12445" y="16924"/>
                      <a:pt x="12417" y="16797"/>
                      <a:pt x="12323" y="16797"/>
                    </a:cubicBezTo>
                    <a:cubicBezTo>
                      <a:pt x="12311" y="16797"/>
                      <a:pt x="12300" y="16800"/>
                      <a:pt x="12289" y="16804"/>
                    </a:cubicBezTo>
                    <a:lnTo>
                      <a:pt x="12216" y="16837"/>
                    </a:lnTo>
                    <a:lnTo>
                      <a:pt x="12167" y="16857"/>
                    </a:lnTo>
                    <a:close/>
                    <a:moveTo>
                      <a:pt x="11158" y="17205"/>
                    </a:moveTo>
                    <a:cubicBezTo>
                      <a:pt x="11121" y="17215"/>
                      <a:pt x="11095" y="17248"/>
                      <a:pt x="11094" y="17286"/>
                    </a:cubicBezTo>
                    <a:cubicBezTo>
                      <a:pt x="11093" y="17345"/>
                      <a:pt x="11148" y="17388"/>
                      <a:pt x="11204" y="17372"/>
                    </a:cubicBezTo>
                    <a:lnTo>
                      <a:pt x="11261" y="17356"/>
                    </a:lnTo>
                    <a:lnTo>
                      <a:pt x="11314" y="17341"/>
                    </a:lnTo>
                    <a:lnTo>
                      <a:pt x="11372" y="17324"/>
                    </a:lnTo>
                    <a:cubicBezTo>
                      <a:pt x="11409" y="17313"/>
                      <a:pt x="11434" y="17279"/>
                      <a:pt x="11434" y="17241"/>
                    </a:cubicBezTo>
                    <a:cubicBezTo>
                      <a:pt x="11434" y="17182"/>
                      <a:pt x="11378" y="17141"/>
                      <a:pt x="11322" y="17158"/>
                    </a:cubicBezTo>
                    <a:lnTo>
                      <a:pt x="11265" y="17175"/>
                    </a:lnTo>
                    <a:lnTo>
                      <a:pt x="11214" y="17189"/>
                    </a:lnTo>
                    <a:close/>
                    <a:moveTo>
                      <a:pt x="10150" y="17420"/>
                    </a:moveTo>
                    <a:cubicBezTo>
                      <a:pt x="10124" y="17423"/>
                      <a:pt x="10100" y="17440"/>
                      <a:pt x="10087" y="17464"/>
                    </a:cubicBezTo>
                    <a:cubicBezTo>
                      <a:pt x="10053" y="17527"/>
                      <a:pt x="10105" y="17602"/>
                      <a:pt x="10176" y="17591"/>
                    </a:cubicBezTo>
                    <a:lnTo>
                      <a:pt x="10242" y="17581"/>
                    </a:lnTo>
                    <a:lnTo>
                      <a:pt x="10297" y="17572"/>
                    </a:lnTo>
                    <a:lnTo>
                      <a:pt x="10349" y="17563"/>
                    </a:lnTo>
                    <a:cubicBezTo>
                      <a:pt x="10382" y="17558"/>
                      <a:pt x="10409" y="17533"/>
                      <a:pt x="10418" y="17500"/>
                    </a:cubicBezTo>
                    <a:cubicBezTo>
                      <a:pt x="10435" y="17439"/>
                      <a:pt x="10382" y="17382"/>
                      <a:pt x="10319" y="17392"/>
                    </a:cubicBezTo>
                    <a:lnTo>
                      <a:pt x="10268" y="17401"/>
                    </a:lnTo>
                    <a:lnTo>
                      <a:pt x="10215" y="17410"/>
                    </a:lnTo>
                    <a:close/>
                    <a:moveTo>
                      <a:pt x="9124" y="17513"/>
                    </a:moveTo>
                    <a:cubicBezTo>
                      <a:pt x="9085" y="17515"/>
                      <a:pt x="9052" y="17543"/>
                      <a:pt x="9043" y="17582"/>
                    </a:cubicBezTo>
                    <a:cubicBezTo>
                      <a:pt x="9031" y="17637"/>
                      <a:pt x="9074" y="17689"/>
                      <a:pt x="9131" y="17686"/>
                    </a:cubicBezTo>
                    <a:lnTo>
                      <a:pt x="9182" y="17685"/>
                    </a:lnTo>
                    <a:lnTo>
                      <a:pt x="9238" y="17683"/>
                    </a:lnTo>
                    <a:lnTo>
                      <a:pt x="9306" y="17679"/>
                    </a:lnTo>
                    <a:cubicBezTo>
                      <a:pt x="9361" y="17676"/>
                      <a:pt x="9399" y="17623"/>
                      <a:pt x="9384" y="17570"/>
                    </a:cubicBezTo>
                    <a:cubicBezTo>
                      <a:pt x="9374" y="17531"/>
                      <a:pt x="9336" y="17504"/>
                      <a:pt x="9296" y="17506"/>
                    </a:cubicBezTo>
                    <a:lnTo>
                      <a:pt x="9231" y="17509"/>
                    </a:lnTo>
                    <a:lnTo>
                      <a:pt x="9175" y="17512"/>
                    </a:lnTo>
                    <a:close/>
                    <a:moveTo>
                      <a:pt x="8095" y="17486"/>
                    </a:moveTo>
                    <a:cubicBezTo>
                      <a:pt x="8058" y="17484"/>
                      <a:pt x="8023" y="17505"/>
                      <a:pt x="8008" y="17539"/>
                    </a:cubicBezTo>
                    <a:cubicBezTo>
                      <a:pt x="7985" y="17594"/>
                      <a:pt x="8021" y="17654"/>
                      <a:pt x="8081" y="17659"/>
                    </a:cubicBezTo>
                    <a:lnTo>
                      <a:pt x="8159" y="17665"/>
                    </a:lnTo>
                    <a:lnTo>
                      <a:pt x="8216" y="17670"/>
                    </a:lnTo>
                    <a:lnTo>
                      <a:pt x="8255" y="17672"/>
                    </a:lnTo>
                    <a:cubicBezTo>
                      <a:pt x="8343" y="17678"/>
                      <a:pt x="8382" y="17565"/>
                      <a:pt x="8310" y="17514"/>
                    </a:cubicBezTo>
                    <a:cubicBezTo>
                      <a:pt x="8297" y="17506"/>
                      <a:pt x="8282" y="17500"/>
                      <a:pt x="8266" y="17499"/>
                    </a:cubicBezTo>
                    <a:lnTo>
                      <a:pt x="8227" y="17497"/>
                    </a:lnTo>
                    <a:lnTo>
                      <a:pt x="8172" y="17492"/>
                    </a:lnTo>
                    <a:close/>
                    <a:moveTo>
                      <a:pt x="7076" y="17339"/>
                    </a:moveTo>
                    <a:cubicBezTo>
                      <a:pt x="6997" y="17322"/>
                      <a:pt x="6940" y="17415"/>
                      <a:pt x="6991" y="17478"/>
                    </a:cubicBezTo>
                    <a:cubicBezTo>
                      <a:pt x="7003" y="17493"/>
                      <a:pt x="7021" y="17504"/>
                      <a:pt x="7041" y="17508"/>
                    </a:cubicBezTo>
                    <a:lnTo>
                      <a:pt x="7111" y="17523"/>
                    </a:lnTo>
                    <a:lnTo>
                      <a:pt x="7166" y="17533"/>
                    </a:lnTo>
                    <a:lnTo>
                      <a:pt x="7213" y="17542"/>
                    </a:lnTo>
                    <a:cubicBezTo>
                      <a:pt x="7292" y="17557"/>
                      <a:pt x="7347" y="17463"/>
                      <a:pt x="7295" y="17401"/>
                    </a:cubicBezTo>
                    <a:cubicBezTo>
                      <a:pt x="7282" y="17385"/>
                      <a:pt x="7263" y="17375"/>
                      <a:pt x="7244" y="17372"/>
                    </a:cubicBezTo>
                    <a:lnTo>
                      <a:pt x="7198" y="17363"/>
                    </a:lnTo>
                    <a:lnTo>
                      <a:pt x="7145" y="17353"/>
                    </a:lnTo>
                    <a:close/>
                    <a:moveTo>
                      <a:pt x="6081" y="17070"/>
                    </a:moveTo>
                    <a:cubicBezTo>
                      <a:pt x="5999" y="17043"/>
                      <a:pt x="5932" y="17141"/>
                      <a:pt x="5988" y="17209"/>
                    </a:cubicBezTo>
                    <a:cubicBezTo>
                      <a:pt x="5998" y="17221"/>
                      <a:pt x="6011" y="17230"/>
                      <a:pt x="6027" y="17235"/>
                    </a:cubicBezTo>
                    <a:lnTo>
                      <a:pt x="6054" y="17244"/>
                    </a:lnTo>
                    <a:lnTo>
                      <a:pt x="6106" y="17261"/>
                    </a:lnTo>
                    <a:lnTo>
                      <a:pt x="6158" y="17278"/>
                    </a:lnTo>
                    <a:lnTo>
                      <a:pt x="6194" y="17289"/>
                    </a:lnTo>
                    <a:cubicBezTo>
                      <a:pt x="6276" y="17313"/>
                      <a:pt x="6340" y="17217"/>
                      <a:pt x="6285" y="17150"/>
                    </a:cubicBezTo>
                    <a:cubicBezTo>
                      <a:pt x="6274" y="17137"/>
                      <a:pt x="6261" y="17128"/>
                      <a:pt x="6245" y="17123"/>
                    </a:cubicBezTo>
                    <a:lnTo>
                      <a:pt x="6210" y="17112"/>
                    </a:lnTo>
                    <a:lnTo>
                      <a:pt x="6160" y="17096"/>
                    </a:lnTo>
                    <a:lnTo>
                      <a:pt x="6109" y="17079"/>
                    </a:lnTo>
                    <a:close/>
                    <a:moveTo>
                      <a:pt x="5127" y="16685"/>
                    </a:moveTo>
                    <a:cubicBezTo>
                      <a:pt x="5098" y="16671"/>
                      <a:pt x="5064" y="16675"/>
                      <a:pt x="5038" y="16694"/>
                    </a:cubicBezTo>
                    <a:cubicBezTo>
                      <a:pt x="4985" y="16733"/>
                      <a:pt x="4993" y="16813"/>
                      <a:pt x="5053" y="16842"/>
                    </a:cubicBezTo>
                    <a:lnTo>
                      <a:pt x="5102" y="16866"/>
                    </a:lnTo>
                    <a:lnTo>
                      <a:pt x="5150" y="16887"/>
                    </a:lnTo>
                    <a:lnTo>
                      <a:pt x="5211" y="16915"/>
                    </a:lnTo>
                    <a:cubicBezTo>
                      <a:pt x="5239" y="16928"/>
                      <a:pt x="5272" y="16924"/>
                      <a:pt x="5296" y="16907"/>
                    </a:cubicBezTo>
                    <a:cubicBezTo>
                      <a:pt x="5352" y="16868"/>
                      <a:pt x="5344" y="16785"/>
                      <a:pt x="5282" y="16757"/>
                    </a:cubicBezTo>
                    <a:lnTo>
                      <a:pt x="5223" y="16730"/>
                    </a:lnTo>
                    <a:lnTo>
                      <a:pt x="5176" y="16708"/>
                    </a:lnTo>
                    <a:close/>
                    <a:moveTo>
                      <a:pt x="4224" y="16189"/>
                    </a:moveTo>
                    <a:cubicBezTo>
                      <a:pt x="4209" y="16179"/>
                      <a:pt x="4193" y="16175"/>
                      <a:pt x="4176" y="16176"/>
                    </a:cubicBezTo>
                    <a:cubicBezTo>
                      <a:pt x="4089" y="16179"/>
                      <a:pt x="4060" y="16290"/>
                      <a:pt x="4132" y="16336"/>
                    </a:cubicBezTo>
                    <a:lnTo>
                      <a:pt x="4162" y="16355"/>
                    </a:lnTo>
                    <a:lnTo>
                      <a:pt x="4207" y="16383"/>
                    </a:lnTo>
                    <a:lnTo>
                      <a:pt x="4254" y="16411"/>
                    </a:lnTo>
                    <a:lnTo>
                      <a:pt x="4282" y="16428"/>
                    </a:lnTo>
                    <a:cubicBezTo>
                      <a:pt x="4357" y="16473"/>
                      <a:pt x="4443" y="16391"/>
                      <a:pt x="4402" y="16312"/>
                    </a:cubicBezTo>
                    <a:cubicBezTo>
                      <a:pt x="4394" y="16298"/>
                      <a:pt x="4385" y="16288"/>
                      <a:pt x="4371" y="16279"/>
                    </a:cubicBezTo>
                    <a:lnTo>
                      <a:pt x="4344" y="16262"/>
                    </a:lnTo>
                    <a:lnTo>
                      <a:pt x="4299" y="16235"/>
                    </a:lnTo>
                    <a:lnTo>
                      <a:pt x="4255" y="16208"/>
                    </a:lnTo>
                    <a:close/>
                    <a:moveTo>
                      <a:pt x="3387" y="15589"/>
                    </a:moveTo>
                    <a:cubicBezTo>
                      <a:pt x="3314" y="15531"/>
                      <a:pt x="3214" y="15612"/>
                      <a:pt x="3255" y="15696"/>
                    </a:cubicBezTo>
                    <a:cubicBezTo>
                      <a:pt x="3261" y="15708"/>
                      <a:pt x="3268" y="15716"/>
                      <a:pt x="3278" y="15724"/>
                    </a:cubicBezTo>
                    <a:lnTo>
                      <a:pt x="3337" y="15772"/>
                    </a:lnTo>
                    <a:lnTo>
                      <a:pt x="3379" y="15805"/>
                    </a:lnTo>
                    <a:lnTo>
                      <a:pt x="3415" y="15833"/>
                    </a:lnTo>
                    <a:cubicBezTo>
                      <a:pt x="3432" y="15847"/>
                      <a:pt x="3454" y="15853"/>
                      <a:pt x="3475" y="15851"/>
                    </a:cubicBezTo>
                    <a:cubicBezTo>
                      <a:pt x="3554" y="15844"/>
                      <a:pt x="3584" y="15745"/>
                      <a:pt x="3521" y="15696"/>
                    </a:cubicBezTo>
                    <a:lnTo>
                      <a:pt x="3486" y="15668"/>
                    </a:lnTo>
                    <a:lnTo>
                      <a:pt x="3445" y="15636"/>
                    </a:lnTo>
                    <a:close/>
                    <a:moveTo>
                      <a:pt x="2626" y="14895"/>
                    </a:moveTo>
                    <a:cubicBezTo>
                      <a:pt x="2600" y="14869"/>
                      <a:pt x="2561" y="14862"/>
                      <a:pt x="2527" y="14877"/>
                    </a:cubicBezTo>
                    <a:cubicBezTo>
                      <a:pt x="2473" y="14903"/>
                      <a:pt x="2460" y="14973"/>
                      <a:pt x="2502" y="15016"/>
                    </a:cubicBezTo>
                    <a:lnTo>
                      <a:pt x="2548" y="15063"/>
                    </a:lnTo>
                    <a:lnTo>
                      <a:pt x="2585" y="15101"/>
                    </a:lnTo>
                    <a:lnTo>
                      <a:pt x="2626" y="15141"/>
                    </a:lnTo>
                    <a:cubicBezTo>
                      <a:pt x="2649" y="15163"/>
                      <a:pt x="2681" y="15171"/>
                      <a:pt x="2712" y="15162"/>
                    </a:cubicBezTo>
                    <a:cubicBezTo>
                      <a:pt x="2775" y="15143"/>
                      <a:pt x="2794" y="15063"/>
                      <a:pt x="2747" y="15017"/>
                    </a:cubicBezTo>
                    <a:lnTo>
                      <a:pt x="2708" y="14978"/>
                    </a:lnTo>
                    <a:lnTo>
                      <a:pt x="2672" y="14941"/>
                    </a:lnTo>
                    <a:close/>
                    <a:moveTo>
                      <a:pt x="1953" y="14116"/>
                    </a:moveTo>
                    <a:cubicBezTo>
                      <a:pt x="1894" y="14043"/>
                      <a:pt x="1778" y="14098"/>
                      <a:pt x="1799" y="14190"/>
                    </a:cubicBezTo>
                    <a:cubicBezTo>
                      <a:pt x="1803" y="14202"/>
                      <a:pt x="1807" y="14212"/>
                      <a:pt x="1815" y="14222"/>
                    </a:cubicBezTo>
                    <a:lnTo>
                      <a:pt x="1848" y="14265"/>
                    </a:lnTo>
                    <a:lnTo>
                      <a:pt x="1881" y="14307"/>
                    </a:lnTo>
                    <a:lnTo>
                      <a:pt x="1923" y="14361"/>
                    </a:lnTo>
                    <a:cubicBezTo>
                      <a:pt x="1979" y="14429"/>
                      <a:pt x="2090" y="14380"/>
                      <a:pt x="2076" y="14291"/>
                    </a:cubicBezTo>
                    <a:cubicBezTo>
                      <a:pt x="2073" y="14276"/>
                      <a:pt x="2068" y="14264"/>
                      <a:pt x="2059" y="14251"/>
                    </a:cubicBezTo>
                    <a:lnTo>
                      <a:pt x="2018" y="14200"/>
                    </a:lnTo>
                    <a:lnTo>
                      <a:pt x="1985" y="14159"/>
                    </a:lnTo>
                    <a:close/>
                    <a:moveTo>
                      <a:pt x="1376" y="13263"/>
                    </a:moveTo>
                    <a:cubicBezTo>
                      <a:pt x="1366" y="13247"/>
                      <a:pt x="1352" y="13235"/>
                      <a:pt x="1336" y="13228"/>
                    </a:cubicBezTo>
                    <a:cubicBezTo>
                      <a:pt x="1258" y="13195"/>
                      <a:pt x="1184" y="13280"/>
                      <a:pt x="1226" y="13352"/>
                    </a:cubicBezTo>
                    <a:lnTo>
                      <a:pt x="1247" y="13387"/>
                    </a:lnTo>
                    <a:lnTo>
                      <a:pt x="1275" y="13433"/>
                    </a:lnTo>
                    <a:lnTo>
                      <a:pt x="1317" y="13501"/>
                    </a:lnTo>
                    <a:cubicBezTo>
                      <a:pt x="1337" y="13532"/>
                      <a:pt x="1371" y="13548"/>
                      <a:pt x="1406" y="13542"/>
                    </a:cubicBezTo>
                    <a:cubicBezTo>
                      <a:pt x="1467" y="13530"/>
                      <a:pt x="1497" y="13461"/>
                      <a:pt x="1465" y="13410"/>
                    </a:cubicBezTo>
                    <a:lnTo>
                      <a:pt x="1424" y="13342"/>
                    </a:lnTo>
                    <a:lnTo>
                      <a:pt x="1397" y="13298"/>
                    </a:lnTo>
                    <a:close/>
                    <a:moveTo>
                      <a:pt x="904" y="12348"/>
                    </a:moveTo>
                    <a:cubicBezTo>
                      <a:pt x="889" y="12317"/>
                      <a:pt x="860" y="12296"/>
                      <a:pt x="825" y="12296"/>
                    </a:cubicBezTo>
                    <a:cubicBezTo>
                      <a:pt x="763" y="12296"/>
                      <a:pt x="720" y="12361"/>
                      <a:pt x="745" y="12418"/>
                    </a:cubicBezTo>
                    <a:lnTo>
                      <a:pt x="776" y="12487"/>
                    </a:lnTo>
                    <a:lnTo>
                      <a:pt x="799" y="12536"/>
                    </a:lnTo>
                    <a:lnTo>
                      <a:pt x="818" y="12578"/>
                    </a:lnTo>
                    <a:cubicBezTo>
                      <a:pt x="857" y="12660"/>
                      <a:pt x="979" y="12635"/>
                      <a:pt x="983" y="12543"/>
                    </a:cubicBezTo>
                    <a:cubicBezTo>
                      <a:pt x="984" y="12530"/>
                      <a:pt x="980" y="12516"/>
                      <a:pt x="975" y="12504"/>
                    </a:cubicBezTo>
                    <a:lnTo>
                      <a:pt x="956" y="12463"/>
                    </a:lnTo>
                    <a:lnTo>
                      <a:pt x="934" y="12415"/>
                    </a:lnTo>
                    <a:close/>
                    <a:moveTo>
                      <a:pt x="545" y="11382"/>
                    </a:moveTo>
                    <a:cubicBezTo>
                      <a:pt x="515" y="11291"/>
                      <a:pt x="382" y="11307"/>
                      <a:pt x="375" y="11404"/>
                    </a:cubicBezTo>
                    <a:cubicBezTo>
                      <a:pt x="375" y="11415"/>
                      <a:pt x="376" y="11424"/>
                      <a:pt x="380" y="11434"/>
                    </a:cubicBezTo>
                    <a:lnTo>
                      <a:pt x="393" y="11477"/>
                    </a:lnTo>
                    <a:lnTo>
                      <a:pt x="408" y="11528"/>
                    </a:lnTo>
                    <a:lnTo>
                      <a:pt x="432" y="11601"/>
                    </a:lnTo>
                    <a:cubicBezTo>
                      <a:pt x="442" y="11628"/>
                      <a:pt x="464" y="11650"/>
                      <a:pt x="493" y="11657"/>
                    </a:cubicBezTo>
                    <a:cubicBezTo>
                      <a:pt x="559" y="11674"/>
                      <a:pt x="618" y="11611"/>
                      <a:pt x="597" y="11546"/>
                    </a:cubicBezTo>
                    <a:lnTo>
                      <a:pt x="574" y="11476"/>
                    </a:lnTo>
                    <a:lnTo>
                      <a:pt x="558" y="11425"/>
                    </a:lnTo>
                    <a:close/>
                    <a:moveTo>
                      <a:pt x="304" y="10382"/>
                    </a:moveTo>
                    <a:cubicBezTo>
                      <a:pt x="297" y="10344"/>
                      <a:pt x="266" y="10315"/>
                      <a:pt x="228" y="10311"/>
                    </a:cubicBezTo>
                    <a:cubicBezTo>
                      <a:pt x="170" y="10305"/>
                      <a:pt x="122" y="10355"/>
                      <a:pt x="133" y="10413"/>
                    </a:cubicBezTo>
                    <a:lnTo>
                      <a:pt x="143" y="10466"/>
                    </a:lnTo>
                    <a:lnTo>
                      <a:pt x="153" y="10520"/>
                    </a:lnTo>
                    <a:lnTo>
                      <a:pt x="166" y="10585"/>
                    </a:lnTo>
                    <a:cubicBezTo>
                      <a:pt x="184" y="10672"/>
                      <a:pt x="307" y="10679"/>
                      <a:pt x="334" y="10590"/>
                    </a:cubicBezTo>
                    <a:cubicBezTo>
                      <a:pt x="338" y="10577"/>
                      <a:pt x="339" y="10563"/>
                      <a:pt x="335" y="10550"/>
                    </a:cubicBezTo>
                    <a:lnTo>
                      <a:pt x="323" y="10488"/>
                    </a:lnTo>
                    <a:lnTo>
                      <a:pt x="313" y="10435"/>
                    </a:lnTo>
                    <a:close/>
                    <a:moveTo>
                      <a:pt x="183" y="9358"/>
                    </a:moveTo>
                    <a:cubicBezTo>
                      <a:pt x="181" y="9332"/>
                      <a:pt x="168" y="9309"/>
                      <a:pt x="147" y="9294"/>
                    </a:cubicBezTo>
                    <a:cubicBezTo>
                      <a:pt x="88" y="9251"/>
                      <a:pt x="5" y="9296"/>
                      <a:pt x="10" y="9370"/>
                    </a:cubicBezTo>
                    <a:lnTo>
                      <a:pt x="13" y="9414"/>
                    </a:lnTo>
                    <a:lnTo>
                      <a:pt x="16" y="9470"/>
                    </a:lnTo>
                    <a:lnTo>
                      <a:pt x="22" y="9544"/>
                    </a:lnTo>
                    <a:cubicBezTo>
                      <a:pt x="25" y="9582"/>
                      <a:pt x="52" y="9613"/>
                      <a:pt x="90" y="9622"/>
                    </a:cubicBezTo>
                    <a:cubicBezTo>
                      <a:pt x="146" y="9634"/>
                      <a:pt x="200" y="9588"/>
                      <a:pt x="194" y="9530"/>
                    </a:cubicBezTo>
                    <a:lnTo>
                      <a:pt x="189" y="9459"/>
                    </a:lnTo>
                    <a:lnTo>
                      <a:pt x="186" y="9403"/>
                    </a:lnTo>
                    <a:close/>
                    <a:moveTo>
                      <a:pt x="183" y="8329"/>
                    </a:moveTo>
                    <a:cubicBezTo>
                      <a:pt x="188" y="8249"/>
                      <a:pt x="90" y="8206"/>
                      <a:pt x="35" y="8263"/>
                    </a:cubicBezTo>
                    <a:cubicBezTo>
                      <a:pt x="20" y="8278"/>
                      <a:pt x="11" y="8298"/>
                      <a:pt x="10" y="8319"/>
                    </a:cubicBezTo>
                    <a:lnTo>
                      <a:pt x="6" y="8391"/>
                    </a:lnTo>
                    <a:lnTo>
                      <a:pt x="3" y="8448"/>
                    </a:lnTo>
                    <a:lnTo>
                      <a:pt x="1" y="8494"/>
                    </a:lnTo>
                    <a:cubicBezTo>
                      <a:pt x="1" y="8518"/>
                      <a:pt x="10" y="8543"/>
                      <a:pt x="29" y="8560"/>
                    </a:cubicBezTo>
                    <a:cubicBezTo>
                      <a:pt x="83" y="8611"/>
                      <a:pt x="172" y="8575"/>
                      <a:pt x="175" y="8501"/>
                    </a:cubicBezTo>
                    <a:lnTo>
                      <a:pt x="177" y="8455"/>
                    </a:lnTo>
                    <a:lnTo>
                      <a:pt x="180" y="8400"/>
                    </a:lnTo>
                    <a:close/>
                    <a:moveTo>
                      <a:pt x="304" y="7306"/>
                    </a:moveTo>
                    <a:cubicBezTo>
                      <a:pt x="318" y="7223"/>
                      <a:pt x="220" y="7171"/>
                      <a:pt x="160" y="7228"/>
                    </a:cubicBezTo>
                    <a:cubicBezTo>
                      <a:pt x="146" y="7242"/>
                      <a:pt x="137" y="7257"/>
                      <a:pt x="133" y="7276"/>
                    </a:cubicBezTo>
                    <a:lnTo>
                      <a:pt x="123" y="7335"/>
                    </a:lnTo>
                    <a:lnTo>
                      <a:pt x="114" y="7389"/>
                    </a:lnTo>
                    <a:lnTo>
                      <a:pt x="105" y="7449"/>
                    </a:lnTo>
                    <a:cubicBezTo>
                      <a:pt x="95" y="7513"/>
                      <a:pt x="157" y="7566"/>
                      <a:pt x="219" y="7544"/>
                    </a:cubicBezTo>
                    <a:cubicBezTo>
                      <a:pt x="249" y="7533"/>
                      <a:pt x="271" y="7506"/>
                      <a:pt x="276" y="7475"/>
                    </a:cubicBezTo>
                    <a:lnTo>
                      <a:pt x="285" y="7418"/>
                    </a:lnTo>
                    <a:lnTo>
                      <a:pt x="294" y="7364"/>
                    </a:lnTo>
                    <a:close/>
                    <a:moveTo>
                      <a:pt x="546" y="6305"/>
                    </a:moveTo>
                    <a:cubicBezTo>
                      <a:pt x="571" y="6224"/>
                      <a:pt x="476" y="6159"/>
                      <a:pt x="409" y="6212"/>
                    </a:cubicBezTo>
                    <a:cubicBezTo>
                      <a:pt x="395" y="6224"/>
                      <a:pt x="386" y="6238"/>
                      <a:pt x="380" y="6255"/>
                    </a:cubicBezTo>
                    <a:lnTo>
                      <a:pt x="360" y="6320"/>
                    </a:lnTo>
                    <a:lnTo>
                      <a:pt x="346" y="6372"/>
                    </a:lnTo>
                    <a:lnTo>
                      <a:pt x="331" y="6423"/>
                    </a:lnTo>
                    <a:cubicBezTo>
                      <a:pt x="314" y="6481"/>
                      <a:pt x="361" y="6538"/>
                      <a:pt x="422" y="6533"/>
                    </a:cubicBezTo>
                    <a:cubicBezTo>
                      <a:pt x="457" y="6529"/>
                      <a:pt x="488" y="6504"/>
                      <a:pt x="497" y="6470"/>
                    </a:cubicBezTo>
                    <a:lnTo>
                      <a:pt x="511" y="6421"/>
                    </a:lnTo>
                    <a:lnTo>
                      <a:pt x="527" y="6370"/>
                    </a:lnTo>
                    <a:close/>
                    <a:moveTo>
                      <a:pt x="906" y="5340"/>
                    </a:moveTo>
                    <a:cubicBezTo>
                      <a:pt x="940" y="5262"/>
                      <a:pt x="852" y="5186"/>
                      <a:pt x="779" y="5233"/>
                    </a:cubicBezTo>
                    <a:cubicBezTo>
                      <a:pt x="765" y="5242"/>
                      <a:pt x="755" y="5255"/>
                      <a:pt x="747" y="5270"/>
                    </a:cubicBezTo>
                    <a:lnTo>
                      <a:pt x="732" y="5304"/>
                    </a:lnTo>
                    <a:lnTo>
                      <a:pt x="710" y="5353"/>
                    </a:lnTo>
                    <a:lnTo>
                      <a:pt x="690" y="5403"/>
                    </a:lnTo>
                    <a:lnTo>
                      <a:pt x="678" y="5432"/>
                    </a:lnTo>
                    <a:cubicBezTo>
                      <a:pt x="645" y="5514"/>
                      <a:pt x="739" y="5586"/>
                      <a:pt x="810" y="5535"/>
                    </a:cubicBezTo>
                    <a:cubicBezTo>
                      <a:pt x="822" y="5524"/>
                      <a:pt x="832" y="5513"/>
                      <a:pt x="838" y="5498"/>
                    </a:cubicBezTo>
                    <a:lnTo>
                      <a:pt x="870" y="5422"/>
                    </a:lnTo>
                    <a:lnTo>
                      <a:pt x="891" y="5373"/>
                    </a:lnTo>
                    <a:close/>
                    <a:moveTo>
                      <a:pt x="1378" y="4425"/>
                    </a:moveTo>
                    <a:cubicBezTo>
                      <a:pt x="1397" y="4395"/>
                      <a:pt x="1393" y="4355"/>
                      <a:pt x="1371" y="4327"/>
                    </a:cubicBezTo>
                    <a:cubicBezTo>
                      <a:pt x="1333" y="4279"/>
                      <a:pt x="1260" y="4285"/>
                      <a:pt x="1229" y="4337"/>
                    </a:cubicBezTo>
                    <a:lnTo>
                      <a:pt x="1193" y="4397"/>
                    </a:lnTo>
                    <a:lnTo>
                      <a:pt x="1166" y="4443"/>
                    </a:lnTo>
                    <a:lnTo>
                      <a:pt x="1141" y="4488"/>
                    </a:lnTo>
                    <a:cubicBezTo>
                      <a:pt x="1100" y="4560"/>
                      <a:pt x="1175" y="4644"/>
                      <a:pt x="1251" y="4610"/>
                    </a:cubicBezTo>
                    <a:cubicBezTo>
                      <a:pt x="1268" y="4603"/>
                      <a:pt x="1282" y="4590"/>
                      <a:pt x="1292" y="4574"/>
                    </a:cubicBezTo>
                    <a:lnTo>
                      <a:pt x="1317" y="4530"/>
                    </a:lnTo>
                    <a:lnTo>
                      <a:pt x="1343" y="4484"/>
                    </a:lnTo>
                    <a:close/>
                    <a:moveTo>
                      <a:pt x="1956" y="3573"/>
                    </a:moveTo>
                    <a:cubicBezTo>
                      <a:pt x="2006" y="3504"/>
                      <a:pt x="1942" y="3412"/>
                      <a:pt x="1860" y="3438"/>
                    </a:cubicBezTo>
                    <a:cubicBezTo>
                      <a:pt x="1843" y="3443"/>
                      <a:pt x="1829" y="3452"/>
                      <a:pt x="1818" y="3467"/>
                    </a:cubicBezTo>
                    <a:lnTo>
                      <a:pt x="1784" y="3512"/>
                    </a:lnTo>
                    <a:lnTo>
                      <a:pt x="1752" y="3554"/>
                    </a:lnTo>
                    <a:lnTo>
                      <a:pt x="1712" y="3607"/>
                    </a:lnTo>
                    <a:cubicBezTo>
                      <a:pt x="1659" y="3682"/>
                      <a:pt x="1741" y="3778"/>
                      <a:pt x="1825" y="3734"/>
                    </a:cubicBezTo>
                    <a:cubicBezTo>
                      <a:pt x="1836" y="3727"/>
                      <a:pt x="1844" y="3720"/>
                      <a:pt x="1853" y="3710"/>
                    </a:cubicBezTo>
                    <a:lnTo>
                      <a:pt x="1891" y="3658"/>
                    </a:lnTo>
                    <a:lnTo>
                      <a:pt x="1922" y="3616"/>
                    </a:lnTo>
                    <a:close/>
                    <a:moveTo>
                      <a:pt x="2630" y="2794"/>
                    </a:moveTo>
                    <a:cubicBezTo>
                      <a:pt x="2655" y="2768"/>
                      <a:pt x="2661" y="2729"/>
                      <a:pt x="2645" y="2696"/>
                    </a:cubicBezTo>
                    <a:cubicBezTo>
                      <a:pt x="2619" y="2641"/>
                      <a:pt x="2547" y="2630"/>
                      <a:pt x="2505" y="2674"/>
                    </a:cubicBezTo>
                    <a:lnTo>
                      <a:pt x="2474" y="2705"/>
                    </a:lnTo>
                    <a:lnTo>
                      <a:pt x="2437" y="2743"/>
                    </a:lnTo>
                    <a:lnTo>
                      <a:pt x="2384" y="2799"/>
                    </a:lnTo>
                    <a:cubicBezTo>
                      <a:pt x="2323" y="2867"/>
                      <a:pt x="2390" y="2970"/>
                      <a:pt x="2476" y="2941"/>
                    </a:cubicBezTo>
                    <a:cubicBezTo>
                      <a:pt x="2489" y="2936"/>
                      <a:pt x="2500" y="2929"/>
                      <a:pt x="2511" y="2918"/>
                    </a:cubicBezTo>
                    <a:lnTo>
                      <a:pt x="2562" y="2863"/>
                    </a:lnTo>
                    <a:lnTo>
                      <a:pt x="2599" y="2826"/>
                    </a:lnTo>
                    <a:close/>
                    <a:moveTo>
                      <a:pt x="3391" y="2100"/>
                    </a:moveTo>
                    <a:cubicBezTo>
                      <a:pt x="3464" y="2039"/>
                      <a:pt x="3401" y="1921"/>
                      <a:pt x="3307" y="1951"/>
                    </a:cubicBezTo>
                    <a:cubicBezTo>
                      <a:pt x="3298" y="1954"/>
                      <a:pt x="3290" y="1958"/>
                      <a:pt x="3281" y="1965"/>
                    </a:cubicBezTo>
                    <a:lnTo>
                      <a:pt x="3255" y="1987"/>
                    </a:lnTo>
                    <a:lnTo>
                      <a:pt x="3214" y="2020"/>
                    </a:lnTo>
                    <a:lnTo>
                      <a:pt x="3173" y="2055"/>
                    </a:lnTo>
                    <a:lnTo>
                      <a:pt x="3147" y="2077"/>
                    </a:lnTo>
                    <a:cubicBezTo>
                      <a:pt x="3088" y="2126"/>
                      <a:pt x="3118" y="2222"/>
                      <a:pt x="3194" y="2229"/>
                    </a:cubicBezTo>
                    <a:cubicBezTo>
                      <a:pt x="3217" y="2232"/>
                      <a:pt x="3241" y="2224"/>
                      <a:pt x="3258" y="2209"/>
                    </a:cubicBezTo>
                    <a:lnTo>
                      <a:pt x="3284" y="2188"/>
                    </a:lnTo>
                    <a:lnTo>
                      <a:pt x="3324" y="2155"/>
                    </a:lnTo>
                    <a:lnTo>
                      <a:pt x="3364" y="2122"/>
                    </a:lnTo>
                    <a:close/>
                    <a:moveTo>
                      <a:pt x="4228" y="1501"/>
                    </a:moveTo>
                    <a:cubicBezTo>
                      <a:pt x="4255" y="1484"/>
                      <a:pt x="4270" y="1454"/>
                      <a:pt x="4268" y="1422"/>
                    </a:cubicBezTo>
                    <a:cubicBezTo>
                      <a:pt x="4264" y="1356"/>
                      <a:pt x="4191" y="1319"/>
                      <a:pt x="4136" y="1354"/>
                    </a:cubicBezTo>
                    <a:lnTo>
                      <a:pt x="4072" y="1394"/>
                    </a:lnTo>
                    <a:lnTo>
                      <a:pt x="4028" y="1423"/>
                    </a:lnTo>
                    <a:lnTo>
                      <a:pt x="3988" y="1449"/>
                    </a:lnTo>
                    <a:cubicBezTo>
                      <a:pt x="3958" y="1470"/>
                      <a:pt x="3944" y="1505"/>
                      <a:pt x="3952" y="1542"/>
                    </a:cubicBezTo>
                    <a:cubicBezTo>
                      <a:pt x="3966" y="1601"/>
                      <a:pt x="4034" y="1627"/>
                      <a:pt x="4083" y="1594"/>
                    </a:cubicBezTo>
                    <a:lnTo>
                      <a:pt x="4122" y="1569"/>
                    </a:lnTo>
                    <a:lnTo>
                      <a:pt x="4166" y="1540"/>
                    </a:lnTo>
                    <a:close/>
                    <a:moveTo>
                      <a:pt x="5130" y="1005"/>
                    </a:moveTo>
                    <a:cubicBezTo>
                      <a:pt x="5161" y="991"/>
                      <a:pt x="5180" y="960"/>
                      <a:pt x="5180" y="927"/>
                    </a:cubicBezTo>
                    <a:cubicBezTo>
                      <a:pt x="5180" y="864"/>
                      <a:pt x="5114" y="822"/>
                      <a:pt x="5056" y="849"/>
                    </a:cubicBezTo>
                    <a:lnTo>
                      <a:pt x="5005" y="873"/>
                    </a:lnTo>
                    <a:lnTo>
                      <a:pt x="4957" y="897"/>
                    </a:lnTo>
                    <a:lnTo>
                      <a:pt x="4899" y="926"/>
                    </a:lnTo>
                    <a:cubicBezTo>
                      <a:pt x="4819" y="967"/>
                      <a:pt x="4846" y="1088"/>
                      <a:pt x="4936" y="1090"/>
                    </a:cubicBezTo>
                    <a:cubicBezTo>
                      <a:pt x="4950" y="1090"/>
                      <a:pt x="4964" y="1087"/>
                      <a:pt x="4977" y="1080"/>
                    </a:cubicBezTo>
                    <a:lnTo>
                      <a:pt x="5033" y="1052"/>
                    </a:lnTo>
                    <a:lnTo>
                      <a:pt x="5081" y="1029"/>
                    </a:lnTo>
                    <a:close/>
                    <a:moveTo>
                      <a:pt x="6086" y="621"/>
                    </a:moveTo>
                    <a:cubicBezTo>
                      <a:pt x="6172" y="591"/>
                      <a:pt x="6161" y="467"/>
                      <a:pt x="6070" y="452"/>
                    </a:cubicBezTo>
                    <a:cubicBezTo>
                      <a:pt x="6057" y="451"/>
                      <a:pt x="6044" y="452"/>
                      <a:pt x="6030" y="457"/>
                    </a:cubicBezTo>
                    <a:lnTo>
                      <a:pt x="6003" y="465"/>
                    </a:lnTo>
                    <a:lnTo>
                      <a:pt x="5952" y="483"/>
                    </a:lnTo>
                    <a:lnTo>
                      <a:pt x="5900" y="501"/>
                    </a:lnTo>
                    <a:lnTo>
                      <a:pt x="5865" y="513"/>
                    </a:lnTo>
                    <a:cubicBezTo>
                      <a:pt x="5787" y="542"/>
                      <a:pt x="5789" y="652"/>
                      <a:pt x="5869" y="678"/>
                    </a:cubicBezTo>
                    <a:cubicBezTo>
                      <a:pt x="5887" y="684"/>
                      <a:pt x="5906" y="683"/>
                      <a:pt x="5924" y="677"/>
                    </a:cubicBezTo>
                    <a:lnTo>
                      <a:pt x="5958" y="665"/>
                    </a:lnTo>
                    <a:lnTo>
                      <a:pt x="6008" y="647"/>
                    </a:lnTo>
                    <a:lnTo>
                      <a:pt x="6058" y="630"/>
                    </a:lnTo>
                    <a:close/>
                    <a:moveTo>
                      <a:pt x="7081" y="353"/>
                    </a:moveTo>
                    <a:cubicBezTo>
                      <a:pt x="7116" y="346"/>
                      <a:pt x="7143" y="317"/>
                      <a:pt x="7148" y="281"/>
                    </a:cubicBezTo>
                    <a:cubicBezTo>
                      <a:pt x="7158" y="222"/>
                      <a:pt x="7104" y="170"/>
                      <a:pt x="7045" y="183"/>
                    </a:cubicBezTo>
                    <a:lnTo>
                      <a:pt x="7003" y="192"/>
                    </a:lnTo>
                    <a:lnTo>
                      <a:pt x="6950" y="203"/>
                    </a:lnTo>
                    <a:lnTo>
                      <a:pt x="6874" y="220"/>
                    </a:lnTo>
                    <a:cubicBezTo>
                      <a:pt x="6787" y="240"/>
                      <a:pt x="6783" y="362"/>
                      <a:pt x="6870" y="389"/>
                    </a:cubicBezTo>
                    <a:cubicBezTo>
                      <a:pt x="6884" y="392"/>
                      <a:pt x="6898" y="393"/>
                      <a:pt x="6912" y="389"/>
                    </a:cubicBezTo>
                    <a:lnTo>
                      <a:pt x="6987" y="373"/>
                    </a:lnTo>
                    <a:lnTo>
                      <a:pt x="7039" y="362"/>
                    </a:lnTo>
                    <a:close/>
                    <a:moveTo>
                      <a:pt x="8100" y="205"/>
                    </a:moveTo>
                    <a:cubicBezTo>
                      <a:pt x="8135" y="203"/>
                      <a:pt x="8165" y="177"/>
                      <a:pt x="8175" y="144"/>
                    </a:cubicBezTo>
                    <a:cubicBezTo>
                      <a:pt x="8192" y="85"/>
                      <a:pt x="8145" y="28"/>
                      <a:pt x="8084" y="32"/>
                    </a:cubicBezTo>
                    <a:lnTo>
                      <a:pt x="8047" y="36"/>
                    </a:lnTo>
                    <a:lnTo>
                      <a:pt x="7992" y="41"/>
                    </a:lnTo>
                    <a:lnTo>
                      <a:pt x="7910" y="49"/>
                    </a:lnTo>
                    <a:cubicBezTo>
                      <a:pt x="7875" y="52"/>
                      <a:pt x="7847" y="77"/>
                      <a:pt x="7836" y="110"/>
                    </a:cubicBezTo>
                    <a:cubicBezTo>
                      <a:pt x="7819" y="170"/>
                      <a:pt x="7867" y="228"/>
                      <a:pt x="7929" y="222"/>
                    </a:cubicBezTo>
                    <a:lnTo>
                      <a:pt x="8008" y="214"/>
                    </a:lnTo>
                    <a:lnTo>
                      <a:pt x="8062" y="209"/>
                    </a:lnTo>
                    <a:close/>
                    <a:moveTo>
                      <a:pt x="8840" y="1"/>
                    </a:moveTo>
                    <a:cubicBezTo>
                      <a:pt x="8802" y="1"/>
                      <a:pt x="8769" y="25"/>
                      <a:pt x="8757" y="61"/>
                    </a:cubicBezTo>
                    <a:cubicBezTo>
                      <a:pt x="8740" y="117"/>
                      <a:pt x="8781" y="175"/>
                      <a:pt x="8840" y="175"/>
                    </a:cubicBezTo>
                    <a:lnTo>
                      <a:pt x="8896" y="175"/>
                    </a:lnTo>
                    <a:lnTo>
                      <a:pt x="8952" y="175"/>
                    </a:lnTo>
                    <a:lnTo>
                      <a:pt x="9011" y="176"/>
                    </a:lnTo>
                    <a:cubicBezTo>
                      <a:pt x="9097" y="178"/>
                      <a:pt x="9133" y="67"/>
                      <a:pt x="9063" y="18"/>
                    </a:cubicBezTo>
                    <a:cubicBezTo>
                      <a:pt x="9049" y="8"/>
                      <a:pt x="9032" y="3"/>
                      <a:pt x="9015" y="3"/>
                    </a:cubicBezTo>
                    <a:lnTo>
                      <a:pt x="8955" y="2"/>
                    </a:lnTo>
                    <a:lnTo>
                      <a:pt x="8897" y="1"/>
                    </a:ln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7" name="Google Shape;147;p25"/>
              <p:cNvSpPr/>
              <p:nvPr/>
            </p:nvSpPr>
            <p:spPr>
              <a:xfrm>
                <a:off x="2191796" y="357346"/>
                <a:ext cx="4659214" cy="4659271"/>
              </a:xfrm>
              <a:custGeom>
                <a:rect b="b" l="l" r="r" t="t"/>
                <a:pathLst>
                  <a:path extrusionOk="0" h="15818" w="15817">
                    <a:moveTo>
                      <a:pt x="9104" y="266"/>
                    </a:moveTo>
                    <a:cubicBezTo>
                      <a:pt x="9179" y="278"/>
                      <a:pt x="9230" y="197"/>
                      <a:pt x="9190" y="134"/>
                    </a:cubicBezTo>
                    <a:cubicBezTo>
                      <a:pt x="9175" y="113"/>
                      <a:pt x="9156" y="99"/>
                      <a:pt x="9131" y="95"/>
                    </a:cubicBezTo>
                    <a:cubicBezTo>
                      <a:pt x="9015" y="77"/>
                      <a:pt x="8898" y="62"/>
                      <a:pt x="8782" y="49"/>
                    </a:cubicBezTo>
                    <a:cubicBezTo>
                      <a:pt x="8695" y="40"/>
                      <a:pt x="8651" y="152"/>
                      <a:pt x="8722" y="205"/>
                    </a:cubicBezTo>
                    <a:cubicBezTo>
                      <a:pt x="8734" y="214"/>
                      <a:pt x="8749" y="220"/>
                      <a:pt x="8764" y="222"/>
                    </a:cubicBezTo>
                    <a:cubicBezTo>
                      <a:pt x="8877" y="234"/>
                      <a:pt x="8992" y="249"/>
                      <a:pt x="9104" y="266"/>
                    </a:cubicBezTo>
                    <a:close/>
                    <a:moveTo>
                      <a:pt x="9943" y="445"/>
                    </a:moveTo>
                    <a:cubicBezTo>
                      <a:pt x="10016" y="464"/>
                      <a:pt x="10076" y="389"/>
                      <a:pt x="10042" y="322"/>
                    </a:cubicBezTo>
                    <a:cubicBezTo>
                      <a:pt x="10031" y="299"/>
                      <a:pt x="10012" y="285"/>
                      <a:pt x="9987" y="278"/>
                    </a:cubicBezTo>
                    <a:cubicBezTo>
                      <a:pt x="9875" y="247"/>
                      <a:pt x="9762" y="219"/>
                      <a:pt x="9647" y="193"/>
                    </a:cubicBezTo>
                    <a:cubicBezTo>
                      <a:pt x="9555" y="174"/>
                      <a:pt x="9502" y="292"/>
                      <a:pt x="9578" y="348"/>
                    </a:cubicBezTo>
                    <a:cubicBezTo>
                      <a:pt x="9588" y="355"/>
                      <a:pt x="9598" y="360"/>
                      <a:pt x="9609" y="362"/>
                    </a:cubicBezTo>
                    <a:cubicBezTo>
                      <a:pt x="9722" y="388"/>
                      <a:pt x="9832" y="415"/>
                      <a:pt x="9943" y="445"/>
                    </a:cubicBezTo>
                    <a:close/>
                    <a:moveTo>
                      <a:pt x="10755" y="716"/>
                    </a:moveTo>
                    <a:cubicBezTo>
                      <a:pt x="10831" y="746"/>
                      <a:pt x="10903" y="664"/>
                      <a:pt x="10863" y="593"/>
                    </a:cubicBezTo>
                    <a:cubicBezTo>
                      <a:pt x="10853" y="574"/>
                      <a:pt x="10838" y="562"/>
                      <a:pt x="10819" y="554"/>
                    </a:cubicBezTo>
                    <a:cubicBezTo>
                      <a:pt x="10711" y="512"/>
                      <a:pt x="10601" y="471"/>
                      <a:pt x="10490" y="432"/>
                    </a:cubicBezTo>
                    <a:cubicBezTo>
                      <a:pt x="10412" y="405"/>
                      <a:pt x="10344" y="494"/>
                      <a:pt x="10391" y="562"/>
                    </a:cubicBezTo>
                    <a:cubicBezTo>
                      <a:pt x="10401" y="579"/>
                      <a:pt x="10416" y="590"/>
                      <a:pt x="10434" y="596"/>
                    </a:cubicBezTo>
                    <a:cubicBezTo>
                      <a:pt x="10542" y="634"/>
                      <a:pt x="10650" y="674"/>
                      <a:pt x="10755" y="716"/>
                    </a:cubicBezTo>
                    <a:close/>
                    <a:moveTo>
                      <a:pt x="11533" y="1076"/>
                    </a:moveTo>
                    <a:cubicBezTo>
                      <a:pt x="11557" y="1088"/>
                      <a:pt x="11585" y="1089"/>
                      <a:pt x="11609" y="1078"/>
                    </a:cubicBezTo>
                    <a:cubicBezTo>
                      <a:pt x="11676" y="1049"/>
                      <a:pt x="11679" y="956"/>
                      <a:pt x="11615" y="922"/>
                    </a:cubicBezTo>
                    <a:cubicBezTo>
                      <a:pt x="11512" y="867"/>
                      <a:pt x="11407" y="815"/>
                      <a:pt x="11301" y="764"/>
                    </a:cubicBezTo>
                    <a:cubicBezTo>
                      <a:pt x="11227" y="729"/>
                      <a:pt x="11150" y="808"/>
                      <a:pt x="11187" y="882"/>
                    </a:cubicBezTo>
                    <a:cubicBezTo>
                      <a:pt x="11196" y="899"/>
                      <a:pt x="11210" y="913"/>
                      <a:pt x="11228" y="921"/>
                    </a:cubicBezTo>
                    <a:cubicBezTo>
                      <a:pt x="11331" y="970"/>
                      <a:pt x="11433" y="1021"/>
                      <a:pt x="11533" y="1076"/>
                    </a:cubicBezTo>
                    <a:close/>
                    <a:moveTo>
                      <a:pt x="12267" y="1519"/>
                    </a:moveTo>
                    <a:cubicBezTo>
                      <a:pt x="12299" y="1540"/>
                      <a:pt x="12340" y="1539"/>
                      <a:pt x="12370" y="1515"/>
                    </a:cubicBezTo>
                    <a:cubicBezTo>
                      <a:pt x="12415" y="1478"/>
                      <a:pt x="12413" y="1408"/>
                      <a:pt x="12365" y="1376"/>
                    </a:cubicBezTo>
                    <a:cubicBezTo>
                      <a:pt x="12268" y="1310"/>
                      <a:pt x="12170" y="1246"/>
                      <a:pt x="12070" y="1184"/>
                    </a:cubicBezTo>
                    <a:cubicBezTo>
                      <a:pt x="12050" y="1172"/>
                      <a:pt x="12027" y="1168"/>
                      <a:pt x="12003" y="1174"/>
                    </a:cubicBezTo>
                    <a:cubicBezTo>
                      <a:pt x="11929" y="1195"/>
                      <a:pt x="11915" y="1291"/>
                      <a:pt x="11980" y="1332"/>
                    </a:cubicBezTo>
                    <a:cubicBezTo>
                      <a:pt x="12077" y="1392"/>
                      <a:pt x="12173" y="1455"/>
                      <a:pt x="12267" y="1519"/>
                    </a:cubicBezTo>
                    <a:close/>
                    <a:moveTo>
                      <a:pt x="12947" y="2041"/>
                    </a:moveTo>
                    <a:cubicBezTo>
                      <a:pt x="13017" y="2100"/>
                      <a:pt x="13118" y="2026"/>
                      <a:pt x="13083" y="1942"/>
                    </a:cubicBezTo>
                    <a:cubicBezTo>
                      <a:pt x="13078" y="1929"/>
                      <a:pt x="13070" y="1918"/>
                      <a:pt x="13060" y="1909"/>
                    </a:cubicBezTo>
                    <a:cubicBezTo>
                      <a:pt x="12971" y="1834"/>
                      <a:pt x="12881" y="1758"/>
                      <a:pt x="12789" y="1687"/>
                    </a:cubicBezTo>
                    <a:cubicBezTo>
                      <a:pt x="12768" y="1670"/>
                      <a:pt x="12743" y="1665"/>
                      <a:pt x="12717" y="1670"/>
                    </a:cubicBezTo>
                    <a:cubicBezTo>
                      <a:pt x="12645" y="1687"/>
                      <a:pt x="12624" y="1778"/>
                      <a:pt x="12683" y="1824"/>
                    </a:cubicBezTo>
                    <a:cubicBezTo>
                      <a:pt x="12772" y="1894"/>
                      <a:pt x="12861" y="1967"/>
                      <a:pt x="12947" y="2041"/>
                    </a:cubicBezTo>
                    <a:close/>
                    <a:moveTo>
                      <a:pt x="13565" y="2635"/>
                    </a:moveTo>
                    <a:cubicBezTo>
                      <a:pt x="13591" y="2661"/>
                      <a:pt x="13628" y="2669"/>
                      <a:pt x="13661" y="2656"/>
                    </a:cubicBezTo>
                    <a:cubicBezTo>
                      <a:pt x="13717" y="2633"/>
                      <a:pt x="13734" y="2561"/>
                      <a:pt x="13692" y="2516"/>
                    </a:cubicBezTo>
                    <a:cubicBezTo>
                      <a:pt x="13612" y="2431"/>
                      <a:pt x="13530" y="2348"/>
                      <a:pt x="13447" y="2266"/>
                    </a:cubicBezTo>
                    <a:cubicBezTo>
                      <a:pt x="13383" y="2203"/>
                      <a:pt x="13277" y="2267"/>
                      <a:pt x="13304" y="2354"/>
                    </a:cubicBezTo>
                    <a:cubicBezTo>
                      <a:pt x="13309" y="2367"/>
                      <a:pt x="13316" y="2379"/>
                      <a:pt x="13326" y="2389"/>
                    </a:cubicBezTo>
                    <a:cubicBezTo>
                      <a:pt x="13407" y="2470"/>
                      <a:pt x="13488" y="2551"/>
                      <a:pt x="13565" y="2635"/>
                    </a:cubicBezTo>
                    <a:close/>
                    <a:moveTo>
                      <a:pt x="14114" y="3293"/>
                    </a:moveTo>
                    <a:cubicBezTo>
                      <a:pt x="14134" y="3318"/>
                      <a:pt x="14164" y="3331"/>
                      <a:pt x="14196" y="3327"/>
                    </a:cubicBezTo>
                    <a:cubicBezTo>
                      <a:pt x="14261" y="3319"/>
                      <a:pt x="14293" y="3242"/>
                      <a:pt x="14253" y="3189"/>
                    </a:cubicBezTo>
                    <a:cubicBezTo>
                      <a:pt x="14184" y="3095"/>
                      <a:pt x="14112" y="3004"/>
                      <a:pt x="14038" y="2913"/>
                    </a:cubicBezTo>
                    <a:cubicBezTo>
                      <a:pt x="13977" y="2841"/>
                      <a:pt x="13862" y="2900"/>
                      <a:pt x="13887" y="2992"/>
                    </a:cubicBezTo>
                    <a:cubicBezTo>
                      <a:pt x="13891" y="3004"/>
                      <a:pt x="13896" y="3013"/>
                      <a:pt x="13904" y="3023"/>
                    </a:cubicBezTo>
                    <a:cubicBezTo>
                      <a:pt x="13976" y="3111"/>
                      <a:pt x="14046" y="3202"/>
                      <a:pt x="14114" y="3293"/>
                    </a:cubicBezTo>
                    <a:close/>
                    <a:moveTo>
                      <a:pt x="14588" y="4008"/>
                    </a:moveTo>
                    <a:cubicBezTo>
                      <a:pt x="14634" y="4085"/>
                      <a:pt x="14754" y="4050"/>
                      <a:pt x="14749" y="3959"/>
                    </a:cubicBezTo>
                    <a:cubicBezTo>
                      <a:pt x="14748" y="3945"/>
                      <a:pt x="14745" y="3933"/>
                      <a:pt x="14738" y="3920"/>
                    </a:cubicBezTo>
                    <a:cubicBezTo>
                      <a:pt x="14678" y="3819"/>
                      <a:pt x="14617" y="3719"/>
                      <a:pt x="14554" y="3621"/>
                    </a:cubicBezTo>
                    <a:cubicBezTo>
                      <a:pt x="14504" y="3545"/>
                      <a:pt x="14385" y="3587"/>
                      <a:pt x="14395" y="3679"/>
                    </a:cubicBezTo>
                    <a:cubicBezTo>
                      <a:pt x="14396" y="3693"/>
                      <a:pt x="14401" y="3705"/>
                      <a:pt x="14408" y="3716"/>
                    </a:cubicBezTo>
                    <a:cubicBezTo>
                      <a:pt x="14470" y="3812"/>
                      <a:pt x="14530" y="3909"/>
                      <a:pt x="14588" y="4008"/>
                    </a:cubicBezTo>
                    <a:close/>
                    <a:moveTo>
                      <a:pt x="14979" y="4771"/>
                    </a:moveTo>
                    <a:cubicBezTo>
                      <a:pt x="14994" y="4802"/>
                      <a:pt x="15024" y="4822"/>
                      <a:pt x="15058" y="4822"/>
                    </a:cubicBezTo>
                    <a:cubicBezTo>
                      <a:pt x="15121" y="4822"/>
                      <a:pt x="15163" y="4757"/>
                      <a:pt x="15138" y="4700"/>
                    </a:cubicBezTo>
                    <a:cubicBezTo>
                      <a:pt x="15091" y="4593"/>
                      <a:pt x="15040" y="4487"/>
                      <a:pt x="14988" y="4382"/>
                    </a:cubicBezTo>
                    <a:cubicBezTo>
                      <a:pt x="14947" y="4301"/>
                      <a:pt x="14823" y="4330"/>
                      <a:pt x="14823" y="4423"/>
                    </a:cubicBezTo>
                    <a:cubicBezTo>
                      <a:pt x="14824" y="4435"/>
                      <a:pt x="14827" y="4449"/>
                      <a:pt x="14833" y="4461"/>
                    </a:cubicBezTo>
                    <a:cubicBezTo>
                      <a:pt x="14884" y="4563"/>
                      <a:pt x="14933" y="4666"/>
                      <a:pt x="14979" y="4771"/>
                    </a:cubicBezTo>
                    <a:close/>
                    <a:moveTo>
                      <a:pt x="15283" y="5572"/>
                    </a:moveTo>
                    <a:cubicBezTo>
                      <a:pt x="15312" y="5659"/>
                      <a:pt x="15437" y="5649"/>
                      <a:pt x="15451" y="5557"/>
                    </a:cubicBezTo>
                    <a:cubicBezTo>
                      <a:pt x="15453" y="5545"/>
                      <a:pt x="15452" y="5532"/>
                      <a:pt x="15449" y="5519"/>
                    </a:cubicBezTo>
                    <a:cubicBezTo>
                      <a:pt x="15414" y="5408"/>
                      <a:pt x="15375" y="5297"/>
                      <a:pt x="15335" y="5187"/>
                    </a:cubicBezTo>
                    <a:cubicBezTo>
                      <a:pt x="15303" y="5103"/>
                      <a:pt x="15180" y="5116"/>
                      <a:pt x="15167" y="5207"/>
                    </a:cubicBezTo>
                    <a:cubicBezTo>
                      <a:pt x="15166" y="5221"/>
                      <a:pt x="15167" y="5234"/>
                      <a:pt x="15173" y="5247"/>
                    </a:cubicBezTo>
                    <a:cubicBezTo>
                      <a:pt x="15211" y="5355"/>
                      <a:pt x="15249" y="5463"/>
                      <a:pt x="15283" y="5572"/>
                    </a:cubicBezTo>
                    <a:close/>
                    <a:moveTo>
                      <a:pt x="15496" y="6403"/>
                    </a:moveTo>
                    <a:cubicBezTo>
                      <a:pt x="15511" y="6478"/>
                      <a:pt x="15608" y="6498"/>
                      <a:pt x="15652" y="6434"/>
                    </a:cubicBezTo>
                    <a:cubicBezTo>
                      <a:pt x="15666" y="6415"/>
                      <a:pt x="15670" y="6392"/>
                      <a:pt x="15666" y="6369"/>
                    </a:cubicBezTo>
                    <a:cubicBezTo>
                      <a:pt x="15643" y="6253"/>
                      <a:pt x="15618" y="6140"/>
                      <a:pt x="15590" y="6026"/>
                    </a:cubicBezTo>
                    <a:cubicBezTo>
                      <a:pt x="15567" y="5935"/>
                      <a:pt x="15439" y="5939"/>
                      <a:pt x="15421" y="6031"/>
                    </a:cubicBezTo>
                    <a:cubicBezTo>
                      <a:pt x="15419" y="6044"/>
                      <a:pt x="15419" y="6055"/>
                      <a:pt x="15422" y="6067"/>
                    </a:cubicBezTo>
                    <a:cubicBezTo>
                      <a:pt x="15449" y="6178"/>
                      <a:pt x="15474" y="6290"/>
                      <a:pt x="15496" y="6403"/>
                    </a:cubicBezTo>
                    <a:close/>
                    <a:moveTo>
                      <a:pt x="15614" y="7251"/>
                    </a:moveTo>
                    <a:cubicBezTo>
                      <a:pt x="15618" y="7289"/>
                      <a:pt x="15645" y="7320"/>
                      <a:pt x="15682" y="7328"/>
                    </a:cubicBezTo>
                    <a:cubicBezTo>
                      <a:pt x="15739" y="7341"/>
                      <a:pt x="15793" y="7295"/>
                      <a:pt x="15787" y="7236"/>
                    </a:cubicBezTo>
                    <a:cubicBezTo>
                      <a:pt x="15779" y="7120"/>
                      <a:pt x="15766" y="7003"/>
                      <a:pt x="15751" y="6888"/>
                    </a:cubicBezTo>
                    <a:cubicBezTo>
                      <a:pt x="15748" y="6865"/>
                      <a:pt x="15736" y="6844"/>
                      <a:pt x="15718" y="6830"/>
                    </a:cubicBezTo>
                    <a:cubicBezTo>
                      <a:pt x="15656" y="6783"/>
                      <a:pt x="15569" y="6833"/>
                      <a:pt x="15579" y="6910"/>
                    </a:cubicBezTo>
                    <a:cubicBezTo>
                      <a:pt x="15594" y="7023"/>
                      <a:pt x="15606" y="7137"/>
                      <a:pt x="15614" y="7251"/>
                    </a:cubicBezTo>
                    <a:close/>
                    <a:moveTo>
                      <a:pt x="15640" y="8109"/>
                    </a:moveTo>
                    <a:cubicBezTo>
                      <a:pt x="15638" y="8193"/>
                      <a:pt x="15749" y="8230"/>
                      <a:pt x="15798" y="8160"/>
                    </a:cubicBezTo>
                    <a:cubicBezTo>
                      <a:pt x="15807" y="8145"/>
                      <a:pt x="15813" y="8130"/>
                      <a:pt x="15814" y="8112"/>
                    </a:cubicBezTo>
                    <a:lnTo>
                      <a:pt x="15814" y="8062"/>
                    </a:lnTo>
                    <a:lnTo>
                      <a:pt x="15815" y="8011"/>
                    </a:lnTo>
                    <a:lnTo>
                      <a:pt x="15816" y="7960"/>
                    </a:lnTo>
                    <a:cubicBezTo>
                      <a:pt x="15816" y="7894"/>
                      <a:pt x="15816" y="7828"/>
                      <a:pt x="15814" y="7761"/>
                    </a:cubicBezTo>
                    <a:cubicBezTo>
                      <a:pt x="15814" y="7726"/>
                      <a:pt x="15792" y="7695"/>
                      <a:pt x="15758" y="7682"/>
                    </a:cubicBezTo>
                    <a:cubicBezTo>
                      <a:pt x="15701" y="7661"/>
                      <a:pt x="15640" y="7704"/>
                      <a:pt x="15642" y="7765"/>
                    </a:cubicBezTo>
                    <a:cubicBezTo>
                      <a:pt x="15642" y="7829"/>
                      <a:pt x="15642" y="7895"/>
                      <a:pt x="15642" y="7959"/>
                    </a:cubicBezTo>
                    <a:lnTo>
                      <a:pt x="15642" y="8009"/>
                    </a:lnTo>
                    <a:lnTo>
                      <a:pt x="15641" y="8059"/>
                    </a:lnTo>
                    <a:close/>
                    <a:moveTo>
                      <a:pt x="15572" y="8963"/>
                    </a:moveTo>
                    <a:cubicBezTo>
                      <a:pt x="15562" y="9039"/>
                      <a:pt x="15648" y="9089"/>
                      <a:pt x="15710" y="9044"/>
                    </a:cubicBezTo>
                    <a:cubicBezTo>
                      <a:pt x="15729" y="9028"/>
                      <a:pt x="15739" y="9010"/>
                      <a:pt x="15744" y="8985"/>
                    </a:cubicBezTo>
                    <a:lnTo>
                      <a:pt x="15752" y="8916"/>
                    </a:lnTo>
                    <a:lnTo>
                      <a:pt x="15759" y="8867"/>
                    </a:lnTo>
                    <a:lnTo>
                      <a:pt x="15765" y="8817"/>
                    </a:lnTo>
                    <a:lnTo>
                      <a:pt x="15770" y="8767"/>
                    </a:lnTo>
                    <a:lnTo>
                      <a:pt x="15775" y="8717"/>
                    </a:lnTo>
                    <a:lnTo>
                      <a:pt x="15783" y="8637"/>
                    </a:lnTo>
                    <a:cubicBezTo>
                      <a:pt x="15790" y="8553"/>
                      <a:pt x="15685" y="8510"/>
                      <a:pt x="15630" y="8574"/>
                    </a:cubicBezTo>
                    <a:cubicBezTo>
                      <a:pt x="15619" y="8587"/>
                      <a:pt x="15612" y="8604"/>
                      <a:pt x="15610" y="8622"/>
                    </a:cubicBezTo>
                    <a:lnTo>
                      <a:pt x="15607" y="8651"/>
                    </a:lnTo>
                    <a:lnTo>
                      <a:pt x="15602" y="8700"/>
                    </a:lnTo>
                    <a:lnTo>
                      <a:pt x="15598" y="8749"/>
                    </a:lnTo>
                    <a:lnTo>
                      <a:pt x="15592" y="8798"/>
                    </a:lnTo>
                    <a:lnTo>
                      <a:pt x="15587" y="8846"/>
                    </a:lnTo>
                    <a:lnTo>
                      <a:pt x="15580" y="8895"/>
                    </a:lnTo>
                    <a:close/>
                    <a:moveTo>
                      <a:pt x="15408" y="9804"/>
                    </a:moveTo>
                    <a:cubicBezTo>
                      <a:pt x="15389" y="9881"/>
                      <a:pt x="15477" y="9942"/>
                      <a:pt x="15542" y="9897"/>
                    </a:cubicBezTo>
                    <a:cubicBezTo>
                      <a:pt x="15559" y="9885"/>
                      <a:pt x="15572" y="9866"/>
                      <a:pt x="15577" y="9846"/>
                    </a:cubicBezTo>
                    <a:lnTo>
                      <a:pt x="15591" y="9790"/>
                    </a:lnTo>
                    <a:lnTo>
                      <a:pt x="15602" y="9742"/>
                    </a:lnTo>
                    <a:lnTo>
                      <a:pt x="15614" y="9695"/>
                    </a:lnTo>
                    <a:lnTo>
                      <a:pt x="15624" y="9647"/>
                    </a:lnTo>
                    <a:lnTo>
                      <a:pt x="15635" y="9599"/>
                    </a:lnTo>
                    <a:lnTo>
                      <a:pt x="15645" y="9551"/>
                    </a:lnTo>
                    <a:lnTo>
                      <a:pt x="15655" y="9505"/>
                    </a:lnTo>
                    <a:cubicBezTo>
                      <a:pt x="15670" y="9432"/>
                      <a:pt x="15591" y="9375"/>
                      <a:pt x="15526" y="9412"/>
                    </a:cubicBezTo>
                    <a:cubicBezTo>
                      <a:pt x="15504" y="9425"/>
                      <a:pt x="15490" y="9446"/>
                      <a:pt x="15485" y="9470"/>
                    </a:cubicBezTo>
                    <a:lnTo>
                      <a:pt x="15476" y="9515"/>
                    </a:lnTo>
                    <a:lnTo>
                      <a:pt x="15465" y="9563"/>
                    </a:lnTo>
                    <a:lnTo>
                      <a:pt x="15455" y="9609"/>
                    </a:lnTo>
                    <a:lnTo>
                      <a:pt x="15444" y="9656"/>
                    </a:lnTo>
                    <a:lnTo>
                      <a:pt x="15434" y="9703"/>
                    </a:lnTo>
                    <a:lnTo>
                      <a:pt x="15422" y="9749"/>
                    </a:lnTo>
                    <a:close/>
                    <a:moveTo>
                      <a:pt x="15153" y="10622"/>
                    </a:moveTo>
                    <a:cubicBezTo>
                      <a:pt x="15141" y="10654"/>
                      <a:pt x="15149" y="10690"/>
                      <a:pt x="15173" y="10713"/>
                    </a:cubicBezTo>
                    <a:cubicBezTo>
                      <a:pt x="15218" y="10759"/>
                      <a:pt x="15293" y="10743"/>
                      <a:pt x="15316" y="10683"/>
                    </a:cubicBezTo>
                    <a:lnTo>
                      <a:pt x="15336" y="10629"/>
                    </a:lnTo>
                    <a:lnTo>
                      <a:pt x="15353" y="10583"/>
                    </a:lnTo>
                    <a:lnTo>
                      <a:pt x="15369" y="10537"/>
                    </a:lnTo>
                    <a:lnTo>
                      <a:pt x="15385" y="10492"/>
                    </a:lnTo>
                    <a:lnTo>
                      <a:pt x="15401" y="10445"/>
                    </a:lnTo>
                    <a:lnTo>
                      <a:pt x="15415" y="10400"/>
                    </a:lnTo>
                    <a:lnTo>
                      <a:pt x="15432" y="10352"/>
                    </a:lnTo>
                    <a:cubicBezTo>
                      <a:pt x="15456" y="10277"/>
                      <a:pt x="15373" y="10210"/>
                      <a:pt x="15305" y="10251"/>
                    </a:cubicBezTo>
                    <a:cubicBezTo>
                      <a:pt x="15287" y="10261"/>
                      <a:pt x="15273" y="10278"/>
                      <a:pt x="15266" y="10299"/>
                    </a:cubicBezTo>
                    <a:lnTo>
                      <a:pt x="15251" y="10345"/>
                    </a:lnTo>
                    <a:lnTo>
                      <a:pt x="15236" y="10390"/>
                    </a:lnTo>
                    <a:lnTo>
                      <a:pt x="15221" y="10435"/>
                    </a:lnTo>
                    <a:lnTo>
                      <a:pt x="15205" y="10479"/>
                    </a:lnTo>
                    <a:lnTo>
                      <a:pt x="15189" y="10524"/>
                    </a:lnTo>
                    <a:lnTo>
                      <a:pt x="15174" y="10568"/>
                    </a:lnTo>
                    <a:close/>
                    <a:moveTo>
                      <a:pt x="14809" y="11407"/>
                    </a:moveTo>
                    <a:cubicBezTo>
                      <a:pt x="14772" y="11478"/>
                      <a:pt x="14845" y="11558"/>
                      <a:pt x="14919" y="11526"/>
                    </a:cubicBezTo>
                    <a:cubicBezTo>
                      <a:pt x="14939" y="11518"/>
                      <a:pt x="14954" y="11503"/>
                      <a:pt x="14963" y="11485"/>
                    </a:cubicBezTo>
                    <a:lnTo>
                      <a:pt x="14994" y="11424"/>
                    </a:lnTo>
                    <a:lnTo>
                      <a:pt x="15015" y="11381"/>
                    </a:lnTo>
                    <a:lnTo>
                      <a:pt x="15036" y="11338"/>
                    </a:lnTo>
                    <a:lnTo>
                      <a:pt x="15057" y="11295"/>
                    </a:lnTo>
                    <a:lnTo>
                      <a:pt x="15078" y="11251"/>
                    </a:lnTo>
                    <a:lnTo>
                      <a:pt x="15098" y="11207"/>
                    </a:lnTo>
                    <a:lnTo>
                      <a:pt x="15115" y="11169"/>
                    </a:lnTo>
                    <a:cubicBezTo>
                      <a:pt x="15148" y="11097"/>
                      <a:pt x="15072" y="11022"/>
                      <a:pt x="14999" y="11055"/>
                    </a:cubicBezTo>
                    <a:cubicBezTo>
                      <a:pt x="14980" y="11064"/>
                      <a:pt x="14966" y="11078"/>
                      <a:pt x="14957" y="11097"/>
                    </a:cubicBezTo>
                    <a:lnTo>
                      <a:pt x="14940" y="11135"/>
                    </a:lnTo>
                    <a:lnTo>
                      <a:pt x="14920" y="11178"/>
                    </a:lnTo>
                    <a:lnTo>
                      <a:pt x="14900" y="11220"/>
                    </a:lnTo>
                    <a:lnTo>
                      <a:pt x="14880" y="11263"/>
                    </a:lnTo>
                    <a:lnTo>
                      <a:pt x="14859" y="11304"/>
                    </a:lnTo>
                    <a:lnTo>
                      <a:pt x="14838" y="11346"/>
                    </a:lnTo>
                    <a:close/>
                    <a:moveTo>
                      <a:pt x="14378" y="12149"/>
                    </a:moveTo>
                    <a:cubicBezTo>
                      <a:pt x="14327" y="12229"/>
                      <a:pt x="14422" y="12322"/>
                      <a:pt x="14501" y="12267"/>
                    </a:cubicBezTo>
                    <a:cubicBezTo>
                      <a:pt x="14510" y="12260"/>
                      <a:pt x="14517" y="12253"/>
                      <a:pt x="14524" y="12243"/>
                    </a:cubicBezTo>
                    <a:lnTo>
                      <a:pt x="14544" y="12212"/>
                    </a:lnTo>
                    <a:lnTo>
                      <a:pt x="14570" y="12171"/>
                    </a:lnTo>
                    <a:lnTo>
                      <a:pt x="14596" y="12131"/>
                    </a:lnTo>
                    <a:lnTo>
                      <a:pt x="14621" y="12091"/>
                    </a:lnTo>
                    <a:lnTo>
                      <a:pt x="14646" y="12051"/>
                    </a:lnTo>
                    <a:lnTo>
                      <a:pt x="14671" y="12010"/>
                    </a:lnTo>
                    <a:lnTo>
                      <a:pt x="14709" y="11946"/>
                    </a:lnTo>
                    <a:cubicBezTo>
                      <a:pt x="14727" y="11916"/>
                      <a:pt x="14725" y="11875"/>
                      <a:pt x="14703" y="11848"/>
                    </a:cubicBezTo>
                    <a:cubicBezTo>
                      <a:pt x="14665" y="11800"/>
                      <a:pt x="14591" y="11806"/>
                      <a:pt x="14560" y="11858"/>
                    </a:cubicBezTo>
                    <a:lnTo>
                      <a:pt x="14523" y="11920"/>
                    </a:lnTo>
                    <a:lnTo>
                      <a:pt x="14499" y="11959"/>
                    </a:lnTo>
                    <a:lnTo>
                      <a:pt x="14474" y="11999"/>
                    </a:lnTo>
                    <a:lnTo>
                      <a:pt x="14449" y="12039"/>
                    </a:lnTo>
                    <a:lnTo>
                      <a:pt x="14424" y="12078"/>
                    </a:lnTo>
                    <a:lnTo>
                      <a:pt x="14399" y="12117"/>
                    </a:lnTo>
                    <a:close/>
                    <a:moveTo>
                      <a:pt x="13869" y="12839"/>
                    </a:moveTo>
                    <a:cubicBezTo>
                      <a:pt x="13852" y="12859"/>
                      <a:pt x="13846" y="12884"/>
                      <a:pt x="13851" y="12910"/>
                    </a:cubicBezTo>
                    <a:cubicBezTo>
                      <a:pt x="13866" y="12982"/>
                      <a:pt x="13956" y="13005"/>
                      <a:pt x="14003" y="12949"/>
                    </a:cubicBezTo>
                    <a:lnTo>
                      <a:pt x="14040" y="12903"/>
                    </a:lnTo>
                    <a:lnTo>
                      <a:pt x="14070" y="12866"/>
                    </a:lnTo>
                    <a:lnTo>
                      <a:pt x="14100" y="12829"/>
                    </a:lnTo>
                    <a:lnTo>
                      <a:pt x="14129" y="12791"/>
                    </a:lnTo>
                    <a:lnTo>
                      <a:pt x="14158" y="12754"/>
                    </a:lnTo>
                    <a:lnTo>
                      <a:pt x="14188" y="12716"/>
                    </a:lnTo>
                    <a:lnTo>
                      <a:pt x="14220" y="12673"/>
                    </a:lnTo>
                    <a:cubicBezTo>
                      <a:pt x="14272" y="12605"/>
                      <a:pt x="14203" y="12511"/>
                      <a:pt x="14122" y="12540"/>
                    </a:cubicBezTo>
                    <a:cubicBezTo>
                      <a:pt x="14106" y="12546"/>
                      <a:pt x="14092" y="12555"/>
                      <a:pt x="14081" y="12570"/>
                    </a:cubicBezTo>
                    <a:lnTo>
                      <a:pt x="14050" y="12611"/>
                    </a:lnTo>
                    <a:lnTo>
                      <a:pt x="14021" y="12648"/>
                    </a:lnTo>
                    <a:lnTo>
                      <a:pt x="13993" y="12685"/>
                    </a:lnTo>
                    <a:lnTo>
                      <a:pt x="13964" y="12721"/>
                    </a:lnTo>
                    <a:lnTo>
                      <a:pt x="13935" y="12757"/>
                    </a:lnTo>
                    <a:lnTo>
                      <a:pt x="13906" y="12793"/>
                    </a:lnTo>
                    <a:close/>
                    <a:moveTo>
                      <a:pt x="13287" y="13467"/>
                    </a:moveTo>
                    <a:cubicBezTo>
                      <a:pt x="13260" y="13493"/>
                      <a:pt x="13253" y="13533"/>
                      <a:pt x="13268" y="13567"/>
                    </a:cubicBezTo>
                    <a:cubicBezTo>
                      <a:pt x="13295" y="13621"/>
                      <a:pt x="13365" y="13633"/>
                      <a:pt x="13407" y="13592"/>
                    </a:cubicBezTo>
                    <a:lnTo>
                      <a:pt x="13433" y="13568"/>
                    </a:lnTo>
                    <a:lnTo>
                      <a:pt x="13466" y="13534"/>
                    </a:lnTo>
                    <a:lnTo>
                      <a:pt x="13500" y="13501"/>
                    </a:lnTo>
                    <a:lnTo>
                      <a:pt x="13533" y="13467"/>
                    </a:lnTo>
                    <a:lnTo>
                      <a:pt x="13566" y="13433"/>
                    </a:lnTo>
                    <a:lnTo>
                      <a:pt x="13599" y="13400"/>
                    </a:lnTo>
                    <a:lnTo>
                      <a:pt x="13632" y="13365"/>
                    </a:lnTo>
                    <a:lnTo>
                      <a:pt x="13654" y="13342"/>
                    </a:lnTo>
                    <a:cubicBezTo>
                      <a:pt x="13680" y="13314"/>
                      <a:pt x="13685" y="13272"/>
                      <a:pt x="13667" y="13240"/>
                    </a:cubicBezTo>
                    <a:cubicBezTo>
                      <a:pt x="13637" y="13190"/>
                      <a:pt x="13568" y="13181"/>
                      <a:pt x="13528" y="13224"/>
                    </a:cubicBezTo>
                    <a:lnTo>
                      <a:pt x="13474" y="13279"/>
                    </a:lnTo>
                    <a:lnTo>
                      <a:pt x="13442" y="13313"/>
                    </a:lnTo>
                    <a:lnTo>
                      <a:pt x="13410" y="13346"/>
                    </a:lnTo>
                    <a:lnTo>
                      <a:pt x="13378" y="13378"/>
                    </a:lnTo>
                    <a:lnTo>
                      <a:pt x="13344" y="13411"/>
                    </a:lnTo>
                    <a:lnTo>
                      <a:pt x="13311" y="13444"/>
                    </a:lnTo>
                    <a:close/>
                    <a:moveTo>
                      <a:pt x="12639" y="14029"/>
                    </a:moveTo>
                    <a:cubicBezTo>
                      <a:pt x="12609" y="14052"/>
                      <a:pt x="12598" y="14091"/>
                      <a:pt x="12610" y="14126"/>
                    </a:cubicBezTo>
                    <a:cubicBezTo>
                      <a:pt x="12629" y="14181"/>
                      <a:pt x="12699" y="14202"/>
                      <a:pt x="12745" y="14166"/>
                    </a:cubicBezTo>
                    <a:lnTo>
                      <a:pt x="12790" y="14131"/>
                    </a:lnTo>
                    <a:lnTo>
                      <a:pt x="12827" y="14101"/>
                    </a:lnTo>
                    <a:lnTo>
                      <a:pt x="12864" y="14071"/>
                    </a:lnTo>
                    <a:lnTo>
                      <a:pt x="12902" y="14042"/>
                    </a:lnTo>
                    <a:lnTo>
                      <a:pt x="12938" y="14011"/>
                    </a:lnTo>
                    <a:lnTo>
                      <a:pt x="12975" y="13981"/>
                    </a:lnTo>
                    <a:lnTo>
                      <a:pt x="13018" y="13945"/>
                    </a:lnTo>
                    <a:cubicBezTo>
                      <a:pt x="13076" y="13894"/>
                      <a:pt x="13046" y="13799"/>
                      <a:pt x="12969" y="13793"/>
                    </a:cubicBezTo>
                    <a:cubicBezTo>
                      <a:pt x="12944" y="13791"/>
                      <a:pt x="12923" y="13797"/>
                      <a:pt x="12905" y="13813"/>
                    </a:cubicBezTo>
                    <a:lnTo>
                      <a:pt x="12863" y="13848"/>
                    </a:lnTo>
                    <a:lnTo>
                      <a:pt x="12827" y="13878"/>
                    </a:lnTo>
                    <a:lnTo>
                      <a:pt x="12792" y="13907"/>
                    </a:lnTo>
                    <a:lnTo>
                      <a:pt x="12756" y="13936"/>
                    </a:lnTo>
                    <a:lnTo>
                      <a:pt x="12719" y="13966"/>
                    </a:lnTo>
                    <a:lnTo>
                      <a:pt x="12683" y="13995"/>
                    </a:lnTo>
                    <a:close/>
                    <a:moveTo>
                      <a:pt x="11932" y="14516"/>
                    </a:moveTo>
                    <a:cubicBezTo>
                      <a:pt x="11883" y="14547"/>
                      <a:pt x="11877" y="14617"/>
                      <a:pt x="11923" y="14656"/>
                    </a:cubicBezTo>
                    <a:cubicBezTo>
                      <a:pt x="11952" y="14680"/>
                      <a:pt x="11992" y="14683"/>
                      <a:pt x="12024" y="14663"/>
                    </a:cubicBezTo>
                    <a:lnTo>
                      <a:pt x="12049" y="14648"/>
                    </a:lnTo>
                    <a:lnTo>
                      <a:pt x="12090" y="14622"/>
                    </a:lnTo>
                    <a:lnTo>
                      <a:pt x="12130" y="14597"/>
                    </a:lnTo>
                    <a:lnTo>
                      <a:pt x="12170" y="14572"/>
                    </a:lnTo>
                    <a:lnTo>
                      <a:pt x="12210" y="14545"/>
                    </a:lnTo>
                    <a:lnTo>
                      <a:pt x="12250" y="14519"/>
                    </a:lnTo>
                    <a:lnTo>
                      <a:pt x="12290" y="14493"/>
                    </a:lnTo>
                    <a:lnTo>
                      <a:pt x="12318" y="14474"/>
                    </a:lnTo>
                    <a:cubicBezTo>
                      <a:pt x="12390" y="14426"/>
                      <a:pt x="12354" y="14313"/>
                      <a:pt x="12268" y="14315"/>
                    </a:cubicBezTo>
                    <a:cubicBezTo>
                      <a:pt x="12251" y="14316"/>
                      <a:pt x="12235" y="14321"/>
                      <a:pt x="12221" y="14330"/>
                    </a:cubicBezTo>
                    <a:lnTo>
                      <a:pt x="12155" y="14374"/>
                    </a:lnTo>
                    <a:lnTo>
                      <a:pt x="12116" y="14401"/>
                    </a:lnTo>
                    <a:lnTo>
                      <a:pt x="12077" y="14425"/>
                    </a:lnTo>
                    <a:lnTo>
                      <a:pt x="12037" y="14450"/>
                    </a:lnTo>
                    <a:lnTo>
                      <a:pt x="11998" y="14475"/>
                    </a:lnTo>
                    <a:close/>
                    <a:moveTo>
                      <a:pt x="11177" y="14921"/>
                    </a:moveTo>
                    <a:cubicBezTo>
                      <a:pt x="11098" y="14958"/>
                      <a:pt x="11120" y="15078"/>
                      <a:pt x="11207" y="15086"/>
                    </a:cubicBezTo>
                    <a:cubicBezTo>
                      <a:pt x="11223" y="15087"/>
                      <a:pt x="11237" y="15084"/>
                      <a:pt x="11251" y="15077"/>
                    </a:cubicBezTo>
                    <a:lnTo>
                      <a:pt x="11293" y="15058"/>
                    </a:lnTo>
                    <a:lnTo>
                      <a:pt x="11336" y="15037"/>
                    </a:lnTo>
                    <a:lnTo>
                      <a:pt x="11380" y="15016"/>
                    </a:lnTo>
                    <a:lnTo>
                      <a:pt x="11423" y="14995"/>
                    </a:lnTo>
                    <a:lnTo>
                      <a:pt x="11465" y="14974"/>
                    </a:lnTo>
                    <a:lnTo>
                      <a:pt x="11508" y="14952"/>
                    </a:lnTo>
                    <a:lnTo>
                      <a:pt x="11566" y="14922"/>
                    </a:lnTo>
                    <a:cubicBezTo>
                      <a:pt x="11582" y="14913"/>
                      <a:pt x="11595" y="14901"/>
                      <a:pt x="11603" y="14883"/>
                    </a:cubicBezTo>
                    <a:cubicBezTo>
                      <a:pt x="11639" y="14807"/>
                      <a:pt x="11560" y="14731"/>
                      <a:pt x="11485" y="14769"/>
                    </a:cubicBezTo>
                    <a:lnTo>
                      <a:pt x="11429" y="14798"/>
                    </a:lnTo>
                    <a:lnTo>
                      <a:pt x="11388" y="14819"/>
                    </a:lnTo>
                    <a:lnTo>
                      <a:pt x="11346" y="14840"/>
                    </a:lnTo>
                    <a:lnTo>
                      <a:pt x="11303" y="14861"/>
                    </a:lnTo>
                    <a:lnTo>
                      <a:pt x="11261" y="14881"/>
                    </a:lnTo>
                    <a:lnTo>
                      <a:pt x="11219" y="14902"/>
                    </a:lnTo>
                    <a:close/>
                    <a:moveTo>
                      <a:pt x="10382" y="15240"/>
                    </a:moveTo>
                    <a:cubicBezTo>
                      <a:pt x="10296" y="15269"/>
                      <a:pt x="10307" y="15393"/>
                      <a:pt x="10398" y="15407"/>
                    </a:cubicBezTo>
                    <a:cubicBezTo>
                      <a:pt x="10412" y="15410"/>
                      <a:pt x="10425" y="15408"/>
                      <a:pt x="10438" y="15404"/>
                    </a:cubicBezTo>
                    <a:lnTo>
                      <a:pt x="10490" y="15386"/>
                    </a:lnTo>
                    <a:lnTo>
                      <a:pt x="10535" y="15370"/>
                    </a:lnTo>
                    <a:lnTo>
                      <a:pt x="10582" y="15354"/>
                    </a:lnTo>
                    <a:lnTo>
                      <a:pt x="10627" y="15337"/>
                    </a:lnTo>
                    <a:lnTo>
                      <a:pt x="10673" y="15321"/>
                    </a:lnTo>
                    <a:lnTo>
                      <a:pt x="10718" y="15303"/>
                    </a:lnTo>
                    <a:lnTo>
                      <a:pt x="10768" y="15284"/>
                    </a:lnTo>
                    <a:cubicBezTo>
                      <a:pt x="10798" y="15272"/>
                      <a:pt x="10819" y="15245"/>
                      <a:pt x="10823" y="15213"/>
                    </a:cubicBezTo>
                    <a:cubicBezTo>
                      <a:pt x="10830" y="15149"/>
                      <a:pt x="10764" y="15099"/>
                      <a:pt x="10704" y="15123"/>
                    </a:cubicBezTo>
                    <a:lnTo>
                      <a:pt x="10656" y="15142"/>
                    </a:lnTo>
                    <a:lnTo>
                      <a:pt x="10611" y="15158"/>
                    </a:lnTo>
                    <a:lnTo>
                      <a:pt x="10567" y="15174"/>
                    </a:lnTo>
                    <a:lnTo>
                      <a:pt x="10523" y="15191"/>
                    </a:lnTo>
                    <a:lnTo>
                      <a:pt x="10478" y="15206"/>
                    </a:lnTo>
                    <a:lnTo>
                      <a:pt x="10433" y="15222"/>
                    </a:lnTo>
                    <a:close/>
                    <a:moveTo>
                      <a:pt x="9556" y="15468"/>
                    </a:moveTo>
                    <a:cubicBezTo>
                      <a:pt x="9476" y="15485"/>
                      <a:pt x="9462" y="15593"/>
                      <a:pt x="9535" y="15630"/>
                    </a:cubicBezTo>
                    <a:cubicBezTo>
                      <a:pt x="9553" y="15639"/>
                      <a:pt x="9573" y="15641"/>
                      <a:pt x="9593" y="15637"/>
                    </a:cubicBezTo>
                    <a:lnTo>
                      <a:pt x="9646" y="15626"/>
                    </a:lnTo>
                    <a:lnTo>
                      <a:pt x="9694" y="15615"/>
                    </a:lnTo>
                    <a:lnTo>
                      <a:pt x="9742" y="15604"/>
                    </a:lnTo>
                    <a:lnTo>
                      <a:pt x="9789" y="15592"/>
                    </a:lnTo>
                    <a:lnTo>
                      <a:pt x="9837" y="15580"/>
                    </a:lnTo>
                    <a:lnTo>
                      <a:pt x="9884" y="15568"/>
                    </a:lnTo>
                    <a:lnTo>
                      <a:pt x="9935" y="15555"/>
                    </a:lnTo>
                    <a:cubicBezTo>
                      <a:pt x="9972" y="15544"/>
                      <a:pt x="9998" y="15510"/>
                      <a:pt x="9998" y="15471"/>
                    </a:cubicBezTo>
                    <a:cubicBezTo>
                      <a:pt x="9998" y="15414"/>
                      <a:pt x="9943" y="15372"/>
                      <a:pt x="9889" y="15388"/>
                    </a:cubicBezTo>
                    <a:lnTo>
                      <a:pt x="9841" y="15400"/>
                    </a:lnTo>
                    <a:lnTo>
                      <a:pt x="9794" y="15413"/>
                    </a:lnTo>
                    <a:lnTo>
                      <a:pt x="9748" y="15424"/>
                    </a:lnTo>
                    <a:lnTo>
                      <a:pt x="9702" y="15435"/>
                    </a:lnTo>
                    <a:lnTo>
                      <a:pt x="9654" y="15446"/>
                    </a:lnTo>
                    <a:lnTo>
                      <a:pt x="9608" y="15456"/>
                    </a:lnTo>
                    <a:close/>
                    <a:moveTo>
                      <a:pt x="8709" y="15603"/>
                    </a:moveTo>
                    <a:cubicBezTo>
                      <a:pt x="8672" y="15606"/>
                      <a:pt x="8643" y="15633"/>
                      <a:pt x="8634" y="15669"/>
                    </a:cubicBezTo>
                    <a:cubicBezTo>
                      <a:pt x="8621" y="15728"/>
                      <a:pt x="8669" y="15782"/>
                      <a:pt x="8728" y="15775"/>
                    </a:cubicBezTo>
                    <a:lnTo>
                      <a:pt x="8767" y="15771"/>
                    </a:lnTo>
                    <a:lnTo>
                      <a:pt x="8815" y="15766"/>
                    </a:lnTo>
                    <a:lnTo>
                      <a:pt x="8865" y="15760"/>
                    </a:lnTo>
                    <a:lnTo>
                      <a:pt x="8915" y="15754"/>
                    </a:lnTo>
                    <a:lnTo>
                      <a:pt x="8965" y="15747"/>
                    </a:lnTo>
                    <a:lnTo>
                      <a:pt x="9014" y="15741"/>
                    </a:lnTo>
                    <a:lnTo>
                      <a:pt x="9076" y="15731"/>
                    </a:lnTo>
                    <a:cubicBezTo>
                      <a:pt x="9103" y="15728"/>
                      <a:pt x="9125" y="15711"/>
                      <a:pt x="9138" y="15688"/>
                    </a:cubicBezTo>
                    <a:cubicBezTo>
                      <a:pt x="9173" y="15625"/>
                      <a:pt x="9121" y="15550"/>
                      <a:pt x="9049" y="15560"/>
                    </a:cubicBezTo>
                    <a:lnTo>
                      <a:pt x="8990" y="15569"/>
                    </a:lnTo>
                    <a:lnTo>
                      <a:pt x="8941" y="15576"/>
                    </a:lnTo>
                    <a:lnTo>
                      <a:pt x="8893" y="15582"/>
                    </a:lnTo>
                    <a:lnTo>
                      <a:pt x="8844" y="15588"/>
                    </a:lnTo>
                    <a:lnTo>
                      <a:pt x="8796" y="15593"/>
                    </a:lnTo>
                    <a:lnTo>
                      <a:pt x="8747" y="15598"/>
                    </a:lnTo>
                    <a:close/>
                    <a:moveTo>
                      <a:pt x="7853" y="15644"/>
                    </a:moveTo>
                    <a:cubicBezTo>
                      <a:pt x="7771" y="15644"/>
                      <a:pt x="7734" y="15747"/>
                      <a:pt x="7799" y="15798"/>
                    </a:cubicBezTo>
                    <a:cubicBezTo>
                      <a:pt x="7815" y="15811"/>
                      <a:pt x="7832" y="15817"/>
                      <a:pt x="7852" y="15817"/>
                    </a:cubicBezTo>
                    <a:lnTo>
                      <a:pt x="7908" y="15818"/>
                    </a:lnTo>
                    <a:lnTo>
                      <a:pt x="7959" y="15817"/>
                    </a:lnTo>
                    <a:lnTo>
                      <a:pt x="8010" y="15817"/>
                    </a:lnTo>
                    <a:lnTo>
                      <a:pt x="8061" y="15816"/>
                    </a:lnTo>
                    <a:lnTo>
                      <a:pt x="8112" y="15815"/>
                    </a:lnTo>
                    <a:lnTo>
                      <a:pt x="8162" y="15813"/>
                    </a:lnTo>
                    <a:lnTo>
                      <a:pt x="8202" y="15812"/>
                    </a:lnTo>
                    <a:cubicBezTo>
                      <a:pt x="8243" y="15810"/>
                      <a:pt x="8276" y="15783"/>
                      <a:pt x="8285" y="15743"/>
                    </a:cubicBezTo>
                    <a:cubicBezTo>
                      <a:pt x="8297" y="15688"/>
                      <a:pt x="8252" y="15636"/>
                      <a:pt x="8196" y="15639"/>
                    </a:cubicBezTo>
                    <a:lnTo>
                      <a:pt x="8157" y="15640"/>
                    </a:lnTo>
                    <a:lnTo>
                      <a:pt x="8107" y="15641"/>
                    </a:lnTo>
                    <a:lnTo>
                      <a:pt x="8058" y="15642"/>
                    </a:lnTo>
                    <a:lnTo>
                      <a:pt x="8008" y="15643"/>
                    </a:lnTo>
                    <a:lnTo>
                      <a:pt x="7958" y="15644"/>
                    </a:lnTo>
                    <a:lnTo>
                      <a:pt x="7908" y="15644"/>
                    </a:lnTo>
                    <a:close/>
                    <a:moveTo>
                      <a:pt x="6998" y="15591"/>
                    </a:moveTo>
                    <a:cubicBezTo>
                      <a:pt x="6913" y="15582"/>
                      <a:pt x="6867" y="15686"/>
                      <a:pt x="6930" y="15743"/>
                    </a:cubicBezTo>
                    <a:cubicBezTo>
                      <a:pt x="6944" y="15754"/>
                      <a:pt x="6960" y="15761"/>
                      <a:pt x="6977" y="15764"/>
                    </a:cubicBezTo>
                    <a:lnTo>
                      <a:pt x="7050" y="15771"/>
                    </a:lnTo>
                    <a:lnTo>
                      <a:pt x="7100" y="15777"/>
                    </a:lnTo>
                    <a:lnTo>
                      <a:pt x="7149" y="15781"/>
                    </a:lnTo>
                    <a:lnTo>
                      <a:pt x="7199" y="15786"/>
                    </a:lnTo>
                    <a:lnTo>
                      <a:pt x="7249" y="15791"/>
                    </a:lnTo>
                    <a:lnTo>
                      <a:pt x="7327" y="15797"/>
                    </a:lnTo>
                    <a:cubicBezTo>
                      <a:pt x="7414" y="15802"/>
                      <a:pt x="7454" y="15690"/>
                      <a:pt x="7383" y="15640"/>
                    </a:cubicBezTo>
                    <a:cubicBezTo>
                      <a:pt x="7369" y="15630"/>
                      <a:pt x="7356" y="15625"/>
                      <a:pt x="7339" y="15623"/>
                    </a:cubicBezTo>
                    <a:lnTo>
                      <a:pt x="7264" y="15618"/>
                    </a:lnTo>
                    <a:lnTo>
                      <a:pt x="7215" y="15613"/>
                    </a:lnTo>
                    <a:lnTo>
                      <a:pt x="7166" y="15609"/>
                    </a:lnTo>
                    <a:lnTo>
                      <a:pt x="7117" y="15604"/>
                    </a:lnTo>
                    <a:lnTo>
                      <a:pt x="7068" y="15598"/>
                    </a:lnTo>
                    <a:close/>
                    <a:moveTo>
                      <a:pt x="6153" y="15444"/>
                    </a:moveTo>
                    <a:cubicBezTo>
                      <a:pt x="6122" y="15437"/>
                      <a:pt x="6089" y="15447"/>
                      <a:pt x="6069" y="15471"/>
                    </a:cubicBezTo>
                    <a:cubicBezTo>
                      <a:pt x="6026" y="15521"/>
                      <a:pt x="6050" y="15598"/>
                      <a:pt x="6114" y="15612"/>
                    </a:cubicBezTo>
                    <a:lnTo>
                      <a:pt x="6170" y="15626"/>
                    </a:lnTo>
                    <a:lnTo>
                      <a:pt x="6218" y="15636"/>
                    </a:lnTo>
                    <a:lnTo>
                      <a:pt x="6266" y="15647"/>
                    </a:lnTo>
                    <a:lnTo>
                      <a:pt x="6314" y="15657"/>
                    </a:lnTo>
                    <a:lnTo>
                      <a:pt x="6363" y="15667"/>
                    </a:lnTo>
                    <a:lnTo>
                      <a:pt x="6411" y="15676"/>
                    </a:lnTo>
                    <a:lnTo>
                      <a:pt x="6457" y="15685"/>
                    </a:lnTo>
                    <a:cubicBezTo>
                      <a:pt x="6537" y="15700"/>
                      <a:pt x="6592" y="15606"/>
                      <a:pt x="6540" y="15543"/>
                    </a:cubicBezTo>
                    <a:cubicBezTo>
                      <a:pt x="6526" y="15528"/>
                      <a:pt x="6509" y="15518"/>
                      <a:pt x="6488" y="15514"/>
                    </a:cubicBezTo>
                    <a:lnTo>
                      <a:pt x="6444" y="15505"/>
                    </a:lnTo>
                    <a:lnTo>
                      <a:pt x="6396" y="15496"/>
                    </a:lnTo>
                    <a:lnTo>
                      <a:pt x="6349" y="15487"/>
                    </a:lnTo>
                    <a:lnTo>
                      <a:pt x="6302" y="15477"/>
                    </a:lnTo>
                    <a:lnTo>
                      <a:pt x="6255" y="15467"/>
                    </a:lnTo>
                    <a:lnTo>
                      <a:pt x="6208" y="15456"/>
                    </a:lnTo>
                    <a:close/>
                    <a:moveTo>
                      <a:pt x="5330" y="15204"/>
                    </a:moveTo>
                    <a:cubicBezTo>
                      <a:pt x="5294" y="15192"/>
                      <a:pt x="5256" y="15203"/>
                      <a:pt x="5232" y="15233"/>
                    </a:cubicBezTo>
                    <a:cubicBezTo>
                      <a:pt x="5197" y="15280"/>
                      <a:pt x="5217" y="15348"/>
                      <a:pt x="5272" y="15367"/>
                    </a:cubicBezTo>
                    <a:lnTo>
                      <a:pt x="5325" y="15386"/>
                    </a:lnTo>
                    <a:lnTo>
                      <a:pt x="5372" y="15402"/>
                    </a:lnTo>
                    <a:lnTo>
                      <a:pt x="5417" y="15417"/>
                    </a:lnTo>
                    <a:lnTo>
                      <a:pt x="5463" y="15433"/>
                    </a:lnTo>
                    <a:lnTo>
                      <a:pt x="5510" y="15447"/>
                    </a:lnTo>
                    <a:lnTo>
                      <a:pt x="5556" y="15461"/>
                    </a:lnTo>
                    <a:lnTo>
                      <a:pt x="5606" y="15477"/>
                    </a:lnTo>
                    <a:cubicBezTo>
                      <a:pt x="5689" y="15502"/>
                      <a:pt x="5752" y="15403"/>
                      <a:pt x="5697" y="15337"/>
                    </a:cubicBezTo>
                    <a:cubicBezTo>
                      <a:pt x="5686" y="15324"/>
                      <a:pt x="5672" y="15316"/>
                      <a:pt x="5656" y="15311"/>
                    </a:cubicBezTo>
                    <a:lnTo>
                      <a:pt x="5608" y="15296"/>
                    </a:lnTo>
                    <a:lnTo>
                      <a:pt x="5562" y="15282"/>
                    </a:lnTo>
                    <a:lnTo>
                      <a:pt x="5518" y="15268"/>
                    </a:lnTo>
                    <a:lnTo>
                      <a:pt x="5472" y="15253"/>
                    </a:lnTo>
                    <a:lnTo>
                      <a:pt x="5427" y="15237"/>
                    </a:lnTo>
                    <a:lnTo>
                      <a:pt x="5382" y="15222"/>
                    </a:lnTo>
                    <a:close/>
                    <a:moveTo>
                      <a:pt x="4539" y="14874"/>
                    </a:moveTo>
                    <a:cubicBezTo>
                      <a:pt x="4507" y="14858"/>
                      <a:pt x="4469" y="14863"/>
                      <a:pt x="4443" y="14888"/>
                    </a:cubicBezTo>
                    <a:cubicBezTo>
                      <a:pt x="4397" y="14929"/>
                      <a:pt x="4409" y="15004"/>
                      <a:pt x="4464" y="15030"/>
                    </a:cubicBezTo>
                    <a:lnTo>
                      <a:pt x="4522" y="15058"/>
                    </a:lnTo>
                    <a:lnTo>
                      <a:pt x="4566" y="15079"/>
                    </a:lnTo>
                    <a:lnTo>
                      <a:pt x="4610" y="15099"/>
                    </a:lnTo>
                    <a:lnTo>
                      <a:pt x="4653" y="15118"/>
                    </a:lnTo>
                    <a:lnTo>
                      <a:pt x="4697" y="15138"/>
                    </a:lnTo>
                    <a:lnTo>
                      <a:pt x="4741" y="15158"/>
                    </a:lnTo>
                    <a:lnTo>
                      <a:pt x="4782" y="15176"/>
                    </a:lnTo>
                    <a:cubicBezTo>
                      <a:pt x="4867" y="15212"/>
                      <a:pt x="4942" y="15110"/>
                      <a:pt x="4883" y="15039"/>
                    </a:cubicBezTo>
                    <a:cubicBezTo>
                      <a:pt x="4873" y="15029"/>
                      <a:pt x="4864" y="15021"/>
                      <a:pt x="4851" y="15016"/>
                    </a:cubicBezTo>
                    <a:lnTo>
                      <a:pt x="4810" y="14999"/>
                    </a:lnTo>
                    <a:lnTo>
                      <a:pt x="4768" y="14979"/>
                    </a:lnTo>
                    <a:lnTo>
                      <a:pt x="4725" y="14960"/>
                    </a:lnTo>
                    <a:lnTo>
                      <a:pt x="4682" y="14941"/>
                    </a:lnTo>
                    <a:lnTo>
                      <a:pt x="4639" y="14922"/>
                    </a:lnTo>
                    <a:lnTo>
                      <a:pt x="4597" y="14902"/>
                    </a:lnTo>
                    <a:close/>
                    <a:moveTo>
                      <a:pt x="3790" y="14457"/>
                    </a:moveTo>
                    <a:cubicBezTo>
                      <a:pt x="3759" y="14438"/>
                      <a:pt x="3721" y="14441"/>
                      <a:pt x="3692" y="14462"/>
                    </a:cubicBezTo>
                    <a:cubicBezTo>
                      <a:pt x="3643" y="14498"/>
                      <a:pt x="3646" y="14572"/>
                      <a:pt x="3698" y="14605"/>
                    </a:cubicBezTo>
                    <a:lnTo>
                      <a:pt x="3767" y="14648"/>
                    </a:lnTo>
                    <a:lnTo>
                      <a:pt x="3807" y="14672"/>
                    </a:lnTo>
                    <a:lnTo>
                      <a:pt x="3848" y="14697"/>
                    </a:lnTo>
                    <a:lnTo>
                      <a:pt x="3889" y="14721"/>
                    </a:lnTo>
                    <a:lnTo>
                      <a:pt x="3930" y="14745"/>
                    </a:lnTo>
                    <a:lnTo>
                      <a:pt x="3998" y="14785"/>
                    </a:lnTo>
                    <a:cubicBezTo>
                      <a:pt x="4070" y="14826"/>
                      <a:pt x="4154" y="14752"/>
                      <a:pt x="4121" y="14676"/>
                    </a:cubicBezTo>
                    <a:cubicBezTo>
                      <a:pt x="4114" y="14658"/>
                      <a:pt x="4100" y="14643"/>
                      <a:pt x="4084" y="14634"/>
                    </a:cubicBezTo>
                    <a:lnTo>
                      <a:pt x="4058" y="14619"/>
                    </a:lnTo>
                    <a:lnTo>
                      <a:pt x="4018" y="14595"/>
                    </a:lnTo>
                    <a:lnTo>
                      <a:pt x="3977" y="14572"/>
                    </a:lnTo>
                    <a:lnTo>
                      <a:pt x="3937" y="14548"/>
                    </a:lnTo>
                    <a:lnTo>
                      <a:pt x="3897" y="14525"/>
                    </a:lnTo>
                    <a:lnTo>
                      <a:pt x="3858" y="14500"/>
                    </a:lnTo>
                    <a:lnTo>
                      <a:pt x="3818" y="14475"/>
                    </a:lnTo>
                    <a:close/>
                    <a:moveTo>
                      <a:pt x="3091" y="13961"/>
                    </a:moveTo>
                    <a:cubicBezTo>
                      <a:pt x="3021" y="13905"/>
                      <a:pt x="2923" y="13980"/>
                      <a:pt x="2957" y="14063"/>
                    </a:cubicBezTo>
                    <a:cubicBezTo>
                      <a:pt x="2963" y="14077"/>
                      <a:pt x="2972" y="14088"/>
                      <a:pt x="2983" y="14097"/>
                    </a:cubicBezTo>
                    <a:lnTo>
                      <a:pt x="3026" y="14131"/>
                    </a:lnTo>
                    <a:lnTo>
                      <a:pt x="3063" y="14160"/>
                    </a:lnTo>
                    <a:lnTo>
                      <a:pt x="3101" y="14188"/>
                    </a:lnTo>
                    <a:lnTo>
                      <a:pt x="3138" y="14217"/>
                    </a:lnTo>
                    <a:lnTo>
                      <a:pt x="3177" y="14246"/>
                    </a:lnTo>
                    <a:lnTo>
                      <a:pt x="3214" y="14275"/>
                    </a:lnTo>
                    <a:lnTo>
                      <a:pt x="3262" y="14310"/>
                    </a:lnTo>
                    <a:cubicBezTo>
                      <a:pt x="3289" y="14329"/>
                      <a:pt x="3325" y="14332"/>
                      <a:pt x="3355" y="14315"/>
                    </a:cubicBezTo>
                    <a:cubicBezTo>
                      <a:pt x="3411" y="14284"/>
                      <a:pt x="3415" y="14206"/>
                      <a:pt x="3364" y="14169"/>
                    </a:cubicBezTo>
                    <a:lnTo>
                      <a:pt x="3317" y="14135"/>
                    </a:lnTo>
                    <a:lnTo>
                      <a:pt x="3281" y="14107"/>
                    </a:lnTo>
                    <a:lnTo>
                      <a:pt x="3243" y="14079"/>
                    </a:lnTo>
                    <a:lnTo>
                      <a:pt x="3206" y="14051"/>
                    </a:lnTo>
                    <a:lnTo>
                      <a:pt x="3169" y="14022"/>
                    </a:lnTo>
                    <a:lnTo>
                      <a:pt x="3133" y="13995"/>
                    </a:lnTo>
                    <a:close/>
                    <a:moveTo>
                      <a:pt x="2451" y="13390"/>
                    </a:moveTo>
                    <a:cubicBezTo>
                      <a:pt x="2422" y="13362"/>
                      <a:pt x="2378" y="13357"/>
                      <a:pt x="2344" y="13379"/>
                    </a:cubicBezTo>
                    <a:cubicBezTo>
                      <a:pt x="2297" y="13410"/>
                      <a:pt x="2290" y="13474"/>
                      <a:pt x="2329" y="13514"/>
                    </a:cubicBezTo>
                    <a:lnTo>
                      <a:pt x="2384" y="13568"/>
                    </a:lnTo>
                    <a:lnTo>
                      <a:pt x="2417" y="13601"/>
                    </a:lnTo>
                    <a:lnTo>
                      <a:pt x="2452" y="13634"/>
                    </a:lnTo>
                    <a:lnTo>
                      <a:pt x="2486" y="13666"/>
                    </a:lnTo>
                    <a:lnTo>
                      <a:pt x="2521" y="13699"/>
                    </a:lnTo>
                    <a:lnTo>
                      <a:pt x="2556" y="13731"/>
                    </a:lnTo>
                    <a:lnTo>
                      <a:pt x="2583" y="13755"/>
                    </a:lnTo>
                    <a:cubicBezTo>
                      <a:pt x="2610" y="13781"/>
                      <a:pt x="2649" y="13785"/>
                      <a:pt x="2682" y="13768"/>
                    </a:cubicBezTo>
                    <a:cubicBezTo>
                      <a:pt x="2735" y="13740"/>
                      <a:pt x="2744" y="13668"/>
                      <a:pt x="2699" y="13627"/>
                    </a:cubicBezTo>
                    <a:lnTo>
                      <a:pt x="2673" y="13603"/>
                    </a:lnTo>
                    <a:lnTo>
                      <a:pt x="2639" y="13572"/>
                    </a:lnTo>
                    <a:lnTo>
                      <a:pt x="2605" y="13540"/>
                    </a:lnTo>
                    <a:lnTo>
                      <a:pt x="2572" y="13508"/>
                    </a:lnTo>
                    <a:lnTo>
                      <a:pt x="2538" y="13476"/>
                    </a:lnTo>
                    <a:lnTo>
                      <a:pt x="2504" y="13444"/>
                    </a:lnTo>
                    <a:close/>
                    <a:moveTo>
                      <a:pt x="1877" y="12754"/>
                    </a:moveTo>
                    <a:cubicBezTo>
                      <a:pt x="1847" y="12715"/>
                      <a:pt x="1792" y="12710"/>
                      <a:pt x="1754" y="12742"/>
                    </a:cubicBezTo>
                    <a:cubicBezTo>
                      <a:pt x="1718" y="12773"/>
                      <a:pt x="1713" y="12825"/>
                      <a:pt x="1743" y="12862"/>
                    </a:cubicBezTo>
                    <a:lnTo>
                      <a:pt x="1775" y="12903"/>
                    </a:lnTo>
                    <a:lnTo>
                      <a:pt x="1806" y="12940"/>
                    </a:lnTo>
                    <a:lnTo>
                      <a:pt x="1836" y="12976"/>
                    </a:lnTo>
                    <a:lnTo>
                      <a:pt x="1866" y="13012"/>
                    </a:lnTo>
                    <a:lnTo>
                      <a:pt x="1898" y="13049"/>
                    </a:lnTo>
                    <a:lnTo>
                      <a:pt x="1928" y="13085"/>
                    </a:lnTo>
                    <a:lnTo>
                      <a:pt x="1968" y="13131"/>
                    </a:lnTo>
                    <a:cubicBezTo>
                      <a:pt x="2000" y="13165"/>
                      <a:pt x="2052" y="13169"/>
                      <a:pt x="2088" y="13141"/>
                    </a:cubicBezTo>
                    <a:cubicBezTo>
                      <a:pt x="2126" y="13109"/>
                      <a:pt x="2132" y="13052"/>
                      <a:pt x="2098" y="13016"/>
                    </a:cubicBezTo>
                    <a:lnTo>
                      <a:pt x="2059" y="12971"/>
                    </a:lnTo>
                    <a:lnTo>
                      <a:pt x="2029" y="12935"/>
                    </a:lnTo>
                    <a:lnTo>
                      <a:pt x="1999" y="12901"/>
                    </a:lnTo>
                    <a:lnTo>
                      <a:pt x="1969" y="12865"/>
                    </a:lnTo>
                    <a:lnTo>
                      <a:pt x="1939" y="12829"/>
                    </a:lnTo>
                    <a:lnTo>
                      <a:pt x="1910" y="12793"/>
                    </a:lnTo>
                    <a:close/>
                    <a:moveTo>
                      <a:pt x="1378" y="12056"/>
                    </a:moveTo>
                    <a:cubicBezTo>
                      <a:pt x="1360" y="12027"/>
                      <a:pt x="1326" y="12013"/>
                      <a:pt x="1292" y="12018"/>
                    </a:cubicBezTo>
                    <a:cubicBezTo>
                      <a:pt x="1230" y="12027"/>
                      <a:pt x="1198" y="12097"/>
                      <a:pt x="1232" y="12150"/>
                    </a:cubicBezTo>
                    <a:lnTo>
                      <a:pt x="1272" y="12212"/>
                    </a:lnTo>
                    <a:lnTo>
                      <a:pt x="1298" y="12252"/>
                    </a:lnTo>
                    <a:lnTo>
                      <a:pt x="1324" y="12291"/>
                    </a:lnTo>
                    <a:lnTo>
                      <a:pt x="1350" y="12330"/>
                    </a:lnTo>
                    <a:lnTo>
                      <a:pt x="1377" y="12370"/>
                    </a:lnTo>
                    <a:lnTo>
                      <a:pt x="1404" y="12409"/>
                    </a:lnTo>
                    <a:lnTo>
                      <a:pt x="1427" y="12441"/>
                    </a:lnTo>
                    <a:cubicBezTo>
                      <a:pt x="1472" y="12507"/>
                      <a:pt x="1575" y="12481"/>
                      <a:pt x="1584" y="12401"/>
                    </a:cubicBezTo>
                    <a:cubicBezTo>
                      <a:pt x="1586" y="12379"/>
                      <a:pt x="1581" y="12360"/>
                      <a:pt x="1568" y="12342"/>
                    </a:cubicBezTo>
                    <a:lnTo>
                      <a:pt x="1547" y="12310"/>
                    </a:lnTo>
                    <a:lnTo>
                      <a:pt x="1520" y="12272"/>
                    </a:lnTo>
                    <a:lnTo>
                      <a:pt x="1494" y="12233"/>
                    </a:lnTo>
                    <a:lnTo>
                      <a:pt x="1468" y="12195"/>
                    </a:lnTo>
                    <a:lnTo>
                      <a:pt x="1443" y="12156"/>
                    </a:lnTo>
                    <a:lnTo>
                      <a:pt x="1417" y="12117"/>
                    </a:lnTo>
                    <a:close/>
                    <a:moveTo>
                      <a:pt x="958" y="11309"/>
                    </a:moveTo>
                    <a:cubicBezTo>
                      <a:pt x="916" y="11227"/>
                      <a:pt x="794" y="11256"/>
                      <a:pt x="794" y="11349"/>
                    </a:cubicBezTo>
                    <a:cubicBezTo>
                      <a:pt x="795" y="11362"/>
                      <a:pt x="797" y="11373"/>
                      <a:pt x="804" y="11386"/>
                    </a:cubicBezTo>
                    <a:lnTo>
                      <a:pt x="822" y="11424"/>
                    </a:lnTo>
                    <a:lnTo>
                      <a:pt x="844" y="11467"/>
                    </a:lnTo>
                    <a:lnTo>
                      <a:pt x="865" y="11510"/>
                    </a:lnTo>
                    <a:lnTo>
                      <a:pt x="887" y="11552"/>
                    </a:lnTo>
                    <a:lnTo>
                      <a:pt x="909" y="11594"/>
                    </a:lnTo>
                    <a:lnTo>
                      <a:pt x="932" y="11636"/>
                    </a:lnTo>
                    <a:lnTo>
                      <a:pt x="964" y="11697"/>
                    </a:lnTo>
                    <a:cubicBezTo>
                      <a:pt x="1012" y="11780"/>
                      <a:pt x="1137" y="11740"/>
                      <a:pt x="1127" y="11644"/>
                    </a:cubicBezTo>
                    <a:cubicBezTo>
                      <a:pt x="1125" y="11633"/>
                      <a:pt x="1121" y="11624"/>
                      <a:pt x="1116" y="11614"/>
                    </a:cubicBezTo>
                    <a:lnTo>
                      <a:pt x="1085" y="11555"/>
                    </a:lnTo>
                    <a:lnTo>
                      <a:pt x="1063" y="11513"/>
                    </a:lnTo>
                    <a:lnTo>
                      <a:pt x="1041" y="11472"/>
                    </a:lnTo>
                    <a:lnTo>
                      <a:pt x="1019" y="11430"/>
                    </a:lnTo>
                    <a:lnTo>
                      <a:pt x="998" y="11388"/>
                    </a:lnTo>
                    <a:lnTo>
                      <a:pt x="977" y="11346"/>
                    </a:lnTo>
                    <a:close/>
                    <a:moveTo>
                      <a:pt x="625" y="10519"/>
                    </a:moveTo>
                    <a:cubicBezTo>
                      <a:pt x="596" y="10442"/>
                      <a:pt x="487" y="10443"/>
                      <a:pt x="460" y="10524"/>
                    </a:cubicBezTo>
                    <a:cubicBezTo>
                      <a:pt x="455" y="10542"/>
                      <a:pt x="455" y="10560"/>
                      <a:pt x="461" y="10579"/>
                    </a:cubicBezTo>
                    <a:lnTo>
                      <a:pt x="480" y="10629"/>
                    </a:lnTo>
                    <a:lnTo>
                      <a:pt x="496" y="10674"/>
                    </a:lnTo>
                    <a:lnTo>
                      <a:pt x="514" y="10719"/>
                    </a:lnTo>
                    <a:lnTo>
                      <a:pt x="531" y="10764"/>
                    </a:lnTo>
                    <a:lnTo>
                      <a:pt x="549" y="10808"/>
                    </a:lnTo>
                    <a:lnTo>
                      <a:pt x="566" y="10854"/>
                    </a:lnTo>
                    <a:lnTo>
                      <a:pt x="588" y="10906"/>
                    </a:lnTo>
                    <a:cubicBezTo>
                      <a:pt x="621" y="10987"/>
                      <a:pt x="740" y="10973"/>
                      <a:pt x="754" y="10885"/>
                    </a:cubicBezTo>
                    <a:cubicBezTo>
                      <a:pt x="756" y="10869"/>
                      <a:pt x="754" y="10855"/>
                      <a:pt x="748" y="10840"/>
                    </a:cubicBezTo>
                    <a:lnTo>
                      <a:pt x="727" y="10789"/>
                    </a:lnTo>
                    <a:lnTo>
                      <a:pt x="710" y="10746"/>
                    </a:lnTo>
                    <a:lnTo>
                      <a:pt x="693" y="10701"/>
                    </a:lnTo>
                    <a:lnTo>
                      <a:pt x="675" y="10657"/>
                    </a:lnTo>
                    <a:lnTo>
                      <a:pt x="659" y="10613"/>
                    </a:lnTo>
                    <a:lnTo>
                      <a:pt x="643" y="10568"/>
                    </a:lnTo>
                    <a:close/>
                    <a:moveTo>
                      <a:pt x="381" y="9698"/>
                    </a:moveTo>
                    <a:cubicBezTo>
                      <a:pt x="362" y="9617"/>
                      <a:pt x="248" y="9607"/>
                      <a:pt x="216" y="9686"/>
                    </a:cubicBezTo>
                    <a:cubicBezTo>
                      <a:pt x="210" y="9702"/>
                      <a:pt x="208" y="9721"/>
                      <a:pt x="212" y="9738"/>
                    </a:cubicBezTo>
                    <a:lnTo>
                      <a:pt x="225" y="9790"/>
                    </a:lnTo>
                    <a:lnTo>
                      <a:pt x="237" y="9838"/>
                    </a:lnTo>
                    <a:lnTo>
                      <a:pt x="249" y="9886"/>
                    </a:lnTo>
                    <a:lnTo>
                      <a:pt x="261" y="9933"/>
                    </a:lnTo>
                    <a:lnTo>
                      <a:pt x="274" y="9980"/>
                    </a:lnTo>
                    <a:lnTo>
                      <a:pt x="287" y="10027"/>
                    </a:lnTo>
                    <a:lnTo>
                      <a:pt x="301" y="10078"/>
                    </a:lnTo>
                    <a:cubicBezTo>
                      <a:pt x="307" y="10098"/>
                      <a:pt x="318" y="10113"/>
                      <a:pt x="334" y="10125"/>
                    </a:cubicBezTo>
                    <a:cubicBezTo>
                      <a:pt x="402" y="10171"/>
                      <a:pt x="489" y="10109"/>
                      <a:pt x="467" y="10030"/>
                    </a:cubicBezTo>
                    <a:lnTo>
                      <a:pt x="453" y="9981"/>
                    </a:lnTo>
                    <a:lnTo>
                      <a:pt x="441" y="9934"/>
                    </a:lnTo>
                    <a:lnTo>
                      <a:pt x="429" y="9888"/>
                    </a:lnTo>
                    <a:lnTo>
                      <a:pt x="417" y="9842"/>
                    </a:lnTo>
                    <a:lnTo>
                      <a:pt x="405" y="9796"/>
                    </a:lnTo>
                    <a:lnTo>
                      <a:pt x="393" y="9749"/>
                    </a:lnTo>
                    <a:close/>
                    <a:moveTo>
                      <a:pt x="231" y="8854"/>
                    </a:moveTo>
                    <a:cubicBezTo>
                      <a:pt x="220" y="8771"/>
                      <a:pt x="109" y="8750"/>
                      <a:pt x="69" y="8822"/>
                    </a:cubicBezTo>
                    <a:cubicBezTo>
                      <a:pt x="60" y="8838"/>
                      <a:pt x="56" y="8858"/>
                      <a:pt x="58" y="8875"/>
                    </a:cubicBezTo>
                    <a:lnTo>
                      <a:pt x="63" y="8916"/>
                    </a:lnTo>
                    <a:lnTo>
                      <a:pt x="70" y="8965"/>
                    </a:lnTo>
                    <a:lnTo>
                      <a:pt x="76" y="9015"/>
                    </a:lnTo>
                    <a:lnTo>
                      <a:pt x="83" y="9064"/>
                    </a:lnTo>
                    <a:lnTo>
                      <a:pt x="91" y="9114"/>
                    </a:lnTo>
                    <a:lnTo>
                      <a:pt x="99" y="9163"/>
                    </a:lnTo>
                    <a:lnTo>
                      <a:pt x="109" y="9223"/>
                    </a:lnTo>
                    <a:cubicBezTo>
                      <a:pt x="114" y="9256"/>
                      <a:pt x="139" y="9283"/>
                      <a:pt x="171" y="9292"/>
                    </a:cubicBezTo>
                    <a:cubicBezTo>
                      <a:pt x="233" y="9308"/>
                      <a:pt x="290" y="9256"/>
                      <a:pt x="280" y="9193"/>
                    </a:cubicBezTo>
                    <a:lnTo>
                      <a:pt x="270" y="9136"/>
                    </a:lnTo>
                    <a:lnTo>
                      <a:pt x="262" y="9088"/>
                    </a:lnTo>
                    <a:lnTo>
                      <a:pt x="255" y="9039"/>
                    </a:lnTo>
                    <a:lnTo>
                      <a:pt x="248" y="8991"/>
                    </a:lnTo>
                    <a:lnTo>
                      <a:pt x="241" y="8943"/>
                    </a:lnTo>
                    <a:lnTo>
                      <a:pt x="235" y="8895"/>
                    </a:lnTo>
                    <a:close/>
                    <a:moveTo>
                      <a:pt x="174" y="7999"/>
                    </a:moveTo>
                    <a:cubicBezTo>
                      <a:pt x="172" y="7912"/>
                      <a:pt x="60" y="7881"/>
                      <a:pt x="12" y="7955"/>
                    </a:cubicBezTo>
                    <a:cubicBezTo>
                      <a:pt x="5" y="7970"/>
                      <a:pt x="0" y="7984"/>
                      <a:pt x="0" y="8001"/>
                    </a:cubicBezTo>
                    <a:lnTo>
                      <a:pt x="1" y="8062"/>
                    </a:lnTo>
                    <a:lnTo>
                      <a:pt x="2" y="8113"/>
                    </a:lnTo>
                    <a:lnTo>
                      <a:pt x="4" y="8164"/>
                    </a:lnTo>
                    <a:lnTo>
                      <a:pt x="5" y="8215"/>
                    </a:lnTo>
                    <a:lnTo>
                      <a:pt x="7" y="8265"/>
                    </a:lnTo>
                    <a:lnTo>
                      <a:pt x="10" y="8316"/>
                    </a:lnTo>
                    <a:lnTo>
                      <a:pt x="12" y="8351"/>
                    </a:lnTo>
                    <a:cubicBezTo>
                      <a:pt x="15" y="8406"/>
                      <a:pt x="67" y="8445"/>
                      <a:pt x="122" y="8430"/>
                    </a:cubicBezTo>
                    <a:cubicBezTo>
                      <a:pt x="161" y="8420"/>
                      <a:pt x="188" y="8382"/>
                      <a:pt x="185" y="8342"/>
                    </a:cubicBezTo>
                    <a:lnTo>
                      <a:pt x="184" y="8307"/>
                    </a:lnTo>
                    <a:lnTo>
                      <a:pt x="181" y="8258"/>
                    </a:lnTo>
                    <a:lnTo>
                      <a:pt x="179" y="8208"/>
                    </a:lnTo>
                    <a:lnTo>
                      <a:pt x="177" y="8159"/>
                    </a:lnTo>
                    <a:lnTo>
                      <a:pt x="176" y="8109"/>
                    </a:lnTo>
                    <a:lnTo>
                      <a:pt x="175" y="8059"/>
                    </a:lnTo>
                    <a:close/>
                    <a:moveTo>
                      <a:pt x="211" y="7142"/>
                    </a:moveTo>
                    <a:cubicBezTo>
                      <a:pt x="219" y="7054"/>
                      <a:pt x="108" y="7012"/>
                      <a:pt x="54" y="7083"/>
                    </a:cubicBezTo>
                    <a:cubicBezTo>
                      <a:pt x="45" y="7096"/>
                      <a:pt x="40" y="7109"/>
                      <a:pt x="38" y="7126"/>
                    </a:cubicBezTo>
                    <a:lnTo>
                      <a:pt x="31" y="7201"/>
                    </a:lnTo>
                    <a:lnTo>
                      <a:pt x="26" y="7250"/>
                    </a:lnTo>
                    <a:lnTo>
                      <a:pt x="23" y="7301"/>
                    </a:lnTo>
                    <a:lnTo>
                      <a:pt x="19" y="7351"/>
                    </a:lnTo>
                    <a:lnTo>
                      <a:pt x="16" y="7401"/>
                    </a:lnTo>
                    <a:lnTo>
                      <a:pt x="12" y="7476"/>
                    </a:lnTo>
                    <a:cubicBezTo>
                      <a:pt x="8" y="7562"/>
                      <a:pt x="119" y="7601"/>
                      <a:pt x="170" y="7529"/>
                    </a:cubicBezTo>
                    <a:cubicBezTo>
                      <a:pt x="179" y="7515"/>
                      <a:pt x="184" y="7501"/>
                      <a:pt x="184" y="7484"/>
                    </a:cubicBezTo>
                    <a:lnTo>
                      <a:pt x="189" y="7412"/>
                    </a:lnTo>
                    <a:lnTo>
                      <a:pt x="192" y="7363"/>
                    </a:lnTo>
                    <a:lnTo>
                      <a:pt x="196" y="7314"/>
                    </a:lnTo>
                    <a:lnTo>
                      <a:pt x="199" y="7265"/>
                    </a:lnTo>
                    <a:lnTo>
                      <a:pt x="204" y="7216"/>
                    </a:lnTo>
                    <a:close/>
                    <a:moveTo>
                      <a:pt x="342" y="6295"/>
                    </a:moveTo>
                    <a:cubicBezTo>
                      <a:pt x="359" y="6213"/>
                      <a:pt x="260" y="6156"/>
                      <a:pt x="198" y="6213"/>
                    </a:cubicBezTo>
                    <a:cubicBezTo>
                      <a:pt x="185" y="6225"/>
                      <a:pt x="176" y="6242"/>
                      <a:pt x="172" y="6259"/>
                    </a:cubicBezTo>
                    <a:lnTo>
                      <a:pt x="160" y="6315"/>
                    </a:lnTo>
                    <a:lnTo>
                      <a:pt x="150" y="6364"/>
                    </a:lnTo>
                    <a:lnTo>
                      <a:pt x="142" y="6412"/>
                    </a:lnTo>
                    <a:lnTo>
                      <a:pt x="132" y="6461"/>
                    </a:lnTo>
                    <a:lnTo>
                      <a:pt x="123" y="6509"/>
                    </a:lnTo>
                    <a:lnTo>
                      <a:pt x="115" y="6558"/>
                    </a:lnTo>
                    <a:lnTo>
                      <a:pt x="107" y="6603"/>
                    </a:lnTo>
                    <a:cubicBezTo>
                      <a:pt x="101" y="6641"/>
                      <a:pt x="119" y="6678"/>
                      <a:pt x="153" y="6695"/>
                    </a:cubicBezTo>
                    <a:cubicBezTo>
                      <a:pt x="205" y="6722"/>
                      <a:pt x="268" y="6691"/>
                      <a:pt x="278" y="6632"/>
                    </a:cubicBezTo>
                    <a:lnTo>
                      <a:pt x="286" y="6588"/>
                    </a:lnTo>
                    <a:lnTo>
                      <a:pt x="294" y="6540"/>
                    </a:lnTo>
                    <a:lnTo>
                      <a:pt x="302" y="6493"/>
                    </a:lnTo>
                    <a:lnTo>
                      <a:pt x="312" y="6445"/>
                    </a:lnTo>
                    <a:lnTo>
                      <a:pt x="321" y="6397"/>
                    </a:lnTo>
                    <a:lnTo>
                      <a:pt x="330" y="6350"/>
                    </a:lnTo>
                    <a:close/>
                    <a:moveTo>
                      <a:pt x="566" y="5468"/>
                    </a:moveTo>
                    <a:cubicBezTo>
                      <a:pt x="593" y="5385"/>
                      <a:pt x="495" y="5318"/>
                      <a:pt x="428" y="5374"/>
                    </a:cubicBezTo>
                    <a:cubicBezTo>
                      <a:pt x="416" y="5385"/>
                      <a:pt x="407" y="5398"/>
                      <a:pt x="402" y="5413"/>
                    </a:cubicBezTo>
                    <a:lnTo>
                      <a:pt x="384" y="5465"/>
                    </a:lnTo>
                    <a:lnTo>
                      <a:pt x="370" y="5511"/>
                    </a:lnTo>
                    <a:lnTo>
                      <a:pt x="356" y="5557"/>
                    </a:lnTo>
                    <a:lnTo>
                      <a:pt x="341" y="5604"/>
                    </a:lnTo>
                    <a:lnTo>
                      <a:pt x="327" y="5651"/>
                    </a:lnTo>
                    <a:lnTo>
                      <a:pt x="314" y="5697"/>
                    </a:lnTo>
                    <a:lnTo>
                      <a:pt x="299" y="5749"/>
                    </a:lnTo>
                    <a:cubicBezTo>
                      <a:pt x="275" y="5833"/>
                      <a:pt x="377" y="5895"/>
                      <a:pt x="441" y="5835"/>
                    </a:cubicBezTo>
                    <a:cubicBezTo>
                      <a:pt x="453" y="5825"/>
                      <a:pt x="461" y="5811"/>
                      <a:pt x="466" y="5795"/>
                    </a:cubicBezTo>
                    <a:lnTo>
                      <a:pt x="480" y="5746"/>
                    </a:lnTo>
                    <a:lnTo>
                      <a:pt x="494" y="5700"/>
                    </a:lnTo>
                    <a:lnTo>
                      <a:pt x="507" y="5654"/>
                    </a:lnTo>
                    <a:lnTo>
                      <a:pt x="521" y="5609"/>
                    </a:lnTo>
                    <a:lnTo>
                      <a:pt x="535" y="5564"/>
                    </a:lnTo>
                    <a:lnTo>
                      <a:pt x="549" y="5518"/>
                    </a:lnTo>
                    <a:close/>
                    <a:moveTo>
                      <a:pt x="882" y="4671"/>
                    </a:moveTo>
                    <a:cubicBezTo>
                      <a:pt x="895" y="4642"/>
                      <a:pt x="892" y="4608"/>
                      <a:pt x="873" y="4583"/>
                    </a:cubicBezTo>
                    <a:cubicBezTo>
                      <a:pt x="833" y="4530"/>
                      <a:pt x="751" y="4538"/>
                      <a:pt x="724" y="4599"/>
                    </a:cubicBezTo>
                    <a:lnTo>
                      <a:pt x="699" y="4655"/>
                    </a:lnTo>
                    <a:lnTo>
                      <a:pt x="679" y="4698"/>
                    </a:lnTo>
                    <a:lnTo>
                      <a:pt x="659" y="4743"/>
                    </a:lnTo>
                    <a:lnTo>
                      <a:pt x="640" y="4786"/>
                    </a:lnTo>
                    <a:lnTo>
                      <a:pt x="621" y="4831"/>
                    </a:lnTo>
                    <a:lnTo>
                      <a:pt x="603" y="4876"/>
                    </a:lnTo>
                    <a:lnTo>
                      <a:pt x="584" y="4920"/>
                    </a:lnTo>
                    <a:cubicBezTo>
                      <a:pt x="570" y="4955"/>
                      <a:pt x="579" y="4993"/>
                      <a:pt x="608" y="5018"/>
                    </a:cubicBezTo>
                    <a:cubicBezTo>
                      <a:pt x="652" y="5057"/>
                      <a:pt x="723" y="5040"/>
                      <a:pt x="745" y="4986"/>
                    </a:cubicBezTo>
                    <a:lnTo>
                      <a:pt x="762" y="4942"/>
                    </a:lnTo>
                    <a:lnTo>
                      <a:pt x="781" y="4898"/>
                    </a:lnTo>
                    <a:lnTo>
                      <a:pt x="799" y="4855"/>
                    </a:lnTo>
                    <a:lnTo>
                      <a:pt x="818" y="4812"/>
                    </a:lnTo>
                    <a:lnTo>
                      <a:pt x="838" y="4769"/>
                    </a:lnTo>
                    <a:lnTo>
                      <a:pt x="857" y="4726"/>
                    </a:lnTo>
                    <a:close/>
                    <a:moveTo>
                      <a:pt x="1284" y="3913"/>
                    </a:moveTo>
                    <a:cubicBezTo>
                      <a:pt x="1328" y="3838"/>
                      <a:pt x="1247" y="3752"/>
                      <a:pt x="1169" y="3793"/>
                    </a:cubicBezTo>
                    <a:cubicBezTo>
                      <a:pt x="1155" y="3801"/>
                      <a:pt x="1143" y="3810"/>
                      <a:pt x="1135" y="3824"/>
                    </a:cubicBezTo>
                    <a:lnTo>
                      <a:pt x="1120" y="3850"/>
                    </a:lnTo>
                    <a:lnTo>
                      <a:pt x="1096" y="3891"/>
                    </a:lnTo>
                    <a:lnTo>
                      <a:pt x="1072" y="3932"/>
                    </a:lnTo>
                    <a:lnTo>
                      <a:pt x="1047" y="3973"/>
                    </a:lnTo>
                    <a:lnTo>
                      <a:pt x="1024" y="4015"/>
                    </a:lnTo>
                    <a:lnTo>
                      <a:pt x="1001" y="4056"/>
                    </a:lnTo>
                    <a:lnTo>
                      <a:pt x="977" y="4098"/>
                    </a:lnTo>
                    <a:lnTo>
                      <a:pt x="961" y="4128"/>
                    </a:lnTo>
                    <a:cubicBezTo>
                      <a:pt x="934" y="4179"/>
                      <a:pt x="961" y="4241"/>
                      <a:pt x="1017" y="4254"/>
                    </a:cubicBezTo>
                    <a:cubicBezTo>
                      <a:pt x="1054" y="4263"/>
                      <a:pt x="1094" y="4245"/>
                      <a:pt x="1113" y="4211"/>
                    </a:cubicBezTo>
                    <a:lnTo>
                      <a:pt x="1129" y="4181"/>
                    </a:lnTo>
                    <a:lnTo>
                      <a:pt x="1152" y="4140"/>
                    </a:lnTo>
                    <a:lnTo>
                      <a:pt x="1175" y="4100"/>
                    </a:lnTo>
                    <a:lnTo>
                      <a:pt x="1198" y="4059"/>
                    </a:lnTo>
                    <a:lnTo>
                      <a:pt x="1222" y="4019"/>
                    </a:lnTo>
                    <a:lnTo>
                      <a:pt x="1245" y="3979"/>
                    </a:lnTo>
                    <a:lnTo>
                      <a:pt x="1269" y="3939"/>
                    </a:lnTo>
                    <a:close/>
                    <a:moveTo>
                      <a:pt x="1767" y="3206"/>
                    </a:moveTo>
                    <a:cubicBezTo>
                      <a:pt x="1818" y="3138"/>
                      <a:pt x="1754" y="3045"/>
                      <a:pt x="1671" y="3071"/>
                    </a:cubicBezTo>
                    <a:cubicBezTo>
                      <a:pt x="1654" y="3076"/>
                      <a:pt x="1641" y="3086"/>
                      <a:pt x="1630" y="3100"/>
                    </a:cubicBezTo>
                    <a:lnTo>
                      <a:pt x="1600" y="3140"/>
                    </a:lnTo>
                    <a:lnTo>
                      <a:pt x="1571" y="3177"/>
                    </a:lnTo>
                    <a:lnTo>
                      <a:pt x="1542" y="3216"/>
                    </a:lnTo>
                    <a:lnTo>
                      <a:pt x="1514" y="3254"/>
                    </a:lnTo>
                    <a:lnTo>
                      <a:pt x="1486" y="3293"/>
                    </a:lnTo>
                    <a:lnTo>
                      <a:pt x="1459" y="3331"/>
                    </a:lnTo>
                    <a:lnTo>
                      <a:pt x="1422" y="3383"/>
                    </a:lnTo>
                    <a:cubicBezTo>
                      <a:pt x="1370" y="3460"/>
                      <a:pt x="1455" y="3553"/>
                      <a:pt x="1536" y="3508"/>
                    </a:cubicBezTo>
                    <a:cubicBezTo>
                      <a:pt x="1547" y="3502"/>
                      <a:pt x="1557" y="3493"/>
                      <a:pt x="1565" y="3482"/>
                    </a:cubicBezTo>
                    <a:lnTo>
                      <a:pt x="1600" y="3431"/>
                    </a:lnTo>
                    <a:lnTo>
                      <a:pt x="1627" y="3394"/>
                    </a:lnTo>
                    <a:lnTo>
                      <a:pt x="1655" y="3356"/>
                    </a:lnTo>
                    <a:lnTo>
                      <a:pt x="1682" y="3319"/>
                    </a:lnTo>
                    <a:lnTo>
                      <a:pt x="1710" y="3281"/>
                    </a:lnTo>
                    <a:lnTo>
                      <a:pt x="1738" y="3244"/>
                    </a:lnTo>
                    <a:close/>
                    <a:moveTo>
                      <a:pt x="2325" y="2556"/>
                    </a:moveTo>
                    <a:cubicBezTo>
                      <a:pt x="2384" y="2494"/>
                      <a:pt x="2329" y="2393"/>
                      <a:pt x="2245" y="2411"/>
                    </a:cubicBezTo>
                    <a:cubicBezTo>
                      <a:pt x="2227" y="2415"/>
                      <a:pt x="2213" y="2423"/>
                      <a:pt x="2201" y="2436"/>
                    </a:cubicBezTo>
                    <a:lnTo>
                      <a:pt x="2151" y="2487"/>
                    </a:lnTo>
                    <a:lnTo>
                      <a:pt x="2118" y="2522"/>
                    </a:lnTo>
                    <a:lnTo>
                      <a:pt x="2086" y="2556"/>
                    </a:lnTo>
                    <a:lnTo>
                      <a:pt x="2054" y="2592"/>
                    </a:lnTo>
                    <a:lnTo>
                      <a:pt x="2022" y="2627"/>
                    </a:lnTo>
                    <a:lnTo>
                      <a:pt x="1991" y="2662"/>
                    </a:lnTo>
                    <a:lnTo>
                      <a:pt x="1963" y="2694"/>
                    </a:lnTo>
                    <a:cubicBezTo>
                      <a:pt x="1905" y="2762"/>
                      <a:pt x="1974" y="2863"/>
                      <a:pt x="2058" y="2832"/>
                    </a:cubicBezTo>
                    <a:cubicBezTo>
                      <a:pt x="2072" y="2827"/>
                      <a:pt x="2084" y="2819"/>
                      <a:pt x="2093" y="2808"/>
                    </a:cubicBezTo>
                    <a:lnTo>
                      <a:pt x="2120" y="2777"/>
                    </a:lnTo>
                    <a:lnTo>
                      <a:pt x="2152" y="2743"/>
                    </a:lnTo>
                    <a:lnTo>
                      <a:pt x="2182" y="2708"/>
                    </a:lnTo>
                    <a:lnTo>
                      <a:pt x="2214" y="2674"/>
                    </a:lnTo>
                    <a:lnTo>
                      <a:pt x="2245" y="2640"/>
                    </a:lnTo>
                    <a:lnTo>
                      <a:pt x="2277" y="2606"/>
                    </a:lnTo>
                    <a:close/>
                    <a:moveTo>
                      <a:pt x="2952" y="1970"/>
                    </a:moveTo>
                    <a:cubicBezTo>
                      <a:pt x="3013" y="1919"/>
                      <a:pt x="2978" y="1819"/>
                      <a:pt x="2899" y="1817"/>
                    </a:cubicBezTo>
                    <a:cubicBezTo>
                      <a:pt x="2878" y="1816"/>
                      <a:pt x="2856" y="1824"/>
                      <a:pt x="2841" y="1838"/>
                    </a:cubicBezTo>
                    <a:lnTo>
                      <a:pt x="2805" y="1868"/>
                    </a:lnTo>
                    <a:lnTo>
                      <a:pt x="2769" y="1898"/>
                    </a:lnTo>
                    <a:lnTo>
                      <a:pt x="2732" y="1930"/>
                    </a:lnTo>
                    <a:lnTo>
                      <a:pt x="2696" y="1961"/>
                    </a:lnTo>
                    <a:lnTo>
                      <a:pt x="2662" y="1992"/>
                    </a:lnTo>
                    <a:lnTo>
                      <a:pt x="2626" y="2024"/>
                    </a:lnTo>
                    <a:lnTo>
                      <a:pt x="2577" y="2068"/>
                    </a:lnTo>
                    <a:cubicBezTo>
                      <a:pt x="2517" y="2123"/>
                      <a:pt x="2559" y="2222"/>
                      <a:pt x="2640" y="2219"/>
                    </a:cubicBezTo>
                    <a:cubicBezTo>
                      <a:pt x="2661" y="2218"/>
                      <a:pt x="2678" y="2210"/>
                      <a:pt x="2694" y="2196"/>
                    </a:cubicBezTo>
                    <a:lnTo>
                      <a:pt x="2742" y="2153"/>
                    </a:lnTo>
                    <a:lnTo>
                      <a:pt x="2776" y="2122"/>
                    </a:lnTo>
                    <a:lnTo>
                      <a:pt x="2811" y="2091"/>
                    </a:lnTo>
                    <a:lnTo>
                      <a:pt x="2846" y="2061"/>
                    </a:lnTo>
                    <a:lnTo>
                      <a:pt x="2882" y="2030"/>
                    </a:lnTo>
                    <a:lnTo>
                      <a:pt x="2917" y="2000"/>
                    </a:lnTo>
                    <a:close/>
                    <a:moveTo>
                      <a:pt x="3639" y="1458"/>
                    </a:moveTo>
                    <a:cubicBezTo>
                      <a:pt x="3714" y="1407"/>
                      <a:pt x="3673" y="1291"/>
                      <a:pt x="3583" y="1299"/>
                    </a:cubicBezTo>
                    <a:cubicBezTo>
                      <a:pt x="3569" y="1301"/>
                      <a:pt x="3556" y="1305"/>
                      <a:pt x="3543" y="1314"/>
                    </a:cubicBezTo>
                    <a:lnTo>
                      <a:pt x="3487" y="1352"/>
                    </a:lnTo>
                    <a:lnTo>
                      <a:pt x="3447" y="1379"/>
                    </a:lnTo>
                    <a:lnTo>
                      <a:pt x="3408" y="1406"/>
                    </a:lnTo>
                    <a:lnTo>
                      <a:pt x="3369" y="1433"/>
                    </a:lnTo>
                    <a:lnTo>
                      <a:pt x="3330" y="1460"/>
                    </a:lnTo>
                    <a:lnTo>
                      <a:pt x="3291" y="1488"/>
                    </a:lnTo>
                    <a:lnTo>
                      <a:pt x="3255" y="1514"/>
                    </a:lnTo>
                    <a:cubicBezTo>
                      <a:pt x="3187" y="1565"/>
                      <a:pt x="3224" y="1672"/>
                      <a:pt x="3309" y="1670"/>
                    </a:cubicBezTo>
                    <a:cubicBezTo>
                      <a:pt x="3328" y="1669"/>
                      <a:pt x="3343" y="1664"/>
                      <a:pt x="3357" y="1654"/>
                    </a:cubicBezTo>
                    <a:lnTo>
                      <a:pt x="3392" y="1628"/>
                    </a:lnTo>
                    <a:lnTo>
                      <a:pt x="3431" y="1601"/>
                    </a:lnTo>
                    <a:lnTo>
                      <a:pt x="3468" y="1575"/>
                    </a:lnTo>
                    <a:lnTo>
                      <a:pt x="3507" y="1548"/>
                    </a:lnTo>
                    <a:lnTo>
                      <a:pt x="3545" y="1522"/>
                    </a:lnTo>
                    <a:lnTo>
                      <a:pt x="3584" y="1496"/>
                    </a:lnTo>
                    <a:close/>
                    <a:moveTo>
                      <a:pt x="4379" y="1024"/>
                    </a:moveTo>
                    <a:cubicBezTo>
                      <a:pt x="4454" y="984"/>
                      <a:pt x="4434" y="873"/>
                      <a:pt x="4350" y="862"/>
                    </a:cubicBezTo>
                    <a:cubicBezTo>
                      <a:pt x="4332" y="859"/>
                      <a:pt x="4315" y="863"/>
                      <a:pt x="4300" y="870"/>
                    </a:cubicBezTo>
                    <a:lnTo>
                      <a:pt x="4265" y="888"/>
                    </a:lnTo>
                    <a:lnTo>
                      <a:pt x="4223" y="911"/>
                    </a:lnTo>
                    <a:lnTo>
                      <a:pt x="4181" y="933"/>
                    </a:lnTo>
                    <a:lnTo>
                      <a:pt x="4138" y="956"/>
                    </a:lnTo>
                    <a:lnTo>
                      <a:pt x="4096" y="979"/>
                    </a:lnTo>
                    <a:lnTo>
                      <a:pt x="4054" y="1001"/>
                    </a:lnTo>
                    <a:lnTo>
                      <a:pt x="3991" y="1037"/>
                    </a:lnTo>
                    <a:cubicBezTo>
                      <a:pt x="3961" y="1055"/>
                      <a:pt x="3943" y="1090"/>
                      <a:pt x="3949" y="1124"/>
                    </a:cubicBezTo>
                    <a:cubicBezTo>
                      <a:pt x="3956" y="1186"/>
                      <a:pt x="4024" y="1219"/>
                      <a:pt x="4078" y="1188"/>
                    </a:cubicBezTo>
                    <a:lnTo>
                      <a:pt x="4139" y="1153"/>
                    </a:lnTo>
                    <a:lnTo>
                      <a:pt x="4180" y="1131"/>
                    </a:lnTo>
                    <a:lnTo>
                      <a:pt x="4221" y="1108"/>
                    </a:lnTo>
                    <a:lnTo>
                      <a:pt x="4262" y="1086"/>
                    </a:lnTo>
                    <a:lnTo>
                      <a:pt x="4304" y="1063"/>
                    </a:lnTo>
                    <a:lnTo>
                      <a:pt x="4345" y="1042"/>
                    </a:lnTo>
                    <a:close/>
                    <a:moveTo>
                      <a:pt x="5162" y="676"/>
                    </a:moveTo>
                    <a:cubicBezTo>
                      <a:pt x="5242" y="646"/>
                      <a:pt x="5234" y="530"/>
                      <a:pt x="5151" y="511"/>
                    </a:cubicBezTo>
                    <a:cubicBezTo>
                      <a:pt x="5133" y="506"/>
                      <a:pt x="5117" y="508"/>
                      <a:pt x="5100" y="514"/>
                    </a:cubicBezTo>
                    <a:lnTo>
                      <a:pt x="5053" y="532"/>
                    </a:lnTo>
                    <a:lnTo>
                      <a:pt x="5009" y="550"/>
                    </a:lnTo>
                    <a:lnTo>
                      <a:pt x="4963" y="567"/>
                    </a:lnTo>
                    <a:lnTo>
                      <a:pt x="4919" y="586"/>
                    </a:lnTo>
                    <a:lnTo>
                      <a:pt x="4874" y="604"/>
                    </a:lnTo>
                    <a:lnTo>
                      <a:pt x="4830" y="622"/>
                    </a:lnTo>
                    <a:lnTo>
                      <a:pt x="4775" y="646"/>
                    </a:lnTo>
                    <a:cubicBezTo>
                      <a:pt x="4689" y="685"/>
                      <a:pt x="4717" y="812"/>
                      <a:pt x="4811" y="812"/>
                    </a:cubicBezTo>
                    <a:cubicBezTo>
                      <a:pt x="4823" y="812"/>
                      <a:pt x="4833" y="809"/>
                      <a:pt x="4844" y="805"/>
                    </a:cubicBezTo>
                    <a:lnTo>
                      <a:pt x="4897" y="782"/>
                    </a:lnTo>
                    <a:lnTo>
                      <a:pt x="4940" y="764"/>
                    </a:lnTo>
                    <a:lnTo>
                      <a:pt x="4984" y="746"/>
                    </a:lnTo>
                    <a:lnTo>
                      <a:pt x="5028" y="728"/>
                    </a:lnTo>
                    <a:lnTo>
                      <a:pt x="5071" y="711"/>
                    </a:lnTo>
                    <a:lnTo>
                      <a:pt x="5116" y="694"/>
                    </a:lnTo>
                    <a:close/>
                    <a:moveTo>
                      <a:pt x="5979" y="417"/>
                    </a:moveTo>
                    <a:cubicBezTo>
                      <a:pt x="6013" y="409"/>
                      <a:pt x="6039" y="380"/>
                      <a:pt x="6043" y="345"/>
                    </a:cubicBezTo>
                    <a:cubicBezTo>
                      <a:pt x="6051" y="284"/>
                      <a:pt x="5996" y="234"/>
                      <a:pt x="5936" y="249"/>
                    </a:cubicBezTo>
                    <a:lnTo>
                      <a:pt x="5884" y="263"/>
                    </a:lnTo>
                    <a:lnTo>
                      <a:pt x="5837" y="275"/>
                    </a:lnTo>
                    <a:lnTo>
                      <a:pt x="5790" y="288"/>
                    </a:lnTo>
                    <a:lnTo>
                      <a:pt x="5743" y="301"/>
                    </a:lnTo>
                    <a:lnTo>
                      <a:pt x="5697" y="314"/>
                    </a:lnTo>
                    <a:lnTo>
                      <a:pt x="5649" y="328"/>
                    </a:lnTo>
                    <a:lnTo>
                      <a:pt x="5598" y="344"/>
                    </a:lnTo>
                    <a:cubicBezTo>
                      <a:pt x="5506" y="374"/>
                      <a:pt x="5522" y="507"/>
                      <a:pt x="5619" y="513"/>
                    </a:cubicBezTo>
                    <a:cubicBezTo>
                      <a:pt x="5629" y="514"/>
                      <a:pt x="5639" y="512"/>
                      <a:pt x="5649" y="510"/>
                    </a:cubicBezTo>
                    <a:lnTo>
                      <a:pt x="5699" y="494"/>
                    </a:lnTo>
                    <a:lnTo>
                      <a:pt x="5745" y="481"/>
                    </a:lnTo>
                    <a:lnTo>
                      <a:pt x="5790" y="468"/>
                    </a:lnTo>
                    <a:lnTo>
                      <a:pt x="5836" y="455"/>
                    </a:lnTo>
                    <a:lnTo>
                      <a:pt x="5883" y="443"/>
                    </a:lnTo>
                    <a:lnTo>
                      <a:pt x="5929" y="430"/>
                    </a:lnTo>
                    <a:close/>
                    <a:moveTo>
                      <a:pt x="6820" y="251"/>
                    </a:moveTo>
                    <a:cubicBezTo>
                      <a:pt x="6852" y="246"/>
                      <a:pt x="6878" y="224"/>
                      <a:pt x="6889" y="195"/>
                    </a:cubicBezTo>
                    <a:cubicBezTo>
                      <a:pt x="6912" y="134"/>
                      <a:pt x="6860" y="69"/>
                      <a:pt x="6795" y="79"/>
                    </a:cubicBezTo>
                    <a:lnTo>
                      <a:pt x="6753" y="85"/>
                    </a:lnTo>
                    <a:lnTo>
                      <a:pt x="6703" y="92"/>
                    </a:lnTo>
                    <a:lnTo>
                      <a:pt x="6654" y="99"/>
                    </a:lnTo>
                    <a:lnTo>
                      <a:pt x="6605" y="108"/>
                    </a:lnTo>
                    <a:lnTo>
                      <a:pt x="6557" y="116"/>
                    </a:lnTo>
                    <a:lnTo>
                      <a:pt x="6508" y="125"/>
                    </a:lnTo>
                    <a:lnTo>
                      <a:pt x="6449" y="135"/>
                    </a:lnTo>
                    <a:cubicBezTo>
                      <a:pt x="6413" y="142"/>
                      <a:pt x="6385" y="171"/>
                      <a:pt x="6379" y="207"/>
                    </a:cubicBezTo>
                    <a:cubicBezTo>
                      <a:pt x="6371" y="266"/>
                      <a:pt x="6423" y="317"/>
                      <a:pt x="6482" y="306"/>
                    </a:cubicBezTo>
                    <a:lnTo>
                      <a:pt x="6538" y="295"/>
                    </a:lnTo>
                    <a:lnTo>
                      <a:pt x="6586" y="287"/>
                    </a:lnTo>
                    <a:lnTo>
                      <a:pt x="6634" y="279"/>
                    </a:lnTo>
                    <a:lnTo>
                      <a:pt x="6682" y="271"/>
                    </a:lnTo>
                    <a:lnTo>
                      <a:pt x="6729" y="264"/>
                    </a:lnTo>
                    <a:lnTo>
                      <a:pt x="6778" y="257"/>
                    </a:lnTo>
                    <a:close/>
                    <a:moveTo>
                      <a:pt x="7674" y="178"/>
                    </a:moveTo>
                    <a:cubicBezTo>
                      <a:pt x="7767" y="175"/>
                      <a:pt x="7790" y="48"/>
                      <a:pt x="7705" y="11"/>
                    </a:cubicBezTo>
                    <a:cubicBezTo>
                      <a:pt x="7693" y="6"/>
                      <a:pt x="7682" y="4"/>
                      <a:pt x="7669" y="4"/>
                    </a:cubicBezTo>
                    <a:lnTo>
                      <a:pt x="7603" y="7"/>
                    </a:lnTo>
                    <a:lnTo>
                      <a:pt x="7551" y="9"/>
                    </a:lnTo>
                    <a:lnTo>
                      <a:pt x="7501" y="11"/>
                    </a:lnTo>
                    <a:lnTo>
                      <a:pt x="7451" y="14"/>
                    </a:lnTo>
                    <a:lnTo>
                      <a:pt x="7400" y="17"/>
                    </a:lnTo>
                    <a:lnTo>
                      <a:pt x="7349" y="21"/>
                    </a:lnTo>
                    <a:lnTo>
                      <a:pt x="7318" y="23"/>
                    </a:lnTo>
                    <a:cubicBezTo>
                      <a:pt x="7286" y="25"/>
                      <a:pt x="7258" y="45"/>
                      <a:pt x="7246" y="75"/>
                    </a:cubicBezTo>
                    <a:cubicBezTo>
                      <a:pt x="7220" y="134"/>
                      <a:pt x="7267" y="201"/>
                      <a:pt x="7332" y="196"/>
                    </a:cubicBezTo>
                    <a:lnTo>
                      <a:pt x="7411" y="190"/>
                    </a:lnTo>
                    <a:lnTo>
                      <a:pt x="7460" y="188"/>
                    </a:lnTo>
                    <a:lnTo>
                      <a:pt x="7510" y="184"/>
                    </a:lnTo>
                    <a:lnTo>
                      <a:pt x="7559" y="182"/>
                    </a:lnTo>
                    <a:lnTo>
                      <a:pt x="7609" y="181"/>
                    </a:lnTo>
                    <a:close/>
                    <a:moveTo>
                      <a:pt x="7908" y="1"/>
                    </a:moveTo>
                    <a:cubicBezTo>
                      <a:pt x="7870" y="1"/>
                      <a:pt x="7837" y="25"/>
                      <a:pt x="7825" y="62"/>
                    </a:cubicBezTo>
                    <a:cubicBezTo>
                      <a:pt x="7808" y="118"/>
                      <a:pt x="7849" y="175"/>
                      <a:pt x="7908" y="175"/>
                    </a:cubicBezTo>
                    <a:cubicBezTo>
                      <a:pt x="7991" y="175"/>
                      <a:pt x="8073" y="176"/>
                      <a:pt x="8157" y="179"/>
                    </a:cubicBezTo>
                    <a:cubicBezTo>
                      <a:pt x="8188" y="180"/>
                      <a:pt x="8220" y="181"/>
                      <a:pt x="8251" y="182"/>
                    </a:cubicBezTo>
                    <a:cubicBezTo>
                      <a:pt x="8327" y="185"/>
                      <a:pt x="8370" y="95"/>
                      <a:pt x="8319" y="37"/>
                    </a:cubicBezTo>
                    <a:cubicBezTo>
                      <a:pt x="8303" y="20"/>
                      <a:pt x="8282" y="10"/>
                      <a:pt x="8258" y="9"/>
                    </a:cubicBezTo>
                    <a:cubicBezTo>
                      <a:pt x="8226" y="7"/>
                      <a:pt x="8195" y="6"/>
                      <a:pt x="8162" y="5"/>
                    </a:cubicBezTo>
                    <a:cubicBezTo>
                      <a:pt x="8106" y="3"/>
                      <a:pt x="8050" y="3"/>
                      <a:pt x="7993" y="2"/>
                    </a:cubicBez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48" name="Google Shape;148;p25"/>
            <p:cNvSpPr/>
            <p:nvPr/>
          </p:nvSpPr>
          <p:spPr>
            <a:xfrm>
              <a:off x="2131413" y="180975"/>
              <a:ext cx="4781700" cy="47817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49" name="Google Shape;149;p25"/>
          <p:cNvSpPr txBox="1"/>
          <p:nvPr>
            <p:ph hasCustomPrompt="1" type="title"/>
          </p:nvPr>
        </p:nvSpPr>
        <p:spPr>
          <a:xfrm>
            <a:off x="1886025" y="1694420"/>
            <a:ext cx="5372100" cy="1447800"/>
          </a:xfrm>
          <a:prstGeom prst="rect">
            <a:avLst/>
          </a:prstGeom>
        </p:spPr>
        <p:txBody>
          <a:bodyPr anchorCtr="0" anchor="ctr" bIns="91425" lIns="91425" spcFirstLastPara="1" rIns="91425" wrap="square" tIns="91425">
            <a:noAutofit/>
          </a:bodyPr>
          <a:lstStyle>
            <a:lvl1pPr lvl="0" algn="ctr">
              <a:spcBef>
                <a:spcPts val="0"/>
              </a:spcBef>
              <a:spcAft>
                <a:spcPts val="0"/>
              </a:spcAft>
              <a:buSzPts val="9600"/>
              <a:buNone/>
              <a:defRPr sz="8300"/>
            </a:lvl1pPr>
            <a:lvl2pPr lvl="1" algn="ctr">
              <a:spcBef>
                <a:spcPts val="0"/>
              </a:spcBef>
              <a:spcAft>
                <a:spcPts val="0"/>
              </a:spcAft>
              <a:buSzPts val="9600"/>
              <a:buNone/>
              <a:defRPr sz="9600"/>
            </a:lvl2pPr>
            <a:lvl3pPr lvl="2" algn="ctr">
              <a:spcBef>
                <a:spcPts val="0"/>
              </a:spcBef>
              <a:spcAft>
                <a:spcPts val="0"/>
              </a:spcAft>
              <a:buSzPts val="9600"/>
              <a:buNone/>
              <a:defRPr sz="9600"/>
            </a:lvl3pPr>
            <a:lvl4pPr lvl="3" algn="ctr">
              <a:spcBef>
                <a:spcPts val="0"/>
              </a:spcBef>
              <a:spcAft>
                <a:spcPts val="0"/>
              </a:spcAft>
              <a:buSzPts val="9600"/>
              <a:buNone/>
              <a:defRPr sz="9600"/>
            </a:lvl4pPr>
            <a:lvl5pPr lvl="4" algn="ctr">
              <a:spcBef>
                <a:spcPts val="0"/>
              </a:spcBef>
              <a:spcAft>
                <a:spcPts val="0"/>
              </a:spcAft>
              <a:buSzPts val="9600"/>
              <a:buNone/>
              <a:defRPr sz="9600"/>
            </a:lvl5pPr>
            <a:lvl6pPr lvl="5" algn="ctr">
              <a:spcBef>
                <a:spcPts val="0"/>
              </a:spcBef>
              <a:spcAft>
                <a:spcPts val="0"/>
              </a:spcAft>
              <a:buSzPts val="9600"/>
              <a:buNone/>
              <a:defRPr sz="9600"/>
            </a:lvl6pPr>
            <a:lvl7pPr lvl="6" algn="ctr">
              <a:spcBef>
                <a:spcPts val="0"/>
              </a:spcBef>
              <a:spcAft>
                <a:spcPts val="0"/>
              </a:spcAft>
              <a:buSzPts val="9600"/>
              <a:buNone/>
              <a:defRPr sz="9600"/>
            </a:lvl7pPr>
            <a:lvl8pPr lvl="7" algn="ctr">
              <a:spcBef>
                <a:spcPts val="0"/>
              </a:spcBef>
              <a:spcAft>
                <a:spcPts val="0"/>
              </a:spcAft>
              <a:buSzPts val="9600"/>
              <a:buNone/>
              <a:defRPr sz="9600"/>
            </a:lvl8pPr>
            <a:lvl9pPr lvl="8" algn="ctr">
              <a:spcBef>
                <a:spcPts val="0"/>
              </a:spcBef>
              <a:spcAft>
                <a:spcPts val="0"/>
              </a:spcAft>
              <a:buSzPts val="9600"/>
              <a:buNone/>
              <a:defRPr sz="9600"/>
            </a:lvl9pPr>
          </a:lstStyle>
          <a:p>
            <a:r>
              <a:t>xx%</a:t>
            </a:r>
          </a:p>
        </p:txBody>
      </p:sp>
      <p:sp>
        <p:nvSpPr>
          <p:cNvPr id="150" name="Google Shape;150;p25"/>
          <p:cNvSpPr txBox="1"/>
          <p:nvPr>
            <p:ph idx="1" type="subTitle"/>
          </p:nvPr>
        </p:nvSpPr>
        <p:spPr>
          <a:xfrm>
            <a:off x="1885950" y="3015880"/>
            <a:ext cx="5372100" cy="4332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1600"/>
              <a:buNone/>
              <a:defRPr sz="1600">
                <a:latin typeface="Source Sans Pro"/>
                <a:ea typeface="Source Sans Pro"/>
                <a:cs typeface="Source Sans Pro"/>
                <a:sym typeface="Source Sans Pro"/>
              </a:defRPr>
            </a:lvl1pPr>
            <a:lvl2pPr lvl="1" algn="ctr">
              <a:lnSpc>
                <a:spcPct val="100000"/>
              </a:lnSpc>
              <a:spcBef>
                <a:spcPts val="0"/>
              </a:spcBef>
              <a:spcAft>
                <a:spcPts val="0"/>
              </a:spcAft>
              <a:buSzPts val="1600"/>
              <a:buNone/>
              <a:defRPr sz="1600"/>
            </a:lvl2pPr>
            <a:lvl3pPr lvl="2" algn="ctr">
              <a:lnSpc>
                <a:spcPct val="100000"/>
              </a:lnSpc>
              <a:spcBef>
                <a:spcPts val="0"/>
              </a:spcBef>
              <a:spcAft>
                <a:spcPts val="0"/>
              </a:spcAft>
              <a:buSzPts val="1600"/>
              <a:buNone/>
              <a:defRPr sz="1600"/>
            </a:lvl3pPr>
            <a:lvl4pPr lvl="3" algn="ctr">
              <a:lnSpc>
                <a:spcPct val="100000"/>
              </a:lnSpc>
              <a:spcBef>
                <a:spcPts val="0"/>
              </a:spcBef>
              <a:spcAft>
                <a:spcPts val="0"/>
              </a:spcAft>
              <a:buSzPts val="1600"/>
              <a:buNone/>
              <a:defRPr sz="1600"/>
            </a:lvl4pPr>
            <a:lvl5pPr lvl="4" algn="ctr">
              <a:lnSpc>
                <a:spcPct val="100000"/>
              </a:lnSpc>
              <a:spcBef>
                <a:spcPts val="0"/>
              </a:spcBef>
              <a:spcAft>
                <a:spcPts val="0"/>
              </a:spcAft>
              <a:buSzPts val="1600"/>
              <a:buNone/>
              <a:defRPr sz="1600"/>
            </a:lvl5pPr>
            <a:lvl6pPr lvl="5" algn="ctr">
              <a:lnSpc>
                <a:spcPct val="100000"/>
              </a:lnSpc>
              <a:spcBef>
                <a:spcPts val="0"/>
              </a:spcBef>
              <a:spcAft>
                <a:spcPts val="0"/>
              </a:spcAft>
              <a:buSzPts val="1600"/>
              <a:buNone/>
              <a:defRPr sz="1600"/>
            </a:lvl6pPr>
            <a:lvl7pPr lvl="6" algn="ctr">
              <a:lnSpc>
                <a:spcPct val="100000"/>
              </a:lnSpc>
              <a:spcBef>
                <a:spcPts val="0"/>
              </a:spcBef>
              <a:spcAft>
                <a:spcPts val="0"/>
              </a:spcAft>
              <a:buSzPts val="1600"/>
              <a:buNone/>
              <a:defRPr sz="1600"/>
            </a:lvl7pPr>
            <a:lvl8pPr lvl="7" algn="ctr">
              <a:lnSpc>
                <a:spcPct val="100000"/>
              </a:lnSpc>
              <a:spcBef>
                <a:spcPts val="0"/>
              </a:spcBef>
              <a:spcAft>
                <a:spcPts val="0"/>
              </a:spcAft>
              <a:buSzPts val="1600"/>
              <a:buNone/>
              <a:defRPr sz="1600"/>
            </a:lvl8pPr>
            <a:lvl9pPr lvl="8" algn="ctr">
              <a:lnSpc>
                <a:spcPct val="100000"/>
              </a:lnSpc>
              <a:spcBef>
                <a:spcPts val="0"/>
              </a:spcBef>
              <a:spcAft>
                <a:spcPts val="0"/>
              </a:spcAft>
              <a:buSzPts val="1600"/>
              <a:buNone/>
              <a:defRPr sz="1600"/>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bg>
      <p:bgPr>
        <a:noFill/>
      </p:bgPr>
    </p:bg>
    <p:spTree>
      <p:nvGrpSpPr>
        <p:cNvPr id="151" name="Shape 151"/>
        <p:cNvGrpSpPr/>
        <p:nvPr/>
      </p:nvGrpSpPr>
      <p:grpSpPr>
        <a:xfrm>
          <a:off x="0" y="0"/>
          <a:ext cx="0" cy="0"/>
          <a:chOff x="0" y="0"/>
          <a:chExt cx="0" cy="0"/>
        </a:xfrm>
      </p:grpSpPr>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1">
  <p:cSld name="TITLE_ONLY_1">
    <p:spTree>
      <p:nvGrpSpPr>
        <p:cNvPr id="152" name="Shape 152"/>
        <p:cNvGrpSpPr/>
        <p:nvPr/>
      </p:nvGrpSpPr>
      <p:grpSpPr>
        <a:xfrm>
          <a:off x="0" y="0"/>
          <a:ext cx="0" cy="0"/>
          <a:chOff x="0" y="0"/>
          <a:chExt cx="0" cy="0"/>
        </a:xfrm>
      </p:grpSpPr>
      <p:sp>
        <p:nvSpPr>
          <p:cNvPr id="153" name="Google Shape;153;p27"/>
          <p:cNvSpPr/>
          <p:nvPr/>
        </p:nvSpPr>
        <p:spPr>
          <a:xfrm>
            <a:off x="0" y="0"/>
            <a:ext cx="9144009" cy="5143562"/>
          </a:xfrm>
          <a:custGeom>
            <a:rect b="b" l="l" r="r" t="t"/>
            <a:pathLst>
              <a:path extrusionOk="0" h="61559" w="109437">
                <a:moveTo>
                  <a:pt x="107051" y="5554"/>
                </a:moveTo>
                <a:lnTo>
                  <a:pt x="104662" y="5554"/>
                </a:lnTo>
                <a:lnTo>
                  <a:pt x="104662" y="3165"/>
                </a:lnTo>
                <a:lnTo>
                  <a:pt x="107051" y="3165"/>
                </a:lnTo>
                <a:close/>
                <a:moveTo>
                  <a:pt x="107051" y="8092"/>
                </a:moveTo>
                <a:lnTo>
                  <a:pt x="104662" y="8092"/>
                </a:lnTo>
                <a:lnTo>
                  <a:pt x="104662" y="5703"/>
                </a:lnTo>
                <a:lnTo>
                  <a:pt x="107051" y="5703"/>
                </a:lnTo>
                <a:close/>
                <a:moveTo>
                  <a:pt x="107051" y="10629"/>
                </a:moveTo>
                <a:lnTo>
                  <a:pt x="104662" y="10629"/>
                </a:lnTo>
                <a:lnTo>
                  <a:pt x="104662" y="8240"/>
                </a:lnTo>
                <a:lnTo>
                  <a:pt x="107051" y="8240"/>
                </a:lnTo>
                <a:close/>
                <a:moveTo>
                  <a:pt x="107051" y="13166"/>
                </a:moveTo>
                <a:lnTo>
                  <a:pt x="104662" y="13166"/>
                </a:lnTo>
                <a:lnTo>
                  <a:pt x="104662" y="10777"/>
                </a:lnTo>
                <a:lnTo>
                  <a:pt x="107051" y="10777"/>
                </a:lnTo>
                <a:close/>
                <a:moveTo>
                  <a:pt x="107051" y="15704"/>
                </a:moveTo>
                <a:lnTo>
                  <a:pt x="104662" y="15704"/>
                </a:lnTo>
                <a:lnTo>
                  <a:pt x="104662" y="13316"/>
                </a:lnTo>
                <a:lnTo>
                  <a:pt x="107051" y="13316"/>
                </a:lnTo>
                <a:close/>
                <a:moveTo>
                  <a:pt x="107051" y="18242"/>
                </a:moveTo>
                <a:lnTo>
                  <a:pt x="104662" y="18242"/>
                </a:lnTo>
                <a:lnTo>
                  <a:pt x="104662" y="15853"/>
                </a:lnTo>
                <a:lnTo>
                  <a:pt x="107051" y="15853"/>
                </a:lnTo>
                <a:close/>
                <a:moveTo>
                  <a:pt x="107051" y="20778"/>
                </a:moveTo>
                <a:lnTo>
                  <a:pt x="104662" y="20778"/>
                </a:lnTo>
                <a:lnTo>
                  <a:pt x="104662" y="18389"/>
                </a:lnTo>
                <a:lnTo>
                  <a:pt x="107051" y="18389"/>
                </a:lnTo>
                <a:close/>
                <a:moveTo>
                  <a:pt x="107051" y="23316"/>
                </a:moveTo>
                <a:lnTo>
                  <a:pt x="104662" y="23316"/>
                </a:lnTo>
                <a:lnTo>
                  <a:pt x="104662" y="20928"/>
                </a:lnTo>
                <a:lnTo>
                  <a:pt x="107051" y="20928"/>
                </a:lnTo>
                <a:close/>
                <a:moveTo>
                  <a:pt x="107051" y="25854"/>
                </a:moveTo>
                <a:lnTo>
                  <a:pt x="104662" y="25854"/>
                </a:lnTo>
                <a:lnTo>
                  <a:pt x="104662" y="23465"/>
                </a:lnTo>
                <a:lnTo>
                  <a:pt x="107051" y="23465"/>
                </a:lnTo>
                <a:close/>
                <a:moveTo>
                  <a:pt x="107051" y="28391"/>
                </a:moveTo>
                <a:lnTo>
                  <a:pt x="104662" y="28391"/>
                </a:lnTo>
                <a:lnTo>
                  <a:pt x="104662" y="26002"/>
                </a:lnTo>
                <a:lnTo>
                  <a:pt x="107051" y="26002"/>
                </a:lnTo>
                <a:close/>
                <a:moveTo>
                  <a:pt x="107051" y="30928"/>
                </a:moveTo>
                <a:lnTo>
                  <a:pt x="104662" y="30928"/>
                </a:lnTo>
                <a:lnTo>
                  <a:pt x="104662" y="28540"/>
                </a:lnTo>
                <a:lnTo>
                  <a:pt x="107051" y="28540"/>
                </a:lnTo>
                <a:close/>
                <a:moveTo>
                  <a:pt x="107051" y="33466"/>
                </a:moveTo>
                <a:lnTo>
                  <a:pt x="104662" y="33466"/>
                </a:lnTo>
                <a:lnTo>
                  <a:pt x="104662" y="31077"/>
                </a:lnTo>
                <a:lnTo>
                  <a:pt x="107051" y="31077"/>
                </a:lnTo>
                <a:close/>
                <a:moveTo>
                  <a:pt x="107051" y="36003"/>
                </a:moveTo>
                <a:lnTo>
                  <a:pt x="104662" y="36003"/>
                </a:lnTo>
                <a:lnTo>
                  <a:pt x="104662" y="33614"/>
                </a:lnTo>
                <a:lnTo>
                  <a:pt x="107051" y="33614"/>
                </a:lnTo>
                <a:close/>
                <a:moveTo>
                  <a:pt x="107051" y="38540"/>
                </a:moveTo>
                <a:lnTo>
                  <a:pt x="104662" y="38540"/>
                </a:lnTo>
                <a:lnTo>
                  <a:pt x="104662" y="36152"/>
                </a:lnTo>
                <a:lnTo>
                  <a:pt x="107051" y="36152"/>
                </a:lnTo>
                <a:close/>
                <a:moveTo>
                  <a:pt x="107051" y="41079"/>
                </a:moveTo>
                <a:lnTo>
                  <a:pt x="104662" y="41079"/>
                </a:lnTo>
                <a:lnTo>
                  <a:pt x="104662" y="38690"/>
                </a:lnTo>
                <a:lnTo>
                  <a:pt x="107051" y="38690"/>
                </a:lnTo>
                <a:close/>
                <a:moveTo>
                  <a:pt x="107051" y="43616"/>
                </a:moveTo>
                <a:lnTo>
                  <a:pt x="104662" y="43616"/>
                </a:lnTo>
                <a:lnTo>
                  <a:pt x="104662" y="41226"/>
                </a:lnTo>
                <a:lnTo>
                  <a:pt x="107051" y="41226"/>
                </a:lnTo>
                <a:close/>
                <a:moveTo>
                  <a:pt x="107051" y="46152"/>
                </a:moveTo>
                <a:lnTo>
                  <a:pt x="104662" y="46152"/>
                </a:lnTo>
                <a:lnTo>
                  <a:pt x="104662" y="43764"/>
                </a:lnTo>
                <a:lnTo>
                  <a:pt x="107051" y="43764"/>
                </a:lnTo>
                <a:close/>
                <a:moveTo>
                  <a:pt x="107051" y="48691"/>
                </a:moveTo>
                <a:lnTo>
                  <a:pt x="104662" y="48691"/>
                </a:lnTo>
                <a:lnTo>
                  <a:pt x="104662" y="46302"/>
                </a:lnTo>
                <a:lnTo>
                  <a:pt x="107051" y="46302"/>
                </a:lnTo>
                <a:close/>
                <a:moveTo>
                  <a:pt x="107051" y="51228"/>
                </a:moveTo>
                <a:lnTo>
                  <a:pt x="104662" y="51228"/>
                </a:lnTo>
                <a:lnTo>
                  <a:pt x="104662" y="48839"/>
                </a:lnTo>
                <a:lnTo>
                  <a:pt x="107051" y="48839"/>
                </a:lnTo>
                <a:close/>
                <a:moveTo>
                  <a:pt x="107051" y="53765"/>
                </a:moveTo>
                <a:lnTo>
                  <a:pt x="104662" y="53765"/>
                </a:lnTo>
                <a:lnTo>
                  <a:pt x="104662" y="51376"/>
                </a:lnTo>
                <a:lnTo>
                  <a:pt x="107051" y="51376"/>
                </a:lnTo>
                <a:close/>
                <a:moveTo>
                  <a:pt x="107051" y="56303"/>
                </a:moveTo>
                <a:lnTo>
                  <a:pt x="104662" y="56303"/>
                </a:lnTo>
                <a:lnTo>
                  <a:pt x="104662" y="53914"/>
                </a:lnTo>
                <a:lnTo>
                  <a:pt x="107051" y="53914"/>
                </a:lnTo>
                <a:close/>
                <a:moveTo>
                  <a:pt x="107051" y="58840"/>
                </a:moveTo>
                <a:lnTo>
                  <a:pt x="104662" y="58840"/>
                </a:lnTo>
                <a:lnTo>
                  <a:pt x="104662" y="56451"/>
                </a:lnTo>
                <a:lnTo>
                  <a:pt x="107051" y="56451"/>
                </a:lnTo>
                <a:close/>
                <a:moveTo>
                  <a:pt x="104514" y="5554"/>
                </a:moveTo>
                <a:lnTo>
                  <a:pt x="102125" y="5554"/>
                </a:lnTo>
                <a:lnTo>
                  <a:pt x="102125" y="3165"/>
                </a:lnTo>
                <a:lnTo>
                  <a:pt x="104514" y="3165"/>
                </a:lnTo>
                <a:close/>
                <a:moveTo>
                  <a:pt x="104514" y="8092"/>
                </a:moveTo>
                <a:lnTo>
                  <a:pt x="102125" y="8092"/>
                </a:lnTo>
                <a:lnTo>
                  <a:pt x="102125" y="5703"/>
                </a:lnTo>
                <a:lnTo>
                  <a:pt x="104514" y="5703"/>
                </a:lnTo>
                <a:close/>
                <a:moveTo>
                  <a:pt x="104514" y="10629"/>
                </a:moveTo>
                <a:lnTo>
                  <a:pt x="102125" y="10629"/>
                </a:lnTo>
                <a:lnTo>
                  <a:pt x="102125" y="8240"/>
                </a:lnTo>
                <a:lnTo>
                  <a:pt x="104514" y="8240"/>
                </a:lnTo>
                <a:close/>
                <a:moveTo>
                  <a:pt x="104514" y="13166"/>
                </a:moveTo>
                <a:lnTo>
                  <a:pt x="102125" y="13166"/>
                </a:lnTo>
                <a:lnTo>
                  <a:pt x="102125" y="10777"/>
                </a:lnTo>
                <a:lnTo>
                  <a:pt x="104514" y="10777"/>
                </a:lnTo>
                <a:close/>
                <a:moveTo>
                  <a:pt x="104514" y="15704"/>
                </a:moveTo>
                <a:lnTo>
                  <a:pt x="102125" y="15704"/>
                </a:lnTo>
                <a:lnTo>
                  <a:pt x="102125" y="13316"/>
                </a:lnTo>
                <a:lnTo>
                  <a:pt x="104514" y="13316"/>
                </a:lnTo>
                <a:close/>
                <a:moveTo>
                  <a:pt x="104514" y="18242"/>
                </a:moveTo>
                <a:lnTo>
                  <a:pt x="102125" y="18242"/>
                </a:lnTo>
                <a:lnTo>
                  <a:pt x="102125" y="15853"/>
                </a:lnTo>
                <a:lnTo>
                  <a:pt x="104514" y="15853"/>
                </a:lnTo>
                <a:close/>
                <a:moveTo>
                  <a:pt x="104514" y="20778"/>
                </a:moveTo>
                <a:lnTo>
                  <a:pt x="102125" y="20778"/>
                </a:lnTo>
                <a:lnTo>
                  <a:pt x="102125" y="18389"/>
                </a:lnTo>
                <a:lnTo>
                  <a:pt x="104514" y="18389"/>
                </a:lnTo>
                <a:close/>
                <a:moveTo>
                  <a:pt x="104514" y="23316"/>
                </a:moveTo>
                <a:lnTo>
                  <a:pt x="102125" y="23316"/>
                </a:lnTo>
                <a:lnTo>
                  <a:pt x="102125" y="20928"/>
                </a:lnTo>
                <a:lnTo>
                  <a:pt x="104514" y="20928"/>
                </a:lnTo>
                <a:close/>
                <a:moveTo>
                  <a:pt x="104514" y="25854"/>
                </a:moveTo>
                <a:lnTo>
                  <a:pt x="102125" y="25854"/>
                </a:lnTo>
                <a:lnTo>
                  <a:pt x="102125" y="23465"/>
                </a:lnTo>
                <a:lnTo>
                  <a:pt x="104514" y="23465"/>
                </a:lnTo>
                <a:close/>
                <a:moveTo>
                  <a:pt x="104514" y="28391"/>
                </a:moveTo>
                <a:lnTo>
                  <a:pt x="102125" y="28391"/>
                </a:lnTo>
                <a:lnTo>
                  <a:pt x="102125" y="26002"/>
                </a:lnTo>
                <a:lnTo>
                  <a:pt x="104514" y="26002"/>
                </a:lnTo>
                <a:close/>
                <a:moveTo>
                  <a:pt x="104514" y="30928"/>
                </a:moveTo>
                <a:lnTo>
                  <a:pt x="102125" y="30928"/>
                </a:lnTo>
                <a:lnTo>
                  <a:pt x="102125" y="28540"/>
                </a:lnTo>
                <a:lnTo>
                  <a:pt x="104514" y="28540"/>
                </a:lnTo>
                <a:close/>
                <a:moveTo>
                  <a:pt x="104514" y="33466"/>
                </a:moveTo>
                <a:lnTo>
                  <a:pt x="102125" y="33466"/>
                </a:lnTo>
                <a:lnTo>
                  <a:pt x="102125" y="31077"/>
                </a:lnTo>
                <a:lnTo>
                  <a:pt x="104514" y="31077"/>
                </a:lnTo>
                <a:close/>
                <a:moveTo>
                  <a:pt x="104514" y="36003"/>
                </a:moveTo>
                <a:lnTo>
                  <a:pt x="102125" y="36003"/>
                </a:lnTo>
                <a:lnTo>
                  <a:pt x="102125" y="33614"/>
                </a:lnTo>
                <a:lnTo>
                  <a:pt x="104514" y="33614"/>
                </a:lnTo>
                <a:close/>
                <a:moveTo>
                  <a:pt x="104514" y="38540"/>
                </a:moveTo>
                <a:lnTo>
                  <a:pt x="102125" y="38540"/>
                </a:lnTo>
                <a:lnTo>
                  <a:pt x="102125" y="36152"/>
                </a:lnTo>
                <a:lnTo>
                  <a:pt x="104514" y="36152"/>
                </a:lnTo>
                <a:close/>
                <a:moveTo>
                  <a:pt x="104514" y="41079"/>
                </a:moveTo>
                <a:lnTo>
                  <a:pt x="102125" y="41079"/>
                </a:lnTo>
                <a:lnTo>
                  <a:pt x="102125" y="38690"/>
                </a:lnTo>
                <a:lnTo>
                  <a:pt x="104514" y="38690"/>
                </a:lnTo>
                <a:close/>
                <a:moveTo>
                  <a:pt x="104514" y="43616"/>
                </a:moveTo>
                <a:lnTo>
                  <a:pt x="102125" y="43616"/>
                </a:lnTo>
                <a:lnTo>
                  <a:pt x="102125" y="41226"/>
                </a:lnTo>
                <a:lnTo>
                  <a:pt x="104514" y="41226"/>
                </a:lnTo>
                <a:close/>
                <a:moveTo>
                  <a:pt x="104514" y="46152"/>
                </a:moveTo>
                <a:lnTo>
                  <a:pt x="102125" y="46152"/>
                </a:lnTo>
                <a:lnTo>
                  <a:pt x="102125" y="43764"/>
                </a:lnTo>
                <a:lnTo>
                  <a:pt x="104514" y="43764"/>
                </a:lnTo>
                <a:close/>
                <a:moveTo>
                  <a:pt x="104514" y="48691"/>
                </a:moveTo>
                <a:lnTo>
                  <a:pt x="102125" y="48691"/>
                </a:lnTo>
                <a:lnTo>
                  <a:pt x="102125" y="46302"/>
                </a:lnTo>
                <a:lnTo>
                  <a:pt x="104514" y="46302"/>
                </a:lnTo>
                <a:close/>
                <a:moveTo>
                  <a:pt x="104514" y="51228"/>
                </a:moveTo>
                <a:lnTo>
                  <a:pt x="102125" y="51228"/>
                </a:lnTo>
                <a:lnTo>
                  <a:pt x="102125" y="48839"/>
                </a:lnTo>
                <a:lnTo>
                  <a:pt x="104514" y="48839"/>
                </a:lnTo>
                <a:close/>
                <a:moveTo>
                  <a:pt x="104514" y="53765"/>
                </a:moveTo>
                <a:lnTo>
                  <a:pt x="102125" y="53765"/>
                </a:lnTo>
                <a:lnTo>
                  <a:pt x="102125" y="51376"/>
                </a:lnTo>
                <a:lnTo>
                  <a:pt x="104514" y="51376"/>
                </a:lnTo>
                <a:close/>
                <a:moveTo>
                  <a:pt x="104514" y="56303"/>
                </a:moveTo>
                <a:lnTo>
                  <a:pt x="102125" y="56303"/>
                </a:lnTo>
                <a:lnTo>
                  <a:pt x="102125" y="53914"/>
                </a:lnTo>
                <a:lnTo>
                  <a:pt x="104514" y="53914"/>
                </a:lnTo>
                <a:close/>
                <a:moveTo>
                  <a:pt x="104514" y="58840"/>
                </a:moveTo>
                <a:lnTo>
                  <a:pt x="102125" y="58840"/>
                </a:lnTo>
                <a:lnTo>
                  <a:pt x="102125" y="56451"/>
                </a:lnTo>
                <a:lnTo>
                  <a:pt x="104514" y="56451"/>
                </a:lnTo>
                <a:close/>
                <a:moveTo>
                  <a:pt x="101977" y="5554"/>
                </a:moveTo>
                <a:lnTo>
                  <a:pt x="99588" y="5554"/>
                </a:lnTo>
                <a:lnTo>
                  <a:pt x="99588" y="3165"/>
                </a:lnTo>
                <a:lnTo>
                  <a:pt x="101977" y="3165"/>
                </a:lnTo>
                <a:close/>
                <a:moveTo>
                  <a:pt x="101977" y="8092"/>
                </a:moveTo>
                <a:lnTo>
                  <a:pt x="99588" y="8092"/>
                </a:lnTo>
                <a:lnTo>
                  <a:pt x="99588" y="5703"/>
                </a:lnTo>
                <a:lnTo>
                  <a:pt x="101977" y="5703"/>
                </a:lnTo>
                <a:close/>
                <a:moveTo>
                  <a:pt x="101977" y="10629"/>
                </a:moveTo>
                <a:lnTo>
                  <a:pt x="99588" y="10629"/>
                </a:lnTo>
                <a:lnTo>
                  <a:pt x="99588" y="8240"/>
                </a:lnTo>
                <a:lnTo>
                  <a:pt x="101977" y="8240"/>
                </a:lnTo>
                <a:close/>
                <a:moveTo>
                  <a:pt x="101977" y="13166"/>
                </a:moveTo>
                <a:lnTo>
                  <a:pt x="99588" y="13166"/>
                </a:lnTo>
                <a:lnTo>
                  <a:pt x="99588" y="10777"/>
                </a:lnTo>
                <a:lnTo>
                  <a:pt x="101977" y="10777"/>
                </a:lnTo>
                <a:close/>
                <a:moveTo>
                  <a:pt x="101977" y="15704"/>
                </a:moveTo>
                <a:lnTo>
                  <a:pt x="99588" y="15704"/>
                </a:lnTo>
                <a:lnTo>
                  <a:pt x="99588" y="13316"/>
                </a:lnTo>
                <a:lnTo>
                  <a:pt x="101977" y="13316"/>
                </a:lnTo>
                <a:close/>
                <a:moveTo>
                  <a:pt x="101977" y="18242"/>
                </a:moveTo>
                <a:lnTo>
                  <a:pt x="99588" y="18242"/>
                </a:lnTo>
                <a:lnTo>
                  <a:pt x="99588" y="15853"/>
                </a:lnTo>
                <a:lnTo>
                  <a:pt x="101977" y="15853"/>
                </a:lnTo>
                <a:close/>
                <a:moveTo>
                  <a:pt x="101977" y="20778"/>
                </a:moveTo>
                <a:lnTo>
                  <a:pt x="99588" y="20778"/>
                </a:lnTo>
                <a:lnTo>
                  <a:pt x="99588" y="18389"/>
                </a:lnTo>
                <a:lnTo>
                  <a:pt x="101977" y="18389"/>
                </a:lnTo>
                <a:close/>
                <a:moveTo>
                  <a:pt x="101977" y="23316"/>
                </a:moveTo>
                <a:lnTo>
                  <a:pt x="99588" y="23316"/>
                </a:lnTo>
                <a:lnTo>
                  <a:pt x="99588" y="20928"/>
                </a:lnTo>
                <a:lnTo>
                  <a:pt x="101977" y="20928"/>
                </a:lnTo>
                <a:close/>
                <a:moveTo>
                  <a:pt x="101977" y="25854"/>
                </a:moveTo>
                <a:lnTo>
                  <a:pt x="99588" y="25854"/>
                </a:lnTo>
                <a:lnTo>
                  <a:pt x="99588" y="23465"/>
                </a:lnTo>
                <a:lnTo>
                  <a:pt x="101977" y="23465"/>
                </a:lnTo>
                <a:close/>
                <a:moveTo>
                  <a:pt x="101977" y="28391"/>
                </a:moveTo>
                <a:lnTo>
                  <a:pt x="99588" y="28391"/>
                </a:lnTo>
                <a:lnTo>
                  <a:pt x="99588" y="26002"/>
                </a:lnTo>
                <a:lnTo>
                  <a:pt x="101977" y="26002"/>
                </a:lnTo>
                <a:close/>
                <a:moveTo>
                  <a:pt x="101977" y="30928"/>
                </a:moveTo>
                <a:lnTo>
                  <a:pt x="99588" y="30928"/>
                </a:lnTo>
                <a:lnTo>
                  <a:pt x="99588" y="28540"/>
                </a:lnTo>
                <a:lnTo>
                  <a:pt x="101977" y="28540"/>
                </a:lnTo>
                <a:close/>
                <a:moveTo>
                  <a:pt x="101977" y="33466"/>
                </a:moveTo>
                <a:lnTo>
                  <a:pt x="99588" y="33466"/>
                </a:lnTo>
                <a:lnTo>
                  <a:pt x="99588" y="31077"/>
                </a:lnTo>
                <a:lnTo>
                  <a:pt x="101977" y="31077"/>
                </a:lnTo>
                <a:close/>
                <a:moveTo>
                  <a:pt x="101977" y="36003"/>
                </a:moveTo>
                <a:lnTo>
                  <a:pt x="99588" y="36003"/>
                </a:lnTo>
                <a:lnTo>
                  <a:pt x="99588" y="33614"/>
                </a:lnTo>
                <a:lnTo>
                  <a:pt x="101977" y="33614"/>
                </a:lnTo>
                <a:close/>
                <a:moveTo>
                  <a:pt x="101977" y="38540"/>
                </a:moveTo>
                <a:lnTo>
                  <a:pt x="99588" y="38540"/>
                </a:lnTo>
                <a:lnTo>
                  <a:pt x="99588" y="36152"/>
                </a:lnTo>
                <a:lnTo>
                  <a:pt x="101977" y="36152"/>
                </a:lnTo>
                <a:close/>
                <a:moveTo>
                  <a:pt x="101977" y="41079"/>
                </a:moveTo>
                <a:lnTo>
                  <a:pt x="99588" y="41079"/>
                </a:lnTo>
                <a:lnTo>
                  <a:pt x="99588" y="38690"/>
                </a:lnTo>
                <a:lnTo>
                  <a:pt x="101977" y="38690"/>
                </a:lnTo>
                <a:close/>
                <a:moveTo>
                  <a:pt x="101977" y="43616"/>
                </a:moveTo>
                <a:lnTo>
                  <a:pt x="99588" y="43616"/>
                </a:lnTo>
                <a:lnTo>
                  <a:pt x="99588" y="41226"/>
                </a:lnTo>
                <a:lnTo>
                  <a:pt x="101977" y="41226"/>
                </a:lnTo>
                <a:close/>
                <a:moveTo>
                  <a:pt x="101977" y="46152"/>
                </a:moveTo>
                <a:lnTo>
                  <a:pt x="99588" y="46152"/>
                </a:lnTo>
                <a:lnTo>
                  <a:pt x="99588" y="43764"/>
                </a:lnTo>
                <a:lnTo>
                  <a:pt x="101977" y="43764"/>
                </a:lnTo>
                <a:close/>
                <a:moveTo>
                  <a:pt x="101977" y="48691"/>
                </a:moveTo>
                <a:lnTo>
                  <a:pt x="99588" y="48691"/>
                </a:lnTo>
                <a:lnTo>
                  <a:pt x="99588" y="46302"/>
                </a:lnTo>
                <a:lnTo>
                  <a:pt x="101977" y="46302"/>
                </a:lnTo>
                <a:close/>
                <a:moveTo>
                  <a:pt x="101977" y="51228"/>
                </a:moveTo>
                <a:lnTo>
                  <a:pt x="99588" y="51228"/>
                </a:lnTo>
                <a:lnTo>
                  <a:pt x="99588" y="48839"/>
                </a:lnTo>
                <a:lnTo>
                  <a:pt x="101977" y="48839"/>
                </a:lnTo>
                <a:close/>
                <a:moveTo>
                  <a:pt x="101977" y="53765"/>
                </a:moveTo>
                <a:lnTo>
                  <a:pt x="99588" y="53765"/>
                </a:lnTo>
                <a:lnTo>
                  <a:pt x="99588" y="51376"/>
                </a:lnTo>
                <a:lnTo>
                  <a:pt x="101977" y="51376"/>
                </a:lnTo>
                <a:close/>
                <a:moveTo>
                  <a:pt x="101977" y="56303"/>
                </a:moveTo>
                <a:lnTo>
                  <a:pt x="99588" y="56303"/>
                </a:lnTo>
                <a:lnTo>
                  <a:pt x="99588" y="53914"/>
                </a:lnTo>
                <a:lnTo>
                  <a:pt x="101977" y="53914"/>
                </a:lnTo>
                <a:close/>
                <a:moveTo>
                  <a:pt x="101977" y="58840"/>
                </a:moveTo>
                <a:lnTo>
                  <a:pt x="99588" y="58840"/>
                </a:lnTo>
                <a:lnTo>
                  <a:pt x="99588" y="56451"/>
                </a:lnTo>
                <a:lnTo>
                  <a:pt x="101977" y="56451"/>
                </a:lnTo>
                <a:close/>
                <a:moveTo>
                  <a:pt x="99439" y="5554"/>
                </a:moveTo>
                <a:lnTo>
                  <a:pt x="97050" y="5554"/>
                </a:lnTo>
                <a:lnTo>
                  <a:pt x="97050" y="3165"/>
                </a:lnTo>
                <a:lnTo>
                  <a:pt x="99439" y="3165"/>
                </a:lnTo>
                <a:close/>
                <a:moveTo>
                  <a:pt x="99439" y="8092"/>
                </a:moveTo>
                <a:lnTo>
                  <a:pt x="97050" y="8092"/>
                </a:lnTo>
                <a:lnTo>
                  <a:pt x="97050" y="5703"/>
                </a:lnTo>
                <a:lnTo>
                  <a:pt x="99439" y="5703"/>
                </a:lnTo>
                <a:close/>
                <a:moveTo>
                  <a:pt x="99439" y="10629"/>
                </a:moveTo>
                <a:lnTo>
                  <a:pt x="97050" y="10629"/>
                </a:lnTo>
                <a:lnTo>
                  <a:pt x="97050" y="8240"/>
                </a:lnTo>
                <a:lnTo>
                  <a:pt x="99439" y="8240"/>
                </a:lnTo>
                <a:close/>
                <a:moveTo>
                  <a:pt x="99439" y="13166"/>
                </a:moveTo>
                <a:lnTo>
                  <a:pt x="97050" y="13166"/>
                </a:lnTo>
                <a:lnTo>
                  <a:pt x="97050" y="10777"/>
                </a:lnTo>
                <a:lnTo>
                  <a:pt x="99439" y="10777"/>
                </a:lnTo>
                <a:close/>
                <a:moveTo>
                  <a:pt x="99439" y="15704"/>
                </a:moveTo>
                <a:lnTo>
                  <a:pt x="97050" y="15704"/>
                </a:lnTo>
                <a:lnTo>
                  <a:pt x="97050" y="13316"/>
                </a:lnTo>
                <a:lnTo>
                  <a:pt x="99439" y="13316"/>
                </a:lnTo>
                <a:close/>
                <a:moveTo>
                  <a:pt x="99439" y="18242"/>
                </a:moveTo>
                <a:lnTo>
                  <a:pt x="97050" y="18242"/>
                </a:lnTo>
                <a:lnTo>
                  <a:pt x="97050" y="15853"/>
                </a:lnTo>
                <a:lnTo>
                  <a:pt x="99439" y="15853"/>
                </a:lnTo>
                <a:close/>
                <a:moveTo>
                  <a:pt x="99439" y="20778"/>
                </a:moveTo>
                <a:lnTo>
                  <a:pt x="97050" y="20778"/>
                </a:lnTo>
                <a:lnTo>
                  <a:pt x="97050" y="18389"/>
                </a:lnTo>
                <a:lnTo>
                  <a:pt x="99439" y="18389"/>
                </a:lnTo>
                <a:close/>
                <a:moveTo>
                  <a:pt x="99439" y="23316"/>
                </a:moveTo>
                <a:lnTo>
                  <a:pt x="97050" y="23316"/>
                </a:lnTo>
                <a:lnTo>
                  <a:pt x="97050" y="20928"/>
                </a:lnTo>
                <a:lnTo>
                  <a:pt x="99439" y="20928"/>
                </a:lnTo>
                <a:close/>
                <a:moveTo>
                  <a:pt x="99439" y="25854"/>
                </a:moveTo>
                <a:lnTo>
                  <a:pt x="97050" y="25854"/>
                </a:lnTo>
                <a:lnTo>
                  <a:pt x="97050" y="23465"/>
                </a:lnTo>
                <a:lnTo>
                  <a:pt x="99439" y="23465"/>
                </a:lnTo>
                <a:close/>
                <a:moveTo>
                  <a:pt x="99439" y="28391"/>
                </a:moveTo>
                <a:lnTo>
                  <a:pt x="97050" y="28391"/>
                </a:lnTo>
                <a:lnTo>
                  <a:pt x="97050" y="26002"/>
                </a:lnTo>
                <a:lnTo>
                  <a:pt x="99439" y="26002"/>
                </a:lnTo>
                <a:close/>
                <a:moveTo>
                  <a:pt x="99439" y="30928"/>
                </a:moveTo>
                <a:lnTo>
                  <a:pt x="97050" y="30928"/>
                </a:lnTo>
                <a:lnTo>
                  <a:pt x="97050" y="28540"/>
                </a:lnTo>
                <a:lnTo>
                  <a:pt x="99439" y="28540"/>
                </a:lnTo>
                <a:close/>
                <a:moveTo>
                  <a:pt x="99439" y="33466"/>
                </a:moveTo>
                <a:lnTo>
                  <a:pt x="97050" y="33466"/>
                </a:lnTo>
                <a:lnTo>
                  <a:pt x="97050" y="31077"/>
                </a:lnTo>
                <a:lnTo>
                  <a:pt x="99439" y="31077"/>
                </a:lnTo>
                <a:close/>
                <a:moveTo>
                  <a:pt x="99439" y="36003"/>
                </a:moveTo>
                <a:lnTo>
                  <a:pt x="97050" y="36003"/>
                </a:lnTo>
                <a:lnTo>
                  <a:pt x="97050" y="33614"/>
                </a:lnTo>
                <a:lnTo>
                  <a:pt x="99439" y="33614"/>
                </a:lnTo>
                <a:close/>
                <a:moveTo>
                  <a:pt x="99439" y="38540"/>
                </a:moveTo>
                <a:lnTo>
                  <a:pt x="97050" y="38540"/>
                </a:lnTo>
                <a:lnTo>
                  <a:pt x="97050" y="36152"/>
                </a:lnTo>
                <a:lnTo>
                  <a:pt x="99439" y="36152"/>
                </a:lnTo>
                <a:close/>
                <a:moveTo>
                  <a:pt x="99439" y="41079"/>
                </a:moveTo>
                <a:lnTo>
                  <a:pt x="97050" y="41079"/>
                </a:lnTo>
                <a:lnTo>
                  <a:pt x="97050" y="38690"/>
                </a:lnTo>
                <a:lnTo>
                  <a:pt x="99439" y="38690"/>
                </a:lnTo>
                <a:close/>
                <a:moveTo>
                  <a:pt x="99439" y="43616"/>
                </a:moveTo>
                <a:lnTo>
                  <a:pt x="97050" y="43616"/>
                </a:lnTo>
                <a:lnTo>
                  <a:pt x="97050" y="41226"/>
                </a:lnTo>
                <a:lnTo>
                  <a:pt x="99439" y="41226"/>
                </a:lnTo>
                <a:close/>
                <a:moveTo>
                  <a:pt x="99439" y="46152"/>
                </a:moveTo>
                <a:lnTo>
                  <a:pt x="97050" y="46152"/>
                </a:lnTo>
                <a:lnTo>
                  <a:pt x="97050" y="43764"/>
                </a:lnTo>
                <a:lnTo>
                  <a:pt x="99439" y="43764"/>
                </a:lnTo>
                <a:close/>
                <a:moveTo>
                  <a:pt x="99439" y="48691"/>
                </a:moveTo>
                <a:lnTo>
                  <a:pt x="97050" y="48691"/>
                </a:lnTo>
                <a:lnTo>
                  <a:pt x="97050" y="46302"/>
                </a:lnTo>
                <a:lnTo>
                  <a:pt x="99439" y="46302"/>
                </a:lnTo>
                <a:close/>
                <a:moveTo>
                  <a:pt x="99439" y="51228"/>
                </a:moveTo>
                <a:lnTo>
                  <a:pt x="97050" y="51228"/>
                </a:lnTo>
                <a:lnTo>
                  <a:pt x="97050" y="48839"/>
                </a:lnTo>
                <a:lnTo>
                  <a:pt x="99439" y="48839"/>
                </a:lnTo>
                <a:close/>
                <a:moveTo>
                  <a:pt x="99439" y="53765"/>
                </a:moveTo>
                <a:lnTo>
                  <a:pt x="97050" y="53765"/>
                </a:lnTo>
                <a:lnTo>
                  <a:pt x="97050" y="51376"/>
                </a:lnTo>
                <a:lnTo>
                  <a:pt x="99439" y="51376"/>
                </a:lnTo>
                <a:close/>
                <a:moveTo>
                  <a:pt x="99439" y="56303"/>
                </a:moveTo>
                <a:lnTo>
                  <a:pt x="97050" y="56303"/>
                </a:lnTo>
                <a:lnTo>
                  <a:pt x="97050" y="53914"/>
                </a:lnTo>
                <a:lnTo>
                  <a:pt x="99439" y="53914"/>
                </a:lnTo>
                <a:close/>
                <a:moveTo>
                  <a:pt x="99439" y="58840"/>
                </a:moveTo>
                <a:lnTo>
                  <a:pt x="97050" y="58840"/>
                </a:lnTo>
                <a:lnTo>
                  <a:pt x="97050" y="56451"/>
                </a:lnTo>
                <a:lnTo>
                  <a:pt x="99439" y="56451"/>
                </a:lnTo>
                <a:close/>
                <a:moveTo>
                  <a:pt x="96901" y="5554"/>
                </a:moveTo>
                <a:lnTo>
                  <a:pt x="94513" y="5554"/>
                </a:lnTo>
                <a:lnTo>
                  <a:pt x="94513" y="3165"/>
                </a:lnTo>
                <a:lnTo>
                  <a:pt x="96901" y="3165"/>
                </a:lnTo>
                <a:close/>
                <a:moveTo>
                  <a:pt x="96901" y="8092"/>
                </a:moveTo>
                <a:lnTo>
                  <a:pt x="94513" y="8092"/>
                </a:lnTo>
                <a:lnTo>
                  <a:pt x="94513" y="5703"/>
                </a:lnTo>
                <a:lnTo>
                  <a:pt x="96901" y="5703"/>
                </a:lnTo>
                <a:close/>
                <a:moveTo>
                  <a:pt x="96901" y="10629"/>
                </a:moveTo>
                <a:lnTo>
                  <a:pt x="94513" y="10629"/>
                </a:lnTo>
                <a:lnTo>
                  <a:pt x="94513" y="8240"/>
                </a:lnTo>
                <a:lnTo>
                  <a:pt x="96901" y="8240"/>
                </a:lnTo>
                <a:close/>
                <a:moveTo>
                  <a:pt x="96901" y="13166"/>
                </a:moveTo>
                <a:lnTo>
                  <a:pt x="94513" y="13166"/>
                </a:lnTo>
                <a:lnTo>
                  <a:pt x="94513" y="10777"/>
                </a:lnTo>
                <a:lnTo>
                  <a:pt x="96901" y="10777"/>
                </a:lnTo>
                <a:close/>
                <a:moveTo>
                  <a:pt x="96901" y="15704"/>
                </a:moveTo>
                <a:lnTo>
                  <a:pt x="94513" y="15704"/>
                </a:lnTo>
                <a:lnTo>
                  <a:pt x="94513" y="13316"/>
                </a:lnTo>
                <a:lnTo>
                  <a:pt x="96901" y="13316"/>
                </a:lnTo>
                <a:close/>
                <a:moveTo>
                  <a:pt x="96901" y="18242"/>
                </a:moveTo>
                <a:lnTo>
                  <a:pt x="94513" y="18242"/>
                </a:lnTo>
                <a:lnTo>
                  <a:pt x="94513" y="15853"/>
                </a:lnTo>
                <a:lnTo>
                  <a:pt x="96901" y="15853"/>
                </a:lnTo>
                <a:close/>
                <a:moveTo>
                  <a:pt x="96901" y="20778"/>
                </a:moveTo>
                <a:lnTo>
                  <a:pt x="94513" y="20778"/>
                </a:lnTo>
                <a:lnTo>
                  <a:pt x="94513" y="18389"/>
                </a:lnTo>
                <a:lnTo>
                  <a:pt x="96901" y="18389"/>
                </a:lnTo>
                <a:close/>
                <a:moveTo>
                  <a:pt x="96901" y="23316"/>
                </a:moveTo>
                <a:lnTo>
                  <a:pt x="94513" y="23316"/>
                </a:lnTo>
                <a:lnTo>
                  <a:pt x="94513" y="20928"/>
                </a:lnTo>
                <a:lnTo>
                  <a:pt x="96901" y="20928"/>
                </a:lnTo>
                <a:close/>
                <a:moveTo>
                  <a:pt x="96901" y="25854"/>
                </a:moveTo>
                <a:lnTo>
                  <a:pt x="94513" y="25854"/>
                </a:lnTo>
                <a:lnTo>
                  <a:pt x="94513" y="23465"/>
                </a:lnTo>
                <a:lnTo>
                  <a:pt x="96901" y="23465"/>
                </a:lnTo>
                <a:close/>
                <a:moveTo>
                  <a:pt x="96901" y="28391"/>
                </a:moveTo>
                <a:lnTo>
                  <a:pt x="94513" y="28391"/>
                </a:lnTo>
                <a:lnTo>
                  <a:pt x="94513" y="26002"/>
                </a:lnTo>
                <a:lnTo>
                  <a:pt x="96901" y="26002"/>
                </a:lnTo>
                <a:close/>
                <a:moveTo>
                  <a:pt x="96901" y="30928"/>
                </a:moveTo>
                <a:lnTo>
                  <a:pt x="94513" y="30928"/>
                </a:lnTo>
                <a:lnTo>
                  <a:pt x="94513" y="28540"/>
                </a:lnTo>
                <a:lnTo>
                  <a:pt x="96901" y="28540"/>
                </a:lnTo>
                <a:close/>
                <a:moveTo>
                  <a:pt x="96901" y="33466"/>
                </a:moveTo>
                <a:lnTo>
                  <a:pt x="94513" y="33466"/>
                </a:lnTo>
                <a:lnTo>
                  <a:pt x="94513" y="31077"/>
                </a:lnTo>
                <a:lnTo>
                  <a:pt x="96901" y="31077"/>
                </a:lnTo>
                <a:close/>
                <a:moveTo>
                  <a:pt x="96901" y="36003"/>
                </a:moveTo>
                <a:lnTo>
                  <a:pt x="94513" y="36003"/>
                </a:lnTo>
                <a:lnTo>
                  <a:pt x="94513" y="33614"/>
                </a:lnTo>
                <a:lnTo>
                  <a:pt x="96901" y="33614"/>
                </a:lnTo>
                <a:close/>
                <a:moveTo>
                  <a:pt x="96901" y="38540"/>
                </a:moveTo>
                <a:lnTo>
                  <a:pt x="94513" y="38540"/>
                </a:lnTo>
                <a:lnTo>
                  <a:pt x="94513" y="36152"/>
                </a:lnTo>
                <a:lnTo>
                  <a:pt x="96901" y="36152"/>
                </a:lnTo>
                <a:close/>
                <a:moveTo>
                  <a:pt x="96901" y="41079"/>
                </a:moveTo>
                <a:lnTo>
                  <a:pt x="94513" y="41079"/>
                </a:lnTo>
                <a:lnTo>
                  <a:pt x="94513" y="38690"/>
                </a:lnTo>
                <a:lnTo>
                  <a:pt x="96901" y="38690"/>
                </a:lnTo>
                <a:close/>
                <a:moveTo>
                  <a:pt x="96901" y="43616"/>
                </a:moveTo>
                <a:lnTo>
                  <a:pt x="94513" y="43616"/>
                </a:lnTo>
                <a:lnTo>
                  <a:pt x="94513" y="41226"/>
                </a:lnTo>
                <a:lnTo>
                  <a:pt x="96901" y="41226"/>
                </a:lnTo>
                <a:close/>
                <a:moveTo>
                  <a:pt x="96901" y="46152"/>
                </a:moveTo>
                <a:lnTo>
                  <a:pt x="94513" y="46152"/>
                </a:lnTo>
                <a:lnTo>
                  <a:pt x="94513" y="43764"/>
                </a:lnTo>
                <a:lnTo>
                  <a:pt x="96901" y="43764"/>
                </a:lnTo>
                <a:close/>
                <a:moveTo>
                  <a:pt x="96901" y="48691"/>
                </a:moveTo>
                <a:lnTo>
                  <a:pt x="94513" y="48691"/>
                </a:lnTo>
                <a:lnTo>
                  <a:pt x="94513" y="46302"/>
                </a:lnTo>
                <a:lnTo>
                  <a:pt x="96901" y="46302"/>
                </a:lnTo>
                <a:close/>
                <a:moveTo>
                  <a:pt x="96901" y="51228"/>
                </a:moveTo>
                <a:lnTo>
                  <a:pt x="94513" y="51228"/>
                </a:lnTo>
                <a:lnTo>
                  <a:pt x="94513" y="48839"/>
                </a:lnTo>
                <a:lnTo>
                  <a:pt x="96901" y="48839"/>
                </a:lnTo>
                <a:close/>
                <a:moveTo>
                  <a:pt x="96901" y="53765"/>
                </a:moveTo>
                <a:lnTo>
                  <a:pt x="94513" y="53765"/>
                </a:lnTo>
                <a:lnTo>
                  <a:pt x="94513" y="51376"/>
                </a:lnTo>
                <a:lnTo>
                  <a:pt x="96901" y="51376"/>
                </a:lnTo>
                <a:close/>
                <a:moveTo>
                  <a:pt x="96901" y="56303"/>
                </a:moveTo>
                <a:lnTo>
                  <a:pt x="94513" y="56303"/>
                </a:lnTo>
                <a:lnTo>
                  <a:pt x="94513" y="53914"/>
                </a:lnTo>
                <a:lnTo>
                  <a:pt x="96901" y="53914"/>
                </a:lnTo>
                <a:close/>
                <a:moveTo>
                  <a:pt x="96901" y="58840"/>
                </a:moveTo>
                <a:lnTo>
                  <a:pt x="94513" y="58840"/>
                </a:lnTo>
                <a:lnTo>
                  <a:pt x="94513" y="56451"/>
                </a:lnTo>
                <a:lnTo>
                  <a:pt x="96901" y="56451"/>
                </a:lnTo>
                <a:close/>
                <a:moveTo>
                  <a:pt x="94364" y="5554"/>
                </a:moveTo>
                <a:lnTo>
                  <a:pt x="91975" y="5554"/>
                </a:lnTo>
                <a:lnTo>
                  <a:pt x="91975" y="3165"/>
                </a:lnTo>
                <a:lnTo>
                  <a:pt x="94364" y="3165"/>
                </a:lnTo>
                <a:close/>
                <a:moveTo>
                  <a:pt x="94364" y="8092"/>
                </a:moveTo>
                <a:lnTo>
                  <a:pt x="91975" y="8092"/>
                </a:lnTo>
                <a:lnTo>
                  <a:pt x="91975" y="5703"/>
                </a:lnTo>
                <a:lnTo>
                  <a:pt x="94364" y="5703"/>
                </a:lnTo>
                <a:close/>
                <a:moveTo>
                  <a:pt x="94364" y="10629"/>
                </a:moveTo>
                <a:lnTo>
                  <a:pt x="91975" y="10629"/>
                </a:lnTo>
                <a:lnTo>
                  <a:pt x="91975" y="8240"/>
                </a:lnTo>
                <a:lnTo>
                  <a:pt x="94364" y="8240"/>
                </a:lnTo>
                <a:close/>
                <a:moveTo>
                  <a:pt x="94364" y="13166"/>
                </a:moveTo>
                <a:lnTo>
                  <a:pt x="91975" y="13166"/>
                </a:lnTo>
                <a:lnTo>
                  <a:pt x="91975" y="10777"/>
                </a:lnTo>
                <a:lnTo>
                  <a:pt x="94364" y="10777"/>
                </a:lnTo>
                <a:close/>
                <a:moveTo>
                  <a:pt x="94364" y="15704"/>
                </a:moveTo>
                <a:lnTo>
                  <a:pt x="91975" y="15704"/>
                </a:lnTo>
                <a:lnTo>
                  <a:pt x="91975" y="13316"/>
                </a:lnTo>
                <a:lnTo>
                  <a:pt x="94364" y="13316"/>
                </a:lnTo>
                <a:close/>
                <a:moveTo>
                  <a:pt x="94364" y="18242"/>
                </a:moveTo>
                <a:lnTo>
                  <a:pt x="91975" y="18242"/>
                </a:lnTo>
                <a:lnTo>
                  <a:pt x="91975" y="15853"/>
                </a:lnTo>
                <a:lnTo>
                  <a:pt x="94364" y="15853"/>
                </a:lnTo>
                <a:close/>
                <a:moveTo>
                  <a:pt x="94364" y="20778"/>
                </a:moveTo>
                <a:lnTo>
                  <a:pt x="91975" y="20778"/>
                </a:lnTo>
                <a:lnTo>
                  <a:pt x="91975" y="18389"/>
                </a:lnTo>
                <a:lnTo>
                  <a:pt x="94364" y="18389"/>
                </a:lnTo>
                <a:close/>
                <a:moveTo>
                  <a:pt x="94364" y="23316"/>
                </a:moveTo>
                <a:lnTo>
                  <a:pt x="91975" y="23316"/>
                </a:lnTo>
                <a:lnTo>
                  <a:pt x="91975" y="20928"/>
                </a:lnTo>
                <a:lnTo>
                  <a:pt x="94364" y="20928"/>
                </a:lnTo>
                <a:close/>
                <a:moveTo>
                  <a:pt x="94364" y="25854"/>
                </a:moveTo>
                <a:lnTo>
                  <a:pt x="91975" y="25854"/>
                </a:lnTo>
                <a:lnTo>
                  <a:pt x="91975" y="23465"/>
                </a:lnTo>
                <a:lnTo>
                  <a:pt x="94364" y="23465"/>
                </a:lnTo>
                <a:close/>
                <a:moveTo>
                  <a:pt x="94364" y="28391"/>
                </a:moveTo>
                <a:lnTo>
                  <a:pt x="91975" y="28391"/>
                </a:lnTo>
                <a:lnTo>
                  <a:pt x="91975" y="26002"/>
                </a:lnTo>
                <a:lnTo>
                  <a:pt x="94364" y="26002"/>
                </a:lnTo>
                <a:close/>
                <a:moveTo>
                  <a:pt x="94364" y="30928"/>
                </a:moveTo>
                <a:lnTo>
                  <a:pt x="91975" y="30928"/>
                </a:lnTo>
                <a:lnTo>
                  <a:pt x="91975" y="28540"/>
                </a:lnTo>
                <a:lnTo>
                  <a:pt x="94364" y="28540"/>
                </a:lnTo>
                <a:close/>
                <a:moveTo>
                  <a:pt x="94364" y="33466"/>
                </a:moveTo>
                <a:lnTo>
                  <a:pt x="91975" y="33466"/>
                </a:lnTo>
                <a:lnTo>
                  <a:pt x="91975" y="31077"/>
                </a:lnTo>
                <a:lnTo>
                  <a:pt x="94364" y="31077"/>
                </a:lnTo>
                <a:close/>
                <a:moveTo>
                  <a:pt x="94364" y="36003"/>
                </a:moveTo>
                <a:lnTo>
                  <a:pt x="91975" y="36003"/>
                </a:lnTo>
                <a:lnTo>
                  <a:pt x="91975" y="33614"/>
                </a:lnTo>
                <a:lnTo>
                  <a:pt x="94364" y="33614"/>
                </a:lnTo>
                <a:close/>
                <a:moveTo>
                  <a:pt x="94364" y="38540"/>
                </a:moveTo>
                <a:lnTo>
                  <a:pt x="91975" y="38540"/>
                </a:lnTo>
                <a:lnTo>
                  <a:pt x="91975" y="36152"/>
                </a:lnTo>
                <a:lnTo>
                  <a:pt x="94364" y="36152"/>
                </a:lnTo>
                <a:close/>
                <a:moveTo>
                  <a:pt x="94364" y="41079"/>
                </a:moveTo>
                <a:lnTo>
                  <a:pt x="91975" y="41079"/>
                </a:lnTo>
                <a:lnTo>
                  <a:pt x="91975" y="38690"/>
                </a:lnTo>
                <a:lnTo>
                  <a:pt x="94364" y="38690"/>
                </a:lnTo>
                <a:close/>
                <a:moveTo>
                  <a:pt x="94364" y="43616"/>
                </a:moveTo>
                <a:lnTo>
                  <a:pt x="91975" y="43616"/>
                </a:lnTo>
                <a:lnTo>
                  <a:pt x="91975" y="41226"/>
                </a:lnTo>
                <a:lnTo>
                  <a:pt x="94364" y="41226"/>
                </a:lnTo>
                <a:close/>
                <a:moveTo>
                  <a:pt x="94364" y="46152"/>
                </a:moveTo>
                <a:lnTo>
                  <a:pt x="91975" y="46152"/>
                </a:lnTo>
                <a:lnTo>
                  <a:pt x="91975" y="43764"/>
                </a:lnTo>
                <a:lnTo>
                  <a:pt x="94364" y="43764"/>
                </a:lnTo>
                <a:close/>
                <a:moveTo>
                  <a:pt x="94364" y="48691"/>
                </a:moveTo>
                <a:lnTo>
                  <a:pt x="91975" y="48691"/>
                </a:lnTo>
                <a:lnTo>
                  <a:pt x="91975" y="46302"/>
                </a:lnTo>
                <a:lnTo>
                  <a:pt x="94364" y="46302"/>
                </a:lnTo>
                <a:close/>
                <a:moveTo>
                  <a:pt x="94364" y="51228"/>
                </a:moveTo>
                <a:lnTo>
                  <a:pt x="91975" y="51228"/>
                </a:lnTo>
                <a:lnTo>
                  <a:pt x="91975" y="48839"/>
                </a:lnTo>
                <a:lnTo>
                  <a:pt x="94364" y="48839"/>
                </a:lnTo>
                <a:close/>
                <a:moveTo>
                  <a:pt x="94364" y="53765"/>
                </a:moveTo>
                <a:lnTo>
                  <a:pt x="91975" y="53765"/>
                </a:lnTo>
                <a:lnTo>
                  <a:pt x="91975" y="51376"/>
                </a:lnTo>
                <a:lnTo>
                  <a:pt x="94364" y="51376"/>
                </a:lnTo>
                <a:close/>
                <a:moveTo>
                  <a:pt x="94364" y="56303"/>
                </a:moveTo>
                <a:lnTo>
                  <a:pt x="91975" y="56303"/>
                </a:lnTo>
                <a:lnTo>
                  <a:pt x="91975" y="53914"/>
                </a:lnTo>
                <a:lnTo>
                  <a:pt x="94364" y="53914"/>
                </a:lnTo>
                <a:close/>
                <a:moveTo>
                  <a:pt x="94364" y="58840"/>
                </a:moveTo>
                <a:lnTo>
                  <a:pt x="91975" y="58840"/>
                </a:lnTo>
                <a:lnTo>
                  <a:pt x="91975" y="56451"/>
                </a:lnTo>
                <a:lnTo>
                  <a:pt x="94364" y="56451"/>
                </a:lnTo>
                <a:close/>
                <a:moveTo>
                  <a:pt x="91826" y="5554"/>
                </a:moveTo>
                <a:lnTo>
                  <a:pt x="89438" y="5554"/>
                </a:lnTo>
                <a:lnTo>
                  <a:pt x="89438" y="3165"/>
                </a:lnTo>
                <a:lnTo>
                  <a:pt x="91826" y="3165"/>
                </a:lnTo>
                <a:close/>
                <a:moveTo>
                  <a:pt x="91826" y="8092"/>
                </a:moveTo>
                <a:lnTo>
                  <a:pt x="89438" y="8092"/>
                </a:lnTo>
                <a:lnTo>
                  <a:pt x="89438" y="5703"/>
                </a:lnTo>
                <a:lnTo>
                  <a:pt x="91826" y="5703"/>
                </a:lnTo>
                <a:close/>
                <a:moveTo>
                  <a:pt x="91826" y="10629"/>
                </a:moveTo>
                <a:lnTo>
                  <a:pt x="89438" y="10629"/>
                </a:lnTo>
                <a:lnTo>
                  <a:pt x="89438" y="8240"/>
                </a:lnTo>
                <a:lnTo>
                  <a:pt x="91826" y="8240"/>
                </a:lnTo>
                <a:close/>
                <a:moveTo>
                  <a:pt x="91826" y="13166"/>
                </a:moveTo>
                <a:lnTo>
                  <a:pt x="89438" y="13166"/>
                </a:lnTo>
                <a:lnTo>
                  <a:pt x="89438" y="10777"/>
                </a:lnTo>
                <a:lnTo>
                  <a:pt x="91826" y="10777"/>
                </a:lnTo>
                <a:close/>
                <a:moveTo>
                  <a:pt x="91826" y="15704"/>
                </a:moveTo>
                <a:lnTo>
                  <a:pt x="89438" y="15704"/>
                </a:lnTo>
                <a:lnTo>
                  <a:pt x="89438" y="13316"/>
                </a:lnTo>
                <a:lnTo>
                  <a:pt x="91826" y="13316"/>
                </a:lnTo>
                <a:close/>
                <a:moveTo>
                  <a:pt x="91826" y="18242"/>
                </a:moveTo>
                <a:lnTo>
                  <a:pt x="89438" y="18242"/>
                </a:lnTo>
                <a:lnTo>
                  <a:pt x="89438" y="15853"/>
                </a:lnTo>
                <a:lnTo>
                  <a:pt x="91826" y="15853"/>
                </a:lnTo>
                <a:close/>
                <a:moveTo>
                  <a:pt x="91826" y="20778"/>
                </a:moveTo>
                <a:lnTo>
                  <a:pt x="89438" y="20778"/>
                </a:lnTo>
                <a:lnTo>
                  <a:pt x="89438" y="18389"/>
                </a:lnTo>
                <a:lnTo>
                  <a:pt x="91826" y="18389"/>
                </a:lnTo>
                <a:close/>
                <a:moveTo>
                  <a:pt x="91826" y="23316"/>
                </a:moveTo>
                <a:lnTo>
                  <a:pt x="89438" y="23316"/>
                </a:lnTo>
                <a:lnTo>
                  <a:pt x="89438" y="20928"/>
                </a:lnTo>
                <a:lnTo>
                  <a:pt x="91826" y="20928"/>
                </a:lnTo>
                <a:close/>
                <a:moveTo>
                  <a:pt x="91826" y="25854"/>
                </a:moveTo>
                <a:lnTo>
                  <a:pt x="89438" y="25854"/>
                </a:lnTo>
                <a:lnTo>
                  <a:pt x="89438" y="23465"/>
                </a:lnTo>
                <a:lnTo>
                  <a:pt x="91826" y="23465"/>
                </a:lnTo>
                <a:close/>
                <a:moveTo>
                  <a:pt x="91826" y="28391"/>
                </a:moveTo>
                <a:lnTo>
                  <a:pt x="89438" y="28391"/>
                </a:lnTo>
                <a:lnTo>
                  <a:pt x="89438" y="26002"/>
                </a:lnTo>
                <a:lnTo>
                  <a:pt x="91826" y="26002"/>
                </a:lnTo>
                <a:close/>
                <a:moveTo>
                  <a:pt x="91826" y="30928"/>
                </a:moveTo>
                <a:lnTo>
                  <a:pt x="89438" y="30928"/>
                </a:lnTo>
                <a:lnTo>
                  <a:pt x="89438" y="28540"/>
                </a:lnTo>
                <a:lnTo>
                  <a:pt x="91826" y="28540"/>
                </a:lnTo>
                <a:close/>
                <a:moveTo>
                  <a:pt x="91826" y="33466"/>
                </a:moveTo>
                <a:lnTo>
                  <a:pt x="89438" y="33466"/>
                </a:lnTo>
                <a:lnTo>
                  <a:pt x="89438" y="31077"/>
                </a:lnTo>
                <a:lnTo>
                  <a:pt x="91826" y="31077"/>
                </a:lnTo>
                <a:close/>
                <a:moveTo>
                  <a:pt x="91826" y="36003"/>
                </a:moveTo>
                <a:lnTo>
                  <a:pt x="89438" y="36003"/>
                </a:lnTo>
                <a:lnTo>
                  <a:pt x="89438" y="33614"/>
                </a:lnTo>
                <a:lnTo>
                  <a:pt x="91826" y="33614"/>
                </a:lnTo>
                <a:close/>
                <a:moveTo>
                  <a:pt x="91826" y="38540"/>
                </a:moveTo>
                <a:lnTo>
                  <a:pt x="89438" y="38540"/>
                </a:lnTo>
                <a:lnTo>
                  <a:pt x="89438" y="36152"/>
                </a:lnTo>
                <a:lnTo>
                  <a:pt x="91826" y="36152"/>
                </a:lnTo>
                <a:close/>
                <a:moveTo>
                  <a:pt x="91826" y="41079"/>
                </a:moveTo>
                <a:lnTo>
                  <a:pt x="89438" y="41079"/>
                </a:lnTo>
                <a:lnTo>
                  <a:pt x="89438" y="38690"/>
                </a:lnTo>
                <a:lnTo>
                  <a:pt x="91826" y="38690"/>
                </a:lnTo>
                <a:close/>
                <a:moveTo>
                  <a:pt x="91826" y="43616"/>
                </a:moveTo>
                <a:lnTo>
                  <a:pt x="89438" y="43616"/>
                </a:lnTo>
                <a:lnTo>
                  <a:pt x="89438" y="41226"/>
                </a:lnTo>
                <a:lnTo>
                  <a:pt x="91826" y="41226"/>
                </a:lnTo>
                <a:close/>
                <a:moveTo>
                  <a:pt x="91826" y="46152"/>
                </a:moveTo>
                <a:lnTo>
                  <a:pt x="89438" y="46152"/>
                </a:lnTo>
                <a:lnTo>
                  <a:pt x="89438" y="43764"/>
                </a:lnTo>
                <a:lnTo>
                  <a:pt x="91826" y="43764"/>
                </a:lnTo>
                <a:close/>
                <a:moveTo>
                  <a:pt x="91826" y="48691"/>
                </a:moveTo>
                <a:lnTo>
                  <a:pt x="89438" y="48691"/>
                </a:lnTo>
                <a:lnTo>
                  <a:pt x="89438" y="46302"/>
                </a:lnTo>
                <a:lnTo>
                  <a:pt x="91826" y="46302"/>
                </a:lnTo>
                <a:close/>
                <a:moveTo>
                  <a:pt x="91826" y="51228"/>
                </a:moveTo>
                <a:lnTo>
                  <a:pt x="89438" y="51228"/>
                </a:lnTo>
                <a:lnTo>
                  <a:pt x="89438" y="48839"/>
                </a:lnTo>
                <a:lnTo>
                  <a:pt x="91826" y="48839"/>
                </a:lnTo>
                <a:close/>
                <a:moveTo>
                  <a:pt x="91826" y="53765"/>
                </a:moveTo>
                <a:lnTo>
                  <a:pt x="89438" y="53765"/>
                </a:lnTo>
                <a:lnTo>
                  <a:pt x="89438" y="51376"/>
                </a:lnTo>
                <a:lnTo>
                  <a:pt x="91826" y="51376"/>
                </a:lnTo>
                <a:close/>
                <a:moveTo>
                  <a:pt x="91826" y="56303"/>
                </a:moveTo>
                <a:lnTo>
                  <a:pt x="89438" y="56303"/>
                </a:lnTo>
                <a:lnTo>
                  <a:pt x="89438" y="53914"/>
                </a:lnTo>
                <a:lnTo>
                  <a:pt x="91826" y="53914"/>
                </a:lnTo>
                <a:close/>
                <a:moveTo>
                  <a:pt x="91826" y="58840"/>
                </a:moveTo>
                <a:lnTo>
                  <a:pt x="89438" y="58840"/>
                </a:lnTo>
                <a:lnTo>
                  <a:pt x="89438" y="56451"/>
                </a:lnTo>
                <a:lnTo>
                  <a:pt x="91826" y="56451"/>
                </a:lnTo>
                <a:close/>
                <a:moveTo>
                  <a:pt x="89289" y="5554"/>
                </a:moveTo>
                <a:lnTo>
                  <a:pt x="86900" y="5554"/>
                </a:lnTo>
                <a:lnTo>
                  <a:pt x="86900" y="3165"/>
                </a:lnTo>
                <a:lnTo>
                  <a:pt x="89289" y="3165"/>
                </a:lnTo>
                <a:close/>
                <a:moveTo>
                  <a:pt x="89289" y="8092"/>
                </a:moveTo>
                <a:lnTo>
                  <a:pt x="86900" y="8092"/>
                </a:lnTo>
                <a:lnTo>
                  <a:pt x="86900" y="5703"/>
                </a:lnTo>
                <a:lnTo>
                  <a:pt x="89289" y="5703"/>
                </a:lnTo>
                <a:close/>
                <a:moveTo>
                  <a:pt x="89289" y="10629"/>
                </a:moveTo>
                <a:lnTo>
                  <a:pt x="86900" y="10629"/>
                </a:lnTo>
                <a:lnTo>
                  <a:pt x="86900" y="8240"/>
                </a:lnTo>
                <a:lnTo>
                  <a:pt x="89289" y="8240"/>
                </a:lnTo>
                <a:close/>
                <a:moveTo>
                  <a:pt x="89289" y="13166"/>
                </a:moveTo>
                <a:lnTo>
                  <a:pt x="86900" y="13166"/>
                </a:lnTo>
                <a:lnTo>
                  <a:pt x="86900" y="10777"/>
                </a:lnTo>
                <a:lnTo>
                  <a:pt x="89289" y="10777"/>
                </a:lnTo>
                <a:close/>
                <a:moveTo>
                  <a:pt x="89289" y="15704"/>
                </a:moveTo>
                <a:lnTo>
                  <a:pt x="86900" y="15704"/>
                </a:lnTo>
                <a:lnTo>
                  <a:pt x="86900" y="13316"/>
                </a:lnTo>
                <a:lnTo>
                  <a:pt x="89289" y="13316"/>
                </a:lnTo>
                <a:close/>
                <a:moveTo>
                  <a:pt x="89289" y="18242"/>
                </a:moveTo>
                <a:lnTo>
                  <a:pt x="86900" y="18242"/>
                </a:lnTo>
                <a:lnTo>
                  <a:pt x="86900" y="15853"/>
                </a:lnTo>
                <a:lnTo>
                  <a:pt x="89289" y="15853"/>
                </a:lnTo>
                <a:close/>
                <a:moveTo>
                  <a:pt x="89289" y="20778"/>
                </a:moveTo>
                <a:lnTo>
                  <a:pt x="86900" y="20778"/>
                </a:lnTo>
                <a:lnTo>
                  <a:pt x="86900" y="18389"/>
                </a:lnTo>
                <a:lnTo>
                  <a:pt x="89289" y="18389"/>
                </a:lnTo>
                <a:close/>
                <a:moveTo>
                  <a:pt x="89289" y="23316"/>
                </a:moveTo>
                <a:lnTo>
                  <a:pt x="86900" y="23316"/>
                </a:lnTo>
                <a:lnTo>
                  <a:pt x="86900" y="20928"/>
                </a:lnTo>
                <a:lnTo>
                  <a:pt x="89289" y="20928"/>
                </a:lnTo>
                <a:close/>
                <a:moveTo>
                  <a:pt x="89289" y="25854"/>
                </a:moveTo>
                <a:lnTo>
                  <a:pt x="86900" y="25854"/>
                </a:lnTo>
                <a:lnTo>
                  <a:pt x="86900" y="23465"/>
                </a:lnTo>
                <a:lnTo>
                  <a:pt x="89289" y="23465"/>
                </a:lnTo>
                <a:close/>
                <a:moveTo>
                  <a:pt x="89289" y="28391"/>
                </a:moveTo>
                <a:lnTo>
                  <a:pt x="86900" y="28391"/>
                </a:lnTo>
                <a:lnTo>
                  <a:pt x="86900" y="26002"/>
                </a:lnTo>
                <a:lnTo>
                  <a:pt x="89289" y="26002"/>
                </a:lnTo>
                <a:close/>
                <a:moveTo>
                  <a:pt x="89289" y="30928"/>
                </a:moveTo>
                <a:lnTo>
                  <a:pt x="86900" y="30928"/>
                </a:lnTo>
                <a:lnTo>
                  <a:pt x="86900" y="28540"/>
                </a:lnTo>
                <a:lnTo>
                  <a:pt x="89289" y="28540"/>
                </a:lnTo>
                <a:close/>
                <a:moveTo>
                  <a:pt x="89289" y="33466"/>
                </a:moveTo>
                <a:lnTo>
                  <a:pt x="86900" y="33466"/>
                </a:lnTo>
                <a:lnTo>
                  <a:pt x="86900" y="31077"/>
                </a:lnTo>
                <a:lnTo>
                  <a:pt x="89289" y="31077"/>
                </a:lnTo>
                <a:close/>
                <a:moveTo>
                  <a:pt x="89289" y="36003"/>
                </a:moveTo>
                <a:lnTo>
                  <a:pt x="86900" y="36003"/>
                </a:lnTo>
                <a:lnTo>
                  <a:pt x="86900" y="33614"/>
                </a:lnTo>
                <a:lnTo>
                  <a:pt x="89289" y="33614"/>
                </a:lnTo>
                <a:close/>
                <a:moveTo>
                  <a:pt x="89289" y="38540"/>
                </a:moveTo>
                <a:lnTo>
                  <a:pt x="86900" y="38540"/>
                </a:lnTo>
                <a:lnTo>
                  <a:pt x="86900" y="36152"/>
                </a:lnTo>
                <a:lnTo>
                  <a:pt x="89289" y="36152"/>
                </a:lnTo>
                <a:close/>
                <a:moveTo>
                  <a:pt x="89289" y="41079"/>
                </a:moveTo>
                <a:lnTo>
                  <a:pt x="86900" y="41079"/>
                </a:lnTo>
                <a:lnTo>
                  <a:pt x="86900" y="38690"/>
                </a:lnTo>
                <a:lnTo>
                  <a:pt x="89289" y="38690"/>
                </a:lnTo>
                <a:close/>
                <a:moveTo>
                  <a:pt x="89289" y="43616"/>
                </a:moveTo>
                <a:lnTo>
                  <a:pt x="86900" y="43616"/>
                </a:lnTo>
                <a:lnTo>
                  <a:pt x="86900" y="41226"/>
                </a:lnTo>
                <a:lnTo>
                  <a:pt x="89289" y="41226"/>
                </a:lnTo>
                <a:close/>
                <a:moveTo>
                  <a:pt x="89289" y="46152"/>
                </a:moveTo>
                <a:lnTo>
                  <a:pt x="86900" y="46152"/>
                </a:lnTo>
                <a:lnTo>
                  <a:pt x="86900" y="43764"/>
                </a:lnTo>
                <a:lnTo>
                  <a:pt x="89289" y="43764"/>
                </a:lnTo>
                <a:close/>
                <a:moveTo>
                  <a:pt x="89289" y="48691"/>
                </a:moveTo>
                <a:lnTo>
                  <a:pt x="86900" y="48691"/>
                </a:lnTo>
                <a:lnTo>
                  <a:pt x="86900" y="46302"/>
                </a:lnTo>
                <a:lnTo>
                  <a:pt x="89289" y="46302"/>
                </a:lnTo>
                <a:close/>
                <a:moveTo>
                  <a:pt x="89289" y="51228"/>
                </a:moveTo>
                <a:lnTo>
                  <a:pt x="86900" y="51228"/>
                </a:lnTo>
                <a:lnTo>
                  <a:pt x="86900" y="48839"/>
                </a:lnTo>
                <a:lnTo>
                  <a:pt x="89289" y="48839"/>
                </a:lnTo>
                <a:close/>
                <a:moveTo>
                  <a:pt x="89289" y="53765"/>
                </a:moveTo>
                <a:lnTo>
                  <a:pt x="86900" y="53765"/>
                </a:lnTo>
                <a:lnTo>
                  <a:pt x="86900" y="51376"/>
                </a:lnTo>
                <a:lnTo>
                  <a:pt x="89289" y="51376"/>
                </a:lnTo>
                <a:close/>
                <a:moveTo>
                  <a:pt x="89289" y="56303"/>
                </a:moveTo>
                <a:lnTo>
                  <a:pt x="86900" y="56303"/>
                </a:lnTo>
                <a:lnTo>
                  <a:pt x="86900" y="53914"/>
                </a:lnTo>
                <a:lnTo>
                  <a:pt x="89289" y="53914"/>
                </a:lnTo>
                <a:close/>
                <a:moveTo>
                  <a:pt x="89289" y="58840"/>
                </a:moveTo>
                <a:lnTo>
                  <a:pt x="86900" y="58840"/>
                </a:lnTo>
                <a:lnTo>
                  <a:pt x="86900" y="56451"/>
                </a:lnTo>
                <a:lnTo>
                  <a:pt x="89289" y="56451"/>
                </a:lnTo>
                <a:close/>
                <a:moveTo>
                  <a:pt x="86752" y="5554"/>
                </a:moveTo>
                <a:lnTo>
                  <a:pt x="84363" y="5554"/>
                </a:lnTo>
                <a:lnTo>
                  <a:pt x="84363" y="3165"/>
                </a:lnTo>
                <a:lnTo>
                  <a:pt x="86752" y="3165"/>
                </a:lnTo>
                <a:close/>
                <a:moveTo>
                  <a:pt x="86752" y="8092"/>
                </a:moveTo>
                <a:lnTo>
                  <a:pt x="84363" y="8092"/>
                </a:lnTo>
                <a:lnTo>
                  <a:pt x="84363" y="5703"/>
                </a:lnTo>
                <a:lnTo>
                  <a:pt x="86752" y="5703"/>
                </a:lnTo>
                <a:close/>
                <a:moveTo>
                  <a:pt x="86752" y="10629"/>
                </a:moveTo>
                <a:lnTo>
                  <a:pt x="84363" y="10629"/>
                </a:lnTo>
                <a:lnTo>
                  <a:pt x="84363" y="8240"/>
                </a:lnTo>
                <a:lnTo>
                  <a:pt x="86752" y="8240"/>
                </a:lnTo>
                <a:close/>
                <a:moveTo>
                  <a:pt x="86752" y="13166"/>
                </a:moveTo>
                <a:lnTo>
                  <a:pt x="84363" y="13166"/>
                </a:lnTo>
                <a:lnTo>
                  <a:pt x="84363" y="10777"/>
                </a:lnTo>
                <a:lnTo>
                  <a:pt x="86752" y="10777"/>
                </a:lnTo>
                <a:close/>
                <a:moveTo>
                  <a:pt x="86752" y="15704"/>
                </a:moveTo>
                <a:lnTo>
                  <a:pt x="84363" y="15704"/>
                </a:lnTo>
                <a:lnTo>
                  <a:pt x="84363" y="13316"/>
                </a:lnTo>
                <a:lnTo>
                  <a:pt x="86752" y="13316"/>
                </a:lnTo>
                <a:close/>
                <a:moveTo>
                  <a:pt x="86752" y="18242"/>
                </a:moveTo>
                <a:lnTo>
                  <a:pt x="84363" y="18242"/>
                </a:lnTo>
                <a:lnTo>
                  <a:pt x="84363" y="15853"/>
                </a:lnTo>
                <a:lnTo>
                  <a:pt x="86752" y="15853"/>
                </a:lnTo>
                <a:close/>
                <a:moveTo>
                  <a:pt x="86752" y="20778"/>
                </a:moveTo>
                <a:lnTo>
                  <a:pt x="84363" y="20778"/>
                </a:lnTo>
                <a:lnTo>
                  <a:pt x="84363" y="18389"/>
                </a:lnTo>
                <a:lnTo>
                  <a:pt x="86752" y="18389"/>
                </a:lnTo>
                <a:close/>
                <a:moveTo>
                  <a:pt x="86752" y="23316"/>
                </a:moveTo>
                <a:lnTo>
                  <a:pt x="84363" y="23316"/>
                </a:lnTo>
                <a:lnTo>
                  <a:pt x="84363" y="20928"/>
                </a:lnTo>
                <a:lnTo>
                  <a:pt x="86752" y="20928"/>
                </a:lnTo>
                <a:close/>
                <a:moveTo>
                  <a:pt x="86752" y="25854"/>
                </a:moveTo>
                <a:lnTo>
                  <a:pt x="84363" y="25854"/>
                </a:lnTo>
                <a:lnTo>
                  <a:pt x="84363" y="23465"/>
                </a:lnTo>
                <a:lnTo>
                  <a:pt x="86752" y="23465"/>
                </a:lnTo>
                <a:close/>
                <a:moveTo>
                  <a:pt x="86752" y="28391"/>
                </a:moveTo>
                <a:lnTo>
                  <a:pt x="84363" y="28391"/>
                </a:lnTo>
                <a:lnTo>
                  <a:pt x="84363" y="26002"/>
                </a:lnTo>
                <a:lnTo>
                  <a:pt x="86752" y="26002"/>
                </a:lnTo>
                <a:close/>
                <a:moveTo>
                  <a:pt x="86752" y="30928"/>
                </a:moveTo>
                <a:lnTo>
                  <a:pt x="84363" y="30928"/>
                </a:lnTo>
                <a:lnTo>
                  <a:pt x="84363" y="28540"/>
                </a:lnTo>
                <a:lnTo>
                  <a:pt x="86752" y="28540"/>
                </a:lnTo>
                <a:close/>
                <a:moveTo>
                  <a:pt x="86752" y="33466"/>
                </a:moveTo>
                <a:lnTo>
                  <a:pt x="84363" y="33466"/>
                </a:lnTo>
                <a:lnTo>
                  <a:pt x="84363" y="31077"/>
                </a:lnTo>
                <a:lnTo>
                  <a:pt x="86752" y="31077"/>
                </a:lnTo>
                <a:close/>
                <a:moveTo>
                  <a:pt x="86752" y="36003"/>
                </a:moveTo>
                <a:lnTo>
                  <a:pt x="84363" y="36003"/>
                </a:lnTo>
                <a:lnTo>
                  <a:pt x="84363" y="33614"/>
                </a:lnTo>
                <a:lnTo>
                  <a:pt x="86752" y="33614"/>
                </a:lnTo>
                <a:close/>
                <a:moveTo>
                  <a:pt x="86752" y="38540"/>
                </a:moveTo>
                <a:lnTo>
                  <a:pt x="84363" y="38540"/>
                </a:lnTo>
                <a:lnTo>
                  <a:pt x="84363" y="36152"/>
                </a:lnTo>
                <a:lnTo>
                  <a:pt x="86752" y="36152"/>
                </a:lnTo>
                <a:close/>
                <a:moveTo>
                  <a:pt x="86752" y="41079"/>
                </a:moveTo>
                <a:lnTo>
                  <a:pt x="84363" y="41079"/>
                </a:lnTo>
                <a:lnTo>
                  <a:pt x="84363" y="38690"/>
                </a:lnTo>
                <a:lnTo>
                  <a:pt x="86752" y="38690"/>
                </a:lnTo>
                <a:close/>
                <a:moveTo>
                  <a:pt x="86752" y="43616"/>
                </a:moveTo>
                <a:lnTo>
                  <a:pt x="84363" y="43616"/>
                </a:lnTo>
                <a:lnTo>
                  <a:pt x="84363" y="41226"/>
                </a:lnTo>
                <a:lnTo>
                  <a:pt x="86752" y="41226"/>
                </a:lnTo>
                <a:close/>
                <a:moveTo>
                  <a:pt x="86752" y="46152"/>
                </a:moveTo>
                <a:lnTo>
                  <a:pt x="84363" y="46152"/>
                </a:lnTo>
                <a:lnTo>
                  <a:pt x="84363" y="43764"/>
                </a:lnTo>
                <a:lnTo>
                  <a:pt x="86752" y="43764"/>
                </a:lnTo>
                <a:close/>
                <a:moveTo>
                  <a:pt x="86752" y="48691"/>
                </a:moveTo>
                <a:lnTo>
                  <a:pt x="84363" y="48691"/>
                </a:lnTo>
                <a:lnTo>
                  <a:pt x="84363" y="46302"/>
                </a:lnTo>
                <a:lnTo>
                  <a:pt x="86752" y="46302"/>
                </a:lnTo>
                <a:close/>
                <a:moveTo>
                  <a:pt x="86752" y="51228"/>
                </a:moveTo>
                <a:lnTo>
                  <a:pt x="84363" y="51228"/>
                </a:lnTo>
                <a:lnTo>
                  <a:pt x="84363" y="48839"/>
                </a:lnTo>
                <a:lnTo>
                  <a:pt x="86752" y="48839"/>
                </a:lnTo>
                <a:close/>
                <a:moveTo>
                  <a:pt x="86752" y="53765"/>
                </a:moveTo>
                <a:lnTo>
                  <a:pt x="84363" y="53765"/>
                </a:lnTo>
                <a:lnTo>
                  <a:pt x="84363" y="51376"/>
                </a:lnTo>
                <a:lnTo>
                  <a:pt x="86752" y="51376"/>
                </a:lnTo>
                <a:close/>
                <a:moveTo>
                  <a:pt x="86752" y="56303"/>
                </a:moveTo>
                <a:lnTo>
                  <a:pt x="84363" y="56303"/>
                </a:lnTo>
                <a:lnTo>
                  <a:pt x="84363" y="53914"/>
                </a:lnTo>
                <a:lnTo>
                  <a:pt x="86752" y="53914"/>
                </a:lnTo>
                <a:close/>
                <a:moveTo>
                  <a:pt x="86752" y="58840"/>
                </a:moveTo>
                <a:lnTo>
                  <a:pt x="84363" y="58840"/>
                </a:lnTo>
                <a:lnTo>
                  <a:pt x="84363" y="56451"/>
                </a:lnTo>
                <a:lnTo>
                  <a:pt x="86752" y="56451"/>
                </a:lnTo>
                <a:close/>
                <a:moveTo>
                  <a:pt x="84215" y="5554"/>
                </a:moveTo>
                <a:lnTo>
                  <a:pt x="81826" y="5554"/>
                </a:lnTo>
                <a:lnTo>
                  <a:pt x="81826" y="3165"/>
                </a:lnTo>
                <a:lnTo>
                  <a:pt x="84215" y="3165"/>
                </a:lnTo>
                <a:close/>
                <a:moveTo>
                  <a:pt x="84215" y="8092"/>
                </a:moveTo>
                <a:lnTo>
                  <a:pt x="81826" y="8092"/>
                </a:lnTo>
                <a:lnTo>
                  <a:pt x="81826" y="5703"/>
                </a:lnTo>
                <a:lnTo>
                  <a:pt x="84215" y="5703"/>
                </a:lnTo>
                <a:close/>
                <a:moveTo>
                  <a:pt x="84215" y="10629"/>
                </a:moveTo>
                <a:lnTo>
                  <a:pt x="81826" y="10629"/>
                </a:lnTo>
                <a:lnTo>
                  <a:pt x="81826" y="8240"/>
                </a:lnTo>
                <a:lnTo>
                  <a:pt x="84215" y="8240"/>
                </a:lnTo>
                <a:close/>
                <a:moveTo>
                  <a:pt x="84215" y="13166"/>
                </a:moveTo>
                <a:lnTo>
                  <a:pt x="81826" y="13166"/>
                </a:lnTo>
                <a:lnTo>
                  <a:pt x="81826" y="10777"/>
                </a:lnTo>
                <a:lnTo>
                  <a:pt x="84215" y="10777"/>
                </a:lnTo>
                <a:close/>
                <a:moveTo>
                  <a:pt x="84215" y="15704"/>
                </a:moveTo>
                <a:lnTo>
                  <a:pt x="81826" y="15704"/>
                </a:lnTo>
                <a:lnTo>
                  <a:pt x="81826" y="13316"/>
                </a:lnTo>
                <a:lnTo>
                  <a:pt x="84215" y="13316"/>
                </a:lnTo>
                <a:close/>
                <a:moveTo>
                  <a:pt x="84215" y="18242"/>
                </a:moveTo>
                <a:lnTo>
                  <a:pt x="81826" y="18242"/>
                </a:lnTo>
                <a:lnTo>
                  <a:pt x="81826" y="15853"/>
                </a:lnTo>
                <a:lnTo>
                  <a:pt x="84215" y="15853"/>
                </a:lnTo>
                <a:close/>
                <a:moveTo>
                  <a:pt x="84215" y="20778"/>
                </a:moveTo>
                <a:lnTo>
                  <a:pt x="81826" y="20778"/>
                </a:lnTo>
                <a:lnTo>
                  <a:pt x="81826" y="18389"/>
                </a:lnTo>
                <a:lnTo>
                  <a:pt x="84215" y="18389"/>
                </a:lnTo>
                <a:close/>
                <a:moveTo>
                  <a:pt x="84215" y="23316"/>
                </a:moveTo>
                <a:lnTo>
                  <a:pt x="81826" y="23316"/>
                </a:lnTo>
                <a:lnTo>
                  <a:pt x="81826" y="20928"/>
                </a:lnTo>
                <a:lnTo>
                  <a:pt x="84215" y="20928"/>
                </a:lnTo>
                <a:close/>
                <a:moveTo>
                  <a:pt x="84215" y="25854"/>
                </a:moveTo>
                <a:lnTo>
                  <a:pt x="81826" y="25854"/>
                </a:lnTo>
                <a:lnTo>
                  <a:pt x="81826" y="23465"/>
                </a:lnTo>
                <a:lnTo>
                  <a:pt x="84215" y="23465"/>
                </a:lnTo>
                <a:close/>
                <a:moveTo>
                  <a:pt x="84215" y="28391"/>
                </a:moveTo>
                <a:lnTo>
                  <a:pt x="81826" y="28391"/>
                </a:lnTo>
                <a:lnTo>
                  <a:pt x="81826" y="26002"/>
                </a:lnTo>
                <a:lnTo>
                  <a:pt x="84215" y="26002"/>
                </a:lnTo>
                <a:close/>
                <a:moveTo>
                  <a:pt x="84215" y="30928"/>
                </a:moveTo>
                <a:lnTo>
                  <a:pt x="81826" y="30928"/>
                </a:lnTo>
                <a:lnTo>
                  <a:pt x="81826" y="28540"/>
                </a:lnTo>
                <a:lnTo>
                  <a:pt x="84215" y="28540"/>
                </a:lnTo>
                <a:close/>
                <a:moveTo>
                  <a:pt x="84215" y="33466"/>
                </a:moveTo>
                <a:lnTo>
                  <a:pt x="81826" y="33466"/>
                </a:lnTo>
                <a:lnTo>
                  <a:pt x="81826" y="31077"/>
                </a:lnTo>
                <a:lnTo>
                  <a:pt x="84215" y="31077"/>
                </a:lnTo>
                <a:close/>
                <a:moveTo>
                  <a:pt x="84215" y="36003"/>
                </a:moveTo>
                <a:lnTo>
                  <a:pt x="81826" y="36003"/>
                </a:lnTo>
                <a:lnTo>
                  <a:pt x="81826" y="33614"/>
                </a:lnTo>
                <a:lnTo>
                  <a:pt x="84215" y="33614"/>
                </a:lnTo>
                <a:close/>
                <a:moveTo>
                  <a:pt x="84215" y="38540"/>
                </a:moveTo>
                <a:lnTo>
                  <a:pt x="81826" y="38540"/>
                </a:lnTo>
                <a:lnTo>
                  <a:pt x="81826" y="36152"/>
                </a:lnTo>
                <a:lnTo>
                  <a:pt x="84215" y="36152"/>
                </a:lnTo>
                <a:close/>
                <a:moveTo>
                  <a:pt x="84215" y="41079"/>
                </a:moveTo>
                <a:lnTo>
                  <a:pt x="81826" y="41079"/>
                </a:lnTo>
                <a:lnTo>
                  <a:pt x="81826" y="38690"/>
                </a:lnTo>
                <a:lnTo>
                  <a:pt x="84215" y="38690"/>
                </a:lnTo>
                <a:close/>
                <a:moveTo>
                  <a:pt x="84215" y="43616"/>
                </a:moveTo>
                <a:lnTo>
                  <a:pt x="81826" y="43616"/>
                </a:lnTo>
                <a:lnTo>
                  <a:pt x="81826" y="41226"/>
                </a:lnTo>
                <a:lnTo>
                  <a:pt x="84215" y="41226"/>
                </a:lnTo>
                <a:close/>
                <a:moveTo>
                  <a:pt x="84215" y="46152"/>
                </a:moveTo>
                <a:lnTo>
                  <a:pt x="81826" y="46152"/>
                </a:lnTo>
                <a:lnTo>
                  <a:pt x="81826" y="43764"/>
                </a:lnTo>
                <a:lnTo>
                  <a:pt x="84215" y="43764"/>
                </a:lnTo>
                <a:close/>
                <a:moveTo>
                  <a:pt x="84215" y="48691"/>
                </a:moveTo>
                <a:lnTo>
                  <a:pt x="81826" y="48691"/>
                </a:lnTo>
                <a:lnTo>
                  <a:pt x="81826" y="46302"/>
                </a:lnTo>
                <a:lnTo>
                  <a:pt x="84215" y="46302"/>
                </a:lnTo>
                <a:close/>
                <a:moveTo>
                  <a:pt x="84215" y="51228"/>
                </a:moveTo>
                <a:lnTo>
                  <a:pt x="81826" y="51228"/>
                </a:lnTo>
                <a:lnTo>
                  <a:pt x="81826" y="48839"/>
                </a:lnTo>
                <a:lnTo>
                  <a:pt x="84215" y="48839"/>
                </a:lnTo>
                <a:close/>
                <a:moveTo>
                  <a:pt x="84215" y="53765"/>
                </a:moveTo>
                <a:lnTo>
                  <a:pt x="81826" y="53765"/>
                </a:lnTo>
                <a:lnTo>
                  <a:pt x="81826" y="51376"/>
                </a:lnTo>
                <a:lnTo>
                  <a:pt x="84215" y="51376"/>
                </a:lnTo>
                <a:close/>
                <a:moveTo>
                  <a:pt x="84215" y="56303"/>
                </a:moveTo>
                <a:lnTo>
                  <a:pt x="81826" y="56303"/>
                </a:lnTo>
                <a:lnTo>
                  <a:pt x="81826" y="53914"/>
                </a:lnTo>
                <a:lnTo>
                  <a:pt x="84215" y="53914"/>
                </a:lnTo>
                <a:close/>
                <a:moveTo>
                  <a:pt x="84215" y="58840"/>
                </a:moveTo>
                <a:lnTo>
                  <a:pt x="81826" y="58840"/>
                </a:lnTo>
                <a:lnTo>
                  <a:pt x="81826" y="56451"/>
                </a:lnTo>
                <a:lnTo>
                  <a:pt x="84215" y="56451"/>
                </a:lnTo>
                <a:close/>
                <a:moveTo>
                  <a:pt x="81677" y="5554"/>
                </a:moveTo>
                <a:lnTo>
                  <a:pt x="79288" y="5554"/>
                </a:lnTo>
                <a:lnTo>
                  <a:pt x="79288" y="3165"/>
                </a:lnTo>
                <a:lnTo>
                  <a:pt x="81677" y="3165"/>
                </a:lnTo>
                <a:close/>
                <a:moveTo>
                  <a:pt x="81677" y="8092"/>
                </a:moveTo>
                <a:lnTo>
                  <a:pt x="79288" y="8092"/>
                </a:lnTo>
                <a:lnTo>
                  <a:pt x="79288" y="5703"/>
                </a:lnTo>
                <a:lnTo>
                  <a:pt x="81677" y="5703"/>
                </a:lnTo>
                <a:close/>
                <a:moveTo>
                  <a:pt x="81677" y="10629"/>
                </a:moveTo>
                <a:lnTo>
                  <a:pt x="79288" y="10629"/>
                </a:lnTo>
                <a:lnTo>
                  <a:pt x="79288" y="8240"/>
                </a:lnTo>
                <a:lnTo>
                  <a:pt x="81677" y="8240"/>
                </a:lnTo>
                <a:close/>
                <a:moveTo>
                  <a:pt x="81677" y="13166"/>
                </a:moveTo>
                <a:lnTo>
                  <a:pt x="79288" y="13166"/>
                </a:lnTo>
                <a:lnTo>
                  <a:pt x="79288" y="10777"/>
                </a:lnTo>
                <a:lnTo>
                  <a:pt x="81677" y="10777"/>
                </a:lnTo>
                <a:close/>
                <a:moveTo>
                  <a:pt x="81677" y="15704"/>
                </a:moveTo>
                <a:lnTo>
                  <a:pt x="79288" y="15704"/>
                </a:lnTo>
                <a:lnTo>
                  <a:pt x="79288" y="13316"/>
                </a:lnTo>
                <a:lnTo>
                  <a:pt x="81677" y="13316"/>
                </a:lnTo>
                <a:close/>
                <a:moveTo>
                  <a:pt x="81677" y="18242"/>
                </a:moveTo>
                <a:lnTo>
                  <a:pt x="79288" y="18242"/>
                </a:lnTo>
                <a:lnTo>
                  <a:pt x="79288" y="15853"/>
                </a:lnTo>
                <a:lnTo>
                  <a:pt x="81677" y="15853"/>
                </a:lnTo>
                <a:close/>
                <a:moveTo>
                  <a:pt x="81677" y="20778"/>
                </a:moveTo>
                <a:lnTo>
                  <a:pt x="79288" y="20778"/>
                </a:lnTo>
                <a:lnTo>
                  <a:pt x="79288" y="18389"/>
                </a:lnTo>
                <a:lnTo>
                  <a:pt x="81677" y="18389"/>
                </a:lnTo>
                <a:close/>
                <a:moveTo>
                  <a:pt x="81677" y="23316"/>
                </a:moveTo>
                <a:lnTo>
                  <a:pt x="79288" y="23316"/>
                </a:lnTo>
                <a:lnTo>
                  <a:pt x="79288" y="20928"/>
                </a:lnTo>
                <a:lnTo>
                  <a:pt x="81677" y="20928"/>
                </a:lnTo>
                <a:close/>
                <a:moveTo>
                  <a:pt x="81677" y="25854"/>
                </a:moveTo>
                <a:lnTo>
                  <a:pt x="79288" y="25854"/>
                </a:lnTo>
                <a:lnTo>
                  <a:pt x="79288" y="23465"/>
                </a:lnTo>
                <a:lnTo>
                  <a:pt x="81677" y="23465"/>
                </a:lnTo>
                <a:close/>
                <a:moveTo>
                  <a:pt x="81677" y="28391"/>
                </a:moveTo>
                <a:lnTo>
                  <a:pt x="79288" y="28391"/>
                </a:lnTo>
                <a:lnTo>
                  <a:pt x="79288" y="26002"/>
                </a:lnTo>
                <a:lnTo>
                  <a:pt x="81677" y="26002"/>
                </a:lnTo>
                <a:close/>
                <a:moveTo>
                  <a:pt x="81677" y="30928"/>
                </a:moveTo>
                <a:lnTo>
                  <a:pt x="79288" y="30928"/>
                </a:lnTo>
                <a:lnTo>
                  <a:pt x="79288" y="28540"/>
                </a:lnTo>
                <a:lnTo>
                  <a:pt x="81677" y="28540"/>
                </a:lnTo>
                <a:close/>
                <a:moveTo>
                  <a:pt x="81677" y="33466"/>
                </a:moveTo>
                <a:lnTo>
                  <a:pt x="79288" y="33466"/>
                </a:lnTo>
                <a:lnTo>
                  <a:pt x="79288" y="31077"/>
                </a:lnTo>
                <a:lnTo>
                  <a:pt x="81677" y="31077"/>
                </a:lnTo>
                <a:close/>
                <a:moveTo>
                  <a:pt x="81677" y="36003"/>
                </a:moveTo>
                <a:lnTo>
                  <a:pt x="79288" y="36003"/>
                </a:lnTo>
                <a:lnTo>
                  <a:pt x="79288" y="33614"/>
                </a:lnTo>
                <a:lnTo>
                  <a:pt x="81677" y="33614"/>
                </a:lnTo>
                <a:close/>
                <a:moveTo>
                  <a:pt x="81677" y="38540"/>
                </a:moveTo>
                <a:lnTo>
                  <a:pt x="79288" y="38540"/>
                </a:lnTo>
                <a:lnTo>
                  <a:pt x="79288" y="36152"/>
                </a:lnTo>
                <a:lnTo>
                  <a:pt x="81677" y="36152"/>
                </a:lnTo>
                <a:close/>
                <a:moveTo>
                  <a:pt x="81677" y="41079"/>
                </a:moveTo>
                <a:lnTo>
                  <a:pt x="79288" y="41079"/>
                </a:lnTo>
                <a:lnTo>
                  <a:pt x="79288" y="38690"/>
                </a:lnTo>
                <a:lnTo>
                  <a:pt x="81677" y="38690"/>
                </a:lnTo>
                <a:close/>
                <a:moveTo>
                  <a:pt x="81677" y="43616"/>
                </a:moveTo>
                <a:lnTo>
                  <a:pt x="79288" y="43616"/>
                </a:lnTo>
                <a:lnTo>
                  <a:pt x="79288" y="41226"/>
                </a:lnTo>
                <a:lnTo>
                  <a:pt x="81677" y="41226"/>
                </a:lnTo>
                <a:close/>
                <a:moveTo>
                  <a:pt x="81677" y="46152"/>
                </a:moveTo>
                <a:lnTo>
                  <a:pt x="79288" y="46152"/>
                </a:lnTo>
                <a:lnTo>
                  <a:pt x="79288" y="43764"/>
                </a:lnTo>
                <a:lnTo>
                  <a:pt x="81677" y="43764"/>
                </a:lnTo>
                <a:close/>
                <a:moveTo>
                  <a:pt x="81677" y="48691"/>
                </a:moveTo>
                <a:lnTo>
                  <a:pt x="79288" y="48691"/>
                </a:lnTo>
                <a:lnTo>
                  <a:pt x="79288" y="46302"/>
                </a:lnTo>
                <a:lnTo>
                  <a:pt x="81677" y="46302"/>
                </a:lnTo>
                <a:close/>
                <a:moveTo>
                  <a:pt x="81677" y="51228"/>
                </a:moveTo>
                <a:lnTo>
                  <a:pt x="79288" y="51228"/>
                </a:lnTo>
                <a:lnTo>
                  <a:pt x="79288" y="48839"/>
                </a:lnTo>
                <a:lnTo>
                  <a:pt x="81677" y="48839"/>
                </a:lnTo>
                <a:close/>
                <a:moveTo>
                  <a:pt x="81677" y="53765"/>
                </a:moveTo>
                <a:lnTo>
                  <a:pt x="79288" y="53765"/>
                </a:lnTo>
                <a:lnTo>
                  <a:pt x="79288" y="51376"/>
                </a:lnTo>
                <a:lnTo>
                  <a:pt x="81677" y="51376"/>
                </a:lnTo>
                <a:close/>
                <a:moveTo>
                  <a:pt x="81677" y="56303"/>
                </a:moveTo>
                <a:lnTo>
                  <a:pt x="79288" y="56303"/>
                </a:lnTo>
                <a:lnTo>
                  <a:pt x="79288" y="53914"/>
                </a:lnTo>
                <a:lnTo>
                  <a:pt x="81677" y="53914"/>
                </a:lnTo>
                <a:close/>
                <a:moveTo>
                  <a:pt x="81677" y="58840"/>
                </a:moveTo>
                <a:lnTo>
                  <a:pt x="79288" y="58840"/>
                </a:lnTo>
                <a:lnTo>
                  <a:pt x="79288" y="56451"/>
                </a:lnTo>
                <a:lnTo>
                  <a:pt x="81677" y="56451"/>
                </a:lnTo>
                <a:close/>
                <a:moveTo>
                  <a:pt x="79139" y="5554"/>
                </a:moveTo>
                <a:lnTo>
                  <a:pt x="76751" y="5554"/>
                </a:lnTo>
                <a:lnTo>
                  <a:pt x="76751" y="3165"/>
                </a:lnTo>
                <a:lnTo>
                  <a:pt x="79139" y="3165"/>
                </a:lnTo>
                <a:close/>
                <a:moveTo>
                  <a:pt x="79139" y="8092"/>
                </a:moveTo>
                <a:lnTo>
                  <a:pt x="76751" y="8092"/>
                </a:lnTo>
                <a:lnTo>
                  <a:pt x="76751" y="5703"/>
                </a:lnTo>
                <a:lnTo>
                  <a:pt x="79139" y="5703"/>
                </a:lnTo>
                <a:close/>
                <a:moveTo>
                  <a:pt x="79139" y="10629"/>
                </a:moveTo>
                <a:lnTo>
                  <a:pt x="76751" y="10629"/>
                </a:lnTo>
                <a:lnTo>
                  <a:pt x="76751" y="8240"/>
                </a:lnTo>
                <a:lnTo>
                  <a:pt x="79139" y="8240"/>
                </a:lnTo>
                <a:close/>
                <a:moveTo>
                  <a:pt x="79139" y="13166"/>
                </a:moveTo>
                <a:lnTo>
                  <a:pt x="76751" y="13166"/>
                </a:lnTo>
                <a:lnTo>
                  <a:pt x="76751" y="10777"/>
                </a:lnTo>
                <a:lnTo>
                  <a:pt x="79139" y="10777"/>
                </a:lnTo>
                <a:close/>
                <a:moveTo>
                  <a:pt x="79139" y="15704"/>
                </a:moveTo>
                <a:lnTo>
                  <a:pt x="76751" y="15704"/>
                </a:lnTo>
                <a:lnTo>
                  <a:pt x="76751" y="13316"/>
                </a:lnTo>
                <a:lnTo>
                  <a:pt x="79139" y="13316"/>
                </a:lnTo>
                <a:close/>
                <a:moveTo>
                  <a:pt x="79139" y="18242"/>
                </a:moveTo>
                <a:lnTo>
                  <a:pt x="76751" y="18242"/>
                </a:lnTo>
                <a:lnTo>
                  <a:pt x="76751" y="15853"/>
                </a:lnTo>
                <a:lnTo>
                  <a:pt x="79139" y="15853"/>
                </a:lnTo>
                <a:close/>
                <a:moveTo>
                  <a:pt x="79139" y="20778"/>
                </a:moveTo>
                <a:lnTo>
                  <a:pt x="76751" y="20778"/>
                </a:lnTo>
                <a:lnTo>
                  <a:pt x="76751" y="18389"/>
                </a:lnTo>
                <a:lnTo>
                  <a:pt x="79139" y="18389"/>
                </a:lnTo>
                <a:close/>
                <a:moveTo>
                  <a:pt x="79139" y="23316"/>
                </a:moveTo>
                <a:lnTo>
                  <a:pt x="76751" y="23316"/>
                </a:lnTo>
                <a:lnTo>
                  <a:pt x="76751" y="20928"/>
                </a:lnTo>
                <a:lnTo>
                  <a:pt x="79139" y="20928"/>
                </a:lnTo>
                <a:close/>
                <a:moveTo>
                  <a:pt x="79139" y="25854"/>
                </a:moveTo>
                <a:lnTo>
                  <a:pt x="76751" y="25854"/>
                </a:lnTo>
                <a:lnTo>
                  <a:pt x="76751" y="23465"/>
                </a:lnTo>
                <a:lnTo>
                  <a:pt x="79139" y="23465"/>
                </a:lnTo>
                <a:close/>
                <a:moveTo>
                  <a:pt x="79139" y="28391"/>
                </a:moveTo>
                <a:lnTo>
                  <a:pt x="76751" y="28391"/>
                </a:lnTo>
                <a:lnTo>
                  <a:pt x="76751" y="26002"/>
                </a:lnTo>
                <a:lnTo>
                  <a:pt x="79139" y="26002"/>
                </a:lnTo>
                <a:close/>
                <a:moveTo>
                  <a:pt x="79139" y="30928"/>
                </a:moveTo>
                <a:lnTo>
                  <a:pt x="76751" y="30928"/>
                </a:lnTo>
                <a:lnTo>
                  <a:pt x="76751" y="28540"/>
                </a:lnTo>
                <a:lnTo>
                  <a:pt x="79139" y="28540"/>
                </a:lnTo>
                <a:close/>
                <a:moveTo>
                  <a:pt x="79139" y="33466"/>
                </a:moveTo>
                <a:lnTo>
                  <a:pt x="76751" y="33466"/>
                </a:lnTo>
                <a:lnTo>
                  <a:pt x="76751" y="31077"/>
                </a:lnTo>
                <a:lnTo>
                  <a:pt x="79139" y="31077"/>
                </a:lnTo>
                <a:close/>
                <a:moveTo>
                  <a:pt x="79139" y="36003"/>
                </a:moveTo>
                <a:lnTo>
                  <a:pt x="76751" y="36003"/>
                </a:lnTo>
                <a:lnTo>
                  <a:pt x="76751" y="33614"/>
                </a:lnTo>
                <a:lnTo>
                  <a:pt x="79139" y="33614"/>
                </a:lnTo>
                <a:close/>
                <a:moveTo>
                  <a:pt x="79139" y="38540"/>
                </a:moveTo>
                <a:lnTo>
                  <a:pt x="76751" y="38540"/>
                </a:lnTo>
                <a:lnTo>
                  <a:pt x="76751" y="36152"/>
                </a:lnTo>
                <a:lnTo>
                  <a:pt x="79139" y="36152"/>
                </a:lnTo>
                <a:close/>
                <a:moveTo>
                  <a:pt x="79139" y="41079"/>
                </a:moveTo>
                <a:lnTo>
                  <a:pt x="76751" y="41079"/>
                </a:lnTo>
                <a:lnTo>
                  <a:pt x="76751" y="38690"/>
                </a:lnTo>
                <a:lnTo>
                  <a:pt x="79139" y="38690"/>
                </a:lnTo>
                <a:close/>
                <a:moveTo>
                  <a:pt x="79139" y="43616"/>
                </a:moveTo>
                <a:lnTo>
                  <a:pt x="76751" y="43616"/>
                </a:lnTo>
                <a:lnTo>
                  <a:pt x="76751" y="41226"/>
                </a:lnTo>
                <a:lnTo>
                  <a:pt x="79139" y="41226"/>
                </a:lnTo>
                <a:close/>
                <a:moveTo>
                  <a:pt x="79139" y="46152"/>
                </a:moveTo>
                <a:lnTo>
                  <a:pt x="76751" y="46152"/>
                </a:lnTo>
                <a:lnTo>
                  <a:pt x="76751" y="43764"/>
                </a:lnTo>
                <a:lnTo>
                  <a:pt x="79139" y="43764"/>
                </a:lnTo>
                <a:close/>
                <a:moveTo>
                  <a:pt x="79139" y="48691"/>
                </a:moveTo>
                <a:lnTo>
                  <a:pt x="76751" y="48691"/>
                </a:lnTo>
                <a:lnTo>
                  <a:pt x="76751" y="46302"/>
                </a:lnTo>
                <a:lnTo>
                  <a:pt x="79139" y="46302"/>
                </a:lnTo>
                <a:close/>
                <a:moveTo>
                  <a:pt x="79139" y="51228"/>
                </a:moveTo>
                <a:lnTo>
                  <a:pt x="76751" y="51228"/>
                </a:lnTo>
                <a:lnTo>
                  <a:pt x="76751" y="48839"/>
                </a:lnTo>
                <a:lnTo>
                  <a:pt x="79139" y="48839"/>
                </a:lnTo>
                <a:close/>
                <a:moveTo>
                  <a:pt x="79139" y="53765"/>
                </a:moveTo>
                <a:lnTo>
                  <a:pt x="76751" y="53765"/>
                </a:lnTo>
                <a:lnTo>
                  <a:pt x="76751" y="51376"/>
                </a:lnTo>
                <a:lnTo>
                  <a:pt x="79139" y="51376"/>
                </a:lnTo>
                <a:close/>
                <a:moveTo>
                  <a:pt x="79139" y="56303"/>
                </a:moveTo>
                <a:lnTo>
                  <a:pt x="76751" y="56303"/>
                </a:lnTo>
                <a:lnTo>
                  <a:pt x="76751" y="53914"/>
                </a:lnTo>
                <a:lnTo>
                  <a:pt x="79139" y="53914"/>
                </a:lnTo>
                <a:close/>
                <a:moveTo>
                  <a:pt x="79139" y="58840"/>
                </a:moveTo>
                <a:lnTo>
                  <a:pt x="76751" y="58840"/>
                </a:lnTo>
                <a:lnTo>
                  <a:pt x="76751" y="56451"/>
                </a:lnTo>
                <a:lnTo>
                  <a:pt x="79139" y="56451"/>
                </a:lnTo>
                <a:close/>
                <a:moveTo>
                  <a:pt x="76603" y="5554"/>
                </a:moveTo>
                <a:lnTo>
                  <a:pt x="74214" y="5554"/>
                </a:lnTo>
                <a:lnTo>
                  <a:pt x="74214" y="3165"/>
                </a:lnTo>
                <a:lnTo>
                  <a:pt x="76603" y="3165"/>
                </a:lnTo>
                <a:close/>
                <a:moveTo>
                  <a:pt x="76603" y="8092"/>
                </a:moveTo>
                <a:lnTo>
                  <a:pt x="74214" y="8092"/>
                </a:lnTo>
                <a:lnTo>
                  <a:pt x="74214" y="5703"/>
                </a:lnTo>
                <a:lnTo>
                  <a:pt x="76603" y="5703"/>
                </a:lnTo>
                <a:close/>
                <a:moveTo>
                  <a:pt x="76603" y="10629"/>
                </a:moveTo>
                <a:lnTo>
                  <a:pt x="74214" y="10629"/>
                </a:lnTo>
                <a:lnTo>
                  <a:pt x="74214" y="8240"/>
                </a:lnTo>
                <a:lnTo>
                  <a:pt x="76603" y="8240"/>
                </a:lnTo>
                <a:close/>
                <a:moveTo>
                  <a:pt x="76603" y="13166"/>
                </a:moveTo>
                <a:lnTo>
                  <a:pt x="74214" y="13166"/>
                </a:lnTo>
                <a:lnTo>
                  <a:pt x="74214" y="10777"/>
                </a:lnTo>
                <a:lnTo>
                  <a:pt x="76603" y="10777"/>
                </a:lnTo>
                <a:close/>
                <a:moveTo>
                  <a:pt x="76603" y="15704"/>
                </a:moveTo>
                <a:lnTo>
                  <a:pt x="74214" y="15704"/>
                </a:lnTo>
                <a:lnTo>
                  <a:pt x="74214" y="13316"/>
                </a:lnTo>
                <a:lnTo>
                  <a:pt x="76603" y="13316"/>
                </a:lnTo>
                <a:close/>
                <a:moveTo>
                  <a:pt x="76603" y="18242"/>
                </a:moveTo>
                <a:lnTo>
                  <a:pt x="74214" y="18242"/>
                </a:lnTo>
                <a:lnTo>
                  <a:pt x="74214" y="15853"/>
                </a:lnTo>
                <a:lnTo>
                  <a:pt x="76603" y="15853"/>
                </a:lnTo>
                <a:close/>
                <a:moveTo>
                  <a:pt x="76603" y="20778"/>
                </a:moveTo>
                <a:lnTo>
                  <a:pt x="74214" y="20778"/>
                </a:lnTo>
                <a:lnTo>
                  <a:pt x="74214" y="18389"/>
                </a:lnTo>
                <a:lnTo>
                  <a:pt x="76603" y="18389"/>
                </a:lnTo>
                <a:close/>
                <a:moveTo>
                  <a:pt x="76603" y="23316"/>
                </a:moveTo>
                <a:lnTo>
                  <a:pt x="74214" y="23316"/>
                </a:lnTo>
                <a:lnTo>
                  <a:pt x="74214" y="20928"/>
                </a:lnTo>
                <a:lnTo>
                  <a:pt x="76603" y="20928"/>
                </a:lnTo>
                <a:close/>
                <a:moveTo>
                  <a:pt x="76603" y="25854"/>
                </a:moveTo>
                <a:lnTo>
                  <a:pt x="74214" y="25854"/>
                </a:lnTo>
                <a:lnTo>
                  <a:pt x="74214" y="23465"/>
                </a:lnTo>
                <a:lnTo>
                  <a:pt x="76603" y="23465"/>
                </a:lnTo>
                <a:close/>
                <a:moveTo>
                  <a:pt x="76603" y="28391"/>
                </a:moveTo>
                <a:lnTo>
                  <a:pt x="74214" y="28391"/>
                </a:lnTo>
                <a:lnTo>
                  <a:pt x="74214" y="26002"/>
                </a:lnTo>
                <a:lnTo>
                  <a:pt x="76603" y="26002"/>
                </a:lnTo>
                <a:close/>
                <a:moveTo>
                  <a:pt x="76603" y="30928"/>
                </a:moveTo>
                <a:lnTo>
                  <a:pt x="74214" y="30928"/>
                </a:lnTo>
                <a:lnTo>
                  <a:pt x="74214" y="28540"/>
                </a:lnTo>
                <a:lnTo>
                  <a:pt x="76603" y="28540"/>
                </a:lnTo>
                <a:close/>
                <a:moveTo>
                  <a:pt x="76603" y="33466"/>
                </a:moveTo>
                <a:lnTo>
                  <a:pt x="74214" y="33466"/>
                </a:lnTo>
                <a:lnTo>
                  <a:pt x="74214" y="31077"/>
                </a:lnTo>
                <a:lnTo>
                  <a:pt x="76603" y="31077"/>
                </a:lnTo>
                <a:close/>
                <a:moveTo>
                  <a:pt x="76603" y="36003"/>
                </a:moveTo>
                <a:lnTo>
                  <a:pt x="74214" y="36003"/>
                </a:lnTo>
                <a:lnTo>
                  <a:pt x="74214" y="33614"/>
                </a:lnTo>
                <a:lnTo>
                  <a:pt x="76603" y="33614"/>
                </a:lnTo>
                <a:close/>
                <a:moveTo>
                  <a:pt x="76603" y="38540"/>
                </a:moveTo>
                <a:lnTo>
                  <a:pt x="74214" y="38540"/>
                </a:lnTo>
                <a:lnTo>
                  <a:pt x="74214" y="36152"/>
                </a:lnTo>
                <a:lnTo>
                  <a:pt x="76603" y="36152"/>
                </a:lnTo>
                <a:close/>
                <a:moveTo>
                  <a:pt x="76603" y="41079"/>
                </a:moveTo>
                <a:lnTo>
                  <a:pt x="74214" y="41079"/>
                </a:lnTo>
                <a:lnTo>
                  <a:pt x="74214" y="38690"/>
                </a:lnTo>
                <a:lnTo>
                  <a:pt x="76603" y="38690"/>
                </a:lnTo>
                <a:close/>
                <a:moveTo>
                  <a:pt x="76603" y="43616"/>
                </a:moveTo>
                <a:lnTo>
                  <a:pt x="74214" y="43616"/>
                </a:lnTo>
                <a:lnTo>
                  <a:pt x="74214" y="41226"/>
                </a:lnTo>
                <a:lnTo>
                  <a:pt x="76603" y="41226"/>
                </a:lnTo>
                <a:close/>
                <a:moveTo>
                  <a:pt x="76603" y="46152"/>
                </a:moveTo>
                <a:lnTo>
                  <a:pt x="74214" y="46152"/>
                </a:lnTo>
                <a:lnTo>
                  <a:pt x="74214" y="43764"/>
                </a:lnTo>
                <a:lnTo>
                  <a:pt x="76603" y="43764"/>
                </a:lnTo>
                <a:close/>
                <a:moveTo>
                  <a:pt x="76603" y="48691"/>
                </a:moveTo>
                <a:lnTo>
                  <a:pt x="74214" y="48691"/>
                </a:lnTo>
                <a:lnTo>
                  <a:pt x="74214" y="46302"/>
                </a:lnTo>
                <a:lnTo>
                  <a:pt x="76603" y="46302"/>
                </a:lnTo>
                <a:close/>
                <a:moveTo>
                  <a:pt x="76603" y="51228"/>
                </a:moveTo>
                <a:lnTo>
                  <a:pt x="74214" y="51228"/>
                </a:lnTo>
                <a:lnTo>
                  <a:pt x="74214" y="48839"/>
                </a:lnTo>
                <a:lnTo>
                  <a:pt x="76603" y="48839"/>
                </a:lnTo>
                <a:close/>
                <a:moveTo>
                  <a:pt x="76603" y="53765"/>
                </a:moveTo>
                <a:lnTo>
                  <a:pt x="74214" y="53765"/>
                </a:lnTo>
                <a:lnTo>
                  <a:pt x="74214" y="51376"/>
                </a:lnTo>
                <a:lnTo>
                  <a:pt x="76603" y="51376"/>
                </a:lnTo>
                <a:close/>
                <a:moveTo>
                  <a:pt x="76603" y="56303"/>
                </a:moveTo>
                <a:lnTo>
                  <a:pt x="74214" y="56303"/>
                </a:lnTo>
                <a:lnTo>
                  <a:pt x="74214" y="53914"/>
                </a:lnTo>
                <a:lnTo>
                  <a:pt x="76603" y="53914"/>
                </a:lnTo>
                <a:close/>
                <a:moveTo>
                  <a:pt x="76603" y="58840"/>
                </a:moveTo>
                <a:lnTo>
                  <a:pt x="74214" y="58840"/>
                </a:lnTo>
                <a:lnTo>
                  <a:pt x="74214" y="56451"/>
                </a:lnTo>
                <a:lnTo>
                  <a:pt x="76603" y="56451"/>
                </a:lnTo>
                <a:close/>
                <a:moveTo>
                  <a:pt x="74065" y="5554"/>
                </a:moveTo>
                <a:lnTo>
                  <a:pt x="71676" y="5554"/>
                </a:lnTo>
                <a:lnTo>
                  <a:pt x="71676" y="3165"/>
                </a:lnTo>
                <a:lnTo>
                  <a:pt x="74065" y="3165"/>
                </a:lnTo>
                <a:close/>
                <a:moveTo>
                  <a:pt x="74065" y="8092"/>
                </a:moveTo>
                <a:lnTo>
                  <a:pt x="71676" y="8092"/>
                </a:lnTo>
                <a:lnTo>
                  <a:pt x="71676" y="5703"/>
                </a:lnTo>
                <a:lnTo>
                  <a:pt x="74065" y="5703"/>
                </a:lnTo>
                <a:close/>
                <a:moveTo>
                  <a:pt x="74065" y="10629"/>
                </a:moveTo>
                <a:lnTo>
                  <a:pt x="71676" y="10629"/>
                </a:lnTo>
                <a:lnTo>
                  <a:pt x="71676" y="8240"/>
                </a:lnTo>
                <a:lnTo>
                  <a:pt x="74065" y="8240"/>
                </a:lnTo>
                <a:close/>
                <a:moveTo>
                  <a:pt x="74065" y="13166"/>
                </a:moveTo>
                <a:lnTo>
                  <a:pt x="71676" y="13166"/>
                </a:lnTo>
                <a:lnTo>
                  <a:pt x="71676" y="10777"/>
                </a:lnTo>
                <a:lnTo>
                  <a:pt x="74065" y="10777"/>
                </a:lnTo>
                <a:close/>
                <a:moveTo>
                  <a:pt x="74065" y="15704"/>
                </a:moveTo>
                <a:lnTo>
                  <a:pt x="71676" y="15704"/>
                </a:lnTo>
                <a:lnTo>
                  <a:pt x="71676" y="13316"/>
                </a:lnTo>
                <a:lnTo>
                  <a:pt x="74065" y="13316"/>
                </a:lnTo>
                <a:close/>
                <a:moveTo>
                  <a:pt x="74065" y="18242"/>
                </a:moveTo>
                <a:lnTo>
                  <a:pt x="71676" y="18242"/>
                </a:lnTo>
                <a:lnTo>
                  <a:pt x="71676" y="15853"/>
                </a:lnTo>
                <a:lnTo>
                  <a:pt x="74065" y="15853"/>
                </a:lnTo>
                <a:close/>
                <a:moveTo>
                  <a:pt x="74065" y="20778"/>
                </a:moveTo>
                <a:lnTo>
                  <a:pt x="71676" y="20778"/>
                </a:lnTo>
                <a:lnTo>
                  <a:pt x="71676" y="18389"/>
                </a:lnTo>
                <a:lnTo>
                  <a:pt x="74065" y="18389"/>
                </a:lnTo>
                <a:close/>
                <a:moveTo>
                  <a:pt x="74065" y="23316"/>
                </a:moveTo>
                <a:lnTo>
                  <a:pt x="71676" y="23316"/>
                </a:lnTo>
                <a:lnTo>
                  <a:pt x="71676" y="20928"/>
                </a:lnTo>
                <a:lnTo>
                  <a:pt x="74065" y="20928"/>
                </a:lnTo>
                <a:close/>
                <a:moveTo>
                  <a:pt x="74065" y="25854"/>
                </a:moveTo>
                <a:lnTo>
                  <a:pt x="71676" y="25854"/>
                </a:lnTo>
                <a:lnTo>
                  <a:pt x="71676" y="23465"/>
                </a:lnTo>
                <a:lnTo>
                  <a:pt x="74065" y="23465"/>
                </a:lnTo>
                <a:close/>
                <a:moveTo>
                  <a:pt x="74065" y="28391"/>
                </a:moveTo>
                <a:lnTo>
                  <a:pt x="71676" y="28391"/>
                </a:lnTo>
                <a:lnTo>
                  <a:pt x="71676" y="26002"/>
                </a:lnTo>
                <a:lnTo>
                  <a:pt x="74065" y="26002"/>
                </a:lnTo>
                <a:close/>
                <a:moveTo>
                  <a:pt x="74065" y="30928"/>
                </a:moveTo>
                <a:lnTo>
                  <a:pt x="71676" y="30928"/>
                </a:lnTo>
                <a:lnTo>
                  <a:pt x="71676" y="28540"/>
                </a:lnTo>
                <a:lnTo>
                  <a:pt x="74065" y="28540"/>
                </a:lnTo>
                <a:close/>
                <a:moveTo>
                  <a:pt x="74065" y="33466"/>
                </a:moveTo>
                <a:lnTo>
                  <a:pt x="71676" y="33466"/>
                </a:lnTo>
                <a:lnTo>
                  <a:pt x="71676" y="31077"/>
                </a:lnTo>
                <a:lnTo>
                  <a:pt x="74065" y="31077"/>
                </a:lnTo>
                <a:close/>
                <a:moveTo>
                  <a:pt x="74065" y="36003"/>
                </a:moveTo>
                <a:lnTo>
                  <a:pt x="71676" y="36003"/>
                </a:lnTo>
                <a:lnTo>
                  <a:pt x="71676" y="33614"/>
                </a:lnTo>
                <a:lnTo>
                  <a:pt x="74065" y="33614"/>
                </a:lnTo>
                <a:close/>
                <a:moveTo>
                  <a:pt x="74065" y="38540"/>
                </a:moveTo>
                <a:lnTo>
                  <a:pt x="71676" y="38540"/>
                </a:lnTo>
                <a:lnTo>
                  <a:pt x="71676" y="36152"/>
                </a:lnTo>
                <a:lnTo>
                  <a:pt x="74065" y="36152"/>
                </a:lnTo>
                <a:close/>
                <a:moveTo>
                  <a:pt x="74065" y="41079"/>
                </a:moveTo>
                <a:lnTo>
                  <a:pt x="71676" y="41079"/>
                </a:lnTo>
                <a:lnTo>
                  <a:pt x="71676" y="38690"/>
                </a:lnTo>
                <a:lnTo>
                  <a:pt x="74065" y="38690"/>
                </a:lnTo>
                <a:close/>
                <a:moveTo>
                  <a:pt x="74065" y="43616"/>
                </a:moveTo>
                <a:lnTo>
                  <a:pt x="71676" y="43616"/>
                </a:lnTo>
                <a:lnTo>
                  <a:pt x="71676" y="41226"/>
                </a:lnTo>
                <a:lnTo>
                  <a:pt x="74065" y="41226"/>
                </a:lnTo>
                <a:close/>
                <a:moveTo>
                  <a:pt x="74065" y="46152"/>
                </a:moveTo>
                <a:lnTo>
                  <a:pt x="71676" y="46152"/>
                </a:lnTo>
                <a:lnTo>
                  <a:pt x="71676" y="43764"/>
                </a:lnTo>
                <a:lnTo>
                  <a:pt x="74065" y="43764"/>
                </a:lnTo>
                <a:close/>
                <a:moveTo>
                  <a:pt x="74065" y="48691"/>
                </a:moveTo>
                <a:lnTo>
                  <a:pt x="71676" y="48691"/>
                </a:lnTo>
                <a:lnTo>
                  <a:pt x="71676" y="46302"/>
                </a:lnTo>
                <a:lnTo>
                  <a:pt x="74065" y="46302"/>
                </a:lnTo>
                <a:close/>
                <a:moveTo>
                  <a:pt x="74065" y="51228"/>
                </a:moveTo>
                <a:lnTo>
                  <a:pt x="71676" y="51228"/>
                </a:lnTo>
                <a:lnTo>
                  <a:pt x="71676" y="48839"/>
                </a:lnTo>
                <a:lnTo>
                  <a:pt x="74065" y="48839"/>
                </a:lnTo>
                <a:close/>
                <a:moveTo>
                  <a:pt x="74065" y="53765"/>
                </a:moveTo>
                <a:lnTo>
                  <a:pt x="71676" y="53765"/>
                </a:lnTo>
                <a:lnTo>
                  <a:pt x="71676" y="51376"/>
                </a:lnTo>
                <a:lnTo>
                  <a:pt x="74065" y="51376"/>
                </a:lnTo>
                <a:close/>
                <a:moveTo>
                  <a:pt x="74065" y="56303"/>
                </a:moveTo>
                <a:lnTo>
                  <a:pt x="71676" y="56303"/>
                </a:lnTo>
                <a:lnTo>
                  <a:pt x="71676" y="53914"/>
                </a:lnTo>
                <a:lnTo>
                  <a:pt x="74065" y="53914"/>
                </a:lnTo>
                <a:close/>
                <a:moveTo>
                  <a:pt x="74065" y="58840"/>
                </a:moveTo>
                <a:lnTo>
                  <a:pt x="71676" y="58840"/>
                </a:lnTo>
                <a:lnTo>
                  <a:pt x="71676" y="56451"/>
                </a:lnTo>
                <a:lnTo>
                  <a:pt x="74065" y="56451"/>
                </a:lnTo>
                <a:close/>
                <a:moveTo>
                  <a:pt x="71527" y="5554"/>
                </a:moveTo>
                <a:lnTo>
                  <a:pt x="69139" y="5554"/>
                </a:lnTo>
                <a:lnTo>
                  <a:pt x="69139" y="3165"/>
                </a:lnTo>
                <a:lnTo>
                  <a:pt x="71527" y="3165"/>
                </a:lnTo>
                <a:close/>
                <a:moveTo>
                  <a:pt x="71527" y="8092"/>
                </a:moveTo>
                <a:lnTo>
                  <a:pt x="69139" y="8092"/>
                </a:lnTo>
                <a:lnTo>
                  <a:pt x="69139" y="5703"/>
                </a:lnTo>
                <a:lnTo>
                  <a:pt x="71527" y="5703"/>
                </a:lnTo>
                <a:close/>
                <a:moveTo>
                  <a:pt x="71527" y="10629"/>
                </a:moveTo>
                <a:lnTo>
                  <a:pt x="69139" y="10629"/>
                </a:lnTo>
                <a:lnTo>
                  <a:pt x="69139" y="8240"/>
                </a:lnTo>
                <a:lnTo>
                  <a:pt x="71527" y="8240"/>
                </a:lnTo>
                <a:close/>
                <a:moveTo>
                  <a:pt x="71527" y="13166"/>
                </a:moveTo>
                <a:lnTo>
                  <a:pt x="69139" y="13166"/>
                </a:lnTo>
                <a:lnTo>
                  <a:pt x="69139" y="10777"/>
                </a:lnTo>
                <a:lnTo>
                  <a:pt x="71527" y="10777"/>
                </a:lnTo>
                <a:close/>
                <a:moveTo>
                  <a:pt x="71527" y="15704"/>
                </a:moveTo>
                <a:lnTo>
                  <a:pt x="69139" y="15704"/>
                </a:lnTo>
                <a:lnTo>
                  <a:pt x="69139" y="13316"/>
                </a:lnTo>
                <a:lnTo>
                  <a:pt x="71527" y="13316"/>
                </a:lnTo>
                <a:close/>
                <a:moveTo>
                  <a:pt x="71527" y="18242"/>
                </a:moveTo>
                <a:lnTo>
                  <a:pt x="69139" y="18242"/>
                </a:lnTo>
                <a:lnTo>
                  <a:pt x="69139" y="15853"/>
                </a:lnTo>
                <a:lnTo>
                  <a:pt x="71527" y="15853"/>
                </a:lnTo>
                <a:close/>
                <a:moveTo>
                  <a:pt x="71527" y="20778"/>
                </a:moveTo>
                <a:lnTo>
                  <a:pt x="69139" y="20778"/>
                </a:lnTo>
                <a:lnTo>
                  <a:pt x="69139" y="18389"/>
                </a:lnTo>
                <a:lnTo>
                  <a:pt x="71527" y="18389"/>
                </a:lnTo>
                <a:close/>
                <a:moveTo>
                  <a:pt x="71527" y="23316"/>
                </a:moveTo>
                <a:lnTo>
                  <a:pt x="69139" y="23316"/>
                </a:lnTo>
                <a:lnTo>
                  <a:pt x="69139" y="20928"/>
                </a:lnTo>
                <a:lnTo>
                  <a:pt x="71527" y="20928"/>
                </a:lnTo>
                <a:close/>
                <a:moveTo>
                  <a:pt x="71527" y="25854"/>
                </a:moveTo>
                <a:lnTo>
                  <a:pt x="69139" y="25854"/>
                </a:lnTo>
                <a:lnTo>
                  <a:pt x="69139" y="23465"/>
                </a:lnTo>
                <a:lnTo>
                  <a:pt x="71527" y="23465"/>
                </a:lnTo>
                <a:close/>
                <a:moveTo>
                  <a:pt x="71527" y="28391"/>
                </a:moveTo>
                <a:lnTo>
                  <a:pt x="69139" y="28391"/>
                </a:lnTo>
                <a:lnTo>
                  <a:pt x="69139" y="26002"/>
                </a:lnTo>
                <a:lnTo>
                  <a:pt x="71527" y="26002"/>
                </a:lnTo>
                <a:close/>
                <a:moveTo>
                  <a:pt x="71527" y="30928"/>
                </a:moveTo>
                <a:lnTo>
                  <a:pt x="69139" y="30928"/>
                </a:lnTo>
                <a:lnTo>
                  <a:pt x="69139" y="28540"/>
                </a:lnTo>
                <a:lnTo>
                  <a:pt x="71527" y="28540"/>
                </a:lnTo>
                <a:close/>
                <a:moveTo>
                  <a:pt x="71527" y="33466"/>
                </a:moveTo>
                <a:lnTo>
                  <a:pt x="69139" y="33466"/>
                </a:lnTo>
                <a:lnTo>
                  <a:pt x="69139" y="31077"/>
                </a:lnTo>
                <a:lnTo>
                  <a:pt x="71527" y="31077"/>
                </a:lnTo>
                <a:close/>
                <a:moveTo>
                  <a:pt x="71527" y="36003"/>
                </a:moveTo>
                <a:lnTo>
                  <a:pt x="69139" y="36003"/>
                </a:lnTo>
                <a:lnTo>
                  <a:pt x="69139" y="33614"/>
                </a:lnTo>
                <a:lnTo>
                  <a:pt x="71527" y="33614"/>
                </a:lnTo>
                <a:close/>
                <a:moveTo>
                  <a:pt x="71527" y="38540"/>
                </a:moveTo>
                <a:lnTo>
                  <a:pt x="69139" y="38540"/>
                </a:lnTo>
                <a:lnTo>
                  <a:pt x="69139" y="36152"/>
                </a:lnTo>
                <a:lnTo>
                  <a:pt x="71527" y="36152"/>
                </a:lnTo>
                <a:close/>
                <a:moveTo>
                  <a:pt x="71527" y="41079"/>
                </a:moveTo>
                <a:lnTo>
                  <a:pt x="69139" y="41079"/>
                </a:lnTo>
                <a:lnTo>
                  <a:pt x="69139" y="38690"/>
                </a:lnTo>
                <a:lnTo>
                  <a:pt x="71527" y="38690"/>
                </a:lnTo>
                <a:close/>
                <a:moveTo>
                  <a:pt x="71527" y="43616"/>
                </a:moveTo>
                <a:lnTo>
                  <a:pt x="69139" y="43616"/>
                </a:lnTo>
                <a:lnTo>
                  <a:pt x="69139" y="41226"/>
                </a:lnTo>
                <a:lnTo>
                  <a:pt x="71527" y="41226"/>
                </a:lnTo>
                <a:close/>
                <a:moveTo>
                  <a:pt x="71527" y="46152"/>
                </a:moveTo>
                <a:lnTo>
                  <a:pt x="69139" y="46152"/>
                </a:lnTo>
                <a:lnTo>
                  <a:pt x="69139" y="43764"/>
                </a:lnTo>
                <a:lnTo>
                  <a:pt x="71527" y="43764"/>
                </a:lnTo>
                <a:close/>
                <a:moveTo>
                  <a:pt x="71527" y="48691"/>
                </a:moveTo>
                <a:lnTo>
                  <a:pt x="69139" y="48691"/>
                </a:lnTo>
                <a:lnTo>
                  <a:pt x="69139" y="46302"/>
                </a:lnTo>
                <a:lnTo>
                  <a:pt x="71527" y="46302"/>
                </a:lnTo>
                <a:close/>
                <a:moveTo>
                  <a:pt x="71527" y="51228"/>
                </a:moveTo>
                <a:lnTo>
                  <a:pt x="69139" y="51228"/>
                </a:lnTo>
                <a:lnTo>
                  <a:pt x="69139" y="48839"/>
                </a:lnTo>
                <a:lnTo>
                  <a:pt x="71527" y="48839"/>
                </a:lnTo>
                <a:close/>
                <a:moveTo>
                  <a:pt x="71527" y="53765"/>
                </a:moveTo>
                <a:lnTo>
                  <a:pt x="69139" y="53765"/>
                </a:lnTo>
                <a:lnTo>
                  <a:pt x="69139" y="51376"/>
                </a:lnTo>
                <a:lnTo>
                  <a:pt x="71527" y="51376"/>
                </a:lnTo>
                <a:close/>
                <a:moveTo>
                  <a:pt x="71527" y="56303"/>
                </a:moveTo>
                <a:lnTo>
                  <a:pt x="69139" y="56303"/>
                </a:lnTo>
                <a:lnTo>
                  <a:pt x="69139" y="53914"/>
                </a:lnTo>
                <a:lnTo>
                  <a:pt x="71527" y="53914"/>
                </a:lnTo>
                <a:close/>
                <a:moveTo>
                  <a:pt x="71527" y="58840"/>
                </a:moveTo>
                <a:lnTo>
                  <a:pt x="69139" y="58840"/>
                </a:lnTo>
                <a:lnTo>
                  <a:pt x="69139" y="56451"/>
                </a:lnTo>
                <a:lnTo>
                  <a:pt x="71527" y="56451"/>
                </a:lnTo>
                <a:close/>
                <a:moveTo>
                  <a:pt x="68990" y="5554"/>
                </a:moveTo>
                <a:lnTo>
                  <a:pt x="66601" y="5554"/>
                </a:lnTo>
                <a:lnTo>
                  <a:pt x="66601" y="3165"/>
                </a:lnTo>
                <a:lnTo>
                  <a:pt x="68990" y="3165"/>
                </a:lnTo>
                <a:close/>
                <a:moveTo>
                  <a:pt x="68990" y="8092"/>
                </a:moveTo>
                <a:lnTo>
                  <a:pt x="66601" y="8092"/>
                </a:lnTo>
                <a:lnTo>
                  <a:pt x="66601" y="5703"/>
                </a:lnTo>
                <a:lnTo>
                  <a:pt x="68990" y="5703"/>
                </a:lnTo>
                <a:close/>
                <a:moveTo>
                  <a:pt x="68990" y="10629"/>
                </a:moveTo>
                <a:lnTo>
                  <a:pt x="66601" y="10629"/>
                </a:lnTo>
                <a:lnTo>
                  <a:pt x="66601" y="8240"/>
                </a:lnTo>
                <a:lnTo>
                  <a:pt x="68990" y="8240"/>
                </a:lnTo>
                <a:close/>
                <a:moveTo>
                  <a:pt x="68990" y="13166"/>
                </a:moveTo>
                <a:lnTo>
                  <a:pt x="66601" y="13166"/>
                </a:lnTo>
                <a:lnTo>
                  <a:pt x="66601" y="10777"/>
                </a:lnTo>
                <a:lnTo>
                  <a:pt x="68990" y="10777"/>
                </a:lnTo>
                <a:close/>
                <a:moveTo>
                  <a:pt x="68990" y="15704"/>
                </a:moveTo>
                <a:lnTo>
                  <a:pt x="66601" y="15704"/>
                </a:lnTo>
                <a:lnTo>
                  <a:pt x="66601" y="13316"/>
                </a:lnTo>
                <a:lnTo>
                  <a:pt x="68990" y="13316"/>
                </a:lnTo>
                <a:close/>
                <a:moveTo>
                  <a:pt x="68990" y="18242"/>
                </a:moveTo>
                <a:lnTo>
                  <a:pt x="66601" y="18242"/>
                </a:lnTo>
                <a:lnTo>
                  <a:pt x="66601" y="15853"/>
                </a:lnTo>
                <a:lnTo>
                  <a:pt x="68990" y="15853"/>
                </a:lnTo>
                <a:close/>
                <a:moveTo>
                  <a:pt x="68990" y="20778"/>
                </a:moveTo>
                <a:lnTo>
                  <a:pt x="66601" y="20778"/>
                </a:lnTo>
                <a:lnTo>
                  <a:pt x="66601" y="18389"/>
                </a:lnTo>
                <a:lnTo>
                  <a:pt x="68990" y="18389"/>
                </a:lnTo>
                <a:close/>
                <a:moveTo>
                  <a:pt x="68990" y="23316"/>
                </a:moveTo>
                <a:lnTo>
                  <a:pt x="66601" y="23316"/>
                </a:lnTo>
                <a:lnTo>
                  <a:pt x="66601" y="20928"/>
                </a:lnTo>
                <a:lnTo>
                  <a:pt x="68990" y="20928"/>
                </a:lnTo>
                <a:close/>
                <a:moveTo>
                  <a:pt x="68990" y="25854"/>
                </a:moveTo>
                <a:lnTo>
                  <a:pt x="66601" y="25854"/>
                </a:lnTo>
                <a:lnTo>
                  <a:pt x="66601" y="23465"/>
                </a:lnTo>
                <a:lnTo>
                  <a:pt x="68990" y="23465"/>
                </a:lnTo>
                <a:close/>
                <a:moveTo>
                  <a:pt x="68990" y="28391"/>
                </a:moveTo>
                <a:lnTo>
                  <a:pt x="66601" y="28391"/>
                </a:lnTo>
                <a:lnTo>
                  <a:pt x="66601" y="26002"/>
                </a:lnTo>
                <a:lnTo>
                  <a:pt x="68990" y="26002"/>
                </a:lnTo>
                <a:close/>
                <a:moveTo>
                  <a:pt x="68990" y="30928"/>
                </a:moveTo>
                <a:lnTo>
                  <a:pt x="66601" y="30928"/>
                </a:lnTo>
                <a:lnTo>
                  <a:pt x="66601" y="28540"/>
                </a:lnTo>
                <a:lnTo>
                  <a:pt x="68990" y="28540"/>
                </a:lnTo>
                <a:close/>
                <a:moveTo>
                  <a:pt x="68990" y="33466"/>
                </a:moveTo>
                <a:lnTo>
                  <a:pt x="66601" y="33466"/>
                </a:lnTo>
                <a:lnTo>
                  <a:pt x="66601" y="31077"/>
                </a:lnTo>
                <a:lnTo>
                  <a:pt x="68990" y="31077"/>
                </a:lnTo>
                <a:close/>
                <a:moveTo>
                  <a:pt x="68990" y="36003"/>
                </a:moveTo>
                <a:lnTo>
                  <a:pt x="66601" y="36003"/>
                </a:lnTo>
                <a:lnTo>
                  <a:pt x="66601" y="33614"/>
                </a:lnTo>
                <a:lnTo>
                  <a:pt x="68990" y="33614"/>
                </a:lnTo>
                <a:close/>
                <a:moveTo>
                  <a:pt x="68990" y="38540"/>
                </a:moveTo>
                <a:lnTo>
                  <a:pt x="66601" y="38540"/>
                </a:lnTo>
                <a:lnTo>
                  <a:pt x="66601" y="36152"/>
                </a:lnTo>
                <a:lnTo>
                  <a:pt x="68990" y="36152"/>
                </a:lnTo>
                <a:close/>
                <a:moveTo>
                  <a:pt x="68990" y="41079"/>
                </a:moveTo>
                <a:lnTo>
                  <a:pt x="66601" y="41079"/>
                </a:lnTo>
                <a:lnTo>
                  <a:pt x="66601" y="38690"/>
                </a:lnTo>
                <a:lnTo>
                  <a:pt x="68990" y="38690"/>
                </a:lnTo>
                <a:close/>
                <a:moveTo>
                  <a:pt x="68990" y="43616"/>
                </a:moveTo>
                <a:lnTo>
                  <a:pt x="66601" y="43616"/>
                </a:lnTo>
                <a:lnTo>
                  <a:pt x="66601" y="41226"/>
                </a:lnTo>
                <a:lnTo>
                  <a:pt x="68990" y="41226"/>
                </a:lnTo>
                <a:close/>
                <a:moveTo>
                  <a:pt x="68990" y="46152"/>
                </a:moveTo>
                <a:lnTo>
                  <a:pt x="66601" y="46152"/>
                </a:lnTo>
                <a:lnTo>
                  <a:pt x="66601" y="43764"/>
                </a:lnTo>
                <a:lnTo>
                  <a:pt x="68990" y="43764"/>
                </a:lnTo>
                <a:close/>
                <a:moveTo>
                  <a:pt x="68990" y="48691"/>
                </a:moveTo>
                <a:lnTo>
                  <a:pt x="66601" y="48691"/>
                </a:lnTo>
                <a:lnTo>
                  <a:pt x="66601" y="46302"/>
                </a:lnTo>
                <a:lnTo>
                  <a:pt x="68990" y="46302"/>
                </a:lnTo>
                <a:close/>
                <a:moveTo>
                  <a:pt x="68990" y="51228"/>
                </a:moveTo>
                <a:lnTo>
                  <a:pt x="66601" y="51228"/>
                </a:lnTo>
                <a:lnTo>
                  <a:pt x="66601" y="48839"/>
                </a:lnTo>
                <a:lnTo>
                  <a:pt x="68990" y="48839"/>
                </a:lnTo>
                <a:close/>
                <a:moveTo>
                  <a:pt x="68990" y="53765"/>
                </a:moveTo>
                <a:lnTo>
                  <a:pt x="66601" y="53765"/>
                </a:lnTo>
                <a:lnTo>
                  <a:pt x="66601" y="51376"/>
                </a:lnTo>
                <a:lnTo>
                  <a:pt x="68990" y="51376"/>
                </a:lnTo>
                <a:close/>
                <a:moveTo>
                  <a:pt x="68990" y="56303"/>
                </a:moveTo>
                <a:lnTo>
                  <a:pt x="66601" y="56303"/>
                </a:lnTo>
                <a:lnTo>
                  <a:pt x="66601" y="53914"/>
                </a:lnTo>
                <a:lnTo>
                  <a:pt x="68990" y="53914"/>
                </a:lnTo>
                <a:close/>
                <a:moveTo>
                  <a:pt x="68990" y="58840"/>
                </a:moveTo>
                <a:lnTo>
                  <a:pt x="66601" y="58840"/>
                </a:lnTo>
                <a:lnTo>
                  <a:pt x="66601" y="56451"/>
                </a:lnTo>
                <a:lnTo>
                  <a:pt x="68990" y="56451"/>
                </a:lnTo>
                <a:close/>
                <a:moveTo>
                  <a:pt x="66452" y="5554"/>
                </a:moveTo>
                <a:lnTo>
                  <a:pt x="64064" y="5554"/>
                </a:lnTo>
                <a:lnTo>
                  <a:pt x="64064" y="3165"/>
                </a:lnTo>
                <a:lnTo>
                  <a:pt x="66452" y="3165"/>
                </a:lnTo>
                <a:close/>
                <a:moveTo>
                  <a:pt x="66452" y="8092"/>
                </a:moveTo>
                <a:lnTo>
                  <a:pt x="64064" y="8092"/>
                </a:lnTo>
                <a:lnTo>
                  <a:pt x="64064" y="5703"/>
                </a:lnTo>
                <a:lnTo>
                  <a:pt x="66452" y="5703"/>
                </a:lnTo>
                <a:close/>
                <a:moveTo>
                  <a:pt x="66452" y="10629"/>
                </a:moveTo>
                <a:lnTo>
                  <a:pt x="64064" y="10629"/>
                </a:lnTo>
                <a:lnTo>
                  <a:pt x="64064" y="8240"/>
                </a:lnTo>
                <a:lnTo>
                  <a:pt x="66452" y="8240"/>
                </a:lnTo>
                <a:close/>
                <a:moveTo>
                  <a:pt x="66452" y="13166"/>
                </a:moveTo>
                <a:lnTo>
                  <a:pt x="64064" y="13166"/>
                </a:lnTo>
                <a:lnTo>
                  <a:pt x="64064" y="10777"/>
                </a:lnTo>
                <a:lnTo>
                  <a:pt x="66452" y="10777"/>
                </a:lnTo>
                <a:close/>
                <a:moveTo>
                  <a:pt x="66452" y="15704"/>
                </a:moveTo>
                <a:lnTo>
                  <a:pt x="64064" y="15704"/>
                </a:lnTo>
                <a:lnTo>
                  <a:pt x="64064" y="13316"/>
                </a:lnTo>
                <a:lnTo>
                  <a:pt x="66452" y="13316"/>
                </a:lnTo>
                <a:close/>
                <a:moveTo>
                  <a:pt x="66452" y="18242"/>
                </a:moveTo>
                <a:lnTo>
                  <a:pt x="64064" y="18242"/>
                </a:lnTo>
                <a:lnTo>
                  <a:pt x="64064" y="15853"/>
                </a:lnTo>
                <a:lnTo>
                  <a:pt x="66452" y="15853"/>
                </a:lnTo>
                <a:close/>
                <a:moveTo>
                  <a:pt x="66452" y="20778"/>
                </a:moveTo>
                <a:lnTo>
                  <a:pt x="64064" y="20778"/>
                </a:lnTo>
                <a:lnTo>
                  <a:pt x="64064" y="18389"/>
                </a:lnTo>
                <a:lnTo>
                  <a:pt x="66452" y="18389"/>
                </a:lnTo>
                <a:close/>
                <a:moveTo>
                  <a:pt x="66452" y="23316"/>
                </a:moveTo>
                <a:lnTo>
                  <a:pt x="64064" y="23316"/>
                </a:lnTo>
                <a:lnTo>
                  <a:pt x="64064" y="20928"/>
                </a:lnTo>
                <a:lnTo>
                  <a:pt x="66452" y="20928"/>
                </a:lnTo>
                <a:close/>
                <a:moveTo>
                  <a:pt x="66452" y="25854"/>
                </a:moveTo>
                <a:lnTo>
                  <a:pt x="64064" y="25854"/>
                </a:lnTo>
                <a:lnTo>
                  <a:pt x="64064" y="23465"/>
                </a:lnTo>
                <a:lnTo>
                  <a:pt x="66452" y="23465"/>
                </a:lnTo>
                <a:close/>
                <a:moveTo>
                  <a:pt x="66452" y="28391"/>
                </a:moveTo>
                <a:lnTo>
                  <a:pt x="64064" y="28391"/>
                </a:lnTo>
                <a:lnTo>
                  <a:pt x="64064" y="26002"/>
                </a:lnTo>
                <a:lnTo>
                  <a:pt x="66452" y="26002"/>
                </a:lnTo>
                <a:close/>
                <a:moveTo>
                  <a:pt x="66452" y="30928"/>
                </a:moveTo>
                <a:lnTo>
                  <a:pt x="64064" y="30928"/>
                </a:lnTo>
                <a:lnTo>
                  <a:pt x="64064" y="28540"/>
                </a:lnTo>
                <a:lnTo>
                  <a:pt x="66452" y="28540"/>
                </a:lnTo>
                <a:close/>
                <a:moveTo>
                  <a:pt x="66452" y="33466"/>
                </a:moveTo>
                <a:lnTo>
                  <a:pt x="64064" y="33466"/>
                </a:lnTo>
                <a:lnTo>
                  <a:pt x="64064" y="31077"/>
                </a:lnTo>
                <a:lnTo>
                  <a:pt x="66452" y="31077"/>
                </a:lnTo>
                <a:close/>
                <a:moveTo>
                  <a:pt x="66452" y="36003"/>
                </a:moveTo>
                <a:lnTo>
                  <a:pt x="64064" y="36003"/>
                </a:lnTo>
                <a:lnTo>
                  <a:pt x="64064" y="33614"/>
                </a:lnTo>
                <a:lnTo>
                  <a:pt x="66452" y="33614"/>
                </a:lnTo>
                <a:close/>
                <a:moveTo>
                  <a:pt x="66452" y="38540"/>
                </a:moveTo>
                <a:lnTo>
                  <a:pt x="64064" y="38540"/>
                </a:lnTo>
                <a:lnTo>
                  <a:pt x="64064" y="36152"/>
                </a:lnTo>
                <a:lnTo>
                  <a:pt x="66452" y="36152"/>
                </a:lnTo>
                <a:close/>
                <a:moveTo>
                  <a:pt x="66452" y="41079"/>
                </a:moveTo>
                <a:lnTo>
                  <a:pt x="64064" y="41079"/>
                </a:lnTo>
                <a:lnTo>
                  <a:pt x="64064" y="38690"/>
                </a:lnTo>
                <a:lnTo>
                  <a:pt x="66452" y="38690"/>
                </a:lnTo>
                <a:close/>
                <a:moveTo>
                  <a:pt x="66452" y="43616"/>
                </a:moveTo>
                <a:lnTo>
                  <a:pt x="64064" y="43616"/>
                </a:lnTo>
                <a:lnTo>
                  <a:pt x="64064" y="41226"/>
                </a:lnTo>
                <a:lnTo>
                  <a:pt x="66452" y="41226"/>
                </a:lnTo>
                <a:close/>
                <a:moveTo>
                  <a:pt x="66452" y="46152"/>
                </a:moveTo>
                <a:lnTo>
                  <a:pt x="64064" y="46152"/>
                </a:lnTo>
                <a:lnTo>
                  <a:pt x="64064" y="43764"/>
                </a:lnTo>
                <a:lnTo>
                  <a:pt x="66452" y="43764"/>
                </a:lnTo>
                <a:close/>
                <a:moveTo>
                  <a:pt x="66452" y="48691"/>
                </a:moveTo>
                <a:lnTo>
                  <a:pt x="64064" y="48691"/>
                </a:lnTo>
                <a:lnTo>
                  <a:pt x="64064" y="46302"/>
                </a:lnTo>
                <a:lnTo>
                  <a:pt x="66452" y="46302"/>
                </a:lnTo>
                <a:close/>
                <a:moveTo>
                  <a:pt x="66452" y="51228"/>
                </a:moveTo>
                <a:lnTo>
                  <a:pt x="64064" y="51228"/>
                </a:lnTo>
                <a:lnTo>
                  <a:pt x="64064" y="48839"/>
                </a:lnTo>
                <a:lnTo>
                  <a:pt x="66452" y="48839"/>
                </a:lnTo>
                <a:close/>
                <a:moveTo>
                  <a:pt x="66452" y="53765"/>
                </a:moveTo>
                <a:lnTo>
                  <a:pt x="64064" y="53765"/>
                </a:lnTo>
                <a:lnTo>
                  <a:pt x="64064" y="51376"/>
                </a:lnTo>
                <a:lnTo>
                  <a:pt x="66452" y="51376"/>
                </a:lnTo>
                <a:close/>
                <a:moveTo>
                  <a:pt x="66452" y="56303"/>
                </a:moveTo>
                <a:lnTo>
                  <a:pt x="64064" y="56303"/>
                </a:lnTo>
                <a:lnTo>
                  <a:pt x="64064" y="53914"/>
                </a:lnTo>
                <a:lnTo>
                  <a:pt x="66452" y="53914"/>
                </a:lnTo>
                <a:close/>
                <a:moveTo>
                  <a:pt x="66452" y="58840"/>
                </a:moveTo>
                <a:lnTo>
                  <a:pt x="64064" y="58840"/>
                </a:lnTo>
                <a:lnTo>
                  <a:pt x="64064" y="56451"/>
                </a:lnTo>
                <a:lnTo>
                  <a:pt x="66452" y="56451"/>
                </a:lnTo>
                <a:close/>
                <a:moveTo>
                  <a:pt x="63915" y="5554"/>
                </a:moveTo>
                <a:lnTo>
                  <a:pt x="61526" y="5554"/>
                </a:lnTo>
                <a:lnTo>
                  <a:pt x="61526" y="3165"/>
                </a:lnTo>
                <a:lnTo>
                  <a:pt x="63915" y="3165"/>
                </a:lnTo>
                <a:close/>
                <a:moveTo>
                  <a:pt x="63915" y="8092"/>
                </a:moveTo>
                <a:lnTo>
                  <a:pt x="61526" y="8092"/>
                </a:lnTo>
                <a:lnTo>
                  <a:pt x="61526" y="5703"/>
                </a:lnTo>
                <a:lnTo>
                  <a:pt x="63915" y="5703"/>
                </a:lnTo>
                <a:close/>
                <a:moveTo>
                  <a:pt x="63915" y="10629"/>
                </a:moveTo>
                <a:lnTo>
                  <a:pt x="61526" y="10629"/>
                </a:lnTo>
                <a:lnTo>
                  <a:pt x="61526" y="8240"/>
                </a:lnTo>
                <a:lnTo>
                  <a:pt x="63915" y="8240"/>
                </a:lnTo>
                <a:close/>
                <a:moveTo>
                  <a:pt x="63915" y="13166"/>
                </a:moveTo>
                <a:lnTo>
                  <a:pt x="61526" y="13166"/>
                </a:lnTo>
                <a:lnTo>
                  <a:pt x="61526" y="10777"/>
                </a:lnTo>
                <a:lnTo>
                  <a:pt x="63915" y="10777"/>
                </a:lnTo>
                <a:close/>
                <a:moveTo>
                  <a:pt x="63915" y="15704"/>
                </a:moveTo>
                <a:lnTo>
                  <a:pt x="61526" y="15704"/>
                </a:lnTo>
                <a:lnTo>
                  <a:pt x="61526" y="13316"/>
                </a:lnTo>
                <a:lnTo>
                  <a:pt x="63915" y="13316"/>
                </a:lnTo>
                <a:close/>
                <a:moveTo>
                  <a:pt x="63915" y="18242"/>
                </a:moveTo>
                <a:lnTo>
                  <a:pt x="61526" y="18242"/>
                </a:lnTo>
                <a:lnTo>
                  <a:pt x="61526" y="15853"/>
                </a:lnTo>
                <a:lnTo>
                  <a:pt x="63915" y="15853"/>
                </a:lnTo>
                <a:close/>
                <a:moveTo>
                  <a:pt x="63915" y="20778"/>
                </a:moveTo>
                <a:lnTo>
                  <a:pt x="61526" y="20778"/>
                </a:lnTo>
                <a:lnTo>
                  <a:pt x="61526" y="18389"/>
                </a:lnTo>
                <a:lnTo>
                  <a:pt x="63915" y="18389"/>
                </a:lnTo>
                <a:close/>
                <a:moveTo>
                  <a:pt x="63915" y="23316"/>
                </a:moveTo>
                <a:lnTo>
                  <a:pt x="61526" y="23316"/>
                </a:lnTo>
                <a:lnTo>
                  <a:pt x="61526" y="20928"/>
                </a:lnTo>
                <a:lnTo>
                  <a:pt x="63915" y="20928"/>
                </a:lnTo>
                <a:close/>
                <a:moveTo>
                  <a:pt x="63915" y="25854"/>
                </a:moveTo>
                <a:lnTo>
                  <a:pt x="61526" y="25854"/>
                </a:lnTo>
                <a:lnTo>
                  <a:pt x="61526" y="23465"/>
                </a:lnTo>
                <a:lnTo>
                  <a:pt x="63915" y="23465"/>
                </a:lnTo>
                <a:close/>
                <a:moveTo>
                  <a:pt x="63915" y="28391"/>
                </a:moveTo>
                <a:lnTo>
                  <a:pt x="61526" y="28391"/>
                </a:lnTo>
                <a:lnTo>
                  <a:pt x="61526" y="26002"/>
                </a:lnTo>
                <a:lnTo>
                  <a:pt x="63915" y="26002"/>
                </a:lnTo>
                <a:close/>
                <a:moveTo>
                  <a:pt x="63915" y="30928"/>
                </a:moveTo>
                <a:lnTo>
                  <a:pt x="61526" y="30928"/>
                </a:lnTo>
                <a:lnTo>
                  <a:pt x="61526" y="28540"/>
                </a:lnTo>
                <a:lnTo>
                  <a:pt x="63915" y="28540"/>
                </a:lnTo>
                <a:close/>
                <a:moveTo>
                  <a:pt x="63915" y="33466"/>
                </a:moveTo>
                <a:lnTo>
                  <a:pt x="61526" y="33466"/>
                </a:lnTo>
                <a:lnTo>
                  <a:pt x="61526" y="31077"/>
                </a:lnTo>
                <a:lnTo>
                  <a:pt x="63915" y="31077"/>
                </a:lnTo>
                <a:close/>
                <a:moveTo>
                  <a:pt x="63915" y="36003"/>
                </a:moveTo>
                <a:lnTo>
                  <a:pt x="61526" y="36003"/>
                </a:lnTo>
                <a:lnTo>
                  <a:pt x="61526" y="33614"/>
                </a:lnTo>
                <a:lnTo>
                  <a:pt x="63915" y="33614"/>
                </a:lnTo>
                <a:close/>
                <a:moveTo>
                  <a:pt x="63915" y="38540"/>
                </a:moveTo>
                <a:lnTo>
                  <a:pt x="61526" y="38540"/>
                </a:lnTo>
                <a:lnTo>
                  <a:pt x="61526" y="36152"/>
                </a:lnTo>
                <a:lnTo>
                  <a:pt x="63915" y="36152"/>
                </a:lnTo>
                <a:close/>
                <a:moveTo>
                  <a:pt x="63915" y="41079"/>
                </a:moveTo>
                <a:lnTo>
                  <a:pt x="61526" y="41079"/>
                </a:lnTo>
                <a:lnTo>
                  <a:pt x="61526" y="38690"/>
                </a:lnTo>
                <a:lnTo>
                  <a:pt x="63915" y="38690"/>
                </a:lnTo>
                <a:close/>
                <a:moveTo>
                  <a:pt x="63915" y="43616"/>
                </a:moveTo>
                <a:lnTo>
                  <a:pt x="61526" y="43616"/>
                </a:lnTo>
                <a:lnTo>
                  <a:pt x="61526" y="41226"/>
                </a:lnTo>
                <a:lnTo>
                  <a:pt x="63915" y="41226"/>
                </a:lnTo>
                <a:close/>
                <a:moveTo>
                  <a:pt x="63915" y="46152"/>
                </a:moveTo>
                <a:lnTo>
                  <a:pt x="61526" y="46152"/>
                </a:lnTo>
                <a:lnTo>
                  <a:pt x="61526" y="43764"/>
                </a:lnTo>
                <a:lnTo>
                  <a:pt x="63915" y="43764"/>
                </a:lnTo>
                <a:close/>
                <a:moveTo>
                  <a:pt x="63915" y="48691"/>
                </a:moveTo>
                <a:lnTo>
                  <a:pt x="61526" y="48691"/>
                </a:lnTo>
                <a:lnTo>
                  <a:pt x="61526" y="46302"/>
                </a:lnTo>
                <a:lnTo>
                  <a:pt x="63915" y="46302"/>
                </a:lnTo>
                <a:close/>
                <a:moveTo>
                  <a:pt x="63915" y="51228"/>
                </a:moveTo>
                <a:lnTo>
                  <a:pt x="61526" y="51228"/>
                </a:lnTo>
                <a:lnTo>
                  <a:pt x="61526" y="48839"/>
                </a:lnTo>
                <a:lnTo>
                  <a:pt x="63915" y="48839"/>
                </a:lnTo>
                <a:close/>
                <a:moveTo>
                  <a:pt x="63915" y="53765"/>
                </a:moveTo>
                <a:lnTo>
                  <a:pt x="61526" y="53765"/>
                </a:lnTo>
                <a:lnTo>
                  <a:pt x="61526" y="51376"/>
                </a:lnTo>
                <a:lnTo>
                  <a:pt x="63915" y="51376"/>
                </a:lnTo>
                <a:close/>
                <a:moveTo>
                  <a:pt x="63915" y="56303"/>
                </a:moveTo>
                <a:lnTo>
                  <a:pt x="61526" y="56303"/>
                </a:lnTo>
                <a:lnTo>
                  <a:pt x="61526" y="53914"/>
                </a:lnTo>
                <a:lnTo>
                  <a:pt x="63915" y="53914"/>
                </a:lnTo>
                <a:close/>
                <a:moveTo>
                  <a:pt x="63915" y="58840"/>
                </a:moveTo>
                <a:lnTo>
                  <a:pt x="61526" y="58840"/>
                </a:lnTo>
                <a:lnTo>
                  <a:pt x="61526" y="56451"/>
                </a:lnTo>
                <a:lnTo>
                  <a:pt x="63915" y="56451"/>
                </a:lnTo>
                <a:close/>
                <a:moveTo>
                  <a:pt x="61378" y="5554"/>
                </a:moveTo>
                <a:lnTo>
                  <a:pt x="58989" y="5554"/>
                </a:lnTo>
                <a:lnTo>
                  <a:pt x="58989" y="3165"/>
                </a:lnTo>
                <a:lnTo>
                  <a:pt x="61378" y="3165"/>
                </a:lnTo>
                <a:close/>
                <a:moveTo>
                  <a:pt x="61378" y="8092"/>
                </a:moveTo>
                <a:lnTo>
                  <a:pt x="58989" y="8092"/>
                </a:lnTo>
                <a:lnTo>
                  <a:pt x="58989" y="5703"/>
                </a:lnTo>
                <a:lnTo>
                  <a:pt x="61378" y="5703"/>
                </a:lnTo>
                <a:close/>
                <a:moveTo>
                  <a:pt x="61378" y="10629"/>
                </a:moveTo>
                <a:lnTo>
                  <a:pt x="58989" y="10629"/>
                </a:lnTo>
                <a:lnTo>
                  <a:pt x="58989" y="8240"/>
                </a:lnTo>
                <a:lnTo>
                  <a:pt x="61378" y="8240"/>
                </a:lnTo>
                <a:close/>
                <a:moveTo>
                  <a:pt x="61378" y="13166"/>
                </a:moveTo>
                <a:lnTo>
                  <a:pt x="58989" y="13166"/>
                </a:lnTo>
                <a:lnTo>
                  <a:pt x="58989" y="10777"/>
                </a:lnTo>
                <a:lnTo>
                  <a:pt x="61378" y="10777"/>
                </a:lnTo>
                <a:close/>
                <a:moveTo>
                  <a:pt x="61378" y="15704"/>
                </a:moveTo>
                <a:lnTo>
                  <a:pt x="58989" y="15704"/>
                </a:lnTo>
                <a:lnTo>
                  <a:pt x="58989" y="13316"/>
                </a:lnTo>
                <a:lnTo>
                  <a:pt x="61378" y="13316"/>
                </a:lnTo>
                <a:close/>
                <a:moveTo>
                  <a:pt x="61378" y="18242"/>
                </a:moveTo>
                <a:lnTo>
                  <a:pt x="58989" y="18242"/>
                </a:lnTo>
                <a:lnTo>
                  <a:pt x="58989" y="15853"/>
                </a:lnTo>
                <a:lnTo>
                  <a:pt x="61378" y="15853"/>
                </a:lnTo>
                <a:close/>
                <a:moveTo>
                  <a:pt x="61378" y="20778"/>
                </a:moveTo>
                <a:lnTo>
                  <a:pt x="58989" y="20778"/>
                </a:lnTo>
                <a:lnTo>
                  <a:pt x="58989" y="18389"/>
                </a:lnTo>
                <a:lnTo>
                  <a:pt x="61378" y="18389"/>
                </a:lnTo>
                <a:close/>
                <a:moveTo>
                  <a:pt x="61378" y="23316"/>
                </a:moveTo>
                <a:lnTo>
                  <a:pt x="58989" y="23316"/>
                </a:lnTo>
                <a:lnTo>
                  <a:pt x="58989" y="20928"/>
                </a:lnTo>
                <a:lnTo>
                  <a:pt x="61378" y="20928"/>
                </a:lnTo>
                <a:close/>
                <a:moveTo>
                  <a:pt x="61378" y="25854"/>
                </a:moveTo>
                <a:lnTo>
                  <a:pt x="58989" y="25854"/>
                </a:lnTo>
                <a:lnTo>
                  <a:pt x="58989" y="23465"/>
                </a:lnTo>
                <a:lnTo>
                  <a:pt x="61378" y="23465"/>
                </a:lnTo>
                <a:close/>
                <a:moveTo>
                  <a:pt x="61378" y="28391"/>
                </a:moveTo>
                <a:lnTo>
                  <a:pt x="58989" y="28391"/>
                </a:lnTo>
                <a:lnTo>
                  <a:pt x="58989" y="26002"/>
                </a:lnTo>
                <a:lnTo>
                  <a:pt x="61378" y="26002"/>
                </a:lnTo>
                <a:close/>
                <a:moveTo>
                  <a:pt x="61378" y="30928"/>
                </a:moveTo>
                <a:lnTo>
                  <a:pt x="58989" y="30928"/>
                </a:lnTo>
                <a:lnTo>
                  <a:pt x="58989" y="28540"/>
                </a:lnTo>
                <a:lnTo>
                  <a:pt x="61378" y="28540"/>
                </a:lnTo>
                <a:close/>
                <a:moveTo>
                  <a:pt x="61378" y="33466"/>
                </a:moveTo>
                <a:lnTo>
                  <a:pt x="58989" y="33466"/>
                </a:lnTo>
                <a:lnTo>
                  <a:pt x="58989" y="31077"/>
                </a:lnTo>
                <a:lnTo>
                  <a:pt x="61378" y="31077"/>
                </a:lnTo>
                <a:close/>
                <a:moveTo>
                  <a:pt x="61378" y="36003"/>
                </a:moveTo>
                <a:lnTo>
                  <a:pt x="58989" y="36003"/>
                </a:lnTo>
                <a:lnTo>
                  <a:pt x="58989" y="33614"/>
                </a:lnTo>
                <a:lnTo>
                  <a:pt x="61378" y="33614"/>
                </a:lnTo>
                <a:close/>
                <a:moveTo>
                  <a:pt x="61378" y="38540"/>
                </a:moveTo>
                <a:lnTo>
                  <a:pt x="58989" y="38540"/>
                </a:lnTo>
                <a:lnTo>
                  <a:pt x="58989" y="36152"/>
                </a:lnTo>
                <a:lnTo>
                  <a:pt x="61378" y="36152"/>
                </a:lnTo>
                <a:close/>
                <a:moveTo>
                  <a:pt x="61378" y="41079"/>
                </a:moveTo>
                <a:lnTo>
                  <a:pt x="58989" y="41079"/>
                </a:lnTo>
                <a:lnTo>
                  <a:pt x="58989" y="38690"/>
                </a:lnTo>
                <a:lnTo>
                  <a:pt x="61378" y="38690"/>
                </a:lnTo>
                <a:close/>
                <a:moveTo>
                  <a:pt x="61378" y="43616"/>
                </a:moveTo>
                <a:lnTo>
                  <a:pt x="58989" y="43616"/>
                </a:lnTo>
                <a:lnTo>
                  <a:pt x="58989" y="41226"/>
                </a:lnTo>
                <a:lnTo>
                  <a:pt x="61378" y="41226"/>
                </a:lnTo>
                <a:close/>
                <a:moveTo>
                  <a:pt x="61378" y="46152"/>
                </a:moveTo>
                <a:lnTo>
                  <a:pt x="58989" y="46152"/>
                </a:lnTo>
                <a:lnTo>
                  <a:pt x="58989" y="43764"/>
                </a:lnTo>
                <a:lnTo>
                  <a:pt x="61378" y="43764"/>
                </a:lnTo>
                <a:close/>
                <a:moveTo>
                  <a:pt x="61378" y="48691"/>
                </a:moveTo>
                <a:lnTo>
                  <a:pt x="58989" y="48691"/>
                </a:lnTo>
                <a:lnTo>
                  <a:pt x="58989" y="46302"/>
                </a:lnTo>
                <a:lnTo>
                  <a:pt x="61378" y="46302"/>
                </a:lnTo>
                <a:close/>
                <a:moveTo>
                  <a:pt x="61378" y="51228"/>
                </a:moveTo>
                <a:lnTo>
                  <a:pt x="58989" y="51228"/>
                </a:lnTo>
                <a:lnTo>
                  <a:pt x="58989" y="48839"/>
                </a:lnTo>
                <a:lnTo>
                  <a:pt x="61378" y="48839"/>
                </a:lnTo>
                <a:close/>
                <a:moveTo>
                  <a:pt x="61378" y="53765"/>
                </a:moveTo>
                <a:lnTo>
                  <a:pt x="58989" y="53765"/>
                </a:lnTo>
                <a:lnTo>
                  <a:pt x="58989" y="51376"/>
                </a:lnTo>
                <a:lnTo>
                  <a:pt x="61378" y="51376"/>
                </a:lnTo>
                <a:close/>
                <a:moveTo>
                  <a:pt x="61378" y="56303"/>
                </a:moveTo>
                <a:lnTo>
                  <a:pt x="58989" y="56303"/>
                </a:lnTo>
                <a:lnTo>
                  <a:pt x="58989" y="53914"/>
                </a:lnTo>
                <a:lnTo>
                  <a:pt x="61378" y="53914"/>
                </a:lnTo>
                <a:close/>
                <a:moveTo>
                  <a:pt x="61378" y="58840"/>
                </a:moveTo>
                <a:lnTo>
                  <a:pt x="58989" y="58840"/>
                </a:lnTo>
                <a:lnTo>
                  <a:pt x="58989" y="56451"/>
                </a:lnTo>
                <a:lnTo>
                  <a:pt x="61378" y="56451"/>
                </a:lnTo>
                <a:close/>
                <a:moveTo>
                  <a:pt x="58840" y="5554"/>
                </a:moveTo>
                <a:lnTo>
                  <a:pt x="56452" y="5554"/>
                </a:lnTo>
                <a:lnTo>
                  <a:pt x="56452" y="3165"/>
                </a:lnTo>
                <a:lnTo>
                  <a:pt x="58840" y="3165"/>
                </a:lnTo>
                <a:close/>
                <a:moveTo>
                  <a:pt x="58840" y="8092"/>
                </a:moveTo>
                <a:lnTo>
                  <a:pt x="56452" y="8092"/>
                </a:lnTo>
                <a:lnTo>
                  <a:pt x="56452" y="5703"/>
                </a:lnTo>
                <a:lnTo>
                  <a:pt x="58840" y="5703"/>
                </a:lnTo>
                <a:close/>
                <a:moveTo>
                  <a:pt x="58840" y="10629"/>
                </a:moveTo>
                <a:lnTo>
                  <a:pt x="56452" y="10629"/>
                </a:lnTo>
                <a:lnTo>
                  <a:pt x="56452" y="8240"/>
                </a:lnTo>
                <a:lnTo>
                  <a:pt x="58840" y="8240"/>
                </a:lnTo>
                <a:close/>
                <a:moveTo>
                  <a:pt x="58840" y="13166"/>
                </a:moveTo>
                <a:lnTo>
                  <a:pt x="56452" y="13166"/>
                </a:lnTo>
                <a:lnTo>
                  <a:pt x="56452" y="10777"/>
                </a:lnTo>
                <a:lnTo>
                  <a:pt x="58840" y="10777"/>
                </a:lnTo>
                <a:close/>
                <a:moveTo>
                  <a:pt x="58840" y="15704"/>
                </a:moveTo>
                <a:lnTo>
                  <a:pt x="56452" y="15704"/>
                </a:lnTo>
                <a:lnTo>
                  <a:pt x="56452" y="13316"/>
                </a:lnTo>
                <a:lnTo>
                  <a:pt x="58840" y="13316"/>
                </a:lnTo>
                <a:close/>
                <a:moveTo>
                  <a:pt x="58840" y="18242"/>
                </a:moveTo>
                <a:lnTo>
                  <a:pt x="56452" y="18242"/>
                </a:lnTo>
                <a:lnTo>
                  <a:pt x="56452" y="15853"/>
                </a:lnTo>
                <a:lnTo>
                  <a:pt x="58840" y="15853"/>
                </a:lnTo>
                <a:close/>
                <a:moveTo>
                  <a:pt x="58840" y="20778"/>
                </a:moveTo>
                <a:lnTo>
                  <a:pt x="56452" y="20778"/>
                </a:lnTo>
                <a:lnTo>
                  <a:pt x="56452" y="18389"/>
                </a:lnTo>
                <a:lnTo>
                  <a:pt x="58840" y="18389"/>
                </a:lnTo>
                <a:close/>
                <a:moveTo>
                  <a:pt x="58840" y="23316"/>
                </a:moveTo>
                <a:lnTo>
                  <a:pt x="56452" y="23316"/>
                </a:lnTo>
                <a:lnTo>
                  <a:pt x="56452" y="20928"/>
                </a:lnTo>
                <a:lnTo>
                  <a:pt x="58840" y="20928"/>
                </a:lnTo>
                <a:close/>
                <a:moveTo>
                  <a:pt x="58840" y="25854"/>
                </a:moveTo>
                <a:lnTo>
                  <a:pt x="56452" y="25854"/>
                </a:lnTo>
                <a:lnTo>
                  <a:pt x="56452" y="23465"/>
                </a:lnTo>
                <a:lnTo>
                  <a:pt x="58840" y="23465"/>
                </a:lnTo>
                <a:close/>
                <a:moveTo>
                  <a:pt x="58840" y="28391"/>
                </a:moveTo>
                <a:lnTo>
                  <a:pt x="56452" y="28391"/>
                </a:lnTo>
                <a:lnTo>
                  <a:pt x="56452" y="26002"/>
                </a:lnTo>
                <a:lnTo>
                  <a:pt x="58840" y="26002"/>
                </a:lnTo>
                <a:close/>
                <a:moveTo>
                  <a:pt x="58840" y="30928"/>
                </a:moveTo>
                <a:lnTo>
                  <a:pt x="56452" y="30928"/>
                </a:lnTo>
                <a:lnTo>
                  <a:pt x="56452" y="28540"/>
                </a:lnTo>
                <a:lnTo>
                  <a:pt x="58840" y="28540"/>
                </a:lnTo>
                <a:close/>
                <a:moveTo>
                  <a:pt x="58840" y="33466"/>
                </a:moveTo>
                <a:lnTo>
                  <a:pt x="56452" y="33466"/>
                </a:lnTo>
                <a:lnTo>
                  <a:pt x="56452" y="31077"/>
                </a:lnTo>
                <a:lnTo>
                  <a:pt x="58840" y="31077"/>
                </a:lnTo>
                <a:close/>
                <a:moveTo>
                  <a:pt x="58840" y="36003"/>
                </a:moveTo>
                <a:lnTo>
                  <a:pt x="56452" y="36003"/>
                </a:lnTo>
                <a:lnTo>
                  <a:pt x="56452" y="33614"/>
                </a:lnTo>
                <a:lnTo>
                  <a:pt x="58840" y="33614"/>
                </a:lnTo>
                <a:close/>
                <a:moveTo>
                  <a:pt x="58840" y="38540"/>
                </a:moveTo>
                <a:lnTo>
                  <a:pt x="56452" y="38540"/>
                </a:lnTo>
                <a:lnTo>
                  <a:pt x="56452" y="36152"/>
                </a:lnTo>
                <a:lnTo>
                  <a:pt x="58840" y="36152"/>
                </a:lnTo>
                <a:close/>
                <a:moveTo>
                  <a:pt x="58840" y="41079"/>
                </a:moveTo>
                <a:lnTo>
                  <a:pt x="56452" y="41079"/>
                </a:lnTo>
                <a:lnTo>
                  <a:pt x="56452" y="38690"/>
                </a:lnTo>
                <a:lnTo>
                  <a:pt x="58840" y="38690"/>
                </a:lnTo>
                <a:close/>
                <a:moveTo>
                  <a:pt x="58840" y="43616"/>
                </a:moveTo>
                <a:lnTo>
                  <a:pt x="56452" y="43616"/>
                </a:lnTo>
                <a:lnTo>
                  <a:pt x="56452" y="41226"/>
                </a:lnTo>
                <a:lnTo>
                  <a:pt x="58840" y="41226"/>
                </a:lnTo>
                <a:close/>
                <a:moveTo>
                  <a:pt x="58840" y="46152"/>
                </a:moveTo>
                <a:lnTo>
                  <a:pt x="56452" y="46152"/>
                </a:lnTo>
                <a:lnTo>
                  <a:pt x="56452" y="43764"/>
                </a:lnTo>
                <a:lnTo>
                  <a:pt x="58840" y="43764"/>
                </a:lnTo>
                <a:close/>
                <a:moveTo>
                  <a:pt x="58840" y="48691"/>
                </a:moveTo>
                <a:lnTo>
                  <a:pt x="56452" y="48691"/>
                </a:lnTo>
                <a:lnTo>
                  <a:pt x="56452" y="46302"/>
                </a:lnTo>
                <a:lnTo>
                  <a:pt x="58840" y="46302"/>
                </a:lnTo>
                <a:close/>
                <a:moveTo>
                  <a:pt x="58840" y="51228"/>
                </a:moveTo>
                <a:lnTo>
                  <a:pt x="56452" y="51228"/>
                </a:lnTo>
                <a:lnTo>
                  <a:pt x="56452" y="48839"/>
                </a:lnTo>
                <a:lnTo>
                  <a:pt x="58840" y="48839"/>
                </a:lnTo>
                <a:close/>
                <a:moveTo>
                  <a:pt x="58840" y="53765"/>
                </a:moveTo>
                <a:lnTo>
                  <a:pt x="56452" y="53765"/>
                </a:lnTo>
                <a:lnTo>
                  <a:pt x="56452" y="51376"/>
                </a:lnTo>
                <a:lnTo>
                  <a:pt x="58840" y="51376"/>
                </a:lnTo>
                <a:close/>
                <a:moveTo>
                  <a:pt x="58840" y="56303"/>
                </a:moveTo>
                <a:lnTo>
                  <a:pt x="56452" y="56303"/>
                </a:lnTo>
                <a:lnTo>
                  <a:pt x="56452" y="53914"/>
                </a:lnTo>
                <a:lnTo>
                  <a:pt x="58840" y="53914"/>
                </a:lnTo>
                <a:close/>
                <a:moveTo>
                  <a:pt x="58840" y="58840"/>
                </a:moveTo>
                <a:lnTo>
                  <a:pt x="56452" y="58840"/>
                </a:lnTo>
                <a:lnTo>
                  <a:pt x="56452" y="56451"/>
                </a:lnTo>
                <a:lnTo>
                  <a:pt x="58840" y="56451"/>
                </a:lnTo>
                <a:close/>
                <a:moveTo>
                  <a:pt x="56303" y="5554"/>
                </a:moveTo>
                <a:lnTo>
                  <a:pt x="53914" y="5554"/>
                </a:lnTo>
                <a:lnTo>
                  <a:pt x="53914" y="3165"/>
                </a:lnTo>
                <a:lnTo>
                  <a:pt x="56303" y="3165"/>
                </a:lnTo>
                <a:close/>
                <a:moveTo>
                  <a:pt x="56303" y="8092"/>
                </a:moveTo>
                <a:lnTo>
                  <a:pt x="53914" y="8092"/>
                </a:lnTo>
                <a:lnTo>
                  <a:pt x="53914" y="5703"/>
                </a:lnTo>
                <a:lnTo>
                  <a:pt x="56303" y="5703"/>
                </a:lnTo>
                <a:close/>
                <a:moveTo>
                  <a:pt x="56303" y="10629"/>
                </a:moveTo>
                <a:lnTo>
                  <a:pt x="53914" y="10629"/>
                </a:lnTo>
                <a:lnTo>
                  <a:pt x="53914" y="8240"/>
                </a:lnTo>
                <a:lnTo>
                  <a:pt x="56303" y="8240"/>
                </a:lnTo>
                <a:close/>
                <a:moveTo>
                  <a:pt x="56303" y="13166"/>
                </a:moveTo>
                <a:lnTo>
                  <a:pt x="53914" y="13166"/>
                </a:lnTo>
                <a:lnTo>
                  <a:pt x="53914" y="10777"/>
                </a:lnTo>
                <a:lnTo>
                  <a:pt x="56303" y="10777"/>
                </a:lnTo>
                <a:close/>
                <a:moveTo>
                  <a:pt x="56303" y="15704"/>
                </a:moveTo>
                <a:lnTo>
                  <a:pt x="53914" y="15704"/>
                </a:lnTo>
                <a:lnTo>
                  <a:pt x="53914" y="13316"/>
                </a:lnTo>
                <a:lnTo>
                  <a:pt x="56303" y="13316"/>
                </a:lnTo>
                <a:close/>
                <a:moveTo>
                  <a:pt x="56303" y="18242"/>
                </a:moveTo>
                <a:lnTo>
                  <a:pt x="53914" y="18242"/>
                </a:lnTo>
                <a:lnTo>
                  <a:pt x="53914" y="15853"/>
                </a:lnTo>
                <a:lnTo>
                  <a:pt x="56303" y="15853"/>
                </a:lnTo>
                <a:close/>
                <a:moveTo>
                  <a:pt x="56303" y="20778"/>
                </a:moveTo>
                <a:lnTo>
                  <a:pt x="53914" y="20778"/>
                </a:lnTo>
                <a:lnTo>
                  <a:pt x="53914" y="18389"/>
                </a:lnTo>
                <a:lnTo>
                  <a:pt x="56303" y="18389"/>
                </a:lnTo>
                <a:close/>
                <a:moveTo>
                  <a:pt x="56303" y="23316"/>
                </a:moveTo>
                <a:lnTo>
                  <a:pt x="53914" y="23316"/>
                </a:lnTo>
                <a:lnTo>
                  <a:pt x="53914" y="20928"/>
                </a:lnTo>
                <a:lnTo>
                  <a:pt x="56303" y="20928"/>
                </a:lnTo>
                <a:close/>
                <a:moveTo>
                  <a:pt x="56303" y="25854"/>
                </a:moveTo>
                <a:lnTo>
                  <a:pt x="53914" y="25854"/>
                </a:lnTo>
                <a:lnTo>
                  <a:pt x="53914" y="23465"/>
                </a:lnTo>
                <a:lnTo>
                  <a:pt x="56303" y="23465"/>
                </a:lnTo>
                <a:close/>
                <a:moveTo>
                  <a:pt x="56303" y="28391"/>
                </a:moveTo>
                <a:lnTo>
                  <a:pt x="53914" y="28391"/>
                </a:lnTo>
                <a:lnTo>
                  <a:pt x="53914" y="26002"/>
                </a:lnTo>
                <a:lnTo>
                  <a:pt x="56303" y="26002"/>
                </a:lnTo>
                <a:close/>
                <a:moveTo>
                  <a:pt x="56303" y="30928"/>
                </a:moveTo>
                <a:lnTo>
                  <a:pt x="53914" y="30928"/>
                </a:lnTo>
                <a:lnTo>
                  <a:pt x="53914" y="28540"/>
                </a:lnTo>
                <a:lnTo>
                  <a:pt x="56303" y="28540"/>
                </a:lnTo>
                <a:close/>
                <a:moveTo>
                  <a:pt x="56303" y="33466"/>
                </a:moveTo>
                <a:lnTo>
                  <a:pt x="53914" y="33466"/>
                </a:lnTo>
                <a:lnTo>
                  <a:pt x="53914" y="31077"/>
                </a:lnTo>
                <a:lnTo>
                  <a:pt x="56303" y="31077"/>
                </a:lnTo>
                <a:close/>
                <a:moveTo>
                  <a:pt x="56303" y="36003"/>
                </a:moveTo>
                <a:lnTo>
                  <a:pt x="53914" y="36003"/>
                </a:lnTo>
                <a:lnTo>
                  <a:pt x="53914" y="33614"/>
                </a:lnTo>
                <a:lnTo>
                  <a:pt x="56303" y="33614"/>
                </a:lnTo>
                <a:close/>
                <a:moveTo>
                  <a:pt x="56303" y="38540"/>
                </a:moveTo>
                <a:lnTo>
                  <a:pt x="53914" y="38540"/>
                </a:lnTo>
                <a:lnTo>
                  <a:pt x="53914" y="36152"/>
                </a:lnTo>
                <a:lnTo>
                  <a:pt x="56303" y="36152"/>
                </a:lnTo>
                <a:close/>
                <a:moveTo>
                  <a:pt x="56303" y="41079"/>
                </a:moveTo>
                <a:lnTo>
                  <a:pt x="53914" y="41079"/>
                </a:lnTo>
                <a:lnTo>
                  <a:pt x="53914" y="38690"/>
                </a:lnTo>
                <a:lnTo>
                  <a:pt x="56303" y="38690"/>
                </a:lnTo>
                <a:close/>
                <a:moveTo>
                  <a:pt x="56303" y="43616"/>
                </a:moveTo>
                <a:lnTo>
                  <a:pt x="53914" y="43616"/>
                </a:lnTo>
                <a:lnTo>
                  <a:pt x="53914" y="41226"/>
                </a:lnTo>
                <a:lnTo>
                  <a:pt x="56303" y="41226"/>
                </a:lnTo>
                <a:close/>
                <a:moveTo>
                  <a:pt x="56303" y="46152"/>
                </a:moveTo>
                <a:lnTo>
                  <a:pt x="53914" y="46152"/>
                </a:lnTo>
                <a:lnTo>
                  <a:pt x="53914" y="43764"/>
                </a:lnTo>
                <a:lnTo>
                  <a:pt x="56303" y="43764"/>
                </a:lnTo>
                <a:close/>
                <a:moveTo>
                  <a:pt x="56303" y="48691"/>
                </a:moveTo>
                <a:lnTo>
                  <a:pt x="53914" y="48691"/>
                </a:lnTo>
                <a:lnTo>
                  <a:pt x="53914" y="46302"/>
                </a:lnTo>
                <a:lnTo>
                  <a:pt x="56303" y="46302"/>
                </a:lnTo>
                <a:close/>
                <a:moveTo>
                  <a:pt x="56303" y="51228"/>
                </a:moveTo>
                <a:lnTo>
                  <a:pt x="53914" y="51228"/>
                </a:lnTo>
                <a:lnTo>
                  <a:pt x="53914" y="48839"/>
                </a:lnTo>
                <a:lnTo>
                  <a:pt x="56303" y="48839"/>
                </a:lnTo>
                <a:close/>
                <a:moveTo>
                  <a:pt x="56303" y="53765"/>
                </a:moveTo>
                <a:lnTo>
                  <a:pt x="53914" y="53765"/>
                </a:lnTo>
                <a:lnTo>
                  <a:pt x="53914" y="51376"/>
                </a:lnTo>
                <a:lnTo>
                  <a:pt x="56303" y="51376"/>
                </a:lnTo>
                <a:close/>
                <a:moveTo>
                  <a:pt x="56303" y="56303"/>
                </a:moveTo>
                <a:lnTo>
                  <a:pt x="53914" y="56303"/>
                </a:lnTo>
                <a:lnTo>
                  <a:pt x="53914" y="53914"/>
                </a:lnTo>
                <a:lnTo>
                  <a:pt x="56303" y="53914"/>
                </a:lnTo>
                <a:close/>
                <a:moveTo>
                  <a:pt x="56303" y="58840"/>
                </a:moveTo>
                <a:lnTo>
                  <a:pt x="53914" y="58840"/>
                </a:lnTo>
                <a:lnTo>
                  <a:pt x="53914" y="56451"/>
                </a:lnTo>
                <a:lnTo>
                  <a:pt x="56303" y="56451"/>
                </a:lnTo>
                <a:close/>
                <a:moveTo>
                  <a:pt x="53766" y="5554"/>
                </a:moveTo>
                <a:lnTo>
                  <a:pt x="51376" y="5554"/>
                </a:lnTo>
                <a:lnTo>
                  <a:pt x="51376" y="3165"/>
                </a:lnTo>
                <a:lnTo>
                  <a:pt x="53766" y="3165"/>
                </a:lnTo>
                <a:close/>
                <a:moveTo>
                  <a:pt x="53766" y="8092"/>
                </a:moveTo>
                <a:lnTo>
                  <a:pt x="51376" y="8092"/>
                </a:lnTo>
                <a:lnTo>
                  <a:pt x="51376" y="5703"/>
                </a:lnTo>
                <a:lnTo>
                  <a:pt x="53766" y="5703"/>
                </a:lnTo>
                <a:close/>
                <a:moveTo>
                  <a:pt x="53766" y="10629"/>
                </a:moveTo>
                <a:lnTo>
                  <a:pt x="51376" y="10629"/>
                </a:lnTo>
                <a:lnTo>
                  <a:pt x="51376" y="8240"/>
                </a:lnTo>
                <a:lnTo>
                  <a:pt x="53766" y="8240"/>
                </a:lnTo>
                <a:close/>
                <a:moveTo>
                  <a:pt x="53766" y="13166"/>
                </a:moveTo>
                <a:lnTo>
                  <a:pt x="51376" y="13166"/>
                </a:lnTo>
                <a:lnTo>
                  <a:pt x="51376" y="10777"/>
                </a:lnTo>
                <a:lnTo>
                  <a:pt x="53766" y="10777"/>
                </a:lnTo>
                <a:close/>
                <a:moveTo>
                  <a:pt x="53766" y="15704"/>
                </a:moveTo>
                <a:lnTo>
                  <a:pt x="51376" y="15704"/>
                </a:lnTo>
                <a:lnTo>
                  <a:pt x="51376" y="13316"/>
                </a:lnTo>
                <a:lnTo>
                  <a:pt x="53766" y="13316"/>
                </a:lnTo>
                <a:close/>
                <a:moveTo>
                  <a:pt x="53766" y="18242"/>
                </a:moveTo>
                <a:lnTo>
                  <a:pt x="51376" y="18242"/>
                </a:lnTo>
                <a:lnTo>
                  <a:pt x="51376" y="15853"/>
                </a:lnTo>
                <a:lnTo>
                  <a:pt x="53766" y="15853"/>
                </a:lnTo>
                <a:close/>
                <a:moveTo>
                  <a:pt x="53766" y="20778"/>
                </a:moveTo>
                <a:lnTo>
                  <a:pt x="51376" y="20778"/>
                </a:lnTo>
                <a:lnTo>
                  <a:pt x="51376" y="18389"/>
                </a:lnTo>
                <a:lnTo>
                  <a:pt x="53766" y="18389"/>
                </a:lnTo>
                <a:close/>
                <a:moveTo>
                  <a:pt x="53766" y="23316"/>
                </a:moveTo>
                <a:lnTo>
                  <a:pt x="51376" y="23316"/>
                </a:lnTo>
                <a:lnTo>
                  <a:pt x="51376" y="20928"/>
                </a:lnTo>
                <a:lnTo>
                  <a:pt x="53766" y="20928"/>
                </a:lnTo>
                <a:close/>
                <a:moveTo>
                  <a:pt x="53766" y="25854"/>
                </a:moveTo>
                <a:lnTo>
                  <a:pt x="51376" y="25854"/>
                </a:lnTo>
                <a:lnTo>
                  <a:pt x="51376" y="23465"/>
                </a:lnTo>
                <a:lnTo>
                  <a:pt x="53766" y="23465"/>
                </a:lnTo>
                <a:close/>
                <a:moveTo>
                  <a:pt x="53766" y="28391"/>
                </a:moveTo>
                <a:lnTo>
                  <a:pt x="51376" y="28391"/>
                </a:lnTo>
                <a:lnTo>
                  <a:pt x="51376" y="26002"/>
                </a:lnTo>
                <a:lnTo>
                  <a:pt x="53766" y="26002"/>
                </a:lnTo>
                <a:close/>
                <a:moveTo>
                  <a:pt x="53766" y="30928"/>
                </a:moveTo>
                <a:lnTo>
                  <a:pt x="51376" y="30928"/>
                </a:lnTo>
                <a:lnTo>
                  <a:pt x="51376" y="28540"/>
                </a:lnTo>
                <a:lnTo>
                  <a:pt x="53766" y="28540"/>
                </a:lnTo>
                <a:close/>
                <a:moveTo>
                  <a:pt x="53766" y="33466"/>
                </a:moveTo>
                <a:lnTo>
                  <a:pt x="51376" y="33466"/>
                </a:lnTo>
                <a:lnTo>
                  <a:pt x="51376" y="31077"/>
                </a:lnTo>
                <a:lnTo>
                  <a:pt x="53766" y="31077"/>
                </a:lnTo>
                <a:close/>
                <a:moveTo>
                  <a:pt x="53766" y="36003"/>
                </a:moveTo>
                <a:lnTo>
                  <a:pt x="51376" y="36003"/>
                </a:lnTo>
                <a:lnTo>
                  <a:pt x="51376" y="33614"/>
                </a:lnTo>
                <a:lnTo>
                  <a:pt x="53766" y="33614"/>
                </a:lnTo>
                <a:close/>
                <a:moveTo>
                  <a:pt x="53766" y="38540"/>
                </a:moveTo>
                <a:lnTo>
                  <a:pt x="51376" y="38540"/>
                </a:lnTo>
                <a:lnTo>
                  <a:pt x="51376" y="36152"/>
                </a:lnTo>
                <a:lnTo>
                  <a:pt x="53766" y="36152"/>
                </a:lnTo>
                <a:close/>
                <a:moveTo>
                  <a:pt x="53766" y="41079"/>
                </a:moveTo>
                <a:lnTo>
                  <a:pt x="51376" y="41079"/>
                </a:lnTo>
                <a:lnTo>
                  <a:pt x="51376" y="38690"/>
                </a:lnTo>
                <a:lnTo>
                  <a:pt x="53766" y="38690"/>
                </a:lnTo>
                <a:close/>
                <a:moveTo>
                  <a:pt x="53766" y="43616"/>
                </a:moveTo>
                <a:lnTo>
                  <a:pt x="51376" y="43616"/>
                </a:lnTo>
                <a:lnTo>
                  <a:pt x="51376" y="41226"/>
                </a:lnTo>
                <a:lnTo>
                  <a:pt x="53766" y="41226"/>
                </a:lnTo>
                <a:close/>
                <a:moveTo>
                  <a:pt x="53766" y="46152"/>
                </a:moveTo>
                <a:lnTo>
                  <a:pt x="51376" y="46152"/>
                </a:lnTo>
                <a:lnTo>
                  <a:pt x="51376" y="43764"/>
                </a:lnTo>
                <a:lnTo>
                  <a:pt x="53766" y="43764"/>
                </a:lnTo>
                <a:close/>
                <a:moveTo>
                  <a:pt x="53766" y="48691"/>
                </a:moveTo>
                <a:lnTo>
                  <a:pt x="51376" y="48691"/>
                </a:lnTo>
                <a:lnTo>
                  <a:pt x="51376" y="46302"/>
                </a:lnTo>
                <a:lnTo>
                  <a:pt x="53766" y="46302"/>
                </a:lnTo>
                <a:close/>
                <a:moveTo>
                  <a:pt x="53766" y="51228"/>
                </a:moveTo>
                <a:lnTo>
                  <a:pt x="51376" y="51228"/>
                </a:lnTo>
                <a:lnTo>
                  <a:pt x="51376" y="48839"/>
                </a:lnTo>
                <a:lnTo>
                  <a:pt x="53766" y="48839"/>
                </a:lnTo>
                <a:close/>
                <a:moveTo>
                  <a:pt x="53766" y="53765"/>
                </a:moveTo>
                <a:lnTo>
                  <a:pt x="51376" y="53765"/>
                </a:lnTo>
                <a:lnTo>
                  <a:pt x="51376" y="51376"/>
                </a:lnTo>
                <a:lnTo>
                  <a:pt x="53766" y="51376"/>
                </a:lnTo>
                <a:close/>
                <a:moveTo>
                  <a:pt x="53766" y="56303"/>
                </a:moveTo>
                <a:lnTo>
                  <a:pt x="51376" y="56303"/>
                </a:lnTo>
                <a:lnTo>
                  <a:pt x="51376" y="53914"/>
                </a:lnTo>
                <a:lnTo>
                  <a:pt x="53766" y="53914"/>
                </a:lnTo>
                <a:close/>
                <a:moveTo>
                  <a:pt x="53766" y="58840"/>
                </a:moveTo>
                <a:lnTo>
                  <a:pt x="51376" y="58840"/>
                </a:lnTo>
                <a:lnTo>
                  <a:pt x="51376" y="56451"/>
                </a:lnTo>
                <a:lnTo>
                  <a:pt x="53766" y="56451"/>
                </a:lnTo>
                <a:close/>
                <a:moveTo>
                  <a:pt x="51228" y="5554"/>
                </a:moveTo>
                <a:lnTo>
                  <a:pt x="48839" y="5554"/>
                </a:lnTo>
                <a:lnTo>
                  <a:pt x="48839" y="3165"/>
                </a:lnTo>
                <a:lnTo>
                  <a:pt x="51228" y="3165"/>
                </a:lnTo>
                <a:close/>
                <a:moveTo>
                  <a:pt x="51228" y="8092"/>
                </a:moveTo>
                <a:lnTo>
                  <a:pt x="48839" y="8092"/>
                </a:lnTo>
                <a:lnTo>
                  <a:pt x="48839" y="5703"/>
                </a:lnTo>
                <a:lnTo>
                  <a:pt x="51228" y="5703"/>
                </a:lnTo>
                <a:close/>
                <a:moveTo>
                  <a:pt x="51228" y="10629"/>
                </a:moveTo>
                <a:lnTo>
                  <a:pt x="48839" y="10629"/>
                </a:lnTo>
                <a:lnTo>
                  <a:pt x="48839" y="8240"/>
                </a:lnTo>
                <a:lnTo>
                  <a:pt x="51228" y="8240"/>
                </a:lnTo>
                <a:close/>
                <a:moveTo>
                  <a:pt x="51228" y="13166"/>
                </a:moveTo>
                <a:lnTo>
                  <a:pt x="48839" y="13166"/>
                </a:lnTo>
                <a:lnTo>
                  <a:pt x="48839" y="10777"/>
                </a:lnTo>
                <a:lnTo>
                  <a:pt x="51228" y="10777"/>
                </a:lnTo>
                <a:close/>
                <a:moveTo>
                  <a:pt x="51228" y="15704"/>
                </a:moveTo>
                <a:lnTo>
                  <a:pt x="48839" y="15704"/>
                </a:lnTo>
                <a:lnTo>
                  <a:pt x="48839" y="13316"/>
                </a:lnTo>
                <a:lnTo>
                  <a:pt x="51228" y="13316"/>
                </a:lnTo>
                <a:close/>
                <a:moveTo>
                  <a:pt x="51228" y="18242"/>
                </a:moveTo>
                <a:lnTo>
                  <a:pt x="48839" y="18242"/>
                </a:lnTo>
                <a:lnTo>
                  <a:pt x="48839" y="15853"/>
                </a:lnTo>
                <a:lnTo>
                  <a:pt x="51228" y="15853"/>
                </a:lnTo>
                <a:close/>
                <a:moveTo>
                  <a:pt x="51228" y="20778"/>
                </a:moveTo>
                <a:lnTo>
                  <a:pt x="48839" y="20778"/>
                </a:lnTo>
                <a:lnTo>
                  <a:pt x="48839" y="18389"/>
                </a:lnTo>
                <a:lnTo>
                  <a:pt x="51228" y="18389"/>
                </a:lnTo>
                <a:close/>
                <a:moveTo>
                  <a:pt x="51228" y="23316"/>
                </a:moveTo>
                <a:lnTo>
                  <a:pt x="48839" y="23316"/>
                </a:lnTo>
                <a:lnTo>
                  <a:pt x="48839" y="20928"/>
                </a:lnTo>
                <a:lnTo>
                  <a:pt x="51228" y="20928"/>
                </a:lnTo>
                <a:close/>
                <a:moveTo>
                  <a:pt x="51228" y="25854"/>
                </a:moveTo>
                <a:lnTo>
                  <a:pt x="48839" y="25854"/>
                </a:lnTo>
                <a:lnTo>
                  <a:pt x="48839" y="23465"/>
                </a:lnTo>
                <a:lnTo>
                  <a:pt x="51228" y="23465"/>
                </a:lnTo>
                <a:close/>
                <a:moveTo>
                  <a:pt x="51228" y="28391"/>
                </a:moveTo>
                <a:lnTo>
                  <a:pt x="48839" y="28391"/>
                </a:lnTo>
                <a:lnTo>
                  <a:pt x="48839" y="26002"/>
                </a:lnTo>
                <a:lnTo>
                  <a:pt x="51228" y="26002"/>
                </a:lnTo>
                <a:close/>
                <a:moveTo>
                  <a:pt x="51228" y="30928"/>
                </a:moveTo>
                <a:lnTo>
                  <a:pt x="48839" y="30928"/>
                </a:lnTo>
                <a:lnTo>
                  <a:pt x="48839" y="28540"/>
                </a:lnTo>
                <a:lnTo>
                  <a:pt x="51228" y="28540"/>
                </a:lnTo>
                <a:close/>
                <a:moveTo>
                  <a:pt x="51228" y="33466"/>
                </a:moveTo>
                <a:lnTo>
                  <a:pt x="48839" y="33466"/>
                </a:lnTo>
                <a:lnTo>
                  <a:pt x="48839" y="31077"/>
                </a:lnTo>
                <a:lnTo>
                  <a:pt x="51228" y="31077"/>
                </a:lnTo>
                <a:close/>
                <a:moveTo>
                  <a:pt x="51228" y="36003"/>
                </a:moveTo>
                <a:lnTo>
                  <a:pt x="48839" y="36003"/>
                </a:lnTo>
                <a:lnTo>
                  <a:pt x="48839" y="33614"/>
                </a:lnTo>
                <a:lnTo>
                  <a:pt x="51228" y="33614"/>
                </a:lnTo>
                <a:close/>
                <a:moveTo>
                  <a:pt x="51228" y="38540"/>
                </a:moveTo>
                <a:lnTo>
                  <a:pt x="48839" y="38540"/>
                </a:lnTo>
                <a:lnTo>
                  <a:pt x="48839" y="36152"/>
                </a:lnTo>
                <a:lnTo>
                  <a:pt x="51228" y="36152"/>
                </a:lnTo>
                <a:close/>
                <a:moveTo>
                  <a:pt x="51228" y="41079"/>
                </a:moveTo>
                <a:lnTo>
                  <a:pt x="48839" y="41079"/>
                </a:lnTo>
                <a:lnTo>
                  <a:pt x="48839" y="38690"/>
                </a:lnTo>
                <a:lnTo>
                  <a:pt x="51228" y="38690"/>
                </a:lnTo>
                <a:close/>
                <a:moveTo>
                  <a:pt x="51228" y="43616"/>
                </a:moveTo>
                <a:lnTo>
                  <a:pt x="48839" y="43616"/>
                </a:lnTo>
                <a:lnTo>
                  <a:pt x="48839" y="41226"/>
                </a:lnTo>
                <a:lnTo>
                  <a:pt x="51228" y="41226"/>
                </a:lnTo>
                <a:close/>
                <a:moveTo>
                  <a:pt x="51228" y="46152"/>
                </a:moveTo>
                <a:lnTo>
                  <a:pt x="48839" y="46152"/>
                </a:lnTo>
                <a:lnTo>
                  <a:pt x="48839" y="43764"/>
                </a:lnTo>
                <a:lnTo>
                  <a:pt x="51228" y="43764"/>
                </a:lnTo>
                <a:close/>
                <a:moveTo>
                  <a:pt x="51228" y="48691"/>
                </a:moveTo>
                <a:lnTo>
                  <a:pt x="48839" y="48691"/>
                </a:lnTo>
                <a:lnTo>
                  <a:pt x="48839" y="46302"/>
                </a:lnTo>
                <a:lnTo>
                  <a:pt x="51228" y="46302"/>
                </a:lnTo>
                <a:close/>
                <a:moveTo>
                  <a:pt x="51228" y="51228"/>
                </a:moveTo>
                <a:lnTo>
                  <a:pt x="48839" y="51228"/>
                </a:lnTo>
                <a:lnTo>
                  <a:pt x="48839" y="48839"/>
                </a:lnTo>
                <a:lnTo>
                  <a:pt x="51228" y="48839"/>
                </a:lnTo>
                <a:close/>
                <a:moveTo>
                  <a:pt x="51228" y="53765"/>
                </a:moveTo>
                <a:lnTo>
                  <a:pt x="48839" y="53765"/>
                </a:lnTo>
                <a:lnTo>
                  <a:pt x="48839" y="51376"/>
                </a:lnTo>
                <a:lnTo>
                  <a:pt x="51228" y="51376"/>
                </a:lnTo>
                <a:close/>
                <a:moveTo>
                  <a:pt x="51228" y="56303"/>
                </a:moveTo>
                <a:lnTo>
                  <a:pt x="48839" y="56303"/>
                </a:lnTo>
                <a:lnTo>
                  <a:pt x="48839" y="53914"/>
                </a:lnTo>
                <a:lnTo>
                  <a:pt x="51228" y="53914"/>
                </a:lnTo>
                <a:close/>
                <a:moveTo>
                  <a:pt x="51228" y="58840"/>
                </a:moveTo>
                <a:lnTo>
                  <a:pt x="48839" y="58840"/>
                </a:lnTo>
                <a:lnTo>
                  <a:pt x="48839" y="56451"/>
                </a:lnTo>
                <a:lnTo>
                  <a:pt x="51228" y="56451"/>
                </a:lnTo>
                <a:close/>
                <a:moveTo>
                  <a:pt x="48691" y="5554"/>
                </a:moveTo>
                <a:lnTo>
                  <a:pt x="46302" y="5554"/>
                </a:lnTo>
                <a:lnTo>
                  <a:pt x="46302" y="3165"/>
                </a:lnTo>
                <a:lnTo>
                  <a:pt x="48691" y="3165"/>
                </a:lnTo>
                <a:close/>
                <a:moveTo>
                  <a:pt x="48691" y="8092"/>
                </a:moveTo>
                <a:lnTo>
                  <a:pt x="46302" y="8092"/>
                </a:lnTo>
                <a:lnTo>
                  <a:pt x="46302" y="5703"/>
                </a:lnTo>
                <a:lnTo>
                  <a:pt x="48691" y="5703"/>
                </a:lnTo>
                <a:close/>
                <a:moveTo>
                  <a:pt x="48691" y="10629"/>
                </a:moveTo>
                <a:lnTo>
                  <a:pt x="46302" y="10629"/>
                </a:lnTo>
                <a:lnTo>
                  <a:pt x="46302" y="8240"/>
                </a:lnTo>
                <a:lnTo>
                  <a:pt x="48691" y="8240"/>
                </a:lnTo>
                <a:close/>
                <a:moveTo>
                  <a:pt x="48691" y="13166"/>
                </a:moveTo>
                <a:lnTo>
                  <a:pt x="46302" y="13166"/>
                </a:lnTo>
                <a:lnTo>
                  <a:pt x="46302" y="10777"/>
                </a:lnTo>
                <a:lnTo>
                  <a:pt x="48691" y="10777"/>
                </a:lnTo>
                <a:close/>
                <a:moveTo>
                  <a:pt x="48691" y="15704"/>
                </a:moveTo>
                <a:lnTo>
                  <a:pt x="46302" y="15704"/>
                </a:lnTo>
                <a:lnTo>
                  <a:pt x="46302" y="13316"/>
                </a:lnTo>
                <a:lnTo>
                  <a:pt x="48691" y="13316"/>
                </a:lnTo>
                <a:close/>
                <a:moveTo>
                  <a:pt x="48691" y="18242"/>
                </a:moveTo>
                <a:lnTo>
                  <a:pt x="46302" y="18242"/>
                </a:lnTo>
                <a:lnTo>
                  <a:pt x="46302" y="15853"/>
                </a:lnTo>
                <a:lnTo>
                  <a:pt x="48691" y="15853"/>
                </a:lnTo>
                <a:close/>
                <a:moveTo>
                  <a:pt x="48691" y="20778"/>
                </a:moveTo>
                <a:lnTo>
                  <a:pt x="46302" y="20778"/>
                </a:lnTo>
                <a:lnTo>
                  <a:pt x="46302" y="18389"/>
                </a:lnTo>
                <a:lnTo>
                  <a:pt x="48691" y="18389"/>
                </a:lnTo>
                <a:close/>
                <a:moveTo>
                  <a:pt x="48691" y="23316"/>
                </a:moveTo>
                <a:lnTo>
                  <a:pt x="46302" y="23316"/>
                </a:lnTo>
                <a:lnTo>
                  <a:pt x="46302" y="20928"/>
                </a:lnTo>
                <a:lnTo>
                  <a:pt x="48691" y="20928"/>
                </a:lnTo>
                <a:close/>
                <a:moveTo>
                  <a:pt x="48691" y="25854"/>
                </a:moveTo>
                <a:lnTo>
                  <a:pt x="46302" y="25854"/>
                </a:lnTo>
                <a:lnTo>
                  <a:pt x="46302" y="23465"/>
                </a:lnTo>
                <a:lnTo>
                  <a:pt x="48691" y="23465"/>
                </a:lnTo>
                <a:close/>
                <a:moveTo>
                  <a:pt x="48691" y="28391"/>
                </a:moveTo>
                <a:lnTo>
                  <a:pt x="46302" y="28391"/>
                </a:lnTo>
                <a:lnTo>
                  <a:pt x="46302" y="26002"/>
                </a:lnTo>
                <a:lnTo>
                  <a:pt x="48691" y="26002"/>
                </a:lnTo>
                <a:close/>
                <a:moveTo>
                  <a:pt x="48691" y="30928"/>
                </a:moveTo>
                <a:lnTo>
                  <a:pt x="46302" y="30928"/>
                </a:lnTo>
                <a:lnTo>
                  <a:pt x="46302" y="28540"/>
                </a:lnTo>
                <a:lnTo>
                  <a:pt x="48691" y="28540"/>
                </a:lnTo>
                <a:close/>
                <a:moveTo>
                  <a:pt x="48691" y="33466"/>
                </a:moveTo>
                <a:lnTo>
                  <a:pt x="46302" y="33466"/>
                </a:lnTo>
                <a:lnTo>
                  <a:pt x="46302" y="31077"/>
                </a:lnTo>
                <a:lnTo>
                  <a:pt x="48691" y="31077"/>
                </a:lnTo>
                <a:close/>
                <a:moveTo>
                  <a:pt x="48691" y="36003"/>
                </a:moveTo>
                <a:lnTo>
                  <a:pt x="46302" y="36003"/>
                </a:lnTo>
                <a:lnTo>
                  <a:pt x="46302" y="33614"/>
                </a:lnTo>
                <a:lnTo>
                  <a:pt x="48691" y="33614"/>
                </a:lnTo>
                <a:close/>
                <a:moveTo>
                  <a:pt x="48691" y="38540"/>
                </a:moveTo>
                <a:lnTo>
                  <a:pt x="46302" y="38540"/>
                </a:lnTo>
                <a:lnTo>
                  <a:pt x="46302" y="36152"/>
                </a:lnTo>
                <a:lnTo>
                  <a:pt x="48691" y="36152"/>
                </a:lnTo>
                <a:close/>
                <a:moveTo>
                  <a:pt x="48691" y="41079"/>
                </a:moveTo>
                <a:lnTo>
                  <a:pt x="46302" y="41079"/>
                </a:lnTo>
                <a:lnTo>
                  <a:pt x="46302" y="38690"/>
                </a:lnTo>
                <a:lnTo>
                  <a:pt x="48691" y="38690"/>
                </a:lnTo>
                <a:close/>
                <a:moveTo>
                  <a:pt x="48691" y="43616"/>
                </a:moveTo>
                <a:lnTo>
                  <a:pt x="46302" y="43616"/>
                </a:lnTo>
                <a:lnTo>
                  <a:pt x="46302" y="41226"/>
                </a:lnTo>
                <a:lnTo>
                  <a:pt x="48691" y="41226"/>
                </a:lnTo>
                <a:close/>
                <a:moveTo>
                  <a:pt x="48691" y="46152"/>
                </a:moveTo>
                <a:lnTo>
                  <a:pt x="46302" y="46152"/>
                </a:lnTo>
                <a:lnTo>
                  <a:pt x="46302" y="43764"/>
                </a:lnTo>
                <a:lnTo>
                  <a:pt x="48691" y="43764"/>
                </a:lnTo>
                <a:close/>
                <a:moveTo>
                  <a:pt x="48691" y="48691"/>
                </a:moveTo>
                <a:lnTo>
                  <a:pt x="46302" y="48691"/>
                </a:lnTo>
                <a:lnTo>
                  <a:pt x="46302" y="46302"/>
                </a:lnTo>
                <a:lnTo>
                  <a:pt x="48691" y="46302"/>
                </a:lnTo>
                <a:close/>
                <a:moveTo>
                  <a:pt x="48691" y="51228"/>
                </a:moveTo>
                <a:lnTo>
                  <a:pt x="46302" y="51228"/>
                </a:lnTo>
                <a:lnTo>
                  <a:pt x="46302" y="48839"/>
                </a:lnTo>
                <a:lnTo>
                  <a:pt x="48691" y="48839"/>
                </a:lnTo>
                <a:close/>
                <a:moveTo>
                  <a:pt x="48691" y="53765"/>
                </a:moveTo>
                <a:lnTo>
                  <a:pt x="46302" y="53765"/>
                </a:lnTo>
                <a:lnTo>
                  <a:pt x="46302" y="51376"/>
                </a:lnTo>
                <a:lnTo>
                  <a:pt x="48691" y="51376"/>
                </a:lnTo>
                <a:close/>
                <a:moveTo>
                  <a:pt x="48691" y="56303"/>
                </a:moveTo>
                <a:lnTo>
                  <a:pt x="46302" y="56303"/>
                </a:lnTo>
                <a:lnTo>
                  <a:pt x="46302" y="53914"/>
                </a:lnTo>
                <a:lnTo>
                  <a:pt x="48691" y="53914"/>
                </a:lnTo>
                <a:close/>
                <a:moveTo>
                  <a:pt x="48691" y="58840"/>
                </a:moveTo>
                <a:lnTo>
                  <a:pt x="46302" y="58840"/>
                </a:lnTo>
                <a:lnTo>
                  <a:pt x="46302" y="56451"/>
                </a:lnTo>
                <a:lnTo>
                  <a:pt x="48691" y="56451"/>
                </a:lnTo>
                <a:close/>
                <a:moveTo>
                  <a:pt x="46153" y="5554"/>
                </a:moveTo>
                <a:lnTo>
                  <a:pt x="43764" y="5554"/>
                </a:lnTo>
                <a:lnTo>
                  <a:pt x="43764" y="3165"/>
                </a:lnTo>
                <a:lnTo>
                  <a:pt x="46153" y="3165"/>
                </a:lnTo>
                <a:close/>
                <a:moveTo>
                  <a:pt x="46153" y="8092"/>
                </a:moveTo>
                <a:lnTo>
                  <a:pt x="43764" y="8092"/>
                </a:lnTo>
                <a:lnTo>
                  <a:pt x="43764" y="5703"/>
                </a:lnTo>
                <a:lnTo>
                  <a:pt x="46153" y="5703"/>
                </a:lnTo>
                <a:close/>
                <a:moveTo>
                  <a:pt x="46153" y="10629"/>
                </a:moveTo>
                <a:lnTo>
                  <a:pt x="43764" y="10629"/>
                </a:lnTo>
                <a:lnTo>
                  <a:pt x="43764" y="8240"/>
                </a:lnTo>
                <a:lnTo>
                  <a:pt x="46153" y="8240"/>
                </a:lnTo>
                <a:close/>
                <a:moveTo>
                  <a:pt x="46153" y="13166"/>
                </a:moveTo>
                <a:lnTo>
                  <a:pt x="43764" y="13166"/>
                </a:lnTo>
                <a:lnTo>
                  <a:pt x="43764" y="10777"/>
                </a:lnTo>
                <a:lnTo>
                  <a:pt x="46153" y="10777"/>
                </a:lnTo>
                <a:close/>
                <a:moveTo>
                  <a:pt x="46153" y="15704"/>
                </a:moveTo>
                <a:lnTo>
                  <a:pt x="43764" y="15704"/>
                </a:lnTo>
                <a:lnTo>
                  <a:pt x="43764" y="13316"/>
                </a:lnTo>
                <a:lnTo>
                  <a:pt x="46153" y="13316"/>
                </a:lnTo>
                <a:close/>
                <a:moveTo>
                  <a:pt x="46153" y="18242"/>
                </a:moveTo>
                <a:lnTo>
                  <a:pt x="43764" y="18242"/>
                </a:lnTo>
                <a:lnTo>
                  <a:pt x="43764" y="15853"/>
                </a:lnTo>
                <a:lnTo>
                  <a:pt x="46153" y="15853"/>
                </a:lnTo>
                <a:close/>
                <a:moveTo>
                  <a:pt x="46153" y="20778"/>
                </a:moveTo>
                <a:lnTo>
                  <a:pt x="43764" y="20778"/>
                </a:lnTo>
                <a:lnTo>
                  <a:pt x="43764" y="18389"/>
                </a:lnTo>
                <a:lnTo>
                  <a:pt x="46153" y="18389"/>
                </a:lnTo>
                <a:close/>
                <a:moveTo>
                  <a:pt x="46153" y="23316"/>
                </a:moveTo>
                <a:lnTo>
                  <a:pt x="43764" y="23316"/>
                </a:lnTo>
                <a:lnTo>
                  <a:pt x="43764" y="20928"/>
                </a:lnTo>
                <a:lnTo>
                  <a:pt x="46153" y="20928"/>
                </a:lnTo>
                <a:close/>
                <a:moveTo>
                  <a:pt x="46153" y="25854"/>
                </a:moveTo>
                <a:lnTo>
                  <a:pt x="43764" y="25854"/>
                </a:lnTo>
                <a:lnTo>
                  <a:pt x="43764" y="23465"/>
                </a:lnTo>
                <a:lnTo>
                  <a:pt x="46153" y="23465"/>
                </a:lnTo>
                <a:close/>
                <a:moveTo>
                  <a:pt x="46153" y="28391"/>
                </a:moveTo>
                <a:lnTo>
                  <a:pt x="43764" y="28391"/>
                </a:lnTo>
                <a:lnTo>
                  <a:pt x="43764" y="26002"/>
                </a:lnTo>
                <a:lnTo>
                  <a:pt x="46153" y="26002"/>
                </a:lnTo>
                <a:close/>
                <a:moveTo>
                  <a:pt x="46153" y="30928"/>
                </a:moveTo>
                <a:lnTo>
                  <a:pt x="43764" y="30928"/>
                </a:lnTo>
                <a:lnTo>
                  <a:pt x="43764" y="28540"/>
                </a:lnTo>
                <a:lnTo>
                  <a:pt x="46153" y="28540"/>
                </a:lnTo>
                <a:close/>
                <a:moveTo>
                  <a:pt x="46153" y="33466"/>
                </a:moveTo>
                <a:lnTo>
                  <a:pt x="43764" y="33466"/>
                </a:lnTo>
                <a:lnTo>
                  <a:pt x="43764" y="31077"/>
                </a:lnTo>
                <a:lnTo>
                  <a:pt x="46153" y="31077"/>
                </a:lnTo>
                <a:close/>
                <a:moveTo>
                  <a:pt x="46153" y="36003"/>
                </a:moveTo>
                <a:lnTo>
                  <a:pt x="43764" y="36003"/>
                </a:lnTo>
                <a:lnTo>
                  <a:pt x="43764" y="33614"/>
                </a:lnTo>
                <a:lnTo>
                  <a:pt x="46153" y="33614"/>
                </a:lnTo>
                <a:close/>
                <a:moveTo>
                  <a:pt x="46153" y="38540"/>
                </a:moveTo>
                <a:lnTo>
                  <a:pt x="43764" y="38540"/>
                </a:lnTo>
                <a:lnTo>
                  <a:pt x="43764" y="36152"/>
                </a:lnTo>
                <a:lnTo>
                  <a:pt x="46153" y="36152"/>
                </a:lnTo>
                <a:close/>
                <a:moveTo>
                  <a:pt x="46153" y="41079"/>
                </a:moveTo>
                <a:lnTo>
                  <a:pt x="43764" y="41079"/>
                </a:lnTo>
                <a:lnTo>
                  <a:pt x="43764" y="38690"/>
                </a:lnTo>
                <a:lnTo>
                  <a:pt x="46153" y="38690"/>
                </a:lnTo>
                <a:close/>
                <a:moveTo>
                  <a:pt x="46153" y="43616"/>
                </a:moveTo>
                <a:lnTo>
                  <a:pt x="43764" y="43616"/>
                </a:lnTo>
                <a:lnTo>
                  <a:pt x="43764" y="41226"/>
                </a:lnTo>
                <a:lnTo>
                  <a:pt x="46153" y="41226"/>
                </a:lnTo>
                <a:close/>
                <a:moveTo>
                  <a:pt x="46153" y="46152"/>
                </a:moveTo>
                <a:lnTo>
                  <a:pt x="43764" y="46152"/>
                </a:lnTo>
                <a:lnTo>
                  <a:pt x="43764" y="43764"/>
                </a:lnTo>
                <a:lnTo>
                  <a:pt x="46153" y="43764"/>
                </a:lnTo>
                <a:close/>
                <a:moveTo>
                  <a:pt x="46153" y="48691"/>
                </a:moveTo>
                <a:lnTo>
                  <a:pt x="43764" y="48691"/>
                </a:lnTo>
                <a:lnTo>
                  <a:pt x="43764" y="46302"/>
                </a:lnTo>
                <a:lnTo>
                  <a:pt x="46153" y="46302"/>
                </a:lnTo>
                <a:close/>
                <a:moveTo>
                  <a:pt x="46153" y="51228"/>
                </a:moveTo>
                <a:lnTo>
                  <a:pt x="43764" y="51228"/>
                </a:lnTo>
                <a:lnTo>
                  <a:pt x="43764" y="48839"/>
                </a:lnTo>
                <a:lnTo>
                  <a:pt x="46153" y="48839"/>
                </a:lnTo>
                <a:close/>
                <a:moveTo>
                  <a:pt x="46153" y="53765"/>
                </a:moveTo>
                <a:lnTo>
                  <a:pt x="43764" y="53765"/>
                </a:lnTo>
                <a:lnTo>
                  <a:pt x="43764" y="51376"/>
                </a:lnTo>
                <a:lnTo>
                  <a:pt x="46153" y="51376"/>
                </a:lnTo>
                <a:close/>
                <a:moveTo>
                  <a:pt x="46153" y="56303"/>
                </a:moveTo>
                <a:lnTo>
                  <a:pt x="43764" y="56303"/>
                </a:lnTo>
                <a:lnTo>
                  <a:pt x="43764" y="53914"/>
                </a:lnTo>
                <a:lnTo>
                  <a:pt x="46153" y="53914"/>
                </a:lnTo>
                <a:close/>
                <a:moveTo>
                  <a:pt x="46153" y="58840"/>
                </a:moveTo>
                <a:lnTo>
                  <a:pt x="43764" y="58840"/>
                </a:lnTo>
                <a:lnTo>
                  <a:pt x="43764" y="56451"/>
                </a:lnTo>
                <a:lnTo>
                  <a:pt x="46153" y="56451"/>
                </a:lnTo>
                <a:close/>
                <a:moveTo>
                  <a:pt x="43616" y="5554"/>
                </a:moveTo>
                <a:lnTo>
                  <a:pt x="41227" y="5554"/>
                </a:lnTo>
                <a:lnTo>
                  <a:pt x="41227" y="3165"/>
                </a:lnTo>
                <a:lnTo>
                  <a:pt x="43616" y="3165"/>
                </a:lnTo>
                <a:close/>
                <a:moveTo>
                  <a:pt x="43616" y="8092"/>
                </a:moveTo>
                <a:lnTo>
                  <a:pt x="41227" y="8092"/>
                </a:lnTo>
                <a:lnTo>
                  <a:pt x="41227" y="5703"/>
                </a:lnTo>
                <a:lnTo>
                  <a:pt x="43616" y="5703"/>
                </a:lnTo>
                <a:close/>
                <a:moveTo>
                  <a:pt x="43616" y="10629"/>
                </a:moveTo>
                <a:lnTo>
                  <a:pt x="41227" y="10629"/>
                </a:lnTo>
                <a:lnTo>
                  <a:pt x="41227" y="8240"/>
                </a:lnTo>
                <a:lnTo>
                  <a:pt x="43616" y="8240"/>
                </a:lnTo>
                <a:close/>
                <a:moveTo>
                  <a:pt x="43616" y="13166"/>
                </a:moveTo>
                <a:lnTo>
                  <a:pt x="41227" y="13166"/>
                </a:lnTo>
                <a:lnTo>
                  <a:pt x="41227" y="10777"/>
                </a:lnTo>
                <a:lnTo>
                  <a:pt x="43616" y="10777"/>
                </a:lnTo>
                <a:close/>
                <a:moveTo>
                  <a:pt x="43616" y="15704"/>
                </a:moveTo>
                <a:lnTo>
                  <a:pt x="41227" y="15704"/>
                </a:lnTo>
                <a:lnTo>
                  <a:pt x="41227" y="13316"/>
                </a:lnTo>
                <a:lnTo>
                  <a:pt x="43616" y="13316"/>
                </a:lnTo>
                <a:close/>
                <a:moveTo>
                  <a:pt x="43616" y="18242"/>
                </a:moveTo>
                <a:lnTo>
                  <a:pt x="41227" y="18242"/>
                </a:lnTo>
                <a:lnTo>
                  <a:pt x="41227" y="15853"/>
                </a:lnTo>
                <a:lnTo>
                  <a:pt x="43616" y="15853"/>
                </a:lnTo>
                <a:close/>
                <a:moveTo>
                  <a:pt x="43616" y="20778"/>
                </a:moveTo>
                <a:lnTo>
                  <a:pt x="41227" y="20778"/>
                </a:lnTo>
                <a:lnTo>
                  <a:pt x="41227" y="18389"/>
                </a:lnTo>
                <a:lnTo>
                  <a:pt x="43616" y="18389"/>
                </a:lnTo>
                <a:close/>
                <a:moveTo>
                  <a:pt x="43616" y="23316"/>
                </a:moveTo>
                <a:lnTo>
                  <a:pt x="41227" y="23316"/>
                </a:lnTo>
                <a:lnTo>
                  <a:pt x="41227" y="20928"/>
                </a:lnTo>
                <a:lnTo>
                  <a:pt x="43616" y="20928"/>
                </a:lnTo>
                <a:close/>
                <a:moveTo>
                  <a:pt x="43616" y="25854"/>
                </a:moveTo>
                <a:lnTo>
                  <a:pt x="41227" y="25854"/>
                </a:lnTo>
                <a:lnTo>
                  <a:pt x="41227" y="23465"/>
                </a:lnTo>
                <a:lnTo>
                  <a:pt x="43616" y="23465"/>
                </a:lnTo>
                <a:close/>
                <a:moveTo>
                  <a:pt x="43616" y="28391"/>
                </a:moveTo>
                <a:lnTo>
                  <a:pt x="41227" y="28391"/>
                </a:lnTo>
                <a:lnTo>
                  <a:pt x="41227" y="26002"/>
                </a:lnTo>
                <a:lnTo>
                  <a:pt x="43616" y="26002"/>
                </a:lnTo>
                <a:close/>
                <a:moveTo>
                  <a:pt x="43616" y="30928"/>
                </a:moveTo>
                <a:lnTo>
                  <a:pt x="41227" y="30928"/>
                </a:lnTo>
                <a:lnTo>
                  <a:pt x="41227" y="28540"/>
                </a:lnTo>
                <a:lnTo>
                  <a:pt x="43616" y="28540"/>
                </a:lnTo>
                <a:close/>
                <a:moveTo>
                  <a:pt x="43616" y="33466"/>
                </a:moveTo>
                <a:lnTo>
                  <a:pt x="41227" y="33466"/>
                </a:lnTo>
                <a:lnTo>
                  <a:pt x="41227" y="31077"/>
                </a:lnTo>
                <a:lnTo>
                  <a:pt x="43616" y="31077"/>
                </a:lnTo>
                <a:close/>
                <a:moveTo>
                  <a:pt x="43616" y="36003"/>
                </a:moveTo>
                <a:lnTo>
                  <a:pt x="41227" y="36003"/>
                </a:lnTo>
                <a:lnTo>
                  <a:pt x="41227" y="33614"/>
                </a:lnTo>
                <a:lnTo>
                  <a:pt x="43616" y="33614"/>
                </a:lnTo>
                <a:close/>
                <a:moveTo>
                  <a:pt x="43616" y="38540"/>
                </a:moveTo>
                <a:lnTo>
                  <a:pt x="41227" y="38540"/>
                </a:lnTo>
                <a:lnTo>
                  <a:pt x="41227" y="36152"/>
                </a:lnTo>
                <a:lnTo>
                  <a:pt x="43616" y="36152"/>
                </a:lnTo>
                <a:close/>
                <a:moveTo>
                  <a:pt x="43616" y="41079"/>
                </a:moveTo>
                <a:lnTo>
                  <a:pt x="41227" y="41079"/>
                </a:lnTo>
                <a:lnTo>
                  <a:pt x="41227" y="38690"/>
                </a:lnTo>
                <a:lnTo>
                  <a:pt x="43616" y="38690"/>
                </a:lnTo>
                <a:close/>
                <a:moveTo>
                  <a:pt x="43616" y="43616"/>
                </a:moveTo>
                <a:lnTo>
                  <a:pt x="41227" y="43616"/>
                </a:lnTo>
                <a:lnTo>
                  <a:pt x="41227" y="41226"/>
                </a:lnTo>
                <a:lnTo>
                  <a:pt x="43616" y="41226"/>
                </a:lnTo>
                <a:close/>
                <a:moveTo>
                  <a:pt x="43616" y="46152"/>
                </a:moveTo>
                <a:lnTo>
                  <a:pt x="41227" y="46152"/>
                </a:lnTo>
                <a:lnTo>
                  <a:pt x="41227" y="43764"/>
                </a:lnTo>
                <a:lnTo>
                  <a:pt x="43616" y="43764"/>
                </a:lnTo>
                <a:close/>
                <a:moveTo>
                  <a:pt x="43616" y="48691"/>
                </a:moveTo>
                <a:lnTo>
                  <a:pt x="41227" y="48691"/>
                </a:lnTo>
                <a:lnTo>
                  <a:pt x="41227" y="46302"/>
                </a:lnTo>
                <a:lnTo>
                  <a:pt x="43616" y="46302"/>
                </a:lnTo>
                <a:close/>
                <a:moveTo>
                  <a:pt x="43616" y="51228"/>
                </a:moveTo>
                <a:lnTo>
                  <a:pt x="41227" y="51228"/>
                </a:lnTo>
                <a:lnTo>
                  <a:pt x="41227" y="48839"/>
                </a:lnTo>
                <a:lnTo>
                  <a:pt x="43616" y="48839"/>
                </a:lnTo>
                <a:close/>
                <a:moveTo>
                  <a:pt x="43616" y="53765"/>
                </a:moveTo>
                <a:lnTo>
                  <a:pt x="41227" y="53765"/>
                </a:lnTo>
                <a:lnTo>
                  <a:pt x="41227" y="51376"/>
                </a:lnTo>
                <a:lnTo>
                  <a:pt x="43616" y="51376"/>
                </a:lnTo>
                <a:close/>
                <a:moveTo>
                  <a:pt x="43616" y="56303"/>
                </a:moveTo>
                <a:lnTo>
                  <a:pt x="41227" y="56303"/>
                </a:lnTo>
                <a:lnTo>
                  <a:pt x="41227" y="53914"/>
                </a:lnTo>
                <a:lnTo>
                  <a:pt x="43616" y="53914"/>
                </a:lnTo>
                <a:close/>
                <a:moveTo>
                  <a:pt x="43616" y="58840"/>
                </a:moveTo>
                <a:lnTo>
                  <a:pt x="41227" y="58840"/>
                </a:lnTo>
                <a:lnTo>
                  <a:pt x="41227" y="56451"/>
                </a:lnTo>
                <a:lnTo>
                  <a:pt x="43616" y="56451"/>
                </a:lnTo>
                <a:close/>
                <a:moveTo>
                  <a:pt x="41078" y="5554"/>
                </a:moveTo>
                <a:lnTo>
                  <a:pt x="38689" y="5554"/>
                </a:lnTo>
                <a:lnTo>
                  <a:pt x="38689" y="3165"/>
                </a:lnTo>
                <a:lnTo>
                  <a:pt x="41078" y="3165"/>
                </a:lnTo>
                <a:close/>
                <a:moveTo>
                  <a:pt x="41078" y="8092"/>
                </a:moveTo>
                <a:lnTo>
                  <a:pt x="38689" y="8092"/>
                </a:lnTo>
                <a:lnTo>
                  <a:pt x="38689" y="5703"/>
                </a:lnTo>
                <a:lnTo>
                  <a:pt x="41078" y="5703"/>
                </a:lnTo>
                <a:close/>
                <a:moveTo>
                  <a:pt x="41078" y="10629"/>
                </a:moveTo>
                <a:lnTo>
                  <a:pt x="38689" y="10629"/>
                </a:lnTo>
                <a:lnTo>
                  <a:pt x="38689" y="8240"/>
                </a:lnTo>
                <a:lnTo>
                  <a:pt x="41078" y="8240"/>
                </a:lnTo>
                <a:close/>
                <a:moveTo>
                  <a:pt x="41078" y="13166"/>
                </a:moveTo>
                <a:lnTo>
                  <a:pt x="38689" y="13166"/>
                </a:lnTo>
                <a:lnTo>
                  <a:pt x="38689" y="10777"/>
                </a:lnTo>
                <a:lnTo>
                  <a:pt x="41078" y="10777"/>
                </a:lnTo>
                <a:close/>
                <a:moveTo>
                  <a:pt x="41078" y="15704"/>
                </a:moveTo>
                <a:lnTo>
                  <a:pt x="38689" y="15704"/>
                </a:lnTo>
                <a:lnTo>
                  <a:pt x="38689" y="13316"/>
                </a:lnTo>
                <a:lnTo>
                  <a:pt x="41078" y="13316"/>
                </a:lnTo>
                <a:close/>
                <a:moveTo>
                  <a:pt x="41078" y="18242"/>
                </a:moveTo>
                <a:lnTo>
                  <a:pt x="38689" y="18242"/>
                </a:lnTo>
                <a:lnTo>
                  <a:pt x="38689" y="15853"/>
                </a:lnTo>
                <a:lnTo>
                  <a:pt x="41078" y="15853"/>
                </a:lnTo>
                <a:close/>
                <a:moveTo>
                  <a:pt x="41078" y="20778"/>
                </a:moveTo>
                <a:lnTo>
                  <a:pt x="38689" y="20778"/>
                </a:lnTo>
                <a:lnTo>
                  <a:pt x="38689" y="18389"/>
                </a:lnTo>
                <a:lnTo>
                  <a:pt x="41078" y="18389"/>
                </a:lnTo>
                <a:close/>
                <a:moveTo>
                  <a:pt x="41078" y="23316"/>
                </a:moveTo>
                <a:lnTo>
                  <a:pt x="38689" y="23316"/>
                </a:lnTo>
                <a:lnTo>
                  <a:pt x="38689" y="20928"/>
                </a:lnTo>
                <a:lnTo>
                  <a:pt x="41078" y="20928"/>
                </a:lnTo>
                <a:close/>
                <a:moveTo>
                  <a:pt x="41078" y="25854"/>
                </a:moveTo>
                <a:lnTo>
                  <a:pt x="38689" y="25854"/>
                </a:lnTo>
                <a:lnTo>
                  <a:pt x="38689" y="23465"/>
                </a:lnTo>
                <a:lnTo>
                  <a:pt x="41078" y="23465"/>
                </a:lnTo>
                <a:close/>
                <a:moveTo>
                  <a:pt x="41078" y="28391"/>
                </a:moveTo>
                <a:lnTo>
                  <a:pt x="38689" y="28391"/>
                </a:lnTo>
                <a:lnTo>
                  <a:pt x="38689" y="26002"/>
                </a:lnTo>
                <a:lnTo>
                  <a:pt x="41078" y="26002"/>
                </a:lnTo>
                <a:close/>
                <a:moveTo>
                  <a:pt x="41078" y="30928"/>
                </a:moveTo>
                <a:lnTo>
                  <a:pt x="38689" y="30928"/>
                </a:lnTo>
                <a:lnTo>
                  <a:pt x="38689" y="28540"/>
                </a:lnTo>
                <a:lnTo>
                  <a:pt x="41078" y="28540"/>
                </a:lnTo>
                <a:close/>
                <a:moveTo>
                  <a:pt x="41078" y="33466"/>
                </a:moveTo>
                <a:lnTo>
                  <a:pt x="38689" y="33466"/>
                </a:lnTo>
                <a:lnTo>
                  <a:pt x="38689" y="31077"/>
                </a:lnTo>
                <a:lnTo>
                  <a:pt x="41078" y="31077"/>
                </a:lnTo>
                <a:close/>
                <a:moveTo>
                  <a:pt x="41078" y="36003"/>
                </a:moveTo>
                <a:lnTo>
                  <a:pt x="38689" y="36003"/>
                </a:lnTo>
                <a:lnTo>
                  <a:pt x="38689" y="33614"/>
                </a:lnTo>
                <a:lnTo>
                  <a:pt x="41078" y="33614"/>
                </a:lnTo>
                <a:close/>
                <a:moveTo>
                  <a:pt x="41078" y="38540"/>
                </a:moveTo>
                <a:lnTo>
                  <a:pt x="38689" y="38540"/>
                </a:lnTo>
                <a:lnTo>
                  <a:pt x="38689" y="36152"/>
                </a:lnTo>
                <a:lnTo>
                  <a:pt x="41078" y="36152"/>
                </a:lnTo>
                <a:close/>
                <a:moveTo>
                  <a:pt x="41078" y="41079"/>
                </a:moveTo>
                <a:lnTo>
                  <a:pt x="38689" y="41079"/>
                </a:lnTo>
                <a:lnTo>
                  <a:pt x="38689" y="38690"/>
                </a:lnTo>
                <a:lnTo>
                  <a:pt x="41078" y="38690"/>
                </a:lnTo>
                <a:close/>
                <a:moveTo>
                  <a:pt x="41078" y="43616"/>
                </a:moveTo>
                <a:lnTo>
                  <a:pt x="38689" y="43616"/>
                </a:lnTo>
                <a:lnTo>
                  <a:pt x="38689" y="41226"/>
                </a:lnTo>
                <a:lnTo>
                  <a:pt x="41078" y="41226"/>
                </a:lnTo>
                <a:close/>
                <a:moveTo>
                  <a:pt x="41078" y="46152"/>
                </a:moveTo>
                <a:lnTo>
                  <a:pt x="38689" y="46152"/>
                </a:lnTo>
                <a:lnTo>
                  <a:pt x="38689" y="43764"/>
                </a:lnTo>
                <a:lnTo>
                  <a:pt x="41078" y="43764"/>
                </a:lnTo>
                <a:close/>
                <a:moveTo>
                  <a:pt x="41078" y="48691"/>
                </a:moveTo>
                <a:lnTo>
                  <a:pt x="38689" y="48691"/>
                </a:lnTo>
                <a:lnTo>
                  <a:pt x="38689" y="46302"/>
                </a:lnTo>
                <a:lnTo>
                  <a:pt x="41078" y="46302"/>
                </a:lnTo>
                <a:close/>
                <a:moveTo>
                  <a:pt x="41078" y="51228"/>
                </a:moveTo>
                <a:lnTo>
                  <a:pt x="38689" y="51228"/>
                </a:lnTo>
                <a:lnTo>
                  <a:pt x="38689" y="48839"/>
                </a:lnTo>
                <a:lnTo>
                  <a:pt x="41078" y="48839"/>
                </a:lnTo>
                <a:close/>
                <a:moveTo>
                  <a:pt x="41078" y="53765"/>
                </a:moveTo>
                <a:lnTo>
                  <a:pt x="38689" y="53765"/>
                </a:lnTo>
                <a:lnTo>
                  <a:pt x="38689" y="51376"/>
                </a:lnTo>
                <a:lnTo>
                  <a:pt x="41078" y="51376"/>
                </a:lnTo>
                <a:close/>
                <a:moveTo>
                  <a:pt x="41078" y="56303"/>
                </a:moveTo>
                <a:lnTo>
                  <a:pt x="38689" y="56303"/>
                </a:lnTo>
                <a:lnTo>
                  <a:pt x="38689" y="53914"/>
                </a:lnTo>
                <a:lnTo>
                  <a:pt x="41078" y="53914"/>
                </a:lnTo>
                <a:close/>
                <a:moveTo>
                  <a:pt x="41078" y="58840"/>
                </a:moveTo>
                <a:lnTo>
                  <a:pt x="38689" y="58840"/>
                </a:lnTo>
                <a:lnTo>
                  <a:pt x="38689" y="56451"/>
                </a:lnTo>
                <a:lnTo>
                  <a:pt x="41078" y="56451"/>
                </a:lnTo>
                <a:close/>
                <a:moveTo>
                  <a:pt x="38541" y="5554"/>
                </a:moveTo>
                <a:lnTo>
                  <a:pt x="36152" y="5554"/>
                </a:lnTo>
                <a:lnTo>
                  <a:pt x="36152" y="3165"/>
                </a:lnTo>
                <a:lnTo>
                  <a:pt x="38541" y="3165"/>
                </a:lnTo>
                <a:close/>
                <a:moveTo>
                  <a:pt x="38541" y="8092"/>
                </a:moveTo>
                <a:lnTo>
                  <a:pt x="36152" y="8092"/>
                </a:lnTo>
                <a:lnTo>
                  <a:pt x="36152" y="5703"/>
                </a:lnTo>
                <a:lnTo>
                  <a:pt x="38541" y="5703"/>
                </a:lnTo>
                <a:close/>
                <a:moveTo>
                  <a:pt x="38541" y="10629"/>
                </a:moveTo>
                <a:lnTo>
                  <a:pt x="36152" y="10629"/>
                </a:lnTo>
                <a:lnTo>
                  <a:pt x="36152" y="8240"/>
                </a:lnTo>
                <a:lnTo>
                  <a:pt x="38541" y="8240"/>
                </a:lnTo>
                <a:close/>
                <a:moveTo>
                  <a:pt x="38541" y="13166"/>
                </a:moveTo>
                <a:lnTo>
                  <a:pt x="36152" y="13166"/>
                </a:lnTo>
                <a:lnTo>
                  <a:pt x="36152" y="10777"/>
                </a:lnTo>
                <a:lnTo>
                  <a:pt x="38541" y="10777"/>
                </a:lnTo>
                <a:close/>
                <a:moveTo>
                  <a:pt x="38541" y="15704"/>
                </a:moveTo>
                <a:lnTo>
                  <a:pt x="36152" y="15704"/>
                </a:lnTo>
                <a:lnTo>
                  <a:pt x="36152" y="13316"/>
                </a:lnTo>
                <a:lnTo>
                  <a:pt x="38541" y="13316"/>
                </a:lnTo>
                <a:close/>
                <a:moveTo>
                  <a:pt x="38541" y="18242"/>
                </a:moveTo>
                <a:lnTo>
                  <a:pt x="36152" y="18242"/>
                </a:lnTo>
                <a:lnTo>
                  <a:pt x="36152" y="15853"/>
                </a:lnTo>
                <a:lnTo>
                  <a:pt x="38541" y="15853"/>
                </a:lnTo>
                <a:close/>
                <a:moveTo>
                  <a:pt x="38541" y="20778"/>
                </a:moveTo>
                <a:lnTo>
                  <a:pt x="36152" y="20778"/>
                </a:lnTo>
                <a:lnTo>
                  <a:pt x="36152" y="18389"/>
                </a:lnTo>
                <a:lnTo>
                  <a:pt x="38541" y="18389"/>
                </a:lnTo>
                <a:close/>
                <a:moveTo>
                  <a:pt x="38541" y="23316"/>
                </a:moveTo>
                <a:lnTo>
                  <a:pt x="36152" y="23316"/>
                </a:lnTo>
                <a:lnTo>
                  <a:pt x="36152" y="20928"/>
                </a:lnTo>
                <a:lnTo>
                  <a:pt x="38541" y="20928"/>
                </a:lnTo>
                <a:close/>
                <a:moveTo>
                  <a:pt x="38541" y="25854"/>
                </a:moveTo>
                <a:lnTo>
                  <a:pt x="36152" y="25854"/>
                </a:lnTo>
                <a:lnTo>
                  <a:pt x="36152" y="23465"/>
                </a:lnTo>
                <a:lnTo>
                  <a:pt x="38541" y="23465"/>
                </a:lnTo>
                <a:close/>
                <a:moveTo>
                  <a:pt x="38541" y="28391"/>
                </a:moveTo>
                <a:lnTo>
                  <a:pt x="36152" y="28391"/>
                </a:lnTo>
                <a:lnTo>
                  <a:pt x="36152" y="26002"/>
                </a:lnTo>
                <a:lnTo>
                  <a:pt x="38541" y="26002"/>
                </a:lnTo>
                <a:close/>
                <a:moveTo>
                  <a:pt x="38541" y="30928"/>
                </a:moveTo>
                <a:lnTo>
                  <a:pt x="36152" y="30928"/>
                </a:lnTo>
                <a:lnTo>
                  <a:pt x="36152" y="28540"/>
                </a:lnTo>
                <a:lnTo>
                  <a:pt x="38541" y="28540"/>
                </a:lnTo>
                <a:close/>
                <a:moveTo>
                  <a:pt x="38541" y="33466"/>
                </a:moveTo>
                <a:lnTo>
                  <a:pt x="36152" y="33466"/>
                </a:lnTo>
                <a:lnTo>
                  <a:pt x="36152" y="31077"/>
                </a:lnTo>
                <a:lnTo>
                  <a:pt x="38541" y="31077"/>
                </a:lnTo>
                <a:close/>
                <a:moveTo>
                  <a:pt x="38541" y="36003"/>
                </a:moveTo>
                <a:lnTo>
                  <a:pt x="36152" y="36003"/>
                </a:lnTo>
                <a:lnTo>
                  <a:pt x="36152" y="33614"/>
                </a:lnTo>
                <a:lnTo>
                  <a:pt x="38541" y="33614"/>
                </a:lnTo>
                <a:close/>
                <a:moveTo>
                  <a:pt x="38541" y="38540"/>
                </a:moveTo>
                <a:lnTo>
                  <a:pt x="36152" y="38540"/>
                </a:lnTo>
                <a:lnTo>
                  <a:pt x="36152" y="36152"/>
                </a:lnTo>
                <a:lnTo>
                  <a:pt x="38541" y="36152"/>
                </a:lnTo>
                <a:close/>
                <a:moveTo>
                  <a:pt x="38541" y="41079"/>
                </a:moveTo>
                <a:lnTo>
                  <a:pt x="36152" y="41079"/>
                </a:lnTo>
                <a:lnTo>
                  <a:pt x="36152" y="38690"/>
                </a:lnTo>
                <a:lnTo>
                  <a:pt x="38541" y="38690"/>
                </a:lnTo>
                <a:close/>
                <a:moveTo>
                  <a:pt x="38541" y="43616"/>
                </a:moveTo>
                <a:lnTo>
                  <a:pt x="36152" y="43616"/>
                </a:lnTo>
                <a:lnTo>
                  <a:pt x="36152" y="41226"/>
                </a:lnTo>
                <a:lnTo>
                  <a:pt x="38541" y="41226"/>
                </a:lnTo>
                <a:close/>
                <a:moveTo>
                  <a:pt x="38541" y="46152"/>
                </a:moveTo>
                <a:lnTo>
                  <a:pt x="36152" y="46152"/>
                </a:lnTo>
                <a:lnTo>
                  <a:pt x="36152" y="43764"/>
                </a:lnTo>
                <a:lnTo>
                  <a:pt x="38541" y="43764"/>
                </a:lnTo>
                <a:close/>
                <a:moveTo>
                  <a:pt x="38541" y="48691"/>
                </a:moveTo>
                <a:lnTo>
                  <a:pt x="36152" y="48691"/>
                </a:lnTo>
                <a:lnTo>
                  <a:pt x="36152" y="46302"/>
                </a:lnTo>
                <a:lnTo>
                  <a:pt x="38541" y="46302"/>
                </a:lnTo>
                <a:close/>
                <a:moveTo>
                  <a:pt x="38541" y="51228"/>
                </a:moveTo>
                <a:lnTo>
                  <a:pt x="36152" y="51228"/>
                </a:lnTo>
                <a:lnTo>
                  <a:pt x="36152" y="48839"/>
                </a:lnTo>
                <a:lnTo>
                  <a:pt x="38541" y="48839"/>
                </a:lnTo>
                <a:close/>
                <a:moveTo>
                  <a:pt x="38541" y="53765"/>
                </a:moveTo>
                <a:lnTo>
                  <a:pt x="36152" y="53765"/>
                </a:lnTo>
                <a:lnTo>
                  <a:pt x="36152" y="51376"/>
                </a:lnTo>
                <a:lnTo>
                  <a:pt x="38541" y="51376"/>
                </a:lnTo>
                <a:close/>
                <a:moveTo>
                  <a:pt x="38541" y="56303"/>
                </a:moveTo>
                <a:lnTo>
                  <a:pt x="36152" y="56303"/>
                </a:lnTo>
                <a:lnTo>
                  <a:pt x="36152" y="53914"/>
                </a:lnTo>
                <a:lnTo>
                  <a:pt x="38541" y="53914"/>
                </a:lnTo>
                <a:close/>
                <a:moveTo>
                  <a:pt x="38541" y="58840"/>
                </a:moveTo>
                <a:lnTo>
                  <a:pt x="36152" y="58840"/>
                </a:lnTo>
                <a:lnTo>
                  <a:pt x="36152" y="56451"/>
                </a:lnTo>
                <a:lnTo>
                  <a:pt x="38541" y="56451"/>
                </a:lnTo>
                <a:close/>
                <a:moveTo>
                  <a:pt x="36004" y="5554"/>
                </a:moveTo>
                <a:lnTo>
                  <a:pt x="33615" y="5554"/>
                </a:lnTo>
                <a:lnTo>
                  <a:pt x="33615" y="3165"/>
                </a:lnTo>
                <a:lnTo>
                  <a:pt x="36004" y="3165"/>
                </a:lnTo>
                <a:close/>
                <a:moveTo>
                  <a:pt x="36004" y="8092"/>
                </a:moveTo>
                <a:lnTo>
                  <a:pt x="33615" y="8092"/>
                </a:lnTo>
                <a:lnTo>
                  <a:pt x="33615" y="5703"/>
                </a:lnTo>
                <a:lnTo>
                  <a:pt x="36004" y="5703"/>
                </a:lnTo>
                <a:close/>
                <a:moveTo>
                  <a:pt x="36004" y="10629"/>
                </a:moveTo>
                <a:lnTo>
                  <a:pt x="33615" y="10629"/>
                </a:lnTo>
                <a:lnTo>
                  <a:pt x="33615" y="8240"/>
                </a:lnTo>
                <a:lnTo>
                  <a:pt x="36004" y="8240"/>
                </a:lnTo>
                <a:close/>
                <a:moveTo>
                  <a:pt x="36004" y="13166"/>
                </a:moveTo>
                <a:lnTo>
                  <a:pt x="33615" y="13166"/>
                </a:lnTo>
                <a:lnTo>
                  <a:pt x="33615" y="10777"/>
                </a:lnTo>
                <a:lnTo>
                  <a:pt x="36004" y="10777"/>
                </a:lnTo>
                <a:close/>
                <a:moveTo>
                  <a:pt x="36004" y="15704"/>
                </a:moveTo>
                <a:lnTo>
                  <a:pt x="33615" y="15704"/>
                </a:lnTo>
                <a:lnTo>
                  <a:pt x="33615" y="13316"/>
                </a:lnTo>
                <a:lnTo>
                  <a:pt x="36004" y="13316"/>
                </a:lnTo>
                <a:close/>
                <a:moveTo>
                  <a:pt x="36004" y="18242"/>
                </a:moveTo>
                <a:lnTo>
                  <a:pt x="33615" y="18242"/>
                </a:lnTo>
                <a:lnTo>
                  <a:pt x="33615" y="15853"/>
                </a:lnTo>
                <a:lnTo>
                  <a:pt x="36004" y="15853"/>
                </a:lnTo>
                <a:close/>
                <a:moveTo>
                  <a:pt x="36004" y="20778"/>
                </a:moveTo>
                <a:lnTo>
                  <a:pt x="33615" y="20778"/>
                </a:lnTo>
                <a:lnTo>
                  <a:pt x="33615" y="18389"/>
                </a:lnTo>
                <a:lnTo>
                  <a:pt x="36004" y="18389"/>
                </a:lnTo>
                <a:close/>
                <a:moveTo>
                  <a:pt x="36004" y="23316"/>
                </a:moveTo>
                <a:lnTo>
                  <a:pt x="33615" y="23316"/>
                </a:lnTo>
                <a:lnTo>
                  <a:pt x="33615" y="20928"/>
                </a:lnTo>
                <a:lnTo>
                  <a:pt x="36004" y="20928"/>
                </a:lnTo>
                <a:close/>
                <a:moveTo>
                  <a:pt x="36004" y="25854"/>
                </a:moveTo>
                <a:lnTo>
                  <a:pt x="33615" y="25854"/>
                </a:lnTo>
                <a:lnTo>
                  <a:pt x="33615" y="23465"/>
                </a:lnTo>
                <a:lnTo>
                  <a:pt x="36004" y="23465"/>
                </a:lnTo>
                <a:close/>
                <a:moveTo>
                  <a:pt x="36004" y="28391"/>
                </a:moveTo>
                <a:lnTo>
                  <a:pt x="33615" y="28391"/>
                </a:lnTo>
                <a:lnTo>
                  <a:pt x="33615" y="26002"/>
                </a:lnTo>
                <a:lnTo>
                  <a:pt x="36004" y="26002"/>
                </a:lnTo>
                <a:close/>
                <a:moveTo>
                  <a:pt x="36004" y="30928"/>
                </a:moveTo>
                <a:lnTo>
                  <a:pt x="33615" y="30928"/>
                </a:lnTo>
                <a:lnTo>
                  <a:pt x="33615" y="28540"/>
                </a:lnTo>
                <a:lnTo>
                  <a:pt x="36004" y="28540"/>
                </a:lnTo>
                <a:close/>
                <a:moveTo>
                  <a:pt x="36004" y="33466"/>
                </a:moveTo>
                <a:lnTo>
                  <a:pt x="33615" y="33466"/>
                </a:lnTo>
                <a:lnTo>
                  <a:pt x="33615" y="31077"/>
                </a:lnTo>
                <a:lnTo>
                  <a:pt x="36004" y="31077"/>
                </a:lnTo>
                <a:close/>
                <a:moveTo>
                  <a:pt x="36004" y="36003"/>
                </a:moveTo>
                <a:lnTo>
                  <a:pt x="33615" y="36003"/>
                </a:lnTo>
                <a:lnTo>
                  <a:pt x="33615" y="33614"/>
                </a:lnTo>
                <a:lnTo>
                  <a:pt x="36004" y="33614"/>
                </a:lnTo>
                <a:close/>
                <a:moveTo>
                  <a:pt x="36004" y="38540"/>
                </a:moveTo>
                <a:lnTo>
                  <a:pt x="33615" y="38540"/>
                </a:lnTo>
                <a:lnTo>
                  <a:pt x="33615" y="36152"/>
                </a:lnTo>
                <a:lnTo>
                  <a:pt x="36004" y="36152"/>
                </a:lnTo>
                <a:close/>
                <a:moveTo>
                  <a:pt x="36004" y="41079"/>
                </a:moveTo>
                <a:lnTo>
                  <a:pt x="33615" y="41079"/>
                </a:lnTo>
                <a:lnTo>
                  <a:pt x="33615" y="38690"/>
                </a:lnTo>
                <a:lnTo>
                  <a:pt x="36004" y="38690"/>
                </a:lnTo>
                <a:close/>
                <a:moveTo>
                  <a:pt x="36004" y="43616"/>
                </a:moveTo>
                <a:lnTo>
                  <a:pt x="33615" y="43616"/>
                </a:lnTo>
                <a:lnTo>
                  <a:pt x="33615" y="41226"/>
                </a:lnTo>
                <a:lnTo>
                  <a:pt x="36004" y="41226"/>
                </a:lnTo>
                <a:close/>
                <a:moveTo>
                  <a:pt x="36004" y="46152"/>
                </a:moveTo>
                <a:lnTo>
                  <a:pt x="33615" y="46152"/>
                </a:lnTo>
                <a:lnTo>
                  <a:pt x="33615" y="43764"/>
                </a:lnTo>
                <a:lnTo>
                  <a:pt x="36004" y="43764"/>
                </a:lnTo>
                <a:close/>
                <a:moveTo>
                  <a:pt x="36004" y="48691"/>
                </a:moveTo>
                <a:lnTo>
                  <a:pt x="33615" y="48691"/>
                </a:lnTo>
                <a:lnTo>
                  <a:pt x="33615" y="46302"/>
                </a:lnTo>
                <a:lnTo>
                  <a:pt x="36004" y="46302"/>
                </a:lnTo>
                <a:close/>
                <a:moveTo>
                  <a:pt x="36004" y="51228"/>
                </a:moveTo>
                <a:lnTo>
                  <a:pt x="33615" y="51228"/>
                </a:lnTo>
                <a:lnTo>
                  <a:pt x="33615" y="48839"/>
                </a:lnTo>
                <a:lnTo>
                  <a:pt x="36004" y="48839"/>
                </a:lnTo>
                <a:close/>
                <a:moveTo>
                  <a:pt x="36004" y="53765"/>
                </a:moveTo>
                <a:lnTo>
                  <a:pt x="33615" y="53765"/>
                </a:lnTo>
                <a:lnTo>
                  <a:pt x="33615" y="51376"/>
                </a:lnTo>
                <a:lnTo>
                  <a:pt x="36004" y="51376"/>
                </a:lnTo>
                <a:close/>
                <a:moveTo>
                  <a:pt x="36004" y="56303"/>
                </a:moveTo>
                <a:lnTo>
                  <a:pt x="33615" y="56303"/>
                </a:lnTo>
                <a:lnTo>
                  <a:pt x="33615" y="53914"/>
                </a:lnTo>
                <a:lnTo>
                  <a:pt x="36004" y="53914"/>
                </a:lnTo>
                <a:close/>
                <a:moveTo>
                  <a:pt x="36004" y="58840"/>
                </a:moveTo>
                <a:lnTo>
                  <a:pt x="33615" y="58840"/>
                </a:lnTo>
                <a:lnTo>
                  <a:pt x="33615" y="56451"/>
                </a:lnTo>
                <a:lnTo>
                  <a:pt x="36004" y="56451"/>
                </a:lnTo>
                <a:close/>
                <a:moveTo>
                  <a:pt x="33466" y="5554"/>
                </a:moveTo>
                <a:lnTo>
                  <a:pt x="31077" y="5554"/>
                </a:lnTo>
                <a:lnTo>
                  <a:pt x="31077" y="3165"/>
                </a:lnTo>
                <a:lnTo>
                  <a:pt x="33466" y="3165"/>
                </a:lnTo>
                <a:close/>
                <a:moveTo>
                  <a:pt x="33466" y="8092"/>
                </a:moveTo>
                <a:lnTo>
                  <a:pt x="31077" y="8092"/>
                </a:lnTo>
                <a:lnTo>
                  <a:pt x="31077" y="5703"/>
                </a:lnTo>
                <a:lnTo>
                  <a:pt x="33466" y="5703"/>
                </a:lnTo>
                <a:close/>
                <a:moveTo>
                  <a:pt x="33466" y="10629"/>
                </a:moveTo>
                <a:lnTo>
                  <a:pt x="31077" y="10629"/>
                </a:lnTo>
                <a:lnTo>
                  <a:pt x="31077" y="8240"/>
                </a:lnTo>
                <a:lnTo>
                  <a:pt x="33466" y="8240"/>
                </a:lnTo>
                <a:close/>
                <a:moveTo>
                  <a:pt x="33466" y="13166"/>
                </a:moveTo>
                <a:lnTo>
                  <a:pt x="31077" y="13166"/>
                </a:lnTo>
                <a:lnTo>
                  <a:pt x="31077" y="10777"/>
                </a:lnTo>
                <a:lnTo>
                  <a:pt x="33466" y="10777"/>
                </a:lnTo>
                <a:close/>
                <a:moveTo>
                  <a:pt x="33466" y="15704"/>
                </a:moveTo>
                <a:lnTo>
                  <a:pt x="31077" y="15704"/>
                </a:lnTo>
                <a:lnTo>
                  <a:pt x="31077" y="13316"/>
                </a:lnTo>
                <a:lnTo>
                  <a:pt x="33466" y="13316"/>
                </a:lnTo>
                <a:close/>
                <a:moveTo>
                  <a:pt x="33466" y="18242"/>
                </a:moveTo>
                <a:lnTo>
                  <a:pt x="31077" y="18242"/>
                </a:lnTo>
                <a:lnTo>
                  <a:pt x="31077" y="15853"/>
                </a:lnTo>
                <a:lnTo>
                  <a:pt x="33466" y="15853"/>
                </a:lnTo>
                <a:close/>
                <a:moveTo>
                  <a:pt x="33466" y="20778"/>
                </a:moveTo>
                <a:lnTo>
                  <a:pt x="31077" y="20778"/>
                </a:lnTo>
                <a:lnTo>
                  <a:pt x="31077" y="18389"/>
                </a:lnTo>
                <a:lnTo>
                  <a:pt x="33466" y="18389"/>
                </a:lnTo>
                <a:close/>
                <a:moveTo>
                  <a:pt x="33466" y="23316"/>
                </a:moveTo>
                <a:lnTo>
                  <a:pt x="31077" y="23316"/>
                </a:lnTo>
                <a:lnTo>
                  <a:pt x="31077" y="20928"/>
                </a:lnTo>
                <a:lnTo>
                  <a:pt x="33466" y="20928"/>
                </a:lnTo>
                <a:close/>
                <a:moveTo>
                  <a:pt x="33466" y="25854"/>
                </a:moveTo>
                <a:lnTo>
                  <a:pt x="31077" y="25854"/>
                </a:lnTo>
                <a:lnTo>
                  <a:pt x="31077" y="23465"/>
                </a:lnTo>
                <a:lnTo>
                  <a:pt x="33466" y="23465"/>
                </a:lnTo>
                <a:close/>
                <a:moveTo>
                  <a:pt x="33466" y="28391"/>
                </a:moveTo>
                <a:lnTo>
                  <a:pt x="31077" y="28391"/>
                </a:lnTo>
                <a:lnTo>
                  <a:pt x="31077" y="26002"/>
                </a:lnTo>
                <a:lnTo>
                  <a:pt x="33466" y="26002"/>
                </a:lnTo>
                <a:close/>
                <a:moveTo>
                  <a:pt x="33466" y="30928"/>
                </a:moveTo>
                <a:lnTo>
                  <a:pt x="31077" y="30928"/>
                </a:lnTo>
                <a:lnTo>
                  <a:pt x="31077" y="28540"/>
                </a:lnTo>
                <a:lnTo>
                  <a:pt x="33466" y="28540"/>
                </a:lnTo>
                <a:close/>
                <a:moveTo>
                  <a:pt x="33466" y="33466"/>
                </a:moveTo>
                <a:lnTo>
                  <a:pt x="31077" y="33466"/>
                </a:lnTo>
                <a:lnTo>
                  <a:pt x="31077" y="31077"/>
                </a:lnTo>
                <a:lnTo>
                  <a:pt x="33466" y="31077"/>
                </a:lnTo>
                <a:close/>
                <a:moveTo>
                  <a:pt x="33466" y="36003"/>
                </a:moveTo>
                <a:lnTo>
                  <a:pt x="31077" y="36003"/>
                </a:lnTo>
                <a:lnTo>
                  <a:pt x="31077" y="33614"/>
                </a:lnTo>
                <a:lnTo>
                  <a:pt x="33466" y="33614"/>
                </a:lnTo>
                <a:close/>
                <a:moveTo>
                  <a:pt x="33466" y="38540"/>
                </a:moveTo>
                <a:lnTo>
                  <a:pt x="31077" y="38540"/>
                </a:lnTo>
                <a:lnTo>
                  <a:pt x="31077" y="36152"/>
                </a:lnTo>
                <a:lnTo>
                  <a:pt x="33466" y="36152"/>
                </a:lnTo>
                <a:close/>
                <a:moveTo>
                  <a:pt x="33466" y="41079"/>
                </a:moveTo>
                <a:lnTo>
                  <a:pt x="31077" y="41079"/>
                </a:lnTo>
                <a:lnTo>
                  <a:pt x="31077" y="38690"/>
                </a:lnTo>
                <a:lnTo>
                  <a:pt x="33466" y="38690"/>
                </a:lnTo>
                <a:close/>
                <a:moveTo>
                  <a:pt x="33466" y="43616"/>
                </a:moveTo>
                <a:lnTo>
                  <a:pt x="31077" y="43616"/>
                </a:lnTo>
                <a:lnTo>
                  <a:pt x="31077" y="41226"/>
                </a:lnTo>
                <a:lnTo>
                  <a:pt x="33466" y="41226"/>
                </a:lnTo>
                <a:close/>
                <a:moveTo>
                  <a:pt x="33466" y="46152"/>
                </a:moveTo>
                <a:lnTo>
                  <a:pt x="31077" y="46152"/>
                </a:lnTo>
                <a:lnTo>
                  <a:pt x="31077" y="43764"/>
                </a:lnTo>
                <a:lnTo>
                  <a:pt x="33466" y="43764"/>
                </a:lnTo>
                <a:close/>
                <a:moveTo>
                  <a:pt x="33466" y="48691"/>
                </a:moveTo>
                <a:lnTo>
                  <a:pt x="31077" y="48691"/>
                </a:lnTo>
                <a:lnTo>
                  <a:pt x="31077" y="46302"/>
                </a:lnTo>
                <a:lnTo>
                  <a:pt x="33466" y="46302"/>
                </a:lnTo>
                <a:close/>
                <a:moveTo>
                  <a:pt x="33466" y="51228"/>
                </a:moveTo>
                <a:lnTo>
                  <a:pt x="31077" y="51228"/>
                </a:lnTo>
                <a:lnTo>
                  <a:pt x="31077" y="48839"/>
                </a:lnTo>
                <a:lnTo>
                  <a:pt x="33466" y="48839"/>
                </a:lnTo>
                <a:close/>
                <a:moveTo>
                  <a:pt x="33466" y="53765"/>
                </a:moveTo>
                <a:lnTo>
                  <a:pt x="31077" y="53765"/>
                </a:lnTo>
                <a:lnTo>
                  <a:pt x="31077" y="51376"/>
                </a:lnTo>
                <a:lnTo>
                  <a:pt x="33466" y="51376"/>
                </a:lnTo>
                <a:close/>
                <a:moveTo>
                  <a:pt x="33466" y="56303"/>
                </a:moveTo>
                <a:lnTo>
                  <a:pt x="31077" y="56303"/>
                </a:lnTo>
                <a:lnTo>
                  <a:pt x="31077" y="53914"/>
                </a:lnTo>
                <a:lnTo>
                  <a:pt x="33466" y="53914"/>
                </a:lnTo>
                <a:close/>
                <a:moveTo>
                  <a:pt x="33466" y="58840"/>
                </a:moveTo>
                <a:lnTo>
                  <a:pt x="31077" y="58840"/>
                </a:lnTo>
                <a:lnTo>
                  <a:pt x="31077" y="56451"/>
                </a:lnTo>
                <a:lnTo>
                  <a:pt x="33466" y="56451"/>
                </a:lnTo>
                <a:close/>
                <a:moveTo>
                  <a:pt x="30928" y="5554"/>
                </a:moveTo>
                <a:lnTo>
                  <a:pt x="28540" y="5554"/>
                </a:lnTo>
                <a:lnTo>
                  <a:pt x="28540" y="3165"/>
                </a:lnTo>
                <a:lnTo>
                  <a:pt x="30928" y="3165"/>
                </a:lnTo>
                <a:close/>
                <a:moveTo>
                  <a:pt x="30928" y="8092"/>
                </a:moveTo>
                <a:lnTo>
                  <a:pt x="28540" y="8092"/>
                </a:lnTo>
                <a:lnTo>
                  <a:pt x="28540" y="5703"/>
                </a:lnTo>
                <a:lnTo>
                  <a:pt x="30928" y="5703"/>
                </a:lnTo>
                <a:close/>
                <a:moveTo>
                  <a:pt x="30928" y="10629"/>
                </a:moveTo>
                <a:lnTo>
                  <a:pt x="28540" y="10629"/>
                </a:lnTo>
                <a:lnTo>
                  <a:pt x="28540" y="8240"/>
                </a:lnTo>
                <a:lnTo>
                  <a:pt x="30928" y="8240"/>
                </a:lnTo>
                <a:close/>
                <a:moveTo>
                  <a:pt x="30928" y="13166"/>
                </a:moveTo>
                <a:lnTo>
                  <a:pt x="28540" y="13166"/>
                </a:lnTo>
                <a:lnTo>
                  <a:pt x="28540" y="10777"/>
                </a:lnTo>
                <a:lnTo>
                  <a:pt x="30928" y="10777"/>
                </a:lnTo>
                <a:close/>
                <a:moveTo>
                  <a:pt x="30928" y="15704"/>
                </a:moveTo>
                <a:lnTo>
                  <a:pt x="28540" y="15704"/>
                </a:lnTo>
                <a:lnTo>
                  <a:pt x="28540" y="13316"/>
                </a:lnTo>
                <a:lnTo>
                  <a:pt x="30928" y="13316"/>
                </a:lnTo>
                <a:close/>
                <a:moveTo>
                  <a:pt x="30928" y="18242"/>
                </a:moveTo>
                <a:lnTo>
                  <a:pt x="28540" y="18242"/>
                </a:lnTo>
                <a:lnTo>
                  <a:pt x="28540" y="15853"/>
                </a:lnTo>
                <a:lnTo>
                  <a:pt x="30928" y="15853"/>
                </a:lnTo>
                <a:close/>
                <a:moveTo>
                  <a:pt x="30928" y="20778"/>
                </a:moveTo>
                <a:lnTo>
                  <a:pt x="28540" y="20778"/>
                </a:lnTo>
                <a:lnTo>
                  <a:pt x="28540" y="18389"/>
                </a:lnTo>
                <a:lnTo>
                  <a:pt x="30928" y="18389"/>
                </a:lnTo>
                <a:close/>
                <a:moveTo>
                  <a:pt x="30928" y="23316"/>
                </a:moveTo>
                <a:lnTo>
                  <a:pt x="28540" y="23316"/>
                </a:lnTo>
                <a:lnTo>
                  <a:pt x="28540" y="20928"/>
                </a:lnTo>
                <a:lnTo>
                  <a:pt x="30928" y="20928"/>
                </a:lnTo>
                <a:close/>
                <a:moveTo>
                  <a:pt x="30928" y="25854"/>
                </a:moveTo>
                <a:lnTo>
                  <a:pt x="28540" y="25854"/>
                </a:lnTo>
                <a:lnTo>
                  <a:pt x="28540" y="23465"/>
                </a:lnTo>
                <a:lnTo>
                  <a:pt x="30928" y="23465"/>
                </a:lnTo>
                <a:close/>
                <a:moveTo>
                  <a:pt x="30928" y="28391"/>
                </a:moveTo>
                <a:lnTo>
                  <a:pt x="28540" y="28391"/>
                </a:lnTo>
                <a:lnTo>
                  <a:pt x="28540" y="26002"/>
                </a:lnTo>
                <a:lnTo>
                  <a:pt x="30928" y="26002"/>
                </a:lnTo>
                <a:close/>
                <a:moveTo>
                  <a:pt x="30928" y="30928"/>
                </a:moveTo>
                <a:lnTo>
                  <a:pt x="28540" y="30928"/>
                </a:lnTo>
                <a:lnTo>
                  <a:pt x="28540" y="28540"/>
                </a:lnTo>
                <a:lnTo>
                  <a:pt x="30928" y="28540"/>
                </a:lnTo>
                <a:close/>
                <a:moveTo>
                  <a:pt x="30928" y="33466"/>
                </a:moveTo>
                <a:lnTo>
                  <a:pt x="28540" y="33466"/>
                </a:lnTo>
                <a:lnTo>
                  <a:pt x="28540" y="31077"/>
                </a:lnTo>
                <a:lnTo>
                  <a:pt x="30928" y="31077"/>
                </a:lnTo>
                <a:close/>
                <a:moveTo>
                  <a:pt x="30928" y="36003"/>
                </a:moveTo>
                <a:lnTo>
                  <a:pt x="28540" y="36003"/>
                </a:lnTo>
                <a:lnTo>
                  <a:pt x="28540" y="33614"/>
                </a:lnTo>
                <a:lnTo>
                  <a:pt x="30928" y="33614"/>
                </a:lnTo>
                <a:close/>
                <a:moveTo>
                  <a:pt x="30928" y="38540"/>
                </a:moveTo>
                <a:lnTo>
                  <a:pt x="28540" y="38540"/>
                </a:lnTo>
                <a:lnTo>
                  <a:pt x="28540" y="36152"/>
                </a:lnTo>
                <a:lnTo>
                  <a:pt x="30928" y="36152"/>
                </a:lnTo>
                <a:close/>
                <a:moveTo>
                  <a:pt x="30928" y="41079"/>
                </a:moveTo>
                <a:lnTo>
                  <a:pt x="28540" y="41079"/>
                </a:lnTo>
                <a:lnTo>
                  <a:pt x="28540" y="38690"/>
                </a:lnTo>
                <a:lnTo>
                  <a:pt x="30928" y="38690"/>
                </a:lnTo>
                <a:close/>
                <a:moveTo>
                  <a:pt x="30928" y="43616"/>
                </a:moveTo>
                <a:lnTo>
                  <a:pt x="28540" y="43616"/>
                </a:lnTo>
                <a:lnTo>
                  <a:pt x="28540" y="41226"/>
                </a:lnTo>
                <a:lnTo>
                  <a:pt x="30928" y="41226"/>
                </a:lnTo>
                <a:close/>
                <a:moveTo>
                  <a:pt x="30928" y="46152"/>
                </a:moveTo>
                <a:lnTo>
                  <a:pt x="28540" y="46152"/>
                </a:lnTo>
                <a:lnTo>
                  <a:pt x="28540" y="43764"/>
                </a:lnTo>
                <a:lnTo>
                  <a:pt x="30928" y="43764"/>
                </a:lnTo>
                <a:close/>
                <a:moveTo>
                  <a:pt x="30928" y="48691"/>
                </a:moveTo>
                <a:lnTo>
                  <a:pt x="28540" y="48691"/>
                </a:lnTo>
                <a:lnTo>
                  <a:pt x="28540" y="46302"/>
                </a:lnTo>
                <a:lnTo>
                  <a:pt x="30928" y="46302"/>
                </a:lnTo>
                <a:close/>
                <a:moveTo>
                  <a:pt x="30928" y="51228"/>
                </a:moveTo>
                <a:lnTo>
                  <a:pt x="28540" y="51228"/>
                </a:lnTo>
                <a:lnTo>
                  <a:pt x="28540" y="48839"/>
                </a:lnTo>
                <a:lnTo>
                  <a:pt x="30928" y="48839"/>
                </a:lnTo>
                <a:close/>
                <a:moveTo>
                  <a:pt x="30928" y="53765"/>
                </a:moveTo>
                <a:lnTo>
                  <a:pt x="28540" y="53765"/>
                </a:lnTo>
                <a:lnTo>
                  <a:pt x="28540" y="51376"/>
                </a:lnTo>
                <a:lnTo>
                  <a:pt x="30928" y="51376"/>
                </a:lnTo>
                <a:close/>
                <a:moveTo>
                  <a:pt x="30928" y="56303"/>
                </a:moveTo>
                <a:lnTo>
                  <a:pt x="28540" y="56303"/>
                </a:lnTo>
                <a:lnTo>
                  <a:pt x="28540" y="53914"/>
                </a:lnTo>
                <a:lnTo>
                  <a:pt x="30928" y="53914"/>
                </a:lnTo>
                <a:close/>
                <a:moveTo>
                  <a:pt x="30928" y="58840"/>
                </a:moveTo>
                <a:lnTo>
                  <a:pt x="28540" y="58840"/>
                </a:lnTo>
                <a:lnTo>
                  <a:pt x="28540" y="56451"/>
                </a:lnTo>
                <a:lnTo>
                  <a:pt x="30928" y="56451"/>
                </a:lnTo>
                <a:close/>
                <a:moveTo>
                  <a:pt x="28391" y="5554"/>
                </a:moveTo>
                <a:lnTo>
                  <a:pt x="26002" y="5554"/>
                </a:lnTo>
                <a:lnTo>
                  <a:pt x="26002" y="3165"/>
                </a:lnTo>
                <a:lnTo>
                  <a:pt x="28391" y="3165"/>
                </a:lnTo>
                <a:close/>
                <a:moveTo>
                  <a:pt x="28391" y="8092"/>
                </a:moveTo>
                <a:lnTo>
                  <a:pt x="26002" y="8092"/>
                </a:lnTo>
                <a:lnTo>
                  <a:pt x="26002" y="5703"/>
                </a:lnTo>
                <a:lnTo>
                  <a:pt x="28391" y="5703"/>
                </a:lnTo>
                <a:close/>
                <a:moveTo>
                  <a:pt x="28391" y="10629"/>
                </a:moveTo>
                <a:lnTo>
                  <a:pt x="26002" y="10629"/>
                </a:lnTo>
                <a:lnTo>
                  <a:pt x="26002" y="8240"/>
                </a:lnTo>
                <a:lnTo>
                  <a:pt x="28391" y="8240"/>
                </a:lnTo>
                <a:close/>
                <a:moveTo>
                  <a:pt x="28391" y="13166"/>
                </a:moveTo>
                <a:lnTo>
                  <a:pt x="26002" y="13166"/>
                </a:lnTo>
                <a:lnTo>
                  <a:pt x="26002" y="10777"/>
                </a:lnTo>
                <a:lnTo>
                  <a:pt x="28391" y="10777"/>
                </a:lnTo>
                <a:close/>
                <a:moveTo>
                  <a:pt x="28391" y="15704"/>
                </a:moveTo>
                <a:lnTo>
                  <a:pt x="26002" y="15704"/>
                </a:lnTo>
                <a:lnTo>
                  <a:pt x="26002" y="13316"/>
                </a:lnTo>
                <a:lnTo>
                  <a:pt x="28391" y="13316"/>
                </a:lnTo>
                <a:close/>
                <a:moveTo>
                  <a:pt x="28391" y="18242"/>
                </a:moveTo>
                <a:lnTo>
                  <a:pt x="26002" y="18242"/>
                </a:lnTo>
                <a:lnTo>
                  <a:pt x="26002" y="15853"/>
                </a:lnTo>
                <a:lnTo>
                  <a:pt x="28391" y="15853"/>
                </a:lnTo>
                <a:close/>
                <a:moveTo>
                  <a:pt x="28391" y="20778"/>
                </a:moveTo>
                <a:lnTo>
                  <a:pt x="26002" y="20778"/>
                </a:lnTo>
                <a:lnTo>
                  <a:pt x="26002" y="18389"/>
                </a:lnTo>
                <a:lnTo>
                  <a:pt x="28391" y="18389"/>
                </a:lnTo>
                <a:close/>
                <a:moveTo>
                  <a:pt x="28391" y="23316"/>
                </a:moveTo>
                <a:lnTo>
                  <a:pt x="26002" y="23316"/>
                </a:lnTo>
                <a:lnTo>
                  <a:pt x="26002" y="20928"/>
                </a:lnTo>
                <a:lnTo>
                  <a:pt x="28391" y="20928"/>
                </a:lnTo>
                <a:close/>
                <a:moveTo>
                  <a:pt x="28391" y="25854"/>
                </a:moveTo>
                <a:lnTo>
                  <a:pt x="26002" y="25854"/>
                </a:lnTo>
                <a:lnTo>
                  <a:pt x="26002" y="23465"/>
                </a:lnTo>
                <a:lnTo>
                  <a:pt x="28391" y="23465"/>
                </a:lnTo>
                <a:close/>
                <a:moveTo>
                  <a:pt x="28391" y="28391"/>
                </a:moveTo>
                <a:lnTo>
                  <a:pt x="26002" y="28391"/>
                </a:lnTo>
                <a:lnTo>
                  <a:pt x="26002" y="26002"/>
                </a:lnTo>
                <a:lnTo>
                  <a:pt x="28391" y="26002"/>
                </a:lnTo>
                <a:close/>
                <a:moveTo>
                  <a:pt x="28391" y="30928"/>
                </a:moveTo>
                <a:lnTo>
                  <a:pt x="26002" y="30928"/>
                </a:lnTo>
                <a:lnTo>
                  <a:pt x="26002" y="28540"/>
                </a:lnTo>
                <a:lnTo>
                  <a:pt x="28391" y="28540"/>
                </a:lnTo>
                <a:close/>
                <a:moveTo>
                  <a:pt x="28391" y="33466"/>
                </a:moveTo>
                <a:lnTo>
                  <a:pt x="26002" y="33466"/>
                </a:lnTo>
                <a:lnTo>
                  <a:pt x="26002" y="31077"/>
                </a:lnTo>
                <a:lnTo>
                  <a:pt x="28391" y="31077"/>
                </a:lnTo>
                <a:close/>
                <a:moveTo>
                  <a:pt x="28391" y="36003"/>
                </a:moveTo>
                <a:lnTo>
                  <a:pt x="26002" y="36003"/>
                </a:lnTo>
                <a:lnTo>
                  <a:pt x="26002" y="33614"/>
                </a:lnTo>
                <a:lnTo>
                  <a:pt x="28391" y="33614"/>
                </a:lnTo>
                <a:close/>
                <a:moveTo>
                  <a:pt x="28391" y="38540"/>
                </a:moveTo>
                <a:lnTo>
                  <a:pt x="26002" y="38540"/>
                </a:lnTo>
                <a:lnTo>
                  <a:pt x="26002" y="36152"/>
                </a:lnTo>
                <a:lnTo>
                  <a:pt x="28391" y="36152"/>
                </a:lnTo>
                <a:close/>
                <a:moveTo>
                  <a:pt x="28391" y="41079"/>
                </a:moveTo>
                <a:lnTo>
                  <a:pt x="26002" y="41079"/>
                </a:lnTo>
                <a:lnTo>
                  <a:pt x="26002" y="38690"/>
                </a:lnTo>
                <a:lnTo>
                  <a:pt x="28391" y="38690"/>
                </a:lnTo>
                <a:close/>
                <a:moveTo>
                  <a:pt x="28391" y="43616"/>
                </a:moveTo>
                <a:lnTo>
                  <a:pt x="26002" y="43616"/>
                </a:lnTo>
                <a:lnTo>
                  <a:pt x="26002" y="41226"/>
                </a:lnTo>
                <a:lnTo>
                  <a:pt x="28391" y="41226"/>
                </a:lnTo>
                <a:close/>
                <a:moveTo>
                  <a:pt x="28391" y="46152"/>
                </a:moveTo>
                <a:lnTo>
                  <a:pt x="26002" y="46152"/>
                </a:lnTo>
                <a:lnTo>
                  <a:pt x="26002" y="43764"/>
                </a:lnTo>
                <a:lnTo>
                  <a:pt x="28391" y="43764"/>
                </a:lnTo>
                <a:close/>
                <a:moveTo>
                  <a:pt x="28391" y="48691"/>
                </a:moveTo>
                <a:lnTo>
                  <a:pt x="26002" y="48691"/>
                </a:lnTo>
                <a:lnTo>
                  <a:pt x="26002" y="46302"/>
                </a:lnTo>
                <a:lnTo>
                  <a:pt x="28391" y="46302"/>
                </a:lnTo>
                <a:close/>
                <a:moveTo>
                  <a:pt x="28391" y="51228"/>
                </a:moveTo>
                <a:lnTo>
                  <a:pt x="26002" y="51228"/>
                </a:lnTo>
                <a:lnTo>
                  <a:pt x="26002" y="48839"/>
                </a:lnTo>
                <a:lnTo>
                  <a:pt x="28391" y="48839"/>
                </a:lnTo>
                <a:close/>
                <a:moveTo>
                  <a:pt x="28391" y="53765"/>
                </a:moveTo>
                <a:lnTo>
                  <a:pt x="26002" y="53765"/>
                </a:lnTo>
                <a:lnTo>
                  <a:pt x="26002" y="51376"/>
                </a:lnTo>
                <a:lnTo>
                  <a:pt x="28391" y="51376"/>
                </a:lnTo>
                <a:close/>
                <a:moveTo>
                  <a:pt x="28391" y="56303"/>
                </a:moveTo>
                <a:lnTo>
                  <a:pt x="26002" y="56303"/>
                </a:lnTo>
                <a:lnTo>
                  <a:pt x="26002" y="53914"/>
                </a:lnTo>
                <a:lnTo>
                  <a:pt x="28391" y="53914"/>
                </a:lnTo>
                <a:close/>
                <a:moveTo>
                  <a:pt x="28391" y="58840"/>
                </a:moveTo>
                <a:lnTo>
                  <a:pt x="26002" y="58840"/>
                </a:lnTo>
                <a:lnTo>
                  <a:pt x="26002" y="56451"/>
                </a:lnTo>
                <a:lnTo>
                  <a:pt x="28391" y="56451"/>
                </a:lnTo>
                <a:close/>
                <a:moveTo>
                  <a:pt x="25854" y="5554"/>
                </a:moveTo>
                <a:lnTo>
                  <a:pt x="23465" y="5554"/>
                </a:lnTo>
                <a:lnTo>
                  <a:pt x="23465" y="3165"/>
                </a:lnTo>
                <a:lnTo>
                  <a:pt x="25854" y="3165"/>
                </a:lnTo>
                <a:close/>
                <a:moveTo>
                  <a:pt x="25854" y="8092"/>
                </a:moveTo>
                <a:lnTo>
                  <a:pt x="23465" y="8092"/>
                </a:lnTo>
                <a:lnTo>
                  <a:pt x="23465" y="5703"/>
                </a:lnTo>
                <a:lnTo>
                  <a:pt x="25854" y="5703"/>
                </a:lnTo>
                <a:close/>
                <a:moveTo>
                  <a:pt x="25854" y="10629"/>
                </a:moveTo>
                <a:lnTo>
                  <a:pt x="23465" y="10629"/>
                </a:lnTo>
                <a:lnTo>
                  <a:pt x="23465" y="8240"/>
                </a:lnTo>
                <a:lnTo>
                  <a:pt x="25854" y="8240"/>
                </a:lnTo>
                <a:close/>
                <a:moveTo>
                  <a:pt x="25854" y="13166"/>
                </a:moveTo>
                <a:lnTo>
                  <a:pt x="23465" y="13166"/>
                </a:lnTo>
                <a:lnTo>
                  <a:pt x="23465" y="10777"/>
                </a:lnTo>
                <a:lnTo>
                  <a:pt x="25854" y="10777"/>
                </a:lnTo>
                <a:close/>
                <a:moveTo>
                  <a:pt x="25854" y="15704"/>
                </a:moveTo>
                <a:lnTo>
                  <a:pt x="23465" y="15704"/>
                </a:lnTo>
                <a:lnTo>
                  <a:pt x="23465" y="13316"/>
                </a:lnTo>
                <a:lnTo>
                  <a:pt x="25854" y="13316"/>
                </a:lnTo>
                <a:close/>
                <a:moveTo>
                  <a:pt x="25854" y="18242"/>
                </a:moveTo>
                <a:lnTo>
                  <a:pt x="23465" y="18242"/>
                </a:lnTo>
                <a:lnTo>
                  <a:pt x="23465" y="15853"/>
                </a:lnTo>
                <a:lnTo>
                  <a:pt x="25854" y="15853"/>
                </a:lnTo>
                <a:close/>
                <a:moveTo>
                  <a:pt x="25854" y="20778"/>
                </a:moveTo>
                <a:lnTo>
                  <a:pt x="23465" y="20778"/>
                </a:lnTo>
                <a:lnTo>
                  <a:pt x="23465" y="18389"/>
                </a:lnTo>
                <a:lnTo>
                  <a:pt x="25854" y="18389"/>
                </a:lnTo>
                <a:close/>
                <a:moveTo>
                  <a:pt x="25854" y="23316"/>
                </a:moveTo>
                <a:lnTo>
                  <a:pt x="23465" y="23316"/>
                </a:lnTo>
                <a:lnTo>
                  <a:pt x="23465" y="20928"/>
                </a:lnTo>
                <a:lnTo>
                  <a:pt x="25854" y="20928"/>
                </a:lnTo>
                <a:close/>
                <a:moveTo>
                  <a:pt x="25854" y="25854"/>
                </a:moveTo>
                <a:lnTo>
                  <a:pt x="23465" y="25854"/>
                </a:lnTo>
                <a:lnTo>
                  <a:pt x="23465" y="23465"/>
                </a:lnTo>
                <a:lnTo>
                  <a:pt x="25854" y="23465"/>
                </a:lnTo>
                <a:close/>
                <a:moveTo>
                  <a:pt x="25854" y="28391"/>
                </a:moveTo>
                <a:lnTo>
                  <a:pt x="23465" y="28391"/>
                </a:lnTo>
                <a:lnTo>
                  <a:pt x="23465" y="26002"/>
                </a:lnTo>
                <a:lnTo>
                  <a:pt x="25854" y="26002"/>
                </a:lnTo>
                <a:close/>
                <a:moveTo>
                  <a:pt x="25854" y="30928"/>
                </a:moveTo>
                <a:lnTo>
                  <a:pt x="23465" y="30928"/>
                </a:lnTo>
                <a:lnTo>
                  <a:pt x="23465" y="28540"/>
                </a:lnTo>
                <a:lnTo>
                  <a:pt x="25854" y="28540"/>
                </a:lnTo>
                <a:close/>
                <a:moveTo>
                  <a:pt x="25854" y="33466"/>
                </a:moveTo>
                <a:lnTo>
                  <a:pt x="23465" y="33466"/>
                </a:lnTo>
                <a:lnTo>
                  <a:pt x="23465" y="31077"/>
                </a:lnTo>
                <a:lnTo>
                  <a:pt x="25854" y="31077"/>
                </a:lnTo>
                <a:close/>
                <a:moveTo>
                  <a:pt x="25854" y="36003"/>
                </a:moveTo>
                <a:lnTo>
                  <a:pt x="23465" y="36003"/>
                </a:lnTo>
                <a:lnTo>
                  <a:pt x="23465" y="33614"/>
                </a:lnTo>
                <a:lnTo>
                  <a:pt x="25854" y="33614"/>
                </a:lnTo>
                <a:close/>
                <a:moveTo>
                  <a:pt x="25854" y="38540"/>
                </a:moveTo>
                <a:lnTo>
                  <a:pt x="23465" y="38540"/>
                </a:lnTo>
                <a:lnTo>
                  <a:pt x="23465" y="36152"/>
                </a:lnTo>
                <a:lnTo>
                  <a:pt x="25854" y="36152"/>
                </a:lnTo>
                <a:close/>
                <a:moveTo>
                  <a:pt x="25854" y="41079"/>
                </a:moveTo>
                <a:lnTo>
                  <a:pt x="23465" y="41079"/>
                </a:lnTo>
                <a:lnTo>
                  <a:pt x="23465" y="38690"/>
                </a:lnTo>
                <a:lnTo>
                  <a:pt x="25854" y="38690"/>
                </a:lnTo>
                <a:close/>
                <a:moveTo>
                  <a:pt x="25854" y="43616"/>
                </a:moveTo>
                <a:lnTo>
                  <a:pt x="23465" y="43616"/>
                </a:lnTo>
                <a:lnTo>
                  <a:pt x="23465" y="41226"/>
                </a:lnTo>
                <a:lnTo>
                  <a:pt x="25854" y="41226"/>
                </a:lnTo>
                <a:close/>
                <a:moveTo>
                  <a:pt x="25854" y="46152"/>
                </a:moveTo>
                <a:lnTo>
                  <a:pt x="23465" y="46152"/>
                </a:lnTo>
                <a:lnTo>
                  <a:pt x="23465" y="43764"/>
                </a:lnTo>
                <a:lnTo>
                  <a:pt x="25854" y="43764"/>
                </a:lnTo>
                <a:close/>
                <a:moveTo>
                  <a:pt x="25854" y="48691"/>
                </a:moveTo>
                <a:lnTo>
                  <a:pt x="23465" y="48691"/>
                </a:lnTo>
                <a:lnTo>
                  <a:pt x="23465" y="46302"/>
                </a:lnTo>
                <a:lnTo>
                  <a:pt x="25854" y="46302"/>
                </a:lnTo>
                <a:close/>
                <a:moveTo>
                  <a:pt x="25854" y="51228"/>
                </a:moveTo>
                <a:lnTo>
                  <a:pt x="23465" y="51228"/>
                </a:lnTo>
                <a:lnTo>
                  <a:pt x="23465" y="48839"/>
                </a:lnTo>
                <a:lnTo>
                  <a:pt x="25854" y="48839"/>
                </a:lnTo>
                <a:close/>
                <a:moveTo>
                  <a:pt x="25854" y="53765"/>
                </a:moveTo>
                <a:lnTo>
                  <a:pt x="23465" y="53765"/>
                </a:lnTo>
                <a:lnTo>
                  <a:pt x="23465" y="51376"/>
                </a:lnTo>
                <a:lnTo>
                  <a:pt x="25854" y="51376"/>
                </a:lnTo>
                <a:close/>
                <a:moveTo>
                  <a:pt x="25854" y="56303"/>
                </a:moveTo>
                <a:lnTo>
                  <a:pt x="23465" y="56303"/>
                </a:lnTo>
                <a:lnTo>
                  <a:pt x="23465" y="53914"/>
                </a:lnTo>
                <a:lnTo>
                  <a:pt x="25854" y="53914"/>
                </a:lnTo>
                <a:close/>
                <a:moveTo>
                  <a:pt x="25854" y="58840"/>
                </a:moveTo>
                <a:lnTo>
                  <a:pt x="23465" y="58840"/>
                </a:lnTo>
                <a:lnTo>
                  <a:pt x="23465" y="56451"/>
                </a:lnTo>
                <a:lnTo>
                  <a:pt x="25854" y="56451"/>
                </a:lnTo>
                <a:close/>
                <a:moveTo>
                  <a:pt x="23316" y="5554"/>
                </a:moveTo>
                <a:lnTo>
                  <a:pt x="20928" y="5554"/>
                </a:lnTo>
                <a:lnTo>
                  <a:pt x="20928" y="3165"/>
                </a:lnTo>
                <a:lnTo>
                  <a:pt x="23316" y="3165"/>
                </a:lnTo>
                <a:close/>
                <a:moveTo>
                  <a:pt x="23316" y="8092"/>
                </a:moveTo>
                <a:lnTo>
                  <a:pt x="20928" y="8092"/>
                </a:lnTo>
                <a:lnTo>
                  <a:pt x="20928" y="5703"/>
                </a:lnTo>
                <a:lnTo>
                  <a:pt x="23316" y="5703"/>
                </a:lnTo>
                <a:close/>
                <a:moveTo>
                  <a:pt x="23316" y="10629"/>
                </a:moveTo>
                <a:lnTo>
                  <a:pt x="20928" y="10629"/>
                </a:lnTo>
                <a:lnTo>
                  <a:pt x="20928" y="8240"/>
                </a:lnTo>
                <a:lnTo>
                  <a:pt x="23316" y="8240"/>
                </a:lnTo>
                <a:close/>
                <a:moveTo>
                  <a:pt x="23316" y="13166"/>
                </a:moveTo>
                <a:lnTo>
                  <a:pt x="20928" y="13166"/>
                </a:lnTo>
                <a:lnTo>
                  <a:pt x="20928" y="10777"/>
                </a:lnTo>
                <a:lnTo>
                  <a:pt x="23316" y="10777"/>
                </a:lnTo>
                <a:close/>
                <a:moveTo>
                  <a:pt x="23316" y="15704"/>
                </a:moveTo>
                <a:lnTo>
                  <a:pt x="20928" y="15704"/>
                </a:lnTo>
                <a:lnTo>
                  <a:pt x="20928" y="13316"/>
                </a:lnTo>
                <a:lnTo>
                  <a:pt x="23316" y="13316"/>
                </a:lnTo>
                <a:close/>
                <a:moveTo>
                  <a:pt x="23316" y="18242"/>
                </a:moveTo>
                <a:lnTo>
                  <a:pt x="20928" y="18242"/>
                </a:lnTo>
                <a:lnTo>
                  <a:pt x="20928" y="15853"/>
                </a:lnTo>
                <a:lnTo>
                  <a:pt x="23316" y="15853"/>
                </a:lnTo>
                <a:close/>
                <a:moveTo>
                  <a:pt x="23316" y="20778"/>
                </a:moveTo>
                <a:lnTo>
                  <a:pt x="20928" y="20778"/>
                </a:lnTo>
                <a:lnTo>
                  <a:pt x="20928" y="18389"/>
                </a:lnTo>
                <a:lnTo>
                  <a:pt x="23316" y="18389"/>
                </a:lnTo>
                <a:close/>
                <a:moveTo>
                  <a:pt x="23316" y="23316"/>
                </a:moveTo>
                <a:lnTo>
                  <a:pt x="20928" y="23316"/>
                </a:lnTo>
                <a:lnTo>
                  <a:pt x="20928" y="20928"/>
                </a:lnTo>
                <a:lnTo>
                  <a:pt x="23316" y="20928"/>
                </a:lnTo>
                <a:close/>
                <a:moveTo>
                  <a:pt x="23316" y="25854"/>
                </a:moveTo>
                <a:lnTo>
                  <a:pt x="20928" y="25854"/>
                </a:lnTo>
                <a:lnTo>
                  <a:pt x="20928" y="23465"/>
                </a:lnTo>
                <a:lnTo>
                  <a:pt x="23316" y="23465"/>
                </a:lnTo>
                <a:close/>
                <a:moveTo>
                  <a:pt x="23316" y="28391"/>
                </a:moveTo>
                <a:lnTo>
                  <a:pt x="20928" y="28391"/>
                </a:lnTo>
                <a:lnTo>
                  <a:pt x="20928" y="26002"/>
                </a:lnTo>
                <a:lnTo>
                  <a:pt x="23316" y="26002"/>
                </a:lnTo>
                <a:close/>
                <a:moveTo>
                  <a:pt x="23316" y="30928"/>
                </a:moveTo>
                <a:lnTo>
                  <a:pt x="20928" y="30928"/>
                </a:lnTo>
                <a:lnTo>
                  <a:pt x="20928" y="28540"/>
                </a:lnTo>
                <a:lnTo>
                  <a:pt x="23316" y="28540"/>
                </a:lnTo>
                <a:close/>
                <a:moveTo>
                  <a:pt x="23316" y="33466"/>
                </a:moveTo>
                <a:lnTo>
                  <a:pt x="20928" y="33466"/>
                </a:lnTo>
                <a:lnTo>
                  <a:pt x="20928" y="31077"/>
                </a:lnTo>
                <a:lnTo>
                  <a:pt x="23316" y="31077"/>
                </a:lnTo>
                <a:close/>
                <a:moveTo>
                  <a:pt x="23316" y="36003"/>
                </a:moveTo>
                <a:lnTo>
                  <a:pt x="20928" y="36003"/>
                </a:lnTo>
                <a:lnTo>
                  <a:pt x="20928" y="33614"/>
                </a:lnTo>
                <a:lnTo>
                  <a:pt x="23316" y="33614"/>
                </a:lnTo>
                <a:close/>
                <a:moveTo>
                  <a:pt x="23316" y="38540"/>
                </a:moveTo>
                <a:lnTo>
                  <a:pt x="20928" y="38540"/>
                </a:lnTo>
                <a:lnTo>
                  <a:pt x="20928" y="36152"/>
                </a:lnTo>
                <a:lnTo>
                  <a:pt x="23316" y="36152"/>
                </a:lnTo>
                <a:close/>
                <a:moveTo>
                  <a:pt x="23316" y="41079"/>
                </a:moveTo>
                <a:lnTo>
                  <a:pt x="20928" y="41079"/>
                </a:lnTo>
                <a:lnTo>
                  <a:pt x="20928" y="38690"/>
                </a:lnTo>
                <a:lnTo>
                  <a:pt x="23316" y="38690"/>
                </a:lnTo>
                <a:close/>
                <a:moveTo>
                  <a:pt x="23316" y="43616"/>
                </a:moveTo>
                <a:lnTo>
                  <a:pt x="20928" y="43616"/>
                </a:lnTo>
                <a:lnTo>
                  <a:pt x="20928" y="41226"/>
                </a:lnTo>
                <a:lnTo>
                  <a:pt x="23316" y="41226"/>
                </a:lnTo>
                <a:close/>
                <a:moveTo>
                  <a:pt x="23316" y="46152"/>
                </a:moveTo>
                <a:lnTo>
                  <a:pt x="20928" y="46152"/>
                </a:lnTo>
                <a:lnTo>
                  <a:pt x="20928" y="43764"/>
                </a:lnTo>
                <a:lnTo>
                  <a:pt x="23316" y="43764"/>
                </a:lnTo>
                <a:close/>
                <a:moveTo>
                  <a:pt x="23316" y="48691"/>
                </a:moveTo>
                <a:lnTo>
                  <a:pt x="20928" y="48691"/>
                </a:lnTo>
                <a:lnTo>
                  <a:pt x="20928" y="46302"/>
                </a:lnTo>
                <a:lnTo>
                  <a:pt x="23316" y="46302"/>
                </a:lnTo>
                <a:close/>
                <a:moveTo>
                  <a:pt x="23316" y="51228"/>
                </a:moveTo>
                <a:lnTo>
                  <a:pt x="20928" y="51228"/>
                </a:lnTo>
                <a:lnTo>
                  <a:pt x="20928" y="48839"/>
                </a:lnTo>
                <a:lnTo>
                  <a:pt x="23316" y="48839"/>
                </a:lnTo>
                <a:close/>
                <a:moveTo>
                  <a:pt x="23316" y="53765"/>
                </a:moveTo>
                <a:lnTo>
                  <a:pt x="20928" y="53765"/>
                </a:lnTo>
                <a:lnTo>
                  <a:pt x="20928" y="51376"/>
                </a:lnTo>
                <a:lnTo>
                  <a:pt x="23316" y="51376"/>
                </a:lnTo>
                <a:close/>
                <a:moveTo>
                  <a:pt x="23316" y="56303"/>
                </a:moveTo>
                <a:lnTo>
                  <a:pt x="20928" y="56303"/>
                </a:lnTo>
                <a:lnTo>
                  <a:pt x="20928" y="53914"/>
                </a:lnTo>
                <a:lnTo>
                  <a:pt x="23316" y="53914"/>
                </a:lnTo>
                <a:close/>
                <a:moveTo>
                  <a:pt x="23316" y="58840"/>
                </a:moveTo>
                <a:lnTo>
                  <a:pt x="20928" y="58840"/>
                </a:lnTo>
                <a:lnTo>
                  <a:pt x="20928" y="56451"/>
                </a:lnTo>
                <a:lnTo>
                  <a:pt x="23316" y="56451"/>
                </a:lnTo>
                <a:close/>
                <a:moveTo>
                  <a:pt x="20779" y="5554"/>
                </a:moveTo>
                <a:lnTo>
                  <a:pt x="18390" y="5554"/>
                </a:lnTo>
                <a:lnTo>
                  <a:pt x="18390" y="3165"/>
                </a:lnTo>
                <a:lnTo>
                  <a:pt x="20779" y="3165"/>
                </a:lnTo>
                <a:close/>
                <a:moveTo>
                  <a:pt x="20779" y="8092"/>
                </a:moveTo>
                <a:lnTo>
                  <a:pt x="18390" y="8092"/>
                </a:lnTo>
                <a:lnTo>
                  <a:pt x="18390" y="5703"/>
                </a:lnTo>
                <a:lnTo>
                  <a:pt x="20779" y="5703"/>
                </a:lnTo>
                <a:close/>
                <a:moveTo>
                  <a:pt x="20779" y="10629"/>
                </a:moveTo>
                <a:lnTo>
                  <a:pt x="18390" y="10629"/>
                </a:lnTo>
                <a:lnTo>
                  <a:pt x="18390" y="8240"/>
                </a:lnTo>
                <a:lnTo>
                  <a:pt x="20779" y="8240"/>
                </a:lnTo>
                <a:close/>
                <a:moveTo>
                  <a:pt x="20779" y="13166"/>
                </a:moveTo>
                <a:lnTo>
                  <a:pt x="18390" y="13166"/>
                </a:lnTo>
                <a:lnTo>
                  <a:pt x="18390" y="10777"/>
                </a:lnTo>
                <a:lnTo>
                  <a:pt x="20779" y="10777"/>
                </a:lnTo>
                <a:close/>
                <a:moveTo>
                  <a:pt x="20779" y="15704"/>
                </a:moveTo>
                <a:lnTo>
                  <a:pt x="18390" y="15704"/>
                </a:lnTo>
                <a:lnTo>
                  <a:pt x="18390" y="13316"/>
                </a:lnTo>
                <a:lnTo>
                  <a:pt x="20779" y="13316"/>
                </a:lnTo>
                <a:close/>
                <a:moveTo>
                  <a:pt x="20779" y="18242"/>
                </a:moveTo>
                <a:lnTo>
                  <a:pt x="18390" y="18242"/>
                </a:lnTo>
                <a:lnTo>
                  <a:pt x="18390" y="15853"/>
                </a:lnTo>
                <a:lnTo>
                  <a:pt x="20779" y="15853"/>
                </a:lnTo>
                <a:close/>
                <a:moveTo>
                  <a:pt x="20779" y="20778"/>
                </a:moveTo>
                <a:lnTo>
                  <a:pt x="18390" y="20778"/>
                </a:lnTo>
                <a:lnTo>
                  <a:pt x="18390" y="18389"/>
                </a:lnTo>
                <a:lnTo>
                  <a:pt x="20779" y="18389"/>
                </a:lnTo>
                <a:close/>
                <a:moveTo>
                  <a:pt x="20779" y="23316"/>
                </a:moveTo>
                <a:lnTo>
                  <a:pt x="18390" y="23316"/>
                </a:lnTo>
                <a:lnTo>
                  <a:pt x="18390" y="20928"/>
                </a:lnTo>
                <a:lnTo>
                  <a:pt x="20779" y="20928"/>
                </a:lnTo>
                <a:close/>
                <a:moveTo>
                  <a:pt x="20779" y="25854"/>
                </a:moveTo>
                <a:lnTo>
                  <a:pt x="18390" y="25854"/>
                </a:lnTo>
                <a:lnTo>
                  <a:pt x="18390" y="23465"/>
                </a:lnTo>
                <a:lnTo>
                  <a:pt x="20779" y="23465"/>
                </a:lnTo>
                <a:close/>
                <a:moveTo>
                  <a:pt x="20779" y="28391"/>
                </a:moveTo>
                <a:lnTo>
                  <a:pt x="18390" y="28391"/>
                </a:lnTo>
                <a:lnTo>
                  <a:pt x="18390" y="26002"/>
                </a:lnTo>
                <a:lnTo>
                  <a:pt x="20779" y="26002"/>
                </a:lnTo>
                <a:close/>
                <a:moveTo>
                  <a:pt x="20779" y="30928"/>
                </a:moveTo>
                <a:lnTo>
                  <a:pt x="18390" y="30928"/>
                </a:lnTo>
                <a:lnTo>
                  <a:pt x="18390" y="28540"/>
                </a:lnTo>
                <a:lnTo>
                  <a:pt x="20779" y="28540"/>
                </a:lnTo>
                <a:close/>
                <a:moveTo>
                  <a:pt x="20779" y="33466"/>
                </a:moveTo>
                <a:lnTo>
                  <a:pt x="18390" y="33466"/>
                </a:lnTo>
                <a:lnTo>
                  <a:pt x="18390" y="31077"/>
                </a:lnTo>
                <a:lnTo>
                  <a:pt x="20779" y="31077"/>
                </a:lnTo>
                <a:close/>
                <a:moveTo>
                  <a:pt x="20779" y="36003"/>
                </a:moveTo>
                <a:lnTo>
                  <a:pt x="18390" y="36003"/>
                </a:lnTo>
                <a:lnTo>
                  <a:pt x="18390" y="33614"/>
                </a:lnTo>
                <a:lnTo>
                  <a:pt x="20779" y="33614"/>
                </a:lnTo>
                <a:close/>
                <a:moveTo>
                  <a:pt x="20779" y="38540"/>
                </a:moveTo>
                <a:lnTo>
                  <a:pt x="18390" y="38540"/>
                </a:lnTo>
                <a:lnTo>
                  <a:pt x="18390" y="36152"/>
                </a:lnTo>
                <a:lnTo>
                  <a:pt x="20779" y="36152"/>
                </a:lnTo>
                <a:close/>
                <a:moveTo>
                  <a:pt x="20779" y="41079"/>
                </a:moveTo>
                <a:lnTo>
                  <a:pt x="18390" y="41079"/>
                </a:lnTo>
                <a:lnTo>
                  <a:pt x="18390" y="38690"/>
                </a:lnTo>
                <a:lnTo>
                  <a:pt x="20779" y="38690"/>
                </a:lnTo>
                <a:close/>
                <a:moveTo>
                  <a:pt x="20779" y="43616"/>
                </a:moveTo>
                <a:lnTo>
                  <a:pt x="18390" y="43616"/>
                </a:lnTo>
                <a:lnTo>
                  <a:pt x="18390" y="41226"/>
                </a:lnTo>
                <a:lnTo>
                  <a:pt x="20779" y="41226"/>
                </a:lnTo>
                <a:close/>
                <a:moveTo>
                  <a:pt x="20779" y="46152"/>
                </a:moveTo>
                <a:lnTo>
                  <a:pt x="18390" y="46152"/>
                </a:lnTo>
                <a:lnTo>
                  <a:pt x="18390" y="43764"/>
                </a:lnTo>
                <a:lnTo>
                  <a:pt x="20779" y="43764"/>
                </a:lnTo>
                <a:close/>
                <a:moveTo>
                  <a:pt x="20779" y="48691"/>
                </a:moveTo>
                <a:lnTo>
                  <a:pt x="18390" y="48691"/>
                </a:lnTo>
                <a:lnTo>
                  <a:pt x="18390" y="46302"/>
                </a:lnTo>
                <a:lnTo>
                  <a:pt x="20779" y="46302"/>
                </a:lnTo>
                <a:close/>
                <a:moveTo>
                  <a:pt x="20779" y="51228"/>
                </a:moveTo>
                <a:lnTo>
                  <a:pt x="18390" y="51228"/>
                </a:lnTo>
                <a:lnTo>
                  <a:pt x="18390" y="48839"/>
                </a:lnTo>
                <a:lnTo>
                  <a:pt x="20779" y="48839"/>
                </a:lnTo>
                <a:close/>
                <a:moveTo>
                  <a:pt x="20779" y="53765"/>
                </a:moveTo>
                <a:lnTo>
                  <a:pt x="18390" y="53765"/>
                </a:lnTo>
                <a:lnTo>
                  <a:pt x="18390" y="51376"/>
                </a:lnTo>
                <a:lnTo>
                  <a:pt x="20779" y="51376"/>
                </a:lnTo>
                <a:close/>
                <a:moveTo>
                  <a:pt x="20779" y="56303"/>
                </a:moveTo>
                <a:lnTo>
                  <a:pt x="18390" y="56303"/>
                </a:lnTo>
                <a:lnTo>
                  <a:pt x="18390" y="53914"/>
                </a:lnTo>
                <a:lnTo>
                  <a:pt x="20779" y="53914"/>
                </a:lnTo>
                <a:close/>
                <a:moveTo>
                  <a:pt x="20779" y="58840"/>
                </a:moveTo>
                <a:lnTo>
                  <a:pt x="18390" y="58840"/>
                </a:lnTo>
                <a:lnTo>
                  <a:pt x="18390" y="56451"/>
                </a:lnTo>
                <a:lnTo>
                  <a:pt x="20779" y="56451"/>
                </a:lnTo>
                <a:close/>
                <a:moveTo>
                  <a:pt x="18242" y="5554"/>
                </a:moveTo>
                <a:lnTo>
                  <a:pt x="15853" y="5554"/>
                </a:lnTo>
                <a:lnTo>
                  <a:pt x="15853" y="3165"/>
                </a:lnTo>
                <a:lnTo>
                  <a:pt x="18242" y="3165"/>
                </a:lnTo>
                <a:close/>
                <a:moveTo>
                  <a:pt x="18242" y="8092"/>
                </a:moveTo>
                <a:lnTo>
                  <a:pt x="15853" y="8092"/>
                </a:lnTo>
                <a:lnTo>
                  <a:pt x="15853" y="5703"/>
                </a:lnTo>
                <a:lnTo>
                  <a:pt x="18242" y="5703"/>
                </a:lnTo>
                <a:close/>
                <a:moveTo>
                  <a:pt x="18242" y="10629"/>
                </a:moveTo>
                <a:lnTo>
                  <a:pt x="15853" y="10629"/>
                </a:lnTo>
                <a:lnTo>
                  <a:pt x="15853" y="8240"/>
                </a:lnTo>
                <a:lnTo>
                  <a:pt x="18242" y="8240"/>
                </a:lnTo>
                <a:close/>
                <a:moveTo>
                  <a:pt x="18242" y="13166"/>
                </a:moveTo>
                <a:lnTo>
                  <a:pt x="15853" y="13166"/>
                </a:lnTo>
                <a:lnTo>
                  <a:pt x="15853" y="10777"/>
                </a:lnTo>
                <a:lnTo>
                  <a:pt x="18242" y="10777"/>
                </a:lnTo>
                <a:close/>
                <a:moveTo>
                  <a:pt x="18242" y="15704"/>
                </a:moveTo>
                <a:lnTo>
                  <a:pt x="15853" y="15704"/>
                </a:lnTo>
                <a:lnTo>
                  <a:pt x="15853" y="13316"/>
                </a:lnTo>
                <a:lnTo>
                  <a:pt x="18242" y="13316"/>
                </a:lnTo>
                <a:close/>
                <a:moveTo>
                  <a:pt x="18242" y="18242"/>
                </a:moveTo>
                <a:lnTo>
                  <a:pt x="15853" y="18242"/>
                </a:lnTo>
                <a:lnTo>
                  <a:pt x="15853" y="15853"/>
                </a:lnTo>
                <a:lnTo>
                  <a:pt x="18242" y="15853"/>
                </a:lnTo>
                <a:close/>
                <a:moveTo>
                  <a:pt x="18242" y="20778"/>
                </a:moveTo>
                <a:lnTo>
                  <a:pt x="15853" y="20778"/>
                </a:lnTo>
                <a:lnTo>
                  <a:pt x="15853" y="18389"/>
                </a:lnTo>
                <a:lnTo>
                  <a:pt x="18242" y="18389"/>
                </a:lnTo>
                <a:close/>
                <a:moveTo>
                  <a:pt x="18242" y="23316"/>
                </a:moveTo>
                <a:lnTo>
                  <a:pt x="15853" y="23316"/>
                </a:lnTo>
                <a:lnTo>
                  <a:pt x="15853" y="20928"/>
                </a:lnTo>
                <a:lnTo>
                  <a:pt x="18242" y="20928"/>
                </a:lnTo>
                <a:close/>
                <a:moveTo>
                  <a:pt x="18242" y="25854"/>
                </a:moveTo>
                <a:lnTo>
                  <a:pt x="15853" y="25854"/>
                </a:lnTo>
                <a:lnTo>
                  <a:pt x="15853" y="23465"/>
                </a:lnTo>
                <a:lnTo>
                  <a:pt x="18242" y="23465"/>
                </a:lnTo>
                <a:close/>
                <a:moveTo>
                  <a:pt x="18242" y="28391"/>
                </a:moveTo>
                <a:lnTo>
                  <a:pt x="15853" y="28391"/>
                </a:lnTo>
                <a:lnTo>
                  <a:pt x="15853" y="26002"/>
                </a:lnTo>
                <a:lnTo>
                  <a:pt x="18242" y="26002"/>
                </a:lnTo>
                <a:close/>
                <a:moveTo>
                  <a:pt x="18242" y="30928"/>
                </a:moveTo>
                <a:lnTo>
                  <a:pt x="15853" y="30928"/>
                </a:lnTo>
                <a:lnTo>
                  <a:pt x="15853" y="28540"/>
                </a:lnTo>
                <a:lnTo>
                  <a:pt x="18242" y="28540"/>
                </a:lnTo>
                <a:close/>
                <a:moveTo>
                  <a:pt x="18242" y="33466"/>
                </a:moveTo>
                <a:lnTo>
                  <a:pt x="15853" y="33466"/>
                </a:lnTo>
                <a:lnTo>
                  <a:pt x="15853" y="31077"/>
                </a:lnTo>
                <a:lnTo>
                  <a:pt x="18242" y="31077"/>
                </a:lnTo>
                <a:close/>
                <a:moveTo>
                  <a:pt x="18242" y="36003"/>
                </a:moveTo>
                <a:lnTo>
                  <a:pt x="15853" y="36003"/>
                </a:lnTo>
                <a:lnTo>
                  <a:pt x="15853" y="33614"/>
                </a:lnTo>
                <a:lnTo>
                  <a:pt x="18242" y="33614"/>
                </a:lnTo>
                <a:close/>
                <a:moveTo>
                  <a:pt x="18242" y="38540"/>
                </a:moveTo>
                <a:lnTo>
                  <a:pt x="15853" y="38540"/>
                </a:lnTo>
                <a:lnTo>
                  <a:pt x="15853" y="36152"/>
                </a:lnTo>
                <a:lnTo>
                  <a:pt x="18242" y="36152"/>
                </a:lnTo>
                <a:close/>
                <a:moveTo>
                  <a:pt x="18242" y="41079"/>
                </a:moveTo>
                <a:lnTo>
                  <a:pt x="15853" y="41079"/>
                </a:lnTo>
                <a:lnTo>
                  <a:pt x="15853" y="38690"/>
                </a:lnTo>
                <a:lnTo>
                  <a:pt x="18242" y="38690"/>
                </a:lnTo>
                <a:close/>
                <a:moveTo>
                  <a:pt x="18242" y="43616"/>
                </a:moveTo>
                <a:lnTo>
                  <a:pt x="15853" y="43616"/>
                </a:lnTo>
                <a:lnTo>
                  <a:pt x="15853" y="41226"/>
                </a:lnTo>
                <a:lnTo>
                  <a:pt x="18242" y="41226"/>
                </a:lnTo>
                <a:close/>
                <a:moveTo>
                  <a:pt x="18242" y="46152"/>
                </a:moveTo>
                <a:lnTo>
                  <a:pt x="15853" y="46152"/>
                </a:lnTo>
                <a:lnTo>
                  <a:pt x="15853" y="43764"/>
                </a:lnTo>
                <a:lnTo>
                  <a:pt x="18242" y="43764"/>
                </a:lnTo>
                <a:close/>
                <a:moveTo>
                  <a:pt x="18242" y="48691"/>
                </a:moveTo>
                <a:lnTo>
                  <a:pt x="15853" y="48691"/>
                </a:lnTo>
                <a:lnTo>
                  <a:pt x="15853" y="46302"/>
                </a:lnTo>
                <a:lnTo>
                  <a:pt x="18242" y="46302"/>
                </a:lnTo>
                <a:close/>
                <a:moveTo>
                  <a:pt x="18242" y="51228"/>
                </a:moveTo>
                <a:lnTo>
                  <a:pt x="15853" y="51228"/>
                </a:lnTo>
                <a:lnTo>
                  <a:pt x="15853" y="48839"/>
                </a:lnTo>
                <a:lnTo>
                  <a:pt x="18242" y="48839"/>
                </a:lnTo>
                <a:close/>
                <a:moveTo>
                  <a:pt x="18242" y="53765"/>
                </a:moveTo>
                <a:lnTo>
                  <a:pt x="15853" y="53765"/>
                </a:lnTo>
                <a:lnTo>
                  <a:pt x="15853" y="51376"/>
                </a:lnTo>
                <a:lnTo>
                  <a:pt x="18242" y="51376"/>
                </a:lnTo>
                <a:close/>
                <a:moveTo>
                  <a:pt x="18242" y="56303"/>
                </a:moveTo>
                <a:lnTo>
                  <a:pt x="15853" y="56303"/>
                </a:lnTo>
                <a:lnTo>
                  <a:pt x="15853" y="53914"/>
                </a:lnTo>
                <a:lnTo>
                  <a:pt x="18242" y="53914"/>
                </a:lnTo>
                <a:close/>
                <a:moveTo>
                  <a:pt x="18242" y="58840"/>
                </a:moveTo>
                <a:lnTo>
                  <a:pt x="15853" y="58840"/>
                </a:lnTo>
                <a:lnTo>
                  <a:pt x="15853" y="56451"/>
                </a:lnTo>
                <a:lnTo>
                  <a:pt x="18242" y="56451"/>
                </a:lnTo>
                <a:close/>
                <a:moveTo>
                  <a:pt x="15704" y="5554"/>
                </a:moveTo>
                <a:lnTo>
                  <a:pt x="13315" y="5554"/>
                </a:lnTo>
                <a:lnTo>
                  <a:pt x="13315" y="3165"/>
                </a:lnTo>
                <a:lnTo>
                  <a:pt x="15704" y="3165"/>
                </a:lnTo>
                <a:close/>
                <a:moveTo>
                  <a:pt x="15704" y="8092"/>
                </a:moveTo>
                <a:lnTo>
                  <a:pt x="13315" y="8092"/>
                </a:lnTo>
                <a:lnTo>
                  <a:pt x="13315" y="5703"/>
                </a:lnTo>
                <a:lnTo>
                  <a:pt x="15704" y="5703"/>
                </a:lnTo>
                <a:close/>
                <a:moveTo>
                  <a:pt x="15704" y="10629"/>
                </a:moveTo>
                <a:lnTo>
                  <a:pt x="13315" y="10629"/>
                </a:lnTo>
                <a:lnTo>
                  <a:pt x="13315" y="8240"/>
                </a:lnTo>
                <a:lnTo>
                  <a:pt x="15704" y="8240"/>
                </a:lnTo>
                <a:close/>
                <a:moveTo>
                  <a:pt x="15704" y="13166"/>
                </a:moveTo>
                <a:lnTo>
                  <a:pt x="13315" y="13166"/>
                </a:lnTo>
                <a:lnTo>
                  <a:pt x="13315" y="10777"/>
                </a:lnTo>
                <a:lnTo>
                  <a:pt x="15704" y="10777"/>
                </a:lnTo>
                <a:close/>
                <a:moveTo>
                  <a:pt x="15704" y="15704"/>
                </a:moveTo>
                <a:lnTo>
                  <a:pt x="13315" y="15704"/>
                </a:lnTo>
                <a:lnTo>
                  <a:pt x="13315" y="13316"/>
                </a:lnTo>
                <a:lnTo>
                  <a:pt x="15704" y="13316"/>
                </a:lnTo>
                <a:close/>
                <a:moveTo>
                  <a:pt x="15704" y="18242"/>
                </a:moveTo>
                <a:lnTo>
                  <a:pt x="13315" y="18242"/>
                </a:lnTo>
                <a:lnTo>
                  <a:pt x="13315" y="15853"/>
                </a:lnTo>
                <a:lnTo>
                  <a:pt x="15704" y="15853"/>
                </a:lnTo>
                <a:close/>
                <a:moveTo>
                  <a:pt x="15704" y="20778"/>
                </a:moveTo>
                <a:lnTo>
                  <a:pt x="13315" y="20778"/>
                </a:lnTo>
                <a:lnTo>
                  <a:pt x="13315" y="18389"/>
                </a:lnTo>
                <a:lnTo>
                  <a:pt x="15704" y="18389"/>
                </a:lnTo>
                <a:close/>
                <a:moveTo>
                  <a:pt x="15704" y="23316"/>
                </a:moveTo>
                <a:lnTo>
                  <a:pt x="13315" y="23316"/>
                </a:lnTo>
                <a:lnTo>
                  <a:pt x="13315" y="20928"/>
                </a:lnTo>
                <a:lnTo>
                  <a:pt x="15704" y="20928"/>
                </a:lnTo>
                <a:close/>
                <a:moveTo>
                  <a:pt x="15704" y="25854"/>
                </a:moveTo>
                <a:lnTo>
                  <a:pt x="13315" y="25854"/>
                </a:lnTo>
                <a:lnTo>
                  <a:pt x="13315" y="23465"/>
                </a:lnTo>
                <a:lnTo>
                  <a:pt x="15704" y="23465"/>
                </a:lnTo>
                <a:close/>
                <a:moveTo>
                  <a:pt x="15704" y="28391"/>
                </a:moveTo>
                <a:lnTo>
                  <a:pt x="13315" y="28391"/>
                </a:lnTo>
                <a:lnTo>
                  <a:pt x="13315" y="26002"/>
                </a:lnTo>
                <a:lnTo>
                  <a:pt x="15704" y="26002"/>
                </a:lnTo>
                <a:close/>
                <a:moveTo>
                  <a:pt x="15704" y="30928"/>
                </a:moveTo>
                <a:lnTo>
                  <a:pt x="13315" y="30928"/>
                </a:lnTo>
                <a:lnTo>
                  <a:pt x="13315" y="28540"/>
                </a:lnTo>
                <a:lnTo>
                  <a:pt x="15704" y="28540"/>
                </a:lnTo>
                <a:close/>
                <a:moveTo>
                  <a:pt x="15704" y="33466"/>
                </a:moveTo>
                <a:lnTo>
                  <a:pt x="13315" y="33466"/>
                </a:lnTo>
                <a:lnTo>
                  <a:pt x="13315" y="31077"/>
                </a:lnTo>
                <a:lnTo>
                  <a:pt x="15704" y="31077"/>
                </a:lnTo>
                <a:close/>
                <a:moveTo>
                  <a:pt x="15704" y="36003"/>
                </a:moveTo>
                <a:lnTo>
                  <a:pt x="13315" y="36003"/>
                </a:lnTo>
                <a:lnTo>
                  <a:pt x="13315" y="33614"/>
                </a:lnTo>
                <a:lnTo>
                  <a:pt x="15704" y="33614"/>
                </a:lnTo>
                <a:close/>
                <a:moveTo>
                  <a:pt x="15704" y="38540"/>
                </a:moveTo>
                <a:lnTo>
                  <a:pt x="13315" y="38540"/>
                </a:lnTo>
                <a:lnTo>
                  <a:pt x="13315" y="36152"/>
                </a:lnTo>
                <a:lnTo>
                  <a:pt x="15704" y="36152"/>
                </a:lnTo>
                <a:close/>
                <a:moveTo>
                  <a:pt x="15704" y="41079"/>
                </a:moveTo>
                <a:lnTo>
                  <a:pt x="13315" y="41079"/>
                </a:lnTo>
                <a:lnTo>
                  <a:pt x="13315" y="38690"/>
                </a:lnTo>
                <a:lnTo>
                  <a:pt x="15704" y="38690"/>
                </a:lnTo>
                <a:close/>
                <a:moveTo>
                  <a:pt x="15704" y="43616"/>
                </a:moveTo>
                <a:lnTo>
                  <a:pt x="13315" y="43616"/>
                </a:lnTo>
                <a:lnTo>
                  <a:pt x="13315" y="41226"/>
                </a:lnTo>
                <a:lnTo>
                  <a:pt x="15704" y="41226"/>
                </a:lnTo>
                <a:close/>
                <a:moveTo>
                  <a:pt x="15704" y="46152"/>
                </a:moveTo>
                <a:lnTo>
                  <a:pt x="13315" y="46152"/>
                </a:lnTo>
                <a:lnTo>
                  <a:pt x="13315" y="43764"/>
                </a:lnTo>
                <a:lnTo>
                  <a:pt x="15704" y="43764"/>
                </a:lnTo>
                <a:close/>
                <a:moveTo>
                  <a:pt x="15704" y="48691"/>
                </a:moveTo>
                <a:lnTo>
                  <a:pt x="13315" y="48691"/>
                </a:lnTo>
                <a:lnTo>
                  <a:pt x="13315" y="46302"/>
                </a:lnTo>
                <a:lnTo>
                  <a:pt x="15704" y="46302"/>
                </a:lnTo>
                <a:close/>
                <a:moveTo>
                  <a:pt x="15704" y="51228"/>
                </a:moveTo>
                <a:lnTo>
                  <a:pt x="13315" y="51228"/>
                </a:lnTo>
                <a:lnTo>
                  <a:pt x="13315" y="48839"/>
                </a:lnTo>
                <a:lnTo>
                  <a:pt x="15704" y="48839"/>
                </a:lnTo>
                <a:close/>
                <a:moveTo>
                  <a:pt x="15704" y="53765"/>
                </a:moveTo>
                <a:lnTo>
                  <a:pt x="13315" y="53765"/>
                </a:lnTo>
                <a:lnTo>
                  <a:pt x="13315" y="51376"/>
                </a:lnTo>
                <a:lnTo>
                  <a:pt x="15704" y="51376"/>
                </a:lnTo>
                <a:close/>
                <a:moveTo>
                  <a:pt x="15704" y="56303"/>
                </a:moveTo>
                <a:lnTo>
                  <a:pt x="13315" y="56303"/>
                </a:lnTo>
                <a:lnTo>
                  <a:pt x="13315" y="53914"/>
                </a:lnTo>
                <a:lnTo>
                  <a:pt x="15704" y="53914"/>
                </a:lnTo>
                <a:close/>
                <a:moveTo>
                  <a:pt x="15704" y="58840"/>
                </a:moveTo>
                <a:lnTo>
                  <a:pt x="13315" y="58840"/>
                </a:lnTo>
                <a:lnTo>
                  <a:pt x="13315" y="56451"/>
                </a:lnTo>
                <a:lnTo>
                  <a:pt x="15704" y="56451"/>
                </a:lnTo>
                <a:close/>
                <a:moveTo>
                  <a:pt x="13167" y="5554"/>
                </a:moveTo>
                <a:lnTo>
                  <a:pt x="10778" y="5554"/>
                </a:lnTo>
                <a:lnTo>
                  <a:pt x="10778" y="3165"/>
                </a:lnTo>
                <a:lnTo>
                  <a:pt x="13167" y="3165"/>
                </a:lnTo>
                <a:close/>
                <a:moveTo>
                  <a:pt x="13167" y="8092"/>
                </a:moveTo>
                <a:lnTo>
                  <a:pt x="10778" y="8092"/>
                </a:lnTo>
                <a:lnTo>
                  <a:pt x="10778" y="5703"/>
                </a:lnTo>
                <a:lnTo>
                  <a:pt x="13167" y="5703"/>
                </a:lnTo>
                <a:close/>
                <a:moveTo>
                  <a:pt x="13167" y="10629"/>
                </a:moveTo>
                <a:lnTo>
                  <a:pt x="10778" y="10629"/>
                </a:lnTo>
                <a:lnTo>
                  <a:pt x="10778" y="8240"/>
                </a:lnTo>
                <a:lnTo>
                  <a:pt x="13167" y="8240"/>
                </a:lnTo>
                <a:close/>
                <a:moveTo>
                  <a:pt x="13167" y="13166"/>
                </a:moveTo>
                <a:lnTo>
                  <a:pt x="10778" y="13166"/>
                </a:lnTo>
                <a:lnTo>
                  <a:pt x="10778" y="10777"/>
                </a:lnTo>
                <a:lnTo>
                  <a:pt x="13167" y="10777"/>
                </a:lnTo>
                <a:close/>
                <a:moveTo>
                  <a:pt x="13167" y="15704"/>
                </a:moveTo>
                <a:lnTo>
                  <a:pt x="10778" y="15704"/>
                </a:lnTo>
                <a:lnTo>
                  <a:pt x="10778" y="13316"/>
                </a:lnTo>
                <a:lnTo>
                  <a:pt x="13167" y="13316"/>
                </a:lnTo>
                <a:close/>
                <a:moveTo>
                  <a:pt x="13167" y="18242"/>
                </a:moveTo>
                <a:lnTo>
                  <a:pt x="10778" y="18242"/>
                </a:lnTo>
                <a:lnTo>
                  <a:pt x="10778" y="15853"/>
                </a:lnTo>
                <a:lnTo>
                  <a:pt x="13167" y="15853"/>
                </a:lnTo>
                <a:close/>
                <a:moveTo>
                  <a:pt x="13167" y="20778"/>
                </a:moveTo>
                <a:lnTo>
                  <a:pt x="10778" y="20778"/>
                </a:lnTo>
                <a:lnTo>
                  <a:pt x="10778" y="18389"/>
                </a:lnTo>
                <a:lnTo>
                  <a:pt x="13167" y="18389"/>
                </a:lnTo>
                <a:close/>
                <a:moveTo>
                  <a:pt x="13167" y="23316"/>
                </a:moveTo>
                <a:lnTo>
                  <a:pt x="10778" y="23316"/>
                </a:lnTo>
                <a:lnTo>
                  <a:pt x="10778" y="20928"/>
                </a:lnTo>
                <a:lnTo>
                  <a:pt x="13167" y="20928"/>
                </a:lnTo>
                <a:close/>
                <a:moveTo>
                  <a:pt x="13167" y="25854"/>
                </a:moveTo>
                <a:lnTo>
                  <a:pt x="10778" y="25854"/>
                </a:lnTo>
                <a:lnTo>
                  <a:pt x="10778" y="23465"/>
                </a:lnTo>
                <a:lnTo>
                  <a:pt x="13167" y="23465"/>
                </a:lnTo>
                <a:close/>
                <a:moveTo>
                  <a:pt x="13167" y="28391"/>
                </a:moveTo>
                <a:lnTo>
                  <a:pt x="10778" y="28391"/>
                </a:lnTo>
                <a:lnTo>
                  <a:pt x="10778" y="26002"/>
                </a:lnTo>
                <a:lnTo>
                  <a:pt x="13167" y="26002"/>
                </a:lnTo>
                <a:close/>
                <a:moveTo>
                  <a:pt x="13167" y="30928"/>
                </a:moveTo>
                <a:lnTo>
                  <a:pt x="10778" y="30928"/>
                </a:lnTo>
                <a:lnTo>
                  <a:pt x="10778" y="28540"/>
                </a:lnTo>
                <a:lnTo>
                  <a:pt x="13167" y="28540"/>
                </a:lnTo>
                <a:close/>
                <a:moveTo>
                  <a:pt x="13167" y="33466"/>
                </a:moveTo>
                <a:lnTo>
                  <a:pt x="10778" y="33466"/>
                </a:lnTo>
                <a:lnTo>
                  <a:pt x="10778" y="31077"/>
                </a:lnTo>
                <a:lnTo>
                  <a:pt x="13167" y="31077"/>
                </a:lnTo>
                <a:close/>
                <a:moveTo>
                  <a:pt x="13167" y="36003"/>
                </a:moveTo>
                <a:lnTo>
                  <a:pt x="10778" y="36003"/>
                </a:lnTo>
                <a:lnTo>
                  <a:pt x="10778" y="33614"/>
                </a:lnTo>
                <a:lnTo>
                  <a:pt x="13167" y="33614"/>
                </a:lnTo>
                <a:close/>
                <a:moveTo>
                  <a:pt x="13167" y="38540"/>
                </a:moveTo>
                <a:lnTo>
                  <a:pt x="10778" y="38540"/>
                </a:lnTo>
                <a:lnTo>
                  <a:pt x="10778" y="36152"/>
                </a:lnTo>
                <a:lnTo>
                  <a:pt x="13167" y="36152"/>
                </a:lnTo>
                <a:close/>
                <a:moveTo>
                  <a:pt x="13167" y="41079"/>
                </a:moveTo>
                <a:lnTo>
                  <a:pt x="10778" y="41079"/>
                </a:lnTo>
                <a:lnTo>
                  <a:pt x="10778" y="38690"/>
                </a:lnTo>
                <a:lnTo>
                  <a:pt x="13167" y="38690"/>
                </a:lnTo>
                <a:close/>
                <a:moveTo>
                  <a:pt x="13167" y="43616"/>
                </a:moveTo>
                <a:lnTo>
                  <a:pt x="10778" y="43616"/>
                </a:lnTo>
                <a:lnTo>
                  <a:pt x="10778" y="41226"/>
                </a:lnTo>
                <a:lnTo>
                  <a:pt x="13167" y="41226"/>
                </a:lnTo>
                <a:close/>
                <a:moveTo>
                  <a:pt x="13167" y="46152"/>
                </a:moveTo>
                <a:lnTo>
                  <a:pt x="10778" y="46152"/>
                </a:lnTo>
                <a:lnTo>
                  <a:pt x="10778" y="43764"/>
                </a:lnTo>
                <a:lnTo>
                  <a:pt x="13167" y="43764"/>
                </a:lnTo>
                <a:close/>
                <a:moveTo>
                  <a:pt x="13167" y="48691"/>
                </a:moveTo>
                <a:lnTo>
                  <a:pt x="10778" y="48691"/>
                </a:lnTo>
                <a:lnTo>
                  <a:pt x="10778" y="46302"/>
                </a:lnTo>
                <a:lnTo>
                  <a:pt x="13167" y="46302"/>
                </a:lnTo>
                <a:close/>
                <a:moveTo>
                  <a:pt x="13167" y="51228"/>
                </a:moveTo>
                <a:lnTo>
                  <a:pt x="10778" y="51228"/>
                </a:lnTo>
                <a:lnTo>
                  <a:pt x="10778" y="48839"/>
                </a:lnTo>
                <a:lnTo>
                  <a:pt x="13167" y="48839"/>
                </a:lnTo>
                <a:close/>
                <a:moveTo>
                  <a:pt x="13167" y="53765"/>
                </a:moveTo>
                <a:lnTo>
                  <a:pt x="10778" y="53765"/>
                </a:lnTo>
                <a:lnTo>
                  <a:pt x="10778" y="51376"/>
                </a:lnTo>
                <a:lnTo>
                  <a:pt x="13167" y="51376"/>
                </a:lnTo>
                <a:close/>
                <a:moveTo>
                  <a:pt x="13167" y="56303"/>
                </a:moveTo>
                <a:lnTo>
                  <a:pt x="10778" y="56303"/>
                </a:lnTo>
                <a:lnTo>
                  <a:pt x="10778" y="53914"/>
                </a:lnTo>
                <a:lnTo>
                  <a:pt x="13167" y="53914"/>
                </a:lnTo>
                <a:close/>
                <a:moveTo>
                  <a:pt x="13167" y="58840"/>
                </a:moveTo>
                <a:lnTo>
                  <a:pt x="10778" y="58840"/>
                </a:lnTo>
                <a:lnTo>
                  <a:pt x="10778" y="56451"/>
                </a:lnTo>
                <a:lnTo>
                  <a:pt x="13167" y="56451"/>
                </a:lnTo>
                <a:close/>
                <a:moveTo>
                  <a:pt x="10630" y="5554"/>
                </a:moveTo>
                <a:lnTo>
                  <a:pt x="8241" y="5554"/>
                </a:lnTo>
                <a:lnTo>
                  <a:pt x="8241" y="3165"/>
                </a:lnTo>
                <a:lnTo>
                  <a:pt x="10630" y="3165"/>
                </a:lnTo>
                <a:close/>
                <a:moveTo>
                  <a:pt x="10630" y="8092"/>
                </a:moveTo>
                <a:lnTo>
                  <a:pt x="8241" y="8092"/>
                </a:lnTo>
                <a:lnTo>
                  <a:pt x="8241" y="5703"/>
                </a:lnTo>
                <a:lnTo>
                  <a:pt x="10630" y="5703"/>
                </a:lnTo>
                <a:close/>
                <a:moveTo>
                  <a:pt x="10630" y="10629"/>
                </a:moveTo>
                <a:lnTo>
                  <a:pt x="8241" y="10629"/>
                </a:lnTo>
                <a:lnTo>
                  <a:pt x="8241" y="8240"/>
                </a:lnTo>
                <a:lnTo>
                  <a:pt x="10630" y="8240"/>
                </a:lnTo>
                <a:close/>
                <a:moveTo>
                  <a:pt x="10630" y="13166"/>
                </a:moveTo>
                <a:lnTo>
                  <a:pt x="8241" y="13166"/>
                </a:lnTo>
                <a:lnTo>
                  <a:pt x="8241" y="10777"/>
                </a:lnTo>
                <a:lnTo>
                  <a:pt x="10630" y="10777"/>
                </a:lnTo>
                <a:close/>
                <a:moveTo>
                  <a:pt x="10630" y="15704"/>
                </a:moveTo>
                <a:lnTo>
                  <a:pt x="8241" y="15704"/>
                </a:lnTo>
                <a:lnTo>
                  <a:pt x="8241" y="13316"/>
                </a:lnTo>
                <a:lnTo>
                  <a:pt x="10630" y="13316"/>
                </a:lnTo>
                <a:close/>
                <a:moveTo>
                  <a:pt x="10630" y="18242"/>
                </a:moveTo>
                <a:lnTo>
                  <a:pt x="8241" y="18242"/>
                </a:lnTo>
                <a:lnTo>
                  <a:pt x="8241" y="15853"/>
                </a:lnTo>
                <a:lnTo>
                  <a:pt x="10630" y="15853"/>
                </a:lnTo>
                <a:close/>
                <a:moveTo>
                  <a:pt x="10630" y="20778"/>
                </a:moveTo>
                <a:lnTo>
                  <a:pt x="8241" y="20778"/>
                </a:lnTo>
                <a:lnTo>
                  <a:pt x="8241" y="18389"/>
                </a:lnTo>
                <a:lnTo>
                  <a:pt x="10630" y="18389"/>
                </a:lnTo>
                <a:close/>
                <a:moveTo>
                  <a:pt x="10630" y="23316"/>
                </a:moveTo>
                <a:lnTo>
                  <a:pt x="8241" y="23316"/>
                </a:lnTo>
                <a:lnTo>
                  <a:pt x="8241" y="20928"/>
                </a:lnTo>
                <a:lnTo>
                  <a:pt x="10630" y="20928"/>
                </a:lnTo>
                <a:close/>
                <a:moveTo>
                  <a:pt x="10630" y="25854"/>
                </a:moveTo>
                <a:lnTo>
                  <a:pt x="8241" y="25854"/>
                </a:lnTo>
                <a:lnTo>
                  <a:pt x="8241" y="23465"/>
                </a:lnTo>
                <a:lnTo>
                  <a:pt x="10630" y="23465"/>
                </a:lnTo>
                <a:close/>
                <a:moveTo>
                  <a:pt x="10630" y="28391"/>
                </a:moveTo>
                <a:lnTo>
                  <a:pt x="8241" y="28391"/>
                </a:lnTo>
                <a:lnTo>
                  <a:pt x="8241" y="26002"/>
                </a:lnTo>
                <a:lnTo>
                  <a:pt x="10630" y="26002"/>
                </a:lnTo>
                <a:close/>
                <a:moveTo>
                  <a:pt x="10630" y="30928"/>
                </a:moveTo>
                <a:lnTo>
                  <a:pt x="8241" y="30928"/>
                </a:lnTo>
                <a:lnTo>
                  <a:pt x="8241" y="28540"/>
                </a:lnTo>
                <a:lnTo>
                  <a:pt x="10630" y="28540"/>
                </a:lnTo>
                <a:close/>
                <a:moveTo>
                  <a:pt x="10630" y="33466"/>
                </a:moveTo>
                <a:lnTo>
                  <a:pt x="8241" y="33466"/>
                </a:lnTo>
                <a:lnTo>
                  <a:pt x="8241" y="31077"/>
                </a:lnTo>
                <a:lnTo>
                  <a:pt x="10630" y="31077"/>
                </a:lnTo>
                <a:close/>
                <a:moveTo>
                  <a:pt x="10630" y="36003"/>
                </a:moveTo>
                <a:lnTo>
                  <a:pt x="8241" y="36003"/>
                </a:lnTo>
                <a:lnTo>
                  <a:pt x="8241" y="33614"/>
                </a:lnTo>
                <a:lnTo>
                  <a:pt x="10630" y="33614"/>
                </a:lnTo>
                <a:close/>
                <a:moveTo>
                  <a:pt x="10630" y="38540"/>
                </a:moveTo>
                <a:lnTo>
                  <a:pt x="8241" y="38540"/>
                </a:lnTo>
                <a:lnTo>
                  <a:pt x="8241" y="36152"/>
                </a:lnTo>
                <a:lnTo>
                  <a:pt x="10630" y="36152"/>
                </a:lnTo>
                <a:close/>
                <a:moveTo>
                  <a:pt x="10630" y="41079"/>
                </a:moveTo>
                <a:lnTo>
                  <a:pt x="8241" y="41079"/>
                </a:lnTo>
                <a:lnTo>
                  <a:pt x="8241" y="38690"/>
                </a:lnTo>
                <a:lnTo>
                  <a:pt x="10630" y="38690"/>
                </a:lnTo>
                <a:close/>
                <a:moveTo>
                  <a:pt x="10630" y="43616"/>
                </a:moveTo>
                <a:lnTo>
                  <a:pt x="8241" y="43616"/>
                </a:lnTo>
                <a:lnTo>
                  <a:pt x="8241" y="41226"/>
                </a:lnTo>
                <a:lnTo>
                  <a:pt x="10630" y="41226"/>
                </a:lnTo>
                <a:close/>
                <a:moveTo>
                  <a:pt x="10630" y="46152"/>
                </a:moveTo>
                <a:lnTo>
                  <a:pt x="8241" y="46152"/>
                </a:lnTo>
                <a:lnTo>
                  <a:pt x="8241" y="43764"/>
                </a:lnTo>
                <a:lnTo>
                  <a:pt x="10630" y="43764"/>
                </a:lnTo>
                <a:close/>
                <a:moveTo>
                  <a:pt x="10630" y="48691"/>
                </a:moveTo>
                <a:lnTo>
                  <a:pt x="8241" y="48691"/>
                </a:lnTo>
                <a:lnTo>
                  <a:pt x="8241" y="46302"/>
                </a:lnTo>
                <a:lnTo>
                  <a:pt x="10630" y="46302"/>
                </a:lnTo>
                <a:close/>
                <a:moveTo>
                  <a:pt x="10630" y="51228"/>
                </a:moveTo>
                <a:lnTo>
                  <a:pt x="8241" y="51228"/>
                </a:lnTo>
                <a:lnTo>
                  <a:pt x="8241" y="48839"/>
                </a:lnTo>
                <a:lnTo>
                  <a:pt x="10630" y="48839"/>
                </a:lnTo>
                <a:close/>
                <a:moveTo>
                  <a:pt x="10630" y="53765"/>
                </a:moveTo>
                <a:lnTo>
                  <a:pt x="8241" y="53765"/>
                </a:lnTo>
                <a:lnTo>
                  <a:pt x="8241" y="51376"/>
                </a:lnTo>
                <a:lnTo>
                  <a:pt x="10630" y="51376"/>
                </a:lnTo>
                <a:close/>
                <a:moveTo>
                  <a:pt x="10630" y="56303"/>
                </a:moveTo>
                <a:lnTo>
                  <a:pt x="8241" y="56303"/>
                </a:lnTo>
                <a:lnTo>
                  <a:pt x="8241" y="53914"/>
                </a:lnTo>
                <a:lnTo>
                  <a:pt x="10630" y="53914"/>
                </a:lnTo>
                <a:close/>
                <a:moveTo>
                  <a:pt x="10630" y="58840"/>
                </a:moveTo>
                <a:lnTo>
                  <a:pt x="8241" y="58840"/>
                </a:lnTo>
                <a:lnTo>
                  <a:pt x="8241" y="56451"/>
                </a:lnTo>
                <a:lnTo>
                  <a:pt x="10630" y="56451"/>
                </a:lnTo>
                <a:close/>
                <a:moveTo>
                  <a:pt x="8092" y="5554"/>
                </a:moveTo>
                <a:lnTo>
                  <a:pt x="5703" y="5554"/>
                </a:lnTo>
                <a:lnTo>
                  <a:pt x="5703" y="3165"/>
                </a:lnTo>
                <a:lnTo>
                  <a:pt x="8092" y="3165"/>
                </a:lnTo>
                <a:close/>
                <a:moveTo>
                  <a:pt x="8092" y="8092"/>
                </a:moveTo>
                <a:lnTo>
                  <a:pt x="5703" y="8092"/>
                </a:lnTo>
                <a:lnTo>
                  <a:pt x="5703" y="5703"/>
                </a:lnTo>
                <a:lnTo>
                  <a:pt x="8092" y="5703"/>
                </a:lnTo>
                <a:close/>
                <a:moveTo>
                  <a:pt x="8092" y="10629"/>
                </a:moveTo>
                <a:lnTo>
                  <a:pt x="5703" y="10629"/>
                </a:lnTo>
                <a:lnTo>
                  <a:pt x="5703" y="8240"/>
                </a:lnTo>
                <a:lnTo>
                  <a:pt x="8092" y="8240"/>
                </a:lnTo>
                <a:close/>
                <a:moveTo>
                  <a:pt x="8092" y="13166"/>
                </a:moveTo>
                <a:lnTo>
                  <a:pt x="5703" y="13166"/>
                </a:lnTo>
                <a:lnTo>
                  <a:pt x="5703" y="10777"/>
                </a:lnTo>
                <a:lnTo>
                  <a:pt x="8092" y="10777"/>
                </a:lnTo>
                <a:close/>
                <a:moveTo>
                  <a:pt x="8092" y="15704"/>
                </a:moveTo>
                <a:lnTo>
                  <a:pt x="5703" y="15704"/>
                </a:lnTo>
                <a:lnTo>
                  <a:pt x="5703" y="13316"/>
                </a:lnTo>
                <a:lnTo>
                  <a:pt x="8092" y="13316"/>
                </a:lnTo>
                <a:close/>
                <a:moveTo>
                  <a:pt x="8092" y="18242"/>
                </a:moveTo>
                <a:lnTo>
                  <a:pt x="5703" y="18242"/>
                </a:lnTo>
                <a:lnTo>
                  <a:pt x="5703" y="15853"/>
                </a:lnTo>
                <a:lnTo>
                  <a:pt x="8092" y="15853"/>
                </a:lnTo>
                <a:close/>
                <a:moveTo>
                  <a:pt x="8092" y="20778"/>
                </a:moveTo>
                <a:lnTo>
                  <a:pt x="5703" y="20778"/>
                </a:lnTo>
                <a:lnTo>
                  <a:pt x="5703" y="18389"/>
                </a:lnTo>
                <a:lnTo>
                  <a:pt x="8092" y="18389"/>
                </a:lnTo>
                <a:close/>
                <a:moveTo>
                  <a:pt x="8092" y="23316"/>
                </a:moveTo>
                <a:lnTo>
                  <a:pt x="5703" y="23316"/>
                </a:lnTo>
                <a:lnTo>
                  <a:pt x="5703" y="20928"/>
                </a:lnTo>
                <a:lnTo>
                  <a:pt x="8092" y="20928"/>
                </a:lnTo>
                <a:close/>
                <a:moveTo>
                  <a:pt x="8092" y="25854"/>
                </a:moveTo>
                <a:lnTo>
                  <a:pt x="5703" y="25854"/>
                </a:lnTo>
                <a:lnTo>
                  <a:pt x="5703" y="23465"/>
                </a:lnTo>
                <a:lnTo>
                  <a:pt x="8092" y="23465"/>
                </a:lnTo>
                <a:close/>
                <a:moveTo>
                  <a:pt x="8092" y="28391"/>
                </a:moveTo>
                <a:lnTo>
                  <a:pt x="5703" y="28391"/>
                </a:lnTo>
                <a:lnTo>
                  <a:pt x="5703" y="26002"/>
                </a:lnTo>
                <a:lnTo>
                  <a:pt x="8092" y="26002"/>
                </a:lnTo>
                <a:close/>
                <a:moveTo>
                  <a:pt x="8092" y="30928"/>
                </a:moveTo>
                <a:lnTo>
                  <a:pt x="5703" y="30928"/>
                </a:lnTo>
                <a:lnTo>
                  <a:pt x="5703" y="28540"/>
                </a:lnTo>
                <a:lnTo>
                  <a:pt x="8092" y="28540"/>
                </a:lnTo>
                <a:close/>
                <a:moveTo>
                  <a:pt x="8092" y="33466"/>
                </a:moveTo>
                <a:lnTo>
                  <a:pt x="5703" y="33466"/>
                </a:lnTo>
                <a:lnTo>
                  <a:pt x="5703" y="31077"/>
                </a:lnTo>
                <a:lnTo>
                  <a:pt x="8092" y="31077"/>
                </a:lnTo>
                <a:close/>
                <a:moveTo>
                  <a:pt x="8092" y="36003"/>
                </a:moveTo>
                <a:lnTo>
                  <a:pt x="5703" y="36003"/>
                </a:lnTo>
                <a:lnTo>
                  <a:pt x="5703" y="33614"/>
                </a:lnTo>
                <a:lnTo>
                  <a:pt x="8092" y="33614"/>
                </a:lnTo>
                <a:close/>
                <a:moveTo>
                  <a:pt x="8092" y="38540"/>
                </a:moveTo>
                <a:lnTo>
                  <a:pt x="5703" y="38540"/>
                </a:lnTo>
                <a:lnTo>
                  <a:pt x="5703" y="36152"/>
                </a:lnTo>
                <a:lnTo>
                  <a:pt x="8092" y="36152"/>
                </a:lnTo>
                <a:close/>
                <a:moveTo>
                  <a:pt x="8092" y="41079"/>
                </a:moveTo>
                <a:lnTo>
                  <a:pt x="5703" y="41079"/>
                </a:lnTo>
                <a:lnTo>
                  <a:pt x="5703" y="38690"/>
                </a:lnTo>
                <a:lnTo>
                  <a:pt x="8092" y="38690"/>
                </a:lnTo>
                <a:close/>
                <a:moveTo>
                  <a:pt x="8092" y="43616"/>
                </a:moveTo>
                <a:lnTo>
                  <a:pt x="5703" y="43616"/>
                </a:lnTo>
                <a:lnTo>
                  <a:pt x="5703" y="41226"/>
                </a:lnTo>
                <a:lnTo>
                  <a:pt x="8092" y="41226"/>
                </a:lnTo>
                <a:close/>
                <a:moveTo>
                  <a:pt x="8092" y="46152"/>
                </a:moveTo>
                <a:lnTo>
                  <a:pt x="5703" y="46152"/>
                </a:lnTo>
                <a:lnTo>
                  <a:pt x="5703" y="43764"/>
                </a:lnTo>
                <a:lnTo>
                  <a:pt x="8092" y="43764"/>
                </a:lnTo>
                <a:close/>
                <a:moveTo>
                  <a:pt x="8092" y="48691"/>
                </a:moveTo>
                <a:lnTo>
                  <a:pt x="5703" y="48691"/>
                </a:lnTo>
                <a:lnTo>
                  <a:pt x="5703" y="46302"/>
                </a:lnTo>
                <a:lnTo>
                  <a:pt x="8092" y="46302"/>
                </a:lnTo>
                <a:close/>
                <a:moveTo>
                  <a:pt x="8092" y="51228"/>
                </a:moveTo>
                <a:lnTo>
                  <a:pt x="5703" y="51228"/>
                </a:lnTo>
                <a:lnTo>
                  <a:pt x="5703" y="48839"/>
                </a:lnTo>
                <a:lnTo>
                  <a:pt x="8092" y="48839"/>
                </a:lnTo>
                <a:close/>
                <a:moveTo>
                  <a:pt x="8092" y="53765"/>
                </a:moveTo>
                <a:lnTo>
                  <a:pt x="5703" y="53765"/>
                </a:lnTo>
                <a:lnTo>
                  <a:pt x="5703" y="51376"/>
                </a:lnTo>
                <a:lnTo>
                  <a:pt x="8092" y="51376"/>
                </a:lnTo>
                <a:close/>
                <a:moveTo>
                  <a:pt x="8092" y="56303"/>
                </a:moveTo>
                <a:lnTo>
                  <a:pt x="5703" y="56303"/>
                </a:lnTo>
                <a:lnTo>
                  <a:pt x="5703" y="53914"/>
                </a:lnTo>
                <a:lnTo>
                  <a:pt x="8092" y="53914"/>
                </a:lnTo>
                <a:close/>
                <a:moveTo>
                  <a:pt x="8092" y="58840"/>
                </a:moveTo>
                <a:lnTo>
                  <a:pt x="5703" y="58840"/>
                </a:lnTo>
                <a:lnTo>
                  <a:pt x="5703" y="56451"/>
                </a:lnTo>
                <a:lnTo>
                  <a:pt x="8092" y="56451"/>
                </a:lnTo>
                <a:close/>
                <a:moveTo>
                  <a:pt x="5554" y="5554"/>
                </a:moveTo>
                <a:lnTo>
                  <a:pt x="3166" y="5554"/>
                </a:lnTo>
                <a:lnTo>
                  <a:pt x="3166" y="3165"/>
                </a:lnTo>
                <a:lnTo>
                  <a:pt x="5554" y="3165"/>
                </a:lnTo>
                <a:close/>
                <a:moveTo>
                  <a:pt x="5554" y="8092"/>
                </a:moveTo>
                <a:lnTo>
                  <a:pt x="3166" y="8092"/>
                </a:lnTo>
                <a:lnTo>
                  <a:pt x="3166" y="5703"/>
                </a:lnTo>
                <a:lnTo>
                  <a:pt x="5554" y="5703"/>
                </a:lnTo>
                <a:close/>
                <a:moveTo>
                  <a:pt x="5554" y="10629"/>
                </a:moveTo>
                <a:lnTo>
                  <a:pt x="3166" y="10629"/>
                </a:lnTo>
                <a:lnTo>
                  <a:pt x="3166" y="8240"/>
                </a:lnTo>
                <a:lnTo>
                  <a:pt x="5554" y="8240"/>
                </a:lnTo>
                <a:close/>
                <a:moveTo>
                  <a:pt x="5554" y="13166"/>
                </a:moveTo>
                <a:lnTo>
                  <a:pt x="3166" y="13166"/>
                </a:lnTo>
                <a:lnTo>
                  <a:pt x="3166" y="10777"/>
                </a:lnTo>
                <a:lnTo>
                  <a:pt x="5554" y="10777"/>
                </a:lnTo>
                <a:close/>
                <a:moveTo>
                  <a:pt x="5554" y="15704"/>
                </a:moveTo>
                <a:lnTo>
                  <a:pt x="3166" y="15704"/>
                </a:lnTo>
                <a:lnTo>
                  <a:pt x="3166" y="13316"/>
                </a:lnTo>
                <a:lnTo>
                  <a:pt x="5554" y="13316"/>
                </a:lnTo>
                <a:close/>
                <a:moveTo>
                  <a:pt x="5554" y="18242"/>
                </a:moveTo>
                <a:lnTo>
                  <a:pt x="3166" y="18242"/>
                </a:lnTo>
                <a:lnTo>
                  <a:pt x="3166" y="15853"/>
                </a:lnTo>
                <a:lnTo>
                  <a:pt x="5554" y="15853"/>
                </a:lnTo>
                <a:close/>
                <a:moveTo>
                  <a:pt x="5554" y="20778"/>
                </a:moveTo>
                <a:lnTo>
                  <a:pt x="3166" y="20778"/>
                </a:lnTo>
                <a:lnTo>
                  <a:pt x="3166" y="18389"/>
                </a:lnTo>
                <a:lnTo>
                  <a:pt x="5554" y="18389"/>
                </a:lnTo>
                <a:close/>
                <a:moveTo>
                  <a:pt x="5554" y="23316"/>
                </a:moveTo>
                <a:lnTo>
                  <a:pt x="3166" y="23316"/>
                </a:lnTo>
                <a:lnTo>
                  <a:pt x="3166" y="20928"/>
                </a:lnTo>
                <a:lnTo>
                  <a:pt x="5554" y="20928"/>
                </a:lnTo>
                <a:close/>
                <a:moveTo>
                  <a:pt x="5554" y="25854"/>
                </a:moveTo>
                <a:lnTo>
                  <a:pt x="3166" y="25854"/>
                </a:lnTo>
                <a:lnTo>
                  <a:pt x="3166" y="23465"/>
                </a:lnTo>
                <a:lnTo>
                  <a:pt x="5554" y="23465"/>
                </a:lnTo>
                <a:close/>
                <a:moveTo>
                  <a:pt x="5554" y="28391"/>
                </a:moveTo>
                <a:lnTo>
                  <a:pt x="3166" y="28391"/>
                </a:lnTo>
                <a:lnTo>
                  <a:pt x="3166" y="26002"/>
                </a:lnTo>
                <a:lnTo>
                  <a:pt x="5554" y="26002"/>
                </a:lnTo>
                <a:close/>
                <a:moveTo>
                  <a:pt x="5554" y="30928"/>
                </a:moveTo>
                <a:lnTo>
                  <a:pt x="3166" y="30928"/>
                </a:lnTo>
                <a:lnTo>
                  <a:pt x="3166" y="28540"/>
                </a:lnTo>
                <a:lnTo>
                  <a:pt x="5554" y="28540"/>
                </a:lnTo>
                <a:close/>
                <a:moveTo>
                  <a:pt x="5554" y="33466"/>
                </a:moveTo>
                <a:lnTo>
                  <a:pt x="3166" y="33466"/>
                </a:lnTo>
                <a:lnTo>
                  <a:pt x="3166" y="31077"/>
                </a:lnTo>
                <a:lnTo>
                  <a:pt x="5554" y="31077"/>
                </a:lnTo>
                <a:close/>
                <a:moveTo>
                  <a:pt x="5554" y="36003"/>
                </a:moveTo>
                <a:lnTo>
                  <a:pt x="3166" y="36003"/>
                </a:lnTo>
                <a:lnTo>
                  <a:pt x="3166" y="33614"/>
                </a:lnTo>
                <a:lnTo>
                  <a:pt x="5554" y="33614"/>
                </a:lnTo>
                <a:close/>
                <a:moveTo>
                  <a:pt x="5554" y="38540"/>
                </a:moveTo>
                <a:lnTo>
                  <a:pt x="3166" y="38540"/>
                </a:lnTo>
                <a:lnTo>
                  <a:pt x="3166" y="36152"/>
                </a:lnTo>
                <a:lnTo>
                  <a:pt x="5554" y="36152"/>
                </a:lnTo>
                <a:close/>
                <a:moveTo>
                  <a:pt x="5554" y="41079"/>
                </a:moveTo>
                <a:lnTo>
                  <a:pt x="3166" y="41079"/>
                </a:lnTo>
                <a:lnTo>
                  <a:pt x="3166" y="38690"/>
                </a:lnTo>
                <a:lnTo>
                  <a:pt x="5554" y="38690"/>
                </a:lnTo>
                <a:close/>
                <a:moveTo>
                  <a:pt x="5554" y="43616"/>
                </a:moveTo>
                <a:lnTo>
                  <a:pt x="3166" y="43616"/>
                </a:lnTo>
                <a:lnTo>
                  <a:pt x="3166" y="41226"/>
                </a:lnTo>
                <a:lnTo>
                  <a:pt x="5554" y="41226"/>
                </a:lnTo>
                <a:close/>
                <a:moveTo>
                  <a:pt x="5554" y="46152"/>
                </a:moveTo>
                <a:lnTo>
                  <a:pt x="3166" y="46152"/>
                </a:lnTo>
                <a:lnTo>
                  <a:pt x="3166" y="43764"/>
                </a:lnTo>
                <a:lnTo>
                  <a:pt x="5554" y="43764"/>
                </a:lnTo>
                <a:close/>
                <a:moveTo>
                  <a:pt x="5554" y="48691"/>
                </a:moveTo>
                <a:lnTo>
                  <a:pt x="3166" y="48691"/>
                </a:lnTo>
                <a:lnTo>
                  <a:pt x="3166" y="46302"/>
                </a:lnTo>
                <a:lnTo>
                  <a:pt x="5554" y="46302"/>
                </a:lnTo>
                <a:close/>
                <a:moveTo>
                  <a:pt x="5554" y="51228"/>
                </a:moveTo>
                <a:lnTo>
                  <a:pt x="3166" y="51228"/>
                </a:lnTo>
                <a:lnTo>
                  <a:pt x="3166" y="48839"/>
                </a:lnTo>
                <a:lnTo>
                  <a:pt x="5554" y="48839"/>
                </a:lnTo>
                <a:close/>
                <a:moveTo>
                  <a:pt x="5554" y="53765"/>
                </a:moveTo>
                <a:lnTo>
                  <a:pt x="3166" y="53765"/>
                </a:lnTo>
                <a:lnTo>
                  <a:pt x="3166" y="51376"/>
                </a:lnTo>
                <a:lnTo>
                  <a:pt x="5554" y="51376"/>
                </a:lnTo>
                <a:close/>
                <a:moveTo>
                  <a:pt x="5554" y="56303"/>
                </a:moveTo>
                <a:lnTo>
                  <a:pt x="3166" y="56303"/>
                </a:lnTo>
                <a:lnTo>
                  <a:pt x="3166" y="53914"/>
                </a:lnTo>
                <a:lnTo>
                  <a:pt x="5554" y="53914"/>
                </a:lnTo>
                <a:close/>
                <a:moveTo>
                  <a:pt x="5554" y="58840"/>
                </a:moveTo>
                <a:lnTo>
                  <a:pt x="3166" y="58840"/>
                </a:lnTo>
                <a:lnTo>
                  <a:pt x="3166" y="56451"/>
                </a:lnTo>
                <a:lnTo>
                  <a:pt x="5554" y="56451"/>
                </a:lnTo>
                <a:close/>
                <a:moveTo>
                  <a:pt x="109437" y="3165"/>
                </a:moveTo>
                <a:lnTo>
                  <a:pt x="109437" y="3017"/>
                </a:lnTo>
                <a:lnTo>
                  <a:pt x="107200" y="3017"/>
                </a:lnTo>
                <a:lnTo>
                  <a:pt x="107200" y="75"/>
                </a:lnTo>
                <a:cubicBezTo>
                  <a:pt x="107200" y="34"/>
                  <a:pt x="107167" y="0"/>
                  <a:pt x="107126" y="0"/>
                </a:cubicBezTo>
                <a:cubicBezTo>
                  <a:pt x="107084" y="0"/>
                  <a:pt x="107051" y="34"/>
                  <a:pt x="107051" y="75"/>
                </a:cubicBezTo>
                <a:lnTo>
                  <a:pt x="107051" y="3017"/>
                </a:lnTo>
                <a:lnTo>
                  <a:pt x="104662" y="3017"/>
                </a:lnTo>
                <a:lnTo>
                  <a:pt x="104662" y="75"/>
                </a:lnTo>
                <a:cubicBezTo>
                  <a:pt x="104662" y="34"/>
                  <a:pt x="104629" y="0"/>
                  <a:pt x="104588" y="0"/>
                </a:cubicBezTo>
                <a:cubicBezTo>
                  <a:pt x="104547" y="0"/>
                  <a:pt x="104514" y="34"/>
                  <a:pt x="104514" y="75"/>
                </a:cubicBezTo>
                <a:lnTo>
                  <a:pt x="104514" y="3017"/>
                </a:lnTo>
                <a:lnTo>
                  <a:pt x="102125" y="3017"/>
                </a:lnTo>
                <a:lnTo>
                  <a:pt x="102125" y="75"/>
                </a:lnTo>
                <a:cubicBezTo>
                  <a:pt x="102125" y="34"/>
                  <a:pt x="102092" y="0"/>
                  <a:pt x="102051" y="0"/>
                </a:cubicBezTo>
                <a:cubicBezTo>
                  <a:pt x="102010" y="0"/>
                  <a:pt x="101977" y="34"/>
                  <a:pt x="101977" y="75"/>
                </a:cubicBezTo>
                <a:lnTo>
                  <a:pt x="101977" y="3017"/>
                </a:lnTo>
                <a:lnTo>
                  <a:pt x="99588" y="3017"/>
                </a:lnTo>
                <a:lnTo>
                  <a:pt x="99588" y="75"/>
                </a:lnTo>
                <a:cubicBezTo>
                  <a:pt x="99588" y="34"/>
                  <a:pt x="99555" y="0"/>
                  <a:pt x="99514" y="0"/>
                </a:cubicBezTo>
                <a:cubicBezTo>
                  <a:pt x="99473" y="0"/>
                  <a:pt x="99439" y="34"/>
                  <a:pt x="99439" y="75"/>
                </a:cubicBezTo>
                <a:lnTo>
                  <a:pt x="99439" y="3017"/>
                </a:lnTo>
                <a:lnTo>
                  <a:pt x="97050" y="3017"/>
                </a:lnTo>
                <a:lnTo>
                  <a:pt x="97050" y="75"/>
                </a:lnTo>
                <a:cubicBezTo>
                  <a:pt x="97050" y="34"/>
                  <a:pt x="97016" y="0"/>
                  <a:pt x="96975" y="0"/>
                </a:cubicBezTo>
                <a:cubicBezTo>
                  <a:pt x="96934" y="0"/>
                  <a:pt x="96901" y="34"/>
                  <a:pt x="96901" y="75"/>
                </a:cubicBezTo>
                <a:lnTo>
                  <a:pt x="96901" y="3017"/>
                </a:lnTo>
                <a:lnTo>
                  <a:pt x="94513" y="3017"/>
                </a:lnTo>
                <a:lnTo>
                  <a:pt x="94513" y="75"/>
                </a:lnTo>
                <a:cubicBezTo>
                  <a:pt x="94513" y="34"/>
                  <a:pt x="94479" y="0"/>
                  <a:pt x="94439" y="0"/>
                </a:cubicBezTo>
                <a:cubicBezTo>
                  <a:pt x="94398" y="0"/>
                  <a:pt x="94364" y="34"/>
                  <a:pt x="94364" y="75"/>
                </a:cubicBezTo>
                <a:lnTo>
                  <a:pt x="94364" y="3017"/>
                </a:lnTo>
                <a:lnTo>
                  <a:pt x="91975" y="3017"/>
                </a:lnTo>
                <a:lnTo>
                  <a:pt x="91975" y="75"/>
                </a:lnTo>
                <a:cubicBezTo>
                  <a:pt x="91975" y="34"/>
                  <a:pt x="91943" y="0"/>
                  <a:pt x="91902" y="0"/>
                </a:cubicBezTo>
                <a:cubicBezTo>
                  <a:pt x="91860" y="0"/>
                  <a:pt x="91826" y="34"/>
                  <a:pt x="91826" y="75"/>
                </a:cubicBezTo>
                <a:lnTo>
                  <a:pt x="91826" y="3017"/>
                </a:lnTo>
                <a:lnTo>
                  <a:pt x="89438" y="3017"/>
                </a:lnTo>
                <a:lnTo>
                  <a:pt x="89438" y="75"/>
                </a:lnTo>
                <a:cubicBezTo>
                  <a:pt x="89438" y="34"/>
                  <a:pt x="89404" y="0"/>
                  <a:pt x="89363" y="0"/>
                </a:cubicBezTo>
                <a:cubicBezTo>
                  <a:pt x="89322" y="0"/>
                  <a:pt x="89289" y="34"/>
                  <a:pt x="89289" y="75"/>
                </a:cubicBezTo>
                <a:lnTo>
                  <a:pt x="89289" y="3017"/>
                </a:lnTo>
                <a:lnTo>
                  <a:pt x="86900" y="3017"/>
                </a:lnTo>
                <a:lnTo>
                  <a:pt x="86900" y="75"/>
                </a:lnTo>
                <a:cubicBezTo>
                  <a:pt x="86900" y="34"/>
                  <a:pt x="86867" y="0"/>
                  <a:pt x="86826" y="0"/>
                </a:cubicBezTo>
                <a:cubicBezTo>
                  <a:pt x="86785" y="0"/>
                  <a:pt x="86752" y="34"/>
                  <a:pt x="86752" y="75"/>
                </a:cubicBezTo>
                <a:lnTo>
                  <a:pt x="86752" y="3017"/>
                </a:lnTo>
                <a:lnTo>
                  <a:pt x="84363" y="3017"/>
                </a:lnTo>
                <a:lnTo>
                  <a:pt x="84363" y="75"/>
                </a:lnTo>
                <a:cubicBezTo>
                  <a:pt x="84363" y="34"/>
                  <a:pt x="84330" y="0"/>
                  <a:pt x="84289" y="0"/>
                </a:cubicBezTo>
                <a:cubicBezTo>
                  <a:pt x="84248" y="0"/>
                  <a:pt x="84215" y="34"/>
                  <a:pt x="84215" y="75"/>
                </a:cubicBezTo>
                <a:lnTo>
                  <a:pt x="84215" y="3017"/>
                </a:lnTo>
                <a:lnTo>
                  <a:pt x="81826" y="3017"/>
                </a:lnTo>
                <a:lnTo>
                  <a:pt x="81826" y="75"/>
                </a:lnTo>
                <a:cubicBezTo>
                  <a:pt x="81826" y="34"/>
                  <a:pt x="81792" y="0"/>
                  <a:pt x="81751" y="0"/>
                </a:cubicBezTo>
                <a:cubicBezTo>
                  <a:pt x="81710" y="0"/>
                  <a:pt x="81677" y="34"/>
                  <a:pt x="81677" y="75"/>
                </a:cubicBezTo>
                <a:lnTo>
                  <a:pt x="81677" y="3017"/>
                </a:lnTo>
                <a:lnTo>
                  <a:pt x="79288" y="3017"/>
                </a:lnTo>
                <a:lnTo>
                  <a:pt x="79288" y="75"/>
                </a:lnTo>
                <a:cubicBezTo>
                  <a:pt x="79288" y="34"/>
                  <a:pt x="79255" y="0"/>
                  <a:pt x="79214" y="0"/>
                </a:cubicBezTo>
                <a:cubicBezTo>
                  <a:pt x="79173" y="0"/>
                  <a:pt x="79139" y="34"/>
                  <a:pt x="79139" y="75"/>
                </a:cubicBezTo>
                <a:lnTo>
                  <a:pt x="79139" y="3017"/>
                </a:lnTo>
                <a:lnTo>
                  <a:pt x="76751" y="3017"/>
                </a:lnTo>
                <a:lnTo>
                  <a:pt x="76751" y="75"/>
                </a:lnTo>
                <a:cubicBezTo>
                  <a:pt x="76751" y="34"/>
                  <a:pt x="76718" y="0"/>
                  <a:pt x="76677" y="0"/>
                </a:cubicBezTo>
                <a:cubicBezTo>
                  <a:pt x="76636" y="0"/>
                  <a:pt x="76603" y="34"/>
                  <a:pt x="76603" y="75"/>
                </a:cubicBezTo>
                <a:lnTo>
                  <a:pt x="76603" y="3017"/>
                </a:lnTo>
                <a:lnTo>
                  <a:pt x="74214" y="3017"/>
                </a:lnTo>
                <a:lnTo>
                  <a:pt x="74214" y="75"/>
                </a:lnTo>
                <a:cubicBezTo>
                  <a:pt x="74214" y="34"/>
                  <a:pt x="74180" y="0"/>
                  <a:pt x="74139" y="0"/>
                </a:cubicBezTo>
                <a:cubicBezTo>
                  <a:pt x="74098" y="0"/>
                  <a:pt x="74065" y="34"/>
                  <a:pt x="74065" y="75"/>
                </a:cubicBezTo>
                <a:lnTo>
                  <a:pt x="74065" y="3017"/>
                </a:lnTo>
                <a:lnTo>
                  <a:pt x="71676" y="3017"/>
                </a:lnTo>
                <a:lnTo>
                  <a:pt x="71676" y="75"/>
                </a:lnTo>
                <a:cubicBezTo>
                  <a:pt x="71676" y="34"/>
                  <a:pt x="71642" y="0"/>
                  <a:pt x="71601" y="0"/>
                </a:cubicBezTo>
                <a:cubicBezTo>
                  <a:pt x="71560" y="0"/>
                  <a:pt x="71527" y="34"/>
                  <a:pt x="71527" y="75"/>
                </a:cubicBezTo>
                <a:lnTo>
                  <a:pt x="71527" y="3017"/>
                </a:lnTo>
                <a:lnTo>
                  <a:pt x="69139" y="3017"/>
                </a:lnTo>
                <a:lnTo>
                  <a:pt x="69139" y="75"/>
                </a:lnTo>
                <a:cubicBezTo>
                  <a:pt x="69139" y="34"/>
                  <a:pt x="69106" y="0"/>
                  <a:pt x="69064" y="0"/>
                </a:cubicBezTo>
                <a:cubicBezTo>
                  <a:pt x="69024" y="0"/>
                  <a:pt x="68990" y="34"/>
                  <a:pt x="68990" y="75"/>
                </a:cubicBezTo>
                <a:lnTo>
                  <a:pt x="68990" y="3017"/>
                </a:lnTo>
                <a:lnTo>
                  <a:pt x="66601" y="3017"/>
                </a:lnTo>
                <a:lnTo>
                  <a:pt x="66601" y="75"/>
                </a:lnTo>
                <a:cubicBezTo>
                  <a:pt x="66601" y="34"/>
                  <a:pt x="66568" y="0"/>
                  <a:pt x="66527" y="0"/>
                </a:cubicBezTo>
                <a:cubicBezTo>
                  <a:pt x="66486" y="0"/>
                  <a:pt x="66452" y="34"/>
                  <a:pt x="66452" y="75"/>
                </a:cubicBezTo>
                <a:lnTo>
                  <a:pt x="66452" y="3017"/>
                </a:lnTo>
                <a:lnTo>
                  <a:pt x="64064" y="3017"/>
                </a:lnTo>
                <a:lnTo>
                  <a:pt x="64064" y="75"/>
                </a:lnTo>
                <a:cubicBezTo>
                  <a:pt x="64064" y="34"/>
                  <a:pt x="64030" y="0"/>
                  <a:pt x="63989" y="0"/>
                </a:cubicBezTo>
                <a:cubicBezTo>
                  <a:pt x="63948" y="0"/>
                  <a:pt x="63915" y="34"/>
                  <a:pt x="63915" y="75"/>
                </a:cubicBezTo>
                <a:lnTo>
                  <a:pt x="63915" y="3017"/>
                </a:lnTo>
                <a:lnTo>
                  <a:pt x="61526" y="3017"/>
                </a:lnTo>
                <a:lnTo>
                  <a:pt x="61526" y="75"/>
                </a:lnTo>
                <a:cubicBezTo>
                  <a:pt x="61526" y="34"/>
                  <a:pt x="61493" y="0"/>
                  <a:pt x="61452" y="0"/>
                </a:cubicBezTo>
                <a:cubicBezTo>
                  <a:pt x="61411" y="0"/>
                  <a:pt x="61378" y="34"/>
                  <a:pt x="61378" y="75"/>
                </a:cubicBezTo>
                <a:lnTo>
                  <a:pt x="61378" y="3017"/>
                </a:lnTo>
                <a:lnTo>
                  <a:pt x="58989" y="3017"/>
                </a:lnTo>
                <a:lnTo>
                  <a:pt x="58989" y="75"/>
                </a:lnTo>
                <a:cubicBezTo>
                  <a:pt x="58989" y="34"/>
                  <a:pt x="58956" y="0"/>
                  <a:pt x="58915" y="0"/>
                </a:cubicBezTo>
                <a:lnTo>
                  <a:pt x="58915" y="0"/>
                </a:lnTo>
                <a:cubicBezTo>
                  <a:pt x="58874" y="0"/>
                  <a:pt x="58840" y="34"/>
                  <a:pt x="58840" y="75"/>
                </a:cubicBezTo>
                <a:lnTo>
                  <a:pt x="58840" y="3017"/>
                </a:lnTo>
                <a:lnTo>
                  <a:pt x="56452" y="3017"/>
                </a:lnTo>
                <a:lnTo>
                  <a:pt x="56452" y="75"/>
                </a:lnTo>
                <a:cubicBezTo>
                  <a:pt x="56452" y="34"/>
                  <a:pt x="56417" y="0"/>
                  <a:pt x="56377" y="0"/>
                </a:cubicBezTo>
                <a:cubicBezTo>
                  <a:pt x="56336" y="0"/>
                  <a:pt x="56303" y="34"/>
                  <a:pt x="56303" y="75"/>
                </a:cubicBezTo>
                <a:lnTo>
                  <a:pt x="56303" y="3017"/>
                </a:lnTo>
                <a:lnTo>
                  <a:pt x="53914" y="3017"/>
                </a:lnTo>
                <a:lnTo>
                  <a:pt x="53914" y="75"/>
                </a:lnTo>
                <a:cubicBezTo>
                  <a:pt x="53914" y="34"/>
                  <a:pt x="53881" y="0"/>
                  <a:pt x="53840" y="0"/>
                </a:cubicBezTo>
                <a:cubicBezTo>
                  <a:pt x="53799" y="0"/>
                  <a:pt x="53766" y="34"/>
                  <a:pt x="53766" y="75"/>
                </a:cubicBezTo>
                <a:lnTo>
                  <a:pt x="53766" y="3017"/>
                </a:lnTo>
                <a:lnTo>
                  <a:pt x="51376" y="3017"/>
                </a:lnTo>
                <a:lnTo>
                  <a:pt x="51376" y="75"/>
                </a:lnTo>
                <a:cubicBezTo>
                  <a:pt x="51376" y="34"/>
                  <a:pt x="51344" y="0"/>
                  <a:pt x="51303" y="0"/>
                </a:cubicBezTo>
                <a:cubicBezTo>
                  <a:pt x="51262" y="0"/>
                  <a:pt x="51228" y="34"/>
                  <a:pt x="51228" y="75"/>
                </a:cubicBezTo>
                <a:lnTo>
                  <a:pt x="51228" y="3017"/>
                </a:lnTo>
                <a:lnTo>
                  <a:pt x="48839" y="3017"/>
                </a:lnTo>
                <a:lnTo>
                  <a:pt x="48839" y="75"/>
                </a:lnTo>
                <a:cubicBezTo>
                  <a:pt x="48839" y="34"/>
                  <a:pt x="48806" y="0"/>
                  <a:pt x="48764" y="0"/>
                </a:cubicBezTo>
                <a:cubicBezTo>
                  <a:pt x="48723" y="0"/>
                  <a:pt x="48691" y="34"/>
                  <a:pt x="48691" y="75"/>
                </a:cubicBezTo>
                <a:lnTo>
                  <a:pt x="48691" y="3017"/>
                </a:lnTo>
                <a:lnTo>
                  <a:pt x="46302" y="3017"/>
                </a:lnTo>
                <a:lnTo>
                  <a:pt x="46302" y="75"/>
                </a:lnTo>
                <a:cubicBezTo>
                  <a:pt x="46302" y="34"/>
                  <a:pt x="46269" y="0"/>
                  <a:pt x="46227" y="0"/>
                </a:cubicBezTo>
                <a:cubicBezTo>
                  <a:pt x="46187" y="0"/>
                  <a:pt x="46153" y="34"/>
                  <a:pt x="46153" y="75"/>
                </a:cubicBezTo>
                <a:lnTo>
                  <a:pt x="46153" y="3017"/>
                </a:lnTo>
                <a:lnTo>
                  <a:pt x="43764" y="3017"/>
                </a:lnTo>
                <a:lnTo>
                  <a:pt x="43764" y="75"/>
                </a:lnTo>
                <a:cubicBezTo>
                  <a:pt x="43764" y="34"/>
                  <a:pt x="43732" y="0"/>
                  <a:pt x="43691" y="0"/>
                </a:cubicBezTo>
                <a:cubicBezTo>
                  <a:pt x="43650" y="0"/>
                  <a:pt x="43616" y="34"/>
                  <a:pt x="43616" y="75"/>
                </a:cubicBezTo>
                <a:lnTo>
                  <a:pt x="43616" y="3017"/>
                </a:lnTo>
                <a:lnTo>
                  <a:pt x="41227" y="3017"/>
                </a:lnTo>
                <a:lnTo>
                  <a:pt x="41227" y="75"/>
                </a:lnTo>
                <a:cubicBezTo>
                  <a:pt x="41227" y="34"/>
                  <a:pt x="41194" y="0"/>
                  <a:pt x="41153" y="0"/>
                </a:cubicBezTo>
                <a:cubicBezTo>
                  <a:pt x="41111" y="0"/>
                  <a:pt x="41078" y="34"/>
                  <a:pt x="41078" y="75"/>
                </a:cubicBezTo>
                <a:lnTo>
                  <a:pt x="41078" y="3017"/>
                </a:lnTo>
                <a:lnTo>
                  <a:pt x="38689" y="3017"/>
                </a:lnTo>
                <a:lnTo>
                  <a:pt x="38689" y="75"/>
                </a:lnTo>
                <a:cubicBezTo>
                  <a:pt x="38689" y="34"/>
                  <a:pt x="38656" y="0"/>
                  <a:pt x="38615" y="0"/>
                </a:cubicBezTo>
                <a:cubicBezTo>
                  <a:pt x="38574" y="0"/>
                  <a:pt x="38541" y="34"/>
                  <a:pt x="38541" y="75"/>
                </a:cubicBezTo>
                <a:lnTo>
                  <a:pt x="38541" y="3017"/>
                </a:lnTo>
                <a:lnTo>
                  <a:pt x="36152" y="3017"/>
                </a:lnTo>
                <a:lnTo>
                  <a:pt x="36152" y="75"/>
                </a:lnTo>
                <a:cubicBezTo>
                  <a:pt x="36152" y="34"/>
                  <a:pt x="36119" y="0"/>
                  <a:pt x="36078" y="0"/>
                </a:cubicBezTo>
                <a:cubicBezTo>
                  <a:pt x="36037" y="0"/>
                  <a:pt x="36004" y="34"/>
                  <a:pt x="36004" y="75"/>
                </a:cubicBezTo>
                <a:lnTo>
                  <a:pt x="36004" y="3017"/>
                </a:lnTo>
                <a:lnTo>
                  <a:pt x="33615" y="3017"/>
                </a:lnTo>
                <a:lnTo>
                  <a:pt x="33615" y="75"/>
                </a:lnTo>
                <a:cubicBezTo>
                  <a:pt x="33615" y="34"/>
                  <a:pt x="33582" y="0"/>
                  <a:pt x="33541" y="0"/>
                </a:cubicBezTo>
                <a:cubicBezTo>
                  <a:pt x="33500" y="0"/>
                  <a:pt x="33466" y="34"/>
                  <a:pt x="33466" y="75"/>
                </a:cubicBezTo>
                <a:lnTo>
                  <a:pt x="33466" y="3017"/>
                </a:lnTo>
                <a:lnTo>
                  <a:pt x="31077" y="3017"/>
                </a:lnTo>
                <a:lnTo>
                  <a:pt x="31077" y="75"/>
                </a:lnTo>
                <a:cubicBezTo>
                  <a:pt x="31077" y="34"/>
                  <a:pt x="31044" y="0"/>
                  <a:pt x="31003" y="0"/>
                </a:cubicBezTo>
                <a:cubicBezTo>
                  <a:pt x="30962" y="0"/>
                  <a:pt x="30928" y="34"/>
                  <a:pt x="30928" y="75"/>
                </a:cubicBezTo>
                <a:lnTo>
                  <a:pt x="30928" y="3017"/>
                </a:lnTo>
                <a:lnTo>
                  <a:pt x="28540" y="3017"/>
                </a:lnTo>
                <a:lnTo>
                  <a:pt x="28540" y="75"/>
                </a:lnTo>
                <a:cubicBezTo>
                  <a:pt x="28540" y="34"/>
                  <a:pt x="28507" y="0"/>
                  <a:pt x="28466" y="0"/>
                </a:cubicBezTo>
                <a:cubicBezTo>
                  <a:pt x="28425" y="0"/>
                  <a:pt x="28391" y="34"/>
                  <a:pt x="28391" y="75"/>
                </a:cubicBezTo>
                <a:lnTo>
                  <a:pt x="28391" y="3017"/>
                </a:lnTo>
                <a:lnTo>
                  <a:pt x="26002" y="3017"/>
                </a:lnTo>
                <a:lnTo>
                  <a:pt x="26002" y="75"/>
                </a:lnTo>
                <a:cubicBezTo>
                  <a:pt x="26002" y="34"/>
                  <a:pt x="25970" y="0"/>
                  <a:pt x="25929" y="0"/>
                </a:cubicBezTo>
                <a:cubicBezTo>
                  <a:pt x="25888" y="0"/>
                  <a:pt x="25854" y="34"/>
                  <a:pt x="25854" y="75"/>
                </a:cubicBezTo>
                <a:lnTo>
                  <a:pt x="25854" y="3017"/>
                </a:lnTo>
                <a:lnTo>
                  <a:pt x="23465" y="3017"/>
                </a:lnTo>
                <a:lnTo>
                  <a:pt x="23465" y="75"/>
                </a:lnTo>
                <a:cubicBezTo>
                  <a:pt x="23465" y="34"/>
                  <a:pt x="23431" y="0"/>
                  <a:pt x="23390" y="0"/>
                </a:cubicBezTo>
                <a:cubicBezTo>
                  <a:pt x="23349" y="0"/>
                  <a:pt x="23316" y="34"/>
                  <a:pt x="23316" y="75"/>
                </a:cubicBezTo>
                <a:lnTo>
                  <a:pt x="23316" y="3017"/>
                </a:lnTo>
                <a:lnTo>
                  <a:pt x="20928" y="3017"/>
                </a:lnTo>
                <a:lnTo>
                  <a:pt x="20928" y="75"/>
                </a:lnTo>
                <a:cubicBezTo>
                  <a:pt x="20928" y="34"/>
                  <a:pt x="20894" y="0"/>
                  <a:pt x="20854" y="0"/>
                </a:cubicBezTo>
                <a:cubicBezTo>
                  <a:pt x="20812" y="0"/>
                  <a:pt x="20779" y="34"/>
                  <a:pt x="20779" y="75"/>
                </a:cubicBezTo>
                <a:lnTo>
                  <a:pt x="20779" y="3017"/>
                </a:lnTo>
                <a:lnTo>
                  <a:pt x="18390" y="3017"/>
                </a:lnTo>
                <a:lnTo>
                  <a:pt x="18390" y="75"/>
                </a:lnTo>
                <a:cubicBezTo>
                  <a:pt x="18390" y="34"/>
                  <a:pt x="18357" y="0"/>
                  <a:pt x="18316" y="0"/>
                </a:cubicBezTo>
                <a:cubicBezTo>
                  <a:pt x="18275" y="0"/>
                  <a:pt x="18242" y="34"/>
                  <a:pt x="18242" y="75"/>
                </a:cubicBezTo>
                <a:lnTo>
                  <a:pt x="18242" y="3017"/>
                </a:lnTo>
                <a:lnTo>
                  <a:pt x="15853" y="3017"/>
                </a:lnTo>
                <a:lnTo>
                  <a:pt x="15853" y="75"/>
                </a:lnTo>
                <a:cubicBezTo>
                  <a:pt x="15853" y="34"/>
                  <a:pt x="15819" y="0"/>
                  <a:pt x="15778" y="0"/>
                </a:cubicBezTo>
                <a:cubicBezTo>
                  <a:pt x="15737" y="0"/>
                  <a:pt x="15704" y="34"/>
                  <a:pt x="15704" y="75"/>
                </a:cubicBezTo>
                <a:lnTo>
                  <a:pt x="15704" y="3017"/>
                </a:lnTo>
                <a:lnTo>
                  <a:pt x="13315" y="3017"/>
                </a:lnTo>
                <a:lnTo>
                  <a:pt x="13315" y="75"/>
                </a:lnTo>
                <a:cubicBezTo>
                  <a:pt x="13315" y="34"/>
                  <a:pt x="13282" y="0"/>
                  <a:pt x="13241" y="0"/>
                </a:cubicBezTo>
                <a:cubicBezTo>
                  <a:pt x="13200" y="0"/>
                  <a:pt x="13167" y="34"/>
                  <a:pt x="13167" y="75"/>
                </a:cubicBezTo>
                <a:lnTo>
                  <a:pt x="13167" y="3017"/>
                </a:lnTo>
                <a:lnTo>
                  <a:pt x="10778" y="3017"/>
                </a:lnTo>
                <a:lnTo>
                  <a:pt x="10778" y="75"/>
                </a:lnTo>
                <a:cubicBezTo>
                  <a:pt x="10778" y="34"/>
                  <a:pt x="10745" y="0"/>
                  <a:pt x="10704" y="0"/>
                </a:cubicBezTo>
                <a:cubicBezTo>
                  <a:pt x="10663" y="0"/>
                  <a:pt x="10630" y="34"/>
                  <a:pt x="10630" y="75"/>
                </a:cubicBezTo>
                <a:lnTo>
                  <a:pt x="10630" y="3017"/>
                </a:lnTo>
                <a:lnTo>
                  <a:pt x="8241" y="3017"/>
                </a:lnTo>
                <a:lnTo>
                  <a:pt x="8241" y="75"/>
                </a:lnTo>
                <a:cubicBezTo>
                  <a:pt x="8241" y="34"/>
                  <a:pt x="8207" y="0"/>
                  <a:pt x="8166" y="0"/>
                </a:cubicBezTo>
                <a:cubicBezTo>
                  <a:pt x="8125" y="0"/>
                  <a:pt x="8092" y="34"/>
                  <a:pt x="8092" y="75"/>
                </a:cubicBezTo>
                <a:lnTo>
                  <a:pt x="8092" y="3017"/>
                </a:lnTo>
                <a:lnTo>
                  <a:pt x="5703" y="3017"/>
                </a:lnTo>
                <a:lnTo>
                  <a:pt x="5703" y="75"/>
                </a:lnTo>
                <a:cubicBezTo>
                  <a:pt x="5703" y="34"/>
                  <a:pt x="5670" y="0"/>
                  <a:pt x="5629" y="0"/>
                </a:cubicBezTo>
                <a:cubicBezTo>
                  <a:pt x="5588" y="0"/>
                  <a:pt x="5554" y="34"/>
                  <a:pt x="5554" y="75"/>
                </a:cubicBezTo>
                <a:lnTo>
                  <a:pt x="5554" y="3017"/>
                </a:lnTo>
                <a:lnTo>
                  <a:pt x="3166" y="3017"/>
                </a:lnTo>
                <a:lnTo>
                  <a:pt x="3166" y="75"/>
                </a:lnTo>
                <a:cubicBezTo>
                  <a:pt x="3166" y="34"/>
                  <a:pt x="3133" y="0"/>
                  <a:pt x="3092" y="0"/>
                </a:cubicBezTo>
                <a:cubicBezTo>
                  <a:pt x="3051" y="0"/>
                  <a:pt x="3018" y="34"/>
                  <a:pt x="3018" y="75"/>
                </a:cubicBezTo>
                <a:lnTo>
                  <a:pt x="3018" y="3017"/>
                </a:lnTo>
                <a:lnTo>
                  <a:pt x="75" y="3017"/>
                </a:lnTo>
                <a:cubicBezTo>
                  <a:pt x="34" y="3017"/>
                  <a:pt x="1" y="3050"/>
                  <a:pt x="1" y="3091"/>
                </a:cubicBezTo>
                <a:cubicBezTo>
                  <a:pt x="1" y="3132"/>
                  <a:pt x="34" y="3165"/>
                  <a:pt x="75" y="3165"/>
                </a:cubicBezTo>
                <a:lnTo>
                  <a:pt x="3018" y="3165"/>
                </a:lnTo>
                <a:lnTo>
                  <a:pt x="3018" y="5554"/>
                </a:lnTo>
                <a:lnTo>
                  <a:pt x="75" y="5554"/>
                </a:lnTo>
                <a:cubicBezTo>
                  <a:pt x="34" y="5554"/>
                  <a:pt x="1" y="5587"/>
                  <a:pt x="1" y="5628"/>
                </a:cubicBezTo>
                <a:cubicBezTo>
                  <a:pt x="1" y="5670"/>
                  <a:pt x="34" y="5703"/>
                  <a:pt x="75" y="5703"/>
                </a:cubicBezTo>
                <a:lnTo>
                  <a:pt x="3018" y="5703"/>
                </a:lnTo>
                <a:lnTo>
                  <a:pt x="3018" y="8092"/>
                </a:lnTo>
                <a:lnTo>
                  <a:pt x="75" y="8092"/>
                </a:lnTo>
                <a:cubicBezTo>
                  <a:pt x="34" y="8092"/>
                  <a:pt x="1" y="8125"/>
                  <a:pt x="1" y="8166"/>
                </a:cubicBezTo>
                <a:cubicBezTo>
                  <a:pt x="1" y="8207"/>
                  <a:pt x="34" y="8240"/>
                  <a:pt x="75" y="8240"/>
                </a:cubicBezTo>
                <a:lnTo>
                  <a:pt x="3018" y="8240"/>
                </a:lnTo>
                <a:lnTo>
                  <a:pt x="3018" y="10629"/>
                </a:lnTo>
                <a:lnTo>
                  <a:pt x="75" y="10629"/>
                </a:lnTo>
                <a:cubicBezTo>
                  <a:pt x="34" y="10629"/>
                  <a:pt x="1" y="10662"/>
                  <a:pt x="1" y="10703"/>
                </a:cubicBezTo>
                <a:cubicBezTo>
                  <a:pt x="1" y="10744"/>
                  <a:pt x="34" y="10777"/>
                  <a:pt x="75" y="10777"/>
                </a:cubicBezTo>
                <a:lnTo>
                  <a:pt x="3018" y="10777"/>
                </a:lnTo>
                <a:lnTo>
                  <a:pt x="3018" y="13166"/>
                </a:lnTo>
                <a:lnTo>
                  <a:pt x="75" y="13166"/>
                </a:lnTo>
                <a:cubicBezTo>
                  <a:pt x="34" y="13166"/>
                  <a:pt x="1" y="13199"/>
                  <a:pt x="1" y="13240"/>
                </a:cubicBezTo>
                <a:cubicBezTo>
                  <a:pt x="1" y="13282"/>
                  <a:pt x="34" y="13316"/>
                  <a:pt x="75" y="13316"/>
                </a:cubicBezTo>
                <a:lnTo>
                  <a:pt x="3018" y="13316"/>
                </a:lnTo>
                <a:lnTo>
                  <a:pt x="3018" y="15704"/>
                </a:lnTo>
                <a:lnTo>
                  <a:pt x="75" y="15704"/>
                </a:lnTo>
                <a:cubicBezTo>
                  <a:pt x="34" y="15704"/>
                  <a:pt x="1" y="15737"/>
                  <a:pt x="1" y="15778"/>
                </a:cubicBezTo>
                <a:cubicBezTo>
                  <a:pt x="1" y="15819"/>
                  <a:pt x="34" y="15853"/>
                  <a:pt x="75" y="15853"/>
                </a:cubicBezTo>
                <a:lnTo>
                  <a:pt x="3018" y="15853"/>
                </a:lnTo>
                <a:lnTo>
                  <a:pt x="3018" y="18242"/>
                </a:lnTo>
                <a:lnTo>
                  <a:pt x="75" y="18242"/>
                </a:lnTo>
                <a:cubicBezTo>
                  <a:pt x="34" y="18242"/>
                  <a:pt x="1" y="18275"/>
                  <a:pt x="1" y="18316"/>
                </a:cubicBezTo>
                <a:cubicBezTo>
                  <a:pt x="1" y="18357"/>
                  <a:pt x="34" y="18389"/>
                  <a:pt x="75" y="18389"/>
                </a:cubicBezTo>
                <a:lnTo>
                  <a:pt x="3018" y="18389"/>
                </a:lnTo>
                <a:lnTo>
                  <a:pt x="3018" y="20778"/>
                </a:lnTo>
                <a:lnTo>
                  <a:pt x="75" y="20778"/>
                </a:lnTo>
                <a:cubicBezTo>
                  <a:pt x="34" y="20778"/>
                  <a:pt x="1" y="20812"/>
                  <a:pt x="1" y="20853"/>
                </a:cubicBezTo>
                <a:cubicBezTo>
                  <a:pt x="1" y="20894"/>
                  <a:pt x="34" y="20928"/>
                  <a:pt x="75" y="20928"/>
                </a:cubicBezTo>
                <a:lnTo>
                  <a:pt x="3018" y="20928"/>
                </a:lnTo>
                <a:lnTo>
                  <a:pt x="3018" y="23316"/>
                </a:lnTo>
                <a:lnTo>
                  <a:pt x="75" y="23316"/>
                </a:lnTo>
                <a:cubicBezTo>
                  <a:pt x="34" y="23316"/>
                  <a:pt x="1" y="23350"/>
                  <a:pt x="1" y="23391"/>
                </a:cubicBezTo>
                <a:cubicBezTo>
                  <a:pt x="1" y="23432"/>
                  <a:pt x="34" y="23465"/>
                  <a:pt x="75" y="23465"/>
                </a:cubicBezTo>
                <a:lnTo>
                  <a:pt x="3018" y="23465"/>
                </a:lnTo>
                <a:lnTo>
                  <a:pt x="3018" y="25854"/>
                </a:lnTo>
                <a:lnTo>
                  <a:pt x="75" y="25854"/>
                </a:lnTo>
                <a:cubicBezTo>
                  <a:pt x="34" y="25854"/>
                  <a:pt x="1" y="25887"/>
                  <a:pt x="1" y="25928"/>
                </a:cubicBezTo>
                <a:cubicBezTo>
                  <a:pt x="1" y="25969"/>
                  <a:pt x="34" y="26002"/>
                  <a:pt x="75" y="26002"/>
                </a:cubicBezTo>
                <a:lnTo>
                  <a:pt x="3018" y="26002"/>
                </a:lnTo>
                <a:lnTo>
                  <a:pt x="3018" y="28391"/>
                </a:lnTo>
                <a:lnTo>
                  <a:pt x="75" y="28391"/>
                </a:lnTo>
                <a:cubicBezTo>
                  <a:pt x="34" y="28391"/>
                  <a:pt x="1" y="28424"/>
                  <a:pt x="1" y="28465"/>
                </a:cubicBezTo>
                <a:cubicBezTo>
                  <a:pt x="1" y="28506"/>
                  <a:pt x="34" y="28540"/>
                  <a:pt x="75" y="28540"/>
                </a:cubicBezTo>
                <a:lnTo>
                  <a:pt x="3018" y="28540"/>
                </a:lnTo>
                <a:lnTo>
                  <a:pt x="3018" y="30928"/>
                </a:lnTo>
                <a:lnTo>
                  <a:pt x="75" y="30928"/>
                </a:lnTo>
                <a:cubicBezTo>
                  <a:pt x="34" y="30928"/>
                  <a:pt x="1" y="30962"/>
                  <a:pt x="1" y="31003"/>
                </a:cubicBezTo>
                <a:cubicBezTo>
                  <a:pt x="1" y="31044"/>
                  <a:pt x="34" y="31077"/>
                  <a:pt x="75" y="31077"/>
                </a:cubicBezTo>
                <a:lnTo>
                  <a:pt x="3018" y="31077"/>
                </a:lnTo>
                <a:lnTo>
                  <a:pt x="3018" y="33466"/>
                </a:lnTo>
                <a:lnTo>
                  <a:pt x="75" y="33466"/>
                </a:lnTo>
                <a:cubicBezTo>
                  <a:pt x="34" y="33466"/>
                  <a:pt x="1" y="33499"/>
                  <a:pt x="1" y="33540"/>
                </a:cubicBezTo>
                <a:cubicBezTo>
                  <a:pt x="1" y="33581"/>
                  <a:pt x="34" y="33614"/>
                  <a:pt x="75" y="33614"/>
                </a:cubicBezTo>
                <a:lnTo>
                  <a:pt x="3018" y="33614"/>
                </a:lnTo>
                <a:lnTo>
                  <a:pt x="3018" y="36003"/>
                </a:lnTo>
                <a:lnTo>
                  <a:pt x="75" y="36003"/>
                </a:lnTo>
                <a:cubicBezTo>
                  <a:pt x="34" y="36003"/>
                  <a:pt x="1" y="36037"/>
                  <a:pt x="1" y="36078"/>
                </a:cubicBezTo>
                <a:cubicBezTo>
                  <a:pt x="1" y="36119"/>
                  <a:pt x="34" y="36152"/>
                  <a:pt x="75" y="36152"/>
                </a:cubicBezTo>
                <a:lnTo>
                  <a:pt x="3018" y="36152"/>
                </a:lnTo>
                <a:lnTo>
                  <a:pt x="3018" y="38540"/>
                </a:lnTo>
                <a:lnTo>
                  <a:pt x="75" y="38540"/>
                </a:lnTo>
                <a:cubicBezTo>
                  <a:pt x="34" y="38540"/>
                  <a:pt x="1" y="38574"/>
                  <a:pt x="1" y="38615"/>
                </a:cubicBezTo>
                <a:cubicBezTo>
                  <a:pt x="1" y="38656"/>
                  <a:pt x="34" y="38690"/>
                  <a:pt x="75" y="38690"/>
                </a:cubicBezTo>
                <a:lnTo>
                  <a:pt x="3018" y="38690"/>
                </a:lnTo>
                <a:lnTo>
                  <a:pt x="3018" y="41079"/>
                </a:lnTo>
                <a:lnTo>
                  <a:pt x="75" y="41079"/>
                </a:lnTo>
                <a:cubicBezTo>
                  <a:pt x="34" y="41079"/>
                  <a:pt x="1" y="41111"/>
                  <a:pt x="1" y="41152"/>
                </a:cubicBezTo>
                <a:cubicBezTo>
                  <a:pt x="1" y="41193"/>
                  <a:pt x="34" y="41226"/>
                  <a:pt x="75" y="41226"/>
                </a:cubicBezTo>
                <a:lnTo>
                  <a:pt x="3018" y="41226"/>
                </a:lnTo>
                <a:lnTo>
                  <a:pt x="3018" y="43616"/>
                </a:lnTo>
                <a:lnTo>
                  <a:pt x="75" y="43616"/>
                </a:lnTo>
                <a:cubicBezTo>
                  <a:pt x="34" y="43616"/>
                  <a:pt x="1" y="43649"/>
                  <a:pt x="1" y="43690"/>
                </a:cubicBezTo>
                <a:cubicBezTo>
                  <a:pt x="1" y="43731"/>
                  <a:pt x="34" y="43764"/>
                  <a:pt x="75" y="43764"/>
                </a:cubicBezTo>
                <a:lnTo>
                  <a:pt x="3018" y="43764"/>
                </a:lnTo>
                <a:lnTo>
                  <a:pt x="3018" y="46152"/>
                </a:lnTo>
                <a:lnTo>
                  <a:pt x="75" y="46152"/>
                </a:lnTo>
                <a:cubicBezTo>
                  <a:pt x="34" y="46152"/>
                  <a:pt x="1" y="46187"/>
                  <a:pt x="1" y="46228"/>
                </a:cubicBezTo>
                <a:cubicBezTo>
                  <a:pt x="1" y="46269"/>
                  <a:pt x="34" y="46302"/>
                  <a:pt x="75" y="46302"/>
                </a:cubicBezTo>
                <a:lnTo>
                  <a:pt x="3018" y="46302"/>
                </a:lnTo>
                <a:lnTo>
                  <a:pt x="3018" y="48691"/>
                </a:lnTo>
                <a:lnTo>
                  <a:pt x="75" y="48691"/>
                </a:lnTo>
                <a:cubicBezTo>
                  <a:pt x="34" y="48691"/>
                  <a:pt x="1" y="48724"/>
                  <a:pt x="1" y="48764"/>
                </a:cubicBezTo>
                <a:cubicBezTo>
                  <a:pt x="1" y="48805"/>
                  <a:pt x="34" y="48839"/>
                  <a:pt x="75" y="48839"/>
                </a:cubicBezTo>
                <a:lnTo>
                  <a:pt x="3018" y="48839"/>
                </a:lnTo>
                <a:lnTo>
                  <a:pt x="3018" y="51228"/>
                </a:lnTo>
                <a:lnTo>
                  <a:pt x="75" y="51228"/>
                </a:lnTo>
                <a:cubicBezTo>
                  <a:pt x="34" y="51228"/>
                  <a:pt x="1" y="51261"/>
                  <a:pt x="1" y="51302"/>
                </a:cubicBezTo>
                <a:cubicBezTo>
                  <a:pt x="1" y="51343"/>
                  <a:pt x="34" y="51376"/>
                  <a:pt x="75" y="51376"/>
                </a:cubicBezTo>
                <a:lnTo>
                  <a:pt x="3018" y="51376"/>
                </a:lnTo>
                <a:lnTo>
                  <a:pt x="3018" y="53765"/>
                </a:lnTo>
                <a:lnTo>
                  <a:pt x="75" y="53765"/>
                </a:lnTo>
                <a:cubicBezTo>
                  <a:pt x="34" y="53765"/>
                  <a:pt x="1" y="53799"/>
                  <a:pt x="1" y="53840"/>
                </a:cubicBezTo>
                <a:cubicBezTo>
                  <a:pt x="1" y="53881"/>
                  <a:pt x="34" y="53914"/>
                  <a:pt x="75" y="53914"/>
                </a:cubicBezTo>
                <a:lnTo>
                  <a:pt x="3018" y="53914"/>
                </a:lnTo>
                <a:lnTo>
                  <a:pt x="3018" y="56303"/>
                </a:lnTo>
                <a:lnTo>
                  <a:pt x="75" y="56303"/>
                </a:lnTo>
                <a:cubicBezTo>
                  <a:pt x="34" y="56303"/>
                  <a:pt x="1" y="56336"/>
                  <a:pt x="1" y="56377"/>
                </a:cubicBezTo>
                <a:cubicBezTo>
                  <a:pt x="1" y="56418"/>
                  <a:pt x="34" y="56451"/>
                  <a:pt x="75" y="56451"/>
                </a:cubicBezTo>
                <a:lnTo>
                  <a:pt x="3018" y="56451"/>
                </a:lnTo>
                <a:lnTo>
                  <a:pt x="3018" y="58840"/>
                </a:lnTo>
                <a:lnTo>
                  <a:pt x="75" y="58840"/>
                </a:lnTo>
                <a:cubicBezTo>
                  <a:pt x="34" y="58840"/>
                  <a:pt x="1" y="58873"/>
                  <a:pt x="1" y="58914"/>
                </a:cubicBezTo>
                <a:cubicBezTo>
                  <a:pt x="1" y="58955"/>
                  <a:pt x="34" y="58988"/>
                  <a:pt x="75" y="58988"/>
                </a:cubicBezTo>
                <a:lnTo>
                  <a:pt x="3018" y="58988"/>
                </a:lnTo>
                <a:lnTo>
                  <a:pt x="3018" y="61558"/>
                </a:lnTo>
                <a:lnTo>
                  <a:pt x="3166" y="61558"/>
                </a:lnTo>
                <a:lnTo>
                  <a:pt x="3166" y="58988"/>
                </a:lnTo>
                <a:lnTo>
                  <a:pt x="5554" y="58988"/>
                </a:lnTo>
                <a:lnTo>
                  <a:pt x="5554" y="61558"/>
                </a:lnTo>
                <a:lnTo>
                  <a:pt x="5703" y="61558"/>
                </a:lnTo>
                <a:lnTo>
                  <a:pt x="5703" y="58988"/>
                </a:lnTo>
                <a:lnTo>
                  <a:pt x="8092" y="58988"/>
                </a:lnTo>
                <a:lnTo>
                  <a:pt x="8092" y="61558"/>
                </a:lnTo>
                <a:lnTo>
                  <a:pt x="8241" y="61558"/>
                </a:lnTo>
                <a:lnTo>
                  <a:pt x="8241" y="58988"/>
                </a:lnTo>
                <a:lnTo>
                  <a:pt x="10630" y="58988"/>
                </a:lnTo>
                <a:lnTo>
                  <a:pt x="10630" y="61558"/>
                </a:lnTo>
                <a:lnTo>
                  <a:pt x="10778" y="61558"/>
                </a:lnTo>
                <a:lnTo>
                  <a:pt x="10778" y="58988"/>
                </a:lnTo>
                <a:lnTo>
                  <a:pt x="13167" y="58988"/>
                </a:lnTo>
                <a:lnTo>
                  <a:pt x="13167" y="61558"/>
                </a:lnTo>
                <a:lnTo>
                  <a:pt x="13315" y="61558"/>
                </a:lnTo>
                <a:lnTo>
                  <a:pt x="13315" y="58988"/>
                </a:lnTo>
                <a:lnTo>
                  <a:pt x="15704" y="58988"/>
                </a:lnTo>
                <a:lnTo>
                  <a:pt x="15704" y="61558"/>
                </a:lnTo>
                <a:lnTo>
                  <a:pt x="15853" y="61558"/>
                </a:lnTo>
                <a:lnTo>
                  <a:pt x="15853" y="58988"/>
                </a:lnTo>
                <a:lnTo>
                  <a:pt x="18242" y="58988"/>
                </a:lnTo>
                <a:lnTo>
                  <a:pt x="18242" y="61558"/>
                </a:lnTo>
                <a:lnTo>
                  <a:pt x="18390" y="61558"/>
                </a:lnTo>
                <a:lnTo>
                  <a:pt x="18390" y="58988"/>
                </a:lnTo>
                <a:lnTo>
                  <a:pt x="20779" y="58988"/>
                </a:lnTo>
                <a:lnTo>
                  <a:pt x="20779" y="61558"/>
                </a:lnTo>
                <a:lnTo>
                  <a:pt x="20928" y="61558"/>
                </a:lnTo>
                <a:lnTo>
                  <a:pt x="20928" y="58988"/>
                </a:lnTo>
                <a:lnTo>
                  <a:pt x="23316" y="58988"/>
                </a:lnTo>
                <a:lnTo>
                  <a:pt x="23316" y="61558"/>
                </a:lnTo>
                <a:lnTo>
                  <a:pt x="23465" y="61558"/>
                </a:lnTo>
                <a:lnTo>
                  <a:pt x="23465" y="58988"/>
                </a:lnTo>
                <a:lnTo>
                  <a:pt x="25854" y="58988"/>
                </a:lnTo>
                <a:lnTo>
                  <a:pt x="25854" y="61558"/>
                </a:lnTo>
                <a:lnTo>
                  <a:pt x="26002" y="61558"/>
                </a:lnTo>
                <a:lnTo>
                  <a:pt x="26002" y="58988"/>
                </a:lnTo>
                <a:lnTo>
                  <a:pt x="28391" y="58988"/>
                </a:lnTo>
                <a:lnTo>
                  <a:pt x="28391" y="61558"/>
                </a:lnTo>
                <a:lnTo>
                  <a:pt x="28540" y="61558"/>
                </a:lnTo>
                <a:lnTo>
                  <a:pt x="28540" y="58988"/>
                </a:lnTo>
                <a:lnTo>
                  <a:pt x="30928" y="58988"/>
                </a:lnTo>
                <a:lnTo>
                  <a:pt x="30928" y="61558"/>
                </a:lnTo>
                <a:lnTo>
                  <a:pt x="31077" y="61558"/>
                </a:lnTo>
                <a:lnTo>
                  <a:pt x="31077" y="58988"/>
                </a:lnTo>
                <a:lnTo>
                  <a:pt x="33466" y="58988"/>
                </a:lnTo>
                <a:lnTo>
                  <a:pt x="33466" y="61558"/>
                </a:lnTo>
                <a:lnTo>
                  <a:pt x="33615" y="61558"/>
                </a:lnTo>
                <a:lnTo>
                  <a:pt x="33615" y="58988"/>
                </a:lnTo>
                <a:lnTo>
                  <a:pt x="36004" y="58988"/>
                </a:lnTo>
                <a:lnTo>
                  <a:pt x="36004" y="61558"/>
                </a:lnTo>
                <a:lnTo>
                  <a:pt x="36152" y="61558"/>
                </a:lnTo>
                <a:lnTo>
                  <a:pt x="36152" y="58988"/>
                </a:lnTo>
                <a:lnTo>
                  <a:pt x="38541" y="58988"/>
                </a:lnTo>
                <a:lnTo>
                  <a:pt x="38541" y="61558"/>
                </a:lnTo>
                <a:lnTo>
                  <a:pt x="38689" y="61558"/>
                </a:lnTo>
                <a:lnTo>
                  <a:pt x="38689" y="58988"/>
                </a:lnTo>
                <a:lnTo>
                  <a:pt x="41078" y="58988"/>
                </a:lnTo>
                <a:lnTo>
                  <a:pt x="41078" y="61558"/>
                </a:lnTo>
                <a:lnTo>
                  <a:pt x="41227" y="61558"/>
                </a:lnTo>
                <a:lnTo>
                  <a:pt x="41227" y="58988"/>
                </a:lnTo>
                <a:lnTo>
                  <a:pt x="43616" y="58988"/>
                </a:lnTo>
                <a:lnTo>
                  <a:pt x="43616" y="61558"/>
                </a:lnTo>
                <a:lnTo>
                  <a:pt x="43764" y="61558"/>
                </a:lnTo>
                <a:lnTo>
                  <a:pt x="43764" y="58988"/>
                </a:lnTo>
                <a:lnTo>
                  <a:pt x="46153" y="58988"/>
                </a:lnTo>
                <a:lnTo>
                  <a:pt x="46153" y="61558"/>
                </a:lnTo>
                <a:lnTo>
                  <a:pt x="46302" y="61558"/>
                </a:lnTo>
                <a:lnTo>
                  <a:pt x="46302" y="58988"/>
                </a:lnTo>
                <a:lnTo>
                  <a:pt x="48691" y="58988"/>
                </a:lnTo>
                <a:lnTo>
                  <a:pt x="48691" y="61558"/>
                </a:lnTo>
                <a:lnTo>
                  <a:pt x="48839" y="61558"/>
                </a:lnTo>
                <a:lnTo>
                  <a:pt x="48839" y="58988"/>
                </a:lnTo>
                <a:lnTo>
                  <a:pt x="51228" y="58988"/>
                </a:lnTo>
                <a:lnTo>
                  <a:pt x="51228" y="61558"/>
                </a:lnTo>
                <a:lnTo>
                  <a:pt x="51376" y="61558"/>
                </a:lnTo>
                <a:lnTo>
                  <a:pt x="51376" y="58988"/>
                </a:lnTo>
                <a:lnTo>
                  <a:pt x="53766" y="58988"/>
                </a:lnTo>
                <a:lnTo>
                  <a:pt x="53766" y="61558"/>
                </a:lnTo>
                <a:lnTo>
                  <a:pt x="53914" y="61558"/>
                </a:lnTo>
                <a:lnTo>
                  <a:pt x="53914" y="58988"/>
                </a:lnTo>
                <a:lnTo>
                  <a:pt x="56303" y="58988"/>
                </a:lnTo>
                <a:lnTo>
                  <a:pt x="56303" y="61558"/>
                </a:lnTo>
                <a:lnTo>
                  <a:pt x="56452" y="61558"/>
                </a:lnTo>
                <a:lnTo>
                  <a:pt x="56452" y="58988"/>
                </a:lnTo>
                <a:lnTo>
                  <a:pt x="58840" y="58988"/>
                </a:lnTo>
                <a:lnTo>
                  <a:pt x="58840" y="61558"/>
                </a:lnTo>
                <a:lnTo>
                  <a:pt x="58989" y="61558"/>
                </a:lnTo>
                <a:lnTo>
                  <a:pt x="58989" y="58988"/>
                </a:lnTo>
                <a:lnTo>
                  <a:pt x="61378" y="58988"/>
                </a:lnTo>
                <a:lnTo>
                  <a:pt x="61378" y="61558"/>
                </a:lnTo>
                <a:lnTo>
                  <a:pt x="61526" y="61558"/>
                </a:lnTo>
                <a:lnTo>
                  <a:pt x="61526" y="58988"/>
                </a:lnTo>
                <a:lnTo>
                  <a:pt x="63915" y="58988"/>
                </a:lnTo>
                <a:lnTo>
                  <a:pt x="63915" y="61558"/>
                </a:lnTo>
                <a:lnTo>
                  <a:pt x="64064" y="61558"/>
                </a:lnTo>
                <a:lnTo>
                  <a:pt x="64064" y="58988"/>
                </a:lnTo>
                <a:lnTo>
                  <a:pt x="66452" y="58988"/>
                </a:lnTo>
                <a:lnTo>
                  <a:pt x="66452" y="61558"/>
                </a:lnTo>
                <a:lnTo>
                  <a:pt x="66601" y="61558"/>
                </a:lnTo>
                <a:lnTo>
                  <a:pt x="66601" y="58988"/>
                </a:lnTo>
                <a:lnTo>
                  <a:pt x="68990" y="58988"/>
                </a:lnTo>
                <a:lnTo>
                  <a:pt x="68990" y="61558"/>
                </a:lnTo>
                <a:lnTo>
                  <a:pt x="69139" y="61558"/>
                </a:lnTo>
                <a:lnTo>
                  <a:pt x="69139" y="58988"/>
                </a:lnTo>
                <a:lnTo>
                  <a:pt x="71527" y="58988"/>
                </a:lnTo>
                <a:lnTo>
                  <a:pt x="71527" y="61558"/>
                </a:lnTo>
                <a:lnTo>
                  <a:pt x="71676" y="61558"/>
                </a:lnTo>
                <a:lnTo>
                  <a:pt x="71676" y="58988"/>
                </a:lnTo>
                <a:lnTo>
                  <a:pt x="74065" y="58988"/>
                </a:lnTo>
                <a:lnTo>
                  <a:pt x="74065" y="61558"/>
                </a:lnTo>
                <a:lnTo>
                  <a:pt x="74214" y="61558"/>
                </a:lnTo>
                <a:lnTo>
                  <a:pt x="74214" y="58988"/>
                </a:lnTo>
                <a:lnTo>
                  <a:pt x="76603" y="58988"/>
                </a:lnTo>
                <a:lnTo>
                  <a:pt x="76603" y="61558"/>
                </a:lnTo>
                <a:lnTo>
                  <a:pt x="76751" y="61558"/>
                </a:lnTo>
                <a:lnTo>
                  <a:pt x="76751" y="58988"/>
                </a:lnTo>
                <a:lnTo>
                  <a:pt x="79139" y="58988"/>
                </a:lnTo>
                <a:lnTo>
                  <a:pt x="79139" y="61558"/>
                </a:lnTo>
                <a:lnTo>
                  <a:pt x="79288" y="61558"/>
                </a:lnTo>
                <a:lnTo>
                  <a:pt x="79288" y="58988"/>
                </a:lnTo>
                <a:lnTo>
                  <a:pt x="81677" y="58988"/>
                </a:lnTo>
                <a:lnTo>
                  <a:pt x="81677" y="61558"/>
                </a:lnTo>
                <a:lnTo>
                  <a:pt x="81826" y="61558"/>
                </a:lnTo>
                <a:lnTo>
                  <a:pt x="81826" y="58988"/>
                </a:lnTo>
                <a:lnTo>
                  <a:pt x="84215" y="58988"/>
                </a:lnTo>
                <a:lnTo>
                  <a:pt x="84215" y="61558"/>
                </a:lnTo>
                <a:lnTo>
                  <a:pt x="84363" y="61558"/>
                </a:lnTo>
                <a:lnTo>
                  <a:pt x="84363" y="58988"/>
                </a:lnTo>
                <a:lnTo>
                  <a:pt x="86752" y="58988"/>
                </a:lnTo>
                <a:lnTo>
                  <a:pt x="86752" y="61558"/>
                </a:lnTo>
                <a:lnTo>
                  <a:pt x="86900" y="61558"/>
                </a:lnTo>
                <a:lnTo>
                  <a:pt x="86900" y="58988"/>
                </a:lnTo>
                <a:lnTo>
                  <a:pt x="89289" y="58988"/>
                </a:lnTo>
                <a:lnTo>
                  <a:pt x="89289" y="61558"/>
                </a:lnTo>
                <a:lnTo>
                  <a:pt x="89438" y="61558"/>
                </a:lnTo>
                <a:lnTo>
                  <a:pt x="89438" y="58988"/>
                </a:lnTo>
                <a:lnTo>
                  <a:pt x="91826" y="58988"/>
                </a:lnTo>
                <a:lnTo>
                  <a:pt x="91826" y="61558"/>
                </a:lnTo>
                <a:lnTo>
                  <a:pt x="91975" y="61558"/>
                </a:lnTo>
                <a:lnTo>
                  <a:pt x="91975" y="58988"/>
                </a:lnTo>
                <a:lnTo>
                  <a:pt x="94364" y="58988"/>
                </a:lnTo>
                <a:lnTo>
                  <a:pt x="94364" y="61558"/>
                </a:lnTo>
                <a:lnTo>
                  <a:pt x="94513" y="61558"/>
                </a:lnTo>
                <a:lnTo>
                  <a:pt x="94513" y="58988"/>
                </a:lnTo>
                <a:lnTo>
                  <a:pt x="96901" y="58988"/>
                </a:lnTo>
                <a:lnTo>
                  <a:pt x="96901" y="61558"/>
                </a:lnTo>
                <a:lnTo>
                  <a:pt x="97050" y="61558"/>
                </a:lnTo>
                <a:lnTo>
                  <a:pt x="97050" y="58988"/>
                </a:lnTo>
                <a:lnTo>
                  <a:pt x="99439" y="58988"/>
                </a:lnTo>
                <a:lnTo>
                  <a:pt x="99439" y="61558"/>
                </a:lnTo>
                <a:lnTo>
                  <a:pt x="99588" y="61558"/>
                </a:lnTo>
                <a:lnTo>
                  <a:pt x="99588" y="58988"/>
                </a:lnTo>
                <a:lnTo>
                  <a:pt x="101977" y="58988"/>
                </a:lnTo>
                <a:lnTo>
                  <a:pt x="101977" y="61558"/>
                </a:lnTo>
                <a:lnTo>
                  <a:pt x="102125" y="61558"/>
                </a:lnTo>
                <a:lnTo>
                  <a:pt x="102125" y="58988"/>
                </a:lnTo>
                <a:lnTo>
                  <a:pt x="104514" y="58988"/>
                </a:lnTo>
                <a:lnTo>
                  <a:pt x="104514" y="61558"/>
                </a:lnTo>
                <a:lnTo>
                  <a:pt x="104662" y="61558"/>
                </a:lnTo>
                <a:lnTo>
                  <a:pt x="104662" y="58988"/>
                </a:lnTo>
                <a:lnTo>
                  <a:pt x="107051" y="58988"/>
                </a:lnTo>
                <a:lnTo>
                  <a:pt x="107051" y="61558"/>
                </a:lnTo>
                <a:lnTo>
                  <a:pt x="107200" y="61558"/>
                </a:lnTo>
                <a:lnTo>
                  <a:pt x="107200" y="58988"/>
                </a:lnTo>
                <a:lnTo>
                  <a:pt x="109437" y="58988"/>
                </a:lnTo>
                <a:lnTo>
                  <a:pt x="109437" y="58840"/>
                </a:lnTo>
                <a:lnTo>
                  <a:pt x="107200" y="58840"/>
                </a:lnTo>
                <a:lnTo>
                  <a:pt x="107200" y="56451"/>
                </a:lnTo>
                <a:lnTo>
                  <a:pt x="109437" y="56451"/>
                </a:lnTo>
                <a:lnTo>
                  <a:pt x="109437" y="56303"/>
                </a:lnTo>
                <a:lnTo>
                  <a:pt x="107200" y="56303"/>
                </a:lnTo>
                <a:lnTo>
                  <a:pt x="107200" y="53914"/>
                </a:lnTo>
                <a:lnTo>
                  <a:pt x="109437" y="53914"/>
                </a:lnTo>
                <a:lnTo>
                  <a:pt x="109437" y="53765"/>
                </a:lnTo>
                <a:lnTo>
                  <a:pt x="107200" y="53765"/>
                </a:lnTo>
                <a:lnTo>
                  <a:pt x="107200" y="51376"/>
                </a:lnTo>
                <a:lnTo>
                  <a:pt x="109437" y="51376"/>
                </a:lnTo>
                <a:lnTo>
                  <a:pt x="109437" y="51228"/>
                </a:lnTo>
                <a:lnTo>
                  <a:pt x="107200" y="51228"/>
                </a:lnTo>
                <a:lnTo>
                  <a:pt x="107200" y="48839"/>
                </a:lnTo>
                <a:lnTo>
                  <a:pt x="109437" y="48839"/>
                </a:lnTo>
                <a:lnTo>
                  <a:pt x="109437" y="48691"/>
                </a:lnTo>
                <a:lnTo>
                  <a:pt x="107200" y="48691"/>
                </a:lnTo>
                <a:lnTo>
                  <a:pt x="107200" y="46302"/>
                </a:lnTo>
                <a:lnTo>
                  <a:pt x="109437" y="46302"/>
                </a:lnTo>
                <a:lnTo>
                  <a:pt x="109437" y="46152"/>
                </a:lnTo>
                <a:lnTo>
                  <a:pt x="107200" y="46152"/>
                </a:lnTo>
                <a:lnTo>
                  <a:pt x="107200" y="43764"/>
                </a:lnTo>
                <a:lnTo>
                  <a:pt x="109437" y="43764"/>
                </a:lnTo>
                <a:lnTo>
                  <a:pt x="109437" y="43616"/>
                </a:lnTo>
                <a:lnTo>
                  <a:pt x="107200" y="43616"/>
                </a:lnTo>
                <a:lnTo>
                  <a:pt x="107200" y="41226"/>
                </a:lnTo>
                <a:lnTo>
                  <a:pt x="109437" y="41226"/>
                </a:lnTo>
                <a:lnTo>
                  <a:pt x="109437" y="41079"/>
                </a:lnTo>
                <a:lnTo>
                  <a:pt x="107200" y="41079"/>
                </a:lnTo>
                <a:lnTo>
                  <a:pt x="107200" y="38690"/>
                </a:lnTo>
                <a:lnTo>
                  <a:pt x="109437" y="38690"/>
                </a:lnTo>
                <a:lnTo>
                  <a:pt x="109437" y="38540"/>
                </a:lnTo>
                <a:lnTo>
                  <a:pt x="107200" y="38540"/>
                </a:lnTo>
                <a:lnTo>
                  <a:pt x="107200" y="36152"/>
                </a:lnTo>
                <a:lnTo>
                  <a:pt x="109437" y="36152"/>
                </a:lnTo>
                <a:lnTo>
                  <a:pt x="109437" y="36003"/>
                </a:lnTo>
                <a:lnTo>
                  <a:pt x="107200" y="36003"/>
                </a:lnTo>
                <a:lnTo>
                  <a:pt x="107200" y="33614"/>
                </a:lnTo>
                <a:lnTo>
                  <a:pt x="109437" y="33614"/>
                </a:lnTo>
                <a:lnTo>
                  <a:pt x="109437" y="33466"/>
                </a:lnTo>
                <a:lnTo>
                  <a:pt x="107200" y="33466"/>
                </a:lnTo>
                <a:lnTo>
                  <a:pt x="107200" y="31077"/>
                </a:lnTo>
                <a:lnTo>
                  <a:pt x="109437" y="31077"/>
                </a:lnTo>
                <a:lnTo>
                  <a:pt x="109437" y="30928"/>
                </a:lnTo>
                <a:lnTo>
                  <a:pt x="107200" y="30928"/>
                </a:lnTo>
                <a:lnTo>
                  <a:pt x="107200" y="28540"/>
                </a:lnTo>
                <a:lnTo>
                  <a:pt x="109437" y="28540"/>
                </a:lnTo>
                <a:lnTo>
                  <a:pt x="109437" y="28391"/>
                </a:lnTo>
                <a:lnTo>
                  <a:pt x="107200" y="28391"/>
                </a:lnTo>
                <a:lnTo>
                  <a:pt x="107200" y="26002"/>
                </a:lnTo>
                <a:lnTo>
                  <a:pt x="109437" y="26002"/>
                </a:lnTo>
                <a:lnTo>
                  <a:pt x="109437" y="25854"/>
                </a:lnTo>
                <a:lnTo>
                  <a:pt x="107200" y="25854"/>
                </a:lnTo>
                <a:lnTo>
                  <a:pt x="107200" y="23465"/>
                </a:lnTo>
                <a:lnTo>
                  <a:pt x="109437" y="23465"/>
                </a:lnTo>
                <a:lnTo>
                  <a:pt x="109437" y="23316"/>
                </a:lnTo>
                <a:lnTo>
                  <a:pt x="107200" y="23316"/>
                </a:lnTo>
                <a:lnTo>
                  <a:pt x="107200" y="20928"/>
                </a:lnTo>
                <a:lnTo>
                  <a:pt x="109437" y="20928"/>
                </a:lnTo>
                <a:lnTo>
                  <a:pt x="109437" y="20778"/>
                </a:lnTo>
                <a:lnTo>
                  <a:pt x="107200" y="20778"/>
                </a:lnTo>
                <a:lnTo>
                  <a:pt x="107200" y="18389"/>
                </a:lnTo>
                <a:lnTo>
                  <a:pt x="109437" y="18389"/>
                </a:lnTo>
                <a:lnTo>
                  <a:pt x="109437" y="18242"/>
                </a:lnTo>
                <a:lnTo>
                  <a:pt x="107200" y="18242"/>
                </a:lnTo>
                <a:lnTo>
                  <a:pt x="107200" y="15853"/>
                </a:lnTo>
                <a:lnTo>
                  <a:pt x="109437" y="15853"/>
                </a:lnTo>
                <a:lnTo>
                  <a:pt x="109437" y="15704"/>
                </a:lnTo>
                <a:lnTo>
                  <a:pt x="107200" y="15704"/>
                </a:lnTo>
                <a:lnTo>
                  <a:pt x="107200" y="13316"/>
                </a:lnTo>
                <a:lnTo>
                  <a:pt x="109437" y="13316"/>
                </a:lnTo>
                <a:lnTo>
                  <a:pt x="109437" y="13166"/>
                </a:lnTo>
                <a:lnTo>
                  <a:pt x="107200" y="13166"/>
                </a:lnTo>
                <a:lnTo>
                  <a:pt x="107200" y="10777"/>
                </a:lnTo>
                <a:lnTo>
                  <a:pt x="109437" y="10777"/>
                </a:lnTo>
                <a:lnTo>
                  <a:pt x="109437" y="10629"/>
                </a:lnTo>
                <a:lnTo>
                  <a:pt x="107200" y="10629"/>
                </a:lnTo>
                <a:lnTo>
                  <a:pt x="107200" y="8240"/>
                </a:lnTo>
                <a:lnTo>
                  <a:pt x="109437" y="8240"/>
                </a:lnTo>
                <a:lnTo>
                  <a:pt x="109437" y="8092"/>
                </a:lnTo>
                <a:lnTo>
                  <a:pt x="107200" y="8092"/>
                </a:lnTo>
                <a:lnTo>
                  <a:pt x="107200" y="5703"/>
                </a:lnTo>
                <a:lnTo>
                  <a:pt x="109437" y="5703"/>
                </a:lnTo>
                <a:lnTo>
                  <a:pt x="109437" y="5554"/>
                </a:lnTo>
                <a:lnTo>
                  <a:pt x="107200" y="5554"/>
                </a:lnTo>
                <a:lnTo>
                  <a:pt x="107200" y="3165"/>
                </a:lnTo>
                <a:close/>
              </a:path>
            </a:pathLst>
          </a:custGeom>
          <a:solidFill>
            <a:srgbClr val="FFFFFF">
              <a:alpha val="6651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54" name="Google Shape;154;p27"/>
          <p:cNvGrpSpPr/>
          <p:nvPr/>
        </p:nvGrpSpPr>
        <p:grpSpPr>
          <a:xfrm>
            <a:off x="153284" y="161601"/>
            <a:ext cx="194923" cy="194923"/>
            <a:chOff x="3414512" y="2592150"/>
            <a:chExt cx="58460" cy="58460"/>
          </a:xfrm>
        </p:grpSpPr>
        <p:sp>
          <p:nvSpPr>
            <p:cNvPr id="155" name="Google Shape;155;p27"/>
            <p:cNvSpPr/>
            <p:nvPr/>
          </p:nvSpPr>
          <p:spPr>
            <a:xfrm>
              <a:off x="3438075" y="2592150"/>
              <a:ext cx="11334" cy="25046"/>
            </a:xfrm>
            <a:custGeom>
              <a:rect b="b" l="l" r="r" t="t"/>
              <a:pathLst>
                <a:path extrusionOk="0" h="811" w="367">
                  <a:moveTo>
                    <a:pt x="0" y="184"/>
                  </a:moveTo>
                  <a:cubicBezTo>
                    <a:pt x="0" y="83"/>
                    <a:pt x="82" y="1"/>
                    <a:pt x="183" y="1"/>
                  </a:cubicBezTo>
                  <a:cubicBezTo>
                    <a:pt x="284" y="1"/>
                    <a:pt x="366" y="83"/>
                    <a:pt x="366" y="184"/>
                  </a:cubicBezTo>
                  <a:lnTo>
                    <a:pt x="366" y="628"/>
                  </a:lnTo>
                  <a:cubicBezTo>
                    <a:pt x="366" y="729"/>
                    <a:pt x="284" y="811"/>
                    <a:pt x="183" y="811"/>
                  </a:cubicBezTo>
                  <a:cubicBezTo>
                    <a:pt x="82" y="811"/>
                    <a:pt x="0" y="729"/>
                    <a:pt x="0" y="628"/>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6" name="Google Shape;156;p27"/>
            <p:cNvSpPr/>
            <p:nvPr/>
          </p:nvSpPr>
          <p:spPr>
            <a:xfrm>
              <a:off x="3438075" y="2625564"/>
              <a:ext cx="11334" cy="25046"/>
            </a:xfrm>
            <a:custGeom>
              <a:rect b="b" l="l" r="r" t="t"/>
              <a:pathLst>
                <a:path extrusionOk="0" h="811" w="367">
                  <a:moveTo>
                    <a:pt x="0" y="184"/>
                  </a:moveTo>
                  <a:cubicBezTo>
                    <a:pt x="0" y="83"/>
                    <a:pt x="82" y="1"/>
                    <a:pt x="183" y="1"/>
                  </a:cubicBezTo>
                  <a:cubicBezTo>
                    <a:pt x="284" y="1"/>
                    <a:pt x="366" y="83"/>
                    <a:pt x="366" y="184"/>
                  </a:cubicBezTo>
                  <a:lnTo>
                    <a:pt x="366" y="627"/>
                  </a:lnTo>
                  <a:cubicBezTo>
                    <a:pt x="366" y="729"/>
                    <a:pt x="284" y="811"/>
                    <a:pt x="183" y="811"/>
                  </a:cubicBezTo>
                  <a:cubicBezTo>
                    <a:pt x="82" y="811"/>
                    <a:pt x="0" y="729"/>
                    <a:pt x="0" y="627"/>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7" name="Google Shape;157;p27"/>
            <p:cNvSpPr/>
            <p:nvPr/>
          </p:nvSpPr>
          <p:spPr>
            <a:xfrm>
              <a:off x="3447895" y="2615713"/>
              <a:ext cx="25077" cy="11334"/>
            </a:xfrm>
            <a:custGeom>
              <a:rect b="b" l="l" r="r" t="t"/>
              <a:pathLst>
                <a:path extrusionOk="0" h="367" w="812">
                  <a:moveTo>
                    <a:pt x="628" y="1"/>
                  </a:moveTo>
                  <a:cubicBezTo>
                    <a:pt x="729" y="1"/>
                    <a:pt x="811" y="83"/>
                    <a:pt x="811" y="184"/>
                  </a:cubicBezTo>
                  <a:cubicBezTo>
                    <a:pt x="811" y="285"/>
                    <a:pt x="729" y="367"/>
                    <a:pt x="628" y="367"/>
                  </a:cubicBezTo>
                  <a:lnTo>
                    <a:pt x="184" y="367"/>
                  </a:lnTo>
                  <a:cubicBezTo>
                    <a:pt x="83" y="367"/>
                    <a:pt x="1" y="285"/>
                    <a:pt x="1" y="184"/>
                  </a:cubicBezTo>
                  <a:cubicBezTo>
                    <a:pt x="1" y="83"/>
                    <a:pt x="83" y="1"/>
                    <a:pt x="184"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8" name="Google Shape;158;p27"/>
            <p:cNvSpPr/>
            <p:nvPr/>
          </p:nvSpPr>
          <p:spPr>
            <a:xfrm>
              <a:off x="3414512" y="2615713"/>
              <a:ext cx="25046" cy="11334"/>
            </a:xfrm>
            <a:custGeom>
              <a:rect b="b" l="l" r="r" t="t"/>
              <a:pathLst>
                <a:path extrusionOk="0" h="367" w="811">
                  <a:moveTo>
                    <a:pt x="627" y="1"/>
                  </a:moveTo>
                  <a:cubicBezTo>
                    <a:pt x="728" y="1"/>
                    <a:pt x="810" y="83"/>
                    <a:pt x="810" y="184"/>
                  </a:cubicBezTo>
                  <a:cubicBezTo>
                    <a:pt x="810" y="285"/>
                    <a:pt x="728" y="367"/>
                    <a:pt x="627" y="367"/>
                  </a:cubicBezTo>
                  <a:lnTo>
                    <a:pt x="183" y="367"/>
                  </a:lnTo>
                  <a:cubicBezTo>
                    <a:pt x="82" y="367"/>
                    <a:pt x="0" y="285"/>
                    <a:pt x="0" y="184"/>
                  </a:cubicBezTo>
                  <a:cubicBezTo>
                    <a:pt x="0" y="83"/>
                    <a:pt x="82" y="1"/>
                    <a:pt x="183"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59" name="Google Shape;159;p27"/>
          <p:cNvGrpSpPr/>
          <p:nvPr/>
        </p:nvGrpSpPr>
        <p:grpSpPr>
          <a:xfrm>
            <a:off x="8649648" y="4402884"/>
            <a:ext cx="194923" cy="194923"/>
            <a:chOff x="3414512" y="2592150"/>
            <a:chExt cx="58460" cy="58460"/>
          </a:xfrm>
        </p:grpSpPr>
        <p:sp>
          <p:nvSpPr>
            <p:cNvPr id="160" name="Google Shape;160;p27"/>
            <p:cNvSpPr/>
            <p:nvPr/>
          </p:nvSpPr>
          <p:spPr>
            <a:xfrm>
              <a:off x="3438075" y="2592150"/>
              <a:ext cx="11334" cy="25046"/>
            </a:xfrm>
            <a:custGeom>
              <a:rect b="b" l="l" r="r" t="t"/>
              <a:pathLst>
                <a:path extrusionOk="0" h="811" w="367">
                  <a:moveTo>
                    <a:pt x="0" y="184"/>
                  </a:moveTo>
                  <a:cubicBezTo>
                    <a:pt x="0" y="83"/>
                    <a:pt x="82" y="1"/>
                    <a:pt x="183" y="1"/>
                  </a:cubicBezTo>
                  <a:cubicBezTo>
                    <a:pt x="284" y="1"/>
                    <a:pt x="366" y="83"/>
                    <a:pt x="366" y="184"/>
                  </a:cubicBezTo>
                  <a:lnTo>
                    <a:pt x="366" y="628"/>
                  </a:lnTo>
                  <a:cubicBezTo>
                    <a:pt x="366" y="729"/>
                    <a:pt x="284" y="811"/>
                    <a:pt x="183" y="811"/>
                  </a:cubicBezTo>
                  <a:cubicBezTo>
                    <a:pt x="82" y="811"/>
                    <a:pt x="0" y="729"/>
                    <a:pt x="0" y="628"/>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1" name="Google Shape;161;p27"/>
            <p:cNvSpPr/>
            <p:nvPr/>
          </p:nvSpPr>
          <p:spPr>
            <a:xfrm>
              <a:off x="3438075" y="2625564"/>
              <a:ext cx="11334" cy="25046"/>
            </a:xfrm>
            <a:custGeom>
              <a:rect b="b" l="l" r="r" t="t"/>
              <a:pathLst>
                <a:path extrusionOk="0" h="811" w="367">
                  <a:moveTo>
                    <a:pt x="0" y="184"/>
                  </a:moveTo>
                  <a:cubicBezTo>
                    <a:pt x="0" y="83"/>
                    <a:pt x="82" y="1"/>
                    <a:pt x="183" y="1"/>
                  </a:cubicBezTo>
                  <a:cubicBezTo>
                    <a:pt x="284" y="1"/>
                    <a:pt x="366" y="83"/>
                    <a:pt x="366" y="184"/>
                  </a:cubicBezTo>
                  <a:lnTo>
                    <a:pt x="366" y="627"/>
                  </a:lnTo>
                  <a:cubicBezTo>
                    <a:pt x="366" y="729"/>
                    <a:pt x="284" y="811"/>
                    <a:pt x="183" y="811"/>
                  </a:cubicBezTo>
                  <a:cubicBezTo>
                    <a:pt x="82" y="811"/>
                    <a:pt x="0" y="729"/>
                    <a:pt x="0" y="627"/>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2" name="Google Shape;162;p27"/>
            <p:cNvSpPr/>
            <p:nvPr/>
          </p:nvSpPr>
          <p:spPr>
            <a:xfrm>
              <a:off x="3447895" y="2615713"/>
              <a:ext cx="25077" cy="11334"/>
            </a:xfrm>
            <a:custGeom>
              <a:rect b="b" l="l" r="r" t="t"/>
              <a:pathLst>
                <a:path extrusionOk="0" h="367" w="812">
                  <a:moveTo>
                    <a:pt x="628" y="1"/>
                  </a:moveTo>
                  <a:cubicBezTo>
                    <a:pt x="729" y="1"/>
                    <a:pt x="811" y="83"/>
                    <a:pt x="811" y="184"/>
                  </a:cubicBezTo>
                  <a:cubicBezTo>
                    <a:pt x="811" y="285"/>
                    <a:pt x="729" y="367"/>
                    <a:pt x="628" y="367"/>
                  </a:cubicBezTo>
                  <a:lnTo>
                    <a:pt x="184" y="367"/>
                  </a:lnTo>
                  <a:cubicBezTo>
                    <a:pt x="83" y="367"/>
                    <a:pt x="1" y="285"/>
                    <a:pt x="1" y="184"/>
                  </a:cubicBezTo>
                  <a:cubicBezTo>
                    <a:pt x="1" y="83"/>
                    <a:pt x="83" y="1"/>
                    <a:pt x="184"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3" name="Google Shape;163;p27"/>
            <p:cNvSpPr/>
            <p:nvPr/>
          </p:nvSpPr>
          <p:spPr>
            <a:xfrm>
              <a:off x="3414512" y="2615713"/>
              <a:ext cx="25046" cy="11334"/>
            </a:xfrm>
            <a:custGeom>
              <a:rect b="b" l="l" r="r" t="t"/>
              <a:pathLst>
                <a:path extrusionOk="0" h="367" w="811">
                  <a:moveTo>
                    <a:pt x="627" y="1"/>
                  </a:moveTo>
                  <a:cubicBezTo>
                    <a:pt x="728" y="1"/>
                    <a:pt x="810" y="83"/>
                    <a:pt x="810" y="184"/>
                  </a:cubicBezTo>
                  <a:cubicBezTo>
                    <a:pt x="810" y="285"/>
                    <a:pt x="728" y="367"/>
                    <a:pt x="627" y="367"/>
                  </a:cubicBezTo>
                  <a:lnTo>
                    <a:pt x="183" y="367"/>
                  </a:lnTo>
                  <a:cubicBezTo>
                    <a:pt x="82" y="367"/>
                    <a:pt x="0" y="285"/>
                    <a:pt x="0" y="184"/>
                  </a:cubicBezTo>
                  <a:cubicBezTo>
                    <a:pt x="0" y="83"/>
                    <a:pt x="82" y="1"/>
                    <a:pt x="183"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64" name="Google Shape;164;p27"/>
          <p:cNvSpPr txBox="1"/>
          <p:nvPr>
            <p:ph type="title"/>
          </p:nvPr>
        </p:nvSpPr>
        <p:spPr>
          <a:xfrm>
            <a:off x="720000" y="445025"/>
            <a:ext cx="7704000" cy="576000"/>
          </a:xfrm>
          <a:prstGeom prst="rect">
            <a:avLst/>
          </a:prstGeom>
        </p:spPr>
        <p:txBody>
          <a:bodyPr anchorCtr="0" anchor="t" bIns="91425" lIns="91425" spcFirstLastPara="1" rIns="91425" wrap="square" tIns="91425">
            <a:noAutofit/>
          </a:bodyPr>
          <a:lstStyle>
            <a:lvl1pPr lvl="0">
              <a:spcBef>
                <a:spcPts val="0"/>
              </a:spcBef>
              <a:spcAft>
                <a:spcPts val="0"/>
              </a:spcAft>
              <a:buSzPts val="3800"/>
              <a:buNone/>
              <a:defRPr/>
            </a:lvl1pPr>
            <a:lvl2pPr lvl="1">
              <a:spcBef>
                <a:spcPts val="0"/>
              </a:spcBef>
              <a:spcAft>
                <a:spcPts val="0"/>
              </a:spcAft>
              <a:buSzPts val="3800"/>
              <a:buNone/>
              <a:defRPr/>
            </a:lvl2pPr>
            <a:lvl3pPr lvl="2">
              <a:spcBef>
                <a:spcPts val="0"/>
              </a:spcBef>
              <a:spcAft>
                <a:spcPts val="0"/>
              </a:spcAft>
              <a:buSzPts val="3800"/>
              <a:buNone/>
              <a:defRPr/>
            </a:lvl3pPr>
            <a:lvl4pPr lvl="3">
              <a:spcBef>
                <a:spcPts val="0"/>
              </a:spcBef>
              <a:spcAft>
                <a:spcPts val="0"/>
              </a:spcAft>
              <a:buSzPts val="3800"/>
              <a:buNone/>
              <a:defRPr/>
            </a:lvl4pPr>
            <a:lvl5pPr lvl="4">
              <a:spcBef>
                <a:spcPts val="0"/>
              </a:spcBef>
              <a:spcAft>
                <a:spcPts val="0"/>
              </a:spcAft>
              <a:buSzPts val="3800"/>
              <a:buNone/>
              <a:defRPr/>
            </a:lvl5pPr>
            <a:lvl6pPr lvl="5">
              <a:spcBef>
                <a:spcPts val="0"/>
              </a:spcBef>
              <a:spcAft>
                <a:spcPts val="0"/>
              </a:spcAft>
              <a:buSzPts val="3800"/>
              <a:buNone/>
              <a:defRPr/>
            </a:lvl6pPr>
            <a:lvl7pPr lvl="6">
              <a:spcBef>
                <a:spcPts val="0"/>
              </a:spcBef>
              <a:spcAft>
                <a:spcPts val="0"/>
              </a:spcAft>
              <a:buSzPts val="3800"/>
              <a:buNone/>
              <a:defRPr/>
            </a:lvl7pPr>
            <a:lvl8pPr lvl="7">
              <a:spcBef>
                <a:spcPts val="0"/>
              </a:spcBef>
              <a:spcAft>
                <a:spcPts val="0"/>
              </a:spcAft>
              <a:buSzPts val="3800"/>
              <a:buNone/>
              <a:defRPr/>
            </a:lvl8pPr>
            <a:lvl9pPr lvl="8">
              <a:spcBef>
                <a:spcPts val="0"/>
              </a:spcBef>
              <a:spcAft>
                <a:spcPts val="0"/>
              </a:spcAft>
              <a:buSzPts val="3800"/>
              <a:buNone/>
              <a:defRPr/>
            </a:lvl9pPr>
          </a:lstStyle>
          <a:p/>
        </p:txBody>
      </p:sp>
      <p:grpSp>
        <p:nvGrpSpPr>
          <p:cNvPr id="165" name="Google Shape;165;p27"/>
          <p:cNvGrpSpPr/>
          <p:nvPr/>
        </p:nvGrpSpPr>
        <p:grpSpPr>
          <a:xfrm>
            <a:off x="7716935" y="4597802"/>
            <a:ext cx="1179765" cy="443497"/>
            <a:chOff x="2881584" y="2807119"/>
            <a:chExt cx="317534" cy="119361"/>
          </a:xfrm>
        </p:grpSpPr>
        <p:sp>
          <p:nvSpPr>
            <p:cNvPr id="166" name="Google Shape;166;p27"/>
            <p:cNvSpPr/>
            <p:nvPr/>
          </p:nvSpPr>
          <p:spPr>
            <a:xfrm>
              <a:off x="2885537" y="2807119"/>
              <a:ext cx="312500" cy="116026"/>
            </a:xfrm>
            <a:custGeom>
              <a:rect b="b" l="l" r="r" t="t"/>
              <a:pathLst>
                <a:path extrusionOk="0" h="3757" w="10119">
                  <a:moveTo>
                    <a:pt x="1" y="2733"/>
                  </a:moveTo>
                  <a:cubicBezTo>
                    <a:pt x="1416" y="2751"/>
                    <a:pt x="2029" y="2819"/>
                    <a:pt x="2029" y="2819"/>
                  </a:cubicBezTo>
                  <a:cubicBezTo>
                    <a:pt x="2029" y="2819"/>
                    <a:pt x="1825" y="3723"/>
                    <a:pt x="2933" y="3739"/>
                  </a:cubicBezTo>
                  <a:cubicBezTo>
                    <a:pt x="4042" y="3757"/>
                    <a:pt x="4076" y="3006"/>
                    <a:pt x="4076" y="3006"/>
                  </a:cubicBezTo>
                  <a:cubicBezTo>
                    <a:pt x="4076" y="3006"/>
                    <a:pt x="4416" y="3364"/>
                    <a:pt x="4894" y="3261"/>
                  </a:cubicBezTo>
                  <a:cubicBezTo>
                    <a:pt x="5372" y="3159"/>
                    <a:pt x="5406" y="2751"/>
                    <a:pt x="5406" y="2751"/>
                  </a:cubicBezTo>
                  <a:lnTo>
                    <a:pt x="10034" y="2751"/>
                  </a:lnTo>
                  <a:cubicBezTo>
                    <a:pt x="10119" y="2751"/>
                    <a:pt x="9396" y="2680"/>
                    <a:pt x="9264" y="2592"/>
                  </a:cubicBezTo>
                  <a:cubicBezTo>
                    <a:pt x="9130" y="2502"/>
                    <a:pt x="9047" y="2394"/>
                    <a:pt x="8833" y="2360"/>
                  </a:cubicBezTo>
                  <a:cubicBezTo>
                    <a:pt x="8539" y="2314"/>
                    <a:pt x="8086" y="2456"/>
                    <a:pt x="7841" y="2382"/>
                  </a:cubicBezTo>
                  <a:cubicBezTo>
                    <a:pt x="7301" y="2220"/>
                    <a:pt x="7427" y="1523"/>
                    <a:pt x="6240" y="1864"/>
                  </a:cubicBezTo>
                  <a:cubicBezTo>
                    <a:pt x="6240" y="1864"/>
                    <a:pt x="6700" y="892"/>
                    <a:pt x="6122" y="739"/>
                  </a:cubicBezTo>
                  <a:cubicBezTo>
                    <a:pt x="5542" y="585"/>
                    <a:pt x="5082" y="1216"/>
                    <a:pt x="5082" y="1216"/>
                  </a:cubicBezTo>
                  <a:cubicBezTo>
                    <a:pt x="5082" y="1216"/>
                    <a:pt x="5286" y="312"/>
                    <a:pt x="4195" y="278"/>
                  </a:cubicBezTo>
                  <a:cubicBezTo>
                    <a:pt x="3104" y="244"/>
                    <a:pt x="3479" y="1182"/>
                    <a:pt x="3479" y="1182"/>
                  </a:cubicBezTo>
                  <a:cubicBezTo>
                    <a:pt x="2887" y="0"/>
                    <a:pt x="1269" y="1018"/>
                    <a:pt x="2217" y="2290"/>
                  </a:cubicBezTo>
                  <a:cubicBezTo>
                    <a:pt x="2217" y="2290"/>
                    <a:pt x="1393" y="1739"/>
                    <a:pt x="756" y="2504"/>
                  </a:cubicBezTo>
                  <a:cubicBezTo>
                    <a:pt x="595" y="2697"/>
                    <a:pt x="269" y="2328"/>
                    <a:pt x="1" y="2733"/>
                  </a:cubicBez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7" name="Google Shape;167;p27"/>
            <p:cNvSpPr/>
            <p:nvPr/>
          </p:nvSpPr>
          <p:spPr>
            <a:xfrm>
              <a:off x="2881584" y="2811566"/>
              <a:ext cx="317534" cy="114914"/>
            </a:xfrm>
            <a:custGeom>
              <a:rect b="b" l="l" r="r" t="t"/>
              <a:pathLst>
                <a:path extrusionOk="0" h="3721" w="10282">
                  <a:moveTo>
                    <a:pt x="2031" y="2776"/>
                  </a:moveTo>
                  <a:cubicBezTo>
                    <a:pt x="1797" y="2756"/>
                    <a:pt x="1192" y="2715"/>
                    <a:pt x="134" y="2702"/>
                  </a:cubicBezTo>
                  <a:cubicBezTo>
                    <a:pt x="111" y="2703"/>
                    <a:pt x="88" y="2697"/>
                    <a:pt x="67" y="2683"/>
                  </a:cubicBezTo>
                  <a:cubicBezTo>
                    <a:pt x="15" y="2649"/>
                    <a:pt x="1" y="2579"/>
                    <a:pt x="35" y="2527"/>
                  </a:cubicBezTo>
                  <a:cubicBezTo>
                    <a:pt x="233" y="2228"/>
                    <a:pt x="450" y="2264"/>
                    <a:pt x="636" y="2295"/>
                  </a:cubicBezTo>
                  <a:cubicBezTo>
                    <a:pt x="709" y="2307"/>
                    <a:pt x="773" y="2318"/>
                    <a:pt x="798" y="2289"/>
                  </a:cubicBezTo>
                  <a:cubicBezTo>
                    <a:pt x="1229" y="1770"/>
                    <a:pt x="1736" y="1799"/>
                    <a:pt x="2065" y="1899"/>
                  </a:cubicBezTo>
                  <a:cubicBezTo>
                    <a:pt x="1890" y="1521"/>
                    <a:pt x="1914" y="1177"/>
                    <a:pt x="2050" y="913"/>
                  </a:cubicBezTo>
                  <a:cubicBezTo>
                    <a:pt x="2127" y="762"/>
                    <a:pt x="2243" y="637"/>
                    <a:pt x="2378" y="550"/>
                  </a:cubicBezTo>
                  <a:cubicBezTo>
                    <a:pt x="2514" y="461"/>
                    <a:pt x="2671" y="409"/>
                    <a:pt x="2833" y="403"/>
                  </a:cubicBezTo>
                  <a:cubicBezTo>
                    <a:pt x="3038" y="396"/>
                    <a:pt x="3249" y="461"/>
                    <a:pt x="3430" y="619"/>
                  </a:cubicBezTo>
                  <a:cubicBezTo>
                    <a:pt x="3449" y="324"/>
                    <a:pt x="3628" y="0"/>
                    <a:pt x="4326" y="22"/>
                  </a:cubicBezTo>
                  <a:cubicBezTo>
                    <a:pt x="5106" y="47"/>
                    <a:pt x="5296" y="471"/>
                    <a:pt x="5331" y="779"/>
                  </a:cubicBezTo>
                  <a:cubicBezTo>
                    <a:pt x="5538" y="595"/>
                    <a:pt x="5880" y="380"/>
                    <a:pt x="6277" y="486"/>
                  </a:cubicBezTo>
                  <a:cubicBezTo>
                    <a:pt x="6793" y="622"/>
                    <a:pt x="6664" y="1230"/>
                    <a:pt x="6553" y="1557"/>
                  </a:cubicBezTo>
                  <a:cubicBezTo>
                    <a:pt x="7232" y="1413"/>
                    <a:pt x="7444" y="1645"/>
                    <a:pt x="7656" y="1875"/>
                  </a:cubicBezTo>
                  <a:cubicBezTo>
                    <a:pt x="7752" y="1980"/>
                    <a:pt x="7848" y="2084"/>
                    <a:pt x="8001" y="2130"/>
                  </a:cubicBezTo>
                  <a:cubicBezTo>
                    <a:pt x="8109" y="2162"/>
                    <a:pt x="8287" y="2142"/>
                    <a:pt x="8468" y="2122"/>
                  </a:cubicBezTo>
                  <a:cubicBezTo>
                    <a:pt x="8645" y="2102"/>
                    <a:pt x="8824" y="2082"/>
                    <a:pt x="8978" y="2106"/>
                  </a:cubicBezTo>
                  <a:cubicBezTo>
                    <a:pt x="9168" y="2135"/>
                    <a:pt x="9266" y="2211"/>
                    <a:pt x="9368" y="2291"/>
                  </a:cubicBezTo>
                  <a:cubicBezTo>
                    <a:pt x="9396" y="2312"/>
                    <a:pt x="9425" y="2334"/>
                    <a:pt x="9455" y="2354"/>
                  </a:cubicBezTo>
                  <a:cubicBezTo>
                    <a:pt x="9526" y="2402"/>
                    <a:pt x="9901" y="2454"/>
                    <a:pt x="10081" y="2478"/>
                  </a:cubicBezTo>
                  <a:cubicBezTo>
                    <a:pt x="10203" y="2495"/>
                    <a:pt x="10282" y="2505"/>
                    <a:pt x="10282" y="2606"/>
                  </a:cubicBezTo>
                  <a:cubicBezTo>
                    <a:pt x="10282" y="2681"/>
                    <a:pt x="10243" y="2719"/>
                    <a:pt x="10162" y="2719"/>
                  </a:cubicBezTo>
                  <a:lnTo>
                    <a:pt x="5624" y="2719"/>
                  </a:lnTo>
                  <a:cubicBezTo>
                    <a:pt x="5578" y="2870"/>
                    <a:pt x="5443" y="3143"/>
                    <a:pt x="5045" y="3228"/>
                  </a:cubicBezTo>
                  <a:cubicBezTo>
                    <a:pt x="4708" y="3300"/>
                    <a:pt x="4431" y="3169"/>
                    <a:pt x="4272" y="3062"/>
                  </a:cubicBezTo>
                  <a:cubicBezTo>
                    <a:pt x="4181" y="3313"/>
                    <a:pt x="3903" y="3721"/>
                    <a:pt x="3060" y="3708"/>
                  </a:cubicBezTo>
                  <a:cubicBezTo>
                    <a:pt x="2081" y="3692"/>
                    <a:pt x="2015" y="3052"/>
                    <a:pt x="2031" y="2776"/>
                  </a:cubicBezTo>
                  <a:close/>
                  <a:moveTo>
                    <a:pt x="904" y="2493"/>
                  </a:moveTo>
                  <a:cubicBezTo>
                    <a:pt x="1778" y="2519"/>
                    <a:pt x="2169" y="2562"/>
                    <a:pt x="2169" y="2563"/>
                  </a:cubicBezTo>
                  <a:cubicBezTo>
                    <a:pt x="2231" y="2569"/>
                    <a:pt x="2276" y="2624"/>
                    <a:pt x="2270" y="2686"/>
                  </a:cubicBezTo>
                  <a:cubicBezTo>
                    <a:pt x="2269" y="2691"/>
                    <a:pt x="2268" y="2694"/>
                    <a:pt x="2268" y="2698"/>
                  </a:cubicBezTo>
                  <a:lnTo>
                    <a:pt x="2268" y="2698"/>
                  </a:lnTo>
                  <a:cubicBezTo>
                    <a:pt x="2267" y="2700"/>
                    <a:pt x="2093" y="3468"/>
                    <a:pt x="3063" y="3482"/>
                  </a:cubicBezTo>
                  <a:cubicBezTo>
                    <a:pt x="4062" y="3498"/>
                    <a:pt x="4091" y="2857"/>
                    <a:pt x="4091" y="2856"/>
                  </a:cubicBezTo>
                  <a:cubicBezTo>
                    <a:pt x="4095" y="2794"/>
                    <a:pt x="4148" y="2746"/>
                    <a:pt x="4210" y="2750"/>
                  </a:cubicBezTo>
                  <a:cubicBezTo>
                    <a:pt x="4240" y="2752"/>
                    <a:pt x="4268" y="2766"/>
                    <a:pt x="4286" y="2786"/>
                  </a:cubicBezTo>
                  <a:cubicBezTo>
                    <a:pt x="4314" y="2814"/>
                    <a:pt x="4603" y="3092"/>
                    <a:pt x="4998" y="3007"/>
                  </a:cubicBezTo>
                  <a:cubicBezTo>
                    <a:pt x="5394" y="2923"/>
                    <a:pt x="5421" y="2597"/>
                    <a:pt x="5421" y="2595"/>
                  </a:cubicBezTo>
                  <a:cubicBezTo>
                    <a:pt x="5427" y="2538"/>
                    <a:pt x="5476" y="2494"/>
                    <a:pt x="5533" y="2494"/>
                  </a:cubicBezTo>
                  <a:lnTo>
                    <a:pt x="5533" y="2493"/>
                  </a:lnTo>
                  <a:lnTo>
                    <a:pt x="9264" y="2493"/>
                  </a:lnTo>
                  <a:cubicBezTo>
                    <a:pt x="9252" y="2485"/>
                    <a:pt x="9242" y="2477"/>
                    <a:pt x="9231" y="2469"/>
                  </a:cubicBezTo>
                  <a:cubicBezTo>
                    <a:pt x="9152" y="2407"/>
                    <a:pt x="9076" y="2348"/>
                    <a:pt x="8944" y="2327"/>
                  </a:cubicBezTo>
                  <a:cubicBezTo>
                    <a:pt x="8822" y="2308"/>
                    <a:pt x="8656" y="2327"/>
                    <a:pt x="8493" y="2346"/>
                  </a:cubicBezTo>
                  <a:cubicBezTo>
                    <a:pt x="8288" y="2369"/>
                    <a:pt x="8088" y="2392"/>
                    <a:pt x="7937" y="2346"/>
                  </a:cubicBezTo>
                  <a:cubicBezTo>
                    <a:pt x="7724" y="2282"/>
                    <a:pt x="7608" y="2154"/>
                    <a:pt x="7490" y="2027"/>
                  </a:cubicBezTo>
                  <a:cubicBezTo>
                    <a:pt x="7305" y="1825"/>
                    <a:pt x="7118" y="1622"/>
                    <a:pt x="6400" y="1828"/>
                  </a:cubicBezTo>
                  <a:cubicBezTo>
                    <a:pt x="6339" y="1845"/>
                    <a:pt x="6277" y="1810"/>
                    <a:pt x="6260" y="1751"/>
                  </a:cubicBezTo>
                  <a:cubicBezTo>
                    <a:pt x="6252" y="1724"/>
                    <a:pt x="6256" y="1696"/>
                    <a:pt x="6266" y="1672"/>
                  </a:cubicBezTo>
                  <a:lnTo>
                    <a:pt x="6266" y="1672"/>
                  </a:lnTo>
                  <a:cubicBezTo>
                    <a:pt x="6267" y="1670"/>
                    <a:pt x="6669" y="822"/>
                    <a:pt x="6221" y="703"/>
                  </a:cubicBezTo>
                  <a:cubicBezTo>
                    <a:pt x="5715" y="570"/>
                    <a:pt x="5300" y="1137"/>
                    <a:pt x="5300" y="1139"/>
                  </a:cubicBezTo>
                  <a:cubicBezTo>
                    <a:pt x="5263" y="1189"/>
                    <a:pt x="5192" y="1199"/>
                    <a:pt x="5142" y="1163"/>
                  </a:cubicBezTo>
                  <a:cubicBezTo>
                    <a:pt x="5106" y="1135"/>
                    <a:pt x="5090" y="1090"/>
                    <a:pt x="5100" y="1049"/>
                  </a:cubicBezTo>
                  <a:lnTo>
                    <a:pt x="5099" y="1049"/>
                  </a:lnTo>
                  <a:cubicBezTo>
                    <a:pt x="5100" y="1046"/>
                    <a:pt x="5274" y="276"/>
                    <a:pt x="4320" y="247"/>
                  </a:cubicBezTo>
                  <a:cubicBezTo>
                    <a:pt x="3400" y="218"/>
                    <a:pt x="3710" y="995"/>
                    <a:pt x="3711" y="998"/>
                  </a:cubicBezTo>
                  <a:cubicBezTo>
                    <a:pt x="3734" y="1055"/>
                    <a:pt x="3705" y="1121"/>
                    <a:pt x="3648" y="1142"/>
                  </a:cubicBezTo>
                  <a:cubicBezTo>
                    <a:pt x="3592" y="1164"/>
                    <a:pt x="3529" y="1138"/>
                    <a:pt x="3504" y="1084"/>
                  </a:cubicBezTo>
                  <a:cubicBezTo>
                    <a:pt x="3337" y="752"/>
                    <a:pt x="3082" y="619"/>
                    <a:pt x="2841" y="628"/>
                  </a:cubicBezTo>
                  <a:cubicBezTo>
                    <a:pt x="2720" y="633"/>
                    <a:pt x="2603" y="671"/>
                    <a:pt x="2501" y="737"/>
                  </a:cubicBezTo>
                  <a:cubicBezTo>
                    <a:pt x="2397" y="805"/>
                    <a:pt x="2310" y="900"/>
                    <a:pt x="2250" y="1016"/>
                  </a:cubicBezTo>
                  <a:cubicBezTo>
                    <a:pt x="2113" y="1282"/>
                    <a:pt x="2125" y="1662"/>
                    <a:pt x="2436" y="2078"/>
                  </a:cubicBezTo>
                  <a:cubicBezTo>
                    <a:pt x="2472" y="2128"/>
                    <a:pt x="2463" y="2199"/>
                    <a:pt x="2412" y="2237"/>
                  </a:cubicBezTo>
                  <a:cubicBezTo>
                    <a:pt x="2373" y="2266"/>
                    <a:pt x="2320" y="2265"/>
                    <a:pt x="2281" y="2238"/>
                  </a:cubicBezTo>
                  <a:cubicBezTo>
                    <a:pt x="2231" y="2207"/>
                    <a:pt x="1522" y="1768"/>
                    <a:pt x="971" y="2432"/>
                  </a:cubicBezTo>
                  <a:cubicBezTo>
                    <a:pt x="949" y="2458"/>
                    <a:pt x="927" y="2477"/>
                    <a:pt x="904" y="2493"/>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8" name="Google Shape;168;p27"/>
            <p:cNvSpPr/>
            <p:nvPr/>
          </p:nvSpPr>
          <p:spPr>
            <a:xfrm>
              <a:off x="2909501" y="2861626"/>
              <a:ext cx="258178" cy="57997"/>
            </a:xfrm>
            <a:custGeom>
              <a:rect b="b" l="l" r="r" t="t"/>
              <a:pathLst>
                <a:path extrusionOk="0" h="1878" w="8360">
                  <a:moveTo>
                    <a:pt x="5428" y="205"/>
                  </a:moveTo>
                  <a:cubicBezTo>
                    <a:pt x="5340" y="325"/>
                    <a:pt x="5215" y="457"/>
                    <a:pt x="5055" y="517"/>
                  </a:cubicBezTo>
                  <a:cubicBezTo>
                    <a:pt x="4732" y="636"/>
                    <a:pt x="4305" y="278"/>
                    <a:pt x="4305" y="278"/>
                  </a:cubicBezTo>
                  <a:cubicBezTo>
                    <a:pt x="4305" y="278"/>
                    <a:pt x="4348" y="696"/>
                    <a:pt x="3802" y="823"/>
                  </a:cubicBezTo>
                  <a:cubicBezTo>
                    <a:pt x="3382" y="922"/>
                    <a:pt x="3169" y="540"/>
                    <a:pt x="3094" y="359"/>
                  </a:cubicBezTo>
                  <a:cubicBezTo>
                    <a:pt x="3071" y="306"/>
                    <a:pt x="3061" y="269"/>
                    <a:pt x="3061" y="269"/>
                  </a:cubicBezTo>
                  <a:lnTo>
                    <a:pt x="2986" y="423"/>
                  </a:lnTo>
                  <a:cubicBezTo>
                    <a:pt x="2976" y="445"/>
                    <a:pt x="2964" y="471"/>
                    <a:pt x="2950" y="499"/>
                  </a:cubicBezTo>
                  <a:cubicBezTo>
                    <a:pt x="2839" y="730"/>
                    <a:pt x="2609" y="900"/>
                    <a:pt x="2259" y="900"/>
                  </a:cubicBezTo>
                  <a:lnTo>
                    <a:pt x="2252" y="900"/>
                  </a:lnTo>
                  <a:cubicBezTo>
                    <a:pt x="1971" y="898"/>
                    <a:pt x="1679" y="825"/>
                    <a:pt x="1512" y="613"/>
                  </a:cubicBezTo>
                  <a:cubicBezTo>
                    <a:pt x="1511" y="614"/>
                    <a:pt x="1510" y="615"/>
                    <a:pt x="1508" y="616"/>
                  </a:cubicBezTo>
                  <a:cubicBezTo>
                    <a:pt x="1469" y="645"/>
                    <a:pt x="1416" y="644"/>
                    <a:pt x="1377" y="617"/>
                  </a:cubicBezTo>
                  <a:cubicBezTo>
                    <a:pt x="1327" y="586"/>
                    <a:pt x="618" y="147"/>
                    <a:pt x="67" y="811"/>
                  </a:cubicBezTo>
                  <a:cubicBezTo>
                    <a:pt x="45" y="837"/>
                    <a:pt x="23" y="856"/>
                    <a:pt x="0" y="872"/>
                  </a:cubicBezTo>
                  <a:cubicBezTo>
                    <a:pt x="874" y="898"/>
                    <a:pt x="1265" y="941"/>
                    <a:pt x="1265" y="942"/>
                  </a:cubicBezTo>
                  <a:cubicBezTo>
                    <a:pt x="1327" y="948"/>
                    <a:pt x="1372" y="1003"/>
                    <a:pt x="1366" y="1065"/>
                  </a:cubicBezTo>
                  <a:cubicBezTo>
                    <a:pt x="1365" y="1070"/>
                    <a:pt x="1364" y="1073"/>
                    <a:pt x="1364" y="1077"/>
                  </a:cubicBezTo>
                  <a:lnTo>
                    <a:pt x="1364" y="1077"/>
                  </a:lnTo>
                  <a:cubicBezTo>
                    <a:pt x="1363" y="1078"/>
                    <a:pt x="1306" y="1330"/>
                    <a:pt x="1439" y="1548"/>
                  </a:cubicBezTo>
                  <a:cubicBezTo>
                    <a:pt x="1539" y="1711"/>
                    <a:pt x="1744" y="1855"/>
                    <a:pt x="2159" y="1861"/>
                  </a:cubicBezTo>
                  <a:cubicBezTo>
                    <a:pt x="3158" y="1877"/>
                    <a:pt x="3187" y="1236"/>
                    <a:pt x="3187" y="1235"/>
                  </a:cubicBezTo>
                  <a:cubicBezTo>
                    <a:pt x="3191" y="1173"/>
                    <a:pt x="3244" y="1125"/>
                    <a:pt x="3306" y="1129"/>
                  </a:cubicBezTo>
                  <a:cubicBezTo>
                    <a:pt x="3336" y="1131"/>
                    <a:pt x="3364" y="1145"/>
                    <a:pt x="3382" y="1165"/>
                  </a:cubicBezTo>
                  <a:cubicBezTo>
                    <a:pt x="3410" y="1193"/>
                    <a:pt x="3699" y="1471"/>
                    <a:pt x="4094" y="1386"/>
                  </a:cubicBezTo>
                  <a:cubicBezTo>
                    <a:pt x="4490" y="1302"/>
                    <a:pt x="4517" y="976"/>
                    <a:pt x="4517" y="974"/>
                  </a:cubicBezTo>
                  <a:cubicBezTo>
                    <a:pt x="4523" y="917"/>
                    <a:pt x="4572" y="873"/>
                    <a:pt x="4629" y="873"/>
                  </a:cubicBezTo>
                  <a:lnTo>
                    <a:pt x="4629" y="872"/>
                  </a:lnTo>
                  <a:lnTo>
                    <a:pt x="8360" y="872"/>
                  </a:lnTo>
                  <a:cubicBezTo>
                    <a:pt x="8348" y="864"/>
                    <a:pt x="8338" y="856"/>
                    <a:pt x="8327" y="848"/>
                  </a:cubicBezTo>
                  <a:cubicBezTo>
                    <a:pt x="8248" y="786"/>
                    <a:pt x="8172" y="727"/>
                    <a:pt x="8040" y="706"/>
                  </a:cubicBezTo>
                  <a:cubicBezTo>
                    <a:pt x="7918" y="687"/>
                    <a:pt x="7752" y="706"/>
                    <a:pt x="7589" y="725"/>
                  </a:cubicBezTo>
                  <a:cubicBezTo>
                    <a:pt x="7384" y="748"/>
                    <a:pt x="7184" y="771"/>
                    <a:pt x="7033" y="725"/>
                  </a:cubicBezTo>
                  <a:cubicBezTo>
                    <a:pt x="6820" y="661"/>
                    <a:pt x="6704" y="533"/>
                    <a:pt x="6586" y="406"/>
                  </a:cubicBezTo>
                  <a:cubicBezTo>
                    <a:pt x="6400" y="204"/>
                    <a:pt x="6214" y="1"/>
                    <a:pt x="5496" y="207"/>
                  </a:cubicBezTo>
                  <a:cubicBezTo>
                    <a:pt x="5472" y="214"/>
                    <a:pt x="5449" y="213"/>
                    <a:pt x="5428" y="205"/>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9" name="Google Shape;169;p27"/>
            <p:cNvSpPr/>
            <p:nvPr/>
          </p:nvSpPr>
          <p:spPr>
            <a:xfrm>
              <a:off x="2952242" y="2838217"/>
              <a:ext cx="10531" cy="31685"/>
            </a:xfrm>
            <a:custGeom>
              <a:rect b="b" l="l" r="r" t="t"/>
              <a:pathLst>
                <a:path extrusionOk="0" h="1026" w="341">
                  <a:moveTo>
                    <a:pt x="197" y="252"/>
                  </a:moveTo>
                  <a:cubicBezTo>
                    <a:pt x="156" y="322"/>
                    <a:pt x="141" y="389"/>
                    <a:pt x="130" y="469"/>
                  </a:cubicBezTo>
                  <a:cubicBezTo>
                    <a:pt x="119" y="570"/>
                    <a:pt x="123" y="654"/>
                    <a:pt x="145" y="754"/>
                  </a:cubicBezTo>
                  <a:cubicBezTo>
                    <a:pt x="173" y="862"/>
                    <a:pt x="197" y="906"/>
                    <a:pt x="260" y="995"/>
                  </a:cubicBezTo>
                  <a:cubicBezTo>
                    <a:pt x="260" y="995"/>
                    <a:pt x="262" y="996"/>
                    <a:pt x="262" y="997"/>
                  </a:cubicBezTo>
                  <a:cubicBezTo>
                    <a:pt x="264" y="1002"/>
                    <a:pt x="272" y="1016"/>
                    <a:pt x="266" y="1022"/>
                  </a:cubicBezTo>
                  <a:cubicBezTo>
                    <a:pt x="262" y="1026"/>
                    <a:pt x="246" y="1017"/>
                    <a:pt x="243" y="1014"/>
                  </a:cubicBezTo>
                  <a:cubicBezTo>
                    <a:pt x="243" y="1015"/>
                    <a:pt x="244" y="1016"/>
                    <a:pt x="245" y="1016"/>
                  </a:cubicBezTo>
                  <a:cubicBezTo>
                    <a:pt x="149" y="974"/>
                    <a:pt x="93" y="874"/>
                    <a:pt x="55" y="782"/>
                  </a:cubicBezTo>
                  <a:cubicBezTo>
                    <a:pt x="14" y="672"/>
                    <a:pt x="0" y="576"/>
                    <a:pt x="5" y="459"/>
                  </a:cubicBezTo>
                  <a:cubicBezTo>
                    <a:pt x="11" y="357"/>
                    <a:pt x="28" y="273"/>
                    <a:pt x="79" y="183"/>
                  </a:cubicBezTo>
                  <a:cubicBezTo>
                    <a:pt x="82" y="176"/>
                    <a:pt x="87" y="170"/>
                    <a:pt x="91" y="164"/>
                  </a:cubicBezTo>
                  <a:cubicBezTo>
                    <a:pt x="121" y="121"/>
                    <a:pt x="149" y="90"/>
                    <a:pt x="196" y="64"/>
                  </a:cubicBezTo>
                  <a:cubicBezTo>
                    <a:pt x="262" y="33"/>
                    <a:pt x="340" y="1"/>
                    <a:pt x="334" y="85"/>
                  </a:cubicBezTo>
                  <a:cubicBezTo>
                    <a:pt x="341" y="152"/>
                    <a:pt x="335" y="126"/>
                    <a:pt x="263" y="175"/>
                  </a:cubicBezTo>
                  <a:cubicBezTo>
                    <a:pt x="239" y="194"/>
                    <a:pt x="222" y="213"/>
                    <a:pt x="204" y="239"/>
                  </a:cubicBezTo>
                  <a:cubicBezTo>
                    <a:pt x="203" y="240"/>
                    <a:pt x="197" y="250"/>
                    <a:pt x="197" y="252"/>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0" name="Google Shape;170;p27"/>
            <p:cNvSpPr/>
            <p:nvPr/>
          </p:nvSpPr>
          <p:spPr>
            <a:xfrm>
              <a:off x="3000078" y="2823486"/>
              <a:ext cx="17881" cy="17109"/>
            </a:xfrm>
            <a:custGeom>
              <a:rect b="b" l="l" r="r" t="t"/>
              <a:pathLst>
                <a:path extrusionOk="0" h="554" w="579">
                  <a:moveTo>
                    <a:pt x="23" y="323"/>
                  </a:moveTo>
                  <a:cubicBezTo>
                    <a:pt x="25" y="312"/>
                    <a:pt x="29" y="301"/>
                    <a:pt x="32" y="289"/>
                  </a:cubicBezTo>
                  <a:cubicBezTo>
                    <a:pt x="61" y="214"/>
                    <a:pt x="101" y="169"/>
                    <a:pt x="168" y="124"/>
                  </a:cubicBezTo>
                  <a:cubicBezTo>
                    <a:pt x="246" y="81"/>
                    <a:pt x="537" y="0"/>
                    <a:pt x="579" y="76"/>
                  </a:cubicBezTo>
                  <a:cubicBezTo>
                    <a:pt x="571" y="91"/>
                    <a:pt x="334" y="154"/>
                    <a:pt x="239" y="225"/>
                  </a:cubicBezTo>
                  <a:cubicBezTo>
                    <a:pt x="201" y="256"/>
                    <a:pt x="177" y="286"/>
                    <a:pt x="162" y="333"/>
                  </a:cubicBezTo>
                  <a:cubicBezTo>
                    <a:pt x="161" y="334"/>
                    <a:pt x="156" y="350"/>
                    <a:pt x="155" y="353"/>
                  </a:cubicBezTo>
                  <a:cubicBezTo>
                    <a:pt x="138" y="466"/>
                    <a:pt x="182" y="495"/>
                    <a:pt x="105" y="510"/>
                  </a:cubicBezTo>
                  <a:cubicBezTo>
                    <a:pt x="0" y="553"/>
                    <a:pt x="14" y="390"/>
                    <a:pt x="23" y="323"/>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1" name="Google Shape;171;p27"/>
            <p:cNvSpPr/>
            <p:nvPr/>
          </p:nvSpPr>
          <p:spPr>
            <a:xfrm>
              <a:off x="2968578" y="2890438"/>
              <a:ext cx="35206" cy="23162"/>
            </a:xfrm>
            <a:custGeom>
              <a:rect b="b" l="l" r="r" t="t"/>
              <a:pathLst>
                <a:path extrusionOk="0" h="750" w="1140">
                  <a:moveTo>
                    <a:pt x="375" y="611"/>
                  </a:moveTo>
                  <a:cubicBezTo>
                    <a:pt x="483" y="599"/>
                    <a:pt x="569" y="577"/>
                    <a:pt x="670" y="536"/>
                  </a:cubicBezTo>
                  <a:cubicBezTo>
                    <a:pt x="779" y="487"/>
                    <a:pt x="860" y="435"/>
                    <a:pt x="944" y="349"/>
                  </a:cubicBezTo>
                  <a:cubicBezTo>
                    <a:pt x="1030" y="252"/>
                    <a:pt x="1065" y="176"/>
                    <a:pt x="1091" y="50"/>
                  </a:cubicBezTo>
                  <a:cubicBezTo>
                    <a:pt x="1094" y="42"/>
                    <a:pt x="1107" y="0"/>
                    <a:pt x="1118" y="2"/>
                  </a:cubicBezTo>
                  <a:lnTo>
                    <a:pt x="1126" y="51"/>
                  </a:lnTo>
                  <a:cubicBezTo>
                    <a:pt x="1140" y="189"/>
                    <a:pt x="1097" y="298"/>
                    <a:pt x="1019" y="410"/>
                  </a:cubicBezTo>
                  <a:cubicBezTo>
                    <a:pt x="935" y="520"/>
                    <a:pt x="845" y="586"/>
                    <a:pt x="722" y="649"/>
                  </a:cubicBezTo>
                  <a:cubicBezTo>
                    <a:pt x="610" y="703"/>
                    <a:pt x="512" y="733"/>
                    <a:pt x="388" y="746"/>
                  </a:cubicBezTo>
                  <a:cubicBezTo>
                    <a:pt x="380" y="747"/>
                    <a:pt x="371" y="748"/>
                    <a:pt x="363" y="748"/>
                  </a:cubicBezTo>
                  <a:cubicBezTo>
                    <a:pt x="315" y="749"/>
                    <a:pt x="0" y="749"/>
                    <a:pt x="75" y="638"/>
                  </a:cubicBezTo>
                  <a:cubicBezTo>
                    <a:pt x="107" y="558"/>
                    <a:pt x="201" y="616"/>
                    <a:pt x="354" y="612"/>
                  </a:cubicBezTo>
                  <a:cubicBezTo>
                    <a:pt x="355" y="612"/>
                    <a:pt x="372" y="611"/>
                    <a:pt x="375" y="61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2">
  <p:cSld name="TITLE_ONLY_1_1">
    <p:spTree>
      <p:nvGrpSpPr>
        <p:cNvPr id="172" name="Shape 172"/>
        <p:cNvGrpSpPr/>
        <p:nvPr/>
      </p:nvGrpSpPr>
      <p:grpSpPr>
        <a:xfrm>
          <a:off x="0" y="0"/>
          <a:ext cx="0" cy="0"/>
          <a:chOff x="0" y="0"/>
          <a:chExt cx="0" cy="0"/>
        </a:xfrm>
      </p:grpSpPr>
      <p:sp>
        <p:nvSpPr>
          <p:cNvPr id="173" name="Google Shape;173;p28"/>
          <p:cNvSpPr/>
          <p:nvPr/>
        </p:nvSpPr>
        <p:spPr>
          <a:xfrm>
            <a:off x="0" y="0"/>
            <a:ext cx="9144009" cy="5143562"/>
          </a:xfrm>
          <a:custGeom>
            <a:rect b="b" l="l" r="r" t="t"/>
            <a:pathLst>
              <a:path extrusionOk="0" h="61559" w="109437">
                <a:moveTo>
                  <a:pt x="107051" y="5554"/>
                </a:moveTo>
                <a:lnTo>
                  <a:pt x="104662" y="5554"/>
                </a:lnTo>
                <a:lnTo>
                  <a:pt x="104662" y="3165"/>
                </a:lnTo>
                <a:lnTo>
                  <a:pt x="107051" y="3165"/>
                </a:lnTo>
                <a:close/>
                <a:moveTo>
                  <a:pt x="107051" y="8092"/>
                </a:moveTo>
                <a:lnTo>
                  <a:pt x="104662" y="8092"/>
                </a:lnTo>
                <a:lnTo>
                  <a:pt x="104662" y="5703"/>
                </a:lnTo>
                <a:lnTo>
                  <a:pt x="107051" y="5703"/>
                </a:lnTo>
                <a:close/>
                <a:moveTo>
                  <a:pt x="107051" y="10629"/>
                </a:moveTo>
                <a:lnTo>
                  <a:pt x="104662" y="10629"/>
                </a:lnTo>
                <a:lnTo>
                  <a:pt x="104662" y="8240"/>
                </a:lnTo>
                <a:lnTo>
                  <a:pt x="107051" y="8240"/>
                </a:lnTo>
                <a:close/>
                <a:moveTo>
                  <a:pt x="107051" y="13166"/>
                </a:moveTo>
                <a:lnTo>
                  <a:pt x="104662" y="13166"/>
                </a:lnTo>
                <a:lnTo>
                  <a:pt x="104662" y="10777"/>
                </a:lnTo>
                <a:lnTo>
                  <a:pt x="107051" y="10777"/>
                </a:lnTo>
                <a:close/>
                <a:moveTo>
                  <a:pt x="107051" y="15704"/>
                </a:moveTo>
                <a:lnTo>
                  <a:pt x="104662" y="15704"/>
                </a:lnTo>
                <a:lnTo>
                  <a:pt x="104662" y="13316"/>
                </a:lnTo>
                <a:lnTo>
                  <a:pt x="107051" y="13316"/>
                </a:lnTo>
                <a:close/>
                <a:moveTo>
                  <a:pt x="107051" y="18242"/>
                </a:moveTo>
                <a:lnTo>
                  <a:pt x="104662" y="18242"/>
                </a:lnTo>
                <a:lnTo>
                  <a:pt x="104662" y="15853"/>
                </a:lnTo>
                <a:lnTo>
                  <a:pt x="107051" y="15853"/>
                </a:lnTo>
                <a:close/>
                <a:moveTo>
                  <a:pt x="107051" y="20778"/>
                </a:moveTo>
                <a:lnTo>
                  <a:pt x="104662" y="20778"/>
                </a:lnTo>
                <a:lnTo>
                  <a:pt x="104662" y="18389"/>
                </a:lnTo>
                <a:lnTo>
                  <a:pt x="107051" y="18389"/>
                </a:lnTo>
                <a:close/>
                <a:moveTo>
                  <a:pt x="107051" y="23316"/>
                </a:moveTo>
                <a:lnTo>
                  <a:pt x="104662" y="23316"/>
                </a:lnTo>
                <a:lnTo>
                  <a:pt x="104662" y="20928"/>
                </a:lnTo>
                <a:lnTo>
                  <a:pt x="107051" y="20928"/>
                </a:lnTo>
                <a:close/>
                <a:moveTo>
                  <a:pt x="107051" y="25854"/>
                </a:moveTo>
                <a:lnTo>
                  <a:pt x="104662" y="25854"/>
                </a:lnTo>
                <a:lnTo>
                  <a:pt x="104662" y="23465"/>
                </a:lnTo>
                <a:lnTo>
                  <a:pt x="107051" y="23465"/>
                </a:lnTo>
                <a:close/>
                <a:moveTo>
                  <a:pt x="107051" y="28391"/>
                </a:moveTo>
                <a:lnTo>
                  <a:pt x="104662" y="28391"/>
                </a:lnTo>
                <a:lnTo>
                  <a:pt x="104662" y="26002"/>
                </a:lnTo>
                <a:lnTo>
                  <a:pt x="107051" y="26002"/>
                </a:lnTo>
                <a:close/>
                <a:moveTo>
                  <a:pt x="107051" y="30928"/>
                </a:moveTo>
                <a:lnTo>
                  <a:pt x="104662" y="30928"/>
                </a:lnTo>
                <a:lnTo>
                  <a:pt x="104662" y="28540"/>
                </a:lnTo>
                <a:lnTo>
                  <a:pt x="107051" y="28540"/>
                </a:lnTo>
                <a:close/>
                <a:moveTo>
                  <a:pt x="107051" y="33466"/>
                </a:moveTo>
                <a:lnTo>
                  <a:pt x="104662" y="33466"/>
                </a:lnTo>
                <a:lnTo>
                  <a:pt x="104662" y="31077"/>
                </a:lnTo>
                <a:lnTo>
                  <a:pt x="107051" y="31077"/>
                </a:lnTo>
                <a:close/>
                <a:moveTo>
                  <a:pt x="107051" y="36003"/>
                </a:moveTo>
                <a:lnTo>
                  <a:pt x="104662" y="36003"/>
                </a:lnTo>
                <a:lnTo>
                  <a:pt x="104662" y="33614"/>
                </a:lnTo>
                <a:lnTo>
                  <a:pt x="107051" y="33614"/>
                </a:lnTo>
                <a:close/>
                <a:moveTo>
                  <a:pt x="107051" y="38540"/>
                </a:moveTo>
                <a:lnTo>
                  <a:pt x="104662" y="38540"/>
                </a:lnTo>
                <a:lnTo>
                  <a:pt x="104662" y="36152"/>
                </a:lnTo>
                <a:lnTo>
                  <a:pt x="107051" y="36152"/>
                </a:lnTo>
                <a:close/>
                <a:moveTo>
                  <a:pt x="107051" y="41079"/>
                </a:moveTo>
                <a:lnTo>
                  <a:pt x="104662" y="41079"/>
                </a:lnTo>
                <a:lnTo>
                  <a:pt x="104662" y="38690"/>
                </a:lnTo>
                <a:lnTo>
                  <a:pt x="107051" y="38690"/>
                </a:lnTo>
                <a:close/>
                <a:moveTo>
                  <a:pt x="107051" y="43616"/>
                </a:moveTo>
                <a:lnTo>
                  <a:pt x="104662" y="43616"/>
                </a:lnTo>
                <a:lnTo>
                  <a:pt x="104662" y="41226"/>
                </a:lnTo>
                <a:lnTo>
                  <a:pt x="107051" y="41226"/>
                </a:lnTo>
                <a:close/>
                <a:moveTo>
                  <a:pt x="107051" y="46152"/>
                </a:moveTo>
                <a:lnTo>
                  <a:pt x="104662" y="46152"/>
                </a:lnTo>
                <a:lnTo>
                  <a:pt x="104662" y="43764"/>
                </a:lnTo>
                <a:lnTo>
                  <a:pt x="107051" y="43764"/>
                </a:lnTo>
                <a:close/>
                <a:moveTo>
                  <a:pt x="107051" y="48691"/>
                </a:moveTo>
                <a:lnTo>
                  <a:pt x="104662" y="48691"/>
                </a:lnTo>
                <a:lnTo>
                  <a:pt x="104662" y="46302"/>
                </a:lnTo>
                <a:lnTo>
                  <a:pt x="107051" y="46302"/>
                </a:lnTo>
                <a:close/>
                <a:moveTo>
                  <a:pt x="107051" y="51228"/>
                </a:moveTo>
                <a:lnTo>
                  <a:pt x="104662" y="51228"/>
                </a:lnTo>
                <a:lnTo>
                  <a:pt x="104662" y="48839"/>
                </a:lnTo>
                <a:lnTo>
                  <a:pt x="107051" y="48839"/>
                </a:lnTo>
                <a:close/>
                <a:moveTo>
                  <a:pt x="107051" y="53765"/>
                </a:moveTo>
                <a:lnTo>
                  <a:pt x="104662" y="53765"/>
                </a:lnTo>
                <a:lnTo>
                  <a:pt x="104662" y="51376"/>
                </a:lnTo>
                <a:lnTo>
                  <a:pt x="107051" y="51376"/>
                </a:lnTo>
                <a:close/>
                <a:moveTo>
                  <a:pt x="107051" y="56303"/>
                </a:moveTo>
                <a:lnTo>
                  <a:pt x="104662" y="56303"/>
                </a:lnTo>
                <a:lnTo>
                  <a:pt x="104662" y="53914"/>
                </a:lnTo>
                <a:lnTo>
                  <a:pt x="107051" y="53914"/>
                </a:lnTo>
                <a:close/>
                <a:moveTo>
                  <a:pt x="107051" y="58840"/>
                </a:moveTo>
                <a:lnTo>
                  <a:pt x="104662" y="58840"/>
                </a:lnTo>
                <a:lnTo>
                  <a:pt x="104662" y="56451"/>
                </a:lnTo>
                <a:lnTo>
                  <a:pt x="107051" y="56451"/>
                </a:lnTo>
                <a:close/>
                <a:moveTo>
                  <a:pt x="104514" y="5554"/>
                </a:moveTo>
                <a:lnTo>
                  <a:pt x="102125" y="5554"/>
                </a:lnTo>
                <a:lnTo>
                  <a:pt x="102125" y="3165"/>
                </a:lnTo>
                <a:lnTo>
                  <a:pt x="104514" y="3165"/>
                </a:lnTo>
                <a:close/>
                <a:moveTo>
                  <a:pt x="104514" y="8092"/>
                </a:moveTo>
                <a:lnTo>
                  <a:pt x="102125" y="8092"/>
                </a:lnTo>
                <a:lnTo>
                  <a:pt x="102125" y="5703"/>
                </a:lnTo>
                <a:lnTo>
                  <a:pt x="104514" y="5703"/>
                </a:lnTo>
                <a:close/>
                <a:moveTo>
                  <a:pt x="104514" y="10629"/>
                </a:moveTo>
                <a:lnTo>
                  <a:pt x="102125" y="10629"/>
                </a:lnTo>
                <a:lnTo>
                  <a:pt x="102125" y="8240"/>
                </a:lnTo>
                <a:lnTo>
                  <a:pt x="104514" y="8240"/>
                </a:lnTo>
                <a:close/>
                <a:moveTo>
                  <a:pt x="104514" y="13166"/>
                </a:moveTo>
                <a:lnTo>
                  <a:pt x="102125" y="13166"/>
                </a:lnTo>
                <a:lnTo>
                  <a:pt x="102125" y="10777"/>
                </a:lnTo>
                <a:lnTo>
                  <a:pt x="104514" y="10777"/>
                </a:lnTo>
                <a:close/>
                <a:moveTo>
                  <a:pt x="104514" y="15704"/>
                </a:moveTo>
                <a:lnTo>
                  <a:pt x="102125" y="15704"/>
                </a:lnTo>
                <a:lnTo>
                  <a:pt x="102125" y="13316"/>
                </a:lnTo>
                <a:lnTo>
                  <a:pt x="104514" y="13316"/>
                </a:lnTo>
                <a:close/>
                <a:moveTo>
                  <a:pt x="104514" y="18242"/>
                </a:moveTo>
                <a:lnTo>
                  <a:pt x="102125" y="18242"/>
                </a:lnTo>
                <a:lnTo>
                  <a:pt x="102125" y="15853"/>
                </a:lnTo>
                <a:lnTo>
                  <a:pt x="104514" y="15853"/>
                </a:lnTo>
                <a:close/>
                <a:moveTo>
                  <a:pt x="104514" y="20778"/>
                </a:moveTo>
                <a:lnTo>
                  <a:pt x="102125" y="20778"/>
                </a:lnTo>
                <a:lnTo>
                  <a:pt x="102125" y="18389"/>
                </a:lnTo>
                <a:lnTo>
                  <a:pt x="104514" y="18389"/>
                </a:lnTo>
                <a:close/>
                <a:moveTo>
                  <a:pt x="104514" y="23316"/>
                </a:moveTo>
                <a:lnTo>
                  <a:pt x="102125" y="23316"/>
                </a:lnTo>
                <a:lnTo>
                  <a:pt x="102125" y="20928"/>
                </a:lnTo>
                <a:lnTo>
                  <a:pt x="104514" y="20928"/>
                </a:lnTo>
                <a:close/>
                <a:moveTo>
                  <a:pt x="104514" y="25854"/>
                </a:moveTo>
                <a:lnTo>
                  <a:pt x="102125" y="25854"/>
                </a:lnTo>
                <a:lnTo>
                  <a:pt x="102125" y="23465"/>
                </a:lnTo>
                <a:lnTo>
                  <a:pt x="104514" y="23465"/>
                </a:lnTo>
                <a:close/>
                <a:moveTo>
                  <a:pt x="104514" y="28391"/>
                </a:moveTo>
                <a:lnTo>
                  <a:pt x="102125" y="28391"/>
                </a:lnTo>
                <a:lnTo>
                  <a:pt x="102125" y="26002"/>
                </a:lnTo>
                <a:lnTo>
                  <a:pt x="104514" y="26002"/>
                </a:lnTo>
                <a:close/>
                <a:moveTo>
                  <a:pt x="104514" y="30928"/>
                </a:moveTo>
                <a:lnTo>
                  <a:pt x="102125" y="30928"/>
                </a:lnTo>
                <a:lnTo>
                  <a:pt x="102125" y="28540"/>
                </a:lnTo>
                <a:lnTo>
                  <a:pt x="104514" y="28540"/>
                </a:lnTo>
                <a:close/>
                <a:moveTo>
                  <a:pt x="104514" y="33466"/>
                </a:moveTo>
                <a:lnTo>
                  <a:pt x="102125" y="33466"/>
                </a:lnTo>
                <a:lnTo>
                  <a:pt x="102125" y="31077"/>
                </a:lnTo>
                <a:lnTo>
                  <a:pt x="104514" y="31077"/>
                </a:lnTo>
                <a:close/>
                <a:moveTo>
                  <a:pt x="104514" y="36003"/>
                </a:moveTo>
                <a:lnTo>
                  <a:pt x="102125" y="36003"/>
                </a:lnTo>
                <a:lnTo>
                  <a:pt x="102125" y="33614"/>
                </a:lnTo>
                <a:lnTo>
                  <a:pt x="104514" y="33614"/>
                </a:lnTo>
                <a:close/>
                <a:moveTo>
                  <a:pt x="104514" y="38540"/>
                </a:moveTo>
                <a:lnTo>
                  <a:pt x="102125" y="38540"/>
                </a:lnTo>
                <a:lnTo>
                  <a:pt x="102125" y="36152"/>
                </a:lnTo>
                <a:lnTo>
                  <a:pt x="104514" y="36152"/>
                </a:lnTo>
                <a:close/>
                <a:moveTo>
                  <a:pt x="104514" y="41079"/>
                </a:moveTo>
                <a:lnTo>
                  <a:pt x="102125" y="41079"/>
                </a:lnTo>
                <a:lnTo>
                  <a:pt x="102125" y="38690"/>
                </a:lnTo>
                <a:lnTo>
                  <a:pt x="104514" y="38690"/>
                </a:lnTo>
                <a:close/>
                <a:moveTo>
                  <a:pt x="104514" y="43616"/>
                </a:moveTo>
                <a:lnTo>
                  <a:pt x="102125" y="43616"/>
                </a:lnTo>
                <a:lnTo>
                  <a:pt x="102125" y="41226"/>
                </a:lnTo>
                <a:lnTo>
                  <a:pt x="104514" y="41226"/>
                </a:lnTo>
                <a:close/>
                <a:moveTo>
                  <a:pt x="104514" y="46152"/>
                </a:moveTo>
                <a:lnTo>
                  <a:pt x="102125" y="46152"/>
                </a:lnTo>
                <a:lnTo>
                  <a:pt x="102125" y="43764"/>
                </a:lnTo>
                <a:lnTo>
                  <a:pt x="104514" y="43764"/>
                </a:lnTo>
                <a:close/>
                <a:moveTo>
                  <a:pt x="104514" y="48691"/>
                </a:moveTo>
                <a:lnTo>
                  <a:pt x="102125" y="48691"/>
                </a:lnTo>
                <a:lnTo>
                  <a:pt x="102125" y="46302"/>
                </a:lnTo>
                <a:lnTo>
                  <a:pt x="104514" y="46302"/>
                </a:lnTo>
                <a:close/>
                <a:moveTo>
                  <a:pt x="104514" y="51228"/>
                </a:moveTo>
                <a:lnTo>
                  <a:pt x="102125" y="51228"/>
                </a:lnTo>
                <a:lnTo>
                  <a:pt x="102125" y="48839"/>
                </a:lnTo>
                <a:lnTo>
                  <a:pt x="104514" y="48839"/>
                </a:lnTo>
                <a:close/>
                <a:moveTo>
                  <a:pt x="104514" y="53765"/>
                </a:moveTo>
                <a:lnTo>
                  <a:pt x="102125" y="53765"/>
                </a:lnTo>
                <a:lnTo>
                  <a:pt x="102125" y="51376"/>
                </a:lnTo>
                <a:lnTo>
                  <a:pt x="104514" y="51376"/>
                </a:lnTo>
                <a:close/>
                <a:moveTo>
                  <a:pt x="104514" y="56303"/>
                </a:moveTo>
                <a:lnTo>
                  <a:pt x="102125" y="56303"/>
                </a:lnTo>
                <a:lnTo>
                  <a:pt x="102125" y="53914"/>
                </a:lnTo>
                <a:lnTo>
                  <a:pt x="104514" y="53914"/>
                </a:lnTo>
                <a:close/>
                <a:moveTo>
                  <a:pt x="104514" y="58840"/>
                </a:moveTo>
                <a:lnTo>
                  <a:pt x="102125" y="58840"/>
                </a:lnTo>
                <a:lnTo>
                  <a:pt x="102125" y="56451"/>
                </a:lnTo>
                <a:lnTo>
                  <a:pt x="104514" y="56451"/>
                </a:lnTo>
                <a:close/>
                <a:moveTo>
                  <a:pt x="101977" y="5554"/>
                </a:moveTo>
                <a:lnTo>
                  <a:pt x="99588" y="5554"/>
                </a:lnTo>
                <a:lnTo>
                  <a:pt x="99588" y="3165"/>
                </a:lnTo>
                <a:lnTo>
                  <a:pt x="101977" y="3165"/>
                </a:lnTo>
                <a:close/>
                <a:moveTo>
                  <a:pt x="101977" y="8092"/>
                </a:moveTo>
                <a:lnTo>
                  <a:pt x="99588" y="8092"/>
                </a:lnTo>
                <a:lnTo>
                  <a:pt x="99588" y="5703"/>
                </a:lnTo>
                <a:lnTo>
                  <a:pt x="101977" y="5703"/>
                </a:lnTo>
                <a:close/>
                <a:moveTo>
                  <a:pt x="101977" y="10629"/>
                </a:moveTo>
                <a:lnTo>
                  <a:pt x="99588" y="10629"/>
                </a:lnTo>
                <a:lnTo>
                  <a:pt x="99588" y="8240"/>
                </a:lnTo>
                <a:lnTo>
                  <a:pt x="101977" y="8240"/>
                </a:lnTo>
                <a:close/>
                <a:moveTo>
                  <a:pt x="101977" y="13166"/>
                </a:moveTo>
                <a:lnTo>
                  <a:pt x="99588" y="13166"/>
                </a:lnTo>
                <a:lnTo>
                  <a:pt x="99588" y="10777"/>
                </a:lnTo>
                <a:lnTo>
                  <a:pt x="101977" y="10777"/>
                </a:lnTo>
                <a:close/>
                <a:moveTo>
                  <a:pt x="101977" y="15704"/>
                </a:moveTo>
                <a:lnTo>
                  <a:pt x="99588" y="15704"/>
                </a:lnTo>
                <a:lnTo>
                  <a:pt x="99588" y="13316"/>
                </a:lnTo>
                <a:lnTo>
                  <a:pt x="101977" y="13316"/>
                </a:lnTo>
                <a:close/>
                <a:moveTo>
                  <a:pt x="101977" y="18242"/>
                </a:moveTo>
                <a:lnTo>
                  <a:pt x="99588" y="18242"/>
                </a:lnTo>
                <a:lnTo>
                  <a:pt x="99588" y="15853"/>
                </a:lnTo>
                <a:lnTo>
                  <a:pt x="101977" y="15853"/>
                </a:lnTo>
                <a:close/>
                <a:moveTo>
                  <a:pt x="101977" y="20778"/>
                </a:moveTo>
                <a:lnTo>
                  <a:pt x="99588" y="20778"/>
                </a:lnTo>
                <a:lnTo>
                  <a:pt x="99588" y="18389"/>
                </a:lnTo>
                <a:lnTo>
                  <a:pt x="101977" y="18389"/>
                </a:lnTo>
                <a:close/>
                <a:moveTo>
                  <a:pt x="101977" y="23316"/>
                </a:moveTo>
                <a:lnTo>
                  <a:pt x="99588" y="23316"/>
                </a:lnTo>
                <a:lnTo>
                  <a:pt x="99588" y="20928"/>
                </a:lnTo>
                <a:lnTo>
                  <a:pt x="101977" y="20928"/>
                </a:lnTo>
                <a:close/>
                <a:moveTo>
                  <a:pt x="101977" y="25854"/>
                </a:moveTo>
                <a:lnTo>
                  <a:pt x="99588" y="25854"/>
                </a:lnTo>
                <a:lnTo>
                  <a:pt x="99588" y="23465"/>
                </a:lnTo>
                <a:lnTo>
                  <a:pt x="101977" y="23465"/>
                </a:lnTo>
                <a:close/>
                <a:moveTo>
                  <a:pt x="101977" y="28391"/>
                </a:moveTo>
                <a:lnTo>
                  <a:pt x="99588" y="28391"/>
                </a:lnTo>
                <a:lnTo>
                  <a:pt x="99588" y="26002"/>
                </a:lnTo>
                <a:lnTo>
                  <a:pt x="101977" y="26002"/>
                </a:lnTo>
                <a:close/>
                <a:moveTo>
                  <a:pt x="101977" y="30928"/>
                </a:moveTo>
                <a:lnTo>
                  <a:pt x="99588" y="30928"/>
                </a:lnTo>
                <a:lnTo>
                  <a:pt x="99588" y="28540"/>
                </a:lnTo>
                <a:lnTo>
                  <a:pt x="101977" y="28540"/>
                </a:lnTo>
                <a:close/>
                <a:moveTo>
                  <a:pt x="101977" y="33466"/>
                </a:moveTo>
                <a:lnTo>
                  <a:pt x="99588" y="33466"/>
                </a:lnTo>
                <a:lnTo>
                  <a:pt x="99588" y="31077"/>
                </a:lnTo>
                <a:lnTo>
                  <a:pt x="101977" y="31077"/>
                </a:lnTo>
                <a:close/>
                <a:moveTo>
                  <a:pt x="101977" y="36003"/>
                </a:moveTo>
                <a:lnTo>
                  <a:pt x="99588" y="36003"/>
                </a:lnTo>
                <a:lnTo>
                  <a:pt x="99588" y="33614"/>
                </a:lnTo>
                <a:lnTo>
                  <a:pt x="101977" y="33614"/>
                </a:lnTo>
                <a:close/>
                <a:moveTo>
                  <a:pt x="101977" y="38540"/>
                </a:moveTo>
                <a:lnTo>
                  <a:pt x="99588" y="38540"/>
                </a:lnTo>
                <a:lnTo>
                  <a:pt x="99588" y="36152"/>
                </a:lnTo>
                <a:lnTo>
                  <a:pt x="101977" y="36152"/>
                </a:lnTo>
                <a:close/>
                <a:moveTo>
                  <a:pt x="101977" y="41079"/>
                </a:moveTo>
                <a:lnTo>
                  <a:pt x="99588" y="41079"/>
                </a:lnTo>
                <a:lnTo>
                  <a:pt x="99588" y="38690"/>
                </a:lnTo>
                <a:lnTo>
                  <a:pt x="101977" y="38690"/>
                </a:lnTo>
                <a:close/>
                <a:moveTo>
                  <a:pt x="101977" y="43616"/>
                </a:moveTo>
                <a:lnTo>
                  <a:pt x="99588" y="43616"/>
                </a:lnTo>
                <a:lnTo>
                  <a:pt x="99588" y="41226"/>
                </a:lnTo>
                <a:lnTo>
                  <a:pt x="101977" y="41226"/>
                </a:lnTo>
                <a:close/>
                <a:moveTo>
                  <a:pt x="101977" y="46152"/>
                </a:moveTo>
                <a:lnTo>
                  <a:pt x="99588" y="46152"/>
                </a:lnTo>
                <a:lnTo>
                  <a:pt x="99588" y="43764"/>
                </a:lnTo>
                <a:lnTo>
                  <a:pt x="101977" y="43764"/>
                </a:lnTo>
                <a:close/>
                <a:moveTo>
                  <a:pt x="101977" y="48691"/>
                </a:moveTo>
                <a:lnTo>
                  <a:pt x="99588" y="48691"/>
                </a:lnTo>
                <a:lnTo>
                  <a:pt x="99588" y="46302"/>
                </a:lnTo>
                <a:lnTo>
                  <a:pt x="101977" y="46302"/>
                </a:lnTo>
                <a:close/>
                <a:moveTo>
                  <a:pt x="101977" y="51228"/>
                </a:moveTo>
                <a:lnTo>
                  <a:pt x="99588" y="51228"/>
                </a:lnTo>
                <a:lnTo>
                  <a:pt x="99588" y="48839"/>
                </a:lnTo>
                <a:lnTo>
                  <a:pt x="101977" y="48839"/>
                </a:lnTo>
                <a:close/>
                <a:moveTo>
                  <a:pt x="101977" y="53765"/>
                </a:moveTo>
                <a:lnTo>
                  <a:pt x="99588" y="53765"/>
                </a:lnTo>
                <a:lnTo>
                  <a:pt x="99588" y="51376"/>
                </a:lnTo>
                <a:lnTo>
                  <a:pt x="101977" y="51376"/>
                </a:lnTo>
                <a:close/>
                <a:moveTo>
                  <a:pt x="101977" y="56303"/>
                </a:moveTo>
                <a:lnTo>
                  <a:pt x="99588" y="56303"/>
                </a:lnTo>
                <a:lnTo>
                  <a:pt x="99588" y="53914"/>
                </a:lnTo>
                <a:lnTo>
                  <a:pt x="101977" y="53914"/>
                </a:lnTo>
                <a:close/>
                <a:moveTo>
                  <a:pt x="101977" y="58840"/>
                </a:moveTo>
                <a:lnTo>
                  <a:pt x="99588" y="58840"/>
                </a:lnTo>
                <a:lnTo>
                  <a:pt x="99588" y="56451"/>
                </a:lnTo>
                <a:lnTo>
                  <a:pt x="101977" y="56451"/>
                </a:lnTo>
                <a:close/>
                <a:moveTo>
                  <a:pt x="99439" y="5554"/>
                </a:moveTo>
                <a:lnTo>
                  <a:pt x="97050" y="5554"/>
                </a:lnTo>
                <a:lnTo>
                  <a:pt x="97050" y="3165"/>
                </a:lnTo>
                <a:lnTo>
                  <a:pt x="99439" y="3165"/>
                </a:lnTo>
                <a:close/>
                <a:moveTo>
                  <a:pt x="99439" y="8092"/>
                </a:moveTo>
                <a:lnTo>
                  <a:pt x="97050" y="8092"/>
                </a:lnTo>
                <a:lnTo>
                  <a:pt x="97050" y="5703"/>
                </a:lnTo>
                <a:lnTo>
                  <a:pt x="99439" y="5703"/>
                </a:lnTo>
                <a:close/>
                <a:moveTo>
                  <a:pt x="99439" y="10629"/>
                </a:moveTo>
                <a:lnTo>
                  <a:pt x="97050" y="10629"/>
                </a:lnTo>
                <a:lnTo>
                  <a:pt x="97050" y="8240"/>
                </a:lnTo>
                <a:lnTo>
                  <a:pt x="99439" y="8240"/>
                </a:lnTo>
                <a:close/>
                <a:moveTo>
                  <a:pt x="99439" y="13166"/>
                </a:moveTo>
                <a:lnTo>
                  <a:pt x="97050" y="13166"/>
                </a:lnTo>
                <a:lnTo>
                  <a:pt x="97050" y="10777"/>
                </a:lnTo>
                <a:lnTo>
                  <a:pt x="99439" y="10777"/>
                </a:lnTo>
                <a:close/>
                <a:moveTo>
                  <a:pt x="99439" y="15704"/>
                </a:moveTo>
                <a:lnTo>
                  <a:pt x="97050" y="15704"/>
                </a:lnTo>
                <a:lnTo>
                  <a:pt x="97050" y="13316"/>
                </a:lnTo>
                <a:lnTo>
                  <a:pt x="99439" y="13316"/>
                </a:lnTo>
                <a:close/>
                <a:moveTo>
                  <a:pt x="99439" y="18242"/>
                </a:moveTo>
                <a:lnTo>
                  <a:pt x="97050" y="18242"/>
                </a:lnTo>
                <a:lnTo>
                  <a:pt x="97050" y="15853"/>
                </a:lnTo>
                <a:lnTo>
                  <a:pt x="99439" y="15853"/>
                </a:lnTo>
                <a:close/>
                <a:moveTo>
                  <a:pt x="99439" y="20778"/>
                </a:moveTo>
                <a:lnTo>
                  <a:pt x="97050" y="20778"/>
                </a:lnTo>
                <a:lnTo>
                  <a:pt x="97050" y="18389"/>
                </a:lnTo>
                <a:lnTo>
                  <a:pt x="99439" y="18389"/>
                </a:lnTo>
                <a:close/>
                <a:moveTo>
                  <a:pt x="99439" y="23316"/>
                </a:moveTo>
                <a:lnTo>
                  <a:pt x="97050" y="23316"/>
                </a:lnTo>
                <a:lnTo>
                  <a:pt x="97050" y="20928"/>
                </a:lnTo>
                <a:lnTo>
                  <a:pt x="99439" y="20928"/>
                </a:lnTo>
                <a:close/>
                <a:moveTo>
                  <a:pt x="99439" y="25854"/>
                </a:moveTo>
                <a:lnTo>
                  <a:pt x="97050" y="25854"/>
                </a:lnTo>
                <a:lnTo>
                  <a:pt x="97050" y="23465"/>
                </a:lnTo>
                <a:lnTo>
                  <a:pt x="99439" y="23465"/>
                </a:lnTo>
                <a:close/>
                <a:moveTo>
                  <a:pt x="99439" y="28391"/>
                </a:moveTo>
                <a:lnTo>
                  <a:pt x="97050" y="28391"/>
                </a:lnTo>
                <a:lnTo>
                  <a:pt x="97050" y="26002"/>
                </a:lnTo>
                <a:lnTo>
                  <a:pt x="99439" y="26002"/>
                </a:lnTo>
                <a:close/>
                <a:moveTo>
                  <a:pt x="99439" y="30928"/>
                </a:moveTo>
                <a:lnTo>
                  <a:pt x="97050" y="30928"/>
                </a:lnTo>
                <a:lnTo>
                  <a:pt x="97050" y="28540"/>
                </a:lnTo>
                <a:lnTo>
                  <a:pt x="99439" y="28540"/>
                </a:lnTo>
                <a:close/>
                <a:moveTo>
                  <a:pt x="99439" y="33466"/>
                </a:moveTo>
                <a:lnTo>
                  <a:pt x="97050" y="33466"/>
                </a:lnTo>
                <a:lnTo>
                  <a:pt x="97050" y="31077"/>
                </a:lnTo>
                <a:lnTo>
                  <a:pt x="99439" y="31077"/>
                </a:lnTo>
                <a:close/>
                <a:moveTo>
                  <a:pt x="99439" y="36003"/>
                </a:moveTo>
                <a:lnTo>
                  <a:pt x="97050" y="36003"/>
                </a:lnTo>
                <a:lnTo>
                  <a:pt x="97050" y="33614"/>
                </a:lnTo>
                <a:lnTo>
                  <a:pt x="99439" y="33614"/>
                </a:lnTo>
                <a:close/>
                <a:moveTo>
                  <a:pt x="99439" y="38540"/>
                </a:moveTo>
                <a:lnTo>
                  <a:pt x="97050" y="38540"/>
                </a:lnTo>
                <a:lnTo>
                  <a:pt x="97050" y="36152"/>
                </a:lnTo>
                <a:lnTo>
                  <a:pt x="99439" y="36152"/>
                </a:lnTo>
                <a:close/>
                <a:moveTo>
                  <a:pt x="99439" y="41079"/>
                </a:moveTo>
                <a:lnTo>
                  <a:pt x="97050" y="41079"/>
                </a:lnTo>
                <a:lnTo>
                  <a:pt x="97050" y="38690"/>
                </a:lnTo>
                <a:lnTo>
                  <a:pt x="99439" y="38690"/>
                </a:lnTo>
                <a:close/>
                <a:moveTo>
                  <a:pt x="99439" y="43616"/>
                </a:moveTo>
                <a:lnTo>
                  <a:pt x="97050" y="43616"/>
                </a:lnTo>
                <a:lnTo>
                  <a:pt x="97050" y="41226"/>
                </a:lnTo>
                <a:lnTo>
                  <a:pt x="99439" y="41226"/>
                </a:lnTo>
                <a:close/>
                <a:moveTo>
                  <a:pt x="99439" y="46152"/>
                </a:moveTo>
                <a:lnTo>
                  <a:pt x="97050" y="46152"/>
                </a:lnTo>
                <a:lnTo>
                  <a:pt x="97050" y="43764"/>
                </a:lnTo>
                <a:lnTo>
                  <a:pt x="99439" y="43764"/>
                </a:lnTo>
                <a:close/>
                <a:moveTo>
                  <a:pt x="99439" y="48691"/>
                </a:moveTo>
                <a:lnTo>
                  <a:pt x="97050" y="48691"/>
                </a:lnTo>
                <a:lnTo>
                  <a:pt x="97050" y="46302"/>
                </a:lnTo>
                <a:lnTo>
                  <a:pt x="99439" y="46302"/>
                </a:lnTo>
                <a:close/>
                <a:moveTo>
                  <a:pt x="99439" y="51228"/>
                </a:moveTo>
                <a:lnTo>
                  <a:pt x="97050" y="51228"/>
                </a:lnTo>
                <a:lnTo>
                  <a:pt x="97050" y="48839"/>
                </a:lnTo>
                <a:lnTo>
                  <a:pt x="99439" y="48839"/>
                </a:lnTo>
                <a:close/>
                <a:moveTo>
                  <a:pt x="99439" y="53765"/>
                </a:moveTo>
                <a:lnTo>
                  <a:pt x="97050" y="53765"/>
                </a:lnTo>
                <a:lnTo>
                  <a:pt x="97050" y="51376"/>
                </a:lnTo>
                <a:lnTo>
                  <a:pt x="99439" y="51376"/>
                </a:lnTo>
                <a:close/>
                <a:moveTo>
                  <a:pt x="99439" y="56303"/>
                </a:moveTo>
                <a:lnTo>
                  <a:pt x="97050" y="56303"/>
                </a:lnTo>
                <a:lnTo>
                  <a:pt x="97050" y="53914"/>
                </a:lnTo>
                <a:lnTo>
                  <a:pt x="99439" y="53914"/>
                </a:lnTo>
                <a:close/>
                <a:moveTo>
                  <a:pt x="99439" y="58840"/>
                </a:moveTo>
                <a:lnTo>
                  <a:pt x="97050" y="58840"/>
                </a:lnTo>
                <a:lnTo>
                  <a:pt x="97050" y="56451"/>
                </a:lnTo>
                <a:lnTo>
                  <a:pt x="99439" y="56451"/>
                </a:lnTo>
                <a:close/>
                <a:moveTo>
                  <a:pt x="96901" y="5554"/>
                </a:moveTo>
                <a:lnTo>
                  <a:pt x="94513" y="5554"/>
                </a:lnTo>
                <a:lnTo>
                  <a:pt x="94513" y="3165"/>
                </a:lnTo>
                <a:lnTo>
                  <a:pt x="96901" y="3165"/>
                </a:lnTo>
                <a:close/>
                <a:moveTo>
                  <a:pt x="96901" y="8092"/>
                </a:moveTo>
                <a:lnTo>
                  <a:pt x="94513" y="8092"/>
                </a:lnTo>
                <a:lnTo>
                  <a:pt x="94513" y="5703"/>
                </a:lnTo>
                <a:lnTo>
                  <a:pt x="96901" y="5703"/>
                </a:lnTo>
                <a:close/>
                <a:moveTo>
                  <a:pt x="96901" y="10629"/>
                </a:moveTo>
                <a:lnTo>
                  <a:pt x="94513" y="10629"/>
                </a:lnTo>
                <a:lnTo>
                  <a:pt x="94513" y="8240"/>
                </a:lnTo>
                <a:lnTo>
                  <a:pt x="96901" y="8240"/>
                </a:lnTo>
                <a:close/>
                <a:moveTo>
                  <a:pt x="96901" y="13166"/>
                </a:moveTo>
                <a:lnTo>
                  <a:pt x="94513" y="13166"/>
                </a:lnTo>
                <a:lnTo>
                  <a:pt x="94513" y="10777"/>
                </a:lnTo>
                <a:lnTo>
                  <a:pt x="96901" y="10777"/>
                </a:lnTo>
                <a:close/>
                <a:moveTo>
                  <a:pt x="96901" y="15704"/>
                </a:moveTo>
                <a:lnTo>
                  <a:pt x="94513" y="15704"/>
                </a:lnTo>
                <a:lnTo>
                  <a:pt x="94513" y="13316"/>
                </a:lnTo>
                <a:lnTo>
                  <a:pt x="96901" y="13316"/>
                </a:lnTo>
                <a:close/>
                <a:moveTo>
                  <a:pt x="96901" y="18242"/>
                </a:moveTo>
                <a:lnTo>
                  <a:pt x="94513" y="18242"/>
                </a:lnTo>
                <a:lnTo>
                  <a:pt x="94513" y="15853"/>
                </a:lnTo>
                <a:lnTo>
                  <a:pt x="96901" y="15853"/>
                </a:lnTo>
                <a:close/>
                <a:moveTo>
                  <a:pt x="96901" y="20778"/>
                </a:moveTo>
                <a:lnTo>
                  <a:pt x="94513" y="20778"/>
                </a:lnTo>
                <a:lnTo>
                  <a:pt x="94513" y="18389"/>
                </a:lnTo>
                <a:lnTo>
                  <a:pt x="96901" y="18389"/>
                </a:lnTo>
                <a:close/>
                <a:moveTo>
                  <a:pt x="96901" y="23316"/>
                </a:moveTo>
                <a:lnTo>
                  <a:pt x="94513" y="23316"/>
                </a:lnTo>
                <a:lnTo>
                  <a:pt x="94513" y="20928"/>
                </a:lnTo>
                <a:lnTo>
                  <a:pt x="96901" y="20928"/>
                </a:lnTo>
                <a:close/>
                <a:moveTo>
                  <a:pt x="96901" y="25854"/>
                </a:moveTo>
                <a:lnTo>
                  <a:pt x="94513" y="25854"/>
                </a:lnTo>
                <a:lnTo>
                  <a:pt x="94513" y="23465"/>
                </a:lnTo>
                <a:lnTo>
                  <a:pt x="96901" y="23465"/>
                </a:lnTo>
                <a:close/>
                <a:moveTo>
                  <a:pt x="96901" y="28391"/>
                </a:moveTo>
                <a:lnTo>
                  <a:pt x="94513" y="28391"/>
                </a:lnTo>
                <a:lnTo>
                  <a:pt x="94513" y="26002"/>
                </a:lnTo>
                <a:lnTo>
                  <a:pt x="96901" y="26002"/>
                </a:lnTo>
                <a:close/>
                <a:moveTo>
                  <a:pt x="96901" y="30928"/>
                </a:moveTo>
                <a:lnTo>
                  <a:pt x="94513" y="30928"/>
                </a:lnTo>
                <a:lnTo>
                  <a:pt x="94513" y="28540"/>
                </a:lnTo>
                <a:lnTo>
                  <a:pt x="96901" y="28540"/>
                </a:lnTo>
                <a:close/>
                <a:moveTo>
                  <a:pt x="96901" y="33466"/>
                </a:moveTo>
                <a:lnTo>
                  <a:pt x="94513" y="33466"/>
                </a:lnTo>
                <a:lnTo>
                  <a:pt x="94513" y="31077"/>
                </a:lnTo>
                <a:lnTo>
                  <a:pt x="96901" y="31077"/>
                </a:lnTo>
                <a:close/>
                <a:moveTo>
                  <a:pt x="96901" y="36003"/>
                </a:moveTo>
                <a:lnTo>
                  <a:pt x="94513" y="36003"/>
                </a:lnTo>
                <a:lnTo>
                  <a:pt x="94513" y="33614"/>
                </a:lnTo>
                <a:lnTo>
                  <a:pt x="96901" y="33614"/>
                </a:lnTo>
                <a:close/>
                <a:moveTo>
                  <a:pt x="96901" y="38540"/>
                </a:moveTo>
                <a:lnTo>
                  <a:pt x="94513" y="38540"/>
                </a:lnTo>
                <a:lnTo>
                  <a:pt x="94513" y="36152"/>
                </a:lnTo>
                <a:lnTo>
                  <a:pt x="96901" y="36152"/>
                </a:lnTo>
                <a:close/>
                <a:moveTo>
                  <a:pt x="96901" y="41079"/>
                </a:moveTo>
                <a:lnTo>
                  <a:pt x="94513" y="41079"/>
                </a:lnTo>
                <a:lnTo>
                  <a:pt x="94513" y="38690"/>
                </a:lnTo>
                <a:lnTo>
                  <a:pt x="96901" y="38690"/>
                </a:lnTo>
                <a:close/>
                <a:moveTo>
                  <a:pt x="96901" y="43616"/>
                </a:moveTo>
                <a:lnTo>
                  <a:pt x="94513" y="43616"/>
                </a:lnTo>
                <a:lnTo>
                  <a:pt x="94513" y="41226"/>
                </a:lnTo>
                <a:lnTo>
                  <a:pt x="96901" y="41226"/>
                </a:lnTo>
                <a:close/>
                <a:moveTo>
                  <a:pt x="96901" y="46152"/>
                </a:moveTo>
                <a:lnTo>
                  <a:pt x="94513" y="46152"/>
                </a:lnTo>
                <a:lnTo>
                  <a:pt x="94513" y="43764"/>
                </a:lnTo>
                <a:lnTo>
                  <a:pt x="96901" y="43764"/>
                </a:lnTo>
                <a:close/>
                <a:moveTo>
                  <a:pt x="96901" y="48691"/>
                </a:moveTo>
                <a:lnTo>
                  <a:pt x="94513" y="48691"/>
                </a:lnTo>
                <a:lnTo>
                  <a:pt x="94513" y="46302"/>
                </a:lnTo>
                <a:lnTo>
                  <a:pt x="96901" y="46302"/>
                </a:lnTo>
                <a:close/>
                <a:moveTo>
                  <a:pt x="96901" y="51228"/>
                </a:moveTo>
                <a:lnTo>
                  <a:pt x="94513" y="51228"/>
                </a:lnTo>
                <a:lnTo>
                  <a:pt x="94513" y="48839"/>
                </a:lnTo>
                <a:lnTo>
                  <a:pt x="96901" y="48839"/>
                </a:lnTo>
                <a:close/>
                <a:moveTo>
                  <a:pt x="96901" y="53765"/>
                </a:moveTo>
                <a:lnTo>
                  <a:pt x="94513" y="53765"/>
                </a:lnTo>
                <a:lnTo>
                  <a:pt x="94513" y="51376"/>
                </a:lnTo>
                <a:lnTo>
                  <a:pt x="96901" y="51376"/>
                </a:lnTo>
                <a:close/>
                <a:moveTo>
                  <a:pt x="96901" y="56303"/>
                </a:moveTo>
                <a:lnTo>
                  <a:pt x="94513" y="56303"/>
                </a:lnTo>
                <a:lnTo>
                  <a:pt x="94513" y="53914"/>
                </a:lnTo>
                <a:lnTo>
                  <a:pt x="96901" y="53914"/>
                </a:lnTo>
                <a:close/>
                <a:moveTo>
                  <a:pt x="96901" y="58840"/>
                </a:moveTo>
                <a:lnTo>
                  <a:pt x="94513" y="58840"/>
                </a:lnTo>
                <a:lnTo>
                  <a:pt x="94513" y="56451"/>
                </a:lnTo>
                <a:lnTo>
                  <a:pt x="96901" y="56451"/>
                </a:lnTo>
                <a:close/>
                <a:moveTo>
                  <a:pt x="94364" y="5554"/>
                </a:moveTo>
                <a:lnTo>
                  <a:pt x="91975" y="5554"/>
                </a:lnTo>
                <a:lnTo>
                  <a:pt x="91975" y="3165"/>
                </a:lnTo>
                <a:lnTo>
                  <a:pt x="94364" y="3165"/>
                </a:lnTo>
                <a:close/>
                <a:moveTo>
                  <a:pt x="94364" y="8092"/>
                </a:moveTo>
                <a:lnTo>
                  <a:pt x="91975" y="8092"/>
                </a:lnTo>
                <a:lnTo>
                  <a:pt x="91975" y="5703"/>
                </a:lnTo>
                <a:lnTo>
                  <a:pt x="94364" y="5703"/>
                </a:lnTo>
                <a:close/>
                <a:moveTo>
                  <a:pt x="94364" y="10629"/>
                </a:moveTo>
                <a:lnTo>
                  <a:pt x="91975" y="10629"/>
                </a:lnTo>
                <a:lnTo>
                  <a:pt x="91975" y="8240"/>
                </a:lnTo>
                <a:lnTo>
                  <a:pt x="94364" y="8240"/>
                </a:lnTo>
                <a:close/>
                <a:moveTo>
                  <a:pt x="94364" y="13166"/>
                </a:moveTo>
                <a:lnTo>
                  <a:pt x="91975" y="13166"/>
                </a:lnTo>
                <a:lnTo>
                  <a:pt x="91975" y="10777"/>
                </a:lnTo>
                <a:lnTo>
                  <a:pt x="94364" y="10777"/>
                </a:lnTo>
                <a:close/>
                <a:moveTo>
                  <a:pt x="94364" y="15704"/>
                </a:moveTo>
                <a:lnTo>
                  <a:pt x="91975" y="15704"/>
                </a:lnTo>
                <a:lnTo>
                  <a:pt x="91975" y="13316"/>
                </a:lnTo>
                <a:lnTo>
                  <a:pt x="94364" y="13316"/>
                </a:lnTo>
                <a:close/>
                <a:moveTo>
                  <a:pt x="94364" y="18242"/>
                </a:moveTo>
                <a:lnTo>
                  <a:pt x="91975" y="18242"/>
                </a:lnTo>
                <a:lnTo>
                  <a:pt x="91975" y="15853"/>
                </a:lnTo>
                <a:lnTo>
                  <a:pt x="94364" y="15853"/>
                </a:lnTo>
                <a:close/>
                <a:moveTo>
                  <a:pt x="94364" y="20778"/>
                </a:moveTo>
                <a:lnTo>
                  <a:pt x="91975" y="20778"/>
                </a:lnTo>
                <a:lnTo>
                  <a:pt x="91975" y="18389"/>
                </a:lnTo>
                <a:lnTo>
                  <a:pt x="94364" y="18389"/>
                </a:lnTo>
                <a:close/>
                <a:moveTo>
                  <a:pt x="94364" y="23316"/>
                </a:moveTo>
                <a:lnTo>
                  <a:pt x="91975" y="23316"/>
                </a:lnTo>
                <a:lnTo>
                  <a:pt x="91975" y="20928"/>
                </a:lnTo>
                <a:lnTo>
                  <a:pt x="94364" y="20928"/>
                </a:lnTo>
                <a:close/>
                <a:moveTo>
                  <a:pt x="94364" y="25854"/>
                </a:moveTo>
                <a:lnTo>
                  <a:pt x="91975" y="25854"/>
                </a:lnTo>
                <a:lnTo>
                  <a:pt x="91975" y="23465"/>
                </a:lnTo>
                <a:lnTo>
                  <a:pt x="94364" y="23465"/>
                </a:lnTo>
                <a:close/>
                <a:moveTo>
                  <a:pt x="94364" y="28391"/>
                </a:moveTo>
                <a:lnTo>
                  <a:pt x="91975" y="28391"/>
                </a:lnTo>
                <a:lnTo>
                  <a:pt x="91975" y="26002"/>
                </a:lnTo>
                <a:lnTo>
                  <a:pt x="94364" y="26002"/>
                </a:lnTo>
                <a:close/>
                <a:moveTo>
                  <a:pt x="94364" y="30928"/>
                </a:moveTo>
                <a:lnTo>
                  <a:pt x="91975" y="30928"/>
                </a:lnTo>
                <a:lnTo>
                  <a:pt x="91975" y="28540"/>
                </a:lnTo>
                <a:lnTo>
                  <a:pt x="94364" y="28540"/>
                </a:lnTo>
                <a:close/>
                <a:moveTo>
                  <a:pt x="94364" y="33466"/>
                </a:moveTo>
                <a:lnTo>
                  <a:pt x="91975" y="33466"/>
                </a:lnTo>
                <a:lnTo>
                  <a:pt x="91975" y="31077"/>
                </a:lnTo>
                <a:lnTo>
                  <a:pt x="94364" y="31077"/>
                </a:lnTo>
                <a:close/>
                <a:moveTo>
                  <a:pt x="94364" y="36003"/>
                </a:moveTo>
                <a:lnTo>
                  <a:pt x="91975" y="36003"/>
                </a:lnTo>
                <a:lnTo>
                  <a:pt x="91975" y="33614"/>
                </a:lnTo>
                <a:lnTo>
                  <a:pt x="94364" y="33614"/>
                </a:lnTo>
                <a:close/>
                <a:moveTo>
                  <a:pt x="94364" y="38540"/>
                </a:moveTo>
                <a:lnTo>
                  <a:pt x="91975" y="38540"/>
                </a:lnTo>
                <a:lnTo>
                  <a:pt x="91975" y="36152"/>
                </a:lnTo>
                <a:lnTo>
                  <a:pt x="94364" y="36152"/>
                </a:lnTo>
                <a:close/>
                <a:moveTo>
                  <a:pt x="94364" y="41079"/>
                </a:moveTo>
                <a:lnTo>
                  <a:pt x="91975" y="41079"/>
                </a:lnTo>
                <a:lnTo>
                  <a:pt x="91975" y="38690"/>
                </a:lnTo>
                <a:lnTo>
                  <a:pt x="94364" y="38690"/>
                </a:lnTo>
                <a:close/>
                <a:moveTo>
                  <a:pt x="94364" y="43616"/>
                </a:moveTo>
                <a:lnTo>
                  <a:pt x="91975" y="43616"/>
                </a:lnTo>
                <a:lnTo>
                  <a:pt x="91975" y="41226"/>
                </a:lnTo>
                <a:lnTo>
                  <a:pt x="94364" y="41226"/>
                </a:lnTo>
                <a:close/>
                <a:moveTo>
                  <a:pt x="94364" y="46152"/>
                </a:moveTo>
                <a:lnTo>
                  <a:pt x="91975" y="46152"/>
                </a:lnTo>
                <a:lnTo>
                  <a:pt x="91975" y="43764"/>
                </a:lnTo>
                <a:lnTo>
                  <a:pt x="94364" y="43764"/>
                </a:lnTo>
                <a:close/>
                <a:moveTo>
                  <a:pt x="94364" y="48691"/>
                </a:moveTo>
                <a:lnTo>
                  <a:pt x="91975" y="48691"/>
                </a:lnTo>
                <a:lnTo>
                  <a:pt x="91975" y="46302"/>
                </a:lnTo>
                <a:lnTo>
                  <a:pt x="94364" y="46302"/>
                </a:lnTo>
                <a:close/>
                <a:moveTo>
                  <a:pt x="94364" y="51228"/>
                </a:moveTo>
                <a:lnTo>
                  <a:pt x="91975" y="51228"/>
                </a:lnTo>
                <a:lnTo>
                  <a:pt x="91975" y="48839"/>
                </a:lnTo>
                <a:lnTo>
                  <a:pt x="94364" y="48839"/>
                </a:lnTo>
                <a:close/>
                <a:moveTo>
                  <a:pt x="94364" y="53765"/>
                </a:moveTo>
                <a:lnTo>
                  <a:pt x="91975" y="53765"/>
                </a:lnTo>
                <a:lnTo>
                  <a:pt x="91975" y="51376"/>
                </a:lnTo>
                <a:lnTo>
                  <a:pt x="94364" y="51376"/>
                </a:lnTo>
                <a:close/>
                <a:moveTo>
                  <a:pt x="94364" y="56303"/>
                </a:moveTo>
                <a:lnTo>
                  <a:pt x="91975" y="56303"/>
                </a:lnTo>
                <a:lnTo>
                  <a:pt x="91975" y="53914"/>
                </a:lnTo>
                <a:lnTo>
                  <a:pt x="94364" y="53914"/>
                </a:lnTo>
                <a:close/>
                <a:moveTo>
                  <a:pt x="94364" y="58840"/>
                </a:moveTo>
                <a:lnTo>
                  <a:pt x="91975" y="58840"/>
                </a:lnTo>
                <a:lnTo>
                  <a:pt x="91975" y="56451"/>
                </a:lnTo>
                <a:lnTo>
                  <a:pt x="94364" y="56451"/>
                </a:lnTo>
                <a:close/>
                <a:moveTo>
                  <a:pt x="91826" y="5554"/>
                </a:moveTo>
                <a:lnTo>
                  <a:pt x="89438" y="5554"/>
                </a:lnTo>
                <a:lnTo>
                  <a:pt x="89438" y="3165"/>
                </a:lnTo>
                <a:lnTo>
                  <a:pt x="91826" y="3165"/>
                </a:lnTo>
                <a:close/>
                <a:moveTo>
                  <a:pt x="91826" y="8092"/>
                </a:moveTo>
                <a:lnTo>
                  <a:pt x="89438" y="8092"/>
                </a:lnTo>
                <a:lnTo>
                  <a:pt x="89438" y="5703"/>
                </a:lnTo>
                <a:lnTo>
                  <a:pt x="91826" y="5703"/>
                </a:lnTo>
                <a:close/>
                <a:moveTo>
                  <a:pt x="91826" y="10629"/>
                </a:moveTo>
                <a:lnTo>
                  <a:pt x="89438" y="10629"/>
                </a:lnTo>
                <a:lnTo>
                  <a:pt x="89438" y="8240"/>
                </a:lnTo>
                <a:lnTo>
                  <a:pt x="91826" y="8240"/>
                </a:lnTo>
                <a:close/>
                <a:moveTo>
                  <a:pt x="91826" y="13166"/>
                </a:moveTo>
                <a:lnTo>
                  <a:pt x="89438" y="13166"/>
                </a:lnTo>
                <a:lnTo>
                  <a:pt x="89438" y="10777"/>
                </a:lnTo>
                <a:lnTo>
                  <a:pt x="91826" y="10777"/>
                </a:lnTo>
                <a:close/>
                <a:moveTo>
                  <a:pt x="91826" y="15704"/>
                </a:moveTo>
                <a:lnTo>
                  <a:pt x="89438" y="15704"/>
                </a:lnTo>
                <a:lnTo>
                  <a:pt x="89438" y="13316"/>
                </a:lnTo>
                <a:lnTo>
                  <a:pt x="91826" y="13316"/>
                </a:lnTo>
                <a:close/>
                <a:moveTo>
                  <a:pt x="91826" y="18242"/>
                </a:moveTo>
                <a:lnTo>
                  <a:pt x="89438" y="18242"/>
                </a:lnTo>
                <a:lnTo>
                  <a:pt x="89438" y="15853"/>
                </a:lnTo>
                <a:lnTo>
                  <a:pt x="91826" y="15853"/>
                </a:lnTo>
                <a:close/>
                <a:moveTo>
                  <a:pt x="91826" y="20778"/>
                </a:moveTo>
                <a:lnTo>
                  <a:pt x="89438" y="20778"/>
                </a:lnTo>
                <a:lnTo>
                  <a:pt x="89438" y="18389"/>
                </a:lnTo>
                <a:lnTo>
                  <a:pt x="91826" y="18389"/>
                </a:lnTo>
                <a:close/>
                <a:moveTo>
                  <a:pt x="91826" y="23316"/>
                </a:moveTo>
                <a:lnTo>
                  <a:pt x="89438" y="23316"/>
                </a:lnTo>
                <a:lnTo>
                  <a:pt x="89438" y="20928"/>
                </a:lnTo>
                <a:lnTo>
                  <a:pt x="91826" y="20928"/>
                </a:lnTo>
                <a:close/>
                <a:moveTo>
                  <a:pt x="91826" y="25854"/>
                </a:moveTo>
                <a:lnTo>
                  <a:pt x="89438" y="25854"/>
                </a:lnTo>
                <a:lnTo>
                  <a:pt x="89438" y="23465"/>
                </a:lnTo>
                <a:lnTo>
                  <a:pt x="91826" y="23465"/>
                </a:lnTo>
                <a:close/>
                <a:moveTo>
                  <a:pt x="91826" y="28391"/>
                </a:moveTo>
                <a:lnTo>
                  <a:pt x="89438" y="28391"/>
                </a:lnTo>
                <a:lnTo>
                  <a:pt x="89438" y="26002"/>
                </a:lnTo>
                <a:lnTo>
                  <a:pt x="91826" y="26002"/>
                </a:lnTo>
                <a:close/>
                <a:moveTo>
                  <a:pt x="91826" y="30928"/>
                </a:moveTo>
                <a:lnTo>
                  <a:pt x="89438" y="30928"/>
                </a:lnTo>
                <a:lnTo>
                  <a:pt x="89438" y="28540"/>
                </a:lnTo>
                <a:lnTo>
                  <a:pt x="91826" y="28540"/>
                </a:lnTo>
                <a:close/>
                <a:moveTo>
                  <a:pt x="91826" y="33466"/>
                </a:moveTo>
                <a:lnTo>
                  <a:pt x="89438" y="33466"/>
                </a:lnTo>
                <a:lnTo>
                  <a:pt x="89438" y="31077"/>
                </a:lnTo>
                <a:lnTo>
                  <a:pt x="91826" y="31077"/>
                </a:lnTo>
                <a:close/>
                <a:moveTo>
                  <a:pt x="91826" y="36003"/>
                </a:moveTo>
                <a:lnTo>
                  <a:pt x="89438" y="36003"/>
                </a:lnTo>
                <a:lnTo>
                  <a:pt x="89438" y="33614"/>
                </a:lnTo>
                <a:lnTo>
                  <a:pt x="91826" y="33614"/>
                </a:lnTo>
                <a:close/>
                <a:moveTo>
                  <a:pt x="91826" y="38540"/>
                </a:moveTo>
                <a:lnTo>
                  <a:pt x="89438" y="38540"/>
                </a:lnTo>
                <a:lnTo>
                  <a:pt x="89438" y="36152"/>
                </a:lnTo>
                <a:lnTo>
                  <a:pt x="91826" y="36152"/>
                </a:lnTo>
                <a:close/>
                <a:moveTo>
                  <a:pt x="91826" y="41079"/>
                </a:moveTo>
                <a:lnTo>
                  <a:pt x="89438" y="41079"/>
                </a:lnTo>
                <a:lnTo>
                  <a:pt x="89438" y="38690"/>
                </a:lnTo>
                <a:lnTo>
                  <a:pt x="91826" y="38690"/>
                </a:lnTo>
                <a:close/>
                <a:moveTo>
                  <a:pt x="91826" y="43616"/>
                </a:moveTo>
                <a:lnTo>
                  <a:pt x="89438" y="43616"/>
                </a:lnTo>
                <a:lnTo>
                  <a:pt x="89438" y="41226"/>
                </a:lnTo>
                <a:lnTo>
                  <a:pt x="91826" y="41226"/>
                </a:lnTo>
                <a:close/>
                <a:moveTo>
                  <a:pt x="91826" y="46152"/>
                </a:moveTo>
                <a:lnTo>
                  <a:pt x="89438" y="46152"/>
                </a:lnTo>
                <a:lnTo>
                  <a:pt x="89438" y="43764"/>
                </a:lnTo>
                <a:lnTo>
                  <a:pt x="91826" y="43764"/>
                </a:lnTo>
                <a:close/>
                <a:moveTo>
                  <a:pt x="91826" y="48691"/>
                </a:moveTo>
                <a:lnTo>
                  <a:pt x="89438" y="48691"/>
                </a:lnTo>
                <a:lnTo>
                  <a:pt x="89438" y="46302"/>
                </a:lnTo>
                <a:lnTo>
                  <a:pt x="91826" y="46302"/>
                </a:lnTo>
                <a:close/>
                <a:moveTo>
                  <a:pt x="91826" y="51228"/>
                </a:moveTo>
                <a:lnTo>
                  <a:pt x="89438" y="51228"/>
                </a:lnTo>
                <a:lnTo>
                  <a:pt x="89438" y="48839"/>
                </a:lnTo>
                <a:lnTo>
                  <a:pt x="91826" y="48839"/>
                </a:lnTo>
                <a:close/>
                <a:moveTo>
                  <a:pt x="91826" y="53765"/>
                </a:moveTo>
                <a:lnTo>
                  <a:pt x="89438" y="53765"/>
                </a:lnTo>
                <a:lnTo>
                  <a:pt x="89438" y="51376"/>
                </a:lnTo>
                <a:lnTo>
                  <a:pt x="91826" y="51376"/>
                </a:lnTo>
                <a:close/>
                <a:moveTo>
                  <a:pt x="91826" y="56303"/>
                </a:moveTo>
                <a:lnTo>
                  <a:pt x="89438" y="56303"/>
                </a:lnTo>
                <a:lnTo>
                  <a:pt x="89438" y="53914"/>
                </a:lnTo>
                <a:lnTo>
                  <a:pt x="91826" y="53914"/>
                </a:lnTo>
                <a:close/>
                <a:moveTo>
                  <a:pt x="91826" y="58840"/>
                </a:moveTo>
                <a:lnTo>
                  <a:pt x="89438" y="58840"/>
                </a:lnTo>
                <a:lnTo>
                  <a:pt x="89438" y="56451"/>
                </a:lnTo>
                <a:lnTo>
                  <a:pt x="91826" y="56451"/>
                </a:lnTo>
                <a:close/>
                <a:moveTo>
                  <a:pt x="89289" y="5554"/>
                </a:moveTo>
                <a:lnTo>
                  <a:pt x="86900" y="5554"/>
                </a:lnTo>
                <a:lnTo>
                  <a:pt x="86900" y="3165"/>
                </a:lnTo>
                <a:lnTo>
                  <a:pt x="89289" y="3165"/>
                </a:lnTo>
                <a:close/>
                <a:moveTo>
                  <a:pt x="89289" y="8092"/>
                </a:moveTo>
                <a:lnTo>
                  <a:pt x="86900" y="8092"/>
                </a:lnTo>
                <a:lnTo>
                  <a:pt x="86900" y="5703"/>
                </a:lnTo>
                <a:lnTo>
                  <a:pt x="89289" y="5703"/>
                </a:lnTo>
                <a:close/>
                <a:moveTo>
                  <a:pt x="89289" y="10629"/>
                </a:moveTo>
                <a:lnTo>
                  <a:pt x="86900" y="10629"/>
                </a:lnTo>
                <a:lnTo>
                  <a:pt x="86900" y="8240"/>
                </a:lnTo>
                <a:lnTo>
                  <a:pt x="89289" y="8240"/>
                </a:lnTo>
                <a:close/>
                <a:moveTo>
                  <a:pt x="89289" y="13166"/>
                </a:moveTo>
                <a:lnTo>
                  <a:pt x="86900" y="13166"/>
                </a:lnTo>
                <a:lnTo>
                  <a:pt x="86900" y="10777"/>
                </a:lnTo>
                <a:lnTo>
                  <a:pt x="89289" y="10777"/>
                </a:lnTo>
                <a:close/>
                <a:moveTo>
                  <a:pt x="89289" y="15704"/>
                </a:moveTo>
                <a:lnTo>
                  <a:pt x="86900" y="15704"/>
                </a:lnTo>
                <a:lnTo>
                  <a:pt x="86900" y="13316"/>
                </a:lnTo>
                <a:lnTo>
                  <a:pt x="89289" y="13316"/>
                </a:lnTo>
                <a:close/>
                <a:moveTo>
                  <a:pt x="89289" y="18242"/>
                </a:moveTo>
                <a:lnTo>
                  <a:pt x="86900" y="18242"/>
                </a:lnTo>
                <a:lnTo>
                  <a:pt x="86900" y="15853"/>
                </a:lnTo>
                <a:lnTo>
                  <a:pt x="89289" y="15853"/>
                </a:lnTo>
                <a:close/>
                <a:moveTo>
                  <a:pt x="89289" y="20778"/>
                </a:moveTo>
                <a:lnTo>
                  <a:pt x="86900" y="20778"/>
                </a:lnTo>
                <a:lnTo>
                  <a:pt x="86900" y="18389"/>
                </a:lnTo>
                <a:lnTo>
                  <a:pt x="89289" y="18389"/>
                </a:lnTo>
                <a:close/>
                <a:moveTo>
                  <a:pt x="89289" y="23316"/>
                </a:moveTo>
                <a:lnTo>
                  <a:pt x="86900" y="23316"/>
                </a:lnTo>
                <a:lnTo>
                  <a:pt x="86900" y="20928"/>
                </a:lnTo>
                <a:lnTo>
                  <a:pt x="89289" y="20928"/>
                </a:lnTo>
                <a:close/>
                <a:moveTo>
                  <a:pt x="89289" y="25854"/>
                </a:moveTo>
                <a:lnTo>
                  <a:pt x="86900" y="25854"/>
                </a:lnTo>
                <a:lnTo>
                  <a:pt x="86900" y="23465"/>
                </a:lnTo>
                <a:lnTo>
                  <a:pt x="89289" y="23465"/>
                </a:lnTo>
                <a:close/>
                <a:moveTo>
                  <a:pt x="89289" y="28391"/>
                </a:moveTo>
                <a:lnTo>
                  <a:pt x="86900" y="28391"/>
                </a:lnTo>
                <a:lnTo>
                  <a:pt x="86900" y="26002"/>
                </a:lnTo>
                <a:lnTo>
                  <a:pt x="89289" y="26002"/>
                </a:lnTo>
                <a:close/>
                <a:moveTo>
                  <a:pt x="89289" y="30928"/>
                </a:moveTo>
                <a:lnTo>
                  <a:pt x="86900" y="30928"/>
                </a:lnTo>
                <a:lnTo>
                  <a:pt x="86900" y="28540"/>
                </a:lnTo>
                <a:lnTo>
                  <a:pt x="89289" y="28540"/>
                </a:lnTo>
                <a:close/>
                <a:moveTo>
                  <a:pt x="89289" y="33466"/>
                </a:moveTo>
                <a:lnTo>
                  <a:pt x="86900" y="33466"/>
                </a:lnTo>
                <a:lnTo>
                  <a:pt x="86900" y="31077"/>
                </a:lnTo>
                <a:lnTo>
                  <a:pt x="89289" y="31077"/>
                </a:lnTo>
                <a:close/>
                <a:moveTo>
                  <a:pt x="89289" y="36003"/>
                </a:moveTo>
                <a:lnTo>
                  <a:pt x="86900" y="36003"/>
                </a:lnTo>
                <a:lnTo>
                  <a:pt x="86900" y="33614"/>
                </a:lnTo>
                <a:lnTo>
                  <a:pt x="89289" y="33614"/>
                </a:lnTo>
                <a:close/>
                <a:moveTo>
                  <a:pt x="89289" y="38540"/>
                </a:moveTo>
                <a:lnTo>
                  <a:pt x="86900" y="38540"/>
                </a:lnTo>
                <a:lnTo>
                  <a:pt x="86900" y="36152"/>
                </a:lnTo>
                <a:lnTo>
                  <a:pt x="89289" y="36152"/>
                </a:lnTo>
                <a:close/>
                <a:moveTo>
                  <a:pt x="89289" y="41079"/>
                </a:moveTo>
                <a:lnTo>
                  <a:pt x="86900" y="41079"/>
                </a:lnTo>
                <a:lnTo>
                  <a:pt x="86900" y="38690"/>
                </a:lnTo>
                <a:lnTo>
                  <a:pt x="89289" y="38690"/>
                </a:lnTo>
                <a:close/>
                <a:moveTo>
                  <a:pt x="89289" y="43616"/>
                </a:moveTo>
                <a:lnTo>
                  <a:pt x="86900" y="43616"/>
                </a:lnTo>
                <a:lnTo>
                  <a:pt x="86900" y="41226"/>
                </a:lnTo>
                <a:lnTo>
                  <a:pt x="89289" y="41226"/>
                </a:lnTo>
                <a:close/>
                <a:moveTo>
                  <a:pt x="89289" y="46152"/>
                </a:moveTo>
                <a:lnTo>
                  <a:pt x="86900" y="46152"/>
                </a:lnTo>
                <a:lnTo>
                  <a:pt x="86900" y="43764"/>
                </a:lnTo>
                <a:lnTo>
                  <a:pt x="89289" y="43764"/>
                </a:lnTo>
                <a:close/>
                <a:moveTo>
                  <a:pt x="89289" y="48691"/>
                </a:moveTo>
                <a:lnTo>
                  <a:pt x="86900" y="48691"/>
                </a:lnTo>
                <a:lnTo>
                  <a:pt x="86900" y="46302"/>
                </a:lnTo>
                <a:lnTo>
                  <a:pt x="89289" y="46302"/>
                </a:lnTo>
                <a:close/>
                <a:moveTo>
                  <a:pt x="89289" y="51228"/>
                </a:moveTo>
                <a:lnTo>
                  <a:pt x="86900" y="51228"/>
                </a:lnTo>
                <a:lnTo>
                  <a:pt x="86900" y="48839"/>
                </a:lnTo>
                <a:lnTo>
                  <a:pt x="89289" y="48839"/>
                </a:lnTo>
                <a:close/>
                <a:moveTo>
                  <a:pt x="89289" y="53765"/>
                </a:moveTo>
                <a:lnTo>
                  <a:pt x="86900" y="53765"/>
                </a:lnTo>
                <a:lnTo>
                  <a:pt x="86900" y="51376"/>
                </a:lnTo>
                <a:lnTo>
                  <a:pt x="89289" y="51376"/>
                </a:lnTo>
                <a:close/>
                <a:moveTo>
                  <a:pt x="89289" y="56303"/>
                </a:moveTo>
                <a:lnTo>
                  <a:pt x="86900" y="56303"/>
                </a:lnTo>
                <a:lnTo>
                  <a:pt x="86900" y="53914"/>
                </a:lnTo>
                <a:lnTo>
                  <a:pt x="89289" y="53914"/>
                </a:lnTo>
                <a:close/>
                <a:moveTo>
                  <a:pt x="89289" y="58840"/>
                </a:moveTo>
                <a:lnTo>
                  <a:pt x="86900" y="58840"/>
                </a:lnTo>
                <a:lnTo>
                  <a:pt x="86900" y="56451"/>
                </a:lnTo>
                <a:lnTo>
                  <a:pt x="89289" y="56451"/>
                </a:lnTo>
                <a:close/>
                <a:moveTo>
                  <a:pt x="86752" y="5554"/>
                </a:moveTo>
                <a:lnTo>
                  <a:pt x="84363" y="5554"/>
                </a:lnTo>
                <a:lnTo>
                  <a:pt x="84363" y="3165"/>
                </a:lnTo>
                <a:lnTo>
                  <a:pt x="86752" y="3165"/>
                </a:lnTo>
                <a:close/>
                <a:moveTo>
                  <a:pt x="86752" y="8092"/>
                </a:moveTo>
                <a:lnTo>
                  <a:pt x="84363" y="8092"/>
                </a:lnTo>
                <a:lnTo>
                  <a:pt x="84363" y="5703"/>
                </a:lnTo>
                <a:lnTo>
                  <a:pt x="86752" y="5703"/>
                </a:lnTo>
                <a:close/>
                <a:moveTo>
                  <a:pt x="86752" y="10629"/>
                </a:moveTo>
                <a:lnTo>
                  <a:pt x="84363" y="10629"/>
                </a:lnTo>
                <a:lnTo>
                  <a:pt x="84363" y="8240"/>
                </a:lnTo>
                <a:lnTo>
                  <a:pt x="86752" y="8240"/>
                </a:lnTo>
                <a:close/>
                <a:moveTo>
                  <a:pt x="86752" y="13166"/>
                </a:moveTo>
                <a:lnTo>
                  <a:pt x="84363" y="13166"/>
                </a:lnTo>
                <a:lnTo>
                  <a:pt x="84363" y="10777"/>
                </a:lnTo>
                <a:lnTo>
                  <a:pt x="86752" y="10777"/>
                </a:lnTo>
                <a:close/>
                <a:moveTo>
                  <a:pt x="86752" y="15704"/>
                </a:moveTo>
                <a:lnTo>
                  <a:pt x="84363" y="15704"/>
                </a:lnTo>
                <a:lnTo>
                  <a:pt x="84363" y="13316"/>
                </a:lnTo>
                <a:lnTo>
                  <a:pt x="86752" y="13316"/>
                </a:lnTo>
                <a:close/>
                <a:moveTo>
                  <a:pt x="86752" y="18242"/>
                </a:moveTo>
                <a:lnTo>
                  <a:pt x="84363" y="18242"/>
                </a:lnTo>
                <a:lnTo>
                  <a:pt x="84363" y="15853"/>
                </a:lnTo>
                <a:lnTo>
                  <a:pt x="86752" y="15853"/>
                </a:lnTo>
                <a:close/>
                <a:moveTo>
                  <a:pt x="86752" y="20778"/>
                </a:moveTo>
                <a:lnTo>
                  <a:pt x="84363" y="20778"/>
                </a:lnTo>
                <a:lnTo>
                  <a:pt x="84363" y="18389"/>
                </a:lnTo>
                <a:lnTo>
                  <a:pt x="86752" y="18389"/>
                </a:lnTo>
                <a:close/>
                <a:moveTo>
                  <a:pt x="86752" y="23316"/>
                </a:moveTo>
                <a:lnTo>
                  <a:pt x="84363" y="23316"/>
                </a:lnTo>
                <a:lnTo>
                  <a:pt x="84363" y="20928"/>
                </a:lnTo>
                <a:lnTo>
                  <a:pt x="86752" y="20928"/>
                </a:lnTo>
                <a:close/>
                <a:moveTo>
                  <a:pt x="86752" y="25854"/>
                </a:moveTo>
                <a:lnTo>
                  <a:pt x="84363" y="25854"/>
                </a:lnTo>
                <a:lnTo>
                  <a:pt x="84363" y="23465"/>
                </a:lnTo>
                <a:lnTo>
                  <a:pt x="86752" y="23465"/>
                </a:lnTo>
                <a:close/>
                <a:moveTo>
                  <a:pt x="86752" y="28391"/>
                </a:moveTo>
                <a:lnTo>
                  <a:pt x="84363" y="28391"/>
                </a:lnTo>
                <a:lnTo>
                  <a:pt x="84363" y="26002"/>
                </a:lnTo>
                <a:lnTo>
                  <a:pt x="86752" y="26002"/>
                </a:lnTo>
                <a:close/>
                <a:moveTo>
                  <a:pt x="86752" y="30928"/>
                </a:moveTo>
                <a:lnTo>
                  <a:pt x="84363" y="30928"/>
                </a:lnTo>
                <a:lnTo>
                  <a:pt x="84363" y="28540"/>
                </a:lnTo>
                <a:lnTo>
                  <a:pt x="86752" y="28540"/>
                </a:lnTo>
                <a:close/>
                <a:moveTo>
                  <a:pt x="86752" y="33466"/>
                </a:moveTo>
                <a:lnTo>
                  <a:pt x="84363" y="33466"/>
                </a:lnTo>
                <a:lnTo>
                  <a:pt x="84363" y="31077"/>
                </a:lnTo>
                <a:lnTo>
                  <a:pt x="86752" y="31077"/>
                </a:lnTo>
                <a:close/>
                <a:moveTo>
                  <a:pt x="86752" y="36003"/>
                </a:moveTo>
                <a:lnTo>
                  <a:pt x="84363" y="36003"/>
                </a:lnTo>
                <a:lnTo>
                  <a:pt x="84363" y="33614"/>
                </a:lnTo>
                <a:lnTo>
                  <a:pt x="86752" y="33614"/>
                </a:lnTo>
                <a:close/>
                <a:moveTo>
                  <a:pt x="86752" y="38540"/>
                </a:moveTo>
                <a:lnTo>
                  <a:pt x="84363" y="38540"/>
                </a:lnTo>
                <a:lnTo>
                  <a:pt x="84363" y="36152"/>
                </a:lnTo>
                <a:lnTo>
                  <a:pt x="86752" y="36152"/>
                </a:lnTo>
                <a:close/>
                <a:moveTo>
                  <a:pt x="86752" y="41079"/>
                </a:moveTo>
                <a:lnTo>
                  <a:pt x="84363" y="41079"/>
                </a:lnTo>
                <a:lnTo>
                  <a:pt x="84363" y="38690"/>
                </a:lnTo>
                <a:lnTo>
                  <a:pt x="86752" y="38690"/>
                </a:lnTo>
                <a:close/>
                <a:moveTo>
                  <a:pt x="86752" y="43616"/>
                </a:moveTo>
                <a:lnTo>
                  <a:pt x="84363" y="43616"/>
                </a:lnTo>
                <a:lnTo>
                  <a:pt x="84363" y="41226"/>
                </a:lnTo>
                <a:lnTo>
                  <a:pt x="86752" y="41226"/>
                </a:lnTo>
                <a:close/>
                <a:moveTo>
                  <a:pt x="86752" y="46152"/>
                </a:moveTo>
                <a:lnTo>
                  <a:pt x="84363" y="46152"/>
                </a:lnTo>
                <a:lnTo>
                  <a:pt x="84363" y="43764"/>
                </a:lnTo>
                <a:lnTo>
                  <a:pt x="86752" y="43764"/>
                </a:lnTo>
                <a:close/>
                <a:moveTo>
                  <a:pt x="86752" y="48691"/>
                </a:moveTo>
                <a:lnTo>
                  <a:pt x="84363" y="48691"/>
                </a:lnTo>
                <a:lnTo>
                  <a:pt x="84363" y="46302"/>
                </a:lnTo>
                <a:lnTo>
                  <a:pt x="86752" y="46302"/>
                </a:lnTo>
                <a:close/>
                <a:moveTo>
                  <a:pt x="86752" y="51228"/>
                </a:moveTo>
                <a:lnTo>
                  <a:pt x="84363" y="51228"/>
                </a:lnTo>
                <a:lnTo>
                  <a:pt x="84363" y="48839"/>
                </a:lnTo>
                <a:lnTo>
                  <a:pt x="86752" y="48839"/>
                </a:lnTo>
                <a:close/>
                <a:moveTo>
                  <a:pt x="86752" y="53765"/>
                </a:moveTo>
                <a:lnTo>
                  <a:pt x="84363" y="53765"/>
                </a:lnTo>
                <a:lnTo>
                  <a:pt x="84363" y="51376"/>
                </a:lnTo>
                <a:lnTo>
                  <a:pt x="86752" y="51376"/>
                </a:lnTo>
                <a:close/>
                <a:moveTo>
                  <a:pt x="86752" y="56303"/>
                </a:moveTo>
                <a:lnTo>
                  <a:pt x="84363" y="56303"/>
                </a:lnTo>
                <a:lnTo>
                  <a:pt x="84363" y="53914"/>
                </a:lnTo>
                <a:lnTo>
                  <a:pt x="86752" y="53914"/>
                </a:lnTo>
                <a:close/>
                <a:moveTo>
                  <a:pt x="86752" y="58840"/>
                </a:moveTo>
                <a:lnTo>
                  <a:pt x="84363" y="58840"/>
                </a:lnTo>
                <a:lnTo>
                  <a:pt x="84363" y="56451"/>
                </a:lnTo>
                <a:lnTo>
                  <a:pt x="86752" y="56451"/>
                </a:lnTo>
                <a:close/>
                <a:moveTo>
                  <a:pt x="84215" y="5554"/>
                </a:moveTo>
                <a:lnTo>
                  <a:pt x="81826" y="5554"/>
                </a:lnTo>
                <a:lnTo>
                  <a:pt x="81826" y="3165"/>
                </a:lnTo>
                <a:lnTo>
                  <a:pt x="84215" y="3165"/>
                </a:lnTo>
                <a:close/>
                <a:moveTo>
                  <a:pt x="84215" y="8092"/>
                </a:moveTo>
                <a:lnTo>
                  <a:pt x="81826" y="8092"/>
                </a:lnTo>
                <a:lnTo>
                  <a:pt x="81826" y="5703"/>
                </a:lnTo>
                <a:lnTo>
                  <a:pt x="84215" y="5703"/>
                </a:lnTo>
                <a:close/>
                <a:moveTo>
                  <a:pt x="84215" y="10629"/>
                </a:moveTo>
                <a:lnTo>
                  <a:pt x="81826" y="10629"/>
                </a:lnTo>
                <a:lnTo>
                  <a:pt x="81826" y="8240"/>
                </a:lnTo>
                <a:lnTo>
                  <a:pt x="84215" y="8240"/>
                </a:lnTo>
                <a:close/>
                <a:moveTo>
                  <a:pt x="84215" y="13166"/>
                </a:moveTo>
                <a:lnTo>
                  <a:pt x="81826" y="13166"/>
                </a:lnTo>
                <a:lnTo>
                  <a:pt x="81826" y="10777"/>
                </a:lnTo>
                <a:lnTo>
                  <a:pt x="84215" y="10777"/>
                </a:lnTo>
                <a:close/>
                <a:moveTo>
                  <a:pt x="84215" y="15704"/>
                </a:moveTo>
                <a:lnTo>
                  <a:pt x="81826" y="15704"/>
                </a:lnTo>
                <a:lnTo>
                  <a:pt x="81826" y="13316"/>
                </a:lnTo>
                <a:lnTo>
                  <a:pt x="84215" y="13316"/>
                </a:lnTo>
                <a:close/>
                <a:moveTo>
                  <a:pt x="84215" y="18242"/>
                </a:moveTo>
                <a:lnTo>
                  <a:pt x="81826" y="18242"/>
                </a:lnTo>
                <a:lnTo>
                  <a:pt x="81826" y="15853"/>
                </a:lnTo>
                <a:lnTo>
                  <a:pt x="84215" y="15853"/>
                </a:lnTo>
                <a:close/>
                <a:moveTo>
                  <a:pt x="84215" y="20778"/>
                </a:moveTo>
                <a:lnTo>
                  <a:pt x="81826" y="20778"/>
                </a:lnTo>
                <a:lnTo>
                  <a:pt x="81826" y="18389"/>
                </a:lnTo>
                <a:lnTo>
                  <a:pt x="84215" y="18389"/>
                </a:lnTo>
                <a:close/>
                <a:moveTo>
                  <a:pt x="84215" y="23316"/>
                </a:moveTo>
                <a:lnTo>
                  <a:pt x="81826" y="23316"/>
                </a:lnTo>
                <a:lnTo>
                  <a:pt x="81826" y="20928"/>
                </a:lnTo>
                <a:lnTo>
                  <a:pt x="84215" y="20928"/>
                </a:lnTo>
                <a:close/>
                <a:moveTo>
                  <a:pt x="84215" y="25854"/>
                </a:moveTo>
                <a:lnTo>
                  <a:pt x="81826" y="25854"/>
                </a:lnTo>
                <a:lnTo>
                  <a:pt x="81826" y="23465"/>
                </a:lnTo>
                <a:lnTo>
                  <a:pt x="84215" y="23465"/>
                </a:lnTo>
                <a:close/>
                <a:moveTo>
                  <a:pt x="84215" y="28391"/>
                </a:moveTo>
                <a:lnTo>
                  <a:pt x="81826" y="28391"/>
                </a:lnTo>
                <a:lnTo>
                  <a:pt x="81826" y="26002"/>
                </a:lnTo>
                <a:lnTo>
                  <a:pt x="84215" y="26002"/>
                </a:lnTo>
                <a:close/>
                <a:moveTo>
                  <a:pt x="84215" y="30928"/>
                </a:moveTo>
                <a:lnTo>
                  <a:pt x="81826" y="30928"/>
                </a:lnTo>
                <a:lnTo>
                  <a:pt x="81826" y="28540"/>
                </a:lnTo>
                <a:lnTo>
                  <a:pt x="84215" y="28540"/>
                </a:lnTo>
                <a:close/>
                <a:moveTo>
                  <a:pt x="84215" y="33466"/>
                </a:moveTo>
                <a:lnTo>
                  <a:pt x="81826" y="33466"/>
                </a:lnTo>
                <a:lnTo>
                  <a:pt x="81826" y="31077"/>
                </a:lnTo>
                <a:lnTo>
                  <a:pt x="84215" y="31077"/>
                </a:lnTo>
                <a:close/>
                <a:moveTo>
                  <a:pt x="84215" y="36003"/>
                </a:moveTo>
                <a:lnTo>
                  <a:pt x="81826" y="36003"/>
                </a:lnTo>
                <a:lnTo>
                  <a:pt x="81826" y="33614"/>
                </a:lnTo>
                <a:lnTo>
                  <a:pt x="84215" y="33614"/>
                </a:lnTo>
                <a:close/>
                <a:moveTo>
                  <a:pt x="84215" y="38540"/>
                </a:moveTo>
                <a:lnTo>
                  <a:pt x="81826" y="38540"/>
                </a:lnTo>
                <a:lnTo>
                  <a:pt x="81826" y="36152"/>
                </a:lnTo>
                <a:lnTo>
                  <a:pt x="84215" y="36152"/>
                </a:lnTo>
                <a:close/>
                <a:moveTo>
                  <a:pt x="84215" y="41079"/>
                </a:moveTo>
                <a:lnTo>
                  <a:pt x="81826" y="41079"/>
                </a:lnTo>
                <a:lnTo>
                  <a:pt x="81826" y="38690"/>
                </a:lnTo>
                <a:lnTo>
                  <a:pt x="84215" y="38690"/>
                </a:lnTo>
                <a:close/>
                <a:moveTo>
                  <a:pt x="84215" y="43616"/>
                </a:moveTo>
                <a:lnTo>
                  <a:pt x="81826" y="43616"/>
                </a:lnTo>
                <a:lnTo>
                  <a:pt x="81826" y="41226"/>
                </a:lnTo>
                <a:lnTo>
                  <a:pt x="84215" y="41226"/>
                </a:lnTo>
                <a:close/>
                <a:moveTo>
                  <a:pt x="84215" y="46152"/>
                </a:moveTo>
                <a:lnTo>
                  <a:pt x="81826" y="46152"/>
                </a:lnTo>
                <a:lnTo>
                  <a:pt x="81826" y="43764"/>
                </a:lnTo>
                <a:lnTo>
                  <a:pt x="84215" y="43764"/>
                </a:lnTo>
                <a:close/>
                <a:moveTo>
                  <a:pt x="84215" y="48691"/>
                </a:moveTo>
                <a:lnTo>
                  <a:pt x="81826" y="48691"/>
                </a:lnTo>
                <a:lnTo>
                  <a:pt x="81826" y="46302"/>
                </a:lnTo>
                <a:lnTo>
                  <a:pt x="84215" y="46302"/>
                </a:lnTo>
                <a:close/>
                <a:moveTo>
                  <a:pt x="84215" y="51228"/>
                </a:moveTo>
                <a:lnTo>
                  <a:pt x="81826" y="51228"/>
                </a:lnTo>
                <a:lnTo>
                  <a:pt x="81826" y="48839"/>
                </a:lnTo>
                <a:lnTo>
                  <a:pt x="84215" y="48839"/>
                </a:lnTo>
                <a:close/>
                <a:moveTo>
                  <a:pt x="84215" y="53765"/>
                </a:moveTo>
                <a:lnTo>
                  <a:pt x="81826" y="53765"/>
                </a:lnTo>
                <a:lnTo>
                  <a:pt x="81826" y="51376"/>
                </a:lnTo>
                <a:lnTo>
                  <a:pt x="84215" y="51376"/>
                </a:lnTo>
                <a:close/>
                <a:moveTo>
                  <a:pt x="84215" y="56303"/>
                </a:moveTo>
                <a:lnTo>
                  <a:pt x="81826" y="56303"/>
                </a:lnTo>
                <a:lnTo>
                  <a:pt x="81826" y="53914"/>
                </a:lnTo>
                <a:lnTo>
                  <a:pt x="84215" y="53914"/>
                </a:lnTo>
                <a:close/>
                <a:moveTo>
                  <a:pt x="84215" y="58840"/>
                </a:moveTo>
                <a:lnTo>
                  <a:pt x="81826" y="58840"/>
                </a:lnTo>
                <a:lnTo>
                  <a:pt x="81826" y="56451"/>
                </a:lnTo>
                <a:lnTo>
                  <a:pt x="84215" y="56451"/>
                </a:lnTo>
                <a:close/>
                <a:moveTo>
                  <a:pt x="81677" y="5554"/>
                </a:moveTo>
                <a:lnTo>
                  <a:pt x="79288" y="5554"/>
                </a:lnTo>
                <a:lnTo>
                  <a:pt x="79288" y="3165"/>
                </a:lnTo>
                <a:lnTo>
                  <a:pt x="81677" y="3165"/>
                </a:lnTo>
                <a:close/>
                <a:moveTo>
                  <a:pt x="81677" y="8092"/>
                </a:moveTo>
                <a:lnTo>
                  <a:pt x="79288" y="8092"/>
                </a:lnTo>
                <a:lnTo>
                  <a:pt x="79288" y="5703"/>
                </a:lnTo>
                <a:lnTo>
                  <a:pt x="81677" y="5703"/>
                </a:lnTo>
                <a:close/>
                <a:moveTo>
                  <a:pt x="81677" y="10629"/>
                </a:moveTo>
                <a:lnTo>
                  <a:pt x="79288" y="10629"/>
                </a:lnTo>
                <a:lnTo>
                  <a:pt x="79288" y="8240"/>
                </a:lnTo>
                <a:lnTo>
                  <a:pt x="81677" y="8240"/>
                </a:lnTo>
                <a:close/>
                <a:moveTo>
                  <a:pt x="81677" y="13166"/>
                </a:moveTo>
                <a:lnTo>
                  <a:pt x="79288" y="13166"/>
                </a:lnTo>
                <a:lnTo>
                  <a:pt x="79288" y="10777"/>
                </a:lnTo>
                <a:lnTo>
                  <a:pt x="81677" y="10777"/>
                </a:lnTo>
                <a:close/>
                <a:moveTo>
                  <a:pt x="81677" y="15704"/>
                </a:moveTo>
                <a:lnTo>
                  <a:pt x="79288" y="15704"/>
                </a:lnTo>
                <a:lnTo>
                  <a:pt x="79288" y="13316"/>
                </a:lnTo>
                <a:lnTo>
                  <a:pt x="81677" y="13316"/>
                </a:lnTo>
                <a:close/>
                <a:moveTo>
                  <a:pt x="81677" y="18242"/>
                </a:moveTo>
                <a:lnTo>
                  <a:pt x="79288" y="18242"/>
                </a:lnTo>
                <a:lnTo>
                  <a:pt x="79288" y="15853"/>
                </a:lnTo>
                <a:lnTo>
                  <a:pt x="81677" y="15853"/>
                </a:lnTo>
                <a:close/>
                <a:moveTo>
                  <a:pt x="81677" y="20778"/>
                </a:moveTo>
                <a:lnTo>
                  <a:pt x="79288" y="20778"/>
                </a:lnTo>
                <a:lnTo>
                  <a:pt x="79288" y="18389"/>
                </a:lnTo>
                <a:lnTo>
                  <a:pt x="81677" y="18389"/>
                </a:lnTo>
                <a:close/>
                <a:moveTo>
                  <a:pt x="81677" y="23316"/>
                </a:moveTo>
                <a:lnTo>
                  <a:pt x="79288" y="23316"/>
                </a:lnTo>
                <a:lnTo>
                  <a:pt x="79288" y="20928"/>
                </a:lnTo>
                <a:lnTo>
                  <a:pt x="81677" y="20928"/>
                </a:lnTo>
                <a:close/>
                <a:moveTo>
                  <a:pt x="81677" y="25854"/>
                </a:moveTo>
                <a:lnTo>
                  <a:pt x="79288" y="25854"/>
                </a:lnTo>
                <a:lnTo>
                  <a:pt x="79288" y="23465"/>
                </a:lnTo>
                <a:lnTo>
                  <a:pt x="81677" y="23465"/>
                </a:lnTo>
                <a:close/>
                <a:moveTo>
                  <a:pt x="81677" y="28391"/>
                </a:moveTo>
                <a:lnTo>
                  <a:pt x="79288" y="28391"/>
                </a:lnTo>
                <a:lnTo>
                  <a:pt x="79288" y="26002"/>
                </a:lnTo>
                <a:lnTo>
                  <a:pt x="81677" y="26002"/>
                </a:lnTo>
                <a:close/>
                <a:moveTo>
                  <a:pt x="81677" y="30928"/>
                </a:moveTo>
                <a:lnTo>
                  <a:pt x="79288" y="30928"/>
                </a:lnTo>
                <a:lnTo>
                  <a:pt x="79288" y="28540"/>
                </a:lnTo>
                <a:lnTo>
                  <a:pt x="81677" y="28540"/>
                </a:lnTo>
                <a:close/>
                <a:moveTo>
                  <a:pt x="81677" y="33466"/>
                </a:moveTo>
                <a:lnTo>
                  <a:pt x="79288" y="33466"/>
                </a:lnTo>
                <a:lnTo>
                  <a:pt x="79288" y="31077"/>
                </a:lnTo>
                <a:lnTo>
                  <a:pt x="81677" y="31077"/>
                </a:lnTo>
                <a:close/>
                <a:moveTo>
                  <a:pt x="81677" y="36003"/>
                </a:moveTo>
                <a:lnTo>
                  <a:pt x="79288" y="36003"/>
                </a:lnTo>
                <a:lnTo>
                  <a:pt x="79288" y="33614"/>
                </a:lnTo>
                <a:lnTo>
                  <a:pt x="81677" y="33614"/>
                </a:lnTo>
                <a:close/>
                <a:moveTo>
                  <a:pt x="81677" y="38540"/>
                </a:moveTo>
                <a:lnTo>
                  <a:pt x="79288" y="38540"/>
                </a:lnTo>
                <a:lnTo>
                  <a:pt x="79288" y="36152"/>
                </a:lnTo>
                <a:lnTo>
                  <a:pt x="81677" y="36152"/>
                </a:lnTo>
                <a:close/>
                <a:moveTo>
                  <a:pt x="81677" y="41079"/>
                </a:moveTo>
                <a:lnTo>
                  <a:pt x="79288" y="41079"/>
                </a:lnTo>
                <a:lnTo>
                  <a:pt x="79288" y="38690"/>
                </a:lnTo>
                <a:lnTo>
                  <a:pt x="81677" y="38690"/>
                </a:lnTo>
                <a:close/>
                <a:moveTo>
                  <a:pt x="81677" y="43616"/>
                </a:moveTo>
                <a:lnTo>
                  <a:pt x="79288" y="43616"/>
                </a:lnTo>
                <a:lnTo>
                  <a:pt x="79288" y="41226"/>
                </a:lnTo>
                <a:lnTo>
                  <a:pt x="81677" y="41226"/>
                </a:lnTo>
                <a:close/>
                <a:moveTo>
                  <a:pt x="81677" y="46152"/>
                </a:moveTo>
                <a:lnTo>
                  <a:pt x="79288" y="46152"/>
                </a:lnTo>
                <a:lnTo>
                  <a:pt x="79288" y="43764"/>
                </a:lnTo>
                <a:lnTo>
                  <a:pt x="81677" y="43764"/>
                </a:lnTo>
                <a:close/>
                <a:moveTo>
                  <a:pt x="81677" y="48691"/>
                </a:moveTo>
                <a:lnTo>
                  <a:pt x="79288" y="48691"/>
                </a:lnTo>
                <a:lnTo>
                  <a:pt x="79288" y="46302"/>
                </a:lnTo>
                <a:lnTo>
                  <a:pt x="81677" y="46302"/>
                </a:lnTo>
                <a:close/>
                <a:moveTo>
                  <a:pt x="81677" y="51228"/>
                </a:moveTo>
                <a:lnTo>
                  <a:pt x="79288" y="51228"/>
                </a:lnTo>
                <a:lnTo>
                  <a:pt x="79288" y="48839"/>
                </a:lnTo>
                <a:lnTo>
                  <a:pt x="81677" y="48839"/>
                </a:lnTo>
                <a:close/>
                <a:moveTo>
                  <a:pt x="81677" y="53765"/>
                </a:moveTo>
                <a:lnTo>
                  <a:pt x="79288" y="53765"/>
                </a:lnTo>
                <a:lnTo>
                  <a:pt x="79288" y="51376"/>
                </a:lnTo>
                <a:lnTo>
                  <a:pt x="81677" y="51376"/>
                </a:lnTo>
                <a:close/>
                <a:moveTo>
                  <a:pt x="81677" y="56303"/>
                </a:moveTo>
                <a:lnTo>
                  <a:pt x="79288" y="56303"/>
                </a:lnTo>
                <a:lnTo>
                  <a:pt x="79288" y="53914"/>
                </a:lnTo>
                <a:lnTo>
                  <a:pt x="81677" y="53914"/>
                </a:lnTo>
                <a:close/>
                <a:moveTo>
                  <a:pt x="81677" y="58840"/>
                </a:moveTo>
                <a:lnTo>
                  <a:pt x="79288" y="58840"/>
                </a:lnTo>
                <a:lnTo>
                  <a:pt x="79288" y="56451"/>
                </a:lnTo>
                <a:lnTo>
                  <a:pt x="81677" y="56451"/>
                </a:lnTo>
                <a:close/>
                <a:moveTo>
                  <a:pt x="79139" y="5554"/>
                </a:moveTo>
                <a:lnTo>
                  <a:pt x="76751" y="5554"/>
                </a:lnTo>
                <a:lnTo>
                  <a:pt x="76751" y="3165"/>
                </a:lnTo>
                <a:lnTo>
                  <a:pt x="79139" y="3165"/>
                </a:lnTo>
                <a:close/>
                <a:moveTo>
                  <a:pt x="79139" y="8092"/>
                </a:moveTo>
                <a:lnTo>
                  <a:pt x="76751" y="8092"/>
                </a:lnTo>
                <a:lnTo>
                  <a:pt x="76751" y="5703"/>
                </a:lnTo>
                <a:lnTo>
                  <a:pt x="79139" y="5703"/>
                </a:lnTo>
                <a:close/>
                <a:moveTo>
                  <a:pt x="79139" y="10629"/>
                </a:moveTo>
                <a:lnTo>
                  <a:pt x="76751" y="10629"/>
                </a:lnTo>
                <a:lnTo>
                  <a:pt x="76751" y="8240"/>
                </a:lnTo>
                <a:lnTo>
                  <a:pt x="79139" y="8240"/>
                </a:lnTo>
                <a:close/>
                <a:moveTo>
                  <a:pt x="79139" y="13166"/>
                </a:moveTo>
                <a:lnTo>
                  <a:pt x="76751" y="13166"/>
                </a:lnTo>
                <a:lnTo>
                  <a:pt x="76751" y="10777"/>
                </a:lnTo>
                <a:lnTo>
                  <a:pt x="79139" y="10777"/>
                </a:lnTo>
                <a:close/>
                <a:moveTo>
                  <a:pt x="79139" y="15704"/>
                </a:moveTo>
                <a:lnTo>
                  <a:pt x="76751" y="15704"/>
                </a:lnTo>
                <a:lnTo>
                  <a:pt x="76751" y="13316"/>
                </a:lnTo>
                <a:lnTo>
                  <a:pt x="79139" y="13316"/>
                </a:lnTo>
                <a:close/>
                <a:moveTo>
                  <a:pt x="79139" y="18242"/>
                </a:moveTo>
                <a:lnTo>
                  <a:pt x="76751" y="18242"/>
                </a:lnTo>
                <a:lnTo>
                  <a:pt x="76751" y="15853"/>
                </a:lnTo>
                <a:lnTo>
                  <a:pt x="79139" y="15853"/>
                </a:lnTo>
                <a:close/>
                <a:moveTo>
                  <a:pt x="79139" y="20778"/>
                </a:moveTo>
                <a:lnTo>
                  <a:pt x="76751" y="20778"/>
                </a:lnTo>
                <a:lnTo>
                  <a:pt x="76751" y="18389"/>
                </a:lnTo>
                <a:lnTo>
                  <a:pt x="79139" y="18389"/>
                </a:lnTo>
                <a:close/>
                <a:moveTo>
                  <a:pt x="79139" y="23316"/>
                </a:moveTo>
                <a:lnTo>
                  <a:pt x="76751" y="23316"/>
                </a:lnTo>
                <a:lnTo>
                  <a:pt x="76751" y="20928"/>
                </a:lnTo>
                <a:lnTo>
                  <a:pt x="79139" y="20928"/>
                </a:lnTo>
                <a:close/>
                <a:moveTo>
                  <a:pt x="79139" y="25854"/>
                </a:moveTo>
                <a:lnTo>
                  <a:pt x="76751" y="25854"/>
                </a:lnTo>
                <a:lnTo>
                  <a:pt x="76751" y="23465"/>
                </a:lnTo>
                <a:lnTo>
                  <a:pt x="79139" y="23465"/>
                </a:lnTo>
                <a:close/>
                <a:moveTo>
                  <a:pt x="79139" y="28391"/>
                </a:moveTo>
                <a:lnTo>
                  <a:pt x="76751" y="28391"/>
                </a:lnTo>
                <a:lnTo>
                  <a:pt x="76751" y="26002"/>
                </a:lnTo>
                <a:lnTo>
                  <a:pt x="79139" y="26002"/>
                </a:lnTo>
                <a:close/>
                <a:moveTo>
                  <a:pt x="79139" y="30928"/>
                </a:moveTo>
                <a:lnTo>
                  <a:pt x="76751" y="30928"/>
                </a:lnTo>
                <a:lnTo>
                  <a:pt x="76751" y="28540"/>
                </a:lnTo>
                <a:lnTo>
                  <a:pt x="79139" y="28540"/>
                </a:lnTo>
                <a:close/>
                <a:moveTo>
                  <a:pt x="79139" y="33466"/>
                </a:moveTo>
                <a:lnTo>
                  <a:pt x="76751" y="33466"/>
                </a:lnTo>
                <a:lnTo>
                  <a:pt x="76751" y="31077"/>
                </a:lnTo>
                <a:lnTo>
                  <a:pt x="79139" y="31077"/>
                </a:lnTo>
                <a:close/>
                <a:moveTo>
                  <a:pt x="79139" y="36003"/>
                </a:moveTo>
                <a:lnTo>
                  <a:pt x="76751" y="36003"/>
                </a:lnTo>
                <a:lnTo>
                  <a:pt x="76751" y="33614"/>
                </a:lnTo>
                <a:lnTo>
                  <a:pt x="79139" y="33614"/>
                </a:lnTo>
                <a:close/>
                <a:moveTo>
                  <a:pt x="79139" y="38540"/>
                </a:moveTo>
                <a:lnTo>
                  <a:pt x="76751" y="38540"/>
                </a:lnTo>
                <a:lnTo>
                  <a:pt x="76751" y="36152"/>
                </a:lnTo>
                <a:lnTo>
                  <a:pt x="79139" y="36152"/>
                </a:lnTo>
                <a:close/>
                <a:moveTo>
                  <a:pt x="79139" y="41079"/>
                </a:moveTo>
                <a:lnTo>
                  <a:pt x="76751" y="41079"/>
                </a:lnTo>
                <a:lnTo>
                  <a:pt x="76751" y="38690"/>
                </a:lnTo>
                <a:lnTo>
                  <a:pt x="79139" y="38690"/>
                </a:lnTo>
                <a:close/>
                <a:moveTo>
                  <a:pt x="79139" y="43616"/>
                </a:moveTo>
                <a:lnTo>
                  <a:pt x="76751" y="43616"/>
                </a:lnTo>
                <a:lnTo>
                  <a:pt x="76751" y="41226"/>
                </a:lnTo>
                <a:lnTo>
                  <a:pt x="79139" y="41226"/>
                </a:lnTo>
                <a:close/>
                <a:moveTo>
                  <a:pt x="79139" y="46152"/>
                </a:moveTo>
                <a:lnTo>
                  <a:pt x="76751" y="46152"/>
                </a:lnTo>
                <a:lnTo>
                  <a:pt x="76751" y="43764"/>
                </a:lnTo>
                <a:lnTo>
                  <a:pt x="79139" y="43764"/>
                </a:lnTo>
                <a:close/>
                <a:moveTo>
                  <a:pt x="79139" y="48691"/>
                </a:moveTo>
                <a:lnTo>
                  <a:pt x="76751" y="48691"/>
                </a:lnTo>
                <a:lnTo>
                  <a:pt x="76751" y="46302"/>
                </a:lnTo>
                <a:lnTo>
                  <a:pt x="79139" y="46302"/>
                </a:lnTo>
                <a:close/>
                <a:moveTo>
                  <a:pt x="79139" y="51228"/>
                </a:moveTo>
                <a:lnTo>
                  <a:pt x="76751" y="51228"/>
                </a:lnTo>
                <a:lnTo>
                  <a:pt x="76751" y="48839"/>
                </a:lnTo>
                <a:lnTo>
                  <a:pt x="79139" y="48839"/>
                </a:lnTo>
                <a:close/>
                <a:moveTo>
                  <a:pt x="79139" y="53765"/>
                </a:moveTo>
                <a:lnTo>
                  <a:pt x="76751" y="53765"/>
                </a:lnTo>
                <a:lnTo>
                  <a:pt x="76751" y="51376"/>
                </a:lnTo>
                <a:lnTo>
                  <a:pt x="79139" y="51376"/>
                </a:lnTo>
                <a:close/>
                <a:moveTo>
                  <a:pt x="79139" y="56303"/>
                </a:moveTo>
                <a:lnTo>
                  <a:pt x="76751" y="56303"/>
                </a:lnTo>
                <a:lnTo>
                  <a:pt x="76751" y="53914"/>
                </a:lnTo>
                <a:lnTo>
                  <a:pt x="79139" y="53914"/>
                </a:lnTo>
                <a:close/>
                <a:moveTo>
                  <a:pt x="79139" y="58840"/>
                </a:moveTo>
                <a:lnTo>
                  <a:pt x="76751" y="58840"/>
                </a:lnTo>
                <a:lnTo>
                  <a:pt x="76751" y="56451"/>
                </a:lnTo>
                <a:lnTo>
                  <a:pt x="79139" y="56451"/>
                </a:lnTo>
                <a:close/>
                <a:moveTo>
                  <a:pt x="76603" y="5554"/>
                </a:moveTo>
                <a:lnTo>
                  <a:pt x="74214" y="5554"/>
                </a:lnTo>
                <a:lnTo>
                  <a:pt x="74214" y="3165"/>
                </a:lnTo>
                <a:lnTo>
                  <a:pt x="76603" y="3165"/>
                </a:lnTo>
                <a:close/>
                <a:moveTo>
                  <a:pt x="76603" y="8092"/>
                </a:moveTo>
                <a:lnTo>
                  <a:pt x="74214" y="8092"/>
                </a:lnTo>
                <a:lnTo>
                  <a:pt x="74214" y="5703"/>
                </a:lnTo>
                <a:lnTo>
                  <a:pt x="76603" y="5703"/>
                </a:lnTo>
                <a:close/>
                <a:moveTo>
                  <a:pt x="76603" y="10629"/>
                </a:moveTo>
                <a:lnTo>
                  <a:pt x="74214" y="10629"/>
                </a:lnTo>
                <a:lnTo>
                  <a:pt x="74214" y="8240"/>
                </a:lnTo>
                <a:lnTo>
                  <a:pt x="76603" y="8240"/>
                </a:lnTo>
                <a:close/>
                <a:moveTo>
                  <a:pt x="76603" y="13166"/>
                </a:moveTo>
                <a:lnTo>
                  <a:pt x="74214" y="13166"/>
                </a:lnTo>
                <a:lnTo>
                  <a:pt x="74214" y="10777"/>
                </a:lnTo>
                <a:lnTo>
                  <a:pt x="76603" y="10777"/>
                </a:lnTo>
                <a:close/>
                <a:moveTo>
                  <a:pt x="76603" y="15704"/>
                </a:moveTo>
                <a:lnTo>
                  <a:pt x="74214" y="15704"/>
                </a:lnTo>
                <a:lnTo>
                  <a:pt x="74214" y="13316"/>
                </a:lnTo>
                <a:lnTo>
                  <a:pt x="76603" y="13316"/>
                </a:lnTo>
                <a:close/>
                <a:moveTo>
                  <a:pt x="76603" y="18242"/>
                </a:moveTo>
                <a:lnTo>
                  <a:pt x="74214" y="18242"/>
                </a:lnTo>
                <a:lnTo>
                  <a:pt x="74214" y="15853"/>
                </a:lnTo>
                <a:lnTo>
                  <a:pt x="76603" y="15853"/>
                </a:lnTo>
                <a:close/>
                <a:moveTo>
                  <a:pt x="76603" y="20778"/>
                </a:moveTo>
                <a:lnTo>
                  <a:pt x="74214" y="20778"/>
                </a:lnTo>
                <a:lnTo>
                  <a:pt x="74214" y="18389"/>
                </a:lnTo>
                <a:lnTo>
                  <a:pt x="76603" y="18389"/>
                </a:lnTo>
                <a:close/>
                <a:moveTo>
                  <a:pt x="76603" y="23316"/>
                </a:moveTo>
                <a:lnTo>
                  <a:pt x="74214" y="23316"/>
                </a:lnTo>
                <a:lnTo>
                  <a:pt x="74214" y="20928"/>
                </a:lnTo>
                <a:lnTo>
                  <a:pt x="76603" y="20928"/>
                </a:lnTo>
                <a:close/>
                <a:moveTo>
                  <a:pt x="76603" y="25854"/>
                </a:moveTo>
                <a:lnTo>
                  <a:pt x="74214" y="25854"/>
                </a:lnTo>
                <a:lnTo>
                  <a:pt x="74214" y="23465"/>
                </a:lnTo>
                <a:lnTo>
                  <a:pt x="76603" y="23465"/>
                </a:lnTo>
                <a:close/>
                <a:moveTo>
                  <a:pt x="76603" y="28391"/>
                </a:moveTo>
                <a:lnTo>
                  <a:pt x="74214" y="28391"/>
                </a:lnTo>
                <a:lnTo>
                  <a:pt x="74214" y="26002"/>
                </a:lnTo>
                <a:lnTo>
                  <a:pt x="76603" y="26002"/>
                </a:lnTo>
                <a:close/>
                <a:moveTo>
                  <a:pt x="76603" y="30928"/>
                </a:moveTo>
                <a:lnTo>
                  <a:pt x="74214" y="30928"/>
                </a:lnTo>
                <a:lnTo>
                  <a:pt x="74214" y="28540"/>
                </a:lnTo>
                <a:lnTo>
                  <a:pt x="76603" y="28540"/>
                </a:lnTo>
                <a:close/>
                <a:moveTo>
                  <a:pt x="76603" y="33466"/>
                </a:moveTo>
                <a:lnTo>
                  <a:pt x="74214" y="33466"/>
                </a:lnTo>
                <a:lnTo>
                  <a:pt x="74214" y="31077"/>
                </a:lnTo>
                <a:lnTo>
                  <a:pt x="76603" y="31077"/>
                </a:lnTo>
                <a:close/>
                <a:moveTo>
                  <a:pt x="76603" y="36003"/>
                </a:moveTo>
                <a:lnTo>
                  <a:pt x="74214" y="36003"/>
                </a:lnTo>
                <a:lnTo>
                  <a:pt x="74214" y="33614"/>
                </a:lnTo>
                <a:lnTo>
                  <a:pt x="76603" y="33614"/>
                </a:lnTo>
                <a:close/>
                <a:moveTo>
                  <a:pt x="76603" y="38540"/>
                </a:moveTo>
                <a:lnTo>
                  <a:pt x="74214" y="38540"/>
                </a:lnTo>
                <a:lnTo>
                  <a:pt x="74214" y="36152"/>
                </a:lnTo>
                <a:lnTo>
                  <a:pt x="76603" y="36152"/>
                </a:lnTo>
                <a:close/>
                <a:moveTo>
                  <a:pt x="76603" y="41079"/>
                </a:moveTo>
                <a:lnTo>
                  <a:pt x="74214" y="41079"/>
                </a:lnTo>
                <a:lnTo>
                  <a:pt x="74214" y="38690"/>
                </a:lnTo>
                <a:lnTo>
                  <a:pt x="76603" y="38690"/>
                </a:lnTo>
                <a:close/>
                <a:moveTo>
                  <a:pt x="76603" y="43616"/>
                </a:moveTo>
                <a:lnTo>
                  <a:pt x="74214" y="43616"/>
                </a:lnTo>
                <a:lnTo>
                  <a:pt x="74214" y="41226"/>
                </a:lnTo>
                <a:lnTo>
                  <a:pt x="76603" y="41226"/>
                </a:lnTo>
                <a:close/>
                <a:moveTo>
                  <a:pt x="76603" y="46152"/>
                </a:moveTo>
                <a:lnTo>
                  <a:pt x="74214" y="46152"/>
                </a:lnTo>
                <a:lnTo>
                  <a:pt x="74214" y="43764"/>
                </a:lnTo>
                <a:lnTo>
                  <a:pt x="76603" y="43764"/>
                </a:lnTo>
                <a:close/>
                <a:moveTo>
                  <a:pt x="76603" y="48691"/>
                </a:moveTo>
                <a:lnTo>
                  <a:pt x="74214" y="48691"/>
                </a:lnTo>
                <a:lnTo>
                  <a:pt x="74214" y="46302"/>
                </a:lnTo>
                <a:lnTo>
                  <a:pt x="76603" y="46302"/>
                </a:lnTo>
                <a:close/>
                <a:moveTo>
                  <a:pt x="76603" y="51228"/>
                </a:moveTo>
                <a:lnTo>
                  <a:pt x="74214" y="51228"/>
                </a:lnTo>
                <a:lnTo>
                  <a:pt x="74214" y="48839"/>
                </a:lnTo>
                <a:lnTo>
                  <a:pt x="76603" y="48839"/>
                </a:lnTo>
                <a:close/>
                <a:moveTo>
                  <a:pt x="76603" y="53765"/>
                </a:moveTo>
                <a:lnTo>
                  <a:pt x="74214" y="53765"/>
                </a:lnTo>
                <a:lnTo>
                  <a:pt x="74214" y="51376"/>
                </a:lnTo>
                <a:lnTo>
                  <a:pt x="76603" y="51376"/>
                </a:lnTo>
                <a:close/>
                <a:moveTo>
                  <a:pt x="76603" y="56303"/>
                </a:moveTo>
                <a:lnTo>
                  <a:pt x="74214" y="56303"/>
                </a:lnTo>
                <a:lnTo>
                  <a:pt x="74214" y="53914"/>
                </a:lnTo>
                <a:lnTo>
                  <a:pt x="76603" y="53914"/>
                </a:lnTo>
                <a:close/>
                <a:moveTo>
                  <a:pt x="76603" y="58840"/>
                </a:moveTo>
                <a:lnTo>
                  <a:pt x="74214" y="58840"/>
                </a:lnTo>
                <a:lnTo>
                  <a:pt x="74214" y="56451"/>
                </a:lnTo>
                <a:lnTo>
                  <a:pt x="76603" y="56451"/>
                </a:lnTo>
                <a:close/>
                <a:moveTo>
                  <a:pt x="74065" y="5554"/>
                </a:moveTo>
                <a:lnTo>
                  <a:pt x="71676" y="5554"/>
                </a:lnTo>
                <a:lnTo>
                  <a:pt x="71676" y="3165"/>
                </a:lnTo>
                <a:lnTo>
                  <a:pt x="74065" y="3165"/>
                </a:lnTo>
                <a:close/>
                <a:moveTo>
                  <a:pt x="74065" y="8092"/>
                </a:moveTo>
                <a:lnTo>
                  <a:pt x="71676" y="8092"/>
                </a:lnTo>
                <a:lnTo>
                  <a:pt x="71676" y="5703"/>
                </a:lnTo>
                <a:lnTo>
                  <a:pt x="74065" y="5703"/>
                </a:lnTo>
                <a:close/>
                <a:moveTo>
                  <a:pt x="74065" y="10629"/>
                </a:moveTo>
                <a:lnTo>
                  <a:pt x="71676" y="10629"/>
                </a:lnTo>
                <a:lnTo>
                  <a:pt x="71676" y="8240"/>
                </a:lnTo>
                <a:lnTo>
                  <a:pt x="74065" y="8240"/>
                </a:lnTo>
                <a:close/>
                <a:moveTo>
                  <a:pt x="74065" y="13166"/>
                </a:moveTo>
                <a:lnTo>
                  <a:pt x="71676" y="13166"/>
                </a:lnTo>
                <a:lnTo>
                  <a:pt x="71676" y="10777"/>
                </a:lnTo>
                <a:lnTo>
                  <a:pt x="74065" y="10777"/>
                </a:lnTo>
                <a:close/>
                <a:moveTo>
                  <a:pt x="74065" y="15704"/>
                </a:moveTo>
                <a:lnTo>
                  <a:pt x="71676" y="15704"/>
                </a:lnTo>
                <a:lnTo>
                  <a:pt x="71676" y="13316"/>
                </a:lnTo>
                <a:lnTo>
                  <a:pt x="74065" y="13316"/>
                </a:lnTo>
                <a:close/>
                <a:moveTo>
                  <a:pt x="74065" y="18242"/>
                </a:moveTo>
                <a:lnTo>
                  <a:pt x="71676" y="18242"/>
                </a:lnTo>
                <a:lnTo>
                  <a:pt x="71676" y="15853"/>
                </a:lnTo>
                <a:lnTo>
                  <a:pt x="74065" y="15853"/>
                </a:lnTo>
                <a:close/>
                <a:moveTo>
                  <a:pt x="74065" y="20778"/>
                </a:moveTo>
                <a:lnTo>
                  <a:pt x="71676" y="20778"/>
                </a:lnTo>
                <a:lnTo>
                  <a:pt x="71676" y="18389"/>
                </a:lnTo>
                <a:lnTo>
                  <a:pt x="74065" y="18389"/>
                </a:lnTo>
                <a:close/>
                <a:moveTo>
                  <a:pt x="74065" y="23316"/>
                </a:moveTo>
                <a:lnTo>
                  <a:pt x="71676" y="23316"/>
                </a:lnTo>
                <a:lnTo>
                  <a:pt x="71676" y="20928"/>
                </a:lnTo>
                <a:lnTo>
                  <a:pt x="74065" y="20928"/>
                </a:lnTo>
                <a:close/>
                <a:moveTo>
                  <a:pt x="74065" y="25854"/>
                </a:moveTo>
                <a:lnTo>
                  <a:pt x="71676" y="25854"/>
                </a:lnTo>
                <a:lnTo>
                  <a:pt x="71676" y="23465"/>
                </a:lnTo>
                <a:lnTo>
                  <a:pt x="74065" y="23465"/>
                </a:lnTo>
                <a:close/>
                <a:moveTo>
                  <a:pt x="74065" y="28391"/>
                </a:moveTo>
                <a:lnTo>
                  <a:pt x="71676" y="28391"/>
                </a:lnTo>
                <a:lnTo>
                  <a:pt x="71676" y="26002"/>
                </a:lnTo>
                <a:lnTo>
                  <a:pt x="74065" y="26002"/>
                </a:lnTo>
                <a:close/>
                <a:moveTo>
                  <a:pt x="74065" y="30928"/>
                </a:moveTo>
                <a:lnTo>
                  <a:pt x="71676" y="30928"/>
                </a:lnTo>
                <a:lnTo>
                  <a:pt x="71676" y="28540"/>
                </a:lnTo>
                <a:lnTo>
                  <a:pt x="74065" y="28540"/>
                </a:lnTo>
                <a:close/>
                <a:moveTo>
                  <a:pt x="74065" y="33466"/>
                </a:moveTo>
                <a:lnTo>
                  <a:pt x="71676" y="33466"/>
                </a:lnTo>
                <a:lnTo>
                  <a:pt x="71676" y="31077"/>
                </a:lnTo>
                <a:lnTo>
                  <a:pt x="74065" y="31077"/>
                </a:lnTo>
                <a:close/>
                <a:moveTo>
                  <a:pt x="74065" y="36003"/>
                </a:moveTo>
                <a:lnTo>
                  <a:pt x="71676" y="36003"/>
                </a:lnTo>
                <a:lnTo>
                  <a:pt x="71676" y="33614"/>
                </a:lnTo>
                <a:lnTo>
                  <a:pt x="74065" y="33614"/>
                </a:lnTo>
                <a:close/>
                <a:moveTo>
                  <a:pt x="74065" y="38540"/>
                </a:moveTo>
                <a:lnTo>
                  <a:pt x="71676" y="38540"/>
                </a:lnTo>
                <a:lnTo>
                  <a:pt x="71676" y="36152"/>
                </a:lnTo>
                <a:lnTo>
                  <a:pt x="74065" y="36152"/>
                </a:lnTo>
                <a:close/>
                <a:moveTo>
                  <a:pt x="74065" y="41079"/>
                </a:moveTo>
                <a:lnTo>
                  <a:pt x="71676" y="41079"/>
                </a:lnTo>
                <a:lnTo>
                  <a:pt x="71676" y="38690"/>
                </a:lnTo>
                <a:lnTo>
                  <a:pt x="74065" y="38690"/>
                </a:lnTo>
                <a:close/>
                <a:moveTo>
                  <a:pt x="74065" y="43616"/>
                </a:moveTo>
                <a:lnTo>
                  <a:pt x="71676" y="43616"/>
                </a:lnTo>
                <a:lnTo>
                  <a:pt x="71676" y="41226"/>
                </a:lnTo>
                <a:lnTo>
                  <a:pt x="74065" y="41226"/>
                </a:lnTo>
                <a:close/>
                <a:moveTo>
                  <a:pt x="74065" y="46152"/>
                </a:moveTo>
                <a:lnTo>
                  <a:pt x="71676" y="46152"/>
                </a:lnTo>
                <a:lnTo>
                  <a:pt x="71676" y="43764"/>
                </a:lnTo>
                <a:lnTo>
                  <a:pt x="74065" y="43764"/>
                </a:lnTo>
                <a:close/>
                <a:moveTo>
                  <a:pt x="74065" y="48691"/>
                </a:moveTo>
                <a:lnTo>
                  <a:pt x="71676" y="48691"/>
                </a:lnTo>
                <a:lnTo>
                  <a:pt x="71676" y="46302"/>
                </a:lnTo>
                <a:lnTo>
                  <a:pt x="74065" y="46302"/>
                </a:lnTo>
                <a:close/>
                <a:moveTo>
                  <a:pt x="74065" y="51228"/>
                </a:moveTo>
                <a:lnTo>
                  <a:pt x="71676" y="51228"/>
                </a:lnTo>
                <a:lnTo>
                  <a:pt x="71676" y="48839"/>
                </a:lnTo>
                <a:lnTo>
                  <a:pt x="74065" y="48839"/>
                </a:lnTo>
                <a:close/>
                <a:moveTo>
                  <a:pt x="74065" y="53765"/>
                </a:moveTo>
                <a:lnTo>
                  <a:pt x="71676" y="53765"/>
                </a:lnTo>
                <a:lnTo>
                  <a:pt x="71676" y="51376"/>
                </a:lnTo>
                <a:lnTo>
                  <a:pt x="74065" y="51376"/>
                </a:lnTo>
                <a:close/>
                <a:moveTo>
                  <a:pt x="74065" y="56303"/>
                </a:moveTo>
                <a:lnTo>
                  <a:pt x="71676" y="56303"/>
                </a:lnTo>
                <a:lnTo>
                  <a:pt x="71676" y="53914"/>
                </a:lnTo>
                <a:lnTo>
                  <a:pt x="74065" y="53914"/>
                </a:lnTo>
                <a:close/>
                <a:moveTo>
                  <a:pt x="74065" y="58840"/>
                </a:moveTo>
                <a:lnTo>
                  <a:pt x="71676" y="58840"/>
                </a:lnTo>
                <a:lnTo>
                  <a:pt x="71676" y="56451"/>
                </a:lnTo>
                <a:lnTo>
                  <a:pt x="74065" y="56451"/>
                </a:lnTo>
                <a:close/>
                <a:moveTo>
                  <a:pt x="71527" y="5554"/>
                </a:moveTo>
                <a:lnTo>
                  <a:pt x="69139" y="5554"/>
                </a:lnTo>
                <a:lnTo>
                  <a:pt x="69139" y="3165"/>
                </a:lnTo>
                <a:lnTo>
                  <a:pt x="71527" y="3165"/>
                </a:lnTo>
                <a:close/>
                <a:moveTo>
                  <a:pt x="71527" y="8092"/>
                </a:moveTo>
                <a:lnTo>
                  <a:pt x="69139" y="8092"/>
                </a:lnTo>
                <a:lnTo>
                  <a:pt x="69139" y="5703"/>
                </a:lnTo>
                <a:lnTo>
                  <a:pt x="71527" y="5703"/>
                </a:lnTo>
                <a:close/>
                <a:moveTo>
                  <a:pt x="71527" y="10629"/>
                </a:moveTo>
                <a:lnTo>
                  <a:pt x="69139" y="10629"/>
                </a:lnTo>
                <a:lnTo>
                  <a:pt x="69139" y="8240"/>
                </a:lnTo>
                <a:lnTo>
                  <a:pt x="71527" y="8240"/>
                </a:lnTo>
                <a:close/>
                <a:moveTo>
                  <a:pt x="71527" y="13166"/>
                </a:moveTo>
                <a:lnTo>
                  <a:pt x="69139" y="13166"/>
                </a:lnTo>
                <a:lnTo>
                  <a:pt x="69139" y="10777"/>
                </a:lnTo>
                <a:lnTo>
                  <a:pt x="71527" y="10777"/>
                </a:lnTo>
                <a:close/>
                <a:moveTo>
                  <a:pt x="71527" y="15704"/>
                </a:moveTo>
                <a:lnTo>
                  <a:pt x="69139" y="15704"/>
                </a:lnTo>
                <a:lnTo>
                  <a:pt x="69139" y="13316"/>
                </a:lnTo>
                <a:lnTo>
                  <a:pt x="71527" y="13316"/>
                </a:lnTo>
                <a:close/>
                <a:moveTo>
                  <a:pt x="71527" y="18242"/>
                </a:moveTo>
                <a:lnTo>
                  <a:pt x="69139" y="18242"/>
                </a:lnTo>
                <a:lnTo>
                  <a:pt x="69139" y="15853"/>
                </a:lnTo>
                <a:lnTo>
                  <a:pt x="71527" y="15853"/>
                </a:lnTo>
                <a:close/>
                <a:moveTo>
                  <a:pt x="71527" y="20778"/>
                </a:moveTo>
                <a:lnTo>
                  <a:pt x="69139" y="20778"/>
                </a:lnTo>
                <a:lnTo>
                  <a:pt x="69139" y="18389"/>
                </a:lnTo>
                <a:lnTo>
                  <a:pt x="71527" y="18389"/>
                </a:lnTo>
                <a:close/>
                <a:moveTo>
                  <a:pt x="71527" y="23316"/>
                </a:moveTo>
                <a:lnTo>
                  <a:pt x="69139" y="23316"/>
                </a:lnTo>
                <a:lnTo>
                  <a:pt x="69139" y="20928"/>
                </a:lnTo>
                <a:lnTo>
                  <a:pt x="71527" y="20928"/>
                </a:lnTo>
                <a:close/>
                <a:moveTo>
                  <a:pt x="71527" y="25854"/>
                </a:moveTo>
                <a:lnTo>
                  <a:pt x="69139" y="25854"/>
                </a:lnTo>
                <a:lnTo>
                  <a:pt x="69139" y="23465"/>
                </a:lnTo>
                <a:lnTo>
                  <a:pt x="71527" y="23465"/>
                </a:lnTo>
                <a:close/>
                <a:moveTo>
                  <a:pt x="71527" y="28391"/>
                </a:moveTo>
                <a:lnTo>
                  <a:pt x="69139" y="28391"/>
                </a:lnTo>
                <a:lnTo>
                  <a:pt x="69139" y="26002"/>
                </a:lnTo>
                <a:lnTo>
                  <a:pt x="71527" y="26002"/>
                </a:lnTo>
                <a:close/>
                <a:moveTo>
                  <a:pt x="71527" y="30928"/>
                </a:moveTo>
                <a:lnTo>
                  <a:pt x="69139" y="30928"/>
                </a:lnTo>
                <a:lnTo>
                  <a:pt x="69139" y="28540"/>
                </a:lnTo>
                <a:lnTo>
                  <a:pt x="71527" y="28540"/>
                </a:lnTo>
                <a:close/>
                <a:moveTo>
                  <a:pt x="71527" y="33466"/>
                </a:moveTo>
                <a:lnTo>
                  <a:pt x="69139" y="33466"/>
                </a:lnTo>
                <a:lnTo>
                  <a:pt x="69139" y="31077"/>
                </a:lnTo>
                <a:lnTo>
                  <a:pt x="71527" y="31077"/>
                </a:lnTo>
                <a:close/>
                <a:moveTo>
                  <a:pt x="71527" y="36003"/>
                </a:moveTo>
                <a:lnTo>
                  <a:pt x="69139" y="36003"/>
                </a:lnTo>
                <a:lnTo>
                  <a:pt x="69139" y="33614"/>
                </a:lnTo>
                <a:lnTo>
                  <a:pt x="71527" y="33614"/>
                </a:lnTo>
                <a:close/>
                <a:moveTo>
                  <a:pt x="71527" y="38540"/>
                </a:moveTo>
                <a:lnTo>
                  <a:pt x="69139" y="38540"/>
                </a:lnTo>
                <a:lnTo>
                  <a:pt x="69139" y="36152"/>
                </a:lnTo>
                <a:lnTo>
                  <a:pt x="71527" y="36152"/>
                </a:lnTo>
                <a:close/>
                <a:moveTo>
                  <a:pt x="71527" y="41079"/>
                </a:moveTo>
                <a:lnTo>
                  <a:pt x="69139" y="41079"/>
                </a:lnTo>
                <a:lnTo>
                  <a:pt x="69139" y="38690"/>
                </a:lnTo>
                <a:lnTo>
                  <a:pt x="71527" y="38690"/>
                </a:lnTo>
                <a:close/>
                <a:moveTo>
                  <a:pt x="71527" y="43616"/>
                </a:moveTo>
                <a:lnTo>
                  <a:pt x="69139" y="43616"/>
                </a:lnTo>
                <a:lnTo>
                  <a:pt x="69139" y="41226"/>
                </a:lnTo>
                <a:lnTo>
                  <a:pt x="71527" y="41226"/>
                </a:lnTo>
                <a:close/>
                <a:moveTo>
                  <a:pt x="71527" y="46152"/>
                </a:moveTo>
                <a:lnTo>
                  <a:pt x="69139" y="46152"/>
                </a:lnTo>
                <a:lnTo>
                  <a:pt x="69139" y="43764"/>
                </a:lnTo>
                <a:lnTo>
                  <a:pt x="71527" y="43764"/>
                </a:lnTo>
                <a:close/>
                <a:moveTo>
                  <a:pt x="71527" y="48691"/>
                </a:moveTo>
                <a:lnTo>
                  <a:pt x="69139" y="48691"/>
                </a:lnTo>
                <a:lnTo>
                  <a:pt x="69139" y="46302"/>
                </a:lnTo>
                <a:lnTo>
                  <a:pt x="71527" y="46302"/>
                </a:lnTo>
                <a:close/>
                <a:moveTo>
                  <a:pt x="71527" y="51228"/>
                </a:moveTo>
                <a:lnTo>
                  <a:pt x="69139" y="51228"/>
                </a:lnTo>
                <a:lnTo>
                  <a:pt x="69139" y="48839"/>
                </a:lnTo>
                <a:lnTo>
                  <a:pt x="71527" y="48839"/>
                </a:lnTo>
                <a:close/>
                <a:moveTo>
                  <a:pt x="71527" y="53765"/>
                </a:moveTo>
                <a:lnTo>
                  <a:pt x="69139" y="53765"/>
                </a:lnTo>
                <a:lnTo>
                  <a:pt x="69139" y="51376"/>
                </a:lnTo>
                <a:lnTo>
                  <a:pt x="71527" y="51376"/>
                </a:lnTo>
                <a:close/>
                <a:moveTo>
                  <a:pt x="71527" y="56303"/>
                </a:moveTo>
                <a:lnTo>
                  <a:pt x="69139" y="56303"/>
                </a:lnTo>
                <a:lnTo>
                  <a:pt x="69139" y="53914"/>
                </a:lnTo>
                <a:lnTo>
                  <a:pt x="71527" y="53914"/>
                </a:lnTo>
                <a:close/>
                <a:moveTo>
                  <a:pt x="71527" y="58840"/>
                </a:moveTo>
                <a:lnTo>
                  <a:pt x="69139" y="58840"/>
                </a:lnTo>
                <a:lnTo>
                  <a:pt x="69139" y="56451"/>
                </a:lnTo>
                <a:lnTo>
                  <a:pt x="71527" y="56451"/>
                </a:lnTo>
                <a:close/>
                <a:moveTo>
                  <a:pt x="68990" y="5554"/>
                </a:moveTo>
                <a:lnTo>
                  <a:pt x="66601" y="5554"/>
                </a:lnTo>
                <a:lnTo>
                  <a:pt x="66601" y="3165"/>
                </a:lnTo>
                <a:lnTo>
                  <a:pt x="68990" y="3165"/>
                </a:lnTo>
                <a:close/>
                <a:moveTo>
                  <a:pt x="68990" y="8092"/>
                </a:moveTo>
                <a:lnTo>
                  <a:pt x="66601" y="8092"/>
                </a:lnTo>
                <a:lnTo>
                  <a:pt x="66601" y="5703"/>
                </a:lnTo>
                <a:lnTo>
                  <a:pt x="68990" y="5703"/>
                </a:lnTo>
                <a:close/>
                <a:moveTo>
                  <a:pt x="68990" y="10629"/>
                </a:moveTo>
                <a:lnTo>
                  <a:pt x="66601" y="10629"/>
                </a:lnTo>
                <a:lnTo>
                  <a:pt x="66601" y="8240"/>
                </a:lnTo>
                <a:lnTo>
                  <a:pt x="68990" y="8240"/>
                </a:lnTo>
                <a:close/>
                <a:moveTo>
                  <a:pt x="68990" y="13166"/>
                </a:moveTo>
                <a:lnTo>
                  <a:pt x="66601" y="13166"/>
                </a:lnTo>
                <a:lnTo>
                  <a:pt x="66601" y="10777"/>
                </a:lnTo>
                <a:lnTo>
                  <a:pt x="68990" y="10777"/>
                </a:lnTo>
                <a:close/>
                <a:moveTo>
                  <a:pt x="68990" y="15704"/>
                </a:moveTo>
                <a:lnTo>
                  <a:pt x="66601" y="15704"/>
                </a:lnTo>
                <a:lnTo>
                  <a:pt x="66601" y="13316"/>
                </a:lnTo>
                <a:lnTo>
                  <a:pt x="68990" y="13316"/>
                </a:lnTo>
                <a:close/>
                <a:moveTo>
                  <a:pt x="68990" y="18242"/>
                </a:moveTo>
                <a:lnTo>
                  <a:pt x="66601" y="18242"/>
                </a:lnTo>
                <a:lnTo>
                  <a:pt x="66601" y="15853"/>
                </a:lnTo>
                <a:lnTo>
                  <a:pt x="68990" y="15853"/>
                </a:lnTo>
                <a:close/>
                <a:moveTo>
                  <a:pt x="68990" y="20778"/>
                </a:moveTo>
                <a:lnTo>
                  <a:pt x="66601" y="20778"/>
                </a:lnTo>
                <a:lnTo>
                  <a:pt x="66601" y="18389"/>
                </a:lnTo>
                <a:lnTo>
                  <a:pt x="68990" y="18389"/>
                </a:lnTo>
                <a:close/>
                <a:moveTo>
                  <a:pt x="68990" y="23316"/>
                </a:moveTo>
                <a:lnTo>
                  <a:pt x="66601" y="23316"/>
                </a:lnTo>
                <a:lnTo>
                  <a:pt x="66601" y="20928"/>
                </a:lnTo>
                <a:lnTo>
                  <a:pt x="68990" y="20928"/>
                </a:lnTo>
                <a:close/>
                <a:moveTo>
                  <a:pt x="68990" y="25854"/>
                </a:moveTo>
                <a:lnTo>
                  <a:pt x="66601" y="25854"/>
                </a:lnTo>
                <a:lnTo>
                  <a:pt x="66601" y="23465"/>
                </a:lnTo>
                <a:lnTo>
                  <a:pt x="68990" y="23465"/>
                </a:lnTo>
                <a:close/>
                <a:moveTo>
                  <a:pt x="68990" y="28391"/>
                </a:moveTo>
                <a:lnTo>
                  <a:pt x="66601" y="28391"/>
                </a:lnTo>
                <a:lnTo>
                  <a:pt x="66601" y="26002"/>
                </a:lnTo>
                <a:lnTo>
                  <a:pt x="68990" y="26002"/>
                </a:lnTo>
                <a:close/>
                <a:moveTo>
                  <a:pt x="68990" y="30928"/>
                </a:moveTo>
                <a:lnTo>
                  <a:pt x="66601" y="30928"/>
                </a:lnTo>
                <a:lnTo>
                  <a:pt x="66601" y="28540"/>
                </a:lnTo>
                <a:lnTo>
                  <a:pt x="68990" y="28540"/>
                </a:lnTo>
                <a:close/>
                <a:moveTo>
                  <a:pt x="68990" y="33466"/>
                </a:moveTo>
                <a:lnTo>
                  <a:pt x="66601" y="33466"/>
                </a:lnTo>
                <a:lnTo>
                  <a:pt x="66601" y="31077"/>
                </a:lnTo>
                <a:lnTo>
                  <a:pt x="68990" y="31077"/>
                </a:lnTo>
                <a:close/>
                <a:moveTo>
                  <a:pt x="68990" y="36003"/>
                </a:moveTo>
                <a:lnTo>
                  <a:pt x="66601" y="36003"/>
                </a:lnTo>
                <a:lnTo>
                  <a:pt x="66601" y="33614"/>
                </a:lnTo>
                <a:lnTo>
                  <a:pt x="68990" y="33614"/>
                </a:lnTo>
                <a:close/>
                <a:moveTo>
                  <a:pt x="68990" y="38540"/>
                </a:moveTo>
                <a:lnTo>
                  <a:pt x="66601" y="38540"/>
                </a:lnTo>
                <a:lnTo>
                  <a:pt x="66601" y="36152"/>
                </a:lnTo>
                <a:lnTo>
                  <a:pt x="68990" y="36152"/>
                </a:lnTo>
                <a:close/>
                <a:moveTo>
                  <a:pt x="68990" y="41079"/>
                </a:moveTo>
                <a:lnTo>
                  <a:pt x="66601" y="41079"/>
                </a:lnTo>
                <a:lnTo>
                  <a:pt x="66601" y="38690"/>
                </a:lnTo>
                <a:lnTo>
                  <a:pt x="68990" y="38690"/>
                </a:lnTo>
                <a:close/>
                <a:moveTo>
                  <a:pt x="68990" y="43616"/>
                </a:moveTo>
                <a:lnTo>
                  <a:pt x="66601" y="43616"/>
                </a:lnTo>
                <a:lnTo>
                  <a:pt x="66601" y="41226"/>
                </a:lnTo>
                <a:lnTo>
                  <a:pt x="68990" y="41226"/>
                </a:lnTo>
                <a:close/>
                <a:moveTo>
                  <a:pt x="68990" y="46152"/>
                </a:moveTo>
                <a:lnTo>
                  <a:pt x="66601" y="46152"/>
                </a:lnTo>
                <a:lnTo>
                  <a:pt x="66601" y="43764"/>
                </a:lnTo>
                <a:lnTo>
                  <a:pt x="68990" y="43764"/>
                </a:lnTo>
                <a:close/>
                <a:moveTo>
                  <a:pt x="68990" y="48691"/>
                </a:moveTo>
                <a:lnTo>
                  <a:pt x="66601" y="48691"/>
                </a:lnTo>
                <a:lnTo>
                  <a:pt x="66601" y="46302"/>
                </a:lnTo>
                <a:lnTo>
                  <a:pt x="68990" y="46302"/>
                </a:lnTo>
                <a:close/>
                <a:moveTo>
                  <a:pt x="68990" y="51228"/>
                </a:moveTo>
                <a:lnTo>
                  <a:pt x="66601" y="51228"/>
                </a:lnTo>
                <a:lnTo>
                  <a:pt x="66601" y="48839"/>
                </a:lnTo>
                <a:lnTo>
                  <a:pt x="68990" y="48839"/>
                </a:lnTo>
                <a:close/>
                <a:moveTo>
                  <a:pt x="68990" y="53765"/>
                </a:moveTo>
                <a:lnTo>
                  <a:pt x="66601" y="53765"/>
                </a:lnTo>
                <a:lnTo>
                  <a:pt x="66601" y="51376"/>
                </a:lnTo>
                <a:lnTo>
                  <a:pt x="68990" y="51376"/>
                </a:lnTo>
                <a:close/>
                <a:moveTo>
                  <a:pt x="68990" y="56303"/>
                </a:moveTo>
                <a:lnTo>
                  <a:pt x="66601" y="56303"/>
                </a:lnTo>
                <a:lnTo>
                  <a:pt x="66601" y="53914"/>
                </a:lnTo>
                <a:lnTo>
                  <a:pt x="68990" y="53914"/>
                </a:lnTo>
                <a:close/>
                <a:moveTo>
                  <a:pt x="68990" y="58840"/>
                </a:moveTo>
                <a:lnTo>
                  <a:pt x="66601" y="58840"/>
                </a:lnTo>
                <a:lnTo>
                  <a:pt x="66601" y="56451"/>
                </a:lnTo>
                <a:lnTo>
                  <a:pt x="68990" y="56451"/>
                </a:lnTo>
                <a:close/>
                <a:moveTo>
                  <a:pt x="66452" y="5554"/>
                </a:moveTo>
                <a:lnTo>
                  <a:pt x="64064" y="5554"/>
                </a:lnTo>
                <a:lnTo>
                  <a:pt x="64064" y="3165"/>
                </a:lnTo>
                <a:lnTo>
                  <a:pt x="66452" y="3165"/>
                </a:lnTo>
                <a:close/>
                <a:moveTo>
                  <a:pt x="66452" y="8092"/>
                </a:moveTo>
                <a:lnTo>
                  <a:pt x="64064" y="8092"/>
                </a:lnTo>
                <a:lnTo>
                  <a:pt x="64064" y="5703"/>
                </a:lnTo>
                <a:lnTo>
                  <a:pt x="66452" y="5703"/>
                </a:lnTo>
                <a:close/>
                <a:moveTo>
                  <a:pt x="66452" y="10629"/>
                </a:moveTo>
                <a:lnTo>
                  <a:pt x="64064" y="10629"/>
                </a:lnTo>
                <a:lnTo>
                  <a:pt x="64064" y="8240"/>
                </a:lnTo>
                <a:lnTo>
                  <a:pt x="66452" y="8240"/>
                </a:lnTo>
                <a:close/>
                <a:moveTo>
                  <a:pt x="66452" y="13166"/>
                </a:moveTo>
                <a:lnTo>
                  <a:pt x="64064" y="13166"/>
                </a:lnTo>
                <a:lnTo>
                  <a:pt x="64064" y="10777"/>
                </a:lnTo>
                <a:lnTo>
                  <a:pt x="66452" y="10777"/>
                </a:lnTo>
                <a:close/>
                <a:moveTo>
                  <a:pt x="66452" y="15704"/>
                </a:moveTo>
                <a:lnTo>
                  <a:pt x="64064" y="15704"/>
                </a:lnTo>
                <a:lnTo>
                  <a:pt x="64064" y="13316"/>
                </a:lnTo>
                <a:lnTo>
                  <a:pt x="66452" y="13316"/>
                </a:lnTo>
                <a:close/>
                <a:moveTo>
                  <a:pt x="66452" y="18242"/>
                </a:moveTo>
                <a:lnTo>
                  <a:pt x="64064" y="18242"/>
                </a:lnTo>
                <a:lnTo>
                  <a:pt x="64064" y="15853"/>
                </a:lnTo>
                <a:lnTo>
                  <a:pt x="66452" y="15853"/>
                </a:lnTo>
                <a:close/>
                <a:moveTo>
                  <a:pt x="66452" y="20778"/>
                </a:moveTo>
                <a:lnTo>
                  <a:pt x="64064" y="20778"/>
                </a:lnTo>
                <a:lnTo>
                  <a:pt x="64064" y="18389"/>
                </a:lnTo>
                <a:lnTo>
                  <a:pt x="66452" y="18389"/>
                </a:lnTo>
                <a:close/>
                <a:moveTo>
                  <a:pt x="66452" y="23316"/>
                </a:moveTo>
                <a:lnTo>
                  <a:pt x="64064" y="23316"/>
                </a:lnTo>
                <a:lnTo>
                  <a:pt x="64064" y="20928"/>
                </a:lnTo>
                <a:lnTo>
                  <a:pt x="66452" y="20928"/>
                </a:lnTo>
                <a:close/>
                <a:moveTo>
                  <a:pt x="66452" y="25854"/>
                </a:moveTo>
                <a:lnTo>
                  <a:pt x="64064" y="25854"/>
                </a:lnTo>
                <a:lnTo>
                  <a:pt x="64064" y="23465"/>
                </a:lnTo>
                <a:lnTo>
                  <a:pt x="66452" y="23465"/>
                </a:lnTo>
                <a:close/>
                <a:moveTo>
                  <a:pt x="66452" y="28391"/>
                </a:moveTo>
                <a:lnTo>
                  <a:pt x="64064" y="28391"/>
                </a:lnTo>
                <a:lnTo>
                  <a:pt x="64064" y="26002"/>
                </a:lnTo>
                <a:lnTo>
                  <a:pt x="66452" y="26002"/>
                </a:lnTo>
                <a:close/>
                <a:moveTo>
                  <a:pt x="66452" y="30928"/>
                </a:moveTo>
                <a:lnTo>
                  <a:pt x="64064" y="30928"/>
                </a:lnTo>
                <a:lnTo>
                  <a:pt x="64064" y="28540"/>
                </a:lnTo>
                <a:lnTo>
                  <a:pt x="66452" y="28540"/>
                </a:lnTo>
                <a:close/>
                <a:moveTo>
                  <a:pt x="66452" y="33466"/>
                </a:moveTo>
                <a:lnTo>
                  <a:pt x="64064" y="33466"/>
                </a:lnTo>
                <a:lnTo>
                  <a:pt x="64064" y="31077"/>
                </a:lnTo>
                <a:lnTo>
                  <a:pt x="66452" y="31077"/>
                </a:lnTo>
                <a:close/>
                <a:moveTo>
                  <a:pt x="66452" y="36003"/>
                </a:moveTo>
                <a:lnTo>
                  <a:pt x="64064" y="36003"/>
                </a:lnTo>
                <a:lnTo>
                  <a:pt x="64064" y="33614"/>
                </a:lnTo>
                <a:lnTo>
                  <a:pt x="66452" y="33614"/>
                </a:lnTo>
                <a:close/>
                <a:moveTo>
                  <a:pt x="66452" y="38540"/>
                </a:moveTo>
                <a:lnTo>
                  <a:pt x="64064" y="38540"/>
                </a:lnTo>
                <a:lnTo>
                  <a:pt x="64064" y="36152"/>
                </a:lnTo>
                <a:lnTo>
                  <a:pt x="66452" y="36152"/>
                </a:lnTo>
                <a:close/>
                <a:moveTo>
                  <a:pt x="66452" y="41079"/>
                </a:moveTo>
                <a:lnTo>
                  <a:pt x="64064" y="41079"/>
                </a:lnTo>
                <a:lnTo>
                  <a:pt x="64064" y="38690"/>
                </a:lnTo>
                <a:lnTo>
                  <a:pt x="66452" y="38690"/>
                </a:lnTo>
                <a:close/>
                <a:moveTo>
                  <a:pt x="66452" y="43616"/>
                </a:moveTo>
                <a:lnTo>
                  <a:pt x="64064" y="43616"/>
                </a:lnTo>
                <a:lnTo>
                  <a:pt x="64064" y="41226"/>
                </a:lnTo>
                <a:lnTo>
                  <a:pt x="66452" y="41226"/>
                </a:lnTo>
                <a:close/>
                <a:moveTo>
                  <a:pt x="66452" y="46152"/>
                </a:moveTo>
                <a:lnTo>
                  <a:pt x="64064" y="46152"/>
                </a:lnTo>
                <a:lnTo>
                  <a:pt x="64064" y="43764"/>
                </a:lnTo>
                <a:lnTo>
                  <a:pt x="66452" y="43764"/>
                </a:lnTo>
                <a:close/>
                <a:moveTo>
                  <a:pt x="66452" y="48691"/>
                </a:moveTo>
                <a:lnTo>
                  <a:pt x="64064" y="48691"/>
                </a:lnTo>
                <a:lnTo>
                  <a:pt x="64064" y="46302"/>
                </a:lnTo>
                <a:lnTo>
                  <a:pt x="66452" y="46302"/>
                </a:lnTo>
                <a:close/>
                <a:moveTo>
                  <a:pt x="66452" y="51228"/>
                </a:moveTo>
                <a:lnTo>
                  <a:pt x="64064" y="51228"/>
                </a:lnTo>
                <a:lnTo>
                  <a:pt x="64064" y="48839"/>
                </a:lnTo>
                <a:lnTo>
                  <a:pt x="66452" y="48839"/>
                </a:lnTo>
                <a:close/>
                <a:moveTo>
                  <a:pt x="66452" y="53765"/>
                </a:moveTo>
                <a:lnTo>
                  <a:pt x="64064" y="53765"/>
                </a:lnTo>
                <a:lnTo>
                  <a:pt x="64064" y="51376"/>
                </a:lnTo>
                <a:lnTo>
                  <a:pt x="66452" y="51376"/>
                </a:lnTo>
                <a:close/>
                <a:moveTo>
                  <a:pt x="66452" y="56303"/>
                </a:moveTo>
                <a:lnTo>
                  <a:pt x="64064" y="56303"/>
                </a:lnTo>
                <a:lnTo>
                  <a:pt x="64064" y="53914"/>
                </a:lnTo>
                <a:lnTo>
                  <a:pt x="66452" y="53914"/>
                </a:lnTo>
                <a:close/>
                <a:moveTo>
                  <a:pt x="66452" y="58840"/>
                </a:moveTo>
                <a:lnTo>
                  <a:pt x="64064" y="58840"/>
                </a:lnTo>
                <a:lnTo>
                  <a:pt x="64064" y="56451"/>
                </a:lnTo>
                <a:lnTo>
                  <a:pt x="66452" y="56451"/>
                </a:lnTo>
                <a:close/>
                <a:moveTo>
                  <a:pt x="63915" y="5554"/>
                </a:moveTo>
                <a:lnTo>
                  <a:pt x="61526" y="5554"/>
                </a:lnTo>
                <a:lnTo>
                  <a:pt x="61526" y="3165"/>
                </a:lnTo>
                <a:lnTo>
                  <a:pt x="63915" y="3165"/>
                </a:lnTo>
                <a:close/>
                <a:moveTo>
                  <a:pt x="63915" y="8092"/>
                </a:moveTo>
                <a:lnTo>
                  <a:pt x="61526" y="8092"/>
                </a:lnTo>
                <a:lnTo>
                  <a:pt x="61526" y="5703"/>
                </a:lnTo>
                <a:lnTo>
                  <a:pt x="63915" y="5703"/>
                </a:lnTo>
                <a:close/>
                <a:moveTo>
                  <a:pt x="63915" y="10629"/>
                </a:moveTo>
                <a:lnTo>
                  <a:pt x="61526" y="10629"/>
                </a:lnTo>
                <a:lnTo>
                  <a:pt x="61526" y="8240"/>
                </a:lnTo>
                <a:lnTo>
                  <a:pt x="63915" y="8240"/>
                </a:lnTo>
                <a:close/>
                <a:moveTo>
                  <a:pt x="63915" y="13166"/>
                </a:moveTo>
                <a:lnTo>
                  <a:pt x="61526" y="13166"/>
                </a:lnTo>
                <a:lnTo>
                  <a:pt x="61526" y="10777"/>
                </a:lnTo>
                <a:lnTo>
                  <a:pt x="63915" y="10777"/>
                </a:lnTo>
                <a:close/>
                <a:moveTo>
                  <a:pt x="63915" y="15704"/>
                </a:moveTo>
                <a:lnTo>
                  <a:pt x="61526" y="15704"/>
                </a:lnTo>
                <a:lnTo>
                  <a:pt x="61526" y="13316"/>
                </a:lnTo>
                <a:lnTo>
                  <a:pt x="63915" y="13316"/>
                </a:lnTo>
                <a:close/>
                <a:moveTo>
                  <a:pt x="63915" y="18242"/>
                </a:moveTo>
                <a:lnTo>
                  <a:pt x="61526" y="18242"/>
                </a:lnTo>
                <a:lnTo>
                  <a:pt x="61526" y="15853"/>
                </a:lnTo>
                <a:lnTo>
                  <a:pt x="63915" y="15853"/>
                </a:lnTo>
                <a:close/>
                <a:moveTo>
                  <a:pt x="63915" y="20778"/>
                </a:moveTo>
                <a:lnTo>
                  <a:pt x="61526" y="20778"/>
                </a:lnTo>
                <a:lnTo>
                  <a:pt x="61526" y="18389"/>
                </a:lnTo>
                <a:lnTo>
                  <a:pt x="63915" y="18389"/>
                </a:lnTo>
                <a:close/>
                <a:moveTo>
                  <a:pt x="63915" y="23316"/>
                </a:moveTo>
                <a:lnTo>
                  <a:pt x="61526" y="23316"/>
                </a:lnTo>
                <a:lnTo>
                  <a:pt x="61526" y="20928"/>
                </a:lnTo>
                <a:lnTo>
                  <a:pt x="63915" y="20928"/>
                </a:lnTo>
                <a:close/>
                <a:moveTo>
                  <a:pt x="63915" y="25854"/>
                </a:moveTo>
                <a:lnTo>
                  <a:pt x="61526" y="25854"/>
                </a:lnTo>
                <a:lnTo>
                  <a:pt x="61526" y="23465"/>
                </a:lnTo>
                <a:lnTo>
                  <a:pt x="63915" y="23465"/>
                </a:lnTo>
                <a:close/>
                <a:moveTo>
                  <a:pt x="63915" y="28391"/>
                </a:moveTo>
                <a:lnTo>
                  <a:pt x="61526" y="28391"/>
                </a:lnTo>
                <a:lnTo>
                  <a:pt x="61526" y="26002"/>
                </a:lnTo>
                <a:lnTo>
                  <a:pt x="63915" y="26002"/>
                </a:lnTo>
                <a:close/>
                <a:moveTo>
                  <a:pt x="63915" y="30928"/>
                </a:moveTo>
                <a:lnTo>
                  <a:pt x="61526" y="30928"/>
                </a:lnTo>
                <a:lnTo>
                  <a:pt x="61526" y="28540"/>
                </a:lnTo>
                <a:lnTo>
                  <a:pt x="63915" y="28540"/>
                </a:lnTo>
                <a:close/>
                <a:moveTo>
                  <a:pt x="63915" y="33466"/>
                </a:moveTo>
                <a:lnTo>
                  <a:pt x="61526" y="33466"/>
                </a:lnTo>
                <a:lnTo>
                  <a:pt x="61526" y="31077"/>
                </a:lnTo>
                <a:lnTo>
                  <a:pt x="63915" y="31077"/>
                </a:lnTo>
                <a:close/>
                <a:moveTo>
                  <a:pt x="63915" y="36003"/>
                </a:moveTo>
                <a:lnTo>
                  <a:pt x="61526" y="36003"/>
                </a:lnTo>
                <a:lnTo>
                  <a:pt x="61526" y="33614"/>
                </a:lnTo>
                <a:lnTo>
                  <a:pt x="63915" y="33614"/>
                </a:lnTo>
                <a:close/>
                <a:moveTo>
                  <a:pt x="63915" y="38540"/>
                </a:moveTo>
                <a:lnTo>
                  <a:pt x="61526" y="38540"/>
                </a:lnTo>
                <a:lnTo>
                  <a:pt x="61526" y="36152"/>
                </a:lnTo>
                <a:lnTo>
                  <a:pt x="63915" y="36152"/>
                </a:lnTo>
                <a:close/>
                <a:moveTo>
                  <a:pt x="63915" y="41079"/>
                </a:moveTo>
                <a:lnTo>
                  <a:pt x="61526" y="41079"/>
                </a:lnTo>
                <a:lnTo>
                  <a:pt x="61526" y="38690"/>
                </a:lnTo>
                <a:lnTo>
                  <a:pt x="63915" y="38690"/>
                </a:lnTo>
                <a:close/>
                <a:moveTo>
                  <a:pt x="63915" y="43616"/>
                </a:moveTo>
                <a:lnTo>
                  <a:pt x="61526" y="43616"/>
                </a:lnTo>
                <a:lnTo>
                  <a:pt x="61526" y="41226"/>
                </a:lnTo>
                <a:lnTo>
                  <a:pt x="63915" y="41226"/>
                </a:lnTo>
                <a:close/>
                <a:moveTo>
                  <a:pt x="63915" y="46152"/>
                </a:moveTo>
                <a:lnTo>
                  <a:pt x="61526" y="46152"/>
                </a:lnTo>
                <a:lnTo>
                  <a:pt x="61526" y="43764"/>
                </a:lnTo>
                <a:lnTo>
                  <a:pt x="63915" y="43764"/>
                </a:lnTo>
                <a:close/>
                <a:moveTo>
                  <a:pt x="63915" y="48691"/>
                </a:moveTo>
                <a:lnTo>
                  <a:pt x="61526" y="48691"/>
                </a:lnTo>
                <a:lnTo>
                  <a:pt x="61526" y="46302"/>
                </a:lnTo>
                <a:lnTo>
                  <a:pt x="63915" y="46302"/>
                </a:lnTo>
                <a:close/>
                <a:moveTo>
                  <a:pt x="63915" y="51228"/>
                </a:moveTo>
                <a:lnTo>
                  <a:pt x="61526" y="51228"/>
                </a:lnTo>
                <a:lnTo>
                  <a:pt x="61526" y="48839"/>
                </a:lnTo>
                <a:lnTo>
                  <a:pt x="63915" y="48839"/>
                </a:lnTo>
                <a:close/>
                <a:moveTo>
                  <a:pt x="63915" y="53765"/>
                </a:moveTo>
                <a:lnTo>
                  <a:pt x="61526" y="53765"/>
                </a:lnTo>
                <a:lnTo>
                  <a:pt x="61526" y="51376"/>
                </a:lnTo>
                <a:lnTo>
                  <a:pt x="63915" y="51376"/>
                </a:lnTo>
                <a:close/>
                <a:moveTo>
                  <a:pt x="63915" y="56303"/>
                </a:moveTo>
                <a:lnTo>
                  <a:pt x="61526" y="56303"/>
                </a:lnTo>
                <a:lnTo>
                  <a:pt x="61526" y="53914"/>
                </a:lnTo>
                <a:lnTo>
                  <a:pt x="63915" y="53914"/>
                </a:lnTo>
                <a:close/>
                <a:moveTo>
                  <a:pt x="63915" y="58840"/>
                </a:moveTo>
                <a:lnTo>
                  <a:pt x="61526" y="58840"/>
                </a:lnTo>
                <a:lnTo>
                  <a:pt x="61526" y="56451"/>
                </a:lnTo>
                <a:lnTo>
                  <a:pt x="63915" y="56451"/>
                </a:lnTo>
                <a:close/>
                <a:moveTo>
                  <a:pt x="61378" y="5554"/>
                </a:moveTo>
                <a:lnTo>
                  <a:pt x="58989" y="5554"/>
                </a:lnTo>
                <a:lnTo>
                  <a:pt x="58989" y="3165"/>
                </a:lnTo>
                <a:lnTo>
                  <a:pt x="61378" y="3165"/>
                </a:lnTo>
                <a:close/>
                <a:moveTo>
                  <a:pt x="61378" y="8092"/>
                </a:moveTo>
                <a:lnTo>
                  <a:pt x="58989" y="8092"/>
                </a:lnTo>
                <a:lnTo>
                  <a:pt x="58989" y="5703"/>
                </a:lnTo>
                <a:lnTo>
                  <a:pt x="61378" y="5703"/>
                </a:lnTo>
                <a:close/>
                <a:moveTo>
                  <a:pt x="61378" y="10629"/>
                </a:moveTo>
                <a:lnTo>
                  <a:pt x="58989" y="10629"/>
                </a:lnTo>
                <a:lnTo>
                  <a:pt x="58989" y="8240"/>
                </a:lnTo>
                <a:lnTo>
                  <a:pt x="61378" y="8240"/>
                </a:lnTo>
                <a:close/>
                <a:moveTo>
                  <a:pt x="61378" y="13166"/>
                </a:moveTo>
                <a:lnTo>
                  <a:pt x="58989" y="13166"/>
                </a:lnTo>
                <a:lnTo>
                  <a:pt x="58989" y="10777"/>
                </a:lnTo>
                <a:lnTo>
                  <a:pt x="61378" y="10777"/>
                </a:lnTo>
                <a:close/>
                <a:moveTo>
                  <a:pt x="61378" y="15704"/>
                </a:moveTo>
                <a:lnTo>
                  <a:pt x="58989" y="15704"/>
                </a:lnTo>
                <a:lnTo>
                  <a:pt x="58989" y="13316"/>
                </a:lnTo>
                <a:lnTo>
                  <a:pt x="61378" y="13316"/>
                </a:lnTo>
                <a:close/>
                <a:moveTo>
                  <a:pt x="61378" y="18242"/>
                </a:moveTo>
                <a:lnTo>
                  <a:pt x="58989" y="18242"/>
                </a:lnTo>
                <a:lnTo>
                  <a:pt x="58989" y="15853"/>
                </a:lnTo>
                <a:lnTo>
                  <a:pt x="61378" y="15853"/>
                </a:lnTo>
                <a:close/>
                <a:moveTo>
                  <a:pt x="61378" y="20778"/>
                </a:moveTo>
                <a:lnTo>
                  <a:pt x="58989" y="20778"/>
                </a:lnTo>
                <a:lnTo>
                  <a:pt x="58989" y="18389"/>
                </a:lnTo>
                <a:lnTo>
                  <a:pt x="61378" y="18389"/>
                </a:lnTo>
                <a:close/>
                <a:moveTo>
                  <a:pt x="61378" y="23316"/>
                </a:moveTo>
                <a:lnTo>
                  <a:pt x="58989" y="23316"/>
                </a:lnTo>
                <a:lnTo>
                  <a:pt x="58989" y="20928"/>
                </a:lnTo>
                <a:lnTo>
                  <a:pt x="61378" y="20928"/>
                </a:lnTo>
                <a:close/>
                <a:moveTo>
                  <a:pt x="61378" y="25854"/>
                </a:moveTo>
                <a:lnTo>
                  <a:pt x="58989" y="25854"/>
                </a:lnTo>
                <a:lnTo>
                  <a:pt x="58989" y="23465"/>
                </a:lnTo>
                <a:lnTo>
                  <a:pt x="61378" y="23465"/>
                </a:lnTo>
                <a:close/>
                <a:moveTo>
                  <a:pt x="61378" y="28391"/>
                </a:moveTo>
                <a:lnTo>
                  <a:pt x="58989" y="28391"/>
                </a:lnTo>
                <a:lnTo>
                  <a:pt x="58989" y="26002"/>
                </a:lnTo>
                <a:lnTo>
                  <a:pt x="61378" y="26002"/>
                </a:lnTo>
                <a:close/>
                <a:moveTo>
                  <a:pt x="61378" y="30928"/>
                </a:moveTo>
                <a:lnTo>
                  <a:pt x="58989" y="30928"/>
                </a:lnTo>
                <a:lnTo>
                  <a:pt x="58989" y="28540"/>
                </a:lnTo>
                <a:lnTo>
                  <a:pt x="61378" y="28540"/>
                </a:lnTo>
                <a:close/>
                <a:moveTo>
                  <a:pt x="61378" y="33466"/>
                </a:moveTo>
                <a:lnTo>
                  <a:pt x="58989" y="33466"/>
                </a:lnTo>
                <a:lnTo>
                  <a:pt x="58989" y="31077"/>
                </a:lnTo>
                <a:lnTo>
                  <a:pt x="61378" y="31077"/>
                </a:lnTo>
                <a:close/>
                <a:moveTo>
                  <a:pt x="61378" y="36003"/>
                </a:moveTo>
                <a:lnTo>
                  <a:pt x="58989" y="36003"/>
                </a:lnTo>
                <a:lnTo>
                  <a:pt x="58989" y="33614"/>
                </a:lnTo>
                <a:lnTo>
                  <a:pt x="61378" y="33614"/>
                </a:lnTo>
                <a:close/>
                <a:moveTo>
                  <a:pt x="61378" y="38540"/>
                </a:moveTo>
                <a:lnTo>
                  <a:pt x="58989" y="38540"/>
                </a:lnTo>
                <a:lnTo>
                  <a:pt x="58989" y="36152"/>
                </a:lnTo>
                <a:lnTo>
                  <a:pt x="61378" y="36152"/>
                </a:lnTo>
                <a:close/>
                <a:moveTo>
                  <a:pt x="61378" y="41079"/>
                </a:moveTo>
                <a:lnTo>
                  <a:pt x="58989" y="41079"/>
                </a:lnTo>
                <a:lnTo>
                  <a:pt x="58989" y="38690"/>
                </a:lnTo>
                <a:lnTo>
                  <a:pt x="61378" y="38690"/>
                </a:lnTo>
                <a:close/>
                <a:moveTo>
                  <a:pt x="61378" y="43616"/>
                </a:moveTo>
                <a:lnTo>
                  <a:pt x="58989" y="43616"/>
                </a:lnTo>
                <a:lnTo>
                  <a:pt x="58989" y="41226"/>
                </a:lnTo>
                <a:lnTo>
                  <a:pt x="61378" y="41226"/>
                </a:lnTo>
                <a:close/>
                <a:moveTo>
                  <a:pt x="61378" y="46152"/>
                </a:moveTo>
                <a:lnTo>
                  <a:pt x="58989" y="46152"/>
                </a:lnTo>
                <a:lnTo>
                  <a:pt x="58989" y="43764"/>
                </a:lnTo>
                <a:lnTo>
                  <a:pt x="61378" y="43764"/>
                </a:lnTo>
                <a:close/>
                <a:moveTo>
                  <a:pt x="61378" y="48691"/>
                </a:moveTo>
                <a:lnTo>
                  <a:pt x="58989" y="48691"/>
                </a:lnTo>
                <a:lnTo>
                  <a:pt x="58989" y="46302"/>
                </a:lnTo>
                <a:lnTo>
                  <a:pt x="61378" y="46302"/>
                </a:lnTo>
                <a:close/>
                <a:moveTo>
                  <a:pt x="61378" y="51228"/>
                </a:moveTo>
                <a:lnTo>
                  <a:pt x="58989" y="51228"/>
                </a:lnTo>
                <a:lnTo>
                  <a:pt x="58989" y="48839"/>
                </a:lnTo>
                <a:lnTo>
                  <a:pt x="61378" y="48839"/>
                </a:lnTo>
                <a:close/>
                <a:moveTo>
                  <a:pt x="61378" y="53765"/>
                </a:moveTo>
                <a:lnTo>
                  <a:pt x="58989" y="53765"/>
                </a:lnTo>
                <a:lnTo>
                  <a:pt x="58989" y="51376"/>
                </a:lnTo>
                <a:lnTo>
                  <a:pt x="61378" y="51376"/>
                </a:lnTo>
                <a:close/>
                <a:moveTo>
                  <a:pt x="61378" y="56303"/>
                </a:moveTo>
                <a:lnTo>
                  <a:pt x="58989" y="56303"/>
                </a:lnTo>
                <a:lnTo>
                  <a:pt x="58989" y="53914"/>
                </a:lnTo>
                <a:lnTo>
                  <a:pt x="61378" y="53914"/>
                </a:lnTo>
                <a:close/>
                <a:moveTo>
                  <a:pt x="61378" y="58840"/>
                </a:moveTo>
                <a:lnTo>
                  <a:pt x="58989" y="58840"/>
                </a:lnTo>
                <a:lnTo>
                  <a:pt x="58989" y="56451"/>
                </a:lnTo>
                <a:lnTo>
                  <a:pt x="61378" y="56451"/>
                </a:lnTo>
                <a:close/>
                <a:moveTo>
                  <a:pt x="58840" y="5554"/>
                </a:moveTo>
                <a:lnTo>
                  <a:pt x="56452" y="5554"/>
                </a:lnTo>
                <a:lnTo>
                  <a:pt x="56452" y="3165"/>
                </a:lnTo>
                <a:lnTo>
                  <a:pt x="58840" y="3165"/>
                </a:lnTo>
                <a:close/>
                <a:moveTo>
                  <a:pt x="58840" y="8092"/>
                </a:moveTo>
                <a:lnTo>
                  <a:pt x="56452" y="8092"/>
                </a:lnTo>
                <a:lnTo>
                  <a:pt x="56452" y="5703"/>
                </a:lnTo>
                <a:lnTo>
                  <a:pt x="58840" y="5703"/>
                </a:lnTo>
                <a:close/>
                <a:moveTo>
                  <a:pt x="58840" y="10629"/>
                </a:moveTo>
                <a:lnTo>
                  <a:pt x="56452" y="10629"/>
                </a:lnTo>
                <a:lnTo>
                  <a:pt x="56452" y="8240"/>
                </a:lnTo>
                <a:lnTo>
                  <a:pt x="58840" y="8240"/>
                </a:lnTo>
                <a:close/>
                <a:moveTo>
                  <a:pt x="58840" y="13166"/>
                </a:moveTo>
                <a:lnTo>
                  <a:pt x="56452" y="13166"/>
                </a:lnTo>
                <a:lnTo>
                  <a:pt x="56452" y="10777"/>
                </a:lnTo>
                <a:lnTo>
                  <a:pt x="58840" y="10777"/>
                </a:lnTo>
                <a:close/>
                <a:moveTo>
                  <a:pt x="58840" y="15704"/>
                </a:moveTo>
                <a:lnTo>
                  <a:pt x="56452" y="15704"/>
                </a:lnTo>
                <a:lnTo>
                  <a:pt x="56452" y="13316"/>
                </a:lnTo>
                <a:lnTo>
                  <a:pt x="58840" y="13316"/>
                </a:lnTo>
                <a:close/>
                <a:moveTo>
                  <a:pt x="58840" y="18242"/>
                </a:moveTo>
                <a:lnTo>
                  <a:pt x="56452" y="18242"/>
                </a:lnTo>
                <a:lnTo>
                  <a:pt x="56452" y="15853"/>
                </a:lnTo>
                <a:lnTo>
                  <a:pt x="58840" y="15853"/>
                </a:lnTo>
                <a:close/>
                <a:moveTo>
                  <a:pt x="58840" y="20778"/>
                </a:moveTo>
                <a:lnTo>
                  <a:pt x="56452" y="20778"/>
                </a:lnTo>
                <a:lnTo>
                  <a:pt x="56452" y="18389"/>
                </a:lnTo>
                <a:lnTo>
                  <a:pt x="58840" y="18389"/>
                </a:lnTo>
                <a:close/>
                <a:moveTo>
                  <a:pt x="58840" y="23316"/>
                </a:moveTo>
                <a:lnTo>
                  <a:pt x="56452" y="23316"/>
                </a:lnTo>
                <a:lnTo>
                  <a:pt x="56452" y="20928"/>
                </a:lnTo>
                <a:lnTo>
                  <a:pt x="58840" y="20928"/>
                </a:lnTo>
                <a:close/>
                <a:moveTo>
                  <a:pt x="58840" y="25854"/>
                </a:moveTo>
                <a:lnTo>
                  <a:pt x="56452" y="25854"/>
                </a:lnTo>
                <a:lnTo>
                  <a:pt x="56452" y="23465"/>
                </a:lnTo>
                <a:lnTo>
                  <a:pt x="58840" y="23465"/>
                </a:lnTo>
                <a:close/>
                <a:moveTo>
                  <a:pt x="58840" y="28391"/>
                </a:moveTo>
                <a:lnTo>
                  <a:pt x="56452" y="28391"/>
                </a:lnTo>
                <a:lnTo>
                  <a:pt x="56452" y="26002"/>
                </a:lnTo>
                <a:lnTo>
                  <a:pt x="58840" y="26002"/>
                </a:lnTo>
                <a:close/>
                <a:moveTo>
                  <a:pt x="58840" y="30928"/>
                </a:moveTo>
                <a:lnTo>
                  <a:pt x="56452" y="30928"/>
                </a:lnTo>
                <a:lnTo>
                  <a:pt x="56452" y="28540"/>
                </a:lnTo>
                <a:lnTo>
                  <a:pt x="58840" y="28540"/>
                </a:lnTo>
                <a:close/>
                <a:moveTo>
                  <a:pt x="58840" y="33466"/>
                </a:moveTo>
                <a:lnTo>
                  <a:pt x="56452" y="33466"/>
                </a:lnTo>
                <a:lnTo>
                  <a:pt x="56452" y="31077"/>
                </a:lnTo>
                <a:lnTo>
                  <a:pt x="58840" y="31077"/>
                </a:lnTo>
                <a:close/>
                <a:moveTo>
                  <a:pt x="58840" y="36003"/>
                </a:moveTo>
                <a:lnTo>
                  <a:pt x="56452" y="36003"/>
                </a:lnTo>
                <a:lnTo>
                  <a:pt x="56452" y="33614"/>
                </a:lnTo>
                <a:lnTo>
                  <a:pt x="58840" y="33614"/>
                </a:lnTo>
                <a:close/>
                <a:moveTo>
                  <a:pt x="58840" y="38540"/>
                </a:moveTo>
                <a:lnTo>
                  <a:pt x="56452" y="38540"/>
                </a:lnTo>
                <a:lnTo>
                  <a:pt x="56452" y="36152"/>
                </a:lnTo>
                <a:lnTo>
                  <a:pt x="58840" y="36152"/>
                </a:lnTo>
                <a:close/>
                <a:moveTo>
                  <a:pt x="58840" y="41079"/>
                </a:moveTo>
                <a:lnTo>
                  <a:pt x="56452" y="41079"/>
                </a:lnTo>
                <a:lnTo>
                  <a:pt x="56452" y="38690"/>
                </a:lnTo>
                <a:lnTo>
                  <a:pt x="58840" y="38690"/>
                </a:lnTo>
                <a:close/>
                <a:moveTo>
                  <a:pt x="58840" y="43616"/>
                </a:moveTo>
                <a:lnTo>
                  <a:pt x="56452" y="43616"/>
                </a:lnTo>
                <a:lnTo>
                  <a:pt x="56452" y="41226"/>
                </a:lnTo>
                <a:lnTo>
                  <a:pt x="58840" y="41226"/>
                </a:lnTo>
                <a:close/>
                <a:moveTo>
                  <a:pt x="58840" y="46152"/>
                </a:moveTo>
                <a:lnTo>
                  <a:pt x="56452" y="46152"/>
                </a:lnTo>
                <a:lnTo>
                  <a:pt x="56452" y="43764"/>
                </a:lnTo>
                <a:lnTo>
                  <a:pt x="58840" y="43764"/>
                </a:lnTo>
                <a:close/>
                <a:moveTo>
                  <a:pt x="58840" y="48691"/>
                </a:moveTo>
                <a:lnTo>
                  <a:pt x="56452" y="48691"/>
                </a:lnTo>
                <a:lnTo>
                  <a:pt x="56452" y="46302"/>
                </a:lnTo>
                <a:lnTo>
                  <a:pt x="58840" y="46302"/>
                </a:lnTo>
                <a:close/>
                <a:moveTo>
                  <a:pt x="58840" y="51228"/>
                </a:moveTo>
                <a:lnTo>
                  <a:pt x="56452" y="51228"/>
                </a:lnTo>
                <a:lnTo>
                  <a:pt x="56452" y="48839"/>
                </a:lnTo>
                <a:lnTo>
                  <a:pt x="58840" y="48839"/>
                </a:lnTo>
                <a:close/>
                <a:moveTo>
                  <a:pt x="58840" y="53765"/>
                </a:moveTo>
                <a:lnTo>
                  <a:pt x="56452" y="53765"/>
                </a:lnTo>
                <a:lnTo>
                  <a:pt x="56452" y="51376"/>
                </a:lnTo>
                <a:lnTo>
                  <a:pt x="58840" y="51376"/>
                </a:lnTo>
                <a:close/>
                <a:moveTo>
                  <a:pt x="58840" y="56303"/>
                </a:moveTo>
                <a:lnTo>
                  <a:pt x="56452" y="56303"/>
                </a:lnTo>
                <a:lnTo>
                  <a:pt x="56452" y="53914"/>
                </a:lnTo>
                <a:lnTo>
                  <a:pt x="58840" y="53914"/>
                </a:lnTo>
                <a:close/>
                <a:moveTo>
                  <a:pt x="58840" y="58840"/>
                </a:moveTo>
                <a:lnTo>
                  <a:pt x="56452" y="58840"/>
                </a:lnTo>
                <a:lnTo>
                  <a:pt x="56452" y="56451"/>
                </a:lnTo>
                <a:lnTo>
                  <a:pt x="58840" y="56451"/>
                </a:lnTo>
                <a:close/>
                <a:moveTo>
                  <a:pt x="56303" y="5554"/>
                </a:moveTo>
                <a:lnTo>
                  <a:pt x="53914" y="5554"/>
                </a:lnTo>
                <a:lnTo>
                  <a:pt x="53914" y="3165"/>
                </a:lnTo>
                <a:lnTo>
                  <a:pt x="56303" y="3165"/>
                </a:lnTo>
                <a:close/>
                <a:moveTo>
                  <a:pt x="56303" y="8092"/>
                </a:moveTo>
                <a:lnTo>
                  <a:pt x="53914" y="8092"/>
                </a:lnTo>
                <a:lnTo>
                  <a:pt x="53914" y="5703"/>
                </a:lnTo>
                <a:lnTo>
                  <a:pt x="56303" y="5703"/>
                </a:lnTo>
                <a:close/>
                <a:moveTo>
                  <a:pt x="56303" y="10629"/>
                </a:moveTo>
                <a:lnTo>
                  <a:pt x="53914" y="10629"/>
                </a:lnTo>
                <a:lnTo>
                  <a:pt x="53914" y="8240"/>
                </a:lnTo>
                <a:lnTo>
                  <a:pt x="56303" y="8240"/>
                </a:lnTo>
                <a:close/>
                <a:moveTo>
                  <a:pt x="56303" y="13166"/>
                </a:moveTo>
                <a:lnTo>
                  <a:pt x="53914" y="13166"/>
                </a:lnTo>
                <a:lnTo>
                  <a:pt x="53914" y="10777"/>
                </a:lnTo>
                <a:lnTo>
                  <a:pt x="56303" y="10777"/>
                </a:lnTo>
                <a:close/>
                <a:moveTo>
                  <a:pt x="56303" y="15704"/>
                </a:moveTo>
                <a:lnTo>
                  <a:pt x="53914" y="15704"/>
                </a:lnTo>
                <a:lnTo>
                  <a:pt x="53914" y="13316"/>
                </a:lnTo>
                <a:lnTo>
                  <a:pt x="56303" y="13316"/>
                </a:lnTo>
                <a:close/>
                <a:moveTo>
                  <a:pt x="56303" y="18242"/>
                </a:moveTo>
                <a:lnTo>
                  <a:pt x="53914" y="18242"/>
                </a:lnTo>
                <a:lnTo>
                  <a:pt x="53914" y="15853"/>
                </a:lnTo>
                <a:lnTo>
                  <a:pt x="56303" y="15853"/>
                </a:lnTo>
                <a:close/>
                <a:moveTo>
                  <a:pt x="56303" y="20778"/>
                </a:moveTo>
                <a:lnTo>
                  <a:pt x="53914" y="20778"/>
                </a:lnTo>
                <a:lnTo>
                  <a:pt x="53914" y="18389"/>
                </a:lnTo>
                <a:lnTo>
                  <a:pt x="56303" y="18389"/>
                </a:lnTo>
                <a:close/>
                <a:moveTo>
                  <a:pt x="56303" y="23316"/>
                </a:moveTo>
                <a:lnTo>
                  <a:pt x="53914" y="23316"/>
                </a:lnTo>
                <a:lnTo>
                  <a:pt x="53914" y="20928"/>
                </a:lnTo>
                <a:lnTo>
                  <a:pt x="56303" y="20928"/>
                </a:lnTo>
                <a:close/>
                <a:moveTo>
                  <a:pt x="56303" y="25854"/>
                </a:moveTo>
                <a:lnTo>
                  <a:pt x="53914" y="25854"/>
                </a:lnTo>
                <a:lnTo>
                  <a:pt x="53914" y="23465"/>
                </a:lnTo>
                <a:lnTo>
                  <a:pt x="56303" y="23465"/>
                </a:lnTo>
                <a:close/>
                <a:moveTo>
                  <a:pt x="56303" y="28391"/>
                </a:moveTo>
                <a:lnTo>
                  <a:pt x="53914" y="28391"/>
                </a:lnTo>
                <a:lnTo>
                  <a:pt x="53914" y="26002"/>
                </a:lnTo>
                <a:lnTo>
                  <a:pt x="56303" y="26002"/>
                </a:lnTo>
                <a:close/>
                <a:moveTo>
                  <a:pt x="56303" y="30928"/>
                </a:moveTo>
                <a:lnTo>
                  <a:pt x="53914" y="30928"/>
                </a:lnTo>
                <a:lnTo>
                  <a:pt x="53914" y="28540"/>
                </a:lnTo>
                <a:lnTo>
                  <a:pt x="56303" y="28540"/>
                </a:lnTo>
                <a:close/>
                <a:moveTo>
                  <a:pt x="56303" y="33466"/>
                </a:moveTo>
                <a:lnTo>
                  <a:pt x="53914" y="33466"/>
                </a:lnTo>
                <a:lnTo>
                  <a:pt x="53914" y="31077"/>
                </a:lnTo>
                <a:lnTo>
                  <a:pt x="56303" y="31077"/>
                </a:lnTo>
                <a:close/>
                <a:moveTo>
                  <a:pt x="56303" y="36003"/>
                </a:moveTo>
                <a:lnTo>
                  <a:pt x="53914" y="36003"/>
                </a:lnTo>
                <a:lnTo>
                  <a:pt x="53914" y="33614"/>
                </a:lnTo>
                <a:lnTo>
                  <a:pt x="56303" y="33614"/>
                </a:lnTo>
                <a:close/>
                <a:moveTo>
                  <a:pt x="56303" y="38540"/>
                </a:moveTo>
                <a:lnTo>
                  <a:pt x="53914" y="38540"/>
                </a:lnTo>
                <a:lnTo>
                  <a:pt x="53914" y="36152"/>
                </a:lnTo>
                <a:lnTo>
                  <a:pt x="56303" y="36152"/>
                </a:lnTo>
                <a:close/>
                <a:moveTo>
                  <a:pt x="56303" y="41079"/>
                </a:moveTo>
                <a:lnTo>
                  <a:pt x="53914" y="41079"/>
                </a:lnTo>
                <a:lnTo>
                  <a:pt x="53914" y="38690"/>
                </a:lnTo>
                <a:lnTo>
                  <a:pt x="56303" y="38690"/>
                </a:lnTo>
                <a:close/>
                <a:moveTo>
                  <a:pt x="56303" y="43616"/>
                </a:moveTo>
                <a:lnTo>
                  <a:pt x="53914" y="43616"/>
                </a:lnTo>
                <a:lnTo>
                  <a:pt x="53914" y="41226"/>
                </a:lnTo>
                <a:lnTo>
                  <a:pt x="56303" y="41226"/>
                </a:lnTo>
                <a:close/>
                <a:moveTo>
                  <a:pt x="56303" y="46152"/>
                </a:moveTo>
                <a:lnTo>
                  <a:pt x="53914" y="46152"/>
                </a:lnTo>
                <a:lnTo>
                  <a:pt x="53914" y="43764"/>
                </a:lnTo>
                <a:lnTo>
                  <a:pt x="56303" y="43764"/>
                </a:lnTo>
                <a:close/>
                <a:moveTo>
                  <a:pt x="56303" y="48691"/>
                </a:moveTo>
                <a:lnTo>
                  <a:pt x="53914" y="48691"/>
                </a:lnTo>
                <a:lnTo>
                  <a:pt x="53914" y="46302"/>
                </a:lnTo>
                <a:lnTo>
                  <a:pt x="56303" y="46302"/>
                </a:lnTo>
                <a:close/>
                <a:moveTo>
                  <a:pt x="56303" y="51228"/>
                </a:moveTo>
                <a:lnTo>
                  <a:pt x="53914" y="51228"/>
                </a:lnTo>
                <a:lnTo>
                  <a:pt x="53914" y="48839"/>
                </a:lnTo>
                <a:lnTo>
                  <a:pt x="56303" y="48839"/>
                </a:lnTo>
                <a:close/>
                <a:moveTo>
                  <a:pt x="56303" y="53765"/>
                </a:moveTo>
                <a:lnTo>
                  <a:pt x="53914" y="53765"/>
                </a:lnTo>
                <a:lnTo>
                  <a:pt x="53914" y="51376"/>
                </a:lnTo>
                <a:lnTo>
                  <a:pt x="56303" y="51376"/>
                </a:lnTo>
                <a:close/>
                <a:moveTo>
                  <a:pt x="56303" y="56303"/>
                </a:moveTo>
                <a:lnTo>
                  <a:pt x="53914" y="56303"/>
                </a:lnTo>
                <a:lnTo>
                  <a:pt x="53914" y="53914"/>
                </a:lnTo>
                <a:lnTo>
                  <a:pt x="56303" y="53914"/>
                </a:lnTo>
                <a:close/>
                <a:moveTo>
                  <a:pt x="56303" y="58840"/>
                </a:moveTo>
                <a:lnTo>
                  <a:pt x="53914" y="58840"/>
                </a:lnTo>
                <a:lnTo>
                  <a:pt x="53914" y="56451"/>
                </a:lnTo>
                <a:lnTo>
                  <a:pt x="56303" y="56451"/>
                </a:lnTo>
                <a:close/>
                <a:moveTo>
                  <a:pt x="53766" y="5554"/>
                </a:moveTo>
                <a:lnTo>
                  <a:pt x="51376" y="5554"/>
                </a:lnTo>
                <a:lnTo>
                  <a:pt x="51376" y="3165"/>
                </a:lnTo>
                <a:lnTo>
                  <a:pt x="53766" y="3165"/>
                </a:lnTo>
                <a:close/>
                <a:moveTo>
                  <a:pt x="53766" y="8092"/>
                </a:moveTo>
                <a:lnTo>
                  <a:pt x="51376" y="8092"/>
                </a:lnTo>
                <a:lnTo>
                  <a:pt x="51376" y="5703"/>
                </a:lnTo>
                <a:lnTo>
                  <a:pt x="53766" y="5703"/>
                </a:lnTo>
                <a:close/>
                <a:moveTo>
                  <a:pt x="53766" y="10629"/>
                </a:moveTo>
                <a:lnTo>
                  <a:pt x="51376" y="10629"/>
                </a:lnTo>
                <a:lnTo>
                  <a:pt x="51376" y="8240"/>
                </a:lnTo>
                <a:lnTo>
                  <a:pt x="53766" y="8240"/>
                </a:lnTo>
                <a:close/>
                <a:moveTo>
                  <a:pt x="53766" y="13166"/>
                </a:moveTo>
                <a:lnTo>
                  <a:pt x="51376" y="13166"/>
                </a:lnTo>
                <a:lnTo>
                  <a:pt x="51376" y="10777"/>
                </a:lnTo>
                <a:lnTo>
                  <a:pt x="53766" y="10777"/>
                </a:lnTo>
                <a:close/>
                <a:moveTo>
                  <a:pt x="53766" y="15704"/>
                </a:moveTo>
                <a:lnTo>
                  <a:pt x="51376" y="15704"/>
                </a:lnTo>
                <a:lnTo>
                  <a:pt x="51376" y="13316"/>
                </a:lnTo>
                <a:lnTo>
                  <a:pt x="53766" y="13316"/>
                </a:lnTo>
                <a:close/>
                <a:moveTo>
                  <a:pt x="53766" y="18242"/>
                </a:moveTo>
                <a:lnTo>
                  <a:pt x="51376" y="18242"/>
                </a:lnTo>
                <a:lnTo>
                  <a:pt x="51376" y="15853"/>
                </a:lnTo>
                <a:lnTo>
                  <a:pt x="53766" y="15853"/>
                </a:lnTo>
                <a:close/>
                <a:moveTo>
                  <a:pt x="53766" y="20778"/>
                </a:moveTo>
                <a:lnTo>
                  <a:pt x="51376" y="20778"/>
                </a:lnTo>
                <a:lnTo>
                  <a:pt x="51376" y="18389"/>
                </a:lnTo>
                <a:lnTo>
                  <a:pt x="53766" y="18389"/>
                </a:lnTo>
                <a:close/>
                <a:moveTo>
                  <a:pt x="53766" y="23316"/>
                </a:moveTo>
                <a:lnTo>
                  <a:pt x="51376" y="23316"/>
                </a:lnTo>
                <a:lnTo>
                  <a:pt x="51376" y="20928"/>
                </a:lnTo>
                <a:lnTo>
                  <a:pt x="53766" y="20928"/>
                </a:lnTo>
                <a:close/>
                <a:moveTo>
                  <a:pt x="53766" y="25854"/>
                </a:moveTo>
                <a:lnTo>
                  <a:pt x="51376" y="25854"/>
                </a:lnTo>
                <a:lnTo>
                  <a:pt x="51376" y="23465"/>
                </a:lnTo>
                <a:lnTo>
                  <a:pt x="53766" y="23465"/>
                </a:lnTo>
                <a:close/>
                <a:moveTo>
                  <a:pt x="53766" y="28391"/>
                </a:moveTo>
                <a:lnTo>
                  <a:pt x="51376" y="28391"/>
                </a:lnTo>
                <a:lnTo>
                  <a:pt x="51376" y="26002"/>
                </a:lnTo>
                <a:lnTo>
                  <a:pt x="53766" y="26002"/>
                </a:lnTo>
                <a:close/>
                <a:moveTo>
                  <a:pt x="53766" y="30928"/>
                </a:moveTo>
                <a:lnTo>
                  <a:pt x="51376" y="30928"/>
                </a:lnTo>
                <a:lnTo>
                  <a:pt x="51376" y="28540"/>
                </a:lnTo>
                <a:lnTo>
                  <a:pt x="53766" y="28540"/>
                </a:lnTo>
                <a:close/>
                <a:moveTo>
                  <a:pt x="53766" y="33466"/>
                </a:moveTo>
                <a:lnTo>
                  <a:pt x="51376" y="33466"/>
                </a:lnTo>
                <a:lnTo>
                  <a:pt x="51376" y="31077"/>
                </a:lnTo>
                <a:lnTo>
                  <a:pt x="53766" y="31077"/>
                </a:lnTo>
                <a:close/>
                <a:moveTo>
                  <a:pt x="53766" y="36003"/>
                </a:moveTo>
                <a:lnTo>
                  <a:pt x="51376" y="36003"/>
                </a:lnTo>
                <a:lnTo>
                  <a:pt x="51376" y="33614"/>
                </a:lnTo>
                <a:lnTo>
                  <a:pt x="53766" y="33614"/>
                </a:lnTo>
                <a:close/>
                <a:moveTo>
                  <a:pt x="53766" y="38540"/>
                </a:moveTo>
                <a:lnTo>
                  <a:pt x="51376" y="38540"/>
                </a:lnTo>
                <a:lnTo>
                  <a:pt x="51376" y="36152"/>
                </a:lnTo>
                <a:lnTo>
                  <a:pt x="53766" y="36152"/>
                </a:lnTo>
                <a:close/>
                <a:moveTo>
                  <a:pt x="53766" y="41079"/>
                </a:moveTo>
                <a:lnTo>
                  <a:pt x="51376" y="41079"/>
                </a:lnTo>
                <a:lnTo>
                  <a:pt x="51376" y="38690"/>
                </a:lnTo>
                <a:lnTo>
                  <a:pt x="53766" y="38690"/>
                </a:lnTo>
                <a:close/>
                <a:moveTo>
                  <a:pt x="53766" y="43616"/>
                </a:moveTo>
                <a:lnTo>
                  <a:pt x="51376" y="43616"/>
                </a:lnTo>
                <a:lnTo>
                  <a:pt x="51376" y="41226"/>
                </a:lnTo>
                <a:lnTo>
                  <a:pt x="53766" y="41226"/>
                </a:lnTo>
                <a:close/>
                <a:moveTo>
                  <a:pt x="53766" y="46152"/>
                </a:moveTo>
                <a:lnTo>
                  <a:pt x="51376" y="46152"/>
                </a:lnTo>
                <a:lnTo>
                  <a:pt x="51376" y="43764"/>
                </a:lnTo>
                <a:lnTo>
                  <a:pt x="53766" y="43764"/>
                </a:lnTo>
                <a:close/>
                <a:moveTo>
                  <a:pt x="53766" y="48691"/>
                </a:moveTo>
                <a:lnTo>
                  <a:pt x="51376" y="48691"/>
                </a:lnTo>
                <a:lnTo>
                  <a:pt x="51376" y="46302"/>
                </a:lnTo>
                <a:lnTo>
                  <a:pt x="53766" y="46302"/>
                </a:lnTo>
                <a:close/>
                <a:moveTo>
                  <a:pt x="53766" y="51228"/>
                </a:moveTo>
                <a:lnTo>
                  <a:pt x="51376" y="51228"/>
                </a:lnTo>
                <a:lnTo>
                  <a:pt x="51376" y="48839"/>
                </a:lnTo>
                <a:lnTo>
                  <a:pt x="53766" y="48839"/>
                </a:lnTo>
                <a:close/>
                <a:moveTo>
                  <a:pt x="53766" y="53765"/>
                </a:moveTo>
                <a:lnTo>
                  <a:pt x="51376" y="53765"/>
                </a:lnTo>
                <a:lnTo>
                  <a:pt x="51376" y="51376"/>
                </a:lnTo>
                <a:lnTo>
                  <a:pt x="53766" y="51376"/>
                </a:lnTo>
                <a:close/>
                <a:moveTo>
                  <a:pt x="53766" y="56303"/>
                </a:moveTo>
                <a:lnTo>
                  <a:pt x="51376" y="56303"/>
                </a:lnTo>
                <a:lnTo>
                  <a:pt x="51376" y="53914"/>
                </a:lnTo>
                <a:lnTo>
                  <a:pt x="53766" y="53914"/>
                </a:lnTo>
                <a:close/>
                <a:moveTo>
                  <a:pt x="53766" y="58840"/>
                </a:moveTo>
                <a:lnTo>
                  <a:pt x="51376" y="58840"/>
                </a:lnTo>
                <a:lnTo>
                  <a:pt x="51376" y="56451"/>
                </a:lnTo>
                <a:lnTo>
                  <a:pt x="53766" y="56451"/>
                </a:lnTo>
                <a:close/>
                <a:moveTo>
                  <a:pt x="51228" y="5554"/>
                </a:moveTo>
                <a:lnTo>
                  <a:pt x="48839" y="5554"/>
                </a:lnTo>
                <a:lnTo>
                  <a:pt x="48839" y="3165"/>
                </a:lnTo>
                <a:lnTo>
                  <a:pt x="51228" y="3165"/>
                </a:lnTo>
                <a:close/>
                <a:moveTo>
                  <a:pt x="51228" y="8092"/>
                </a:moveTo>
                <a:lnTo>
                  <a:pt x="48839" y="8092"/>
                </a:lnTo>
                <a:lnTo>
                  <a:pt x="48839" y="5703"/>
                </a:lnTo>
                <a:lnTo>
                  <a:pt x="51228" y="5703"/>
                </a:lnTo>
                <a:close/>
                <a:moveTo>
                  <a:pt x="51228" y="10629"/>
                </a:moveTo>
                <a:lnTo>
                  <a:pt x="48839" y="10629"/>
                </a:lnTo>
                <a:lnTo>
                  <a:pt x="48839" y="8240"/>
                </a:lnTo>
                <a:lnTo>
                  <a:pt x="51228" y="8240"/>
                </a:lnTo>
                <a:close/>
                <a:moveTo>
                  <a:pt x="51228" y="13166"/>
                </a:moveTo>
                <a:lnTo>
                  <a:pt x="48839" y="13166"/>
                </a:lnTo>
                <a:lnTo>
                  <a:pt x="48839" y="10777"/>
                </a:lnTo>
                <a:lnTo>
                  <a:pt x="51228" y="10777"/>
                </a:lnTo>
                <a:close/>
                <a:moveTo>
                  <a:pt x="51228" y="15704"/>
                </a:moveTo>
                <a:lnTo>
                  <a:pt x="48839" y="15704"/>
                </a:lnTo>
                <a:lnTo>
                  <a:pt x="48839" y="13316"/>
                </a:lnTo>
                <a:lnTo>
                  <a:pt x="51228" y="13316"/>
                </a:lnTo>
                <a:close/>
                <a:moveTo>
                  <a:pt x="51228" y="18242"/>
                </a:moveTo>
                <a:lnTo>
                  <a:pt x="48839" y="18242"/>
                </a:lnTo>
                <a:lnTo>
                  <a:pt x="48839" y="15853"/>
                </a:lnTo>
                <a:lnTo>
                  <a:pt x="51228" y="15853"/>
                </a:lnTo>
                <a:close/>
                <a:moveTo>
                  <a:pt x="51228" y="20778"/>
                </a:moveTo>
                <a:lnTo>
                  <a:pt x="48839" y="20778"/>
                </a:lnTo>
                <a:lnTo>
                  <a:pt x="48839" y="18389"/>
                </a:lnTo>
                <a:lnTo>
                  <a:pt x="51228" y="18389"/>
                </a:lnTo>
                <a:close/>
                <a:moveTo>
                  <a:pt x="51228" y="23316"/>
                </a:moveTo>
                <a:lnTo>
                  <a:pt x="48839" y="23316"/>
                </a:lnTo>
                <a:lnTo>
                  <a:pt x="48839" y="20928"/>
                </a:lnTo>
                <a:lnTo>
                  <a:pt x="51228" y="20928"/>
                </a:lnTo>
                <a:close/>
                <a:moveTo>
                  <a:pt x="51228" y="25854"/>
                </a:moveTo>
                <a:lnTo>
                  <a:pt x="48839" y="25854"/>
                </a:lnTo>
                <a:lnTo>
                  <a:pt x="48839" y="23465"/>
                </a:lnTo>
                <a:lnTo>
                  <a:pt x="51228" y="23465"/>
                </a:lnTo>
                <a:close/>
                <a:moveTo>
                  <a:pt x="51228" y="28391"/>
                </a:moveTo>
                <a:lnTo>
                  <a:pt x="48839" y="28391"/>
                </a:lnTo>
                <a:lnTo>
                  <a:pt x="48839" y="26002"/>
                </a:lnTo>
                <a:lnTo>
                  <a:pt x="51228" y="26002"/>
                </a:lnTo>
                <a:close/>
                <a:moveTo>
                  <a:pt x="51228" y="30928"/>
                </a:moveTo>
                <a:lnTo>
                  <a:pt x="48839" y="30928"/>
                </a:lnTo>
                <a:lnTo>
                  <a:pt x="48839" y="28540"/>
                </a:lnTo>
                <a:lnTo>
                  <a:pt x="51228" y="28540"/>
                </a:lnTo>
                <a:close/>
                <a:moveTo>
                  <a:pt x="51228" y="33466"/>
                </a:moveTo>
                <a:lnTo>
                  <a:pt x="48839" y="33466"/>
                </a:lnTo>
                <a:lnTo>
                  <a:pt x="48839" y="31077"/>
                </a:lnTo>
                <a:lnTo>
                  <a:pt x="51228" y="31077"/>
                </a:lnTo>
                <a:close/>
                <a:moveTo>
                  <a:pt x="51228" y="36003"/>
                </a:moveTo>
                <a:lnTo>
                  <a:pt x="48839" y="36003"/>
                </a:lnTo>
                <a:lnTo>
                  <a:pt x="48839" y="33614"/>
                </a:lnTo>
                <a:lnTo>
                  <a:pt x="51228" y="33614"/>
                </a:lnTo>
                <a:close/>
                <a:moveTo>
                  <a:pt x="51228" y="38540"/>
                </a:moveTo>
                <a:lnTo>
                  <a:pt x="48839" y="38540"/>
                </a:lnTo>
                <a:lnTo>
                  <a:pt x="48839" y="36152"/>
                </a:lnTo>
                <a:lnTo>
                  <a:pt x="51228" y="36152"/>
                </a:lnTo>
                <a:close/>
                <a:moveTo>
                  <a:pt x="51228" y="41079"/>
                </a:moveTo>
                <a:lnTo>
                  <a:pt x="48839" y="41079"/>
                </a:lnTo>
                <a:lnTo>
                  <a:pt x="48839" y="38690"/>
                </a:lnTo>
                <a:lnTo>
                  <a:pt x="51228" y="38690"/>
                </a:lnTo>
                <a:close/>
                <a:moveTo>
                  <a:pt x="51228" y="43616"/>
                </a:moveTo>
                <a:lnTo>
                  <a:pt x="48839" y="43616"/>
                </a:lnTo>
                <a:lnTo>
                  <a:pt x="48839" y="41226"/>
                </a:lnTo>
                <a:lnTo>
                  <a:pt x="51228" y="41226"/>
                </a:lnTo>
                <a:close/>
                <a:moveTo>
                  <a:pt x="51228" y="46152"/>
                </a:moveTo>
                <a:lnTo>
                  <a:pt x="48839" y="46152"/>
                </a:lnTo>
                <a:lnTo>
                  <a:pt x="48839" y="43764"/>
                </a:lnTo>
                <a:lnTo>
                  <a:pt x="51228" y="43764"/>
                </a:lnTo>
                <a:close/>
                <a:moveTo>
                  <a:pt x="51228" y="48691"/>
                </a:moveTo>
                <a:lnTo>
                  <a:pt x="48839" y="48691"/>
                </a:lnTo>
                <a:lnTo>
                  <a:pt x="48839" y="46302"/>
                </a:lnTo>
                <a:lnTo>
                  <a:pt x="51228" y="46302"/>
                </a:lnTo>
                <a:close/>
                <a:moveTo>
                  <a:pt x="51228" y="51228"/>
                </a:moveTo>
                <a:lnTo>
                  <a:pt x="48839" y="51228"/>
                </a:lnTo>
                <a:lnTo>
                  <a:pt x="48839" y="48839"/>
                </a:lnTo>
                <a:lnTo>
                  <a:pt x="51228" y="48839"/>
                </a:lnTo>
                <a:close/>
                <a:moveTo>
                  <a:pt x="51228" y="53765"/>
                </a:moveTo>
                <a:lnTo>
                  <a:pt x="48839" y="53765"/>
                </a:lnTo>
                <a:lnTo>
                  <a:pt x="48839" y="51376"/>
                </a:lnTo>
                <a:lnTo>
                  <a:pt x="51228" y="51376"/>
                </a:lnTo>
                <a:close/>
                <a:moveTo>
                  <a:pt x="51228" y="56303"/>
                </a:moveTo>
                <a:lnTo>
                  <a:pt x="48839" y="56303"/>
                </a:lnTo>
                <a:lnTo>
                  <a:pt x="48839" y="53914"/>
                </a:lnTo>
                <a:lnTo>
                  <a:pt x="51228" y="53914"/>
                </a:lnTo>
                <a:close/>
                <a:moveTo>
                  <a:pt x="51228" y="58840"/>
                </a:moveTo>
                <a:lnTo>
                  <a:pt x="48839" y="58840"/>
                </a:lnTo>
                <a:lnTo>
                  <a:pt x="48839" y="56451"/>
                </a:lnTo>
                <a:lnTo>
                  <a:pt x="51228" y="56451"/>
                </a:lnTo>
                <a:close/>
                <a:moveTo>
                  <a:pt x="48691" y="5554"/>
                </a:moveTo>
                <a:lnTo>
                  <a:pt x="46302" y="5554"/>
                </a:lnTo>
                <a:lnTo>
                  <a:pt x="46302" y="3165"/>
                </a:lnTo>
                <a:lnTo>
                  <a:pt x="48691" y="3165"/>
                </a:lnTo>
                <a:close/>
                <a:moveTo>
                  <a:pt x="48691" y="8092"/>
                </a:moveTo>
                <a:lnTo>
                  <a:pt x="46302" y="8092"/>
                </a:lnTo>
                <a:lnTo>
                  <a:pt x="46302" y="5703"/>
                </a:lnTo>
                <a:lnTo>
                  <a:pt x="48691" y="5703"/>
                </a:lnTo>
                <a:close/>
                <a:moveTo>
                  <a:pt x="48691" y="10629"/>
                </a:moveTo>
                <a:lnTo>
                  <a:pt x="46302" y="10629"/>
                </a:lnTo>
                <a:lnTo>
                  <a:pt x="46302" y="8240"/>
                </a:lnTo>
                <a:lnTo>
                  <a:pt x="48691" y="8240"/>
                </a:lnTo>
                <a:close/>
                <a:moveTo>
                  <a:pt x="48691" y="13166"/>
                </a:moveTo>
                <a:lnTo>
                  <a:pt x="46302" y="13166"/>
                </a:lnTo>
                <a:lnTo>
                  <a:pt x="46302" y="10777"/>
                </a:lnTo>
                <a:lnTo>
                  <a:pt x="48691" y="10777"/>
                </a:lnTo>
                <a:close/>
                <a:moveTo>
                  <a:pt x="48691" y="15704"/>
                </a:moveTo>
                <a:lnTo>
                  <a:pt x="46302" y="15704"/>
                </a:lnTo>
                <a:lnTo>
                  <a:pt x="46302" y="13316"/>
                </a:lnTo>
                <a:lnTo>
                  <a:pt x="48691" y="13316"/>
                </a:lnTo>
                <a:close/>
                <a:moveTo>
                  <a:pt x="48691" y="18242"/>
                </a:moveTo>
                <a:lnTo>
                  <a:pt x="46302" y="18242"/>
                </a:lnTo>
                <a:lnTo>
                  <a:pt x="46302" y="15853"/>
                </a:lnTo>
                <a:lnTo>
                  <a:pt x="48691" y="15853"/>
                </a:lnTo>
                <a:close/>
                <a:moveTo>
                  <a:pt x="48691" y="20778"/>
                </a:moveTo>
                <a:lnTo>
                  <a:pt x="46302" y="20778"/>
                </a:lnTo>
                <a:lnTo>
                  <a:pt x="46302" y="18389"/>
                </a:lnTo>
                <a:lnTo>
                  <a:pt x="48691" y="18389"/>
                </a:lnTo>
                <a:close/>
                <a:moveTo>
                  <a:pt x="48691" y="23316"/>
                </a:moveTo>
                <a:lnTo>
                  <a:pt x="46302" y="23316"/>
                </a:lnTo>
                <a:lnTo>
                  <a:pt x="46302" y="20928"/>
                </a:lnTo>
                <a:lnTo>
                  <a:pt x="48691" y="20928"/>
                </a:lnTo>
                <a:close/>
                <a:moveTo>
                  <a:pt x="48691" y="25854"/>
                </a:moveTo>
                <a:lnTo>
                  <a:pt x="46302" y="25854"/>
                </a:lnTo>
                <a:lnTo>
                  <a:pt x="46302" y="23465"/>
                </a:lnTo>
                <a:lnTo>
                  <a:pt x="48691" y="23465"/>
                </a:lnTo>
                <a:close/>
                <a:moveTo>
                  <a:pt x="48691" y="28391"/>
                </a:moveTo>
                <a:lnTo>
                  <a:pt x="46302" y="28391"/>
                </a:lnTo>
                <a:lnTo>
                  <a:pt x="46302" y="26002"/>
                </a:lnTo>
                <a:lnTo>
                  <a:pt x="48691" y="26002"/>
                </a:lnTo>
                <a:close/>
                <a:moveTo>
                  <a:pt x="48691" y="30928"/>
                </a:moveTo>
                <a:lnTo>
                  <a:pt x="46302" y="30928"/>
                </a:lnTo>
                <a:lnTo>
                  <a:pt x="46302" y="28540"/>
                </a:lnTo>
                <a:lnTo>
                  <a:pt x="48691" y="28540"/>
                </a:lnTo>
                <a:close/>
                <a:moveTo>
                  <a:pt x="48691" y="33466"/>
                </a:moveTo>
                <a:lnTo>
                  <a:pt x="46302" y="33466"/>
                </a:lnTo>
                <a:lnTo>
                  <a:pt x="46302" y="31077"/>
                </a:lnTo>
                <a:lnTo>
                  <a:pt x="48691" y="31077"/>
                </a:lnTo>
                <a:close/>
                <a:moveTo>
                  <a:pt x="48691" y="36003"/>
                </a:moveTo>
                <a:lnTo>
                  <a:pt x="46302" y="36003"/>
                </a:lnTo>
                <a:lnTo>
                  <a:pt x="46302" y="33614"/>
                </a:lnTo>
                <a:lnTo>
                  <a:pt x="48691" y="33614"/>
                </a:lnTo>
                <a:close/>
                <a:moveTo>
                  <a:pt x="48691" y="38540"/>
                </a:moveTo>
                <a:lnTo>
                  <a:pt x="46302" y="38540"/>
                </a:lnTo>
                <a:lnTo>
                  <a:pt x="46302" y="36152"/>
                </a:lnTo>
                <a:lnTo>
                  <a:pt x="48691" y="36152"/>
                </a:lnTo>
                <a:close/>
                <a:moveTo>
                  <a:pt x="48691" y="41079"/>
                </a:moveTo>
                <a:lnTo>
                  <a:pt x="46302" y="41079"/>
                </a:lnTo>
                <a:lnTo>
                  <a:pt x="46302" y="38690"/>
                </a:lnTo>
                <a:lnTo>
                  <a:pt x="48691" y="38690"/>
                </a:lnTo>
                <a:close/>
                <a:moveTo>
                  <a:pt x="48691" y="43616"/>
                </a:moveTo>
                <a:lnTo>
                  <a:pt x="46302" y="43616"/>
                </a:lnTo>
                <a:lnTo>
                  <a:pt x="46302" y="41226"/>
                </a:lnTo>
                <a:lnTo>
                  <a:pt x="48691" y="41226"/>
                </a:lnTo>
                <a:close/>
                <a:moveTo>
                  <a:pt x="48691" y="46152"/>
                </a:moveTo>
                <a:lnTo>
                  <a:pt x="46302" y="46152"/>
                </a:lnTo>
                <a:lnTo>
                  <a:pt x="46302" y="43764"/>
                </a:lnTo>
                <a:lnTo>
                  <a:pt x="48691" y="43764"/>
                </a:lnTo>
                <a:close/>
                <a:moveTo>
                  <a:pt x="48691" y="48691"/>
                </a:moveTo>
                <a:lnTo>
                  <a:pt x="46302" y="48691"/>
                </a:lnTo>
                <a:lnTo>
                  <a:pt x="46302" y="46302"/>
                </a:lnTo>
                <a:lnTo>
                  <a:pt x="48691" y="46302"/>
                </a:lnTo>
                <a:close/>
                <a:moveTo>
                  <a:pt x="48691" y="51228"/>
                </a:moveTo>
                <a:lnTo>
                  <a:pt x="46302" y="51228"/>
                </a:lnTo>
                <a:lnTo>
                  <a:pt x="46302" y="48839"/>
                </a:lnTo>
                <a:lnTo>
                  <a:pt x="48691" y="48839"/>
                </a:lnTo>
                <a:close/>
                <a:moveTo>
                  <a:pt x="48691" y="53765"/>
                </a:moveTo>
                <a:lnTo>
                  <a:pt x="46302" y="53765"/>
                </a:lnTo>
                <a:lnTo>
                  <a:pt x="46302" y="51376"/>
                </a:lnTo>
                <a:lnTo>
                  <a:pt x="48691" y="51376"/>
                </a:lnTo>
                <a:close/>
                <a:moveTo>
                  <a:pt x="48691" y="56303"/>
                </a:moveTo>
                <a:lnTo>
                  <a:pt x="46302" y="56303"/>
                </a:lnTo>
                <a:lnTo>
                  <a:pt x="46302" y="53914"/>
                </a:lnTo>
                <a:lnTo>
                  <a:pt x="48691" y="53914"/>
                </a:lnTo>
                <a:close/>
                <a:moveTo>
                  <a:pt x="48691" y="58840"/>
                </a:moveTo>
                <a:lnTo>
                  <a:pt x="46302" y="58840"/>
                </a:lnTo>
                <a:lnTo>
                  <a:pt x="46302" y="56451"/>
                </a:lnTo>
                <a:lnTo>
                  <a:pt x="48691" y="56451"/>
                </a:lnTo>
                <a:close/>
                <a:moveTo>
                  <a:pt x="46153" y="5554"/>
                </a:moveTo>
                <a:lnTo>
                  <a:pt x="43764" y="5554"/>
                </a:lnTo>
                <a:lnTo>
                  <a:pt x="43764" y="3165"/>
                </a:lnTo>
                <a:lnTo>
                  <a:pt x="46153" y="3165"/>
                </a:lnTo>
                <a:close/>
                <a:moveTo>
                  <a:pt x="46153" y="8092"/>
                </a:moveTo>
                <a:lnTo>
                  <a:pt x="43764" y="8092"/>
                </a:lnTo>
                <a:lnTo>
                  <a:pt x="43764" y="5703"/>
                </a:lnTo>
                <a:lnTo>
                  <a:pt x="46153" y="5703"/>
                </a:lnTo>
                <a:close/>
                <a:moveTo>
                  <a:pt x="46153" y="10629"/>
                </a:moveTo>
                <a:lnTo>
                  <a:pt x="43764" y="10629"/>
                </a:lnTo>
                <a:lnTo>
                  <a:pt x="43764" y="8240"/>
                </a:lnTo>
                <a:lnTo>
                  <a:pt x="46153" y="8240"/>
                </a:lnTo>
                <a:close/>
                <a:moveTo>
                  <a:pt x="46153" y="13166"/>
                </a:moveTo>
                <a:lnTo>
                  <a:pt x="43764" y="13166"/>
                </a:lnTo>
                <a:lnTo>
                  <a:pt x="43764" y="10777"/>
                </a:lnTo>
                <a:lnTo>
                  <a:pt x="46153" y="10777"/>
                </a:lnTo>
                <a:close/>
                <a:moveTo>
                  <a:pt x="46153" y="15704"/>
                </a:moveTo>
                <a:lnTo>
                  <a:pt x="43764" y="15704"/>
                </a:lnTo>
                <a:lnTo>
                  <a:pt x="43764" y="13316"/>
                </a:lnTo>
                <a:lnTo>
                  <a:pt x="46153" y="13316"/>
                </a:lnTo>
                <a:close/>
                <a:moveTo>
                  <a:pt x="46153" y="18242"/>
                </a:moveTo>
                <a:lnTo>
                  <a:pt x="43764" y="18242"/>
                </a:lnTo>
                <a:lnTo>
                  <a:pt x="43764" y="15853"/>
                </a:lnTo>
                <a:lnTo>
                  <a:pt x="46153" y="15853"/>
                </a:lnTo>
                <a:close/>
                <a:moveTo>
                  <a:pt x="46153" y="20778"/>
                </a:moveTo>
                <a:lnTo>
                  <a:pt x="43764" y="20778"/>
                </a:lnTo>
                <a:lnTo>
                  <a:pt x="43764" y="18389"/>
                </a:lnTo>
                <a:lnTo>
                  <a:pt x="46153" y="18389"/>
                </a:lnTo>
                <a:close/>
                <a:moveTo>
                  <a:pt x="46153" y="23316"/>
                </a:moveTo>
                <a:lnTo>
                  <a:pt x="43764" y="23316"/>
                </a:lnTo>
                <a:lnTo>
                  <a:pt x="43764" y="20928"/>
                </a:lnTo>
                <a:lnTo>
                  <a:pt x="46153" y="20928"/>
                </a:lnTo>
                <a:close/>
                <a:moveTo>
                  <a:pt x="46153" y="25854"/>
                </a:moveTo>
                <a:lnTo>
                  <a:pt x="43764" y="25854"/>
                </a:lnTo>
                <a:lnTo>
                  <a:pt x="43764" y="23465"/>
                </a:lnTo>
                <a:lnTo>
                  <a:pt x="46153" y="23465"/>
                </a:lnTo>
                <a:close/>
                <a:moveTo>
                  <a:pt x="46153" y="28391"/>
                </a:moveTo>
                <a:lnTo>
                  <a:pt x="43764" y="28391"/>
                </a:lnTo>
                <a:lnTo>
                  <a:pt x="43764" y="26002"/>
                </a:lnTo>
                <a:lnTo>
                  <a:pt x="46153" y="26002"/>
                </a:lnTo>
                <a:close/>
                <a:moveTo>
                  <a:pt x="46153" y="30928"/>
                </a:moveTo>
                <a:lnTo>
                  <a:pt x="43764" y="30928"/>
                </a:lnTo>
                <a:lnTo>
                  <a:pt x="43764" y="28540"/>
                </a:lnTo>
                <a:lnTo>
                  <a:pt x="46153" y="28540"/>
                </a:lnTo>
                <a:close/>
                <a:moveTo>
                  <a:pt x="46153" y="33466"/>
                </a:moveTo>
                <a:lnTo>
                  <a:pt x="43764" y="33466"/>
                </a:lnTo>
                <a:lnTo>
                  <a:pt x="43764" y="31077"/>
                </a:lnTo>
                <a:lnTo>
                  <a:pt x="46153" y="31077"/>
                </a:lnTo>
                <a:close/>
                <a:moveTo>
                  <a:pt x="46153" y="36003"/>
                </a:moveTo>
                <a:lnTo>
                  <a:pt x="43764" y="36003"/>
                </a:lnTo>
                <a:lnTo>
                  <a:pt x="43764" y="33614"/>
                </a:lnTo>
                <a:lnTo>
                  <a:pt x="46153" y="33614"/>
                </a:lnTo>
                <a:close/>
                <a:moveTo>
                  <a:pt x="46153" y="38540"/>
                </a:moveTo>
                <a:lnTo>
                  <a:pt x="43764" y="38540"/>
                </a:lnTo>
                <a:lnTo>
                  <a:pt x="43764" y="36152"/>
                </a:lnTo>
                <a:lnTo>
                  <a:pt x="46153" y="36152"/>
                </a:lnTo>
                <a:close/>
                <a:moveTo>
                  <a:pt x="46153" y="41079"/>
                </a:moveTo>
                <a:lnTo>
                  <a:pt x="43764" y="41079"/>
                </a:lnTo>
                <a:lnTo>
                  <a:pt x="43764" y="38690"/>
                </a:lnTo>
                <a:lnTo>
                  <a:pt x="46153" y="38690"/>
                </a:lnTo>
                <a:close/>
                <a:moveTo>
                  <a:pt x="46153" y="43616"/>
                </a:moveTo>
                <a:lnTo>
                  <a:pt x="43764" y="43616"/>
                </a:lnTo>
                <a:lnTo>
                  <a:pt x="43764" y="41226"/>
                </a:lnTo>
                <a:lnTo>
                  <a:pt x="46153" y="41226"/>
                </a:lnTo>
                <a:close/>
                <a:moveTo>
                  <a:pt x="46153" y="46152"/>
                </a:moveTo>
                <a:lnTo>
                  <a:pt x="43764" y="46152"/>
                </a:lnTo>
                <a:lnTo>
                  <a:pt x="43764" y="43764"/>
                </a:lnTo>
                <a:lnTo>
                  <a:pt x="46153" y="43764"/>
                </a:lnTo>
                <a:close/>
                <a:moveTo>
                  <a:pt x="46153" y="48691"/>
                </a:moveTo>
                <a:lnTo>
                  <a:pt x="43764" y="48691"/>
                </a:lnTo>
                <a:lnTo>
                  <a:pt x="43764" y="46302"/>
                </a:lnTo>
                <a:lnTo>
                  <a:pt x="46153" y="46302"/>
                </a:lnTo>
                <a:close/>
                <a:moveTo>
                  <a:pt x="46153" y="51228"/>
                </a:moveTo>
                <a:lnTo>
                  <a:pt x="43764" y="51228"/>
                </a:lnTo>
                <a:lnTo>
                  <a:pt x="43764" y="48839"/>
                </a:lnTo>
                <a:lnTo>
                  <a:pt x="46153" y="48839"/>
                </a:lnTo>
                <a:close/>
                <a:moveTo>
                  <a:pt x="46153" y="53765"/>
                </a:moveTo>
                <a:lnTo>
                  <a:pt x="43764" y="53765"/>
                </a:lnTo>
                <a:lnTo>
                  <a:pt x="43764" y="51376"/>
                </a:lnTo>
                <a:lnTo>
                  <a:pt x="46153" y="51376"/>
                </a:lnTo>
                <a:close/>
                <a:moveTo>
                  <a:pt x="46153" y="56303"/>
                </a:moveTo>
                <a:lnTo>
                  <a:pt x="43764" y="56303"/>
                </a:lnTo>
                <a:lnTo>
                  <a:pt x="43764" y="53914"/>
                </a:lnTo>
                <a:lnTo>
                  <a:pt x="46153" y="53914"/>
                </a:lnTo>
                <a:close/>
                <a:moveTo>
                  <a:pt x="46153" y="58840"/>
                </a:moveTo>
                <a:lnTo>
                  <a:pt x="43764" y="58840"/>
                </a:lnTo>
                <a:lnTo>
                  <a:pt x="43764" y="56451"/>
                </a:lnTo>
                <a:lnTo>
                  <a:pt x="46153" y="56451"/>
                </a:lnTo>
                <a:close/>
                <a:moveTo>
                  <a:pt x="43616" y="5554"/>
                </a:moveTo>
                <a:lnTo>
                  <a:pt x="41227" y="5554"/>
                </a:lnTo>
                <a:lnTo>
                  <a:pt x="41227" y="3165"/>
                </a:lnTo>
                <a:lnTo>
                  <a:pt x="43616" y="3165"/>
                </a:lnTo>
                <a:close/>
                <a:moveTo>
                  <a:pt x="43616" y="8092"/>
                </a:moveTo>
                <a:lnTo>
                  <a:pt x="41227" y="8092"/>
                </a:lnTo>
                <a:lnTo>
                  <a:pt x="41227" y="5703"/>
                </a:lnTo>
                <a:lnTo>
                  <a:pt x="43616" y="5703"/>
                </a:lnTo>
                <a:close/>
                <a:moveTo>
                  <a:pt x="43616" y="10629"/>
                </a:moveTo>
                <a:lnTo>
                  <a:pt x="41227" y="10629"/>
                </a:lnTo>
                <a:lnTo>
                  <a:pt x="41227" y="8240"/>
                </a:lnTo>
                <a:lnTo>
                  <a:pt x="43616" y="8240"/>
                </a:lnTo>
                <a:close/>
                <a:moveTo>
                  <a:pt x="43616" y="13166"/>
                </a:moveTo>
                <a:lnTo>
                  <a:pt x="41227" y="13166"/>
                </a:lnTo>
                <a:lnTo>
                  <a:pt x="41227" y="10777"/>
                </a:lnTo>
                <a:lnTo>
                  <a:pt x="43616" y="10777"/>
                </a:lnTo>
                <a:close/>
                <a:moveTo>
                  <a:pt x="43616" y="15704"/>
                </a:moveTo>
                <a:lnTo>
                  <a:pt x="41227" y="15704"/>
                </a:lnTo>
                <a:lnTo>
                  <a:pt x="41227" y="13316"/>
                </a:lnTo>
                <a:lnTo>
                  <a:pt x="43616" y="13316"/>
                </a:lnTo>
                <a:close/>
                <a:moveTo>
                  <a:pt x="43616" y="18242"/>
                </a:moveTo>
                <a:lnTo>
                  <a:pt x="41227" y="18242"/>
                </a:lnTo>
                <a:lnTo>
                  <a:pt x="41227" y="15853"/>
                </a:lnTo>
                <a:lnTo>
                  <a:pt x="43616" y="15853"/>
                </a:lnTo>
                <a:close/>
                <a:moveTo>
                  <a:pt x="43616" y="20778"/>
                </a:moveTo>
                <a:lnTo>
                  <a:pt x="41227" y="20778"/>
                </a:lnTo>
                <a:lnTo>
                  <a:pt x="41227" y="18389"/>
                </a:lnTo>
                <a:lnTo>
                  <a:pt x="43616" y="18389"/>
                </a:lnTo>
                <a:close/>
                <a:moveTo>
                  <a:pt x="43616" y="23316"/>
                </a:moveTo>
                <a:lnTo>
                  <a:pt x="41227" y="23316"/>
                </a:lnTo>
                <a:lnTo>
                  <a:pt x="41227" y="20928"/>
                </a:lnTo>
                <a:lnTo>
                  <a:pt x="43616" y="20928"/>
                </a:lnTo>
                <a:close/>
                <a:moveTo>
                  <a:pt x="43616" y="25854"/>
                </a:moveTo>
                <a:lnTo>
                  <a:pt x="41227" y="25854"/>
                </a:lnTo>
                <a:lnTo>
                  <a:pt x="41227" y="23465"/>
                </a:lnTo>
                <a:lnTo>
                  <a:pt x="43616" y="23465"/>
                </a:lnTo>
                <a:close/>
                <a:moveTo>
                  <a:pt x="43616" y="28391"/>
                </a:moveTo>
                <a:lnTo>
                  <a:pt x="41227" y="28391"/>
                </a:lnTo>
                <a:lnTo>
                  <a:pt x="41227" y="26002"/>
                </a:lnTo>
                <a:lnTo>
                  <a:pt x="43616" y="26002"/>
                </a:lnTo>
                <a:close/>
                <a:moveTo>
                  <a:pt x="43616" y="30928"/>
                </a:moveTo>
                <a:lnTo>
                  <a:pt x="41227" y="30928"/>
                </a:lnTo>
                <a:lnTo>
                  <a:pt x="41227" y="28540"/>
                </a:lnTo>
                <a:lnTo>
                  <a:pt x="43616" y="28540"/>
                </a:lnTo>
                <a:close/>
                <a:moveTo>
                  <a:pt x="43616" y="33466"/>
                </a:moveTo>
                <a:lnTo>
                  <a:pt x="41227" y="33466"/>
                </a:lnTo>
                <a:lnTo>
                  <a:pt x="41227" y="31077"/>
                </a:lnTo>
                <a:lnTo>
                  <a:pt x="43616" y="31077"/>
                </a:lnTo>
                <a:close/>
                <a:moveTo>
                  <a:pt x="43616" y="36003"/>
                </a:moveTo>
                <a:lnTo>
                  <a:pt x="41227" y="36003"/>
                </a:lnTo>
                <a:lnTo>
                  <a:pt x="41227" y="33614"/>
                </a:lnTo>
                <a:lnTo>
                  <a:pt x="43616" y="33614"/>
                </a:lnTo>
                <a:close/>
                <a:moveTo>
                  <a:pt x="43616" y="38540"/>
                </a:moveTo>
                <a:lnTo>
                  <a:pt x="41227" y="38540"/>
                </a:lnTo>
                <a:lnTo>
                  <a:pt x="41227" y="36152"/>
                </a:lnTo>
                <a:lnTo>
                  <a:pt x="43616" y="36152"/>
                </a:lnTo>
                <a:close/>
                <a:moveTo>
                  <a:pt x="43616" y="41079"/>
                </a:moveTo>
                <a:lnTo>
                  <a:pt x="41227" y="41079"/>
                </a:lnTo>
                <a:lnTo>
                  <a:pt x="41227" y="38690"/>
                </a:lnTo>
                <a:lnTo>
                  <a:pt x="43616" y="38690"/>
                </a:lnTo>
                <a:close/>
                <a:moveTo>
                  <a:pt x="43616" y="43616"/>
                </a:moveTo>
                <a:lnTo>
                  <a:pt x="41227" y="43616"/>
                </a:lnTo>
                <a:lnTo>
                  <a:pt x="41227" y="41226"/>
                </a:lnTo>
                <a:lnTo>
                  <a:pt x="43616" y="41226"/>
                </a:lnTo>
                <a:close/>
                <a:moveTo>
                  <a:pt x="43616" y="46152"/>
                </a:moveTo>
                <a:lnTo>
                  <a:pt x="41227" y="46152"/>
                </a:lnTo>
                <a:lnTo>
                  <a:pt x="41227" y="43764"/>
                </a:lnTo>
                <a:lnTo>
                  <a:pt x="43616" y="43764"/>
                </a:lnTo>
                <a:close/>
                <a:moveTo>
                  <a:pt x="43616" y="48691"/>
                </a:moveTo>
                <a:lnTo>
                  <a:pt x="41227" y="48691"/>
                </a:lnTo>
                <a:lnTo>
                  <a:pt x="41227" y="46302"/>
                </a:lnTo>
                <a:lnTo>
                  <a:pt x="43616" y="46302"/>
                </a:lnTo>
                <a:close/>
                <a:moveTo>
                  <a:pt x="43616" y="51228"/>
                </a:moveTo>
                <a:lnTo>
                  <a:pt x="41227" y="51228"/>
                </a:lnTo>
                <a:lnTo>
                  <a:pt x="41227" y="48839"/>
                </a:lnTo>
                <a:lnTo>
                  <a:pt x="43616" y="48839"/>
                </a:lnTo>
                <a:close/>
                <a:moveTo>
                  <a:pt x="43616" y="53765"/>
                </a:moveTo>
                <a:lnTo>
                  <a:pt x="41227" y="53765"/>
                </a:lnTo>
                <a:lnTo>
                  <a:pt x="41227" y="51376"/>
                </a:lnTo>
                <a:lnTo>
                  <a:pt x="43616" y="51376"/>
                </a:lnTo>
                <a:close/>
                <a:moveTo>
                  <a:pt x="43616" y="56303"/>
                </a:moveTo>
                <a:lnTo>
                  <a:pt x="41227" y="56303"/>
                </a:lnTo>
                <a:lnTo>
                  <a:pt x="41227" y="53914"/>
                </a:lnTo>
                <a:lnTo>
                  <a:pt x="43616" y="53914"/>
                </a:lnTo>
                <a:close/>
                <a:moveTo>
                  <a:pt x="43616" y="58840"/>
                </a:moveTo>
                <a:lnTo>
                  <a:pt x="41227" y="58840"/>
                </a:lnTo>
                <a:lnTo>
                  <a:pt x="41227" y="56451"/>
                </a:lnTo>
                <a:lnTo>
                  <a:pt x="43616" y="56451"/>
                </a:lnTo>
                <a:close/>
                <a:moveTo>
                  <a:pt x="41078" y="5554"/>
                </a:moveTo>
                <a:lnTo>
                  <a:pt x="38689" y="5554"/>
                </a:lnTo>
                <a:lnTo>
                  <a:pt x="38689" y="3165"/>
                </a:lnTo>
                <a:lnTo>
                  <a:pt x="41078" y="3165"/>
                </a:lnTo>
                <a:close/>
                <a:moveTo>
                  <a:pt x="41078" y="8092"/>
                </a:moveTo>
                <a:lnTo>
                  <a:pt x="38689" y="8092"/>
                </a:lnTo>
                <a:lnTo>
                  <a:pt x="38689" y="5703"/>
                </a:lnTo>
                <a:lnTo>
                  <a:pt x="41078" y="5703"/>
                </a:lnTo>
                <a:close/>
                <a:moveTo>
                  <a:pt x="41078" y="10629"/>
                </a:moveTo>
                <a:lnTo>
                  <a:pt x="38689" y="10629"/>
                </a:lnTo>
                <a:lnTo>
                  <a:pt x="38689" y="8240"/>
                </a:lnTo>
                <a:lnTo>
                  <a:pt x="41078" y="8240"/>
                </a:lnTo>
                <a:close/>
                <a:moveTo>
                  <a:pt x="41078" y="13166"/>
                </a:moveTo>
                <a:lnTo>
                  <a:pt x="38689" y="13166"/>
                </a:lnTo>
                <a:lnTo>
                  <a:pt x="38689" y="10777"/>
                </a:lnTo>
                <a:lnTo>
                  <a:pt x="41078" y="10777"/>
                </a:lnTo>
                <a:close/>
                <a:moveTo>
                  <a:pt x="41078" y="15704"/>
                </a:moveTo>
                <a:lnTo>
                  <a:pt x="38689" y="15704"/>
                </a:lnTo>
                <a:lnTo>
                  <a:pt x="38689" y="13316"/>
                </a:lnTo>
                <a:lnTo>
                  <a:pt x="41078" y="13316"/>
                </a:lnTo>
                <a:close/>
                <a:moveTo>
                  <a:pt x="41078" y="18242"/>
                </a:moveTo>
                <a:lnTo>
                  <a:pt x="38689" y="18242"/>
                </a:lnTo>
                <a:lnTo>
                  <a:pt x="38689" y="15853"/>
                </a:lnTo>
                <a:lnTo>
                  <a:pt x="41078" y="15853"/>
                </a:lnTo>
                <a:close/>
                <a:moveTo>
                  <a:pt x="41078" y="20778"/>
                </a:moveTo>
                <a:lnTo>
                  <a:pt x="38689" y="20778"/>
                </a:lnTo>
                <a:lnTo>
                  <a:pt x="38689" y="18389"/>
                </a:lnTo>
                <a:lnTo>
                  <a:pt x="41078" y="18389"/>
                </a:lnTo>
                <a:close/>
                <a:moveTo>
                  <a:pt x="41078" y="23316"/>
                </a:moveTo>
                <a:lnTo>
                  <a:pt x="38689" y="23316"/>
                </a:lnTo>
                <a:lnTo>
                  <a:pt x="38689" y="20928"/>
                </a:lnTo>
                <a:lnTo>
                  <a:pt x="41078" y="20928"/>
                </a:lnTo>
                <a:close/>
                <a:moveTo>
                  <a:pt x="41078" y="25854"/>
                </a:moveTo>
                <a:lnTo>
                  <a:pt x="38689" y="25854"/>
                </a:lnTo>
                <a:lnTo>
                  <a:pt x="38689" y="23465"/>
                </a:lnTo>
                <a:lnTo>
                  <a:pt x="41078" y="23465"/>
                </a:lnTo>
                <a:close/>
                <a:moveTo>
                  <a:pt x="41078" y="28391"/>
                </a:moveTo>
                <a:lnTo>
                  <a:pt x="38689" y="28391"/>
                </a:lnTo>
                <a:lnTo>
                  <a:pt x="38689" y="26002"/>
                </a:lnTo>
                <a:lnTo>
                  <a:pt x="41078" y="26002"/>
                </a:lnTo>
                <a:close/>
                <a:moveTo>
                  <a:pt x="41078" y="30928"/>
                </a:moveTo>
                <a:lnTo>
                  <a:pt x="38689" y="30928"/>
                </a:lnTo>
                <a:lnTo>
                  <a:pt x="38689" y="28540"/>
                </a:lnTo>
                <a:lnTo>
                  <a:pt x="41078" y="28540"/>
                </a:lnTo>
                <a:close/>
                <a:moveTo>
                  <a:pt x="41078" y="33466"/>
                </a:moveTo>
                <a:lnTo>
                  <a:pt x="38689" y="33466"/>
                </a:lnTo>
                <a:lnTo>
                  <a:pt x="38689" y="31077"/>
                </a:lnTo>
                <a:lnTo>
                  <a:pt x="41078" y="31077"/>
                </a:lnTo>
                <a:close/>
                <a:moveTo>
                  <a:pt x="41078" y="36003"/>
                </a:moveTo>
                <a:lnTo>
                  <a:pt x="38689" y="36003"/>
                </a:lnTo>
                <a:lnTo>
                  <a:pt x="38689" y="33614"/>
                </a:lnTo>
                <a:lnTo>
                  <a:pt x="41078" y="33614"/>
                </a:lnTo>
                <a:close/>
                <a:moveTo>
                  <a:pt x="41078" y="38540"/>
                </a:moveTo>
                <a:lnTo>
                  <a:pt x="38689" y="38540"/>
                </a:lnTo>
                <a:lnTo>
                  <a:pt x="38689" y="36152"/>
                </a:lnTo>
                <a:lnTo>
                  <a:pt x="41078" y="36152"/>
                </a:lnTo>
                <a:close/>
                <a:moveTo>
                  <a:pt x="41078" y="41079"/>
                </a:moveTo>
                <a:lnTo>
                  <a:pt x="38689" y="41079"/>
                </a:lnTo>
                <a:lnTo>
                  <a:pt x="38689" y="38690"/>
                </a:lnTo>
                <a:lnTo>
                  <a:pt x="41078" y="38690"/>
                </a:lnTo>
                <a:close/>
                <a:moveTo>
                  <a:pt x="41078" y="43616"/>
                </a:moveTo>
                <a:lnTo>
                  <a:pt x="38689" y="43616"/>
                </a:lnTo>
                <a:lnTo>
                  <a:pt x="38689" y="41226"/>
                </a:lnTo>
                <a:lnTo>
                  <a:pt x="41078" y="41226"/>
                </a:lnTo>
                <a:close/>
                <a:moveTo>
                  <a:pt x="41078" y="46152"/>
                </a:moveTo>
                <a:lnTo>
                  <a:pt x="38689" y="46152"/>
                </a:lnTo>
                <a:lnTo>
                  <a:pt x="38689" y="43764"/>
                </a:lnTo>
                <a:lnTo>
                  <a:pt x="41078" y="43764"/>
                </a:lnTo>
                <a:close/>
                <a:moveTo>
                  <a:pt x="41078" y="48691"/>
                </a:moveTo>
                <a:lnTo>
                  <a:pt x="38689" y="48691"/>
                </a:lnTo>
                <a:lnTo>
                  <a:pt x="38689" y="46302"/>
                </a:lnTo>
                <a:lnTo>
                  <a:pt x="41078" y="46302"/>
                </a:lnTo>
                <a:close/>
                <a:moveTo>
                  <a:pt x="41078" y="51228"/>
                </a:moveTo>
                <a:lnTo>
                  <a:pt x="38689" y="51228"/>
                </a:lnTo>
                <a:lnTo>
                  <a:pt x="38689" y="48839"/>
                </a:lnTo>
                <a:lnTo>
                  <a:pt x="41078" y="48839"/>
                </a:lnTo>
                <a:close/>
                <a:moveTo>
                  <a:pt x="41078" y="53765"/>
                </a:moveTo>
                <a:lnTo>
                  <a:pt x="38689" y="53765"/>
                </a:lnTo>
                <a:lnTo>
                  <a:pt x="38689" y="51376"/>
                </a:lnTo>
                <a:lnTo>
                  <a:pt x="41078" y="51376"/>
                </a:lnTo>
                <a:close/>
                <a:moveTo>
                  <a:pt x="41078" y="56303"/>
                </a:moveTo>
                <a:lnTo>
                  <a:pt x="38689" y="56303"/>
                </a:lnTo>
                <a:lnTo>
                  <a:pt x="38689" y="53914"/>
                </a:lnTo>
                <a:lnTo>
                  <a:pt x="41078" y="53914"/>
                </a:lnTo>
                <a:close/>
                <a:moveTo>
                  <a:pt x="41078" y="58840"/>
                </a:moveTo>
                <a:lnTo>
                  <a:pt x="38689" y="58840"/>
                </a:lnTo>
                <a:lnTo>
                  <a:pt x="38689" y="56451"/>
                </a:lnTo>
                <a:lnTo>
                  <a:pt x="41078" y="56451"/>
                </a:lnTo>
                <a:close/>
                <a:moveTo>
                  <a:pt x="38541" y="5554"/>
                </a:moveTo>
                <a:lnTo>
                  <a:pt x="36152" y="5554"/>
                </a:lnTo>
                <a:lnTo>
                  <a:pt x="36152" y="3165"/>
                </a:lnTo>
                <a:lnTo>
                  <a:pt x="38541" y="3165"/>
                </a:lnTo>
                <a:close/>
                <a:moveTo>
                  <a:pt x="38541" y="8092"/>
                </a:moveTo>
                <a:lnTo>
                  <a:pt x="36152" y="8092"/>
                </a:lnTo>
                <a:lnTo>
                  <a:pt x="36152" y="5703"/>
                </a:lnTo>
                <a:lnTo>
                  <a:pt x="38541" y="5703"/>
                </a:lnTo>
                <a:close/>
                <a:moveTo>
                  <a:pt x="38541" y="10629"/>
                </a:moveTo>
                <a:lnTo>
                  <a:pt x="36152" y="10629"/>
                </a:lnTo>
                <a:lnTo>
                  <a:pt x="36152" y="8240"/>
                </a:lnTo>
                <a:lnTo>
                  <a:pt x="38541" y="8240"/>
                </a:lnTo>
                <a:close/>
                <a:moveTo>
                  <a:pt x="38541" y="13166"/>
                </a:moveTo>
                <a:lnTo>
                  <a:pt x="36152" y="13166"/>
                </a:lnTo>
                <a:lnTo>
                  <a:pt x="36152" y="10777"/>
                </a:lnTo>
                <a:lnTo>
                  <a:pt x="38541" y="10777"/>
                </a:lnTo>
                <a:close/>
                <a:moveTo>
                  <a:pt x="38541" y="15704"/>
                </a:moveTo>
                <a:lnTo>
                  <a:pt x="36152" y="15704"/>
                </a:lnTo>
                <a:lnTo>
                  <a:pt x="36152" y="13316"/>
                </a:lnTo>
                <a:lnTo>
                  <a:pt x="38541" y="13316"/>
                </a:lnTo>
                <a:close/>
                <a:moveTo>
                  <a:pt x="38541" y="18242"/>
                </a:moveTo>
                <a:lnTo>
                  <a:pt x="36152" y="18242"/>
                </a:lnTo>
                <a:lnTo>
                  <a:pt x="36152" y="15853"/>
                </a:lnTo>
                <a:lnTo>
                  <a:pt x="38541" y="15853"/>
                </a:lnTo>
                <a:close/>
                <a:moveTo>
                  <a:pt x="38541" y="20778"/>
                </a:moveTo>
                <a:lnTo>
                  <a:pt x="36152" y="20778"/>
                </a:lnTo>
                <a:lnTo>
                  <a:pt x="36152" y="18389"/>
                </a:lnTo>
                <a:lnTo>
                  <a:pt x="38541" y="18389"/>
                </a:lnTo>
                <a:close/>
                <a:moveTo>
                  <a:pt x="38541" y="23316"/>
                </a:moveTo>
                <a:lnTo>
                  <a:pt x="36152" y="23316"/>
                </a:lnTo>
                <a:lnTo>
                  <a:pt x="36152" y="20928"/>
                </a:lnTo>
                <a:lnTo>
                  <a:pt x="38541" y="20928"/>
                </a:lnTo>
                <a:close/>
                <a:moveTo>
                  <a:pt x="38541" y="25854"/>
                </a:moveTo>
                <a:lnTo>
                  <a:pt x="36152" y="25854"/>
                </a:lnTo>
                <a:lnTo>
                  <a:pt x="36152" y="23465"/>
                </a:lnTo>
                <a:lnTo>
                  <a:pt x="38541" y="23465"/>
                </a:lnTo>
                <a:close/>
                <a:moveTo>
                  <a:pt x="38541" y="28391"/>
                </a:moveTo>
                <a:lnTo>
                  <a:pt x="36152" y="28391"/>
                </a:lnTo>
                <a:lnTo>
                  <a:pt x="36152" y="26002"/>
                </a:lnTo>
                <a:lnTo>
                  <a:pt x="38541" y="26002"/>
                </a:lnTo>
                <a:close/>
                <a:moveTo>
                  <a:pt x="38541" y="30928"/>
                </a:moveTo>
                <a:lnTo>
                  <a:pt x="36152" y="30928"/>
                </a:lnTo>
                <a:lnTo>
                  <a:pt x="36152" y="28540"/>
                </a:lnTo>
                <a:lnTo>
                  <a:pt x="38541" y="28540"/>
                </a:lnTo>
                <a:close/>
                <a:moveTo>
                  <a:pt x="38541" y="33466"/>
                </a:moveTo>
                <a:lnTo>
                  <a:pt x="36152" y="33466"/>
                </a:lnTo>
                <a:lnTo>
                  <a:pt x="36152" y="31077"/>
                </a:lnTo>
                <a:lnTo>
                  <a:pt x="38541" y="31077"/>
                </a:lnTo>
                <a:close/>
                <a:moveTo>
                  <a:pt x="38541" y="36003"/>
                </a:moveTo>
                <a:lnTo>
                  <a:pt x="36152" y="36003"/>
                </a:lnTo>
                <a:lnTo>
                  <a:pt x="36152" y="33614"/>
                </a:lnTo>
                <a:lnTo>
                  <a:pt x="38541" y="33614"/>
                </a:lnTo>
                <a:close/>
                <a:moveTo>
                  <a:pt x="38541" y="38540"/>
                </a:moveTo>
                <a:lnTo>
                  <a:pt x="36152" y="38540"/>
                </a:lnTo>
                <a:lnTo>
                  <a:pt x="36152" y="36152"/>
                </a:lnTo>
                <a:lnTo>
                  <a:pt x="38541" y="36152"/>
                </a:lnTo>
                <a:close/>
                <a:moveTo>
                  <a:pt x="38541" y="41079"/>
                </a:moveTo>
                <a:lnTo>
                  <a:pt x="36152" y="41079"/>
                </a:lnTo>
                <a:lnTo>
                  <a:pt x="36152" y="38690"/>
                </a:lnTo>
                <a:lnTo>
                  <a:pt x="38541" y="38690"/>
                </a:lnTo>
                <a:close/>
                <a:moveTo>
                  <a:pt x="38541" y="43616"/>
                </a:moveTo>
                <a:lnTo>
                  <a:pt x="36152" y="43616"/>
                </a:lnTo>
                <a:lnTo>
                  <a:pt x="36152" y="41226"/>
                </a:lnTo>
                <a:lnTo>
                  <a:pt x="38541" y="41226"/>
                </a:lnTo>
                <a:close/>
                <a:moveTo>
                  <a:pt x="38541" y="46152"/>
                </a:moveTo>
                <a:lnTo>
                  <a:pt x="36152" y="46152"/>
                </a:lnTo>
                <a:lnTo>
                  <a:pt x="36152" y="43764"/>
                </a:lnTo>
                <a:lnTo>
                  <a:pt x="38541" y="43764"/>
                </a:lnTo>
                <a:close/>
                <a:moveTo>
                  <a:pt x="38541" y="48691"/>
                </a:moveTo>
                <a:lnTo>
                  <a:pt x="36152" y="48691"/>
                </a:lnTo>
                <a:lnTo>
                  <a:pt x="36152" y="46302"/>
                </a:lnTo>
                <a:lnTo>
                  <a:pt x="38541" y="46302"/>
                </a:lnTo>
                <a:close/>
                <a:moveTo>
                  <a:pt x="38541" y="51228"/>
                </a:moveTo>
                <a:lnTo>
                  <a:pt x="36152" y="51228"/>
                </a:lnTo>
                <a:lnTo>
                  <a:pt x="36152" y="48839"/>
                </a:lnTo>
                <a:lnTo>
                  <a:pt x="38541" y="48839"/>
                </a:lnTo>
                <a:close/>
                <a:moveTo>
                  <a:pt x="38541" y="53765"/>
                </a:moveTo>
                <a:lnTo>
                  <a:pt x="36152" y="53765"/>
                </a:lnTo>
                <a:lnTo>
                  <a:pt x="36152" y="51376"/>
                </a:lnTo>
                <a:lnTo>
                  <a:pt x="38541" y="51376"/>
                </a:lnTo>
                <a:close/>
                <a:moveTo>
                  <a:pt x="38541" y="56303"/>
                </a:moveTo>
                <a:lnTo>
                  <a:pt x="36152" y="56303"/>
                </a:lnTo>
                <a:lnTo>
                  <a:pt x="36152" y="53914"/>
                </a:lnTo>
                <a:lnTo>
                  <a:pt x="38541" y="53914"/>
                </a:lnTo>
                <a:close/>
                <a:moveTo>
                  <a:pt x="38541" y="58840"/>
                </a:moveTo>
                <a:lnTo>
                  <a:pt x="36152" y="58840"/>
                </a:lnTo>
                <a:lnTo>
                  <a:pt x="36152" y="56451"/>
                </a:lnTo>
                <a:lnTo>
                  <a:pt x="38541" y="56451"/>
                </a:lnTo>
                <a:close/>
                <a:moveTo>
                  <a:pt x="36004" y="5554"/>
                </a:moveTo>
                <a:lnTo>
                  <a:pt x="33615" y="5554"/>
                </a:lnTo>
                <a:lnTo>
                  <a:pt x="33615" y="3165"/>
                </a:lnTo>
                <a:lnTo>
                  <a:pt x="36004" y="3165"/>
                </a:lnTo>
                <a:close/>
                <a:moveTo>
                  <a:pt x="36004" y="8092"/>
                </a:moveTo>
                <a:lnTo>
                  <a:pt x="33615" y="8092"/>
                </a:lnTo>
                <a:lnTo>
                  <a:pt x="33615" y="5703"/>
                </a:lnTo>
                <a:lnTo>
                  <a:pt x="36004" y="5703"/>
                </a:lnTo>
                <a:close/>
                <a:moveTo>
                  <a:pt x="36004" y="10629"/>
                </a:moveTo>
                <a:lnTo>
                  <a:pt x="33615" y="10629"/>
                </a:lnTo>
                <a:lnTo>
                  <a:pt x="33615" y="8240"/>
                </a:lnTo>
                <a:lnTo>
                  <a:pt x="36004" y="8240"/>
                </a:lnTo>
                <a:close/>
                <a:moveTo>
                  <a:pt x="36004" y="13166"/>
                </a:moveTo>
                <a:lnTo>
                  <a:pt x="33615" y="13166"/>
                </a:lnTo>
                <a:lnTo>
                  <a:pt x="33615" y="10777"/>
                </a:lnTo>
                <a:lnTo>
                  <a:pt x="36004" y="10777"/>
                </a:lnTo>
                <a:close/>
                <a:moveTo>
                  <a:pt x="36004" y="15704"/>
                </a:moveTo>
                <a:lnTo>
                  <a:pt x="33615" y="15704"/>
                </a:lnTo>
                <a:lnTo>
                  <a:pt x="33615" y="13316"/>
                </a:lnTo>
                <a:lnTo>
                  <a:pt x="36004" y="13316"/>
                </a:lnTo>
                <a:close/>
                <a:moveTo>
                  <a:pt x="36004" y="18242"/>
                </a:moveTo>
                <a:lnTo>
                  <a:pt x="33615" y="18242"/>
                </a:lnTo>
                <a:lnTo>
                  <a:pt x="33615" y="15853"/>
                </a:lnTo>
                <a:lnTo>
                  <a:pt x="36004" y="15853"/>
                </a:lnTo>
                <a:close/>
                <a:moveTo>
                  <a:pt x="36004" y="20778"/>
                </a:moveTo>
                <a:lnTo>
                  <a:pt x="33615" y="20778"/>
                </a:lnTo>
                <a:lnTo>
                  <a:pt x="33615" y="18389"/>
                </a:lnTo>
                <a:lnTo>
                  <a:pt x="36004" y="18389"/>
                </a:lnTo>
                <a:close/>
                <a:moveTo>
                  <a:pt x="36004" y="23316"/>
                </a:moveTo>
                <a:lnTo>
                  <a:pt x="33615" y="23316"/>
                </a:lnTo>
                <a:lnTo>
                  <a:pt x="33615" y="20928"/>
                </a:lnTo>
                <a:lnTo>
                  <a:pt x="36004" y="20928"/>
                </a:lnTo>
                <a:close/>
                <a:moveTo>
                  <a:pt x="36004" y="25854"/>
                </a:moveTo>
                <a:lnTo>
                  <a:pt x="33615" y="25854"/>
                </a:lnTo>
                <a:lnTo>
                  <a:pt x="33615" y="23465"/>
                </a:lnTo>
                <a:lnTo>
                  <a:pt x="36004" y="23465"/>
                </a:lnTo>
                <a:close/>
                <a:moveTo>
                  <a:pt x="36004" y="28391"/>
                </a:moveTo>
                <a:lnTo>
                  <a:pt x="33615" y="28391"/>
                </a:lnTo>
                <a:lnTo>
                  <a:pt x="33615" y="26002"/>
                </a:lnTo>
                <a:lnTo>
                  <a:pt x="36004" y="26002"/>
                </a:lnTo>
                <a:close/>
                <a:moveTo>
                  <a:pt x="36004" y="30928"/>
                </a:moveTo>
                <a:lnTo>
                  <a:pt x="33615" y="30928"/>
                </a:lnTo>
                <a:lnTo>
                  <a:pt x="33615" y="28540"/>
                </a:lnTo>
                <a:lnTo>
                  <a:pt x="36004" y="28540"/>
                </a:lnTo>
                <a:close/>
                <a:moveTo>
                  <a:pt x="36004" y="33466"/>
                </a:moveTo>
                <a:lnTo>
                  <a:pt x="33615" y="33466"/>
                </a:lnTo>
                <a:lnTo>
                  <a:pt x="33615" y="31077"/>
                </a:lnTo>
                <a:lnTo>
                  <a:pt x="36004" y="31077"/>
                </a:lnTo>
                <a:close/>
                <a:moveTo>
                  <a:pt x="36004" y="36003"/>
                </a:moveTo>
                <a:lnTo>
                  <a:pt x="33615" y="36003"/>
                </a:lnTo>
                <a:lnTo>
                  <a:pt x="33615" y="33614"/>
                </a:lnTo>
                <a:lnTo>
                  <a:pt x="36004" y="33614"/>
                </a:lnTo>
                <a:close/>
                <a:moveTo>
                  <a:pt x="36004" y="38540"/>
                </a:moveTo>
                <a:lnTo>
                  <a:pt x="33615" y="38540"/>
                </a:lnTo>
                <a:lnTo>
                  <a:pt x="33615" y="36152"/>
                </a:lnTo>
                <a:lnTo>
                  <a:pt x="36004" y="36152"/>
                </a:lnTo>
                <a:close/>
                <a:moveTo>
                  <a:pt x="36004" y="41079"/>
                </a:moveTo>
                <a:lnTo>
                  <a:pt x="33615" y="41079"/>
                </a:lnTo>
                <a:lnTo>
                  <a:pt x="33615" y="38690"/>
                </a:lnTo>
                <a:lnTo>
                  <a:pt x="36004" y="38690"/>
                </a:lnTo>
                <a:close/>
                <a:moveTo>
                  <a:pt x="36004" y="43616"/>
                </a:moveTo>
                <a:lnTo>
                  <a:pt x="33615" y="43616"/>
                </a:lnTo>
                <a:lnTo>
                  <a:pt x="33615" y="41226"/>
                </a:lnTo>
                <a:lnTo>
                  <a:pt x="36004" y="41226"/>
                </a:lnTo>
                <a:close/>
                <a:moveTo>
                  <a:pt x="36004" y="46152"/>
                </a:moveTo>
                <a:lnTo>
                  <a:pt x="33615" y="46152"/>
                </a:lnTo>
                <a:lnTo>
                  <a:pt x="33615" y="43764"/>
                </a:lnTo>
                <a:lnTo>
                  <a:pt x="36004" y="43764"/>
                </a:lnTo>
                <a:close/>
                <a:moveTo>
                  <a:pt x="36004" y="48691"/>
                </a:moveTo>
                <a:lnTo>
                  <a:pt x="33615" y="48691"/>
                </a:lnTo>
                <a:lnTo>
                  <a:pt x="33615" y="46302"/>
                </a:lnTo>
                <a:lnTo>
                  <a:pt x="36004" y="46302"/>
                </a:lnTo>
                <a:close/>
                <a:moveTo>
                  <a:pt x="36004" y="51228"/>
                </a:moveTo>
                <a:lnTo>
                  <a:pt x="33615" y="51228"/>
                </a:lnTo>
                <a:lnTo>
                  <a:pt x="33615" y="48839"/>
                </a:lnTo>
                <a:lnTo>
                  <a:pt x="36004" y="48839"/>
                </a:lnTo>
                <a:close/>
                <a:moveTo>
                  <a:pt x="36004" y="53765"/>
                </a:moveTo>
                <a:lnTo>
                  <a:pt x="33615" y="53765"/>
                </a:lnTo>
                <a:lnTo>
                  <a:pt x="33615" y="51376"/>
                </a:lnTo>
                <a:lnTo>
                  <a:pt x="36004" y="51376"/>
                </a:lnTo>
                <a:close/>
                <a:moveTo>
                  <a:pt x="36004" y="56303"/>
                </a:moveTo>
                <a:lnTo>
                  <a:pt x="33615" y="56303"/>
                </a:lnTo>
                <a:lnTo>
                  <a:pt x="33615" y="53914"/>
                </a:lnTo>
                <a:lnTo>
                  <a:pt x="36004" y="53914"/>
                </a:lnTo>
                <a:close/>
                <a:moveTo>
                  <a:pt x="36004" y="58840"/>
                </a:moveTo>
                <a:lnTo>
                  <a:pt x="33615" y="58840"/>
                </a:lnTo>
                <a:lnTo>
                  <a:pt x="33615" y="56451"/>
                </a:lnTo>
                <a:lnTo>
                  <a:pt x="36004" y="56451"/>
                </a:lnTo>
                <a:close/>
                <a:moveTo>
                  <a:pt x="33466" y="5554"/>
                </a:moveTo>
                <a:lnTo>
                  <a:pt x="31077" y="5554"/>
                </a:lnTo>
                <a:lnTo>
                  <a:pt x="31077" y="3165"/>
                </a:lnTo>
                <a:lnTo>
                  <a:pt x="33466" y="3165"/>
                </a:lnTo>
                <a:close/>
                <a:moveTo>
                  <a:pt x="33466" y="8092"/>
                </a:moveTo>
                <a:lnTo>
                  <a:pt x="31077" y="8092"/>
                </a:lnTo>
                <a:lnTo>
                  <a:pt x="31077" y="5703"/>
                </a:lnTo>
                <a:lnTo>
                  <a:pt x="33466" y="5703"/>
                </a:lnTo>
                <a:close/>
                <a:moveTo>
                  <a:pt x="33466" y="10629"/>
                </a:moveTo>
                <a:lnTo>
                  <a:pt x="31077" y="10629"/>
                </a:lnTo>
                <a:lnTo>
                  <a:pt x="31077" y="8240"/>
                </a:lnTo>
                <a:lnTo>
                  <a:pt x="33466" y="8240"/>
                </a:lnTo>
                <a:close/>
                <a:moveTo>
                  <a:pt x="33466" y="13166"/>
                </a:moveTo>
                <a:lnTo>
                  <a:pt x="31077" y="13166"/>
                </a:lnTo>
                <a:lnTo>
                  <a:pt x="31077" y="10777"/>
                </a:lnTo>
                <a:lnTo>
                  <a:pt x="33466" y="10777"/>
                </a:lnTo>
                <a:close/>
                <a:moveTo>
                  <a:pt x="33466" y="15704"/>
                </a:moveTo>
                <a:lnTo>
                  <a:pt x="31077" y="15704"/>
                </a:lnTo>
                <a:lnTo>
                  <a:pt x="31077" y="13316"/>
                </a:lnTo>
                <a:lnTo>
                  <a:pt x="33466" y="13316"/>
                </a:lnTo>
                <a:close/>
                <a:moveTo>
                  <a:pt x="33466" y="18242"/>
                </a:moveTo>
                <a:lnTo>
                  <a:pt x="31077" y="18242"/>
                </a:lnTo>
                <a:lnTo>
                  <a:pt x="31077" y="15853"/>
                </a:lnTo>
                <a:lnTo>
                  <a:pt x="33466" y="15853"/>
                </a:lnTo>
                <a:close/>
                <a:moveTo>
                  <a:pt x="33466" y="20778"/>
                </a:moveTo>
                <a:lnTo>
                  <a:pt x="31077" y="20778"/>
                </a:lnTo>
                <a:lnTo>
                  <a:pt x="31077" y="18389"/>
                </a:lnTo>
                <a:lnTo>
                  <a:pt x="33466" y="18389"/>
                </a:lnTo>
                <a:close/>
                <a:moveTo>
                  <a:pt x="33466" y="23316"/>
                </a:moveTo>
                <a:lnTo>
                  <a:pt x="31077" y="23316"/>
                </a:lnTo>
                <a:lnTo>
                  <a:pt x="31077" y="20928"/>
                </a:lnTo>
                <a:lnTo>
                  <a:pt x="33466" y="20928"/>
                </a:lnTo>
                <a:close/>
                <a:moveTo>
                  <a:pt x="33466" y="25854"/>
                </a:moveTo>
                <a:lnTo>
                  <a:pt x="31077" y="25854"/>
                </a:lnTo>
                <a:lnTo>
                  <a:pt x="31077" y="23465"/>
                </a:lnTo>
                <a:lnTo>
                  <a:pt x="33466" y="23465"/>
                </a:lnTo>
                <a:close/>
                <a:moveTo>
                  <a:pt x="33466" y="28391"/>
                </a:moveTo>
                <a:lnTo>
                  <a:pt x="31077" y="28391"/>
                </a:lnTo>
                <a:lnTo>
                  <a:pt x="31077" y="26002"/>
                </a:lnTo>
                <a:lnTo>
                  <a:pt x="33466" y="26002"/>
                </a:lnTo>
                <a:close/>
                <a:moveTo>
                  <a:pt x="33466" y="30928"/>
                </a:moveTo>
                <a:lnTo>
                  <a:pt x="31077" y="30928"/>
                </a:lnTo>
                <a:lnTo>
                  <a:pt x="31077" y="28540"/>
                </a:lnTo>
                <a:lnTo>
                  <a:pt x="33466" y="28540"/>
                </a:lnTo>
                <a:close/>
                <a:moveTo>
                  <a:pt x="33466" y="33466"/>
                </a:moveTo>
                <a:lnTo>
                  <a:pt x="31077" y="33466"/>
                </a:lnTo>
                <a:lnTo>
                  <a:pt x="31077" y="31077"/>
                </a:lnTo>
                <a:lnTo>
                  <a:pt x="33466" y="31077"/>
                </a:lnTo>
                <a:close/>
                <a:moveTo>
                  <a:pt x="33466" y="36003"/>
                </a:moveTo>
                <a:lnTo>
                  <a:pt x="31077" y="36003"/>
                </a:lnTo>
                <a:lnTo>
                  <a:pt x="31077" y="33614"/>
                </a:lnTo>
                <a:lnTo>
                  <a:pt x="33466" y="33614"/>
                </a:lnTo>
                <a:close/>
                <a:moveTo>
                  <a:pt x="33466" y="38540"/>
                </a:moveTo>
                <a:lnTo>
                  <a:pt x="31077" y="38540"/>
                </a:lnTo>
                <a:lnTo>
                  <a:pt x="31077" y="36152"/>
                </a:lnTo>
                <a:lnTo>
                  <a:pt x="33466" y="36152"/>
                </a:lnTo>
                <a:close/>
                <a:moveTo>
                  <a:pt x="33466" y="41079"/>
                </a:moveTo>
                <a:lnTo>
                  <a:pt x="31077" y="41079"/>
                </a:lnTo>
                <a:lnTo>
                  <a:pt x="31077" y="38690"/>
                </a:lnTo>
                <a:lnTo>
                  <a:pt x="33466" y="38690"/>
                </a:lnTo>
                <a:close/>
                <a:moveTo>
                  <a:pt x="33466" y="43616"/>
                </a:moveTo>
                <a:lnTo>
                  <a:pt x="31077" y="43616"/>
                </a:lnTo>
                <a:lnTo>
                  <a:pt x="31077" y="41226"/>
                </a:lnTo>
                <a:lnTo>
                  <a:pt x="33466" y="41226"/>
                </a:lnTo>
                <a:close/>
                <a:moveTo>
                  <a:pt x="33466" y="46152"/>
                </a:moveTo>
                <a:lnTo>
                  <a:pt x="31077" y="46152"/>
                </a:lnTo>
                <a:lnTo>
                  <a:pt x="31077" y="43764"/>
                </a:lnTo>
                <a:lnTo>
                  <a:pt x="33466" y="43764"/>
                </a:lnTo>
                <a:close/>
                <a:moveTo>
                  <a:pt x="33466" y="48691"/>
                </a:moveTo>
                <a:lnTo>
                  <a:pt x="31077" y="48691"/>
                </a:lnTo>
                <a:lnTo>
                  <a:pt x="31077" y="46302"/>
                </a:lnTo>
                <a:lnTo>
                  <a:pt x="33466" y="46302"/>
                </a:lnTo>
                <a:close/>
                <a:moveTo>
                  <a:pt x="33466" y="51228"/>
                </a:moveTo>
                <a:lnTo>
                  <a:pt x="31077" y="51228"/>
                </a:lnTo>
                <a:lnTo>
                  <a:pt x="31077" y="48839"/>
                </a:lnTo>
                <a:lnTo>
                  <a:pt x="33466" y="48839"/>
                </a:lnTo>
                <a:close/>
                <a:moveTo>
                  <a:pt x="33466" y="53765"/>
                </a:moveTo>
                <a:lnTo>
                  <a:pt x="31077" y="53765"/>
                </a:lnTo>
                <a:lnTo>
                  <a:pt x="31077" y="51376"/>
                </a:lnTo>
                <a:lnTo>
                  <a:pt x="33466" y="51376"/>
                </a:lnTo>
                <a:close/>
                <a:moveTo>
                  <a:pt x="33466" y="56303"/>
                </a:moveTo>
                <a:lnTo>
                  <a:pt x="31077" y="56303"/>
                </a:lnTo>
                <a:lnTo>
                  <a:pt x="31077" y="53914"/>
                </a:lnTo>
                <a:lnTo>
                  <a:pt x="33466" y="53914"/>
                </a:lnTo>
                <a:close/>
                <a:moveTo>
                  <a:pt x="33466" y="58840"/>
                </a:moveTo>
                <a:lnTo>
                  <a:pt x="31077" y="58840"/>
                </a:lnTo>
                <a:lnTo>
                  <a:pt x="31077" y="56451"/>
                </a:lnTo>
                <a:lnTo>
                  <a:pt x="33466" y="56451"/>
                </a:lnTo>
                <a:close/>
                <a:moveTo>
                  <a:pt x="30928" y="5554"/>
                </a:moveTo>
                <a:lnTo>
                  <a:pt x="28540" y="5554"/>
                </a:lnTo>
                <a:lnTo>
                  <a:pt x="28540" y="3165"/>
                </a:lnTo>
                <a:lnTo>
                  <a:pt x="30928" y="3165"/>
                </a:lnTo>
                <a:close/>
                <a:moveTo>
                  <a:pt x="30928" y="8092"/>
                </a:moveTo>
                <a:lnTo>
                  <a:pt x="28540" y="8092"/>
                </a:lnTo>
                <a:lnTo>
                  <a:pt x="28540" y="5703"/>
                </a:lnTo>
                <a:lnTo>
                  <a:pt x="30928" y="5703"/>
                </a:lnTo>
                <a:close/>
                <a:moveTo>
                  <a:pt x="30928" y="10629"/>
                </a:moveTo>
                <a:lnTo>
                  <a:pt x="28540" y="10629"/>
                </a:lnTo>
                <a:lnTo>
                  <a:pt x="28540" y="8240"/>
                </a:lnTo>
                <a:lnTo>
                  <a:pt x="30928" y="8240"/>
                </a:lnTo>
                <a:close/>
                <a:moveTo>
                  <a:pt x="30928" y="13166"/>
                </a:moveTo>
                <a:lnTo>
                  <a:pt x="28540" y="13166"/>
                </a:lnTo>
                <a:lnTo>
                  <a:pt x="28540" y="10777"/>
                </a:lnTo>
                <a:lnTo>
                  <a:pt x="30928" y="10777"/>
                </a:lnTo>
                <a:close/>
                <a:moveTo>
                  <a:pt x="30928" y="15704"/>
                </a:moveTo>
                <a:lnTo>
                  <a:pt x="28540" y="15704"/>
                </a:lnTo>
                <a:lnTo>
                  <a:pt x="28540" y="13316"/>
                </a:lnTo>
                <a:lnTo>
                  <a:pt x="30928" y="13316"/>
                </a:lnTo>
                <a:close/>
                <a:moveTo>
                  <a:pt x="30928" y="18242"/>
                </a:moveTo>
                <a:lnTo>
                  <a:pt x="28540" y="18242"/>
                </a:lnTo>
                <a:lnTo>
                  <a:pt x="28540" y="15853"/>
                </a:lnTo>
                <a:lnTo>
                  <a:pt x="30928" y="15853"/>
                </a:lnTo>
                <a:close/>
                <a:moveTo>
                  <a:pt x="30928" y="20778"/>
                </a:moveTo>
                <a:lnTo>
                  <a:pt x="28540" y="20778"/>
                </a:lnTo>
                <a:lnTo>
                  <a:pt x="28540" y="18389"/>
                </a:lnTo>
                <a:lnTo>
                  <a:pt x="30928" y="18389"/>
                </a:lnTo>
                <a:close/>
                <a:moveTo>
                  <a:pt x="30928" y="23316"/>
                </a:moveTo>
                <a:lnTo>
                  <a:pt x="28540" y="23316"/>
                </a:lnTo>
                <a:lnTo>
                  <a:pt x="28540" y="20928"/>
                </a:lnTo>
                <a:lnTo>
                  <a:pt x="30928" y="20928"/>
                </a:lnTo>
                <a:close/>
                <a:moveTo>
                  <a:pt x="30928" y="25854"/>
                </a:moveTo>
                <a:lnTo>
                  <a:pt x="28540" y="25854"/>
                </a:lnTo>
                <a:lnTo>
                  <a:pt x="28540" y="23465"/>
                </a:lnTo>
                <a:lnTo>
                  <a:pt x="30928" y="23465"/>
                </a:lnTo>
                <a:close/>
                <a:moveTo>
                  <a:pt x="30928" y="28391"/>
                </a:moveTo>
                <a:lnTo>
                  <a:pt x="28540" y="28391"/>
                </a:lnTo>
                <a:lnTo>
                  <a:pt x="28540" y="26002"/>
                </a:lnTo>
                <a:lnTo>
                  <a:pt x="30928" y="26002"/>
                </a:lnTo>
                <a:close/>
                <a:moveTo>
                  <a:pt x="30928" y="30928"/>
                </a:moveTo>
                <a:lnTo>
                  <a:pt x="28540" y="30928"/>
                </a:lnTo>
                <a:lnTo>
                  <a:pt x="28540" y="28540"/>
                </a:lnTo>
                <a:lnTo>
                  <a:pt x="30928" y="28540"/>
                </a:lnTo>
                <a:close/>
                <a:moveTo>
                  <a:pt x="30928" y="33466"/>
                </a:moveTo>
                <a:lnTo>
                  <a:pt x="28540" y="33466"/>
                </a:lnTo>
                <a:lnTo>
                  <a:pt x="28540" y="31077"/>
                </a:lnTo>
                <a:lnTo>
                  <a:pt x="30928" y="31077"/>
                </a:lnTo>
                <a:close/>
                <a:moveTo>
                  <a:pt x="30928" y="36003"/>
                </a:moveTo>
                <a:lnTo>
                  <a:pt x="28540" y="36003"/>
                </a:lnTo>
                <a:lnTo>
                  <a:pt x="28540" y="33614"/>
                </a:lnTo>
                <a:lnTo>
                  <a:pt x="30928" y="33614"/>
                </a:lnTo>
                <a:close/>
                <a:moveTo>
                  <a:pt x="30928" y="38540"/>
                </a:moveTo>
                <a:lnTo>
                  <a:pt x="28540" y="38540"/>
                </a:lnTo>
                <a:lnTo>
                  <a:pt x="28540" y="36152"/>
                </a:lnTo>
                <a:lnTo>
                  <a:pt x="30928" y="36152"/>
                </a:lnTo>
                <a:close/>
                <a:moveTo>
                  <a:pt x="30928" y="41079"/>
                </a:moveTo>
                <a:lnTo>
                  <a:pt x="28540" y="41079"/>
                </a:lnTo>
                <a:lnTo>
                  <a:pt x="28540" y="38690"/>
                </a:lnTo>
                <a:lnTo>
                  <a:pt x="30928" y="38690"/>
                </a:lnTo>
                <a:close/>
                <a:moveTo>
                  <a:pt x="30928" y="43616"/>
                </a:moveTo>
                <a:lnTo>
                  <a:pt x="28540" y="43616"/>
                </a:lnTo>
                <a:lnTo>
                  <a:pt x="28540" y="41226"/>
                </a:lnTo>
                <a:lnTo>
                  <a:pt x="30928" y="41226"/>
                </a:lnTo>
                <a:close/>
                <a:moveTo>
                  <a:pt x="30928" y="46152"/>
                </a:moveTo>
                <a:lnTo>
                  <a:pt x="28540" y="46152"/>
                </a:lnTo>
                <a:lnTo>
                  <a:pt x="28540" y="43764"/>
                </a:lnTo>
                <a:lnTo>
                  <a:pt x="30928" y="43764"/>
                </a:lnTo>
                <a:close/>
                <a:moveTo>
                  <a:pt x="30928" y="48691"/>
                </a:moveTo>
                <a:lnTo>
                  <a:pt x="28540" y="48691"/>
                </a:lnTo>
                <a:lnTo>
                  <a:pt x="28540" y="46302"/>
                </a:lnTo>
                <a:lnTo>
                  <a:pt x="30928" y="46302"/>
                </a:lnTo>
                <a:close/>
                <a:moveTo>
                  <a:pt x="30928" y="51228"/>
                </a:moveTo>
                <a:lnTo>
                  <a:pt x="28540" y="51228"/>
                </a:lnTo>
                <a:lnTo>
                  <a:pt x="28540" y="48839"/>
                </a:lnTo>
                <a:lnTo>
                  <a:pt x="30928" y="48839"/>
                </a:lnTo>
                <a:close/>
                <a:moveTo>
                  <a:pt x="30928" y="53765"/>
                </a:moveTo>
                <a:lnTo>
                  <a:pt x="28540" y="53765"/>
                </a:lnTo>
                <a:lnTo>
                  <a:pt x="28540" y="51376"/>
                </a:lnTo>
                <a:lnTo>
                  <a:pt x="30928" y="51376"/>
                </a:lnTo>
                <a:close/>
                <a:moveTo>
                  <a:pt x="30928" y="56303"/>
                </a:moveTo>
                <a:lnTo>
                  <a:pt x="28540" y="56303"/>
                </a:lnTo>
                <a:lnTo>
                  <a:pt x="28540" y="53914"/>
                </a:lnTo>
                <a:lnTo>
                  <a:pt x="30928" y="53914"/>
                </a:lnTo>
                <a:close/>
                <a:moveTo>
                  <a:pt x="30928" y="58840"/>
                </a:moveTo>
                <a:lnTo>
                  <a:pt x="28540" y="58840"/>
                </a:lnTo>
                <a:lnTo>
                  <a:pt x="28540" y="56451"/>
                </a:lnTo>
                <a:lnTo>
                  <a:pt x="30928" y="56451"/>
                </a:lnTo>
                <a:close/>
                <a:moveTo>
                  <a:pt x="28391" y="5554"/>
                </a:moveTo>
                <a:lnTo>
                  <a:pt x="26002" y="5554"/>
                </a:lnTo>
                <a:lnTo>
                  <a:pt x="26002" y="3165"/>
                </a:lnTo>
                <a:lnTo>
                  <a:pt x="28391" y="3165"/>
                </a:lnTo>
                <a:close/>
                <a:moveTo>
                  <a:pt x="28391" y="8092"/>
                </a:moveTo>
                <a:lnTo>
                  <a:pt x="26002" y="8092"/>
                </a:lnTo>
                <a:lnTo>
                  <a:pt x="26002" y="5703"/>
                </a:lnTo>
                <a:lnTo>
                  <a:pt x="28391" y="5703"/>
                </a:lnTo>
                <a:close/>
                <a:moveTo>
                  <a:pt x="28391" y="10629"/>
                </a:moveTo>
                <a:lnTo>
                  <a:pt x="26002" y="10629"/>
                </a:lnTo>
                <a:lnTo>
                  <a:pt x="26002" y="8240"/>
                </a:lnTo>
                <a:lnTo>
                  <a:pt x="28391" y="8240"/>
                </a:lnTo>
                <a:close/>
                <a:moveTo>
                  <a:pt x="28391" y="13166"/>
                </a:moveTo>
                <a:lnTo>
                  <a:pt x="26002" y="13166"/>
                </a:lnTo>
                <a:lnTo>
                  <a:pt x="26002" y="10777"/>
                </a:lnTo>
                <a:lnTo>
                  <a:pt x="28391" y="10777"/>
                </a:lnTo>
                <a:close/>
                <a:moveTo>
                  <a:pt x="28391" y="15704"/>
                </a:moveTo>
                <a:lnTo>
                  <a:pt x="26002" y="15704"/>
                </a:lnTo>
                <a:lnTo>
                  <a:pt x="26002" y="13316"/>
                </a:lnTo>
                <a:lnTo>
                  <a:pt x="28391" y="13316"/>
                </a:lnTo>
                <a:close/>
                <a:moveTo>
                  <a:pt x="28391" y="18242"/>
                </a:moveTo>
                <a:lnTo>
                  <a:pt x="26002" y="18242"/>
                </a:lnTo>
                <a:lnTo>
                  <a:pt x="26002" y="15853"/>
                </a:lnTo>
                <a:lnTo>
                  <a:pt x="28391" y="15853"/>
                </a:lnTo>
                <a:close/>
                <a:moveTo>
                  <a:pt x="28391" y="20778"/>
                </a:moveTo>
                <a:lnTo>
                  <a:pt x="26002" y="20778"/>
                </a:lnTo>
                <a:lnTo>
                  <a:pt x="26002" y="18389"/>
                </a:lnTo>
                <a:lnTo>
                  <a:pt x="28391" y="18389"/>
                </a:lnTo>
                <a:close/>
                <a:moveTo>
                  <a:pt x="28391" y="23316"/>
                </a:moveTo>
                <a:lnTo>
                  <a:pt x="26002" y="23316"/>
                </a:lnTo>
                <a:lnTo>
                  <a:pt x="26002" y="20928"/>
                </a:lnTo>
                <a:lnTo>
                  <a:pt x="28391" y="20928"/>
                </a:lnTo>
                <a:close/>
                <a:moveTo>
                  <a:pt x="28391" y="25854"/>
                </a:moveTo>
                <a:lnTo>
                  <a:pt x="26002" y="25854"/>
                </a:lnTo>
                <a:lnTo>
                  <a:pt x="26002" y="23465"/>
                </a:lnTo>
                <a:lnTo>
                  <a:pt x="28391" y="23465"/>
                </a:lnTo>
                <a:close/>
                <a:moveTo>
                  <a:pt x="28391" y="28391"/>
                </a:moveTo>
                <a:lnTo>
                  <a:pt x="26002" y="28391"/>
                </a:lnTo>
                <a:lnTo>
                  <a:pt x="26002" y="26002"/>
                </a:lnTo>
                <a:lnTo>
                  <a:pt x="28391" y="26002"/>
                </a:lnTo>
                <a:close/>
                <a:moveTo>
                  <a:pt x="28391" y="30928"/>
                </a:moveTo>
                <a:lnTo>
                  <a:pt x="26002" y="30928"/>
                </a:lnTo>
                <a:lnTo>
                  <a:pt x="26002" y="28540"/>
                </a:lnTo>
                <a:lnTo>
                  <a:pt x="28391" y="28540"/>
                </a:lnTo>
                <a:close/>
                <a:moveTo>
                  <a:pt x="28391" y="33466"/>
                </a:moveTo>
                <a:lnTo>
                  <a:pt x="26002" y="33466"/>
                </a:lnTo>
                <a:lnTo>
                  <a:pt x="26002" y="31077"/>
                </a:lnTo>
                <a:lnTo>
                  <a:pt x="28391" y="31077"/>
                </a:lnTo>
                <a:close/>
                <a:moveTo>
                  <a:pt x="28391" y="36003"/>
                </a:moveTo>
                <a:lnTo>
                  <a:pt x="26002" y="36003"/>
                </a:lnTo>
                <a:lnTo>
                  <a:pt x="26002" y="33614"/>
                </a:lnTo>
                <a:lnTo>
                  <a:pt x="28391" y="33614"/>
                </a:lnTo>
                <a:close/>
                <a:moveTo>
                  <a:pt x="28391" y="38540"/>
                </a:moveTo>
                <a:lnTo>
                  <a:pt x="26002" y="38540"/>
                </a:lnTo>
                <a:lnTo>
                  <a:pt x="26002" y="36152"/>
                </a:lnTo>
                <a:lnTo>
                  <a:pt x="28391" y="36152"/>
                </a:lnTo>
                <a:close/>
                <a:moveTo>
                  <a:pt x="28391" y="41079"/>
                </a:moveTo>
                <a:lnTo>
                  <a:pt x="26002" y="41079"/>
                </a:lnTo>
                <a:lnTo>
                  <a:pt x="26002" y="38690"/>
                </a:lnTo>
                <a:lnTo>
                  <a:pt x="28391" y="38690"/>
                </a:lnTo>
                <a:close/>
                <a:moveTo>
                  <a:pt x="28391" y="43616"/>
                </a:moveTo>
                <a:lnTo>
                  <a:pt x="26002" y="43616"/>
                </a:lnTo>
                <a:lnTo>
                  <a:pt x="26002" y="41226"/>
                </a:lnTo>
                <a:lnTo>
                  <a:pt x="28391" y="41226"/>
                </a:lnTo>
                <a:close/>
                <a:moveTo>
                  <a:pt x="28391" y="46152"/>
                </a:moveTo>
                <a:lnTo>
                  <a:pt x="26002" y="46152"/>
                </a:lnTo>
                <a:lnTo>
                  <a:pt x="26002" y="43764"/>
                </a:lnTo>
                <a:lnTo>
                  <a:pt x="28391" y="43764"/>
                </a:lnTo>
                <a:close/>
                <a:moveTo>
                  <a:pt x="28391" y="48691"/>
                </a:moveTo>
                <a:lnTo>
                  <a:pt x="26002" y="48691"/>
                </a:lnTo>
                <a:lnTo>
                  <a:pt x="26002" y="46302"/>
                </a:lnTo>
                <a:lnTo>
                  <a:pt x="28391" y="46302"/>
                </a:lnTo>
                <a:close/>
                <a:moveTo>
                  <a:pt x="28391" y="51228"/>
                </a:moveTo>
                <a:lnTo>
                  <a:pt x="26002" y="51228"/>
                </a:lnTo>
                <a:lnTo>
                  <a:pt x="26002" y="48839"/>
                </a:lnTo>
                <a:lnTo>
                  <a:pt x="28391" y="48839"/>
                </a:lnTo>
                <a:close/>
                <a:moveTo>
                  <a:pt x="28391" y="53765"/>
                </a:moveTo>
                <a:lnTo>
                  <a:pt x="26002" y="53765"/>
                </a:lnTo>
                <a:lnTo>
                  <a:pt x="26002" y="51376"/>
                </a:lnTo>
                <a:lnTo>
                  <a:pt x="28391" y="51376"/>
                </a:lnTo>
                <a:close/>
                <a:moveTo>
                  <a:pt x="28391" y="56303"/>
                </a:moveTo>
                <a:lnTo>
                  <a:pt x="26002" y="56303"/>
                </a:lnTo>
                <a:lnTo>
                  <a:pt x="26002" y="53914"/>
                </a:lnTo>
                <a:lnTo>
                  <a:pt x="28391" y="53914"/>
                </a:lnTo>
                <a:close/>
                <a:moveTo>
                  <a:pt x="28391" y="58840"/>
                </a:moveTo>
                <a:lnTo>
                  <a:pt x="26002" y="58840"/>
                </a:lnTo>
                <a:lnTo>
                  <a:pt x="26002" y="56451"/>
                </a:lnTo>
                <a:lnTo>
                  <a:pt x="28391" y="56451"/>
                </a:lnTo>
                <a:close/>
                <a:moveTo>
                  <a:pt x="25854" y="5554"/>
                </a:moveTo>
                <a:lnTo>
                  <a:pt x="23465" y="5554"/>
                </a:lnTo>
                <a:lnTo>
                  <a:pt x="23465" y="3165"/>
                </a:lnTo>
                <a:lnTo>
                  <a:pt x="25854" y="3165"/>
                </a:lnTo>
                <a:close/>
                <a:moveTo>
                  <a:pt x="25854" y="8092"/>
                </a:moveTo>
                <a:lnTo>
                  <a:pt x="23465" y="8092"/>
                </a:lnTo>
                <a:lnTo>
                  <a:pt x="23465" y="5703"/>
                </a:lnTo>
                <a:lnTo>
                  <a:pt x="25854" y="5703"/>
                </a:lnTo>
                <a:close/>
                <a:moveTo>
                  <a:pt x="25854" y="10629"/>
                </a:moveTo>
                <a:lnTo>
                  <a:pt x="23465" y="10629"/>
                </a:lnTo>
                <a:lnTo>
                  <a:pt x="23465" y="8240"/>
                </a:lnTo>
                <a:lnTo>
                  <a:pt x="25854" y="8240"/>
                </a:lnTo>
                <a:close/>
                <a:moveTo>
                  <a:pt x="25854" y="13166"/>
                </a:moveTo>
                <a:lnTo>
                  <a:pt x="23465" y="13166"/>
                </a:lnTo>
                <a:lnTo>
                  <a:pt x="23465" y="10777"/>
                </a:lnTo>
                <a:lnTo>
                  <a:pt x="25854" y="10777"/>
                </a:lnTo>
                <a:close/>
                <a:moveTo>
                  <a:pt x="25854" y="15704"/>
                </a:moveTo>
                <a:lnTo>
                  <a:pt x="23465" y="15704"/>
                </a:lnTo>
                <a:lnTo>
                  <a:pt x="23465" y="13316"/>
                </a:lnTo>
                <a:lnTo>
                  <a:pt x="25854" y="13316"/>
                </a:lnTo>
                <a:close/>
                <a:moveTo>
                  <a:pt x="25854" y="18242"/>
                </a:moveTo>
                <a:lnTo>
                  <a:pt x="23465" y="18242"/>
                </a:lnTo>
                <a:lnTo>
                  <a:pt x="23465" y="15853"/>
                </a:lnTo>
                <a:lnTo>
                  <a:pt x="25854" y="15853"/>
                </a:lnTo>
                <a:close/>
                <a:moveTo>
                  <a:pt x="25854" y="20778"/>
                </a:moveTo>
                <a:lnTo>
                  <a:pt x="23465" y="20778"/>
                </a:lnTo>
                <a:lnTo>
                  <a:pt x="23465" y="18389"/>
                </a:lnTo>
                <a:lnTo>
                  <a:pt x="25854" y="18389"/>
                </a:lnTo>
                <a:close/>
                <a:moveTo>
                  <a:pt x="25854" y="23316"/>
                </a:moveTo>
                <a:lnTo>
                  <a:pt x="23465" y="23316"/>
                </a:lnTo>
                <a:lnTo>
                  <a:pt x="23465" y="20928"/>
                </a:lnTo>
                <a:lnTo>
                  <a:pt x="25854" y="20928"/>
                </a:lnTo>
                <a:close/>
                <a:moveTo>
                  <a:pt x="25854" y="25854"/>
                </a:moveTo>
                <a:lnTo>
                  <a:pt x="23465" y="25854"/>
                </a:lnTo>
                <a:lnTo>
                  <a:pt x="23465" y="23465"/>
                </a:lnTo>
                <a:lnTo>
                  <a:pt x="25854" y="23465"/>
                </a:lnTo>
                <a:close/>
                <a:moveTo>
                  <a:pt x="25854" y="28391"/>
                </a:moveTo>
                <a:lnTo>
                  <a:pt x="23465" y="28391"/>
                </a:lnTo>
                <a:lnTo>
                  <a:pt x="23465" y="26002"/>
                </a:lnTo>
                <a:lnTo>
                  <a:pt x="25854" y="26002"/>
                </a:lnTo>
                <a:close/>
                <a:moveTo>
                  <a:pt x="25854" y="30928"/>
                </a:moveTo>
                <a:lnTo>
                  <a:pt x="23465" y="30928"/>
                </a:lnTo>
                <a:lnTo>
                  <a:pt x="23465" y="28540"/>
                </a:lnTo>
                <a:lnTo>
                  <a:pt x="25854" y="28540"/>
                </a:lnTo>
                <a:close/>
                <a:moveTo>
                  <a:pt x="25854" y="33466"/>
                </a:moveTo>
                <a:lnTo>
                  <a:pt x="23465" y="33466"/>
                </a:lnTo>
                <a:lnTo>
                  <a:pt x="23465" y="31077"/>
                </a:lnTo>
                <a:lnTo>
                  <a:pt x="25854" y="31077"/>
                </a:lnTo>
                <a:close/>
                <a:moveTo>
                  <a:pt x="25854" y="36003"/>
                </a:moveTo>
                <a:lnTo>
                  <a:pt x="23465" y="36003"/>
                </a:lnTo>
                <a:lnTo>
                  <a:pt x="23465" y="33614"/>
                </a:lnTo>
                <a:lnTo>
                  <a:pt x="25854" y="33614"/>
                </a:lnTo>
                <a:close/>
                <a:moveTo>
                  <a:pt x="25854" y="38540"/>
                </a:moveTo>
                <a:lnTo>
                  <a:pt x="23465" y="38540"/>
                </a:lnTo>
                <a:lnTo>
                  <a:pt x="23465" y="36152"/>
                </a:lnTo>
                <a:lnTo>
                  <a:pt x="25854" y="36152"/>
                </a:lnTo>
                <a:close/>
                <a:moveTo>
                  <a:pt x="25854" y="41079"/>
                </a:moveTo>
                <a:lnTo>
                  <a:pt x="23465" y="41079"/>
                </a:lnTo>
                <a:lnTo>
                  <a:pt x="23465" y="38690"/>
                </a:lnTo>
                <a:lnTo>
                  <a:pt x="25854" y="38690"/>
                </a:lnTo>
                <a:close/>
                <a:moveTo>
                  <a:pt x="25854" y="43616"/>
                </a:moveTo>
                <a:lnTo>
                  <a:pt x="23465" y="43616"/>
                </a:lnTo>
                <a:lnTo>
                  <a:pt x="23465" y="41226"/>
                </a:lnTo>
                <a:lnTo>
                  <a:pt x="25854" y="41226"/>
                </a:lnTo>
                <a:close/>
                <a:moveTo>
                  <a:pt x="25854" y="46152"/>
                </a:moveTo>
                <a:lnTo>
                  <a:pt x="23465" y="46152"/>
                </a:lnTo>
                <a:lnTo>
                  <a:pt x="23465" y="43764"/>
                </a:lnTo>
                <a:lnTo>
                  <a:pt x="25854" y="43764"/>
                </a:lnTo>
                <a:close/>
                <a:moveTo>
                  <a:pt x="25854" y="48691"/>
                </a:moveTo>
                <a:lnTo>
                  <a:pt x="23465" y="48691"/>
                </a:lnTo>
                <a:lnTo>
                  <a:pt x="23465" y="46302"/>
                </a:lnTo>
                <a:lnTo>
                  <a:pt x="25854" y="46302"/>
                </a:lnTo>
                <a:close/>
                <a:moveTo>
                  <a:pt x="25854" y="51228"/>
                </a:moveTo>
                <a:lnTo>
                  <a:pt x="23465" y="51228"/>
                </a:lnTo>
                <a:lnTo>
                  <a:pt x="23465" y="48839"/>
                </a:lnTo>
                <a:lnTo>
                  <a:pt x="25854" y="48839"/>
                </a:lnTo>
                <a:close/>
                <a:moveTo>
                  <a:pt x="25854" y="53765"/>
                </a:moveTo>
                <a:lnTo>
                  <a:pt x="23465" y="53765"/>
                </a:lnTo>
                <a:lnTo>
                  <a:pt x="23465" y="51376"/>
                </a:lnTo>
                <a:lnTo>
                  <a:pt x="25854" y="51376"/>
                </a:lnTo>
                <a:close/>
                <a:moveTo>
                  <a:pt x="25854" y="56303"/>
                </a:moveTo>
                <a:lnTo>
                  <a:pt x="23465" y="56303"/>
                </a:lnTo>
                <a:lnTo>
                  <a:pt x="23465" y="53914"/>
                </a:lnTo>
                <a:lnTo>
                  <a:pt x="25854" y="53914"/>
                </a:lnTo>
                <a:close/>
                <a:moveTo>
                  <a:pt x="25854" y="58840"/>
                </a:moveTo>
                <a:lnTo>
                  <a:pt x="23465" y="58840"/>
                </a:lnTo>
                <a:lnTo>
                  <a:pt x="23465" y="56451"/>
                </a:lnTo>
                <a:lnTo>
                  <a:pt x="25854" y="56451"/>
                </a:lnTo>
                <a:close/>
                <a:moveTo>
                  <a:pt x="23316" y="5554"/>
                </a:moveTo>
                <a:lnTo>
                  <a:pt x="20928" y="5554"/>
                </a:lnTo>
                <a:lnTo>
                  <a:pt x="20928" y="3165"/>
                </a:lnTo>
                <a:lnTo>
                  <a:pt x="23316" y="3165"/>
                </a:lnTo>
                <a:close/>
                <a:moveTo>
                  <a:pt x="23316" y="8092"/>
                </a:moveTo>
                <a:lnTo>
                  <a:pt x="20928" y="8092"/>
                </a:lnTo>
                <a:lnTo>
                  <a:pt x="20928" y="5703"/>
                </a:lnTo>
                <a:lnTo>
                  <a:pt x="23316" y="5703"/>
                </a:lnTo>
                <a:close/>
                <a:moveTo>
                  <a:pt x="23316" y="10629"/>
                </a:moveTo>
                <a:lnTo>
                  <a:pt x="20928" y="10629"/>
                </a:lnTo>
                <a:lnTo>
                  <a:pt x="20928" y="8240"/>
                </a:lnTo>
                <a:lnTo>
                  <a:pt x="23316" y="8240"/>
                </a:lnTo>
                <a:close/>
                <a:moveTo>
                  <a:pt x="23316" y="13166"/>
                </a:moveTo>
                <a:lnTo>
                  <a:pt x="20928" y="13166"/>
                </a:lnTo>
                <a:lnTo>
                  <a:pt x="20928" y="10777"/>
                </a:lnTo>
                <a:lnTo>
                  <a:pt x="23316" y="10777"/>
                </a:lnTo>
                <a:close/>
                <a:moveTo>
                  <a:pt x="23316" y="15704"/>
                </a:moveTo>
                <a:lnTo>
                  <a:pt x="20928" y="15704"/>
                </a:lnTo>
                <a:lnTo>
                  <a:pt x="20928" y="13316"/>
                </a:lnTo>
                <a:lnTo>
                  <a:pt x="23316" y="13316"/>
                </a:lnTo>
                <a:close/>
                <a:moveTo>
                  <a:pt x="23316" y="18242"/>
                </a:moveTo>
                <a:lnTo>
                  <a:pt x="20928" y="18242"/>
                </a:lnTo>
                <a:lnTo>
                  <a:pt x="20928" y="15853"/>
                </a:lnTo>
                <a:lnTo>
                  <a:pt x="23316" y="15853"/>
                </a:lnTo>
                <a:close/>
                <a:moveTo>
                  <a:pt x="23316" y="20778"/>
                </a:moveTo>
                <a:lnTo>
                  <a:pt x="20928" y="20778"/>
                </a:lnTo>
                <a:lnTo>
                  <a:pt x="20928" y="18389"/>
                </a:lnTo>
                <a:lnTo>
                  <a:pt x="23316" y="18389"/>
                </a:lnTo>
                <a:close/>
                <a:moveTo>
                  <a:pt x="23316" y="23316"/>
                </a:moveTo>
                <a:lnTo>
                  <a:pt x="20928" y="23316"/>
                </a:lnTo>
                <a:lnTo>
                  <a:pt x="20928" y="20928"/>
                </a:lnTo>
                <a:lnTo>
                  <a:pt x="23316" y="20928"/>
                </a:lnTo>
                <a:close/>
                <a:moveTo>
                  <a:pt x="23316" y="25854"/>
                </a:moveTo>
                <a:lnTo>
                  <a:pt x="20928" y="25854"/>
                </a:lnTo>
                <a:lnTo>
                  <a:pt x="20928" y="23465"/>
                </a:lnTo>
                <a:lnTo>
                  <a:pt x="23316" y="23465"/>
                </a:lnTo>
                <a:close/>
                <a:moveTo>
                  <a:pt x="23316" y="28391"/>
                </a:moveTo>
                <a:lnTo>
                  <a:pt x="20928" y="28391"/>
                </a:lnTo>
                <a:lnTo>
                  <a:pt x="20928" y="26002"/>
                </a:lnTo>
                <a:lnTo>
                  <a:pt x="23316" y="26002"/>
                </a:lnTo>
                <a:close/>
                <a:moveTo>
                  <a:pt x="23316" y="30928"/>
                </a:moveTo>
                <a:lnTo>
                  <a:pt x="20928" y="30928"/>
                </a:lnTo>
                <a:lnTo>
                  <a:pt x="20928" y="28540"/>
                </a:lnTo>
                <a:lnTo>
                  <a:pt x="23316" y="28540"/>
                </a:lnTo>
                <a:close/>
                <a:moveTo>
                  <a:pt x="23316" y="33466"/>
                </a:moveTo>
                <a:lnTo>
                  <a:pt x="20928" y="33466"/>
                </a:lnTo>
                <a:lnTo>
                  <a:pt x="20928" y="31077"/>
                </a:lnTo>
                <a:lnTo>
                  <a:pt x="23316" y="31077"/>
                </a:lnTo>
                <a:close/>
                <a:moveTo>
                  <a:pt x="23316" y="36003"/>
                </a:moveTo>
                <a:lnTo>
                  <a:pt x="20928" y="36003"/>
                </a:lnTo>
                <a:lnTo>
                  <a:pt x="20928" y="33614"/>
                </a:lnTo>
                <a:lnTo>
                  <a:pt x="23316" y="33614"/>
                </a:lnTo>
                <a:close/>
                <a:moveTo>
                  <a:pt x="23316" y="38540"/>
                </a:moveTo>
                <a:lnTo>
                  <a:pt x="20928" y="38540"/>
                </a:lnTo>
                <a:lnTo>
                  <a:pt x="20928" y="36152"/>
                </a:lnTo>
                <a:lnTo>
                  <a:pt x="23316" y="36152"/>
                </a:lnTo>
                <a:close/>
                <a:moveTo>
                  <a:pt x="23316" y="41079"/>
                </a:moveTo>
                <a:lnTo>
                  <a:pt x="20928" y="41079"/>
                </a:lnTo>
                <a:lnTo>
                  <a:pt x="20928" y="38690"/>
                </a:lnTo>
                <a:lnTo>
                  <a:pt x="23316" y="38690"/>
                </a:lnTo>
                <a:close/>
                <a:moveTo>
                  <a:pt x="23316" y="43616"/>
                </a:moveTo>
                <a:lnTo>
                  <a:pt x="20928" y="43616"/>
                </a:lnTo>
                <a:lnTo>
                  <a:pt x="20928" y="41226"/>
                </a:lnTo>
                <a:lnTo>
                  <a:pt x="23316" y="41226"/>
                </a:lnTo>
                <a:close/>
                <a:moveTo>
                  <a:pt x="23316" y="46152"/>
                </a:moveTo>
                <a:lnTo>
                  <a:pt x="20928" y="46152"/>
                </a:lnTo>
                <a:lnTo>
                  <a:pt x="20928" y="43764"/>
                </a:lnTo>
                <a:lnTo>
                  <a:pt x="23316" y="43764"/>
                </a:lnTo>
                <a:close/>
                <a:moveTo>
                  <a:pt x="23316" y="48691"/>
                </a:moveTo>
                <a:lnTo>
                  <a:pt x="20928" y="48691"/>
                </a:lnTo>
                <a:lnTo>
                  <a:pt x="20928" y="46302"/>
                </a:lnTo>
                <a:lnTo>
                  <a:pt x="23316" y="46302"/>
                </a:lnTo>
                <a:close/>
                <a:moveTo>
                  <a:pt x="23316" y="51228"/>
                </a:moveTo>
                <a:lnTo>
                  <a:pt x="20928" y="51228"/>
                </a:lnTo>
                <a:lnTo>
                  <a:pt x="20928" y="48839"/>
                </a:lnTo>
                <a:lnTo>
                  <a:pt x="23316" y="48839"/>
                </a:lnTo>
                <a:close/>
                <a:moveTo>
                  <a:pt x="23316" y="53765"/>
                </a:moveTo>
                <a:lnTo>
                  <a:pt x="20928" y="53765"/>
                </a:lnTo>
                <a:lnTo>
                  <a:pt x="20928" y="51376"/>
                </a:lnTo>
                <a:lnTo>
                  <a:pt x="23316" y="51376"/>
                </a:lnTo>
                <a:close/>
                <a:moveTo>
                  <a:pt x="23316" y="56303"/>
                </a:moveTo>
                <a:lnTo>
                  <a:pt x="20928" y="56303"/>
                </a:lnTo>
                <a:lnTo>
                  <a:pt x="20928" y="53914"/>
                </a:lnTo>
                <a:lnTo>
                  <a:pt x="23316" y="53914"/>
                </a:lnTo>
                <a:close/>
                <a:moveTo>
                  <a:pt x="23316" y="58840"/>
                </a:moveTo>
                <a:lnTo>
                  <a:pt x="20928" y="58840"/>
                </a:lnTo>
                <a:lnTo>
                  <a:pt x="20928" y="56451"/>
                </a:lnTo>
                <a:lnTo>
                  <a:pt x="23316" y="56451"/>
                </a:lnTo>
                <a:close/>
                <a:moveTo>
                  <a:pt x="20779" y="5554"/>
                </a:moveTo>
                <a:lnTo>
                  <a:pt x="18390" y="5554"/>
                </a:lnTo>
                <a:lnTo>
                  <a:pt x="18390" y="3165"/>
                </a:lnTo>
                <a:lnTo>
                  <a:pt x="20779" y="3165"/>
                </a:lnTo>
                <a:close/>
                <a:moveTo>
                  <a:pt x="20779" y="8092"/>
                </a:moveTo>
                <a:lnTo>
                  <a:pt x="18390" y="8092"/>
                </a:lnTo>
                <a:lnTo>
                  <a:pt x="18390" y="5703"/>
                </a:lnTo>
                <a:lnTo>
                  <a:pt x="20779" y="5703"/>
                </a:lnTo>
                <a:close/>
                <a:moveTo>
                  <a:pt x="20779" y="10629"/>
                </a:moveTo>
                <a:lnTo>
                  <a:pt x="18390" y="10629"/>
                </a:lnTo>
                <a:lnTo>
                  <a:pt x="18390" y="8240"/>
                </a:lnTo>
                <a:lnTo>
                  <a:pt x="20779" y="8240"/>
                </a:lnTo>
                <a:close/>
                <a:moveTo>
                  <a:pt x="20779" y="13166"/>
                </a:moveTo>
                <a:lnTo>
                  <a:pt x="18390" y="13166"/>
                </a:lnTo>
                <a:lnTo>
                  <a:pt x="18390" y="10777"/>
                </a:lnTo>
                <a:lnTo>
                  <a:pt x="20779" y="10777"/>
                </a:lnTo>
                <a:close/>
                <a:moveTo>
                  <a:pt x="20779" y="15704"/>
                </a:moveTo>
                <a:lnTo>
                  <a:pt x="18390" y="15704"/>
                </a:lnTo>
                <a:lnTo>
                  <a:pt x="18390" y="13316"/>
                </a:lnTo>
                <a:lnTo>
                  <a:pt x="20779" y="13316"/>
                </a:lnTo>
                <a:close/>
                <a:moveTo>
                  <a:pt x="20779" y="18242"/>
                </a:moveTo>
                <a:lnTo>
                  <a:pt x="18390" y="18242"/>
                </a:lnTo>
                <a:lnTo>
                  <a:pt x="18390" y="15853"/>
                </a:lnTo>
                <a:lnTo>
                  <a:pt x="20779" y="15853"/>
                </a:lnTo>
                <a:close/>
                <a:moveTo>
                  <a:pt x="20779" y="20778"/>
                </a:moveTo>
                <a:lnTo>
                  <a:pt x="18390" y="20778"/>
                </a:lnTo>
                <a:lnTo>
                  <a:pt x="18390" y="18389"/>
                </a:lnTo>
                <a:lnTo>
                  <a:pt x="20779" y="18389"/>
                </a:lnTo>
                <a:close/>
                <a:moveTo>
                  <a:pt x="20779" y="23316"/>
                </a:moveTo>
                <a:lnTo>
                  <a:pt x="18390" y="23316"/>
                </a:lnTo>
                <a:lnTo>
                  <a:pt x="18390" y="20928"/>
                </a:lnTo>
                <a:lnTo>
                  <a:pt x="20779" y="20928"/>
                </a:lnTo>
                <a:close/>
                <a:moveTo>
                  <a:pt x="20779" y="25854"/>
                </a:moveTo>
                <a:lnTo>
                  <a:pt x="18390" y="25854"/>
                </a:lnTo>
                <a:lnTo>
                  <a:pt x="18390" y="23465"/>
                </a:lnTo>
                <a:lnTo>
                  <a:pt x="20779" y="23465"/>
                </a:lnTo>
                <a:close/>
                <a:moveTo>
                  <a:pt x="20779" y="28391"/>
                </a:moveTo>
                <a:lnTo>
                  <a:pt x="18390" y="28391"/>
                </a:lnTo>
                <a:lnTo>
                  <a:pt x="18390" y="26002"/>
                </a:lnTo>
                <a:lnTo>
                  <a:pt x="20779" y="26002"/>
                </a:lnTo>
                <a:close/>
                <a:moveTo>
                  <a:pt x="20779" y="30928"/>
                </a:moveTo>
                <a:lnTo>
                  <a:pt x="18390" y="30928"/>
                </a:lnTo>
                <a:lnTo>
                  <a:pt x="18390" y="28540"/>
                </a:lnTo>
                <a:lnTo>
                  <a:pt x="20779" y="28540"/>
                </a:lnTo>
                <a:close/>
                <a:moveTo>
                  <a:pt x="20779" y="33466"/>
                </a:moveTo>
                <a:lnTo>
                  <a:pt x="18390" y="33466"/>
                </a:lnTo>
                <a:lnTo>
                  <a:pt x="18390" y="31077"/>
                </a:lnTo>
                <a:lnTo>
                  <a:pt x="20779" y="31077"/>
                </a:lnTo>
                <a:close/>
                <a:moveTo>
                  <a:pt x="20779" y="36003"/>
                </a:moveTo>
                <a:lnTo>
                  <a:pt x="18390" y="36003"/>
                </a:lnTo>
                <a:lnTo>
                  <a:pt x="18390" y="33614"/>
                </a:lnTo>
                <a:lnTo>
                  <a:pt x="20779" y="33614"/>
                </a:lnTo>
                <a:close/>
                <a:moveTo>
                  <a:pt x="20779" y="38540"/>
                </a:moveTo>
                <a:lnTo>
                  <a:pt x="18390" y="38540"/>
                </a:lnTo>
                <a:lnTo>
                  <a:pt x="18390" y="36152"/>
                </a:lnTo>
                <a:lnTo>
                  <a:pt x="20779" y="36152"/>
                </a:lnTo>
                <a:close/>
                <a:moveTo>
                  <a:pt x="20779" y="41079"/>
                </a:moveTo>
                <a:lnTo>
                  <a:pt x="18390" y="41079"/>
                </a:lnTo>
                <a:lnTo>
                  <a:pt x="18390" y="38690"/>
                </a:lnTo>
                <a:lnTo>
                  <a:pt x="20779" y="38690"/>
                </a:lnTo>
                <a:close/>
                <a:moveTo>
                  <a:pt x="20779" y="43616"/>
                </a:moveTo>
                <a:lnTo>
                  <a:pt x="18390" y="43616"/>
                </a:lnTo>
                <a:lnTo>
                  <a:pt x="18390" y="41226"/>
                </a:lnTo>
                <a:lnTo>
                  <a:pt x="20779" y="41226"/>
                </a:lnTo>
                <a:close/>
                <a:moveTo>
                  <a:pt x="20779" y="46152"/>
                </a:moveTo>
                <a:lnTo>
                  <a:pt x="18390" y="46152"/>
                </a:lnTo>
                <a:lnTo>
                  <a:pt x="18390" y="43764"/>
                </a:lnTo>
                <a:lnTo>
                  <a:pt x="20779" y="43764"/>
                </a:lnTo>
                <a:close/>
                <a:moveTo>
                  <a:pt x="20779" y="48691"/>
                </a:moveTo>
                <a:lnTo>
                  <a:pt x="18390" y="48691"/>
                </a:lnTo>
                <a:lnTo>
                  <a:pt x="18390" y="46302"/>
                </a:lnTo>
                <a:lnTo>
                  <a:pt x="20779" y="46302"/>
                </a:lnTo>
                <a:close/>
                <a:moveTo>
                  <a:pt x="20779" y="51228"/>
                </a:moveTo>
                <a:lnTo>
                  <a:pt x="18390" y="51228"/>
                </a:lnTo>
                <a:lnTo>
                  <a:pt x="18390" y="48839"/>
                </a:lnTo>
                <a:lnTo>
                  <a:pt x="20779" y="48839"/>
                </a:lnTo>
                <a:close/>
                <a:moveTo>
                  <a:pt x="20779" y="53765"/>
                </a:moveTo>
                <a:lnTo>
                  <a:pt x="18390" y="53765"/>
                </a:lnTo>
                <a:lnTo>
                  <a:pt x="18390" y="51376"/>
                </a:lnTo>
                <a:lnTo>
                  <a:pt x="20779" y="51376"/>
                </a:lnTo>
                <a:close/>
                <a:moveTo>
                  <a:pt x="20779" y="56303"/>
                </a:moveTo>
                <a:lnTo>
                  <a:pt x="18390" y="56303"/>
                </a:lnTo>
                <a:lnTo>
                  <a:pt x="18390" y="53914"/>
                </a:lnTo>
                <a:lnTo>
                  <a:pt x="20779" y="53914"/>
                </a:lnTo>
                <a:close/>
                <a:moveTo>
                  <a:pt x="20779" y="58840"/>
                </a:moveTo>
                <a:lnTo>
                  <a:pt x="18390" y="58840"/>
                </a:lnTo>
                <a:lnTo>
                  <a:pt x="18390" y="56451"/>
                </a:lnTo>
                <a:lnTo>
                  <a:pt x="20779" y="56451"/>
                </a:lnTo>
                <a:close/>
                <a:moveTo>
                  <a:pt x="18242" y="5554"/>
                </a:moveTo>
                <a:lnTo>
                  <a:pt x="15853" y="5554"/>
                </a:lnTo>
                <a:lnTo>
                  <a:pt x="15853" y="3165"/>
                </a:lnTo>
                <a:lnTo>
                  <a:pt x="18242" y="3165"/>
                </a:lnTo>
                <a:close/>
                <a:moveTo>
                  <a:pt x="18242" y="8092"/>
                </a:moveTo>
                <a:lnTo>
                  <a:pt x="15853" y="8092"/>
                </a:lnTo>
                <a:lnTo>
                  <a:pt x="15853" y="5703"/>
                </a:lnTo>
                <a:lnTo>
                  <a:pt x="18242" y="5703"/>
                </a:lnTo>
                <a:close/>
                <a:moveTo>
                  <a:pt x="18242" y="10629"/>
                </a:moveTo>
                <a:lnTo>
                  <a:pt x="15853" y="10629"/>
                </a:lnTo>
                <a:lnTo>
                  <a:pt x="15853" y="8240"/>
                </a:lnTo>
                <a:lnTo>
                  <a:pt x="18242" y="8240"/>
                </a:lnTo>
                <a:close/>
                <a:moveTo>
                  <a:pt x="18242" y="13166"/>
                </a:moveTo>
                <a:lnTo>
                  <a:pt x="15853" y="13166"/>
                </a:lnTo>
                <a:lnTo>
                  <a:pt x="15853" y="10777"/>
                </a:lnTo>
                <a:lnTo>
                  <a:pt x="18242" y="10777"/>
                </a:lnTo>
                <a:close/>
                <a:moveTo>
                  <a:pt x="18242" y="15704"/>
                </a:moveTo>
                <a:lnTo>
                  <a:pt x="15853" y="15704"/>
                </a:lnTo>
                <a:lnTo>
                  <a:pt x="15853" y="13316"/>
                </a:lnTo>
                <a:lnTo>
                  <a:pt x="18242" y="13316"/>
                </a:lnTo>
                <a:close/>
                <a:moveTo>
                  <a:pt x="18242" y="18242"/>
                </a:moveTo>
                <a:lnTo>
                  <a:pt x="15853" y="18242"/>
                </a:lnTo>
                <a:lnTo>
                  <a:pt x="15853" y="15853"/>
                </a:lnTo>
                <a:lnTo>
                  <a:pt x="18242" y="15853"/>
                </a:lnTo>
                <a:close/>
                <a:moveTo>
                  <a:pt x="18242" y="20778"/>
                </a:moveTo>
                <a:lnTo>
                  <a:pt x="15853" y="20778"/>
                </a:lnTo>
                <a:lnTo>
                  <a:pt x="15853" y="18389"/>
                </a:lnTo>
                <a:lnTo>
                  <a:pt x="18242" y="18389"/>
                </a:lnTo>
                <a:close/>
                <a:moveTo>
                  <a:pt x="18242" y="23316"/>
                </a:moveTo>
                <a:lnTo>
                  <a:pt x="15853" y="23316"/>
                </a:lnTo>
                <a:lnTo>
                  <a:pt x="15853" y="20928"/>
                </a:lnTo>
                <a:lnTo>
                  <a:pt x="18242" y="20928"/>
                </a:lnTo>
                <a:close/>
                <a:moveTo>
                  <a:pt x="18242" y="25854"/>
                </a:moveTo>
                <a:lnTo>
                  <a:pt x="15853" y="25854"/>
                </a:lnTo>
                <a:lnTo>
                  <a:pt x="15853" y="23465"/>
                </a:lnTo>
                <a:lnTo>
                  <a:pt x="18242" y="23465"/>
                </a:lnTo>
                <a:close/>
                <a:moveTo>
                  <a:pt x="18242" y="28391"/>
                </a:moveTo>
                <a:lnTo>
                  <a:pt x="15853" y="28391"/>
                </a:lnTo>
                <a:lnTo>
                  <a:pt x="15853" y="26002"/>
                </a:lnTo>
                <a:lnTo>
                  <a:pt x="18242" y="26002"/>
                </a:lnTo>
                <a:close/>
                <a:moveTo>
                  <a:pt x="18242" y="30928"/>
                </a:moveTo>
                <a:lnTo>
                  <a:pt x="15853" y="30928"/>
                </a:lnTo>
                <a:lnTo>
                  <a:pt x="15853" y="28540"/>
                </a:lnTo>
                <a:lnTo>
                  <a:pt x="18242" y="28540"/>
                </a:lnTo>
                <a:close/>
                <a:moveTo>
                  <a:pt x="18242" y="33466"/>
                </a:moveTo>
                <a:lnTo>
                  <a:pt x="15853" y="33466"/>
                </a:lnTo>
                <a:lnTo>
                  <a:pt x="15853" y="31077"/>
                </a:lnTo>
                <a:lnTo>
                  <a:pt x="18242" y="31077"/>
                </a:lnTo>
                <a:close/>
                <a:moveTo>
                  <a:pt x="18242" y="36003"/>
                </a:moveTo>
                <a:lnTo>
                  <a:pt x="15853" y="36003"/>
                </a:lnTo>
                <a:lnTo>
                  <a:pt x="15853" y="33614"/>
                </a:lnTo>
                <a:lnTo>
                  <a:pt x="18242" y="33614"/>
                </a:lnTo>
                <a:close/>
                <a:moveTo>
                  <a:pt x="18242" y="38540"/>
                </a:moveTo>
                <a:lnTo>
                  <a:pt x="15853" y="38540"/>
                </a:lnTo>
                <a:lnTo>
                  <a:pt x="15853" y="36152"/>
                </a:lnTo>
                <a:lnTo>
                  <a:pt x="18242" y="36152"/>
                </a:lnTo>
                <a:close/>
                <a:moveTo>
                  <a:pt x="18242" y="41079"/>
                </a:moveTo>
                <a:lnTo>
                  <a:pt x="15853" y="41079"/>
                </a:lnTo>
                <a:lnTo>
                  <a:pt x="15853" y="38690"/>
                </a:lnTo>
                <a:lnTo>
                  <a:pt x="18242" y="38690"/>
                </a:lnTo>
                <a:close/>
                <a:moveTo>
                  <a:pt x="18242" y="43616"/>
                </a:moveTo>
                <a:lnTo>
                  <a:pt x="15853" y="43616"/>
                </a:lnTo>
                <a:lnTo>
                  <a:pt x="15853" y="41226"/>
                </a:lnTo>
                <a:lnTo>
                  <a:pt x="18242" y="41226"/>
                </a:lnTo>
                <a:close/>
                <a:moveTo>
                  <a:pt x="18242" y="46152"/>
                </a:moveTo>
                <a:lnTo>
                  <a:pt x="15853" y="46152"/>
                </a:lnTo>
                <a:lnTo>
                  <a:pt x="15853" y="43764"/>
                </a:lnTo>
                <a:lnTo>
                  <a:pt x="18242" y="43764"/>
                </a:lnTo>
                <a:close/>
                <a:moveTo>
                  <a:pt x="18242" y="48691"/>
                </a:moveTo>
                <a:lnTo>
                  <a:pt x="15853" y="48691"/>
                </a:lnTo>
                <a:lnTo>
                  <a:pt x="15853" y="46302"/>
                </a:lnTo>
                <a:lnTo>
                  <a:pt x="18242" y="46302"/>
                </a:lnTo>
                <a:close/>
                <a:moveTo>
                  <a:pt x="18242" y="51228"/>
                </a:moveTo>
                <a:lnTo>
                  <a:pt x="15853" y="51228"/>
                </a:lnTo>
                <a:lnTo>
                  <a:pt x="15853" y="48839"/>
                </a:lnTo>
                <a:lnTo>
                  <a:pt x="18242" y="48839"/>
                </a:lnTo>
                <a:close/>
                <a:moveTo>
                  <a:pt x="18242" y="53765"/>
                </a:moveTo>
                <a:lnTo>
                  <a:pt x="15853" y="53765"/>
                </a:lnTo>
                <a:lnTo>
                  <a:pt x="15853" y="51376"/>
                </a:lnTo>
                <a:lnTo>
                  <a:pt x="18242" y="51376"/>
                </a:lnTo>
                <a:close/>
                <a:moveTo>
                  <a:pt x="18242" y="56303"/>
                </a:moveTo>
                <a:lnTo>
                  <a:pt x="15853" y="56303"/>
                </a:lnTo>
                <a:lnTo>
                  <a:pt x="15853" y="53914"/>
                </a:lnTo>
                <a:lnTo>
                  <a:pt x="18242" y="53914"/>
                </a:lnTo>
                <a:close/>
                <a:moveTo>
                  <a:pt x="18242" y="58840"/>
                </a:moveTo>
                <a:lnTo>
                  <a:pt x="15853" y="58840"/>
                </a:lnTo>
                <a:lnTo>
                  <a:pt x="15853" y="56451"/>
                </a:lnTo>
                <a:lnTo>
                  <a:pt x="18242" y="56451"/>
                </a:lnTo>
                <a:close/>
                <a:moveTo>
                  <a:pt x="15704" y="5554"/>
                </a:moveTo>
                <a:lnTo>
                  <a:pt x="13315" y="5554"/>
                </a:lnTo>
                <a:lnTo>
                  <a:pt x="13315" y="3165"/>
                </a:lnTo>
                <a:lnTo>
                  <a:pt x="15704" y="3165"/>
                </a:lnTo>
                <a:close/>
                <a:moveTo>
                  <a:pt x="15704" y="8092"/>
                </a:moveTo>
                <a:lnTo>
                  <a:pt x="13315" y="8092"/>
                </a:lnTo>
                <a:lnTo>
                  <a:pt x="13315" y="5703"/>
                </a:lnTo>
                <a:lnTo>
                  <a:pt x="15704" y="5703"/>
                </a:lnTo>
                <a:close/>
                <a:moveTo>
                  <a:pt x="15704" y="10629"/>
                </a:moveTo>
                <a:lnTo>
                  <a:pt x="13315" y="10629"/>
                </a:lnTo>
                <a:lnTo>
                  <a:pt x="13315" y="8240"/>
                </a:lnTo>
                <a:lnTo>
                  <a:pt x="15704" y="8240"/>
                </a:lnTo>
                <a:close/>
                <a:moveTo>
                  <a:pt x="15704" y="13166"/>
                </a:moveTo>
                <a:lnTo>
                  <a:pt x="13315" y="13166"/>
                </a:lnTo>
                <a:lnTo>
                  <a:pt x="13315" y="10777"/>
                </a:lnTo>
                <a:lnTo>
                  <a:pt x="15704" y="10777"/>
                </a:lnTo>
                <a:close/>
                <a:moveTo>
                  <a:pt x="15704" y="15704"/>
                </a:moveTo>
                <a:lnTo>
                  <a:pt x="13315" y="15704"/>
                </a:lnTo>
                <a:lnTo>
                  <a:pt x="13315" y="13316"/>
                </a:lnTo>
                <a:lnTo>
                  <a:pt x="15704" y="13316"/>
                </a:lnTo>
                <a:close/>
                <a:moveTo>
                  <a:pt x="15704" y="18242"/>
                </a:moveTo>
                <a:lnTo>
                  <a:pt x="13315" y="18242"/>
                </a:lnTo>
                <a:lnTo>
                  <a:pt x="13315" y="15853"/>
                </a:lnTo>
                <a:lnTo>
                  <a:pt x="15704" y="15853"/>
                </a:lnTo>
                <a:close/>
                <a:moveTo>
                  <a:pt x="15704" y="20778"/>
                </a:moveTo>
                <a:lnTo>
                  <a:pt x="13315" y="20778"/>
                </a:lnTo>
                <a:lnTo>
                  <a:pt x="13315" y="18389"/>
                </a:lnTo>
                <a:lnTo>
                  <a:pt x="15704" y="18389"/>
                </a:lnTo>
                <a:close/>
                <a:moveTo>
                  <a:pt x="15704" y="23316"/>
                </a:moveTo>
                <a:lnTo>
                  <a:pt x="13315" y="23316"/>
                </a:lnTo>
                <a:lnTo>
                  <a:pt x="13315" y="20928"/>
                </a:lnTo>
                <a:lnTo>
                  <a:pt x="15704" y="20928"/>
                </a:lnTo>
                <a:close/>
                <a:moveTo>
                  <a:pt x="15704" y="25854"/>
                </a:moveTo>
                <a:lnTo>
                  <a:pt x="13315" y="25854"/>
                </a:lnTo>
                <a:lnTo>
                  <a:pt x="13315" y="23465"/>
                </a:lnTo>
                <a:lnTo>
                  <a:pt x="15704" y="23465"/>
                </a:lnTo>
                <a:close/>
                <a:moveTo>
                  <a:pt x="15704" y="28391"/>
                </a:moveTo>
                <a:lnTo>
                  <a:pt x="13315" y="28391"/>
                </a:lnTo>
                <a:lnTo>
                  <a:pt x="13315" y="26002"/>
                </a:lnTo>
                <a:lnTo>
                  <a:pt x="15704" y="26002"/>
                </a:lnTo>
                <a:close/>
                <a:moveTo>
                  <a:pt x="15704" y="30928"/>
                </a:moveTo>
                <a:lnTo>
                  <a:pt x="13315" y="30928"/>
                </a:lnTo>
                <a:lnTo>
                  <a:pt x="13315" y="28540"/>
                </a:lnTo>
                <a:lnTo>
                  <a:pt x="15704" y="28540"/>
                </a:lnTo>
                <a:close/>
                <a:moveTo>
                  <a:pt x="15704" y="33466"/>
                </a:moveTo>
                <a:lnTo>
                  <a:pt x="13315" y="33466"/>
                </a:lnTo>
                <a:lnTo>
                  <a:pt x="13315" y="31077"/>
                </a:lnTo>
                <a:lnTo>
                  <a:pt x="15704" y="31077"/>
                </a:lnTo>
                <a:close/>
                <a:moveTo>
                  <a:pt x="15704" y="36003"/>
                </a:moveTo>
                <a:lnTo>
                  <a:pt x="13315" y="36003"/>
                </a:lnTo>
                <a:lnTo>
                  <a:pt x="13315" y="33614"/>
                </a:lnTo>
                <a:lnTo>
                  <a:pt x="15704" y="33614"/>
                </a:lnTo>
                <a:close/>
                <a:moveTo>
                  <a:pt x="15704" y="38540"/>
                </a:moveTo>
                <a:lnTo>
                  <a:pt x="13315" y="38540"/>
                </a:lnTo>
                <a:lnTo>
                  <a:pt x="13315" y="36152"/>
                </a:lnTo>
                <a:lnTo>
                  <a:pt x="15704" y="36152"/>
                </a:lnTo>
                <a:close/>
                <a:moveTo>
                  <a:pt x="15704" y="41079"/>
                </a:moveTo>
                <a:lnTo>
                  <a:pt x="13315" y="41079"/>
                </a:lnTo>
                <a:lnTo>
                  <a:pt x="13315" y="38690"/>
                </a:lnTo>
                <a:lnTo>
                  <a:pt x="15704" y="38690"/>
                </a:lnTo>
                <a:close/>
                <a:moveTo>
                  <a:pt x="15704" y="43616"/>
                </a:moveTo>
                <a:lnTo>
                  <a:pt x="13315" y="43616"/>
                </a:lnTo>
                <a:lnTo>
                  <a:pt x="13315" y="41226"/>
                </a:lnTo>
                <a:lnTo>
                  <a:pt x="15704" y="41226"/>
                </a:lnTo>
                <a:close/>
                <a:moveTo>
                  <a:pt x="15704" y="46152"/>
                </a:moveTo>
                <a:lnTo>
                  <a:pt x="13315" y="46152"/>
                </a:lnTo>
                <a:lnTo>
                  <a:pt x="13315" y="43764"/>
                </a:lnTo>
                <a:lnTo>
                  <a:pt x="15704" y="43764"/>
                </a:lnTo>
                <a:close/>
                <a:moveTo>
                  <a:pt x="15704" y="48691"/>
                </a:moveTo>
                <a:lnTo>
                  <a:pt x="13315" y="48691"/>
                </a:lnTo>
                <a:lnTo>
                  <a:pt x="13315" y="46302"/>
                </a:lnTo>
                <a:lnTo>
                  <a:pt x="15704" y="46302"/>
                </a:lnTo>
                <a:close/>
                <a:moveTo>
                  <a:pt x="15704" y="51228"/>
                </a:moveTo>
                <a:lnTo>
                  <a:pt x="13315" y="51228"/>
                </a:lnTo>
                <a:lnTo>
                  <a:pt x="13315" y="48839"/>
                </a:lnTo>
                <a:lnTo>
                  <a:pt x="15704" y="48839"/>
                </a:lnTo>
                <a:close/>
                <a:moveTo>
                  <a:pt x="15704" y="53765"/>
                </a:moveTo>
                <a:lnTo>
                  <a:pt x="13315" y="53765"/>
                </a:lnTo>
                <a:lnTo>
                  <a:pt x="13315" y="51376"/>
                </a:lnTo>
                <a:lnTo>
                  <a:pt x="15704" y="51376"/>
                </a:lnTo>
                <a:close/>
                <a:moveTo>
                  <a:pt x="15704" y="56303"/>
                </a:moveTo>
                <a:lnTo>
                  <a:pt x="13315" y="56303"/>
                </a:lnTo>
                <a:lnTo>
                  <a:pt x="13315" y="53914"/>
                </a:lnTo>
                <a:lnTo>
                  <a:pt x="15704" y="53914"/>
                </a:lnTo>
                <a:close/>
                <a:moveTo>
                  <a:pt x="15704" y="58840"/>
                </a:moveTo>
                <a:lnTo>
                  <a:pt x="13315" y="58840"/>
                </a:lnTo>
                <a:lnTo>
                  <a:pt x="13315" y="56451"/>
                </a:lnTo>
                <a:lnTo>
                  <a:pt x="15704" y="56451"/>
                </a:lnTo>
                <a:close/>
                <a:moveTo>
                  <a:pt x="13167" y="5554"/>
                </a:moveTo>
                <a:lnTo>
                  <a:pt x="10778" y="5554"/>
                </a:lnTo>
                <a:lnTo>
                  <a:pt x="10778" y="3165"/>
                </a:lnTo>
                <a:lnTo>
                  <a:pt x="13167" y="3165"/>
                </a:lnTo>
                <a:close/>
                <a:moveTo>
                  <a:pt x="13167" y="8092"/>
                </a:moveTo>
                <a:lnTo>
                  <a:pt x="10778" y="8092"/>
                </a:lnTo>
                <a:lnTo>
                  <a:pt x="10778" y="5703"/>
                </a:lnTo>
                <a:lnTo>
                  <a:pt x="13167" y="5703"/>
                </a:lnTo>
                <a:close/>
                <a:moveTo>
                  <a:pt x="13167" y="10629"/>
                </a:moveTo>
                <a:lnTo>
                  <a:pt x="10778" y="10629"/>
                </a:lnTo>
                <a:lnTo>
                  <a:pt x="10778" y="8240"/>
                </a:lnTo>
                <a:lnTo>
                  <a:pt x="13167" y="8240"/>
                </a:lnTo>
                <a:close/>
                <a:moveTo>
                  <a:pt x="13167" y="13166"/>
                </a:moveTo>
                <a:lnTo>
                  <a:pt x="10778" y="13166"/>
                </a:lnTo>
                <a:lnTo>
                  <a:pt x="10778" y="10777"/>
                </a:lnTo>
                <a:lnTo>
                  <a:pt x="13167" y="10777"/>
                </a:lnTo>
                <a:close/>
                <a:moveTo>
                  <a:pt x="13167" y="15704"/>
                </a:moveTo>
                <a:lnTo>
                  <a:pt x="10778" y="15704"/>
                </a:lnTo>
                <a:lnTo>
                  <a:pt x="10778" y="13316"/>
                </a:lnTo>
                <a:lnTo>
                  <a:pt x="13167" y="13316"/>
                </a:lnTo>
                <a:close/>
                <a:moveTo>
                  <a:pt x="13167" y="18242"/>
                </a:moveTo>
                <a:lnTo>
                  <a:pt x="10778" y="18242"/>
                </a:lnTo>
                <a:lnTo>
                  <a:pt x="10778" y="15853"/>
                </a:lnTo>
                <a:lnTo>
                  <a:pt x="13167" y="15853"/>
                </a:lnTo>
                <a:close/>
                <a:moveTo>
                  <a:pt x="13167" y="20778"/>
                </a:moveTo>
                <a:lnTo>
                  <a:pt x="10778" y="20778"/>
                </a:lnTo>
                <a:lnTo>
                  <a:pt x="10778" y="18389"/>
                </a:lnTo>
                <a:lnTo>
                  <a:pt x="13167" y="18389"/>
                </a:lnTo>
                <a:close/>
                <a:moveTo>
                  <a:pt x="13167" y="23316"/>
                </a:moveTo>
                <a:lnTo>
                  <a:pt x="10778" y="23316"/>
                </a:lnTo>
                <a:lnTo>
                  <a:pt x="10778" y="20928"/>
                </a:lnTo>
                <a:lnTo>
                  <a:pt x="13167" y="20928"/>
                </a:lnTo>
                <a:close/>
                <a:moveTo>
                  <a:pt x="13167" y="25854"/>
                </a:moveTo>
                <a:lnTo>
                  <a:pt x="10778" y="25854"/>
                </a:lnTo>
                <a:lnTo>
                  <a:pt x="10778" y="23465"/>
                </a:lnTo>
                <a:lnTo>
                  <a:pt x="13167" y="23465"/>
                </a:lnTo>
                <a:close/>
                <a:moveTo>
                  <a:pt x="13167" y="28391"/>
                </a:moveTo>
                <a:lnTo>
                  <a:pt x="10778" y="28391"/>
                </a:lnTo>
                <a:lnTo>
                  <a:pt x="10778" y="26002"/>
                </a:lnTo>
                <a:lnTo>
                  <a:pt x="13167" y="26002"/>
                </a:lnTo>
                <a:close/>
                <a:moveTo>
                  <a:pt x="13167" y="30928"/>
                </a:moveTo>
                <a:lnTo>
                  <a:pt x="10778" y="30928"/>
                </a:lnTo>
                <a:lnTo>
                  <a:pt x="10778" y="28540"/>
                </a:lnTo>
                <a:lnTo>
                  <a:pt x="13167" y="28540"/>
                </a:lnTo>
                <a:close/>
                <a:moveTo>
                  <a:pt x="13167" y="33466"/>
                </a:moveTo>
                <a:lnTo>
                  <a:pt x="10778" y="33466"/>
                </a:lnTo>
                <a:lnTo>
                  <a:pt x="10778" y="31077"/>
                </a:lnTo>
                <a:lnTo>
                  <a:pt x="13167" y="31077"/>
                </a:lnTo>
                <a:close/>
                <a:moveTo>
                  <a:pt x="13167" y="36003"/>
                </a:moveTo>
                <a:lnTo>
                  <a:pt x="10778" y="36003"/>
                </a:lnTo>
                <a:lnTo>
                  <a:pt x="10778" y="33614"/>
                </a:lnTo>
                <a:lnTo>
                  <a:pt x="13167" y="33614"/>
                </a:lnTo>
                <a:close/>
                <a:moveTo>
                  <a:pt x="13167" y="38540"/>
                </a:moveTo>
                <a:lnTo>
                  <a:pt x="10778" y="38540"/>
                </a:lnTo>
                <a:lnTo>
                  <a:pt x="10778" y="36152"/>
                </a:lnTo>
                <a:lnTo>
                  <a:pt x="13167" y="36152"/>
                </a:lnTo>
                <a:close/>
                <a:moveTo>
                  <a:pt x="13167" y="41079"/>
                </a:moveTo>
                <a:lnTo>
                  <a:pt x="10778" y="41079"/>
                </a:lnTo>
                <a:lnTo>
                  <a:pt x="10778" y="38690"/>
                </a:lnTo>
                <a:lnTo>
                  <a:pt x="13167" y="38690"/>
                </a:lnTo>
                <a:close/>
                <a:moveTo>
                  <a:pt x="13167" y="43616"/>
                </a:moveTo>
                <a:lnTo>
                  <a:pt x="10778" y="43616"/>
                </a:lnTo>
                <a:lnTo>
                  <a:pt x="10778" y="41226"/>
                </a:lnTo>
                <a:lnTo>
                  <a:pt x="13167" y="41226"/>
                </a:lnTo>
                <a:close/>
                <a:moveTo>
                  <a:pt x="13167" y="46152"/>
                </a:moveTo>
                <a:lnTo>
                  <a:pt x="10778" y="46152"/>
                </a:lnTo>
                <a:lnTo>
                  <a:pt x="10778" y="43764"/>
                </a:lnTo>
                <a:lnTo>
                  <a:pt x="13167" y="43764"/>
                </a:lnTo>
                <a:close/>
                <a:moveTo>
                  <a:pt x="13167" y="48691"/>
                </a:moveTo>
                <a:lnTo>
                  <a:pt x="10778" y="48691"/>
                </a:lnTo>
                <a:lnTo>
                  <a:pt x="10778" y="46302"/>
                </a:lnTo>
                <a:lnTo>
                  <a:pt x="13167" y="46302"/>
                </a:lnTo>
                <a:close/>
                <a:moveTo>
                  <a:pt x="13167" y="51228"/>
                </a:moveTo>
                <a:lnTo>
                  <a:pt x="10778" y="51228"/>
                </a:lnTo>
                <a:lnTo>
                  <a:pt x="10778" y="48839"/>
                </a:lnTo>
                <a:lnTo>
                  <a:pt x="13167" y="48839"/>
                </a:lnTo>
                <a:close/>
                <a:moveTo>
                  <a:pt x="13167" y="53765"/>
                </a:moveTo>
                <a:lnTo>
                  <a:pt x="10778" y="53765"/>
                </a:lnTo>
                <a:lnTo>
                  <a:pt x="10778" y="51376"/>
                </a:lnTo>
                <a:lnTo>
                  <a:pt x="13167" y="51376"/>
                </a:lnTo>
                <a:close/>
                <a:moveTo>
                  <a:pt x="13167" y="56303"/>
                </a:moveTo>
                <a:lnTo>
                  <a:pt x="10778" y="56303"/>
                </a:lnTo>
                <a:lnTo>
                  <a:pt x="10778" y="53914"/>
                </a:lnTo>
                <a:lnTo>
                  <a:pt x="13167" y="53914"/>
                </a:lnTo>
                <a:close/>
                <a:moveTo>
                  <a:pt x="13167" y="58840"/>
                </a:moveTo>
                <a:lnTo>
                  <a:pt x="10778" y="58840"/>
                </a:lnTo>
                <a:lnTo>
                  <a:pt x="10778" y="56451"/>
                </a:lnTo>
                <a:lnTo>
                  <a:pt x="13167" y="56451"/>
                </a:lnTo>
                <a:close/>
                <a:moveTo>
                  <a:pt x="10630" y="5554"/>
                </a:moveTo>
                <a:lnTo>
                  <a:pt x="8241" y="5554"/>
                </a:lnTo>
                <a:lnTo>
                  <a:pt x="8241" y="3165"/>
                </a:lnTo>
                <a:lnTo>
                  <a:pt x="10630" y="3165"/>
                </a:lnTo>
                <a:close/>
                <a:moveTo>
                  <a:pt x="10630" y="8092"/>
                </a:moveTo>
                <a:lnTo>
                  <a:pt x="8241" y="8092"/>
                </a:lnTo>
                <a:lnTo>
                  <a:pt x="8241" y="5703"/>
                </a:lnTo>
                <a:lnTo>
                  <a:pt x="10630" y="5703"/>
                </a:lnTo>
                <a:close/>
                <a:moveTo>
                  <a:pt x="10630" y="10629"/>
                </a:moveTo>
                <a:lnTo>
                  <a:pt x="8241" y="10629"/>
                </a:lnTo>
                <a:lnTo>
                  <a:pt x="8241" y="8240"/>
                </a:lnTo>
                <a:lnTo>
                  <a:pt x="10630" y="8240"/>
                </a:lnTo>
                <a:close/>
                <a:moveTo>
                  <a:pt x="10630" y="13166"/>
                </a:moveTo>
                <a:lnTo>
                  <a:pt x="8241" y="13166"/>
                </a:lnTo>
                <a:lnTo>
                  <a:pt x="8241" y="10777"/>
                </a:lnTo>
                <a:lnTo>
                  <a:pt x="10630" y="10777"/>
                </a:lnTo>
                <a:close/>
                <a:moveTo>
                  <a:pt x="10630" y="15704"/>
                </a:moveTo>
                <a:lnTo>
                  <a:pt x="8241" y="15704"/>
                </a:lnTo>
                <a:lnTo>
                  <a:pt x="8241" y="13316"/>
                </a:lnTo>
                <a:lnTo>
                  <a:pt x="10630" y="13316"/>
                </a:lnTo>
                <a:close/>
                <a:moveTo>
                  <a:pt x="10630" y="18242"/>
                </a:moveTo>
                <a:lnTo>
                  <a:pt x="8241" y="18242"/>
                </a:lnTo>
                <a:lnTo>
                  <a:pt x="8241" y="15853"/>
                </a:lnTo>
                <a:lnTo>
                  <a:pt x="10630" y="15853"/>
                </a:lnTo>
                <a:close/>
                <a:moveTo>
                  <a:pt x="10630" y="20778"/>
                </a:moveTo>
                <a:lnTo>
                  <a:pt x="8241" y="20778"/>
                </a:lnTo>
                <a:lnTo>
                  <a:pt x="8241" y="18389"/>
                </a:lnTo>
                <a:lnTo>
                  <a:pt x="10630" y="18389"/>
                </a:lnTo>
                <a:close/>
                <a:moveTo>
                  <a:pt x="10630" y="23316"/>
                </a:moveTo>
                <a:lnTo>
                  <a:pt x="8241" y="23316"/>
                </a:lnTo>
                <a:lnTo>
                  <a:pt x="8241" y="20928"/>
                </a:lnTo>
                <a:lnTo>
                  <a:pt x="10630" y="20928"/>
                </a:lnTo>
                <a:close/>
                <a:moveTo>
                  <a:pt x="10630" y="25854"/>
                </a:moveTo>
                <a:lnTo>
                  <a:pt x="8241" y="25854"/>
                </a:lnTo>
                <a:lnTo>
                  <a:pt x="8241" y="23465"/>
                </a:lnTo>
                <a:lnTo>
                  <a:pt x="10630" y="23465"/>
                </a:lnTo>
                <a:close/>
                <a:moveTo>
                  <a:pt x="10630" y="28391"/>
                </a:moveTo>
                <a:lnTo>
                  <a:pt x="8241" y="28391"/>
                </a:lnTo>
                <a:lnTo>
                  <a:pt x="8241" y="26002"/>
                </a:lnTo>
                <a:lnTo>
                  <a:pt x="10630" y="26002"/>
                </a:lnTo>
                <a:close/>
                <a:moveTo>
                  <a:pt x="10630" y="30928"/>
                </a:moveTo>
                <a:lnTo>
                  <a:pt x="8241" y="30928"/>
                </a:lnTo>
                <a:lnTo>
                  <a:pt x="8241" y="28540"/>
                </a:lnTo>
                <a:lnTo>
                  <a:pt x="10630" y="28540"/>
                </a:lnTo>
                <a:close/>
                <a:moveTo>
                  <a:pt x="10630" y="33466"/>
                </a:moveTo>
                <a:lnTo>
                  <a:pt x="8241" y="33466"/>
                </a:lnTo>
                <a:lnTo>
                  <a:pt x="8241" y="31077"/>
                </a:lnTo>
                <a:lnTo>
                  <a:pt x="10630" y="31077"/>
                </a:lnTo>
                <a:close/>
                <a:moveTo>
                  <a:pt x="10630" y="36003"/>
                </a:moveTo>
                <a:lnTo>
                  <a:pt x="8241" y="36003"/>
                </a:lnTo>
                <a:lnTo>
                  <a:pt x="8241" y="33614"/>
                </a:lnTo>
                <a:lnTo>
                  <a:pt x="10630" y="33614"/>
                </a:lnTo>
                <a:close/>
                <a:moveTo>
                  <a:pt x="10630" y="38540"/>
                </a:moveTo>
                <a:lnTo>
                  <a:pt x="8241" y="38540"/>
                </a:lnTo>
                <a:lnTo>
                  <a:pt x="8241" y="36152"/>
                </a:lnTo>
                <a:lnTo>
                  <a:pt x="10630" y="36152"/>
                </a:lnTo>
                <a:close/>
                <a:moveTo>
                  <a:pt x="10630" y="41079"/>
                </a:moveTo>
                <a:lnTo>
                  <a:pt x="8241" y="41079"/>
                </a:lnTo>
                <a:lnTo>
                  <a:pt x="8241" y="38690"/>
                </a:lnTo>
                <a:lnTo>
                  <a:pt x="10630" y="38690"/>
                </a:lnTo>
                <a:close/>
                <a:moveTo>
                  <a:pt x="10630" y="43616"/>
                </a:moveTo>
                <a:lnTo>
                  <a:pt x="8241" y="43616"/>
                </a:lnTo>
                <a:lnTo>
                  <a:pt x="8241" y="41226"/>
                </a:lnTo>
                <a:lnTo>
                  <a:pt x="10630" y="41226"/>
                </a:lnTo>
                <a:close/>
                <a:moveTo>
                  <a:pt x="10630" y="46152"/>
                </a:moveTo>
                <a:lnTo>
                  <a:pt x="8241" y="46152"/>
                </a:lnTo>
                <a:lnTo>
                  <a:pt x="8241" y="43764"/>
                </a:lnTo>
                <a:lnTo>
                  <a:pt x="10630" y="43764"/>
                </a:lnTo>
                <a:close/>
                <a:moveTo>
                  <a:pt x="10630" y="48691"/>
                </a:moveTo>
                <a:lnTo>
                  <a:pt x="8241" y="48691"/>
                </a:lnTo>
                <a:lnTo>
                  <a:pt x="8241" y="46302"/>
                </a:lnTo>
                <a:lnTo>
                  <a:pt x="10630" y="46302"/>
                </a:lnTo>
                <a:close/>
                <a:moveTo>
                  <a:pt x="10630" y="51228"/>
                </a:moveTo>
                <a:lnTo>
                  <a:pt x="8241" y="51228"/>
                </a:lnTo>
                <a:lnTo>
                  <a:pt x="8241" y="48839"/>
                </a:lnTo>
                <a:lnTo>
                  <a:pt x="10630" y="48839"/>
                </a:lnTo>
                <a:close/>
                <a:moveTo>
                  <a:pt x="10630" y="53765"/>
                </a:moveTo>
                <a:lnTo>
                  <a:pt x="8241" y="53765"/>
                </a:lnTo>
                <a:lnTo>
                  <a:pt x="8241" y="51376"/>
                </a:lnTo>
                <a:lnTo>
                  <a:pt x="10630" y="51376"/>
                </a:lnTo>
                <a:close/>
                <a:moveTo>
                  <a:pt x="10630" y="56303"/>
                </a:moveTo>
                <a:lnTo>
                  <a:pt x="8241" y="56303"/>
                </a:lnTo>
                <a:lnTo>
                  <a:pt x="8241" y="53914"/>
                </a:lnTo>
                <a:lnTo>
                  <a:pt x="10630" y="53914"/>
                </a:lnTo>
                <a:close/>
                <a:moveTo>
                  <a:pt x="10630" y="58840"/>
                </a:moveTo>
                <a:lnTo>
                  <a:pt x="8241" y="58840"/>
                </a:lnTo>
                <a:lnTo>
                  <a:pt x="8241" y="56451"/>
                </a:lnTo>
                <a:lnTo>
                  <a:pt x="10630" y="56451"/>
                </a:lnTo>
                <a:close/>
                <a:moveTo>
                  <a:pt x="8092" y="5554"/>
                </a:moveTo>
                <a:lnTo>
                  <a:pt x="5703" y="5554"/>
                </a:lnTo>
                <a:lnTo>
                  <a:pt x="5703" y="3165"/>
                </a:lnTo>
                <a:lnTo>
                  <a:pt x="8092" y="3165"/>
                </a:lnTo>
                <a:close/>
                <a:moveTo>
                  <a:pt x="8092" y="8092"/>
                </a:moveTo>
                <a:lnTo>
                  <a:pt x="5703" y="8092"/>
                </a:lnTo>
                <a:lnTo>
                  <a:pt x="5703" y="5703"/>
                </a:lnTo>
                <a:lnTo>
                  <a:pt x="8092" y="5703"/>
                </a:lnTo>
                <a:close/>
                <a:moveTo>
                  <a:pt x="8092" y="10629"/>
                </a:moveTo>
                <a:lnTo>
                  <a:pt x="5703" y="10629"/>
                </a:lnTo>
                <a:lnTo>
                  <a:pt x="5703" y="8240"/>
                </a:lnTo>
                <a:lnTo>
                  <a:pt x="8092" y="8240"/>
                </a:lnTo>
                <a:close/>
                <a:moveTo>
                  <a:pt x="8092" y="13166"/>
                </a:moveTo>
                <a:lnTo>
                  <a:pt x="5703" y="13166"/>
                </a:lnTo>
                <a:lnTo>
                  <a:pt x="5703" y="10777"/>
                </a:lnTo>
                <a:lnTo>
                  <a:pt x="8092" y="10777"/>
                </a:lnTo>
                <a:close/>
                <a:moveTo>
                  <a:pt x="8092" y="15704"/>
                </a:moveTo>
                <a:lnTo>
                  <a:pt x="5703" y="15704"/>
                </a:lnTo>
                <a:lnTo>
                  <a:pt x="5703" y="13316"/>
                </a:lnTo>
                <a:lnTo>
                  <a:pt x="8092" y="13316"/>
                </a:lnTo>
                <a:close/>
                <a:moveTo>
                  <a:pt x="8092" y="18242"/>
                </a:moveTo>
                <a:lnTo>
                  <a:pt x="5703" y="18242"/>
                </a:lnTo>
                <a:lnTo>
                  <a:pt x="5703" y="15853"/>
                </a:lnTo>
                <a:lnTo>
                  <a:pt x="8092" y="15853"/>
                </a:lnTo>
                <a:close/>
                <a:moveTo>
                  <a:pt x="8092" y="20778"/>
                </a:moveTo>
                <a:lnTo>
                  <a:pt x="5703" y="20778"/>
                </a:lnTo>
                <a:lnTo>
                  <a:pt x="5703" y="18389"/>
                </a:lnTo>
                <a:lnTo>
                  <a:pt x="8092" y="18389"/>
                </a:lnTo>
                <a:close/>
                <a:moveTo>
                  <a:pt x="8092" y="23316"/>
                </a:moveTo>
                <a:lnTo>
                  <a:pt x="5703" y="23316"/>
                </a:lnTo>
                <a:lnTo>
                  <a:pt x="5703" y="20928"/>
                </a:lnTo>
                <a:lnTo>
                  <a:pt x="8092" y="20928"/>
                </a:lnTo>
                <a:close/>
                <a:moveTo>
                  <a:pt x="8092" y="25854"/>
                </a:moveTo>
                <a:lnTo>
                  <a:pt x="5703" y="25854"/>
                </a:lnTo>
                <a:lnTo>
                  <a:pt x="5703" y="23465"/>
                </a:lnTo>
                <a:lnTo>
                  <a:pt x="8092" y="23465"/>
                </a:lnTo>
                <a:close/>
                <a:moveTo>
                  <a:pt x="8092" y="28391"/>
                </a:moveTo>
                <a:lnTo>
                  <a:pt x="5703" y="28391"/>
                </a:lnTo>
                <a:lnTo>
                  <a:pt x="5703" y="26002"/>
                </a:lnTo>
                <a:lnTo>
                  <a:pt x="8092" y="26002"/>
                </a:lnTo>
                <a:close/>
                <a:moveTo>
                  <a:pt x="8092" y="30928"/>
                </a:moveTo>
                <a:lnTo>
                  <a:pt x="5703" y="30928"/>
                </a:lnTo>
                <a:lnTo>
                  <a:pt x="5703" y="28540"/>
                </a:lnTo>
                <a:lnTo>
                  <a:pt x="8092" y="28540"/>
                </a:lnTo>
                <a:close/>
                <a:moveTo>
                  <a:pt x="8092" y="33466"/>
                </a:moveTo>
                <a:lnTo>
                  <a:pt x="5703" y="33466"/>
                </a:lnTo>
                <a:lnTo>
                  <a:pt x="5703" y="31077"/>
                </a:lnTo>
                <a:lnTo>
                  <a:pt x="8092" y="31077"/>
                </a:lnTo>
                <a:close/>
                <a:moveTo>
                  <a:pt x="8092" y="36003"/>
                </a:moveTo>
                <a:lnTo>
                  <a:pt x="5703" y="36003"/>
                </a:lnTo>
                <a:lnTo>
                  <a:pt x="5703" y="33614"/>
                </a:lnTo>
                <a:lnTo>
                  <a:pt x="8092" y="33614"/>
                </a:lnTo>
                <a:close/>
                <a:moveTo>
                  <a:pt x="8092" y="38540"/>
                </a:moveTo>
                <a:lnTo>
                  <a:pt x="5703" y="38540"/>
                </a:lnTo>
                <a:lnTo>
                  <a:pt x="5703" y="36152"/>
                </a:lnTo>
                <a:lnTo>
                  <a:pt x="8092" y="36152"/>
                </a:lnTo>
                <a:close/>
                <a:moveTo>
                  <a:pt x="8092" y="41079"/>
                </a:moveTo>
                <a:lnTo>
                  <a:pt x="5703" y="41079"/>
                </a:lnTo>
                <a:lnTo>
                  <a:pt x="5703" y="38690"/>
                </a:lnTo>
                <a:lnTo>
                  <a:pt x="8092" y="38690"/>
                </a:lnTo>
                <a:close/>
                <a:moveTo>
                  <a:pt x="8092" y="43616"/>
                </a:moveTo>
                <a:lnTo>
                  <a:pt x="5703" y="43616"/>
                </a:lnTo>
                <a:lnTo>
                  <a:pt x="5703" y="41226"/>
                </a:lnTo>
                <a:lnTo>
                  <a:pt x="8092" y="41226"/>
                </a:lnTo>
                <a:close/>
                <a:moveTo>
                  <a:pt x="8092" y="46152"/>
                </a:moveTo>
                <a:lnTo>
                  <a:pt x="5703" y="46152"/>
                </a:lnTo>
                <a:lnTo>
                  <a:pt x="5703" y="43764"/>
                </a:lnTo>
                <a:lnTo>
                  <a:pt x="8092" y="43764"/>
                </a:lnTo>
                <a:close/>
                <a:moveTo>
                  <a:pt x="8092" y="48691"/>
                </a:moveTo>
                <a:lnTo>
                  <a:pt x="5703" y="48691"/>
                </a:lnTo>
                <a:lnTo>
                  <a:pt x="5703" y="46302"/>
                </a:lnTo>
                <a:lnTo>
                  <a:pt x="8092" y="46302"/>
                </a:lnTo>
                <a:close/>
                <a:moveTo>
                  <a:pt x="8092" y="51228"/>
                </a:moveTo>
                <a:lnTo>
                  <a:pt x="5703" y="51228"/>
                </a:lnTo>
                <a:lnTo>
                  <a:pt x="5703" y="48839"/>
                </a:lnTo>
                <a:lnTo>
                  <a:pt x="8092" y="48839"/>
                </a:lnTo>
                <a:close/>
                <a:moveTo>
                  <a:pt x="8092" y="53765"/>
                </a:moveTo>
                <a:lnTo>
                  <a:pt x="5703" y="53765"/>
                </a:lnTo>
                <a:lnTo>
                  <a:pt x="5703" y="51376"/>
                </a:lnTo>
                <a:lnTo>
                  <a:pt x="8092" y="51376"/>
                </a:lnTo>
                <a:close/>
                <a:moveTo>
                  <a:pt x="8092" y="56303"/>
                </a:moveTo>
                <a:lnTo>
                  <a:pt x="5703" y="56303"/>
                </a:lnTo>
                <a:lnTo>
                  <a:pt x="5703" y="53914"/>
                </a:lnTo>
                <a:lnTo>
                  <a:pt x="8092" y="53914"/>
                </a:lnTo>
                <a:close/>
                <a:moveTo>
                  <a:pt x="8092" y="58840"/>
                </a:moveTo>
                <a:lnTo>
                  <a:pt x="5703" y="58840"/>
                </a:lnTo>
                <a:lnTo>
                  <a:pt x="5703" y="56451"/>
                </a:lnTo>
                <a:lnTo>
                  <a:pt x="8092" y="56451"/>
                </a:lnTo>
                <a:close/>
                <a:moveTo>
                  <a:pt x="5554" y="5554"/>
                </a:moveTo>
                <a:lnTo>
                  <a:pt x="3166" y="5554"/>
                </a:lnTo>
                <a:lnTo>
                  <a:pt x="3166" y="3165"/>
                </a:lnTo>
                <a:lnTo>
                  <a:pt x="5554" y="3165"/>
                </a:lnTo>
                <a:close/>
                <a:moveTo>
                  <a:pt x="5554" y="8092"/>
                </a:moveTo>
                <a:lnTo>
                  <a:pt x="3166" y="8092"/>
                </a:lnTo>
                <a:lnTo>
                  <a:pt x="3166" y="5703"/>
                </a:lnTo>
                <a:lnTo>
                  <a:pt x="5554" y="5703"/>
                </a:lnTo>
                <a:close/>
                <a:moveTo>
                  <a:pt x="5554" y="10629"/>
                </a:moveTo>
                <a:lnTo>
                  <a:pt x="3166" y="10629"/>
                </a:lnTo>
                <a:lnTo>
                  <a:pt x="3166" y="8240"/>
                </a:lnTo>
                <a:lnTo>
                  <a:pt x="5554" y="8240"/>
                </a:lnTo>
                <a:close/>
                <a:moveTo>
                  <a:pt x="5554" y="13166"/>
                </a:moveTo>
                <a:lnTo>
                  <a:pt x="3166" y="13166"/>
                </a:lnTo>
                <a:lnTo>
                  <a:pt x="3166" y="10777"/>
                </a:lnTo>
                <a:lnTo>
                  <a:pt x="5554" y="10777"/>
                </a:lnTo>
                <a:close/>
                <a:moveTo>
                  <a:pt x="5554" y="15704"/>
                </a:moveTo>
                <a:lnTo>
                  <a:pt x="3166" y="15704"/>
                </a:lnTo>
                <a:lnTo>
                  <a:pt x="3166" y="13316"/>
                </a:lnTo>
                <a:lnTo>
                  <a:pt x="5554" y="13316"/>
                </a:lnTo>
                <a:close/>
                <a:moveTo>
                  <a:pt x="5554" y="18242"/>
                </a:moveTo>
                <a:lnTo>
                  <a:pt x="3166" y="18242"/>
                </a:lnTo>
                <a:lnTo>
                  <a:pt x="3166" y="15853"/>
                </a:lnTo>
                <a:lnTo>
                  <a:pt x="5554" y="15853"/>
                </a:lnTo>
                <a:close/>
                <a:moveTo>
                  <a:pt x="5554" y="20778"/>
                </a:moveTo>
                <a:lnTo>
                  <a:pt x="3166" y="20778"/>
                </a:lnTo>
                <a:lnTo>
                  <a:pt x="3166" y="18389"/>
                </a:lnTo>
                <a:lnTo>
                  <a:pt x="5554" y="18389"/>
                </a:lnTo>
                <a:close/>
                <a:moveTo>
                  <a:pt x="5554" y="23316"/>
                </a:moveTo>
                <a:lnTo>
                  <a:pt x="3166" y="23316"/>
                </a:lnTo>
                <a:lnTo>
                  <a:pt x="3166" y="20928"/>
                </a:lnTo>
                <a:lnTo>
                  <a:pt x="5554" y="20928"/>
                </a:lnTo>
                <a:close/>
                <a:moveTo>
                  <a:pt x="5554" y="25854"/>
                </a:moveTo>
                <a:lnTo>
                  <a:pt x="3166" y="25854"/>
                </a:lnTo>
                <a:lnTo>
                  <a:pt x="3166" y="23465"/>
                </a:lnTo>
                <a:lnTo>
                  <a:pt x="5554" y="23465"/>
                </a:lnTo>
                <a:close/>
                <a:moveTo>
                  <a:pt x="5554" y="28391"/>
                </a:moveTo>
                <a:lnTo>
                  <a:pt x="3166" y="28391"/>
                </a:lnTo>
                <a:lnTo>
                  <a:pt x="3166" y="26002"/>
                </a:lnTo>
                <a:lnTo>
                  <a:pt x="5554" y="26002"/>
                </a:lnTo>
                <a:close/>
                <a:moveTo>
                  <a:pt x="5554" y="30928"/>
                </a:moveTo>
                <a:lnTo>
                  <a:pt x="3166" y="30928"/>
                </a:lnTo>
                <a:lnTo>
                  <a:pt x="3166" y="28540"/>
                </a:lnTo>
                <a:lnTo>
                  <a:pt x="5554" y="28540"/>
                </a:lnTo>
                <a:close/>
                <a:moveTo>
                  <a:pt x="5554" y="33466"/>
                </a:moveTo>
                <a:lnTo>
                  <a:pt x="3166" y="33466"/>
                </a:lnTo>
                <a:lnTo>
                  <a:pt x="3166" y="31077"/>
                </a:lnTo>
                <a:lnTo>
                  <a:pt x="5554" y="31077"/>
                </a:lnTo>
                <a:close/>
                <a:moveTo>
                  <a:pt x="5554" y="36003"/>
                </a:moveTo>
                <a:lnTo>
                  <a:pt x="3166" y="36003"/>
                </a:lnTo>
                <a:lnTo>
                  <a:pt x="3166" y="33614"/>
                </a:lnTo>
                <a:lnTo>
                  <a:pt x="5554" y="33614"/>
                </a:lnTo>
                <a:close/>
                <a:moveTo>
                  <a:pt x="5554" y="38540"/>
                </a:moveTo>
                <a:lnTo>
                  <a:pt x="3166" y="38540"/>
                </a:lnTo>
                <a:lnTo>
                  <a:pt x="3166" y="36152"/>
                </a:lnTo>
                <a:lnTo>
                  <a:pt x="5554" y="36152"/>
                </a:lnTo>
                <a:close/>
                <a:moveTo>
                  <a:pt x="5554" y="41079"/>
                </a:moveTo>
                <a:lnTo>
                  <a:pt x="3166" y="41079"/>
                </a:lnTo>
                <a:lnTo>
                  <a:pt x="3166" y="38690"/>
                </a:lnTo>
                <a:lnTo>
                  <a:pt x="5554" y="38690"/>
                </a:lnTo>
                <a:close/>
                <a:moveTo>
                  <a:pt x="5554" y="43616"/>
                </a:moveTo>
                <a:lnTo>
                  <a:pt x="3166" y="43616"/>
                </a:lnTo>
                <a:lnTo>
                  <a:pt x="3166" y="41226"/>
                </a:lnTo>
                <a:lnTo>
                  <a:pt x="5554" y="41226"/>
                </a:lnTo>
                <a:close/>
                <a:moveTo>
                  <a:pt x="5554" y="46152"/>
                </a:moveTo>
                <a:lnTo>
                  <a:pt x="3166" y="46152"/>
                </a:lnTo>
                <a:lnTo>
                  <a:pt x="3166" y="43764"/>
                </a:lnTo>
                <a:lnTo>
                  <a:pt x="5554" y="43764"/>
                </a:lnTo>
                <a:close/>
                <a:moveTo>
                  <a:pt x="5554" y="48691"/>
                </a:moveTo>
                <a:lnTo>
                  <a:pt x="3166" y="48691"/>
                </a:lnTo>
                <a:lnTo>
                  <a:pt x="3166" y="46302"/>
                </a:lnTo>
                <a:lnTo>
                  <a:pt x="5554" y="46302"/>
                </a:lnTo>
                <a:close/>
                <a:moveTo>
                  <a:pt x="5554" y="51228"/>
                </a:moveTo>
                <a:lnTo>
                  <a:pt x="3166" y="51228"/>
                </a:lnTo>
                <a:lnTo>
                  <a:pt x="3166" y="48839"/>
                </a:lnTo>
                <a:lnTo>
                  <a:pt x="5554" y="48839"/>
                </a:lnTo>
                <a:close/>
                <a:moveTo>
                  <a:pt x="5554" y="53765"/>
                </a:moveTo>
                <a:lnTo>
                  <a:pt x="3166" y="53765"/>
                </a:lnTo>
                <a:lnTo>
                  <a:pt x="3166" y="51376"/>
                </a:lnTo>
                <a:lnTo>
                  <a:pt x="5554" y="51376"/>
                </a:lnTo>
                <a:close/>
                <a:moveTo>
                  <a:pt x="5554" y="56303"/>
                </a:moveTo>
                <a:lnTo>
                  <a:pt x="3166" y="56303"/>
                </a:lnTo>
                <a:lnTo>
                  <a:pt x="3166" y="53914"/>
                </a:lnTo>
                <a:lnTo>
                  <a:pt x="5554" y="53914"/>
                </a:lnTo>
                <a:close/>
                <a:moveTo>
                  <a:pt x="5554" y="58840"/>
                </a:moveTo>
                <a:lnTo>
                  <a:pt x="3166" y="58840"/>
                </a:lnTo>
                <a:lnTo>
                  <a:pt x="3166" y="56451"/>
                </a:lnTo>
                <a:lnTo>
                  <a:pt x="5554" y="56451"/>
                </a:lnTo>
                <a:close/>
                <a:moveTo>
                  <a:pt x="109437" y="3165"/>
                </a:moveTo>
                <a:lnTo>
                  <a:pt x="109437" y="3017"/>
                </a:lnTo>
                <a:lnTo>
                  <a:pt x="107200" y="3017"/>
                </a:lnTo>
                <a:lnTo>
                  <a:pt x="107200" y="75"/>
                </a:lnTo>
                <a:cubicBezTo>
                  <a:pt x="107200" y="34"/>
                  <a:pt x="107167" y="0"/>
                  <a:pt x="107126" y="0"/>
                </a:cubicBezTo>
                <a:cubicBezTo>
                  <a:pt x="107084" y="0"/>
                  <a:pt x="107051" y="34"/>
                  <a:pt x="107051" y="75"/>
                </a:cubicBezTo>
                <a:lnTo>
                  <a:pt x="107051" y="3017"/>
                </a:lnTo>
                <a:lnTo>
                  <a:pt x="104662" y="3017"/>
                </a:lnTo>
                <a:lnTo>
                  <a:pt x="104662" y="75"/>
                </a:lnTo>
                <a:cubicBezTo>
                  <a:pt x="104662" y="34"/>
                  <a:pt x="104629" y="0"/>
                  <a:pt x="104588" y="0"/>
                </a:cubicBezTo>
                <a:cubicBezTo>
                  <a:pt x="104547" y="0"/>
                  <a:pt x="104514" y="34"/>
                  <a:pt x="104514" y="75"/>
                </a:cubicBezTo>
                <a:lnTo>
                  <a:pt x="104514" y="3017"/>
                </a:lnTo>
                <a:lnTo>
                  <a:pt x="102125" y="3017"/>
                </a:lnTo>
                <a:lnTo>
                  <a:pt x="102125" y="75"/>
                </a:lnTo>
                <a:cubicBezTo>
                  <a:pt x="102125" y="34"/>
                  <a:pt x="102092" y="0"/>
                  <a:pt x="102051" y="0"/>
                </a:cubicBezTo>
                <a:cubicBezTo>
                  <a:pt x="102010" y="0"/>
                  <a:pt x="101977" y="34"/>
                  <a:pt x="101977" y="75"/>
                </a:cubicBezTo>
                <a:lnTo>
                  <a:pt x="101977" y="3017"/>
                </a:lnTo>
                <a:lnTo>
                  <a:pt x="99588" y="3017"/>
                </a:lnTo>
                <a:lnTo>
                  <a:pt x="99588" y="75"/>
                </a:lnTo>
                <a:cubicBezTo>
                  <a:pt x="99588" y="34"/>
                  <a:pt x="99555" y="0"/>
                  <a:pt x="99514" y="0"/>
                </a:cubicBezTo>
                <a:cubicBezTo>
                  <a:pt x="99473" y="0"/>
                  <a:pt x="99439" y="34"/>
                  <a:pt x="99439" y="75"/>
                </a:cubicBezTo>
                <a:lnTo>
                  <a:pt x="99439" y="3017"/>
                </a:lnTo>
                <a:lnTo>
                  <a:pt x="97050" y="3017"/>
                </a:lnTo>
                <a:lnTo>
                  <a:pt x="97050" y="75"/>
                </a:lnTo>
                <a:cubicBezTo>
                  <a:pt x="97050" y="34"/>
                  <a:pt x="97016" y="0"/>
                  <a:pt x="96975" y="0"/>
                </a:cubicBezTo>
                <a:cubicBezTo>
                  <a:pt x="96934" y="0"/>
                  <a:pt x="96901" y="34"/>
                  <a:pt x="96901" y="75"/>
                </a:cubicBezTo>
                <a:lnTo>
                  <a:pt x="96901" y="3017"/>
                </a:lnTo>
                <a:lnTo>
                  <a:pt x="94513" y="3017"/>
                </a:lnTo>
                <a:lnTo>
                  <a:pt x="94513" y="75"/>
                </a:lnTo>
                <a:cubicBezTo>
                  <a:pt x="94513" y="34"/>
                  <a:pt x="94479" y="0"/>
                  <a:pt x="94439" y="0"/>
                </a:cubicBezTo>
                <a:cubicBezTo>
                  <a:pt x="94398" y="0"/>
                  <a:pt x="94364" y="34"/>
                  <a:pt x="94364" y="75"/>
                </a:cubicBezTo>
                <a:lnTo>
                  <a:pt x="94364" y="3017"/>
                </a:lnTo>
                <a:lnTo>
                  <a:pt x="91975" y="3017"/>
                </a:lnTo>
                <a:lnTo>
                  <a:pt x="91975" y="75"/>
                </a:lnTo>
                <a:cubicBezTo>
                  <a:pt x="91975" y="34"/>
                  <a:pt x="91943" y="0"/>
                  <a:pt x="91902" y="0"/>
                </a:cubicBezTo>
                <a:cubicBezTo>
                  <a:pt x="91860" y="0"/>
                  <a:pt x="91826" y="34"/>
                  <a:pt x="91826" y="75"/>
                </a:cubicBezTo>
                <a:lnTo>
                  <a:pt x="91826" y="3017"/>
                </a:lnTo>
                <a:lnTo>
                  <a:pt x="89438" y="3017"/>
                </a:lnTo>
                <a:lnTo>
                  <a:pt x="89438" y="75"/>
                </a:lnTo>
                <a:cubicBezTo>
                  <a:pt x="89438" y="34"/>
                  <a:pt x="89404" y="0"/>
                  <a:pt x="89363" y="0"/>
                </a:cubicBezTo>
                <a:cubicBezTo>
                  <a:pt x="89322" y="0"/>
                  <a:pt x="89289" y="34"/>
                  <a:pt x="89289" y="75"/>
                </a:cubicBezTo>
                <a:lnTo>
                  <a:pt x="89289" y="3017"/>
                </a:lnTo>
                <a:lnTo>
                  <a:pt x="86900" y="3017"/>
                </a:lnTo>
                <a:lnTo>
                  <a:pt x="86900" y="75"/>
                </a:lnTo>
                <a:cubicBezTo>
                  <a:pt x="86900" y="34"/>
                  <a:pt x="86867" y="0"/>
                  <a:pt x="86826" y="0"/>
                </a:cubicBezTo>
                <a:cubicBezTo>
                  <a:pt x="86785" y="0"/>
                  <a:pt x="86752" y="34"/>
                  <a:pt x="86752" y="75"/>
                </a:cubicBezTo>
                <a:lnTo>
                  <a:pt x="86752" y="3017"/>
                </a:lnTo>
                <a:lnTo>
                  <a:pt x="84363" y="3017"/>
                </a:lnTo>
                <a:lnTo>
                  <a:pt x="84363" y="75"/>
                </a:lnTo>
                <a:cubicBezTo>
                  <a:pt x="84363" y="34"/>
                  <a:pt x="84330" y="0"/>
                  <a:pt x="84289" y="0"/>
                </a:cubicBezTo>
                <a:cubicBezTo>
                  <a:pt x="84248" y="0"/>
                  <a:pt x="84215" y="34"/>
                  <a:pt x="84215" y="75"/>
                </a:cubicBezTo>
                <a:lnTo>
                  <a:pt x="84215" y="3017"/>
                </a:lnTo>
                <a:lnTo>
                  <a:pt x="81826" y="3017"/>
                </a:lnTo>
                <a:lnTo>
                  <a:pt x="81826" y="75"/>
                </a:lnTo>
                <a:cubicBezTo>
                  <a:pt x="81826" y="34"/>
                  <a:pt x="81792" y="0"/>
                  <a:pt x="81751" y="0"/>
                </a:cubicBezTo>
                <a:cubicBezTo>
                  <a:pt x="81710" y="0"/>
                  <a:pt x="81677" y="34"/>
                  <a:pt x="81677" y="75"/>
                </a:cubicBezTo>
                <a:lnTo>
                  <a:pt x="81677" y="3017"/>
                </a:lnTo>
                <a:lnTo>
                  <a:pt x="79288" y="3017"/>
                </a:lnTo>
                <a:lnTo>
                  <a:pt x="79288" y="75"/>
                </a:lnTo>
                <a:cubicBezTo>
                  <a:pt x="79288" y="34"/>
                  <a:pt x="79255" y="0"/>
                  <a:pt x="79214" y="0"/>
                </a:cubicBezTo>
                <a:cubicBezTo>
                  <a:pt x="79173" y="0"/>
                  <a:pt x="79139" y="34"/>
                  <a:pt x="79139" y="75"/>
                </a:cubicBezTo>
                <a:lnTo>
                  <a:pt x="79139" y="3017"/>
                </a:lnTo>
                <a:lnTo>
                  <a:pt x="76751" y="3017"/>
                </a:lnTo>
                <a:lnTo>
                  <a:pt x="76751" y="75"/>
                </a:lnTo>
                <a:cubicBezTo>
                  <a:pt x="76751" y="34"/>
                  <a:pt x="76718" y="0"/>
                  <a:pt x="76677" y="0"/>
                </a:cubicBezTo>
                <a:cubicBezTo>
                  <a:pt x="76636" y="0"/>
                  <a:pt x="76603" y="34"/>
                  <a:pt x="76603" y="75"/>
                </a:cubicBezTo>
                <a:lnTo>
                  <a:pt x="76603" y="3017"/>
                </a:lnTo>
                <a:lnTo>
                  <a:pt x="74214" y="3017"/>
                </a:lnTo>
                <a:lnTo>
                  <a:pt x="74214" y="75"/>
                </a:lnTo>
                <a:cubicBezTo>
                  <a:pt x="74214" y="34"/>
                  <a:pt x="74180" y="0"/>
                  <a:pt x="74139" y="0"/>
                </a:cubicBezTo>
                <a:cubicBezTo>
                  <a:pt x="74098" y="0"/>
                  <a:pt x="74065" y="34"/>
                  <a:pt x="74065" y="75"/>
                </a:cubicBezTo>
                <a:lnTo>
                  <a:pt x="74065" y="3017"/>
                </a:lnTo>
                <a:lnTo>
                  <a:pt x="71676" y="3017"/>
                </a:lnTo>
                <a:lnTo>
                  <a:pt x="71676" y="75"/>
                </a:lnTo>
                <a:cubicBezTo>
                  <a:pt x="71676" y="34"/>
                  <a:pt x="71642" y="0"/>
                  <a:pt x="71601" y="0"/>
                </a:cubicBezTo>
                <a:cubicBezTo>
                  <a:pt x="71560" y="0"/>
                  <a:pt x="71527" y="34"/>
                  <a:pt x="71527" y="75"/>
                </a:cubicBezTo>
                <a:lnTo>
                  <a:pt x="71527" y="3017"/>
                </a:lnTo>
                <a:lnTo>
                  <a:pt x="69139" y="3017"/>
                </a:lnTo>
                <a:lnTo>
                  <a:pt x="69139" y="75"/>
                </a:lnTo>
                <a:cubicBezTo>
                  <a:pt x="69139" y="34"/>
                  <a:pt x="69106" y="0"/>
                  <a:pt x="69064" y="0"/>
                </a:cubicBezTo>
                <a:cubicBezTo>
                  <a:pt x="69024" y="0"/>
                  <a:pt x="68990" y="34"/>
                  <a:pt x="68990" y="75"/>
                </a:cubicBezTo>
                <a:lnTo>
                  <a:pt x="68990" y="3017"/>
                </a:lnTo>
                <a:lnTo>
                  <a:pt x="66601" y="3017"/>
                </a:lnTo>
                <a:lnTo>
                  <a:pt x="66601" y="75"/>
                </a:lnTo>
                <a:cubicBezTo>
                  <a:pt x="66601" y="34"/>
                  <a:pt x="66568" y="0"/>
                  <a:pt x="66527" y="0"/>
                </a:cubicBezTo>
                <a:cubicBezTo>
                  <a:pt x="66486" y="0"/>
                  <a:pt x="66452" y="34"/>
                  <a:pt x="66452" y="75"/>
                </a:cubicBezTo>
                <a:lnTo>
                  <a:pt x="66452" y="3017"/>
                </a:lnTo>
                <a:lnTo>
                  <a:pt x="64064" y="3017"/>
                </a:lnTo>
                <a:lnTo>
                  <a:pt x="64064" y="75"/>
                </a:lnTo>
                <a:cubicBezTo>
                  <a:pt x="64064" y="34"/>
                  <a:pt x="64030" y="0"/>
                  <a:pt x="63989" y="0"/>
                </a:cubicBezTo>
                <a:cubicBezTo>
                  <a:pt x="63948" y="0"/>
                  <a:pt x="63915" y="34"/>
                  <a:pt x="63915" y="75"/>
                </a:cubicBezTo>
                <a:lnTo>
                  <a:pt x="63915" y="3017"/>
                </a:lnTo>
                <a:lnTo>
                  <a:pt x="61526" y="3017"/>
                </a:lnTo>
                <a:lnTo>
                  <a:pt x="61526" y="75"/>
                </a:lnTo>
                <a:cubicBezTo>
                  <a:pt x="61526" y="34"/>
                  <a:pt x="61493" y="0"/>
                  <a:pt x="61452" y="0"/>
                </a:cubicBezTo>
                <a:cubicBezTo>
                  <a:pt x="61411" y="0"/>
                  <a:pt x="61378" y="34"/>
                  <a:pt x="61378" y="75"/>
                </a:cubicBezTo>
                <a:lnTo>
                  <a:pt x="61378" y="3017"/>
                </a:lnTo>
                <a:lnTo>
                  <a:pt x="58989" y="3017"/>
                </a:lnTo>
                <a:lnTo>
                  <a:pt x="58989" y="75"/>
                </a:lnTo>
                <a:cubicBezTo>
                  <a:pt x="58989" y="34"/>
                  <a:pt x="58956" y="0"/>
                  <a:pt x="58915" y="0"/>
                </a:cubicBezTo>
                <a:lnTo>
                  <a:pt x="58915" y="0"/>
                </a:lnTo>
                <a:cubicBezTo>
                  <a:pt x="58874" y="0"/>
                  <a:pt x="58840" y="34"/>
                  <a:pt x="58840" y="75"/>
                </a:cubicBezTo>
                <a:lnTo>
                  <a:pt x="58840" y="3017"/>
                </a:lnTo>
                <a:lnTo>
                  <a:pt x="56452" y="3017"/>
                </a:lnTo>
                <a:lnTo>
                  <a:pt x="56452" y="75"/>
                </a:lnTo>
                <a:cubicBezTo>
                  <a:pt x="56452" y="34"/>
                  <a:pt x="56417" y="0"/>
                  <a:pt x="56377" y="0"/>
                </a:cubicBezTo>
                <a:cubicBezTo>
                  <a:pt x="56336" y="0"/>
                  <a:pt x="56303" y="34"/>
                  <a:pt x="56303" y="75"/>
                </a:cubicBezTo>
                <a:lnTo>
                  <a:pt x="56303" y="3017"/>
                </a:lnTo>
                <a:lnTo>
                  <a:pt x="53914" y="3017"/>
                </a:lnTo>
                <a:lnTo>
                  <a:pt x="53914" y="75"/>
                </a:lnTo>
                <a:cubicBezTo>
                  <a:pt x="53914" y="34"/>
                  <a:pt x="53881" y="0"/>
                  <a:pt x="53840" y="0"/>
                </a:cubicBezTo>
                <a:cubicBezTo>
                  <a:pt x="53799" y="0"/>
                  <a:pt x="53766" y="34"/>
                  <a:pt x="53766" y="75"/>
                </a:cubicBezTo>
                <a:lnTo>
                  <a:pt x="53766" y="3017"/>
                </a:lnTo>
                <a:lnTo>
                  <a:pt x="51376" y="3017"/>
                </a:lnTo>
                <a:lnTo>
                  <a:pt x="51376" y="75"/>
                </a:lnTo>
                <a:cubicBezTo>
                  <a:pt x="51376" y="34"/>
                  <a:pt x="51344" y="0"/>
                  <a:pt x="51303" y="0"/>
                </a:cubicBezTo>
                <a:cubicBezTo>
                  <a:pt x="51262" y="0"/>
                  <a:pt x="51228" y="34"/>
                  <a:pt x="51228" y="75"/>
                </a:cubicBezTo>
                <a:lnTo>
                  <a:pt x="51228" y="3017"/>
                </a:lnTo>
                <a:lnTo>
                  <a:pt x="48839" y="3017"/>
                </a:lnTo>
                <a:lnTo>
                  <a:pt x="48839" y="75"/>
                </a:lnTo>
                <a:cubicBezTo>
                  <a:pt x="48839" y="34"/>
                  <a:pt x="48806" y="0"/>
                  <a:pt x="48764" y="0"/>
                </a:cubicBezTo>
                <a:cubicBezTo>
                  <a:pt x="48723" y="0"/>
                  <a:pt x="48691" y="34"/>
                  <a:pt x="48691" y="75"/>
                </a:cubicBezTo>
                <a:lnTo>
                  <a:pt x="48691" y="3017"/>
                </a:lnTo>
                <a:lnTo>
                  <a:pt x="46302" y="3017"/>
                </a:lnTo>
                <a:lnTo>
                  <a:pt x="46302" y="75"/>
                </a:lnTo>
                <a:cubicBezTo>
                  <a:pt x="46302" y="34"/>
                  <a:pt x="46269" y="0"/>
                  <a:pt x="46227" y="0"/>
                </a:cubicBezTo>
                <a:cubicBezTo>
                  <a:pt x="46187" y="0"/>
                  <a:pt x="46153" y="34"/>
                  <a:pt x="46153" y="75"/>
                </a:cubicBezTo>
                <a:lnTo>
                  <a:pt x="46153" y="3017"/>
                </a:lnTo>
                <a:lnTo>
                  <a:pt x="43764" y="3017"/>
                </a:lnTo>
                <a:lnTo>
                  <a:pt x="43764" y="75"/>
                </a:lnTo>
                <a:cubicBezTo>
                  <a:pt x="43764" y="34"/>
                  <a:pt x="43732" y="0"/>
                  <a:pt x="43691" y="0"/>
                </a:cubicBezTo>
                <a:cubicBezTo>
                  <a:pt x="43650" y="0"/>
                  <a:pt x="43616" y="34"/>
                  <a:pt x="43616" y="75"/>
                </a:cubicBezTo>
                <a:lnTo>
                  <a:pt x="43616" y="3017"/>
                </a:lnTo>
                <a:lnTo>
                  <a:pt x="41227" y="3017"/>
                </a:lnTo>
                <a:lnTo>
                  <a:pt x="41227" y="75"/>
                </a:lnTo>
                <a:cubicBezTo>
                  <a:pt x="41227" y="34"/>
                  <a:pt x="41194" y="0"/>
                  <a:pt x="41153" y="0"/>
                </a:cubicBezTo>
                <a:cubicBezTo>
                  <a:pt x="41111" y="0"/>
                  <a:pt x="41078" y="34"/>
                  <a:pt x="41078" y="75"/>
                </a:cubicBezTo>
                <a:lnTo>
                  <a:pt x="41078" y="3017"/>
                </a:lnTo>
                <a:lnTo>
                  <a:pt x="38689" y="3017"/>
                </a:lnTo>
                <a:lnTo>
                  <a:pt x="38689" y="75"/>
                </a:lnTo>
                <a:cubicBezTo>
                  <a:pt x="38689" y="34"/>
                  <a:pt x="38656" y="0"/>
                  <a:pt x="38615" y="0"/>
                </a:cubicBezTo>
                <a:cubicBezTo>
                  <a:pt x="38574" y="0"/>
                  <a:pt x="38541" y="34"/>
                  <a:pt x="38541" y="75"/>
                </a:cubicBezTo>
                <a:lnTo>
                  <a:pt x="38541" y="3017"/>
                </a:lnTo>
                <a:lnTo>
                  <a:pt x="36152" y="3017"/>
                </a:lnTo>
                <a:lnTo>
                  <a:pt x="36152" y="75"/>
                </a:lnTo>
                <a:cubicBezTo>
                  <a:pt x="36152" y="34"/>
                  <a:pt x="36119" y="0"/>
                  <a:pt x="36078" y="0"/>
                </a:cubicBezTo>
                <a:cubicBezTo>
                  <a:pt x="36037" y="0"/>
                  <a:pt x="36004" y="34"/>
                  <a:pt x="36004" y="75"/>
                </a:cubicBezTo>
                <a:lnTo>
                  <a:pt x="36004" y="3017"/>
                </a:lnTo>
                <a:lnTo>
                  <a:pt x="33615" y="3017"/>
                </a:lnTo>
                <a:lnTo>
                  <a:pt x="33615" y="75"/>
                </a:lnTo>
                <a:cubicBezTo>
                  <a:pt x="33615" y="34"/>
                  <a:pt x="33582" y="0"/>
                  <a:pt x="33541" y="0"/>
                </a:cubicBezTo>
                <a:cubicBezTo>
                  <a:pt x="33500" y="0"/>
                  <a:pt x="33466" y="34"/>
                  <a:pt x="33466" y="75"/>
                </a:cubicBezTo>
                <a:lnTo>
                  <a:pt x="33466" y="3017"/>
                </a:lnTo>
                <a:lnTo>
                  <a:pt x="31077" y="3017"/>
                </a:lnTo>
                <a:lnTo>
                  <a:pt x="31077" y="75"/>
                </a:lnTo>
                <a:cubicBezTo>
                  <a:pt x="31077" y="34"/>
                  <a:pt x="31044" y="0"/>
                  <a:pt x="31003" y="0"/>
                </a:cubicBezTo>
                <a:cubicBezTo>
                  <a:pt x="30962" y="0"/>
                  <a:pt x="30928" y="34"/>
                  <a:pt x="30928" y="75"/>
                </a:cubicBezTo>
                <a:lnTo>
                  <a:pt x="30928" y="3017"/>
                </a:lnTo>
                <a:lnTo>
                  <a:pt x="28540" y="3017"/>
                </a:lnTo>
                <a:lnTo>
                  <a:pt x="28540" y="75"/>
                </a:lnTo>
                <a:cubicBezTo>
                  <a:pt x="28540" y="34"/>
                  <a:pt x="28507" y="0"/>
                  <a:pt x="28466" y="0"/>
                </a:cubicBezTo>
                <a:cubicBezTo>
                  <a:pt x="28425" y="0"/>
                  <a:pt x="28391" y="34"/>
                  <a:pt x="28391" y="75"/>
                </a:cubicBezTo>
                <a:lnTo>
                  <a:pt x="28391" y="3017"/>
                </a:lnTo>
                <a:lnTo>
                  <a:pt x="26002" y="3017"/>
                </a:lnTo>
                <a:lnTo>
                  <a:pt x="26002" y="75"/>
                </a:lnTo>
                <a:cubicBezTo>
                  <a:pt x="26002" y="34"/>
                  <a:pt x="25970" y="0"/>
                  <a:pt x="25929" y="0"/>
                </a:cubicBezTo>
                <a:cubicBezTo>
                  <a:pt x="25888" y="0"/>
                  <a:pt x="25854" y="34"/>
                  <a:pt x="25854" y="75"/>
                </a:cubicBezTo>
                <a:lnTo>
                  <a:pt x="25854" y="3017"/>
                </a:lnTo>
                <a:lnTo>
                  <a:pt x="23465" y="3017"/>
                </a:lnTo>
                <a:lnTo>
                  <a:pt x="23465" y="75"/>
                </a:lnTo>
                <a:cubicBezTo>
                  <a:pt x="23465" y="34"/>
                  <a:pt x="23431" y="0"/>
                  <a:pt x="23390" y="0"/>
                </a:cubicBezTo>
                <a:cubicBezTo>
                  <a:pt x="23349" y="0"/>
                  <a:pt x="23316" y="34"/>
                  <a:pt x="23316" y="75"/>
                </a:cubicBezTo>
                <a:lnTo>
                  <a:pt x="23316" y="3017"/>
                </a:lnTo>
                <a:lnTo>
                  <a:pt x="20928" y="3017"/>
                </a:lnTo>
                <a:lnTo>
                  <a:pt x="20928" y="75"/>
                </a:lnTo>
                <a:cubicBezTo>
                  <a:pt x="20928" y="34"/>
                  <a:pt x="20894" y="0"/>
                  <a:pt x="20854" y="0"/>
                </a:cubicBezTo>
                <a:cubicBezTo>
                  <a:pt x="20812" y="0"/>
                  <a:pt x="20779" y="34"/>
                  <a:pt x="20779" y="75"/>
                </a:cubicBezTo>
                <a:lnTo>
                  <a:pt x="20779" y="3017"/>
                </a:lnTo>
                <a:lnTo>
                  <a:pt x="18390" y="3017"/>
                </a:lnTo>
                <a:lnTo>
                  <a:pt x="18390" y="75"/>
                </a:lnTo>
                <a:cubicBezTo>
                  <a:pt x="18390" y="34"/>
                  <a:pt x="18357" y="0"/>
                  <a:pt x="18316" y="0"/>
                </a:cubicBezTo>
                <a:cubicBezTo>
                  <a:pt x="18275" y="0"/>
                  <a:pt x="18242" y="34"/>
                  <a:pt x="18242" y="75"/>
                </a:cubicBezTo>
                <a:lnTo>
                  <a:pt x="18242" y="3017"/>
                </a:lnTo>
                <a:lnTo>
                  <a:pt x="15853" y="3017"/>
                </a:lnTo>
                <a:lnTo>
                  <a:pt x="15853" y="75"/>
                </a:lnTo>
                <a:cubicBezTo>
                  <a:pt x="15853" y="34"/>
                  <a:pt x="15819" y="0"/>
                  <a:pt x="15778" y="0"/>
                </a:cubicBezTo>
                <a:cubicBezTo>
                  <a:pt x="15737" y="0"/>
                  <a:pt x="15704" y="34"/>
                  <a:pt x="15704" y="75"/>
                </a:cubicBezTo>
                <a:lnTo>
                  <a:pt x="15704" y="3017"/>
                </a:lnTo>
                <a:lnTo>
                  <a:pt x="13315" y="3017"/>
                </a:lnTo>
                <a:lnTo>
                  <a:pt x="13315" y="75"/>
                </a:lnTo>
                <a:cubicBezTo>
                  <a:pt x="13315" y="34"/>
                  <a:pt x="13282" y="0"/>
                  <a:pt x="13241" y="0"/>
                </a:cubicBezTo>
                <a:cubicBezTo>
                  <a:pt x="13200" y="0"/>
                  <a:pt x="13167" y="34"/>
                  <a:pt x="13167" y="75"/>
                </a:cubicBezTo>
                <a:lnTo>
                  <a:pt x="13167" y="3017"/>
                </a:lnTo>
                <a:lnTo>
                  <a:pt x="10778" y="3017"/>
                </a:lnTo>
                <a:lnTo>
                  <a:pt x="10778" y="75"/>
                </a:lnTo>
                <a:cubicBezTo>
                  <a:pt x="10778" y="34"/>
                  <a:pt x="10745" y="0"/>
                  <a:pt x="10704" y="0"/>
                </a:cubicBezTo>
                <a:cubicBezTo>
                  <a:pt x="10663" y="0"/>
                  <a:pt x="10630" y="34"/>
                  <a:pt x="10630" y="75"/>
                </a:cubicBezTo>
                <a:lnTo>
                  <a:pt x="10630" y="3017"/>
                </a:lnTo>
                <a:lnTo>
                  <a:pt x="8241" y="3017"/>
                </a:lnTo>
                <a:lnTo>
                  <a:pt x="8241" y="75"/>
                </a:lnTo>
                <a:cubicBezTo>
                  <a:pt x="8241" y="34"/>
                  <a:pt x="8207" y="0"/>
                  <a:pt x="8166" y="0"/>
                </a:cubicBezTo>
                <a:cubicBezTo>
                  <a:pt x="8125" y="0"/>
                  <a:pt x="8092" y="34"/>
                  <a:pt x="8092" y="75"/>
                </a:cubicBezTo>
                <a:lnTo>
                  <a:pt x="8092" y="3017"/>
                </a:lnTo>
                <a:lnTo>
                  <a:pt x="5703" y="3017"/>
                </a:lnTo>
                <a:lnTo>
                  <a:pt x="5703" y="75"/>
                </a:lnTo>
                <a:cubicBezTo>
                  <a:pt x="5703" y="34"/>
                  <a:pt x="5670" y="0"/>
                  <a:pt x="5629" y="0"/>
                </a:cubicBezTo>
                <a:cubicBezTo>
                  <a:pt x="5588" y="0"/>
                  <a:pt x="5554" y="34"/>
                  <a:pt x="5554" y="75"/>
                </a:cubicBezTo>
                <a:lnTo>
                  <a:pt x="5554" y="3017"/>
                </a:lnTo>
                <a:lnTo>
                  <a:pt x="3166" y="3017"/>
                </a:lnTo>
                <a:lnTo>
                  <a:pt x="3166" y="75"/>
                </a:lnTo>
                <a:cubicBezTo>
                  <a:pt x="3166" y="34"/>
                  <a:pt x="3133" y="0"/>
                  <a:pt x="3092" y="0"/>
                </a:cubicBezTo>
                <a:cubicBezTo>
                  <a:pt x="3051" y="0"/>
                  <a:pt x="3018" y="34"/>
                  <a:pt x="3018" y="75"/>
                </a:cubicBezTo>
                <a:lnTo>
                  <a:pt x="3018" y="3017"/>
                </a:lnTo>
                <a:lnTo>
                  <a:pt x="75" y="3017"/>
                </a:lnTo>
                <a:cubicBezTo>
                  <a:pt x="34" y="3017"/>
                  <a:pt x="1" y="3050"/>
                  <a:pt x="1" y="3091"/>
                </a:cubicBezTo>
                <a:cubicBezTo>
                  <a:pt x="1" y="3132"/>
                  <a:pt x="34" y="3165"/>
                  <a:pt x="75" y="3165"/>
                </a:cubicBezTo>
                <a:lnTo>
                  <a:pt x="3018" y="3165"/>
                </a:lnTo>
                <a:lnTo>
                  <a:pt x="3018" y="5554"/>
                </a:lnTo>
                <a:lnTo>
                  <a:pt x="75" y="5554"/>
                </a:lnTo>
                <a:cubicBezTo>
                  <a:pt x="34" y="5554"/>
                  <a:pt x="1" y="5587"/>
                  <a:pt x="1" y="5628"/>
                </a:cubicBezTo>
                <a:cubicBezTo>
                  <a:pt x="1" y="5670"/>
                  <a:pt x="34" y="5703"/>
                  <a:pt x="75" y="5703"/>
                </a:cubicBezTo>
                <a:lnTo>
                  <a:pt x="3018" y="5703"/>
                </a:lnTo>
                <a:lnTo>
                  <a:pt x="3018" y="8092"/>
                </a:lnTo>
                <a:lnTo>
                  <a:pt x="75" y="8092"/>
                </a:lnTo>
                <a:cubicBezTo>
                  <a:pt x="34" y="8092"/>
                  <a:pt x="1" y="8125"/>
                  <a:pt x="1" y="8166"/>
                </a:cubicBezTo>
                <a:cubicBezTo>
                  <a:pt x="1" y="8207"/>
                  <a:pt x="34" y="8240"/>
                  <a:pt x="75" y="8240"/>
                </a:cubicBezTo>
                <a:lnTo>
                  <a:pt x="3018" y="8240"/>
                </a:lnTo>
                <a:lnTo>
                  <a:pt x="3018" y="10629"/>
                </a:lnTo>
                <a:lnTo>
                  <a:pt x="75" y="10629"/>
                </a:lnTo>
                <a:cubicBezTo>
                  <a:pt x="34" y="10629"/>
                  <a:pt x="1" y="10662"/>
                  <a:pt x="1" y="10703"/>
                </a:cubicBezTo>
                <a:cubicBezTo>
                  <a:pt x="1" y="10744"/>
                  <a:pt x="34" y="10777"/>
                  <a:pt x="75" y="10777"/>
                </a:cubicBezTo>
                <a:lnTo>
                  <a:pt x="3018" y="10777"/>
                </a:lnTo>
                <a:lnTo>
                  <a:pt x="3018" y="13166"/>
                </a:lnTo>
                <a:lnTo>
                  <a:pt x="75" y="13166"/>
                </a:lnTo>
                <a:cubicBezTo>
                  <a:pt x="34" y="13166"/>
                  <a:pt x="1" y="13199"/>
                  <a:pt x="1" y="13240"/>
                </a:cubicBezTo>
                <a:cubicBezTo>
                  <a:pt x="1" y="13282"/>
                  <a:pt x="34" y="13316"/>
                  <a:pt x="75" y="13316"/>
                </a:cubicBezTo>
                <a:lnTo>
                  <a:pt x="3018" y="13316"/>
                </a:lnTo>
                <a:lnTo>
                  <a:pt x="3018" y="15704"/>
                </a:lnTo>
                <a:lnTo>
                  <a:pt x="75" y="15704"/>
                </a:lnTo>
                <a:cubicBezTo>
                  <a:pt x="34" y="15704"/>
                  <a:pt x="1" y="15737"/>
                  <a:pt x="1" y="15778"/>
                </a:cubicBezTo>
                <a:cubicBezTo>
                  <a:pt x="1" y="15819"/>
                  <a:pt x="34" y="15853"/>
                  <a:pt x="75" y="15853"/>
                </a:cubicBezTo>
                <a:lnTo>
                  <a:pt x="3018" y="15853"/>
                </a:lnTo>
                <a:lnTo>
                  <a:pt x="3018" y="18242"/>
                </a:lnTo>
                <a:lnTo>
                  <a:pt x="75" y="18242"/>
                </a:lnTo>
                <a:cubicBezTo>
                  <a:pt x="34" y="18242"/>
                  <a:pt x="1" y="18275"/>
                  <a:pt x="1" y="18316"/>
                </a:cubicBezTo>
                <a:cubicBezTo>
                  <a:pt x="1" y="18357"/>
                  <a:pt x="34" y="18389"/>
                  <a:pt x="75" y="18389"/>
                </a:cubicBezTo>
                <a:lnTo>
                  <a:pt x="3018" y="18389"/>
                </a:lnTo>
                <a:lnTo>
                  <a:pt x="3018" y="20778"/>
                </a:lnTo>
                <a:lnTo>
                  <a:pt x="75" y="20778"/>
                </a:lnTo>
                <a:cubicBezTo>
                  <a:pt x="34" y="20778"/>
                  <a:pt x="1" y="20812"/>
                  <a:pt x="1" y="20853"/>
                </a:cubicBezTo>
                <a:cubicBezTo>
                  <a:pt x="1" y="20894"/>
                  <a:pt x="34" y="20928"/>
                  <a:pt x="75" y="20928"/>
                </a:cubicBezTo>
                <a:lnTo>
                  <a:pt x="3018" y="20928"/>
                </a:lnTo>
                <a:lnTo>
                  <a:pt x="3018" y="23316"/>
                </a:lnTo>
                <a:lnTo>
                  <a:pt x="75" y="23316"/>
                </a:lnTo>
                <a:cubicBezTo>
                  <a:pt x="34" y="23316"/>
                  <a:pt x="1" y="23350"/>
                  <a:pt x="1" y="23391"/>
                </a:cubicBezTo>
                <a:cubicBezTo>
                  <a:pt x="1" y="23432"/>
                  <a:pt x="34" y="23465"/>
                  <a:pt x="75" y="23465"/>
                </a:cubicBezTo>
                <a:lnTo>
                  <a:pt x="3018" y="23465"/>
                </a:lnTo>
                <a:lnTo>
                  <a:pt x="3018" y="25854"/>
                </a:lnTo>
                <a:lnTo>
                  <a:pt x="75" y="25854"/>
                </a:lnTo>
                <a:cubicBezTo>
                  <a:pt x="34" y="25854"/>
                  <a:pt x="1" y="25887"/>
                  <a:pt x="1" y="25928"/>
                </a:cubicBezTo>
                <a:cubicBezTo>
                  <a:pt x="1" y="25969"/>
                  <a:pt x="34" y="26002"/>
                  <a:pt x="75" y="26002"/>
                </a:cubicBezTo>
                <a:lnTo>
                  <a:pt x="3018" y="26002"/>
                </a:lnTo>
                <a:lnTo>
                  <a:pt x="3018" y="28391"/>
                </a:lnTo>
                <a:lnTo>
                  <a:pt x="75" y="28391"/>
                </a:lnTo>
                <a:cubicBezTo>
                  <a:pt x="34" y="28391"/>
                  <a:pt x="1" y="28424"/>
                  <a:pt x="1" y="28465"/>
                </a:cubicBezTo>
                <a:cubicBezTo>
                  <a:pt x="1" y="28506"/>
                  <a:pt x="34" y="28540"/>
                  <a:pt x="75" y="28540"/>
                </a:cubicBezTo>
                <a:lnTo>
                  <a:pt x="3018" y="28540"/>
                </a:lnTo>
                <a:lnTo>
                  <a:pt x="3018" y="30928"/>
                </a:lnTo>
                <a:lnTo>
                  <a:pt x="75" y="30928"/>
                </a:lnTo>
                <a:cubicBezTo>
                  <a:pt x="34" y="30928"/>
                  <a:pt x="1" y="30962"/>
                  <a:pt x="1" y="31003"/>
                </a:cubicBezTo>
                <a:cubicBezTo>
                  <a:pt x="1" y="31044"/>
                  <a:pt x="34" y="31077"/>
                  <a:pt x="75" y="31077"/>
                </a:cubicBezTo>
                <a:lnTo>
                  <a:pt x="3018" y="31077"/>
                </a:lnTo>
                <a:lnTo>
                  <a:pt x="3018" y="33466"/>
                </a:lnTo>
                <a:lnTo>
                  <a:pt x="75" y="33466"/>
                </a:lnTo>
                <a:cubicBezTo>
                  <a:pt x="34" y="33466"/>
                  <a:pt x="1" y="33499"/>
                  <a:pt x="1" y="33540"/>
                </a:cubicBezTo>
                <a:cubicBezTo>
                  <a:pt x="1" y="33581"/>
                  <a:pt x="34" y="33614"/>
                  <a:pt x="75" y="33614"/>
                </a:cubicBezTo>
                <a:lnTo>
                  <a:pt x="3018" y="33614"/>
                </a:lnTo>
                <a:lnTo>
                  <a:pt x="3018" y="36003"/>
                </a:lnTo>
                <a:lnTo>
                  <a:pt x="75" y="36003"/>
                </a:lnTo>
                <a:cubicBezTo>
                  <a:pt x="34" y="36003"/>
                  <a:pt x="1" y="36037"/>
                  <a:pt x="1" y="36078"/>
                </a:cubicBezTo>
                <a:cubicBezTo>
                  <a:pt x="1" y="36119"/>
                  <a:pt x="34" y="36152"/>
                  <a:pt x="75" y="36152"/>
                </a:cubicBezTo>
                <a:lnTo>
                  <a:pt x="3018" y="36152"/>
                </a:lnTo>
                <a:lnTo>
                  <a:pt x="3018" y="38540"/>
                </a:lnTo>
                <a:lnTo>
                  <a:pt x="75" y="38540"/>
                </a:lnTo>
                <a:cubicBezTo>
                  <a:pt x="34" y="38540"/>
                  <a:pt x="1" y="38574"/>
                  <a:pt x="1" y="38615"/>
                </a:cubicBezTo>
                <a:cubicBezTo>
                  <a:pt x="1" y="38656"/>
                  <a:pt x="34" y="38690"/>
                  <a:pt x="75" y="38690"/>
                </a:cubicBezTo>
                <a:lnTo>
                  <a:pt x="3018" y="38690"/>
                </a:lnTo>
                <a:lnTo>
                  <a:pt x="3018" y="41079"/>
                </a:lnTo>
                <a:lnTo>
                  <a:pt x="75" y="41079"/>
                </a:lnTo>
                <a:cubicBezTo>
                  <a:pt x="34" y="41079"/>
                  <a:pt x="1" y="41111"/>
                  <a:pt x="1" y="41152"/>
                </a:cubicBezTo>
                <a:cubicBezTo>
                  <a:pt x="1" y="41193"/>
                  <a:pt x="34" y="41226"/>
                  <a:pt x="75" y="41226"/>
                </a:cubicBezTo>
                <a:lnTo>
                  <a:pt x="3018" y="41226"/>
                </a:lnTo>
                <a:lnTo>
                  <a:pt x="3018" y="43616"/>
                </a:lnTo>
                <a:lnTo>
                  <a:pt x="75" y="43616"/>
                </a:lnTo>
                <a:cubicBezTo>
                  <a:pt x="34" y="43616"/>
                  <a:pt x="1" y="43649"/>
                  <a:pt x="1" y="43690"/>
                </a:cubicBezTo>
                <a:cubicBezTo>
                  <a:pt x="1" y="43731"/>
                  <a:pt x="34" y="43764"/>
                  <a:pt x="75" y="43764"/>
                </a:cubicBezTo>
                <a:lnTo>
                  <a:pt x="3018" y="43764"/>
                </a:lnTo>
                <a:lnTo>
                  <a:pt x="3018" y="46152"/>
                </a:lnTo>
                <a:lnTo>
                  <a:pt x="75" y="46152"/>
                </a:lnTo>
                <a:cubicBezTo>
                  <a:pt x="34" y="46152"/>
                  <a:pt x="1" y="46187"/>
                  <a:pt x="1" y="46228"/>
                </a:cubicBezTo>
                <a:cubicBezTo>
                  <a:pt x="1" y="46269"/>
                  <a:pt x="34" y="46302"/>
                  <a:pt x="75" y="46302"/>
                </a:cubicBezTo>
                <a:lnTo>
                  <a:pt x="3018" y="46302"/>
                </a:lnTo>
                <a:lnTo>
                  <a:pt x="3018" y="48691"/>
                </a:lnTo>
                <a:lnTo>
                  <a:pt x="75" y="48691"/>
                </a:lnTo>
                <a:cubicBezTo>
                  <a:pt x="34" y="48691"/>
                  <a:pt x="1" y="48724"/>
                  <a:pt x="1" y="48764"/>
                </a:cubicBezTo>
                <a:cubicBezTo>
                  <a:pt x="1" y="48805"/>
                  <a:pt x="34" y="48839"/>
                  <a:pt x="75" y="48839"/>
                </a:cubicBezTo>
                <a:lnTo>
                  <a:pt x="3018" y="48839"/>
                </a:lnTo>
                <a:lnTo>
                  <a:pt x="3018" y="51228"/>
                </a:lnTo>
                <a:lnTo>
                  <a:pt x="75" y="51228"/>
                </a:lnTo>
                <a:cubicBezTo>
                  <a:pt x="34" y="51228"/>
                  <a:pt x="1" y="51261"/>
                  <a:pt x="1" y="51302"/>
                </a:cubicBezTo>
                <a:cubicBezTo>
                  <a:pt x="1" y="51343"/>
                  <a:pt x="34" y="51376"/>
                  <a:pt x="75" y="51376"/>
                </a:cubicBezTo>
                <a:lnTo>
                  <a:pt x="3018" y="51376"/>
                </a:lnTo>
                <a:lnTo>
                  <a:pt x="3018" y="53765"/>
                </a:lnTo>
                <a:lnTo>
                  <a:pt x="75" y="53765"/>
                </a:lnTo>
                <a:cubicBezTo>
                  <a:pt x="34" y="53765"/>
                  <a:pt x="1" y="53799"/>
                  <a:pt x="1" y="53840"/>
                </a:cubicBezTo>
                <a:cubicBezTo>
                  <a:pt x="1" y="53881"/>
                  <a:pt x="34" y="53914"/>
                  <a:pt x="75" y="53914"/>
                </a:cubicBezTo>
                <a:lnTo>
                  <a:pt x="3018" y="53914"/>
                </a:lnTo>
                <a:lnTo>
                  <a:pt x="3018" y="56303"/>
                </a:lnTo>
                <a:lnTo>
                  <a:pt x="75" y="56303"/>
                </a:lnTo>
                <a:cubicBezTo>
                  <a:pt x="34" y="56303"/>
                  <a:pt x="1" y="56336"/>
                  <a:pt x="1" y="56377"/>
                </a:cubicBezTo>
                <a:cubicBezTo>
                  <a:pt x="1" y="56418"/>
                  <a:pt x="34" y="56451"/>
                  <a:pt x="75" y="56451"/>
                </a:cubicBezTo>
                <a:lnTo>
                  <a:pt x="3018" y="56451"/>
                </a:lnTo>
                <a:lnTo>
                  <a:pt x="3018" y="58840"/>
                </a:lnTo>
                <a:lnTo>
                  <a:pt x="75" y="58840"/>
                </a:lnTo>
                <a:cubicBezTo>
                  <a:pt x="34" y="58840"/>
                  <a:pt x="1" y="58873"/>
                  <a:pt x="1" y="58914"/>
                </a:cubicBezTo>
                <a:cubicBezTo>
                  <a:pt x="1" y="58955"/>
                  <a:pt x="34" y="58988"/>
                  <a:pt x="75" y="58988"/>
                </a:cubicBezTo>
                <a:lnTo>
                  <a:pt x="3018" y="58988"/>
                </a:lnTo>
                <a:lnTo>
                  <a:pt x="3018" y="61558"/>
                </a:lnTo>
                <a:lnTo>
                  <a:pt x="3166" y="61558"/>
                </a:lnTo>
                <a:lnTo>
                  <a:pt x="3166" y="58988"/>
                </a:lnTo>
                <a:lnTo>
                  <a:pt x="5554" y="58988"/>
                </a:lnTo>
                <a:lnTo>
                  <a:pt x="5554" y="61558"/>
                </a:lnTo>
                <a:lnTo>
                  <a:pt x="5703" y="61558"/>
                </a:lnTo>
                <a:lnTo>
                  <a:pt x="5703" y="58988"/>
                </a:lnTo>
                <a:lnTo>
                  <a:pt x="8092" y="58988"/>
                </a:lnTo>
                <a:lnTo>
                  <a:pt x="8092" y="61558"/>
                </a:lnTo>
                <a:lnTo>
                  <a:pt x="8241" y="61558"/>
                </a:lnTo>
                <a:lnTo>
                  <a:pt x="8241" y="58988"/>
                </a:lnTo>
                <a:lnTo>
                  <a:pt x="10630" y="58988"/>
                </a:lnTo>
                <a:lnTo>
                  <a:pt x="10630" y="61558"/>
                </a:lnTo>
                <a:lnTo>
                  <a:pt x="10778" y="61558"/>
                </a:lnTo>
                <a:lnTo>
                  <a:pt x="10778" y="58988"/>
                </a:lnTo>
                <a:lnTo>
                  <a:pt x="13167" y="58988"/>
                </a:lnTo>
                <a:lnTo>
                  <a:pt x="13167" y="61558"/>
                </a:lnTo>
                <a:lnTo>
                  <a:pt x="13315" y="61558"/>
                </a:lnTo>
                <a:lnTo>
                  <a:pt x="13315" y="58988"/>
                </a:lnTo>
                <a:lnTo>
                  <a:pt x="15704" y="58988"/>
                </a:lnTo>
                <a:lnTo>
                  <a:pt x="15704" y="61558"/>
                </a:lnTo>
                <a:lnTo>
                  <a:pt x="15853" y="61558"/>
                </a:lnTo>
                <a:lnTo>
                  <a:pt x="15853" y="58988"/>
                </a:lnTo>
                <a:lnTo>
                  <a:pt x="18242" y="58988"/>
                </a:lnTo>
                <a:lnTo>
                  <a:pt x="18242" y="61558"/>
                </a:lnTo>
                <a:lnTo>
                  <a:pt x="18390" y="61558"/>
                </a:lnTo>
                <a:lnTo>
                  <a:pt x="18390" y="58988"/>
                </a:lnTo>
                <a:lnTo>
                  <a:pt x="20779" y="58988"/>
                </a:lnTo>
                <a:lnTo>
                  <a:pt x="20779" y="61558"/>
                </a:lnTo>
                <a:lnTo>
                  <a:pt x="20928" y="61558"/>
                </a:lnTo>
                <a:lnTo>
                  <a:pt x="20928" y="58988"/>
                </a:lnTo>
                <a:lnTo>
                  <a:pt x="23316" y="58988"/>
                </a:lnTo>
                <a:lnTo>
                  <a:pt x="23316" y="61558"/>
                </a:lnTo>
                <a:lnTo>
                  <a:pt x="23465" y="61558"/>
                </a:lnTo>
                <a:lnTo>
                  <a:pt x="23465" y="58988"/>
                </a:lnTo>
                <a:lnTo>
                  <a:pt x="25854" y="58988"/>
                </a:lnTo>
                <a:lnTo>
                  <a:pt x="25854" y="61558"/>
                </a:lnTo>
                <a:lnTo>
                  <a:pt x="26002" y="61558"/>
                </a:lnTo>
                <a:lnTo>
                  <a:pt x="26002" y="58988"/>
                </a:lnTo>
                <a:lnTo>
                  <a:pt x="28391" y="58988"/>
                </a:lnTo>
                <a:lnTo>
                  <a:pt x="28391" y="61558"/>
                </a:lnTo>
                <a:lnTo>
                  <a:pt x="28540" y="61558"/>
                </a:lnTo>
                <a:lnTo>
                  <a:pt x="28540" y="58988"/>
                </a:lnTo>
                <a:lnTo>
                  <a:pt x="30928" y="58988"/>
                </a:lnTo>
                <a:lnTo>
                  <a:pt x="30928" y="61558"/>
                </a:lnTo>
                <a:lnTo>
                  <a:pt x="31077" y="61558"/>
                </a:lnTo>
                <a:lnTo>
                  <a:pt x="31077" y="58988"/>
                </a:lnTo>
                <a:lnTo>
                  <a:pt x="33466" y="58988"/>
                </a:lnTo>
                <a:lnTo>
                  <a:pt x="33466" y="61558"/>
                </a:lnTo>
                <a:lnTo>
                  <a:pt x="33615" y="61558"/>
                </a:lnTo>
                <a:lnTo>
                  <a:pt x="33615" y="58988"/>
                </a:lnTo>
                <a:lnTo>
                  <a:pt x="36004" y="58988"/>
                </a:lnTo>
                <a:lnTo>
                  <a:pt x="36004" y="61558"/>
                </a:lnTo>
                <a:lnTo>
                  <a:pt x="36152" y="61558"/>
                </a:lnTo>
                <a:lnTo>
                  <a:pt x="36152" y="58988"/>
                </a:lnTo>
                <a:lnTo>
                  <a:pt x="38541" y="58988"/>
                </a:lnTo>
                <a:lnTo>
                  <a:pt x="38541" y="61558"/>
                </a:lnTo>
                <a:lnTo>
                  <a:pt x="38689" y="61558"/>
                </a:lnTo>
                <a:lnTo>
                  <a:pt x="38689" y="58988"/>
                </a:lnTo>
                <a:lnTo>
                  <a:pt x="41078" y="58988"/>
                </a:lnTo>
                <a:lnTo>
                  <a:pt x="41078" y="61558"/>
                </a:lnTo>
                <a:lnTo>
                  <a:pt x="41227" y="61558"/>
                </a:lnTo>
                <a:lnTo>
                  <a:pt x="41227" y="58988"/>
                </a:lnTo>
                <a:lnTo>
                  <a:pt x="43616" y="58988"/>
                </a:lnTo>
                <a:lnTo>
                  <a:pt x="43616" y="61558"/>
                </a:lnTo>
                <a:lnTo>
                  <a:pt x="43764" y="61558"/>
                </a:lnTo>
                <a:lnTo>
                  <a:pt x="43764" y="58988"/>
                </a:lnTo>
                <a:lnTo>
                  <a:pt x="46153" y="58988"/>
                </a:lnTo>
                <a:lnTo>
                  <a:pt x="46153" y="61558"/>
                </a:lnTo>
                <a:lnTo>
                  <a:pt x="46302" y="61558"/>
                </a:lnTo>
                <a:lnTo>
                  <a:pt x="46302" y="58988"/>
                </a:lnTo>
                <a:lnTo>
                  <a:pt x="48691" y="58988"/>
                </a:lnTo>
                <a:lnTo>
                  <a:pt x="48691" y="61558"/>
                </a:lnTo>
                <a:lnTo>
                  <a:pt x="48839" y="61558"/>
                </a:lnTo>
                <a:lnTo>
                  <a:pt x="48839" y="58988"/>
                </a:lnTo>
                <a:lnTo>
                  <a:pt x="51228" y="58988"/>
                </a:lnTo>
                <a:lnTo>
                  <a:pt x="51228" y="61558"/>
                </a:lnTo>
                <a:lnTo>
                  <a:pt x="51376" y="61558"/>
                </a:lnTo>
                <a:lnTo>
                  <a:pt x="51376" y="58988"/>
                </a:lnTo>
                <a:lnTo>
                  <a:pt x="53766" y="58988"/>
                </a:lnTo>
                <a:lnTo>
                  <a:pt x="53766" y="61558"/>
                </a:lnTo>
                <a:lnTo>
                  <a:pt x="53914" y="61558"/>
                </a:lnTo>
                <a:lnTo>
                  <a:pt x="53914" y="58988"/>
                </a:lnTo>
                <a:lnTo>
                  <a:pt x="56303" y="58988"/>
                </a:lnTo>
                <a:lnTo>
                  <a:pt x="56303" y="61558"/>
                </a:lnTo>
                <a:lnTo>
                  <a:pt x="56452" y="61558"/>
                </a:lnTo>
                <a:lnTo>
                  <a:pt x="56452" y="58988"/>
                </a:lnTo>
                <a:lnTo>
                  <a:pt x="58840" y="58988"/>
                </a:lnTo>
                <a:lnTo>
                  <a:pt x="58840" y="61558"/>
                </a:lnTo>
                <a:lnTo>
                  <a:pt x="58989" y="61558"/>
                </a:lnTo>
                <a:lnTo>
                  <a:pt x="58989" y="58988"/>
                </a:lnTo>
                <a:lnTo>
                  <a:pt x="61378" y="58988"/>
                </a:lnTo>
                <a:lnTo>
                  <a:pt x="61378" y="61558"/>
                </a:lnTo>
                <a:lnTo>
                  <a:pt x="61526" y="61558"/>
                </a:lnTo>
                <a:lnTo>
                  <a:pt x="61526" y="58988"/>
                </a:lnTo>
                <a:lnTo>
                  <a:pt x="63915" y="58988"/>
                </a:lnTo>
                <a:lnTo>
                  <a:pt x="63915" y="61558"/>
                </a:lnTo>
                <a:lnTo>
                  <a:pt x="64064" y="61558"/>
                </a:lnTo>
                <a:lnTo>
                  <a:pt x="64064" y="58988"/>
                </a:lnTo>
                <a:lnTo>
                  <a:pt x="66452" y="58988"/>
                </a:lnTo>
                <a:lnTo>
                  <a:pt x="66452" y="61558"/>
                </a:lnTo>
                <a:lnTo>
                  <a:pt x="66601" y="61558"/>
                </a:lnTo>
                <a:lnTo>
                  <a:pt x="66601" y="58988"/>
                </a:lnTo>
                <a:lnTo>
                  <a:pt x="68990" y="58988"/>
                </a:lnTo>
                <a:lnTo>
                  <a:pt x="68990" y="61558"/>
                </a:lnTo>
                <a:lnTo>
                  <a:pt x="69139" y="61558"/>
                </a:lnTo>
                <a:lnTo>
                  <a:pt x="69139" y="58988"/>
                </a:lnTo>
                <a:lnTo>
                  <a:pt x="71527" y="58988"/>
                </a:lnTo>
                <a:lnTo>
                  <a:pt x="71527" y="61558"/>
                </a:lnTo>
                <a:lnTo>
                  <a:pt x="71676" y="61558"/>
                </a:lnTo>
                <a:lnTo>
                  <a:pt x="71676" y="58988"/>
                </a:lnTo>
                <a:lnTo>
                  <a:pt x="74065" y="58988"/>
                </a:lnTo>
                <a:lnTo>
                  <a:pt x="74065" y="61558"/>
                </a:lnTo>
                <a:lnTo>
                  <a:pt x="74214" y="61558"/>
                </a:lnTo>
                <a:lnTo>
                  <a:pt x="74214" y="58988"/>
                </a:lnTo>
                <a:lnTo>
                  <a:pt x="76603" y="58988"/>
                </a:lnTo>
                <a:lnTo>
                  <a:pt x="76603" y="61558"/>
                </a:lnTo>
                <a:lnTo>
                  <a:pt x="76751" y="61558"/>
                </a:lnTo>
                <a:lnTo>
                  <a:pt x="76751" y="58988"/>
                </a:lnTo>
                <a:lnTo>
                  <a:pt x="79139" y="58988"/>
                </a:lnTo>
                <a:lnTo>
                  <a:pt x="79139" y="61558"/>
                </a:lnTo>
                <a:lnTo>
                  <a:pt x="79288" y="61558"/>
                </a:lnTo>
                <a:lnTo>
                  <a:pt x="79288" y="58988"/>
                </a:lnTo>
                <a:lnTo>
                  <a:pt x="81677" y="58988"/>
                </a:lnTo>
                <a:lnTo>
                  <a:pt x="81677" y="61558"/>
                </a:lnTo>
                <a:lnTo>
                  <a:pt x="81826" y="61558"/>
                </a:lnTo>
                <a:lnTo>
                  <a:pt x="81826" y="58988"/>
                </a:lnTo>
                <a:lnTo>
                  <a:pt x="84215" y="58988"/>
                </a:lnTo>
                <a:lnTo>
                  <a:pt x="84215" y="61558"/>
                </a:lnTo>
                <a:lnTo>
                  <a:pt x="84363" y="61558"/>
                </a:lnTo>
                <a:lnTo>
                  <a:pt x="84363" y="58988"/>
                </a:lnTo>
                <a:lnTo>
                  <a:pt x="86752" y="58988"/>
                </a:lnTo>
                <a:lnTo>
                  <a:pt x="86752" y="61558"/>
                </a:lnTo>
                <a:lnTo>
                  <a:pt x="86900" y="61558"/>
                </a:lnTo>
                <a:lnTo>
                  <a:pt x="86900" y="58988"/>
                </a:lnTo>
                <a:lnTo>
                  <a:pt x="89289" y="58988"/>
                </a:lnTo>
                <a:lnTo>
                  <a:pt x="89289" y="61558"/>
                </a:lnTo>
                <a:lnTo>
                  <a:pt x="89438" y="61558"/>
                </a:lnTo>
                <a:lnTo>
                  <a:pt x="89438" y="58988"/>
                </a:lnTo>
                <a:lnTo>
                  <a:pt x="91826" y="58988"/>
                </a:lnTo>
                <a:lnTo>
                  <a:pt x="91826" y="61558"/>
                </a:lnTo>
                <a:lnTo>
                  <a:pt x="91975" y="61558"/>
                </a:lnTo>
                <a:lnTo>
                  <a:pt x="91975" y="58988"/>
                </a:lnTo>
                <a:lnTo>
                  <a:pt x="94364" y="58988"/>
                </a:lnTo>
                <a:lnTo>
                  <a:pt x="94364" y="61558"/>
                </a:lnTo>
                <a:lnTo>
                  <a:pt x="94513" y="61558"/>
                </a:lnTo>
                <a:lnTo>
                  <a:pt x="94513" y="58988"/>
                </a:lnTo>
                <a:lnTo>
                  <a:pt x="96901" y="58988"/>
                </a:lnTo>
                <a:lnTo>
                  <a:pt x="96901" y="61558"/>
                </a:lnTo>
                <a:lnTo>
                  <a:pt x="97050" y="61558"/>
                </a:lnTo>
                <a:lnTo>
                  <a:pt x="97050" y="58988"/>
                </a:lnTo>
                <a:lnTo>
                  <a:pt x="99439" y="58988"/>
                </a:lnTo>
                <a:lnTo>
                  <a:pt x="99439" y="61558"/>
                </a:lnTo>
                <a:lnTo>
                  <a:pt x="99588" y="61558"/>
                </a:lnTo>
                <a:lnTo>
                  <a:pt x="99588" y="58988"/>
                </a:lnTo>
                <a:lnTo>
                  <a:pt x="101977" y="58988"/>
                </a:lnTo>
                <a:lnTo>
                  <a:pt x="101977" y="61558"/>
                </a:lnTo>
                <a:lnTo>
                  <a:pt x="102125" y="61558"/>
                </a:lnTo>
                <a:lnTo>
                  <a:pt x="102125" y="58988"/>
                </a:lnTo>
                <a:lnTo>
                  <a:pt x="104514" y="58988"/>
                </a:lnTo>
                <a:lnTo>
                  <a:pt x="104514" y="61558"/>
                </a:lnTo>
                <a:lnTo>
                  <a:pt x="104662" y="61558"/>
                </a:lnTo>
                <a:lnTo>
                  <a:pt x="104662" y="58988"/>
                </a:lnTo>
                <a:lnTo>
                  <a:pt x="107051" y="58988"/>
                </a:lnTo>
                <a:lnTo>
                  <a:pt x="107051" y="61558"/>
                </a:lnTo>
                <a:lnTo>
                  <a:pt x="107200" y="61558"/>
                </a:lnTo>
                <a:lnTo>
                  <a:pt x="107200" y="58988"/>
                </a:lnTo>
                <a:lnTo>
                  <a:pt x="109437" y="58988"/>
                </a:lnTo>
                <a:lnTo>
                  <a:pt x="109437" y="58840"/>
                </a:lnTo>
                <a:lnTo>
                  <a:pt x="107200" y="58840"/>
                </a:lnTo>
                <a:lnTo>
                  <a:pt x="107200" y="56451"/>
                </a:lnTo>
                <a:lnTo>
                  <a:pt x="109437" y="56451"/>
                </a:lnTo>
                <a:lnTo>
                  <a:pt x="109437" y="56303"/>
                </a:lnTo>
                <a:lnTo>
                  <a:pt x="107200" y="56303"/>
                </a:lnTo>
                <a:lnTo>
                  <a:pt x="107200" y="53914"/>
                </a:lnTo>
                <a:lnTo>
                  <a:pt x="109437" y="53914"/>
                </a:lnTo>
                <a:lnTo>
                  <a:pt x="109437" y="53765"/>
                </a:lnTo>
                <a:lnTo>
                  <a:pt x="107200" y="53765"/>
                </a:lnTo>
                <a:lnTo>
                  <a:pt x="107200" y="51376"/>
                </a:lnTo>
                <a:lnTo>
                  <a:pt x="109437" y="51376"/>
                </a:lnTo>
                <a:lnTo>
                  <a:pt x="109437" y="51228"/>
                </a:lnTo>
                <a:lnTo>
                  <a:pt x="107200" y="51228"/>
                </a:lnTo>
                <a:lnTo>
                  <a:pt x="107200" y="48839"/>
                </a:lnTo>
                <a:lnTo>
                  <a:pt x="109437" y="48839"/>
                </a:lnTo>
                <a:lnTo>
                  <a:pt x="109437" y="48691"/>
                </a:lnTo>
                <a:lnTo>
                  <a:pt x="107200" y="48691"/>
                </a:lnTo>
                <a:lnTo>
                  <a:pt x="107200" y="46302"/>
                </a:lnTo>
                <a:lnTo>
                  <a:pt x="109437" y="46302"/>
                </a:lnTo>
                <a:lnTo>
                  <a:pt x="109437" y="46152"/>
                </a:lnTo>
                <a:lnTo>
                  <a:pt x="107200" y="46152"/>
                </a:lnTo>
                <a:lnTo>
                  <a:pt x="107200" y="43764"/>
                </a:lnTo>
                <a:lnTo>
                  <a:pt x="109437" y="43764"/>
                </a:lnTo>
                <a:lnTo>
                  <a:pt x="109437" y="43616"/>
                </a:lnTo>
                <a:lnTo>
                  <a:pt x="107200" y="43616"/>
                </a:lnTo>
                <a:lnTo>
                  <a:pt x="107200" y="41226"/>
                </a:lnTo>
                <a:lnTo>
                  <a:pt x="109437" y="41226"/>
                </a:lnTo>
                <a:lnTo>
                  <a:pt x="109437" y="41079"/>
                </a:lnTo>
                <a:lnTo>
                  <a:pt x="107200" y="41079"/>
                </a:lnTo>
                <a:lnTo>
                  <a:pt x="107200" y="38690"/>
                </a:lnTo>
                <a:lnTo>
                  <a:pt x="109437" y="38690"/>
                </a:lnTo>
                <a:lnTo>
                  <a:pt x="109437" y="38540"/>
                </a:lnTo>
                <a:lnTo>
                  <a:pt x="107200" y="38540"/>
                </a:lnTo>
                <a:lnTo>
                  <a:pt x="107200" y="36152"/>
                </a:lnTo>
                <a:lnTo>
                  <a:pt x="109437" y="36152"/>
                </a:lnTo>
                <a:lnTo>
                  <a:pt x="109437" y="36003"/>
                </a:lnTo>
                <a:lnTo>
                  <a:pt x="107200" y="36003"/>
                </a:lnTo>
                <a:lnTo>
                  <a:pt x="107200" y="33614"/>
                </a:lnTo>
                <a:lnTo>
                  <a:pt x="109437" y="33614"/>
                </a:lnTo>
                <a:lnTo>
                  <a:pt x="109437" y="33466"/>
                </a:lnTo>
                <a:lnTo>
                  <a:pt x="107200" y="33466"/>
                </a:lnTo>
                <a:lnTo>
                  <a:pt x="107200" y="31077"/>
                </a:lnTo>
                <a:lnTo>
                  <a:pt x="109437" y="31077"/>
                </a:lnTo>
                <a:lnTo>
                  <a:pt x="109437" y="30928"/>
                </a:lnTo>
                <a:lnTo>
                  <a:pt x="107200" y="30928"/>
                </a:lnTo>
                <a:lnTo>
                  <a:pt x="107200" y="28540"/>
                </a:lnTo>
                <a:lnTo>
                  <a:pt x="109437" y="28540"/>
                </a:lnTo>
                <a:lnTo>
                  <a:pt x="109437" y="28391"/>
                </a:lnTo>
                <a:lnTo>
                  <a:pt x="107200" y="28391"/>
                </a:lnTo>
                <a:lnTo>
                  <a:pt x="107200" y="26002"/>
                </a:lnTo>
                <a:lnTo>
                  <a:pt x="109437" y="26002"/>
                </a:lnTo>
                <a:lnTo>
                  <a:pt x="109437" y="25854"/>
                </a:lnTo>
                <a:lnTo>
                  <a:pt x="107200" y="25854"/>
                </a:lnTo>
                <a:lnTo>
                  <a:pt x="107200" y="23465"/>
                </a:lnTo>
                <a:lnTo>
                  <a:pt x="109437" y="23465"/>
                </a:lnTo>
                <a:lnTo>
                  <a:pt x="109437" y="23316"/>
                </a:lnTo>
                <a:lnTo>
                  <a:pt x="107200" y="23316"/>
                </a:lnTo>
                <a:lnTo>
                  <a:pt x="107200" y="20928"/>
                </a:lnTo>
                <a:lnTo>
                  <a:pt x="109437" y="20928"/>
                </a:lnTo>
                <a:lnTo>
                  <a:pt x="109437" y="20778"/>
                </a:lnTo>
                <a:lnTo>
                  <a:pt x="107200" y="20778"/>
                </a:lnTo>
                <a:lnTo>
                  <a:pt x="107200" y="18389"/>
                </a:lnTo>
                <a:lnTo>
                  <a:pt x="109437" y="18389"/>
                </a:lnTo>
                <a:lnTo>
                  <a:pt x="109437" y="18242"/>
                </a:lnTo>
                <a:lnTo>
                  <a:pt x="107200" y="18242"/>
                </a:lnTo>
                <a:lnTo>
                  <a:pt x="107200" y="15853"/>
                </a:lnTo>
                <a:lnTo>
                  <a:pt x="109437" y="15853"/>
                </a:lnTo>
                <a:lnTo>
                  <a:pt x="109437" y="15704"/>
                </a:lnTo>
                <a:lnTo>
                  <a:pt x="107200" y="15704"/>
                </a:lnTo>
                <a:lnTo>
                  <a:pt x="107200" y="13316"/>
                </a:lnTo>
                <a:lnTo>
                  <a:pt x="109437" y="13316"/>
                </a:lnTo>
                <a:lnTo>
                  <a:pt x="109437" y="13166"/>
                </a:lnTo>
                <a:lnTo>
                  <a:pt x="107200" y="13166"/>
                </a:lnTo>
                <a:lnTo>
                  <a:pt x="107200" y="10777"/>
                </a:lnTo>
                <a:lnTo>
                  <a:pt x="109437" y="10777"/>
                </a:lnTo>
                <a:lnTo>
                  <a:pt x="109437" y="10629"/>
                </a:lnTo>
                <a:lnTo>
                  <a:pt x="107200" y="10629"/>
                </a:lnTo>
                <a:lnTo>
                  <a:pt x="107200" y="8240"/>
                </a:lnTo>
                <a:lnTo>
                  <a:pt x="109437" y="8240"/>
                </a:lnTo>
                <a:lnTo>
                  <a:pt x="109437" y="8092"/>
                </a:lnTo>
                <a:lnTo>
                  <a:pt x="107200" y="8092"/>
                </a:lnTo>
                <a:lnTo>
                  <a:pt x="107200" y="5703"/>
                </a:lnTo>
                <a:lnTo>
                  <a:pt x="109437" y="5703"/>
                </a:lnTo>
                <a:lnTo>
                  <a:pt x="109437" y="5554"/>
                </a:lnTo>
                <a:lnTo>
                  <a:pt x="107200" y="5554"/>
                </a:lnTo>
                <a:lnTo>
                  <a:pt x="107200" y="3165"/>
                </a:lnTo>
                <a:close/>
              </a:path>
            </a:pathLst>
          </a:custGeom>
          <a:solidFill>
            <a:srgbClr val="FFFFFF">
              <a:alpha val="6651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74" name="Google Shape;174;p28"/>
          <p:cNvGrpSpPr/>
          <p:nvPr/>
        </p:nvGrpSpPr>
        <p:grpSpPr>
          <a:xfrm>
            <a:off x="8860080" y="4055890"/>
            <a:ext cx="194923" cy="194923"/>
            <a:chOff x="3414512" y="2592150"/>
            <a:chExt cx="58460" cy="58460"/>
          </a:xfrm>
        </p:grpSpPr>
        <p:sp>
          <p:nvSpPr>
            <p:cNvPr id="175" name="Google Shape;175;p28"/>
            <p:cNvSpPr/>
            <p:nvPr/>
          </p:nvSpPr>
          <p:spPr>
            <a:xfrm>
              <a:off x="3438075" y="2592150"/>
              <a:ext cx="11334" cy="25046"/>
            </a:xfrm>
            <a:custGeom>
              <a:rect b="b" l="l" r="r" t="t"/>
              <a:pathLst>
                <a:path extrusionOk="0" h="811" w="367">
                  <a:moveTo>
                    <a:pt x="0" y="184"/>
                  </a:moveTo>
                  <a:cubicBezTo>
                    <a:pt x="0" y="83"/>
                    <a:pt x="82" y="1"/>
                    <a:pt x="183" y="1"/>
                  </a:cubicBezTo>
                  <a:cubicBezTo>
                    <a:pt x="284" y="1"/>
                    <a:pt x="366" y="83"/>
                    <a:pt x="366" y="184"/>
                  </a:cubicBezTo>
                  <a:lnTo>
                    <a:pt x="366" y="628"/>
                  </a:lnTo>
                  <a:cubicBezTo>
                    <a:pt x="366" y="729"/>
                    <a:pt x="284" y="811"/>
                    <a:pt x="183" y="811"/>
                  </a:cubicBezTo>
                  <a:cubicBezTo>
                    <a:pt x="82" y="811"/>
                    <a:pt x="0" y="729"/>
                    <a:pt x="0" y="628"/>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6" name="Google Shape;176;p28"/>
            <p:cNvSpPr/>
            <p:nvPr/>
          </p:nvSpPr>
          <p:spPr>
            <a:xfrm>
              <a:off x="3438075" y="2625564"/>
              <a:ext cx="11334" cy="25046"/>
            </a:xfrm>
            <a:custGeom>
              <a:rect b="b" l="l" r="r" t="t"/>
              <a:pathLst>
                <a:path extrusionOk="0" h="811" w="367">
                  <a:moveTo>
                    <a:pt x="0" y="184"/>
                  </a:moveTo>
                  <a:cubicBezTo>
                    <a:pt x="0" y="83"/>
                    <a:pt x="82" y="1"/>
                    <a:pt x="183" y="1"/>
                  </a:cubicBezTo>
                  <a:cubicBezTo>
                    <a:pt x="284" y="1"/>
                    <a:pt x="366" y="83"/>
                    <a:pt x="366" y="184"/>
                  </a:cubicBezTo>
                  <a:lnTo>
                    <a:pt x="366" y="627"/>
                  </a:lnTo>
                  <a:cubicBezTo>
                    <a:pt x="366" y="729"/>
                    <a:pt x="284" y="811"/>
                    <a:pt x="183" y="811"/>
                  </a:cubicBezTo>
                  <a:cubicBezTo>
                    <a:pt x="82" y="811"/>
                    <a:pt x="0" y="729"/>
                    <a:pt x="0" y="627"/>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7" name="Google Shape;177;p28"/>
            <p:cNvSpPr/>
            <p:nvPr/>
          </p:nvSpPr>
          <p:spPr>
            <a:xfrm>
              <a:off x="3447895" y="2615713"/>
              <a:ext cx="25077" cy="11334"/>
            </a:xfrm>
            <a:custGeom>
              <a:rect b="b" l="l" r="r" t="t"/>
              <a:pathLst>
                <a:path extrusionOk="0" h="367" w="812">
                  <a:moveTo>
                    <a:pt x="628" y="1"/>
                  </a:moveTo>
                  <a:cubicBezTo>
                    <a:pt x="729" y="1"/>
                    <a:pt x="811" y="83"/>
                    <a:pt x="811" y="184"/>
                  </a:cubicBezTo>
                  <a:cubicBezTo>
                    <a:pt x="811" y="285"/>
                    <a:pt x="729" y="367"/>
                    <a:pt x="628" y="367"/>
                  </a:cubicBezTo>
                  <a:lnTo>
                    <a:pt x="184" y="367"/>
                  </a:lnTo>
                  <a:cubicBezTo>
                    <a:pt x="83" y="367"/>
                    <a:pt x="1" y="285"/>
                    <a:pt x="1" y="184"/>
                  </a:cubicBezTo>
                  <a:cubicBezTo>
                    <a:pt x="1" y="83"/>
                    <a:pt x="83" y="1"/>
                    <a:pt x="184"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8" name="Google Shape;178;p28"/>
            <p:cNvSpPr/>
            <p:nvPr/>
          </p:nvSpPr>
          <p:spPr>
            <a:xfrm>
              <a:off x="3414512" y="2615713"/>
              <a:ext cx="25046" cy="11334"/>
            </a:xfrm>
            <a:custGeom>
              <a:rect b="b" l="l" r="r" t="t"/>
              <a:pathLst>
                <a:path extrusionOk="0" h="367" w="811">
                  <a:moveTo>
                    <a:pt x="627" y="1"/>
                  </a:moveTo>
                  <a:cubicBezTo>
                    <a:pt x="728" y="1"/>
                    <a:pt x="810" y="83"/>
                    <a:pt x="810" y="184"/>
                  </a:cubicBezTo>
                  <a:cubicBezTo>
                    <a:pt x="810" y="285"/>
                    <a:pt x="728" y="367"/>
                    <a:pt x="627" y="367"/>
                  </a:cubicBezTo>
                  <a:lnTo>
                    <a:pt x="183" y="367"/>
                  </a:lnTo>
                  <a:cubicBezTo>
                    <a:pt x="82" y="367"/>
                    <a:pt x="0" y="285"/>
                    <a:pt x="0" y="184"/>
                  </a:cubicBezTo>
                  <a:cubicBezTo>
                    <a:pt x="0" y="83"/>
                    <a:pt x="82" y="1"/>
                    <a:pt x="183"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79" name="Google Shape;179;p28"/>
          <p:cNvSpPr txBox="1"/>
          <p:nvPr>
            <p:ph type="title"/>
          </p:nvPr>
        </p:nvSpPr>
        <p:spPr>
          <a:xfrm>
            <a:off x="715100" y="445025"/>
            <a:ext cx="7713900" cy="576000"/>
          </a:xfrm>
          <a:prstGeom prst="rect">
            <a:avLst/>
          </a:prstGeom>
        </p:spPr>
        <p:txBody>
          <a:bodyPr anchorCtr="0" anchor="t" bIns="91425" lIns="91425" spcFirstLastPara="1" rIns="91425" wrap="square" tIns="91425">
            <a:noAutofit/>
          </a:bodyPr>
          <a:lstStyle>
            <a:lvl1pPr lvl="0">
              <a:spcBef>
                <a:spcPts val="0"/>
              </a:spcBef>
              <a:spcAft>
                <a:spcPts val="0"/>
              </a:spcAft>
              <a:buSzPts val="3800"/>
              <a:buNone/>
              <a:defRPr/>
            </a:lvl1pPr>
            <a:lvl2pPr lvl="1">
              <a:spcBef>
                <a:spcPts val="0"/>
              </a:spcBef>
              <a:spcAft>
                <a:spcPts val="0"/>
              </a:spcAft>
              <a:buSzPts val="3800"/>
              <a:buNone/>
              <a:defRPr/>
            </a:lvl2pPr>
            <a:lvl3pPr lvl="2">
              <a:spcBef>
                <a:spcPts val="0"/>
              </a:spcBef>
              <a:spcAft>
                <a:spcPts val="0"/>
              </a:spcAft>
              <a:buSzPts val="3800"/>
              <a:buNone/>
              <a:defRPr/>
            </a:lvl3pPr>
            <a:lvl4pPr lvl="3">
              <a:spcBef>
                <a:spcPts val="0"/>
              </a:spcBef>
              <a:spcAft>
                <a:spcPts val="0"/>
              </a:spcAft>
              <a:buSzPts val="3800"/>
              <a:buNone/>
              <a:defRPr/>
            </a:lvl4pPr>
            <a:lvl5pPr lvl="4">
              <a:spcBef>
                <a:spcPts val="0"/>
              </a:spcBef>
              <a:spcAft>
                <a:spcPts val="0"/>
              </a:spcAft>
              <a:buSzPts val="3800"/>
              <a:buNone/>
              <a:defRPr/>
            </a:lvl5pPr>
            <a:lvl6pPr lvl="5">
              <a:spcBef>
                <a:spcPts val="0"/>
              </a:spcBef>
              <a:spcAft>
                <a:spcPts val="0"/>
              </a:spcAft>
              <a:buSzPts val="3800"/>
              <a:buNone/>
              <a:defRPr/>
            </a:lvl6pPr>
            <a:lvl7pPr lvl="6">
              <a:spcBef>
                <a:spcPts val="0"/>
              </a:spcBef>
              <a:spcAft>
                <a:spcPts val="0"/>
              </a:spcAft>
              <a:buSzPts val="3800"/>
              <a:buNone/>
              <a:defRPr/>
            </a:lvl7pPr>
            <a:lvl8pPr lvl="7">
              <a:spcBef>
                <a:spcPts val="0"/>
              </a:spcBef>
              <a:spcAft>
                <a:spcPts val="0"/>
              </a:spcAft>
              <a:buSzPts val="3800"/>
              <a:buNone/>
              <a:defRPr/>
            </a:lvl8pPr>
            <a:lvl9pPr lvl="8">
              <a:spcBef>
                <a:spcPts val="0"/>
              </a:spcBef>
              <a:spcAft>
                <a:spcPts val="0"/>
              </a:spcAft>
              <a:buSzPts val="3800"/>
              <a:buNone/>
              <a:defRPr/>
            </a:lvl9pPr>
          </a:lstStyle>
          <a:p/>
        </p:txBody>
      </p:sp>
      <p:grpSp>
        <p:nvGrpSpPr>
          <p:cNvPr id="180" name="Google Shape;180;p28"/>
          <p:cNvGrpSpPr/>
          <p:nvPr/>
        </p:nvGrpSpPr>
        <p:grpSpPr>
          <a:xfrm>
            <a:off x="117630" y="90929"/>
            <a:ext cx="1194943" cy="449202"/>
            <a:chOff x="2881584" y="2807119"/>
            <a:chExt cx="317534" cy="119361"/>
          </a:xfrm>
        </p:grpSpPr>
        <p:sp>
          <p:nvSpPr>
            <p:cNvPr id="181" name="Google Shape;181;p28"/>
            <p:cNvSpPr/>
            <p:nvPr/>
          </p:nvSpPr>
          <p:spPr>
            <a:xfrm>
              <a:off x="2885537" y="2807119"/>
              <a:ext cx="312500" cy="116026"/>
            </a:xfrm>
            <a:custGeom>
              <a:rect b="b" l="l" r="r" t="t"/>
              <a:pathLst>
                <a:path extrusionOk="0" h="3757" w="10119">
                  <a:moveTo>
                    <a:pt x="1" y="2733"/>
                  </a:moveTo>
                  <a:cubicBezTo>
                    <a:pt x="1416" y="2751"/>
                    <a:pt x="2029" y="2819"/>
                    <a:pt x="2029" y="2819"/>
                  </a:cubicBezTo>
                  <a:cubicBezTo>
                    <a:pt x="2029" y="2819"/>
                    <a:pt x="1825" y="3723"/>
                    <a:pt x="2933" y="3739"/>
                  </a:cubicBezTo>
                  <a:cubicBezTo>
                    <a:pt x="4042" y="3757"/>
                    <a:pt x="4076" y="3006"/>
                    <a:pt x="4076" y="3006"/>
                  </a:cubicBezTo>
                  <a:cubicBezTo>
                    <a:pt x="4076" y="3006"/>
                    <a:pt x="4416" y="3364"/>
                    <a:pt x="4894" y="3261"/>
                  </a:cubicBezTo>
                  <a:cubicBezTo>
                    <a:pt x="5372" y="3159"/>
                    <a:pt x="5406" y="2751"/>
                    <a:pt x="5406" y="2751"/>
                  </a:cubicBezTo>
                  <a:lnTo>
                    <a:pt x="10034" y="2751"/>
                  </a:lnTo>
                  <a:cubicBezTo>
                    <a:pt x="10119" y="2751"/>
                    <a:pt x="9396" y="2680"/>
                    <a:pt x="9264" y="2592"/>
                  </a:cubicBezTo>
                  <a:cubicBezTo>
                    <a:pt x="9130" y="2502"/>
                    <a:pt x="9047" y="2394"/>
                    <a:pt x="8833" y="2360"/>
                  </a:cubicBezTo>
                  <a:cubicBezTo>
                    <a:pt x="8539" y="2314"/>
                    <a:pt x="8086" y="2456"/>
                    <a:pt x="7841" y="2382"/>
                  </a:cubicBezTo>
                  <a:cubicBezTo>
                    <a:pt x="7301" y="2220"/>
                    <a:pt x="7427" y="1523"/>
                    <a:pt x="6240" y="1864"/>
                  </a:cubicBezTo>
                  <a:cubicBezTo>
                    <a:pt x="6240" y="1864"/>
                    <a:pt x="6700" y="892"/>
                    <a:pt x="6122" y="739"/>
                  </a:cubicBezTo>
                  <a:cubicBezTo>
                    <a:pt x="5542" y="585"/>
                    <a:pt x="5082" y="1216"/>
                    <a:pt x="5082" y="1216"/>
                  </a:cubicBezTo>
                  <a:cubicBezTo>
                    <a:pt x="5082" y="1216"/>
                    <a:pt x="5286" y="312"/>
                    <a:pt x="4195" y="278"/>
                  </a:cubicBezTo>
                  <a:cubicBezTo>
                    <a:pt x="3104" y="244"/>
                    <a:pt x="3479" y="1182"/>
                    <a:pt x="3479" y="1182"/>
                  </a:cubicBezTo>
                  <a:cubicBezTo>
                    <a:pt x="2887" y="0"/>
                    <a:pt x="1269" y="1018"/>
                    <a:pt x="2217" y="2290"/>
                  </a:cubicBezTo>
                  <a:cubicBezTo>
                    <a:pt x="2217" y="2290"/>
                    <a:pt x="1393" y="1739"/>
                    <a:pt x="756" y="2504"/>
                  </a:cubicBezTo>
                  <a:cubicBezTo>
                    <a:pt x="595" y="2697"/>
                    <a:pt x="269" y="2328"/>
                    <a:pt x="1" y="2733"/>
                  </a:cubicBez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2" name="Google Shape;182;p28"/>
            <p:cNvSpPr/>
            <p:nvPr/>
          </p:nvSpPr>
          <p:spPr>
            <a:xfrm>
              <a:off x="2881584" y="2811566"/>
              <a:ext cx="317534" cy="114914"/>
            </a:xfrm>
            <a:custGeom>
              <a:rect b="b" l="l" r="r" t="t"/>
              <a:pathLst>
                <a:path extrusionOk="0" h="3721" w="10282">
                  <a:moveTo>
                    <a:pt x="2031" y="2776"/>
                  </a:moveTo>
                  <a:cubicBezTo>
                    <a:pt x="1797" y="2756"/>
                    <a:pt x="1192" y="2715"/>
                    <a:pt x="134" y="2702"/>
                  </a:cubicBezTo>
                  <a:cubicBezTo>
                    <a:pt x="111" y="2703"/>
                    <a:pt x="88" y="2697"/>
                    <a:pt x="67" y="2683"/>
                  </a:cubicBezTo>
                  <a:cubicBezTo>
                    <a:pt x="15" y="2649"/>
                    <a:pt x="1" y="2579"/>
                    <a:pt x="35" y="2527"/>
                  </a:cubicBezTo>
                  <a:cubicBezTo>
                    <a:pt x="233" y="2228"/>
                    <a:pt x="450" y="2264"/>
                    <a:pt x="636" y="2295"/>
                  </a:cubicBezTo>
                  <a:cubicBezTo>
                    <a:pt x="709" y="2307"/>
                    <a:pt x="773" y="2318"/>
                    <a:pt x="798" y="2289"/>
                  </a:cubicBezTo>
                  <a:cubicBezTo>
                    <a:pt x="1229" y="1770"/>
                    <a:pt x="1736" y="1799"/>
                    <a:pt x="2065" y="1899"/>
                  </a:cubicBezTo>
                  <a:cubicBezTo>
                    <a:pt x="1890" y="1521"/>
                    <a:pt x="1914" y="1177"/>
                    <a:pt x="2050" y="913"/>
                  </a:cubicBezTo>
                  <a:cubicBezTo>
                    <a:pt x="2127" y="762"/>
                    <a:pt x="2243" y="637"/>
                    <a:pt x="2378" y="550"/>
                  </a:cubicBezTo>
                  <a:cubicBezTo>
                    <a:pt x="2514" y="461"/>
                    <a:pt x="2671" y="409"/>
                    <a:pt x="2833" y="403"/>
                  </a:cubicBezTo>
                  <a:cubicBezTo>
                    <a:pt x="3038" y="396"/>
                    <a:pt x="3249" y="461"/>
                    <a:pt x="3430" y="619"/>
                  </a:cubicBezTo>
                  <a:cubicBezTo>
                    <a:pt x="3449" y="324"/>
                    <a:pt x="3628" y="0"/>
                    <a:pt x="4326" y="22"/>
                  </a:cubicBezTo>
                  <a:cubicBezTo>
                    <a:pt x="5106" y="47"/>
                    <a:pt x="5296" y="471"/>
                    <a:pt x="5331" y="779"/>
                  </a:cubicBezTo>
                  <a:cubicBezTo>
                    <a:pt x="5538" y="595"/>
                    <a:pt x="5880" y="380"/>
                    <a:pt x="6277" y="486"/>
                  </a:cubicBezTo>
                  <a:cubicBezTo>
                    <a:pt x="6793" y="622"/>
                    <a:pt x="6664" y="1230"/>
                    <a:pt x="6553" y="1557"/>
                  </a:cubicBezTo>
                  <a:cubicBezTo>
                    <a:pt x="7232" y="1413"/>
                    <a:pt x="7444" y="1645"/>
                    <a:pt x="7656" y="1875"/>
                  </a:cubicBezTo>
                  <a:cubicBezTo>
                    <a:pt x="7752" y="1980"/>
                    <a:pt x="7848" y="2084"/>
                    <a:pt x="8001" y="2130"/>
                  </a:cubicBezTo>
                  <a:cubicBezTo>
                    <a:pt x="8109" y="2162"/>
                    <a:pt x="8287" y="2142"/>
                    <a:pt x="8468" y="2122"/>
                  </a:cubicBezTo>
                  <a:cubicBezTo>
                    <a:pt x="8645" y="2102"/>
                    <a:pt x="8824" y="2082"/>
                    <a:pt x="8978" y="2106"/>
                  </a:cubicBezTo>
                  <a:cubicBezTo>
                    <a:pt x="9168" y="2135"/>
                    <a:pt x="9266" y="2211"/>
                    <a:pt x="9368" y="2291"/>
                  </a:cubicBezTo>
                  <a:cubicBezTo>
                    <a:pt x="9396" y="2312"/>
                    <a:pt x="9425" y="2334"/>
                    <a:pt x="9455" y="2354"/>
                  </a:cubicBezTo>
                  <a:cubicBezTo>
                    <a:pt x="9526" y="2402"/>
                    <a:pt x="9901" y="2454"/>
                    <a:pt x="10081" y="2478"/>
                  </a:cubicBezTo>
                  <a:cubicBezTo>
                    <a:pt x="10203" y="2495"/>
                    <a:pt x="10282" y="2505"/>
                    <a:pt x="10282" y="2606"/>
                  </a:cubicBezTo>
                  <a:cubicBezTo>
                    <a:pt x="10282" y="2681"/>
                    <a:pt x="10243" y="2719"/>
                    <a:pt x="10162" y="2719"/>
                  </a:cubicBezTo>
                  <a:lnTo>
                    <a:pt x="5624" y="2719"/>
                  </a:lnTo>
                  <a:cubicBezTo>
                    <a:pt x="5578" y="2870"/>
                    <a:pt x="5443" y="3143"/>
                    <a:pt x="5045" y="3228"/>
                  </a:cubicBezTo>
                  <a:cubicBezTo>
                    <a:pt x="4708" y="3300"/>
                    <a:pt x="4431" y="3169"/>
                    <a:pt x="4272" y="3062"/>
                  </a:cubicBezTo>
                  <a:cubicBezTo>
                    <a:pt x="4181" y="3313"/>
                    <a:pt x="3903" y="3721"/>
                    <a:pt x="3060" y="3708"/>
                  </a:cubicBezTo>
                  <a:cubicBezTo>
                    <a:pt x="2081" y="3692"/>
                    <a:pt x="2015" y="3052"/>
                    <a:pt x="2031" y="2776"/>
                  </a:cubicBezTo>
                  <a:close/>
                  <a:moveTo>
                    <a:pt x="904" y="2493"/>
                  </a:moveTo>
                  <a:cubicBezTo>
                    <a:pt x="1778" y="2519"/>
                    <a:pt x="2169" y="2562"/>
                    <a:pt x="2169" y="2563"/>
                  </a:cubicBezTo>
                  <a:cubicBezTo>
                    <a:pt x="2231" y="2569"/>
                    <a:pt x="2276" y="2624"/>
                    <a:pt x="2270" y="2686"/>
                  </a:cubicBezTo>
                  <a:cubicBezTo>
                    <a:pt x="2269" y="2691"/>
                    <a:pt x="2268" y="2694"/>
                    <a:pt x="2268" y="2698"/>
                  </a:cubicBezTo>
                  <a:lnTo>
                    <a:pt x="2268" y="2698"/>
                  </a:lnTo>
                  <a:cubicBezTo>
                    <a:pt x="2267" y="2700"/>
                    <a:pt x="2093" y="3468"/>
                    <a:pt x="3063" y="3482"/>
                  </a:cubicBezTo>
                  <a:cubicBezTo>
                    <a:pt x="4062" y="3498"/>
                    <a:pt x="4091" y="2857"/>
                    <a:pt x="4091" y="2856"/>
                  </a:cubicBezTo>
                  <a:cubicBezTo>
                    <a:pt x="4095" y="2794"/>
                    <a:pt x="4148" y="2746"/>
                    <a:pt x="4210" y="2750"/>
                  </a:cubicBezTo>
                  <a:cubicBezTo>
                    <a:pt x="4240" y="2752"/>
                    <a:pt x="4268" y="2766"/>
                    <a:pt x="4286" y="2786"/>
                  </a:cubicBezTo>
                  <a:cubicBezTo>
                    <a:pt x="4314" y="2814"/>
                    <a:pt x="4603" y="3092"/>
                    <a:pt x="4998" y="3007"/>
                  </a:cubicBezTo>
                  <a:cubicBezTo>
                    <a:pt x="5394" y="2923"/>
                    <a:pt x="5421" y="2597"/>
                    <a:pt x="5421" y="2595"/>
                  </a:cubicBezTo>
                  <a:cubicBezTo>
                    <a:pt x="5427" y="2538"/>
                    <a:pt x="5476" y="2494"/>
                    <a:pt x="5533" y="2494"/>
                  </a:cubicBezTo>
                  <a:lnTo>
                    <a:pt x="5533" y="2493"/>
                  </a:lnTo>
                  <a:lnTo>
                    <a:pt x="9264" y="2493"/>
                  </a:lnTo>
                  <a:cubicBezTo>
                    <a:pt x="9252" y="2485"/>
                    <a:pt x="9242" y="2477"/>
                    <a:pt x="9231" y="2469"/>
                  </a:cubicBezTo>
                  <a:cubicBezTo>
                    <a:pt x="9152" y="2407"/>
                    <a:pt x="9076" y="2348"/>
                    <a:pt x="8944" y="2327"/>
                  </a:cubicBezTo>
                  <a:cubicBezTo>
                    <a:pt x="8822" y="2308"/>
                    <a:pt x="8656" y="2327"/>
                    <a:pt x="8493" y="2346"/>
                  </a:cubicBezTo>
                  <a:cubicBezTo>
                    <a:pt x="8288" y="2369"/>
                    <a:pt x="8088" y="2392"/>
                    <a:pt x="7937" y="2346"/>
                  </a:cubicBezTo>
                  <a:cubicBezTo>
                    <a:pt x="7724" y="2282"/>
                    <a:pt x="7608" y="2154"/>
                    <a:pt x="7490" y="2027"/>
                  </a:cubicBezTo>
                  <a:cubicBezTo>
                    <a:pt x="7305" y="1825"/>
                    <a:pt x="7118" y="1622"/>
                    <a:pt x="6400" y="1828"/>
                  </a:cubicBezTo>
                  <a:cubicBezTo>
                    <a:pt x="6339" y="1845"/>
                    <a:pt x="6277" y="1810"/>
                    <a:pt x="6260" y="1751"/>
                  </a:cubicBezTo>
                  <a:cubicBezTo>
                    <a:pt x="6252" y="1724"/>
                    <a:pt x="6256" y="1696"/>
                    <a:pt x="6266" y="1672"/>
                  </a:cubicBezTo>
                  <a:lnTo>
                    <a:pt x="6266" y="1672"/>
                  </a:lnTo>
                  <a:cubicBezTo>
                    <a:pt x="6267" y="1670"/>
                    <a:pt x="6669" y="822"/>
                    <a:pt x="6221" y="703"/>
                  </a:cubicBezTo>
                  <a:cubicBezTo>
                    <a:pt x="5715" y="570"/>
                    <a:pt x="5300" y="1137"/>
                    <a:pt x="5300" y="1139"/>
                  </a:cubicBezTo>
                  <a:cubicBezTo>
                    <a:pt x="5263" y="1189"/>
                    <a:pt x="5192" y="1199"/>
                    <a:pt x="5142" y="1163"/>
                  </a:cubicBezTo>
                  <a:cubicBezTo>
                    <a:pt x="5106" y="1135"/>
                    <a:pt x="5090" y="1090"/>
                    <a:pt x="5100" y="1049"/>
                  </a:cubicBezTo>
                  <a:lnTo>
                    <a:pt x="5099" y="1049"/>
                  </a:lnTo>
                  <a:cubicBezTo>
                    <a:pt x="5100" y="1046"/>
                    <a:pt x="5274" y="276"/>
                    <a:pt x="4320" y="247"/>
                  </a:cubicBezTo>
                  <a:cubicBezTo>
                    <a:pt x="3400" y="218"/>
                    <a:pt x="3710" y="995"/>
                    <a:pt x="3711" y="998"/>
                  </a:cubicBezTo>
                  <a:cubicBezTo>
                    <a:pt x="3734" y="1055"/>
                    <a:pt x="3705" y="1121"/>
                    <a:pt x="3648" y="1142"/>
                  </a:cubicBezTo>
                  <a:cubicBezTo>
                    <a:pt x="3592" y="1164"/>
                    <a:pt x="3529" y="1138"/>
                    <a:pt x="3504" y="1084"/>
                  </a:cubicBezTo>
                  <a:cubicBezTo>
                    <a:pt x="3337" y="752"/>
                    <a:pt x="3082" y="619"/>
                    <a:pt x="2841" y="628"/>
                  </a:cubicBezTo>
                  <a:cubicBezTo>
                    <a:pt x="2720" y="633"/>
                    <a:pt x="2603" y="671"/>
                    <a:pt x="2501" y="737"/>
                  </a:cubicBezTo>
                  <a:cubicBezTo>
                    <a:pt x="2397" y="805"/>
                    <a:pt x="2310" y="900"/>
                    <a:pt x="2250" y="1016"/>
                  </a:cubicBezTo>
                  <a:cubicBezTo>
                    <a:pt x="2113" y="1282"/>
                    <a:pt x="2125" y="1662"/>
                    <a:pt x="2436" y="2078"/>
                  </a:cubicBezTo>
                  <a:cubicBezTo>
                    <a:pt x="2472" y="2128"/>
                    <a:pt x="2463" y="2199"/>
                    <a:pt x="2412" y="2237"/>
                  </a:cubicBezTo>
                  <a:cubicBezTo>
                    <a:pt x="2373" y="2266"/>
                    <a:pt x="2320" y="2265"/>
                    <a:pt x="2281" y="2238"/>
                  </a:cubicBezTo>
                  <a:cubicBezTo>
                    <a:pt x="2231" y="2207"/>
                    <a:pt x="1522" y="1768"/>
                    <a:pt x="971" y="2432"/>
                  </a:cubicBezTo>
                  <a:cubicBezTo>
                    <a:pt x="949" y="2458"/>
                    <a:pt x="927" y="2477"/>
                    <a:pt x="904" y="2493"/>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3" name="Google Shape;183;p28"/>
            <p:cNvSpPr/>
            <p:nvPr/>
          </p:nvSpPr>
          <p:spPr>
            <a:xfrm>
              <a:off x="2909501" y="2861626"/>
              <a:ext cx="258178" cy="57997"/>
            </a:xfrm>
            <a:custGeom>
              <a:rect b="b" l="l" r="r" t="t"/>
              <a:pathLst>
                <a:path extrusionOk="0" h="1878" w="8360">
                  <a:moveTo>
                    <a:pt x="5428" y="205"/>
                  </a:moveTo>
                  <a:cubicBezTo>
                    <a:pt x="5340" y="325"/>
                    <a:pt x="5215" y="457"/>
                    <a:pt x="5055" y="517"/>
                  </a:cubicBezTo>
                  <a:cubicBezTo>
                    <a:pt x="4732" y="636"/>
                    <a:pt x="4305" y="278"/>
                    <a:pt x="4305" y="278"/>
                  </a:cubicBezTo>
                  <a:cubicBezTo>
                    <a:pt x="4305" y="278"/>
                    <a:pt x="4348" y="696"/>
                    <a:pt x="3802" y="823"/>
                  </a:cubicBezTo>
                  <a:cubicBezTo>
                    <a:pt x="3382" y="922"/>
                    <a:pt x="3169" y="540"/>
                    <a:pt x="3094" y="359"/>
                  </a:cubicBezTo>
                  <a:cubicBezTo>
                    <a:pt x="3071" y="306"/>
                    <a:pt x="3061" y="269"/>
                    <a:pt x="3061" y="269"/>
                  </a:cubicBezTo>
                  <a:lnTo>
                    <a:pt x="2986" y="423"/>
                  </a:lnTo>
                  <a:cubicBezTo>
                    <a:pt x="2976" y="445"/>
                    <a:pt x="2964" y="471"/>
                    <a:pt x="2950" y="499"/>
                  </a:cubicBezTo>
                  <a:cubicBezTo>
                    <a:pt x="2839" y="730"/>
                    <a:pt x="2609" y="900"/>
                    <a:pt x="2259" y="900"/>
                  </a:cubicBezTo>
                  <a:lnTo>
                    <a:pt x="2252" y="900"/>
                  </a:lnTo>
                  <a:cubicBezTo>
                    <a:pt x="1971" y="898"/>
                    <a:pt x="1679" y="825"/>
                    <a:pt x="1512" y="613"/>
                  </a:cubicBezTo>
                  <a:cubicBezTo>
                    <a:pt x="1511" y="614"/>
                    <a:pt x="1510" y="615"/>
                    <a:pt x="1508" y="616"/>
                  </a:cubicBezTo>
                  <a:cubicBezTo>
                    <a:pt x="1469" y="645"/>
                    <a:pt x="1416" y="644"/>
                    <a:pt x="1377" y="617"/>
                  </a:cubicBezTo>
                  <a:cubicBezTo>
                    <a:pt x="1327" y="586"/>
                    <a:pt x="618" y="147"/>
                    <a:pt x="67" y="811"/>
                  </a:cubicBezTo>
                  <a:cubicBezTo>
                    <a:pt x="45" y="837"/>
                    <a:pt x="23" y="856"/>
                    <a:pt x="0" y="872"/>
                  </a:cubicBezTo>
                  <a:cubicBezTo>
                    <a:pt x="874" y="898"/>
                    <a:pt x="1265" y="941"/>
                    <a:pt x="1265" y="942"/>
                  </a:cubicBezTo>
                  <a:cubicBezTo>
                    <a:pt x="1327" y="948"/>
                    <a:pt x="1372" y="1003"/>
                    <a:pt x="1366" y="1065"/>
                  </a:cubicBezTo>
                  <a:cubicBezTo>
                    <a:pt x="1365" y="1070"/>
                    <a:pt x="1364" y="1073"/>
                    <a:pt x="1364" y="1077"/>
                  </a:cubicBezTo>
                  <a:lnTo>
                    <a:pt x="1364" y="1077"/>
                  </a:lnTo>
                  <a:cubicBezTo>
                    <a:pt x="1363" y="1078"/>
                    <a:pt x="1306" y="1330"/>
                    <a:pt x="1439" y="1548"/>
                  </a:cubicBezTo>
                  <a:cubicBezTo>
                    <a:pt x="1539" y="1711"/>
                    <a:pt x="1744" y="1855"/>
                    <a:pt x="2159" y="1861"/>
                  </a:cubicBezTo>
                  <a:cubicBezTo>
                    <a:pt x="3158" y="1877"/>
                    <a:pt x="3187" y="1236"/>
                    <a:pt x="3187" y="1235"/>
                  </a:cubicBezTo>
                  <a:cubicBezTo>
                    <a:pt x="3191" y="1173"/>
                    <a:pt x="3244" y="1125"/>
                    <a:pt x="3306" y="1129"/>
                  </a:cubicBezTo>
                  <a:cubicBezTo>
                    <a:pt x="3336" y="1131"/>
                    <a:pt x="3364" y="1145"/>
                    <a:pt x="3382" y="1165"/>
                  </a:cubicBezTo>
                  <a:cubicBezTo>
                    <a:pt x="3410" y="1193"/>
                    <a:pt x="3699" y="1471"/>
                    <a:pt x="4094" y="1386"/>
                  </a:cubicBezTo>
                  <a:cubicBezTo>
                    <a:pt x="4490" y="1302"/>
                    <a:pt x="4517" y="976"/>
                    <a:pt x="4517" y="974"/>
                  </a:cubicBezTo>
                  <a:cubicBezTo>
                    <a:pt x="4523" y="917"/>
                    <a:pt x="4572" y="873"/>
                    <a:pt x="4629" y="873"/>
                  </a:cubicBezTo>
                  <a:lnTo>
                    <a:pt x="4629" y="872"/>
                  </a:lnTo>
                  <a:lnTo>
                    <a:pt x="8360" y="872"/>
                  </a:lnTo>
                  <a:cubicBezTo>
                    <a:pt x="8348" y="864"/>
                    <a:pt x="8338" y="856"/>
                    <a:pt x="8327" y="848"/>
                  </a:cubicBezTo>
                  <a:cubicBezTo>
                    <a:pt x="8248" y="786"/>
                    <a:pt x="8172" y="727"/>
                    <a:pt x="8040" y="706"/>
                  </a:cubicBezTo>
                  <a:cubicBezTo>
                    <a:pt x="7918" y="687"/>
                    <a:pt x="7752" y="706"/>
                    <a:pt x="7589" y="725"/>
                  </a:cubicBezTo>
                  <a:cubicBezTo>
                    <a:pt x="7384" y="748"/>
                    <a:pt x="7184" y="771"/>
                    <a:pt x="7033" y="725"/>
                  </a:cubicBezTo>
                  <a:cubicBezTo>
                    <a:pt x="6820" y="661"/>
                    <a:pt x="6704" y="533"/>
                    <a:pt x="6586" y="406"/>
                  </a:cubicBezTo>
                  <a:cubicBezTo>
                    <a:pt x="6400" y="204"/>
                    <a:pt x="6214" y="1"/>
                    <a:pt x="5496" y="207"/>
                  </a:cubicBezTo>
                  <a:cubicBezTo>
                    <a:pt x="5472" y="214"/>
                    <a:pt x="5449" y="213"/>
                    <a:pt x="5428" y="205"/>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4" name="Google Shape;184;p28"/>
            <p:cNvSpPr/>
            <p:nvPr/>
          </p:nvSpPr>
          <p:spPr>
            <a:xfrm>
              <a:off x="2952242" y="2838217"/>
              <a:ext cx="10531" cy="31685"/>
            </a:xfrm>
            <a:custGeom>
              <a:rect b="b" l="l" r="r" t="t"/>
              <a:pathLst>
                <a:path extrusionOk="0" h="1026" w="341">
                  <a:moveTo>
                    <a:pt x="197" y="252"/>
                  </a:moveTo>
                  <a:cubicBezTo>
                    <a:pt x="156" y="322"/>
                    <a:pt x="141" y="389"/>
                    <a:pt x="130" y="469"/>
                  </a:cubicBezTo>
                  <a:cubicBezTo>
                    <a:pt x="119" y="570"/>
                    <a:pt x="123" y="654"/>
                    <a:pt x="145" y="754"/>
                  </a:cubicBezTo>
                  <a:cubicBezTo>
                    <a:pt x="173" y="862"/>
                    <a:pt x="197" y="906"/>
                    <a:pt x="260" y="995"/>
                  </a:cubicBezTo>
                  <a:cubicBezTo>
                    <a:pt x="260" y="995"/>
                    <a:pt x="262" y="996"/>
                    <a:pt x="262" y="997"/>
                  </a:cubicBezTo>
                  <a:cubicBezTo>
                    <a:pt x="264" y="1002"/>
                    <a:pt x="272" y="1016"/>
                    <a:pt x="266" y="1022"/>
                  </a:cubicBezTo>
                  <a:cubicBezTo>
                    <a:pt x="262" y="1026"/>
                    <a:pt x="246" y="1017"/>
                    <a:pt x="243" y="1014"/>
                  </a:cubicBezTo>
                  <a:cubicBezTo>
                    <a:pt x="243" y="1015"/>
                    <a:pt x="244" y="1016"/>
                    <a:pt x="245" y="1016"/>
                  </a:cubicBezTo>
                  <a:cubicBezTo>
                    <a:pt x="149" y="974"/>
                    <a:pt x="93" y="874"/>
                    <a:pt x="55" y="782"/>
                  </a:cubicBezTo>
                  <a:cubicBezTo>
                    <a:pt x="14" y="672"/>
                    <a:pt x="0" y="576"/>
                    <a:pt x="5" y="459"/>
                  </a:cubicBezTo>
                  <a:cubicBezTo>
                    <a:pt x="11" y="357"/>
                    <a:pt x="28" y="273"/>
                    <a:pt x="79" y="183"/>
                  </a:cubicBezTo>
                  <a:cubicBezTo>
                    <a:pt x="82" y="176"/>
                    <a:pt x="87" y="170"/>
                    <a:pt x="91" y="164"/>
                  </a:cubicBezTo>
                  <a:cubicBezTo>
                    <a:pt x="121" y="121"/>
                    <a:pt x="149" y="90"/>
                    <a:pt x="196" y="64"/>
                  </a:cubicBezTo>
                  <a:cubicBezTo>
                    <a:pt x="262" y="33"/>
                    <a:pt x="340" y="1"/>
                    <a:pt x="334" y="85"/>
                  </a:cubicBezTo>
                  <a:cubicBezTo>
                    <a:pt x="341" y="152"/>
                    <a:pt x="335" y="126"/>
                    <a:pt x="263" y="175"/>
                  </a:cubicBezTo>
                  <a:cubicBezTo>
                    <a:pt x="239" y="194"/>
                    <a:pt x="222" y="213"/>
                    <a:pt x="204" y="239"/>
                  </a:cubicBezTo>
                  <a:cubicBezTo>
                    <a:pt x="203" y="240"/>
                    <a:pt x="197" y="250"/>
                    <a:pt x="197" y="252"/>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5" name="Google Shape;185;p28"/>
            <p:cNvSpPr/>
            <p:nvPr/>
          </p:nvSpPr>
          <p:spPr>
            <a:xfrm>
              <a:off x="3000078" y="2823486"/>
              <a:ext cx="17881" cy="17109"/>
            </a:xfrm>
            <a:custGeom>
              <a:rect b="b" l="l" r="r" t="t"/>
              <a:pathLst>
                <a:path extrusionOk="0" h="554" w="579">
                  <a:moveTo>
                    <a:pt x="23" y="323"/>
                  </a:moveTo>
                  <a:cubicBezTo>
                    <a:pt x="25" y="312"/>
                    <a:pt x="29" y="301"/>
                    <a:pt x="32" y="289"/>
                  </a:cubicBezTo>
                  <a:cubicBezTo>
                    <a:pt x="61" y="214"/>
                    <a:pt x="101" y="169"/>
                    <a:pt x="168" y="124"/>
                  </a:cubicBezTo>
                  <a:cubicBezTo>
                    <a:pt x="246" y="81"/>
                    <a:pt x="537" y="0"/>
                    <a:pt x="579" y="76"/>
                  </a:cubicBezTo>
                  <a:cubicBezTo>
                    <a:pt x="571" y="91"/>
                    <a:pt x="334" y="154"/>
                    <a:pt x="239" y="225"/>
                  </a:cubicBezTo>
                  <a:cubicBezTo>
                    <a:pt x="201" y="256"/>
                    <a:pt x="177" y="286"/>
                    <a:pt x="162" y="333"/>
                  </a:cubicBezTo>
                  <a:cubicBezTo>
                    <a:pt x="161" y="334"/>
                    <a:pt x="156" y="350"/>
                    <a:pt x="155" y="353"/>
                  </a:cubicBezTo>
                  <a:cubicBezTo>
                    <a:pt x="138" y="466"/>
                    <a:pt x="182" y="495"/>
                    <a:pt x="105" y="510"/>
                  </a:cubicBezTo>
                  <a:cubicBezTo>
                    <a:pt x="0" y="553"/>
                    <a:pt x="14" y="390"/>
                    <a:pt x="23" y="323"/>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6" name="Google Shape;186;p28"/>
            <p:cNvSpPr/>
            <p:nvPr/>
          </p:nvSpPr>
          <p:spPr>
            <a:xfrm>
              <a:off x="2968578" y="2890438"/>
              <a:ext cx="35206" cy="23162"/>
            </a:xfrm>
            <a:custGeom>
              <a:rect b="b" l="l" r="r" t="t"/>
              <a:pathLst>
                <a:path extrusionOk="0" h="750" w="1140">
                  <a:moveTo>
                    <a:pt x="375" y="611"/>
                  </a:moveTo>
                  <a:cubicBezTo>
                    <a:pt x="483" y="599"/>
                    <a:pt x="569" y="577"/>
                    <a:pt x="670" y="536"/>
                  </a:cubicBezTo>
                  <a:cubicBezTo>
                    <a:pt x="779" y="487"/>
                    <a:pt x="860" y="435"/>
                    <a:pt x="944" y="349"/>
                  </a:cubicBezTo>
                  <a:cubicBezTo>
                    <a:pt x="1030" y="252"/>
                    <a:pt x="1065" y="176"/>
                    <a:pt x="1091" y="50"/>
                  </a:cubicBezTo>
                  <a:cubicBezTo>
                    <a:pt x="1094" y="42"/>
                    <a:pt x="1107" y="0"/>
                    <a:pt x="1118" y="2"/>
                  </a:cubicBezTo>
                  <a:lnTo>
                    <a:pt x="1126" y="51"/>
                  </a:lnTo>
                  <a:cubicBezTo>
                    <a:pt x="1140" y="189"/>
                    <a:pt x="1097" y="298"/>
                    <a:pt x="1019" y="410"/>
                  </a:cubicBezTo>
                  <a:cubicBezTo>
                    <a:pt x="935" y="520"/>
                    <a:pt x="845" y="586"/>
                    <a:pt x="722" y="649"/>
                  </a:cubicBezTo>
                  <a:cubicBezTo>
                    <a:pt x="610" y="703"/>
                    <a:pt x="512" y="733"/>
                    <a:pt x="388" y="746"/>
                  </a:cubicBezTo>
                  <a:cubicBezTo>
                    <a:pt x="380" y="747"/>
                    <a:pt x="371" y="748"/>
                    <a:pt x="363" y="748"/>
                  </a:cubicBezTo>
                  <a:cubicBezTo>
                    <a:pt x="315" y="749"/>
                    <a:pt x="0" y="749"/>
                    <a:pt x="75" y="638"/>
                  </a:cubicBezTo>
                  <a:cubicBezTo>
                    <a:pt x="107" y="558"/>
                    <a:pt x="201" y="616"/>
                    <a:pt x="354" y="612"/>
                  </a:cubicBezTo>
                  <a:cubicBezTo>
                    <a:pt x="355" y="612"/>
                    <a:pt x="372" y="611"/>
                    <a:pt x="375" y="61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3">
  <p:cSld name="TITLE_ONLY_1_1_1">
    <p:spTree>
      <p:nvGrpSpPr>
        <p:cNvPr id="187" name="Shape 187"/>
        <p:cNvGrpSpPr/>
        <p:nvPr/>
      </p:nvGrpSpPr>
      <p:grpSpPr>
        <a:xfrm>
          <a:off x="0" y="0"/>
          <a:ext cx="0" cy="0"/>
          <a:chOff x="0" y="0"/>
          <a:chExt cx="0" cy="0"/>
        </a:xfrm>
      </p:grpSpPr>
      <p:sp>
        <p:nvSpPr>
          <p:cNvPr id="188" name="Google Shape;188;p29"/>
          <p:cNvSpPr/>
          <p:nvPr/>
        </p:nvSpPr>
        <p:spPr>
          <a:xfrm>
            <a:off x="0" y="0"/>
            <a:ext cx="9144009" cy="5143562"/>
          </a:xfrm>
          <a:custGeom>
            <a:rect b="b" l="l" r="r" t="t"/>
            <a:pathLst>
              <a:path extrusionOk="0" h="61559" w="109437">
                <a:moveTo>
                  <a:pt x="107051" y="5554"/>
                </a:moveTo>
                <a:lnTo>
                  <a:pt x="104662" y="5554"/>
                </a:lnTo>
                <a:lnTo>
                  <a:pt x="104662" y="3165"/>
                </a:lnTo>
                <a:lnTo>
                  <a:pt x="107051" y="3165"/>
                </a:lnTo>
                <a:close/>
                <a:moveTo>
                  <a:pt x="107051" y="8092"/>
                </a:moveTo>
                <a:lnTo>
                  <a:pt x="104662" y="8092"/>
                </a:lnTo>
                <a:lnTo>
                  <a:pt x="104662" y="5703"/>
                </a:lnTo>
                <a:lnTo>
                  <a:pt x="107051" y="5703"/>
                </a:lnTo>
                <a:close/>
                <a:moveTo>
                  <a:pt x="107051" y="10629"/>
                </a:moveTo>
                <a:lnTo>
                  <a:pt x="104662" y="10629"/>
                </a:lnTo>
                <a:lnTo>
                  <a:pt x="104662" y="8240"/>
                </a:lnTo>
                <a:lnTo>
                  <a:pt x="107051" y="8240"/>
                </a:lnTo>
                <a:close/>
                <a:moveTo>
                  <a:pt x="107051" y="13166"/>
                </a:moveTo>
                <a:lnTo>
                  <a:pt x="104662" y="13166"/>
                </a:lnTo>
                <a:lnTo>
                  <a:pt x="104662" y="10777"/>
                </a:lnTo>
                <a:lnTo>
                  <a:pt x="107051" y="10777"/>
                </a:lnTo>
                <a:close/>
                <a:moveTo>
                  <a:pt x="107051" y="15704"/>
                </a:moveTo>
                <a:lnTo>
                  <a:pt x="104662" y="15704"/>
                </a:lnTo>
                <a:lnTo>
                  <a:pt x="104662" y="13316"/>
                </a:lnTo>
                <a:lnTo>
                  <a:pt x="107051" y="13316"/>
                </a:lnTo>
                <a:close/>
                <a:moveTo>
                  <a:pt x="107051" y="18242"/>
                </a:moveTo>
                <a:lnTo>
                  <a:pt x="104662" y="18242"/>
                </a:lnTo>
                <a:lnTo>
                  <a:pt x="104662" y="15853"/>
                </a:lnTo>
                <a:lnTo>
                  <a:pt x="107051" y="15853"/>
                </a:lnTo>
                <a:close/>
                <a:moveTo>
                  <a:pt x="107051" y="20778"/>
                </a:moveTo>
                <a:lnTo>
                  <a:pt x="104662" y="20778"/>
                </a:lnTo>
                <a:lnTo>
                  <a:pt x="104662" y="18389"/>
                </a:lnTo>
                <a:lnTo>
                  <a:pt x="107051" y="18389"/>
                </a:lnTo>
                <a:close/>
                <a:moveTo>
                  <a:pt x="107051" y="23316"/>
                </a:moveTo>
                <a:lnTo>
                  <a:pt x="104662" y="23316"/>
                </a:lnTo>
                <a:lnTo>
                  <a:pt x="104662" y="20928"/>
                </a:lnTo>
                <a:lnTo>
                  <a:pt x="107051" y="20928"/>
                </a:lnTo>
                <a:close/>
                <a:moveTo>
                  <a:pt x="107051" y="25854"/>
                </a:moveTo>
                <a:lnTo>
                  <a:pt x="104662" y="25854"/>
                </a:lnTo>
                <a:lnTo>
                  <a:pt x="104662" y="23465"/>
                </a:lnTo>
                <a:lnTo>
                  <a:pt x="107051" y="23465"/>
                </a:lnTo>
                <a:close/>
                <a:moveTo>
                  <a:pt x="107051" y="28391"/>
                </a:moveTo>
                <a:lnTo>
                  <a:pt x="104662" y="28391"/>
                </a:lnTo>
                <a:lnTo>
                  <a:pt x="104662" y="26002"/>
                </a:lnTo>
                <a:lnTo>
                  <a:pt x="107051" y="26002"/>
                </a:lnTo>
                <a:close/>
                <a:moveTo>
                  <a:pt x="107051" y="30928"/>
                </a:moveTo>
                <a:lnTo>
                  <a:pt x="104662" y="30928"/>
                </a:lnTo>
                <a:lnTo>
                  <a:pt x="104662" y="28540"/>
                </a:lnTo>
                <a:lnTo>
                  <a:pt x="107051" y="28540"/>
                </a:lnTo>
                <a:close/>
                <a:moveTo>
                  <a:pt x="107051" y="33466"/>
                </a:moveTo>
                <a:lnTo>
                  <a:pt x="104662" y="33466"/>
                </a:lnTo>
                <a:lnTo>
                  <a:pt x="104662" y="31077"/>
                </a:lnTo>
                <a:lnTo>
                  <a:pt x="107051" y="31077"/>
                </a:lnTo>
                <a:close/>
                <a:moveTo>
                  <a:pt x="107051" y="36003"/>
                </a:moveTo>
                <a:lnTo>
                  <a:pt x="104662" y="36003"/>
                </a:lnTo>
                <a:lnTo>
                  <a:pt x="104662" y="33614"/>
                </a:lnTo>
                <a:lnTo>
                  <a:pt x="107051" y="33614"/>
                </a:lnTo>
                <a:close/>
                <a:moveTo>
                  <a:pt x="107051" y="38540"/>
                </a:moveTo>
                <a:lnTo>
                  <a:pt x="104662" y="38540"/>
                </a:lnTo>
                <a:lnTo>
                  <a:pt x="104662" y="36152"/>
                </a:lnTo>
                <a:lnTo>
                  <a:pt x="107051" y="36152"/>
                </a:lnTo>
                <a:close/>
                <a:moveTo>
                  <a:pt x="107051" y="41079"/>
                </a:moveTo>
                <a:lnTo>
                  <a:pt x="104662" y="41079"/>
                </a:lnTo>
                <a:lnTo>
                  <a:pt x="104662" y="38690"/>
                </a:lnTo>
                <a:lnTo>
                  <a:pt x="107051" y="38690"/>
                </a:lnTo>
                <a:close/>
                <a:moveTo>
                  <a:pt x="107051" y="43616"/>
                </a:moveTo>
                <a:lnTo>
                  <a:pt x="104662" y="43616"/>
                </a:lnTo>
                <a:lnTo>
                  <a:pt x="104662" y="41226"/>
                </a:lnTo>
                <a:lnTo>
                  <a:pt x="107051" y="41226"/>
                </a:lnTo>
                <a:close/>
                <a:moveTo>
                  <a:pt x="107051" y="46152"/>
                </a:moveTo>
                <a:lnTo>
                  <a:pt x="104662" y="46152"/>
                </a:lnTo>
                <a:lnTo>
                  <a:pt x="104662" y="43764"/>
                </a:lnTo>
                <a:lnTo>
                  <a:pt x="107051" y="43764"/>
                </a:lnTo>
                <a:close/>
                <a:moveTo>
                  <a:pt x="107051" y="48691"/>
                </a:moveTo>
                <a:lnTo>
                  <a:pt x="104662" y="48691"/>
                </a:lnTo>
                <a:lnTo>
                  <a:pt x="104662" y="46302"/>
                </a:lnTo>
                <a:lnTo>
                  <a:pt x="107051" y="46302"/>
                </a:lnTo>
                <a:close/>
                <a:moveTo>
                  <a:pt x="107051" y="51228"/>
                </a:moveTo>
                <a:lnTo>
                  <a:pt x="104662" y="51228"/>
                </a:lnTo>
                <a:lnTo>
                  <a:pt x="104662" y="48839"/>
                </a:lnTo>
                <a:lnTo>
                  <a:pt x="107051" y="48839"/>
                </a:lnTo>
                <a:close/>
                <a:moveTo>
                  <a:pt x="107051" y="53765"/>
                </a:moveTo>
                <a:lnTo>
                  <a:pt x="104662" y="53765"/>
                </a:lnTo>
                <a:lnTo>
                  <a:pt x="104662" y="51376"/>
                </a:lnTo>
                <a:lnTo>
                  <a:pt x="107051" y="51376"/>
                </a:lnTo>
                <a:close/>
                <a:moveTo>
                  <a:pt x="107051" y="56303"/>
                </a:moveTo>
                <a:lnTo>
                  <a:pt x="104662" y="56303"/>
                </a:lnTo>
                <a:lnTo>
                  <a:pt x="104662" y="53914"/>
                </a:lnTo>
                <a:lnTo>
                  <a:pt x="107051" y="53914"/>
                </a:lnTo>
                <a:close/>
                <a:moveTo>
                  <a:pt x="107051" y="58840"/>
                </a:moveTo>
                <a:lnTo>
                  <a:pt x="104662" y="58840"/>
                </a:lnTo>
                <a:lnTo>
                  <a:pt x="104662" y="56451"/>
                </a:lnTo>
                <a:lnTo>
                  <a:pt x="107051" y="56451"/>
                </a:lnTo>
                <a:close/>
                <a:moveTo>
                  <a:pt x="104514" y="5554"/>
                </a:moveTo>
                <a:lnTo>
                  <a:pt x="102125" y="5554"/>
                </a:lnTo>
                <a:lnTo>
                  <a:pt x="102125" y="3165"/>
                </a:lnTo>
                <a:lnTo>
                  <a:pt x="104514" y="3165"/>
                </a:lnTo>
                <a:close/>
                <a:moveTo>
                  <a:pt x="104514" y="8092"/>
                </a:moveTo>
                <a:lnTo>
                  <a:pt x="102125" y="8092"/>
                </a:lnTo>
                <a:lnTo>
                  <a:pt x="102125" y="5703"/>
                </a:lnTo>
                <a:lnTo>
                  <a:pt x="104514" y="5703"/>
                </a:lnTo>
                <a:close/>
                <a:moveTo>
                  <a:pt x="104514" y="10629"/>
                </a:moveTo>
                <a:lnTo>
                  <a:pt x="102125" y="10629"/>
                </a:lnTo>
                <a:lnTo>
                  <a:pt x="102125" y="8240"/>
                </a:lnTo>
                <a:lnTo>
                  <a:pt x="104514" y="8240"/>
                </a:lnTo>
                <a:close/>
                <a:moveTo>
                  <a:pt x="104514" y="13166"/>
                </a:moveTo>
                <a:lnTo>
                  <a:pt x="102125" y="13166"/>
                </a:lnTo>
                <a:lnTo>
                  <a:pt x="102125" y="10777"/>
                </a:lnTo>
                <a:lnTo>
                  <a:pt x="104514" y="10777"/>
                </a:lnTo>
                <a:close/>
                <a:moveTo>
                  <a:pt x="104514" y="15704"/>
                </a:moveTo>
                <a:lnTo>
                  <a:pt x="102125" y="15704"/>
                </a:lnTo>
                <a:lnTo>
                  <a:pt x="102125" y="13316"/>
                </a:lnTo>
                <a:lnTo>
                  <a:pt x="104514" y="13316"/>
                </a:lnTo>
                <a:close/>
                <a:moveTo>
                  <a:pt x="104514" y="18242"/>
                </a:moveTo>
                <a:lnTo>
                  <a:pt x="102125" y="18242"/>
                </a:lnTo>
                <a:lnTo>
                  <a:pt x="102125" y="15853"/>
                </a:lnTo>
                <a:lnTo>
                  <a:pt x="104514" y="15853"/>
                </a:lnTo>
                <a:close/>
                <a:moveTo>
                  <a:pt x="104514" y="20778"/>
                </a:moveTo>
                <a:lnTo>
                  <a:pt x="102125" y="20778"/>
                </a:lnTo>
                <a:lnTo>
                  <a:pt x="102125" y="18389"/>
                </a:lnTo>
                <a:lnTo>
                  <a:pt x="104514" y="18389"/>
                </a:lnTo>
                <a:close/>
                <a:moveTo>
                  <a:pt x="104514" y="23316"/>
                </a:moveTo>
                <a:lnTo>
                  <a:pt x="102125" y="23316"/>
                </a:lnTo>
                <a:lnTo>
                  <a:pt x="102125" y="20928"/>
                </a:lnTo>
                <a:lnTo>
                  <a:pt x="104514" y="20928"/>
                </a:lnTo>
                <a:close/>
                <a:moveTo>
                  <a:pt x="104514" y="25854"/>
                </a:moveTo>
                <a:lnTo>
                  <a:pt x="102125" y="25854"/>
                </a:lnTo>
                <a:lnTo>
                  <a:pt x="102125" y="23465"/>
                </a:lnTo>
                <a:lnTo>
                  <a:pt x="104514" y="23465"/>
                </a:lnTo>
                <a:close/>
                <a:moveTo>
                  <a:pt x="104514" y="28391"/>
                </a:moveTo>
                <a:lnTo>
                  <a:pt x="102125" y="28391"/>
                </a:lnTo>
                <a:lnTo>
                  <a:pt x="102125" y="26002"/>
                </a:lnTo>
                <a:lnTo>
                  <a:pt x="104514" y="26002"/>
                </a:lnTo>
                <a:close/>
                <a:moveTo>
                  <a:pt x="104514" y="30928"/>
                </a:moveTo>
                <a:lnTo>
                  <a:pt x="102125" y="30928"/>
                </a:lnTo>
                <a:lnTo>
                  <a:pt x="102125" y="28540"/>
                </a:lnTo>
                <a:lnTo>
                  <a:pt x="104514" y="28540"/>
                </a:lnTo>
                <a:close/>
                <a:moveTo>
                  <a:pt x="104514" y="33466"/>
                </a:moveTo>
                <a:lnTo>
                  <a:pt x="102125" y="33466"/>
                </a:lnTo>
                <a:lnTo>
                  <a:pt x="102125" y="31077"/>
                </a:lnTo>
                <a:lnTo>
                  <a:pt x="104514" y="31077"/>
                </a:lnTo>
                <a:close/>
                <a:moveTo>
                  <a:pt x="104514" y="36003"/>
                </a:moveTo>
                <a:lnTo>
                  <a:pt x="102125" y="36003"/>
                </a:lnTo>
                <a:lnTo>
                  <a:pt x="102125" y="33614"/>
                </a:lnTo>
                <a:lnTo>
                  <a:pt x="104514" y="33614"/>
                </a:lnTo>
                <a:close/>
                <a:moveTo>
                  <a:pt x="104514" y="38540"/>
                </a:moveTo>
                <a:lnTo>
                  <a:pt x="102125" y="38540"/>
                </a:lnTo>
                <a:lnTo>
                  <a:pt x="102125" y="36152"/>
                </a:lnTo>
                <a:lnTo>
                  <a:pt x="104514" y="36152"/>
                </a:lnTo>
                <a:close/>
                <a:moveTo>
                  <a:pt x="104514" y="41079"/>
                </a:moveTo>
                <a:lnTo>
                  <a:pt x="102125" y="41079"/>
                </a:lnTo>
                <a:lnTo>
                  <a:pt x="102125" y="38690"/>
                </a:lnTo>
                <a:lnTo>
                  <a:pt x="104514" y="38690"/>
                </a:lnTo>
                <a:close/>
                <a:moveTo>
                  <a:pt x="104514" y="43616"/>
                </a:moveTo>
                <a:lnTo>
                  <a:pt x="102125" y="43616"/>
                </a:lnTo>
                <a:lnTo>
                  <a:pt x="102125" y="41226"/>
                </a:lnTo>
                <a:lnTo>
                  <a:pt x="104514" y="41226"/>
                </a:lnTo>
                <a:close/>
                <a:moveTo>
                  <a:pt x="104514" y="46152"/>
                </a:moveTo>
                <a:lnTo>
                  <a:pt x="102125" y="46152"/>
                </a:lnTo>
                <a:lnTo>
                  <a:pt x="102125" y="43764"/>
                </a:lnTo>
                <a:lnTo>
                  <a:pt x="104514" y="43764"/>
                </a:lnTo>
                <a:close/>
                <a:moveTo>
                  <a:pt x="104514" y="48691"/>
                </a:moveTo>
                <a:lnTo>
                  <a:pt x="102125" y="48691"/>
                </a:lnTo>
                <a:lnTo>
                  <a:pt x="102125" y="46302"/>
                </a:lnTo>
                <a:lnTo>
                  <a:pt x="104514" y="46302"/>
                </a:lnTo>
                <a:close/>
                <a:moveTo>
                  <a:pt x="104514" y="51228"/>
                </a:moveTo>
                <a:lnTo>
                  <a:pt x="102125" y="51228"/>
                </a:lnTo>
                <a:lnTo>
                  <a:pt x="102125" y="48839"/>
                </a:lnTo>
                <a:lnTo>
                  <a:pt x="104514" y="48839"/>
                </a:lnTo>
                <a:close/>
                <a:moveTo>
                  <a:pt x="104514" y="53765"/>
                </a:moveTo>
                <a:lnTo>
                  <a:pt x="102125" y="53765"/>
                </a:lnTo>
                <a:lnTo>
                  <a:pt x="102125" y="51376"/>
                </a:lnTo>
                <a:lnTo>
                  <a:pt x="104514" y="51376"/>
                </a:lnTo>
                <a:close/>
                <a:moveTo>
                  <a:pt x="104514" y="56303"/>
                </a:moveTo>
                <a:lnTo>
                  <a:pt x="102125" y="56303"/>
                </a:lnTo>
                <a:lnTo>
                  <a:pt x="102125" y="53914"/>
                </a:lnTo>
                <a:lnTo>
                  <a:pt x="104514" y="53914"/>
                </a:lnTo>
                <a:close/>
                <a:moveTo>
                  <a:pt x="104514" y="58840"/>
                </a:moveTo>
                <a:lnTo>
                  <a:pt x="102125" y="58840"/>
                </a:lnTo>
                <a:lnTo>
                  <a:pt x="102125" y="56451"/>
                </a:lnTo>
                <a:lnTo>
                  <a:pt x="104514" y="56451"/>
                </a:lnTo>
                <a:close/>
                <a:moveTo>
                  <a:pt x="101977" y="5554"/>
                </a:moveTo>
                <a:lnTo>
                  <a:pt x="99588" y="5554"/>
                </a:lnTo>
                <a:lnTo>
                  <a:pt x="99588" y="3165"/>
                </a:lnTo>
                <a:lnTo>
                  <a:pt x="101977" y="3165"/>
                </a:lnTo>
                <a:close/>
                <a:moveTo>
                  <a:pt x="101977" y="8092"/>
                </a:moveTo>
                <a:lnTo>
                  <a:pt x="99588" y="8092"/>
                </a:lnTo>
                <a:lnTo>
                  <a:pt x="99588" y="5703"/>
                </a:lnTo>
                <a:lnTo>
                  <a:pt x="101977" y="5703"/>
                </a:lnTo>
                <a:close/>
                <a:moveTo>
                  <a:pt x="101977" y="10629"/>
                </a:moveTo>
                <a:lnTo>
                  <a:pt x="99588" y="10629"/>
                </a:lnTo>
                <a:lnTo>
                  <a:pt x="99588" y="8240"/>
                </a:lnTo>
                <a:lnTo>
                  <a:pt x="101977" y="8240"/>
                </a:lnTo>
                <a:close/>
                <a:moveTo>
                  <a:pt x="101977" y="13166"/>
                </a:moveTo>
                <a:lnTo>
                  <a:pt x="99588" y="13166"/>
                </a:lnTo>
                <a:lnTo>
                  <a:pt x="99588" y="10777"/>
                </a:lnTo>
                <a:lnTo>
                  <a:pt x="101977" y="10777"/>
                </a:lnTo>
                <a:close/>
                <a:moveTo>
                  <a:pt x="101977" y="15704"/>
                </a:moveTo>
                <a:lnTo>
                  <a:pt x="99588" y="15704"/>
                </a:lnTo>
                <a:lnTo>
                  <a:pt x="99588" y="13316"/>
                </a:lnTo>
                <a:lnTo>
                  <a:pt x="101977" y="13316"/>
                </a:lnTo>
                <a:close/>
                <a:moveTo>
                  <a:pt x="101977" y="18242"/>
                </a:moveTo>
                <a:lnTo>
                  <a:pt x="99588" y="18242"/>
                </a:lnTo>
                <a:lnTo>
                  <a:pt x="99588" y="15853"/>
                </a:lnTo>
                <a:lnTo>
                  <a:pt x="101977" y="15853"/>
                </a:lnTo>
                <a:close/>
                <a:moveTo>
                  <a:pt x="101977" y="20778"/>
                </a:moveTo>
                <a:lnTo>
                  <a:pt x="99588" y="20778"/>
                </a:lnTo>
                <a:lnTo>
                  <a:pt x="99588" y="18389"/>
                </a:lnTo>
                <a:lnTo>
                  <a:pt x="101977" y="18389"/>
                </a:lnTo>
                <a:close/>
                <a:moveTo>
                  <a:pt x="101977" y="23316"/>
                </a:moveTo>
                <a:lnTo>
                  <a:pt x="99588" y="23316"/>
                </a:lnTo>
                <a:lnTo>
                  <a:pt x="99588" y="20928"/>
                </a:lnTo>
                <a:lnTo>
                  <a:pt x="101977" y="20928"/>
                </a:lnTo>
                <a:close/>
                <a:moveTo>
                  <a:pt x="101977" y="25854"/>
                </a:moveTo>
                <a:lnTo>
                  <a:pt x="99588" y="25854"/>
                </a:lnTo>
                <a:lnTo>
                  <a:pt x="99588" y="23465"/>
                </a:lnTo>
                <a:lnTo>
                  <a:pt x="101977" y="23465"/>
                </a:lnTo>
                <a:close/>
                <a:moveTo>
                  <a:pt x="101977" y="28391"/>
                </a:moveTo>
                <a:lnTo>
                  <a:pt x="99588" y="28391"/>
                </a:lnTo>
                <a:lnTo>
                  <a:pt x="99588" y="26002"/>
                </a:lnTo>
                <a:lnTo>
                  <a:pt x="101977" y="26002"/>
                </a:lnTo>
                <a:close/>
                <a:moveTo>
                  <a:pt x="101977" y="30928"/>
                </a:moveTo>
                <a:lnTo>
                  <a:pt x="99588" y="30928"/>
                </a:lnTo>
                <a:lnTo>
                  <a:pt x="99588" y="28540"/>
                </a:lnTo>
                <a:lnTo>
                  <a:pt x="101977" y="28540"/>
                </a:lnTo>
                <a:close/>
                <a:moveTo>
                  <a:pt x="101977" y="33466"/>
                </a:moveTo>
                <a:lnTo>
                  <a:pt x="99588" y="33466"/>
                </a:lnTo>
                <a:lnTo>
                  <a:pt x="99588" y="31077"/>
                </a:lnTo>
                <a:lnTo>
                  <a:pt x="101977" y="31077"/>
                </a:lnTo>
                <a:close/>
                <a:moveTo>
                  <a:pt x="101977" y="36003"/>
                </a:moveTo>
                <a:lnTo>
                  <a:pt x="99588" y="36003"/>
                </a:lnTo>
                <a:lnTo>
                  <a:pt x="99588" y="33614"/>
                </a:lnTo>
                <a:lnTo>
                  <a:pt x="101977" y="33614"/>
                </a:lnTo>
                <a:close/>
                <a:moveTo>
                  <a:pt x="101977" y="38540"/>
                </a:moveTo>
                <a:lnTo>
                  <a:pt x="99588" y="38540"/>
                </a:lnTo>
                <a:lnTo>
                  <a:pt x="99588" y="36152"/>
                </a:lnTo>
                <a:lnTo>
                  <a:pt x="101977" y="36152"/>
                </a:lnTo>
                <a:close/>
                <a:moveTo>
                  <a:pt x="101977" y="41079"/>
                </a:moveTo>
                <a:lnTo>
                  <a:pt x="99588" y="41079"/>
                </a:lnTo>
                <a:lnTo>
                  <a:pt x="99588" y="38690"/>
                </a:lnTo>
                <a:lnTo>
                  <a:pt x="101977" y="38690"/>
                </a:lnTo>
                <a:close/>
                <a:moveTo>
                  <a:pt x="101977" y="43616"/>
                </a:moveTo>
                <a:lnTo>
                  <a:pt x="99588" y="43616"/>
                </a:lnTo>
                <a:lnTo>
                  <a:pt x="99588" y="41226"/>
                </a:lnTo>
                <a:lnTo>
                  <a:pt x="101977" y="41226"/>
                </a:lnTo>
                <a:close/>
                <a:moveTo>
                  <a:pt x="101977" y="46152"/>
                </a:moveTo>
                <a:lnTo>
                  <a:pt x="99588" y="46152"/>
                </a:lnTo>
                <a:lnTo>
                  <a:pt x="99588" y="43764"/>
                </a:lnTo>
                <a:lnTo>
                  <a:pt x="101977" y="43764"/>
                </a:lnTo>
                <a:close/>
                <a:moveTo>
                  <a:pt x="101977" y="48691"/>
                </a:moveTo>
                <a:lnTo>
                  <a:pt x="99588" y="48691"/>
                </a:lnTo>
                <a:lnTo>
                  <a:pt x="99588" y="46302"/>
                </a:lnTo>
                <a:lnTo>
                  <a:pt x="101977" y="46302"/>
                </a:lnTo>
                <a:close/>
                <a:moveTo>
                  <a:pt x="101977" y="51228"/>
                </a:moveTo>
                <a:lnTo>
                  <a:pt x="99588" y="51228"/>
                </a:lnTo>
                <a:lnTo>
                  <a:pt x="99588" y="48839"/>
                </a:lnTo>
                <a:lnTo>
                  <a:pt x="101977" y="48839"/>
                </a:lnTo>
                <a:close/>
                <a:moveTo>
                  <a:pt x="101977" y="53765"/>
                </a:moveTo>
                <a:lnTo>
                  <a:pt x="99588" y="53765"/>
                </a:lnTo>
                <a:lnTo>
                  <a:pt x="99588" y="51376"/>
                </a:lnTo>
                <a:lnTo>
                  <a:pt x="101977" y="51376"/>
                </a:lnTo>
                <a:close/>
                <a:moveTo>
                  <a:pt x="101977" y="56303"/>
                </a:moveTo>
                <a:lnTo>
                  <a:pt x="99588" y="56303"/>
                </a:lnTo>
                <a:lnTo>
                  <a:pt x="99588" y="53914"/>
                </a:lnTo>
                <a:lnTo>
                  <a:pt x="101977" y="53914"/>
                </a:lnTo>
                <a:close/>
                <a:moveTo>
                  <a:pt x="101977" y="58840"/>
                </a:moveTo>
                <a:lnTo>
                  <a:pt x="99588" y="58840"/>
                </a:lnTo>
                <a:lnTo>
                  <a:pt x="99588" y="56451"/>
                </a:lnTo>
                <a:lnTo>
                  <a:pt x="101977" y="56451"/>
                </a:lnTo>
                <a:close/>
                <a:moveTo>
                  <a:pt x="99439" y="5554"/>
                </a:moveTo>
                <a:lnTo>
                  <a:pt x="97050" y="5554"/>
                </a:lnTo>
                <a:lnTo>
                  <a:pt x="97050" y="3165"/>
                </a:lnTo>
                <a:lnTo>
                  <a:pt x="99439" y="3165"/>
                </a:lnTo>
                <a:close/>
                <a:moveTo>
                  <a:pt x="99439" y="8092"/>
                </a:moveTo>
                <a:lnTo>
                  <a:pt x="97050" y="8092"/>
                </a:lnTo>
                <a:lnTo>
                  <a:pt x="97050" y="5703"/>
                </a:lnTo>
                <a:lnTo>
                  <a:pt x="99439" y="5703"/>
                </a:lnTo>
                <a:close/>
                <a:moveTo>
                  <a:pt x="99439" y="10629"/>
                </a:moveTo>
                <a:lnTo>
                  <a:pt x="97050" y="10629"/>
                </a:lnTo>
                <a:lnTo>
                  <a:pt x="97050" y="8240"/>
                </a:lnTo>
                <a:lnTo>
                  <a:pt x="99439" y="8240"/>
                </a:lnTo>
                <a:close/>
                <a:moveTo>
                  <a:pt x="99439" y="13166"/>
                </a:moveTo>
                <a:lnTo>
                  <a:pt x="97050" y="13166"/>
                </a:lnTo>
                <a:lnTo>
                  <a:pt x="97050" y="10777"/>
                </a:lnTo>
                <a:lnTo>
                  <a:pt x="99439" y="10777"/>
                </a:lnTo>
                <a:close/>
                <a:moveTo>
                  <a:pt x="99439" y="15704"/>
                </a:moveTo>
                <a:lnTo>
                  <a:pt x="97050" y="15704"/>
                </a:lnTo>
                <a:lnTo>
                  <a:pt x="97050" y="13316"/>
                </a:lnTo>
                <a:lnTo>
                  <a:pt x="99439" y="13316"/>
                </a:lnTo>
                <a:close/>
                <a:moveTo>
                  <a:pt x="99439" y="18242"/>
                </a:moveTo>
                <a:lnTo>
                  <a:pt x="97050" y="18242"/>
                </a:lnTo>
                <a:lnTo>
                  <a:pt x="97050" y="15853"/>
                </a:lnTo>
                <a:lnTo>
                  <a:pt x="99439" y="15853"/>
                </a:lnTo>
                <a:close/>
                <a:moveTo>
                  <a:pt x="99439" y="20778"/>
                </a:moveTo>
                <a:lnTo>
                  <a:pt x="97050" y="20778"/>
                </a:lnTo>
                <a:lnTo>
                  <a:pt x="97050" y="18389"/>
                </a:lnTo>
                <a:lnTo>
                  <a:pt x="99439" y="18389"/>
                </a:lnTo>
                <a:close/>
                <a:moveTo>
                  <a:pt x="99439" y="23316"/>
                </a:moveTo>
                <a:lnTo>
                  <a:pt x="97050" y="23316"/>
                </a:lnTo>
                <a:lnTo>
                  <a:pt x="97050" y="20928"/>
                </a:lnTo>
                <a:lnTo>
                  <a:pt x="99439" y="20928"/>
                </a:lnTo>
                <a:close/>
                <a:moveTo>
                  <a:pt x="99439" y="25854"/>
                </a:moveTo>
                <a:lnTo>
                  <a:pt x="97050" y="25854"/>
                </a:lnTo>
                <a:lnTo>
                  <a:pt x="97050" y="23465"/>
                </a:lnTo>
                <a:lnTo>
                  <a:pt x="99439" y="23465"/>
                </a:lnTo>
                <a:close/>
                <a:moveTo>
                  <a:pt x="99439" y="28391"/>
                </a:moveTo>
                <a:lnTo>
                  <a:pt x="97050" y="28391"/>
                </a:lnTo>
                <a:lnTo>
                  <a:pt x="97050" y="26002"/>
                </a:lnTo>
                <a:lnTo>
                  <a:pt x="99439" y="26002"/>
                </a:lnTo>
                <a:close/>
                <a:moveTo>
                  <a:pt x="99439" y="30928"/>
                </a:moveTo>
                <a:lnTo>
                  <a:pt x="97050" y="30928"/>
                </a:lnTo>
                <a:lnTo>
                  <a:pt x="97050" y="28540"/>
                </a:lnTo>
                <a:lnTo>
                  <a:pt x="99439" y="28540"/>
                </a:lnTo>
                <a:close/>
                <a:moveTo>
                  <a:pt x="99439" y="33466"/>
                </a:moveTo>
                <a:lnTo>
                  <a:pt x="97050" y="33466"/>
                </a:lnTo>
                <a:lnTo>
                  <a:pt x="97050" y="31077"/>
                </a:lnTo>
                <a:lnTo>
                  <a:pt x="99439" y="31077"/>
                </a:lnTo>
                <a:close/>
                <a:moveTo>
                  <a:pt x="99439" y="36003"/>
                </a:moveTo>
                <a:lnTo>
                  <a:pt x="97050" y="36003"/>
                </a:lnTo>
                <a:lnTo>
                  <a:pt x="97050" y="33614"/>
                </a:lnTo>
                <a:lnTo>
                  <a:pt x="99439" y="33614"/>
                </a:lnTo>
                <a:close/>
                <a:moveTo>
                  <a:pt x="99439" y="38540"/>
                </a:moveTo>
                <a:lnTo>
                  <a:pt x="97050" y="38540"/>
                </a:lnTo>
                <a:lnTo>
                  <a:pt x="97050" y="36152"/>
                </a:lnTo>
                <a:lnTo>
                  <a:pt x="99439" y="36152"/>
                </a:lnTo>
                <a:close/>
                <a:moveTo>
                  <a:pt x="99439" y="41079"/>
                </a:moveTo>
                <a:lnTo>
                  <a:pt x="97050" y="41079"/>
                </a:lnTo>
                <a:lnTo>
                  <a:pt x="97050" y="38690"/>
                </a:lnTo>
                <a:lnTo>
                  <a:pt x="99439" y="38690"/>
                </a:lnTo>
                <a:close/>
                <a:moveTo>
                  <a:pt x="99439" y="43616"/>
                </a:moveTo>
                <a:lnTo>
                  <a:pt x="97050" y="43616"/>
                </a:lnTo>
                <a:lnTo>
                  <a:pt x="97050" y="41226"/>
                </a:lnTo>
                <a:lnTo>
                  <a:pt x="99439" y="41226"/>
                </a:lnTo>
                <a:close/>
                <a:moveTo>
                  <a:pt x="99439" y="46152"/>
                </a:moveTo>
                <a:lnTo>
                  <a:pt x="97050" y="46152"/>
                </a:lnTo>
                <a:lnTo>
                  <a:pt x="97050" y="43764"/>
                </a:lnTo>
                <a:lnTo>
                  <a:pt x="99439" y="43764"/>
                </a:lnTo>
                <a:close/>
                <a:moveTo>
                  <a:pt x="99439" y="48691"/>
                </a:moveTo>
                <a:lnTo>
                  <a:pt x="97050" y="48691"/>
                </a:lnTo>
                <a:lnTo>
                  <a:pt x="97050" y="46302"/>
                </a:lnTo>
                <a:lnTo>
                  <a:pt x="99439" y="46302"/>
                </a:lnTo>
                <a:close/>
                <a:moveTo>
                  <a:pt x="99439" y="51228"/>
                </a:moveTo>
                <a:lnTo>
                  <a:pt x="97050" y="51228"/>
                </a:lnTo>
                <a:lnTo>
                  <a:pt x="97050" y="48839"/>
                </a:lnTo>
                <a:lnTo>
                  <a:pt x="99439" y="48839"/>
                </a:lnTo>
                <a:close/>
                <a:moveTo>
                  <a:pt x="99439" y="53765"/>
                </a:moveTo>
                <a:lnTo>
                  <a:pt x="97050" y="53765"/>
                </a:lnTo>
                <a:lnTo>
                  <a:pt x="97050" y="51376"/>
                </a:lnTo>
                <a:lnTo>
                  <a:pt x="99439" y="51376"/>
                </a:lnTo>
                <a:close/>
                <a:moveTo>
                  <a:pt x="99439" y="56303"/>
                </a:moveTo>
                <a:lnTo>
                  <a:pt x="97050" y="56303"/>
                </a:lnTo>
                <a:lnTo>
                  <a:pt x="97050" y="53914"/>
                </a:lnTo>
                <a:lnTo>
                  <a:pt x="99439" y="53914"/>
                </a:lnTo>
                <a:close/>
                <a:moveTo>
                  <a:pt x="99439" y="58840"/>
                </a:moveTo>
                <a:lnTo>
                  <a:pt x="97050" y="58840"/>
                </a:lnTo>
                <a:lnTo>
                  <a:pt x="97050" y="56451"/>
                </a:lnTo>
                <a:lnTo>
                  <a:pt x="99439" y="56451"/>
                </a:lnTo>
                <a:close/>
                <a:moveTo>
                  <a:pt x="96901" y="5554"/>
                </a:moveTo>
                <a:lnTo>
                  <a:pt x="94513" y="5554"/>
                </a:lnTo>
                <a:lnTo>
                  <a:pt x="94513" y="3165"/>
                </a:lnTo>
                <a:lnTo>
                  <a:pt x="96901" y="3165"/>
                </a:lnTo>
                <a:close/>
                <a:moveTo>
                  <a:pt x="96901" y="8092"/>
                </a:moveTo>
                <a:lnTo>
                  <a:pt x="94513" y="8092"/>
                </a:lnTo>
                <a:lnTo>
                  <a:pt x="94513" y="5703"/>
                </a:lnTo>
                <a:lnTo>
                  <a:pt x="96901" y="5703"/>
                </a:lnTo>
                <a:close/>
                <a:moveTo>
                  <a:pt x="96901" y="10629"/>
                </a:moveTo>
                <a:lnTo>
                  <a:pt x="94513" y="10629"/>
                </a:lnTo>
                <a:lnTo>
                  <a:pt x="94513" y="8240"/>
                </a:lnTo>
                <a:lnTo>
                  <a:pt x="96901" y="8240"/>
                </a:lnTo>
                <a:close/>
                <a:moveTo>
                  <a:pt x="96901" y="13166"/>
                </a:moveTo>
                <a:lnTo>
                  <a:pt x="94513" y="13166"/>
                </a:lnTo>
                <a:lnTo>
                  <a:pt x="94513" y="10777"/>
                </a:lnTo>
                <a:lnTo>
                  <a:pt x="96901" y="10777"/>
                </a:lnTo>
                <a:close/>
                <a:moveTo>
                  <a:pt x="96901" y="15704"/>
                </a:moveTo>
                <a:lnTo>
                  <a:pt x="94513" y="15704"/>
                </a:lnTo>
                <a:lnTo>
                  <a:pt x="94513" y="13316"/>
                </a:lnTo>
                <a:lnTo>
                  <a:pt x="96901" y="13316"/>
                </a:lnTo>
                <a:close/>
                <a:moveTo>
                  <a:pt x="96901" y="18242"/>
                </a:moveTo>
                <a:lnTo>
                  <a:pt x="94513" y="18242"/>
                </a:lnTo>
                <a:lnTo>
                  <a:pt x="94513" y="15853"/>
                </a:lnTo>
                <a:lnTo>
                  <a:pt x="96901" y="15853"/>
                </a:lnTo>
                <a:close/>
                <a:moveTo>
                  <a:pt x="96901" y="20778"/>
                </a:moveTo>
                <a:lnTo>
                  <a:pt x="94513" y="20778"/>
                </a:lnTo>
                <a:lnTo>
                  <a:pt x="94513" y="18389"/>
                </a:lnTo>
                <a:lnTo>
                  <a:pt x="96901" y="18389"/>
                </a:lnTo>
                <a:close/>
                <a:moveTo>
                  <a:pt x="96901" y="23316"/>
                </a:moveTo>
                <a:lnTo>
                  <a:pt x="94513" y="23316"/>
                </a:lnTo>
                <a:lnTo>
                  <a:pt x="94513" y="20928"/>
                </a:lnTo>
                <a:lnTo>
                  <a:pt x="96901" y="20928"/>
                </a:lnTo>
                <a:close/>
                <a:moveTo>
                  <a:pt x="96901" y="25854"/>
                </a:moveTo>
                <a:lnTo>
                  <a:pt x="94513" y="25854"/>
                </a:lnTo>
                <a:lnTo>
                  <a:pt x="94513" y="23465"/>
                </a:lnTo>
                <a:lnTo>
                  <a:pt x="96901" y="23465"/>
                </a:lnTo>
                <a:close/>
                <a:moveTo>
                  <a:pt x="96901" y="28391"/>
                </a:moveTo>
                <a:lnTo>
                  <a:pt x="94513" y="28391"/>
                </a:lnTo>
                <a:lnTo>
                  <a:pt x="94513" y="26002"/>
                </a:lnTo>
                <a:lnTo>
                  <a:pt x="96901" y="26002"/>
                </a:lnTo>
                <a:close/>
                <a:moveTo>
                  <a:pt x="96901" y="30928"/>
                </a:moveTo>
                <a:lnTo>
                  <a:pt x="94513" y="30928"/>
                </a:lnTo>
                <a:lnTo>
                  <a:pt x="94513" y="28540"/>
                </a:lnTo>
                <a:lnTo>
                  <a:pt x="96901" y="28540"/>
                </a:lnTo>
                <a:close/>
                <a:moveTo>
                  <a:pt x="96901" y="33466"/>
                </a:moveTo>
                <a:lnTo>
                  <a:pt x="94513" y="33466"/>
                </a:lnTo>
                <a:lnTo>
                  <a:pt x="94513" y="31077"/>
                </a:lnTo>
                <a:lnTo>
                  <a:pt x="96901" y="31077"/>
                </a:lnTo>
                <a:close/>
                <a:moveTo>
                  <a:pt x="96901" y="36003"/>
                </a:moveTo>
                <a:lnTo>
                  <a:pt x="94513" y="36003"/>
                </a:lnTo>
                <a:lnTo>
                  <a:pt x="94513" y="33614"/>
                </a:lnTo>
                <a:lnTo>
                  <a:pt x="96901" y="33614"/>
                </a:lnTo>
                <a:close/>
                <a:moveTo>
                  <a:pt x="96901" y="38540"/>
                </a:moveTo>
                <a:lnTo>
                  <a:pt x="94513" y="38540"/>
                </a:lnTo>
                <a:lnTo>
                  <a:pt x="94513" y="36152"/>
                </a:lnTo>
                <a:lnTo>
                  <a:pt x="96901" y="36152"/>
                </a:lnTo>
                <a:close/>
                <a:moveTo>
                  <a:pt x="96901" y="41079"/>
                </a:moveTo>
                <a:lnTo>
                  <a:pt x="94513" y="41079"/>
                </a:lnTo>
                <a:lnTo>
                  <a:pt x="94513" y="38690"/>
                </a:lnTo>
                <a:lnTo>
                  <a:pt x="96901" y="38690"/>
                </a:lnTo>
                <a:close/>
                <a:moveTo>
                  <a:pt x="96901" y="43616"/>
                </a:moveTo>
                <a:lnTo>
                  <a:pt x="94513" y="43616"/>
                </a:lnTo>
                <a:lnTo>
                  <a:pt x="94513" y="41226"/>
                </a:lnTo>
                <a:lnTo>
                  <a:pt x="96901" y="41226"/>
                </a:lnTo>
                <a:close/>
                <a:moveTo>
                  <a:pt x="96901" y="46152"/>
                </a:moveTo>
                <a:lnTo>
                  <a:pt x="94513" y="46152"/>
                </a:lnTo>
                <a:lnTo>
                  <a:pt x="94513" y="43764"/>
                </a:lnTo>
                <a:lnTo>
                  <a:pt x="96901" y="43764"/>
                </a:lnTo>
                <a:close/>
                <a:moveTo>
                  <a:pt x="96901" y="48691"/>
                </a:moveTo>
                <a:lnTo>
                  <a:pt x="94513" y="48691"/>
                </a:lnTo>
                <a:lnTo>
                  <a:pt x="94513" y="46302"/>
                </a:lnTo>
                <a:lnTo>
                  <a:pt x="96901" y="46302"/>
                </a:lnTo>
                <a:close/>
                <a:moveTo>
                  <a:pt x="96901" y="51228"/>
                </a:moveTo>
                <a:lnTo>
                  <a:pt x="94513" y="51228"/>
                </a:lnTo>
                <a:lnTo>
                  <a:pt x="94513" y="48839"/>
                </a:lnTo>
                <a:lnTo>
                  <a:pt x="96901" y="48839"/>
                </a:lnTo>
                <a:close/>
                <a:moveTo>
                  <a:pt x="96901" y="53765"/>
                </a:moveTo>
                <a:lnTo>
                  <a:pt x="94513" y="53765"/>
                </a:lnTo>
                <a:lnTo>
                  <a:pt x="94513" y="51376"/>
                </a:lnTo>
                <a:lnTo>
                  <a:pt x="96901" y="51376"/>
                </a:lnTo>
                <a:close/>
                <a:moveTo>
                  <a:pt x="96901" y="56303"/>
                </a:moveTo>
                <a:lnTo>
                  <a:pt x="94513" y="56303"/>
                </a:lnTo>
                <a:lnTo>
                  <a:pt x="94513" y="53914"/>
                </a:lnTo>
                <a:lnTo>
                  <a:pt x="96901" y="53914"/>
                </a:lnTo>
                <a:close/>
                <a:moveTo>
                  <a:pt x="96901" y="58840"/>
                </a:moveTo>
                <a:lnTo>
                  <a:pt x="94513" y="58840"/>
                </a:lnTo>
                <a:lnTo>
                  <a:pt x="94513" y="56451"/>
                </a:lnTo>
                <a:lnTo>
                  <a:pt x="96901" y="56451"/>
                </a:lnTo>
                <a:close/>
                <a:moveTo>
                  <a:pt x="94364" y="5554"/>
                </a:moveTo>
                <a:lnTo>
                  <a:pt x="91975" y="5554"/>
                </a:lnTo>
                <a:lnTo>
                  <a:pt x="91975" y="3165"/>
                </a:lnTo>
                <a:lnTo>
                  <a:pt x="94364" y="3165"/>
                </a:lnTo>
                <a:close/>
                <a:moveTo>
                  <a:pt x="94364" y="8092"/>
                </a:moveTo>
                <a:lnTo>
                  <a:pt x="91975" y="8092"/>
                </a:lnTo>
                <a:lnTo>
                  <a:pt x="91975" y="5703"/>
                </a:lnTo>
                <a:lnTo>
                  <a:pt x="94364" y="5703"/>
                </a:lnTo>
                <a:close/>
                <a:moveTo>
                  <a:pt x="94364" y="10629"/>
                </a:moveTo>
                <a:lnTo>
                  <a:pt x="91975" y="10629"/>
                </a:lnTo>
                <a:lnTo>
                  <a:pt x="91975" y="8240"/>
                </a:lnTo>
                <a:lnTo>
                  <a:pt x="94364" y="8240"/>
                </a:lnTo>
                <a:close/>
                <a:moveTo>
                  <a:pt x="94364" y="13166"/>
                </a:moveTo>
                <a:lnTo>
                  <a:pt x="91975" y="13166"/>
                </a:lnTo>
                <a:lnTo>
                  <a:pt x="91975" y="10777"/>
                </a:lnTo>
                <a:lnTo>
                  <a:pt x="94364" y="10777"/>
                </a:lnTo>
                <a:close/>
                <a:moveTo>
                  <a:pt x="94364" y="15704"/>
                </a:moveTo>
                <a:lnTo>
                  <a:pt x="91975" y="15704"/>
                </a:lnTo>
                <a:lnTo>
                  <a:pt x="91975" y="13316"/>
                </a:lnTo>
                <a:lnTo>
                  <a:pt x="94364" y="13316"/>
                </a:lnTo>
                <a:close/>
                <a:moveTo>
                  <a:pt x="94364" y="18242"/>
                </a:moveTo>
                <a:lnTo>
                  <a:pt x="91975" y="18242"/>
                </a:lnTo>
                <a:lnTo>
                  <a:pt x="91975" y="15853"/>
                </a:lnTo>
                <a:lnTo>
                  <a:pt x="94364" y="15853"/>
                </a:lnTo>
                <a:close/>
                <a:moveTo>
                  <a:pt x="94364" y="20778"/>
                </a:moveTo>
                <a:lnTo>
                  <a:pt x="91975" y="20778"/>
                </a:lnTo>
                <a:lnTo>
                  <a:pt x="91975" y="18389"/>
                </a:lnTo>
                <a:lnTo>
                  <a:pt x="94364" y="18389"/>
                </a:lnTo>
                <a:close/>
                <a:moveTo>
                  <a:pt x="94364" y="23316"/>
                </a:moveTo>
                <a:lnTo>
                  <a:pt x="91975" y="23316"/>
                </a:lnTo>
                <a:lnTo>
                  <a:pt x="91975" y="20928"/>
                </a:lnTo>
                <a:lnTo>
                  <a:pt x="94364" y="20928"/>
                </a:lnTo>
                <a:close/>
                <a:moveTo>
                  <a:pt x="94364" y="25854"/>
                </a:moveTo>
                <a:lnTo>
                  <a:pt x="91975" y="25854"/>
                </a:lnTo>
                <a:lnTo>
                  <a:pt x="91975" y="23465"/>
                </a:lnTo>
                <a:lnTo>
                  <a:pt x="94364" y="23465"/>
                </a:lnTo>
                <a:close/>
                <a:moveTo>
                  <a:pt x="94364" y="28391"/>
                </a:moveTo>
                <a:lnTo>
                  <a:pt x="91975" y="28391"/>
                </a:lnTo>
                <a:lnTo>
                  <a:pt x="91975" y="26002"/>
                </a:lnTo>
                <a:lnTo>
                  <a:pt x="94364" y="26002"/>
                </a:lnTo>
                <a:close/>
                <a:moveTo>
                  <a:pt x="94364" y="30928"/>
                </a:moveTo>
                <a:lnTo>
                  <a:pt x="91975" y="30928"/>
                </a:lnTo>
                <a:lnTo>
                  <a:pt x="91975" y="28540"/>
                </a:lnTo>
                <a:lnTo>
                  <a:pt x="94364" y="28540"/>
                </a:lnTo>
                <a:close/>
                <a:moveTo>
                  <a:pt x="94364" y="33466"/>
                </a:moveTo>
                <a:lnTo>
                  <a:pt x="91975" y="33466"/>
                </a:lnTo>
                <a:lnTo>
                  <a:pt x="91975" y="31077"/>
                </a:lnTo>
                <a:lnTo>
                  <a:pt x="94364" y="31077"/>
                </a:lnTo>
                <a:close/>
                <a:moveTo>
                  <a:pt x="94364" y="36003"/>
                </a:moveTo>
                <a:lnTo>
                  <a:pt x="91975" y="36003"/>
                </a:lnTo>
                <a:lnTo>
                  <a:pt x="91975" y="33614"/>
                </a:lnTo>
                <a:lnTo>
                  <a:pt x="94364" y="33614"/>
                </a:lnTo>
                <a:close/>
                <a:moveTo>
                  <a:pt x="94364" y="38540"/>
                </a:moveTo>
                <a:lnTo>
                  <a:pt x="91975" y="38540"/>
                </a:lnTo>
                <a:lnTo>
                  <a:pt x="91975" y="36152"/>
                </a:lnTo>
                <a:lnTo>
                  <a:pt x="94364" y="36152"/>
                </a:lnTo>
                <a:close/>
                <a:moveTo>
                  <a:pt x="94364" y="41079"/>
                </a:moveTo>
                <a:lnTo>
                  <a:pt x="91975" y="41079"/>
                </a:lnTo>
                <a:lnTo>
                  <a:pt x="91975" y="38690"/>
                </a:lnTo>
                <a:lnTo>
                  <a:pt x="94364" y="38690"/>
                </a:lnTo>
                <a:close/>
                <a:moveTo>
                  <a:pt x="94364" y="43616"/>
                </a:moveTo>
                <a:lnTo>
                  <a:pt x="91975" y="43616"/>
                </a:lnTo>
                <a:lnTo>
                  <a:pt x="91975" y="41226"/>
                </a:lnTo>
                <a:lnTo>
                  <a:pt x="94364" y="41226"/>
                </a:lnTo>
                <a:close/>
                <a:moveTo>
                  <a:pt x="94364" y="46152"/>
                </a:moveTo>
                <a:lnTo>
                  <a:pt x="91975" y="46152"/>
                </a:lnTo>
                <a:lnTo>
                  <a:pt x="91975" y="43764"/>
                </a:lnTo>
                <a:lnTo>
                  <a:pt x="94364" y="43764"/>
                </a:lnTo>
                <a:close/>
                <a:moveTo>
                  <a:pt x="94364" y="48691"/>
                </a:moveTo>
                <a:lnTo>
                  <a:pt x="91975" y="48691"/>
                </a:lnTo>
                <a:lnTo>
                  <a:pt x="91975" y="46302"/>
                </a:lnTo>
                <a:lnTo>
                  <a:pt x="94364" y="46302"/>
                </a:lnTo>
                <a:close/>
                <a:moveTo>
                  <a:pt x="94364" y="51228"/>
                </a:moveTo>
                <a:lnTo>
                  <a:pt x="91975" y="51228"/>
                </a:lnTo>
                <a:lnTo>
                  <a:pt x="91975" y="48839"/>
                </a:lnTo>
                <a:lnTo>
                  <a:pt x="94364" y="48839"/>
                </a:lnTo>
                <a:close/>
                <a:moveTo>
                  <a:pt x="94364" y="53765"/>
                </a:moveTo>
                <a:lnTo>
                  <a:pt x="91975" y="53765"/>
                </a:lnTo>
                <a:lnTo>
                  <a:pt x="91975" y="51376"/>
                </a:lnTo>
                <a:lnTo>
                  <a:pt x="94364" y="51376"/>
                </a:lnTo>
                <a:close/>
                <a:moveTo>
                  <a:pt x="94364" y="56303"/>
                </a:moveTo>
                <a:lnTo>
                  <a:pt x="91975" y="56303"/>
                </a:lnTo>
                <a:lnTo>
                  <a:pt x="91975" y="53914"/>
                </a:lnTo>
                <a:lnTo>
                  <a:pt x="94364" y="53914"/>
                </a:lnTo>
                <a:close/>
                <a:moveTo>
                  <a:pt x="94364" y="58840"/>
                </a:moveTo>
                <a:lnTo>
                  <a:pt x="91975" y="58840"/>
                </a:lnTo>
                <a:lnTo>
                  <a:pt x="91975" y="56451"/>
                </a:lnTo>
                <a:lnTo>
                  <a:pt x="94364" y="56451"/>
                </a:lnTo>
                <a:close/>
                <a:moveTo>
                  <a:pt x="91826" y="5554"/>
                </a:moveTo>
                <a:lnTo>
                  <a:pt x="89438" y="5554"/>
                </a:lnTo>
                <a:lnTo>
                  <a:pt x="89438" y="3165"/>
                </a:lnTo>
                <a:lnTo>
                  <a:pt x="91826" y="3165"/>
                </a:lnTo>
                <a:close/>
                <a:moveTo>
                  <a:pt x="91826" y="8092"/>
                </a:moveTo>
                <a:lnTo>
                  <a:pt x="89438" y="8092"/>
                </a:lnTo>
                <a:lnTo>
                  <a:pt x="89438" y="5703"/>
                </a:lnTo>
                <a:lnTo>
                  <a:pt x="91826" y="5703"/>
                </a:lnTo>
                <a:close/>
                <a:moveTo>
                  <a:pt x="91826" y="10629"/>
                </a:moveTo>
                <a:lnTo>
                  <a:pt x="89438" y="10629"/>
                </a:lnTo>
                <a:lnTo>
                  <a:pt x="89438" y="8240"/>
                </a:lnTo>
                <a:lnTo>
                  <a:pt x="91826" y="8240"/>
                </a:lnTo>
                <a:close/>
                <a:moveTo>
                  <a:pt x="91826" y="13166"/>
                </a:moveTo>
                <a:lnTo>
                  <a:pt x="89438" y="13166"/>
                </a:lnTo>
                <a:lnTo>
                  <a:pt x="89438" y="10777"/>
                </a:lnTo>
                <a:lnTo>
                  <a:pt x="91826" y="10777"/>
                </a:lnTo>
                <a:close/>
                <a:moveTo>
                  <a:pt x="91826" y="15704"/>
                </a:moveTo>
                <a:lnTo>
                  <a:pt x="89438" y="15704"/>
                </a:lnTo>
                <a:lnTo>
                  <a:pt x="89438" y="13316"/>
                </a:lnTo>
                <a:lnTo>
                  <a:pt x="91826" y="13316"/>
                </a:lnTo>
                <a:close/>
                <a:moveTo>
                  <a:pt x="91826" y="18242"/>
                </a:moveTo>
                <a:lnTo>
                  <a:pt x="89438" y="18242"/>
                </a:lnTo>
                <a:lnTo>
                  <a:pt x="89438" y="15853"/>
                </a:lnTo>
                <a:lnTo>
                  <a:pt x="91826" y="15853"/>
                </a:lnTo>
                <a:close/>
                <a:moveTo>
                  <a:pt x="91826" y="20778"/>
                </a:moveTo>
                <a:lnTo>
                  <a:pt x="89438" y="20778"/>
                </a:lnTo>
                <a:lnTo>
                  <a:pt x="89438" y="18389"/>
                </a:lnTo>
                <a:lnTo>
                  <a:pt x="91826" y="18389"/>
                </a:lnTo>
                <a:close/>
                <a:moveTo>
                  <a:pt x="91826" y="23316"/>
                </a:moveTo>
                <a:lnTo>
                  <a:pt x="89438" y="23316"/>
                </a:lnTo>
                <a:lnTo>
                  <a:pt x="89438" y="20928"/>
                </a:lnTo>
                <a:lnTo>
                  <a:pt x="91826" y="20928"/>
                </a:lnTo>
                <a:close/>
                <a:moveTo>
                  <a:pt x="91826" y="25854"/>
                </a:moveTo>
                <a:lnTo>
                  <a:pt x="89438" y="25854"/>
                </a:lnTo>
                <a:lnTo>
                  <a:pt x="89438" y="23465"/>
                </a:lnTo>
                <a:lnTo>
                  <a:pt x="91826" y="23465"/>
                </a:lnTo>
                <a:close/>
                <a:moveTo>
                  <a:pt x="91826" y="28391"/>
                </a:moveTo>
                <a:lnTo>
                  <a:pt x="89438" y="28391"/>
                </a:lnTo>
                <a:lnTo>
                  <a:pt x="89438" y="26002"/>
                </a:lnTo>
                <a:lnTo>
                  <a:pt x="91826" y="26002"/>
                </a:lnTo>
                <a:close/>
                <a:moveTo>
                  <a:pt x="91826" y="30928"/>
                </a:moveTo>
                <a:lnTo>
                  <a:pt x="89438" y="30928"/>
                </a:lnTo>
                <a:lnTo>
                  <a:pt x="89438" y="28540"/>
                </a:lnTo>
                <a:lnTo>
                  <a:pt x="91826" y="28540"/>
                </a:lnTo>
                <a:close/>
                <a:moveTo>
                  <a:pt x="91826" y="33466"/>
                </a:moveTo>
                <a:lnTo>
                  <a:pt x="89438" y="33466"/>
                </a:lnTo>
                <a:lnTo>
                  <a:pt x="89438" y="31077"/>
                </a:lnTo>
                <a:lnTo>
                  <a:pt x="91826" y="31077"/>
                </a:lnTo>
                <a:close/>
                <a:moveTo>
                  <a:pt x="91826" y="36003"/>
                </a:moveTo>
                <a:lnTo>
                  <a:pt x="89438" y="36003"/>
                </a:lnTo>
                <a:lnTo>
                  <a:pt x="89438" y="33614"/>
                </a:lnTo>
                <a:lnTo>
                  <a:pt x="91826" y="33614"/>
                </a:lnTo>
                <a:close/>
                <a:moveTo>
                  <a:pt x="91826" y="38540"/>
                </a:moveTo>
                <a:lnTo>
                  <a:pt x="89438" y="38540"/>
                </a:lnTo>
                <a:lnTo>
                  <a:pt x="89438" y="36152"/>
                </a:lnTo>
                <a:lnTo>
                  <a:pt x="91826" y="36152"/>
                </a:lnTo>
                <a:close/>
                <a:moveTo>
                  <a:pt x="91826" y="41079"/>
                </a:moveTo>
                <a:lnTo>
                  <a:pt x="89438" y="41079"/>
                </a:lnTo>
                <a:lnTo>
                  <a:pt x="89438" y="38690"/>
                </a:lnTo>
                <a:lnTo>
                  <a:pt x="91826" y="38690"/>
                </a:lnTo>
                <a:close/>
                <a:moveTo>
                  <a:pt x="91826" y="43616"/>
                </a:moveTo>
                <a:lnTo>
                  <a:pt x="89438" y="43616"/>
                </a:lnTo>
                <a:lnTo>
                  <a:pt x="89438" y="41226"/>
                </a:lnTo>
                <a:lnTo>
                  <a:pt x="91826" y="41226"/>
                </a:lnTo>
                <a:close/>
                <a:moveTo>
                  <a:pt x="91826" y="46152"/>
                </a:moveTo>
                <a:lnTo>
                  <a:pt x="89438" y="46152"/>
                </a:lnTo>
                <a:lnTo>
                  <a:pt x="89438" y="43764"/>
                </a:lnTo>
                <a:lnTo>
                  <a:pt x="91826" y="43764"/>
                </a:lnTo>
                <a:close/>
                <a:moveTo>
                  <a:pt x="91826" y="48691"/>
                </a:moveTo>
                <a:lnTo>
                  <a:pt x="89438" y="48691"/>
                </a:lnTo>
                <a:lnTo>
                  <a:pt x="89438" y="46302"/>
                </a:lnTo>
                <a:lnTo>
                  <a:pt x="91826" y="46302"/>
                </a:lnTo>
                <a:close/>
                <a:moveTo>
                  <a:pt x="91826" y="51228"/>
                </a:moveTo>
                <a:lnTo>
                  <a:pt x="89438" y="51228"/>
                </a:lnTo>
                <a:lnTo>
                  <a:pt x="89438" y="48839"/>
                </a:lnTo>
                <a:lnTo>
                  <a:pt x="91826" y="48839"/>
                </a:lnTo>
                <a:close/>
                <a:moveTo>
                  <a:pt x="91826" y="53765"/>
                </a:moveTo>
                <a:lnTo>
                  <a:pt x="89438" y="53765"/>
                </a:lnTo>
                <a:lnTo>
                  <a:pt x="89438" y="51376"/>
                </a:lnTo>
                <a:lnTo>
                  <a:pt x="91826" y="51376"/>
                </a:lnTo>
                <a:close/>
                <a:moveTo>
                  <a:pt x="91826" y="56303"/>
                </a:moveTo>
                <a:lnTo>
                  <a:pt x="89438" y="56303"/>
                </a:lnTo>
                <a:lnTo>
                  <a:pt x="89438" y="53914"/>
                </a:lnTo>
                <a:lnTo>
                  <a:pt x="91826" y="53914"/>
                </a:lnTo>
                <a:close/>
                <a:moveTo>
                  <a:pt x="91826" y="58840"/>
                </a:moveTo>
                <a:lnTo>
                  <a:pt x="89438" y="58840"/>
                </a:lnTo>
                <a:lnTo>
                  <a:pt x="89438" y="56451"/>
                </a:lnTo>
                <a:lnTo>
                  <a:pt x="91826" y="56451"/>
                </a:lnTo>
                <a:close/>
                <a:moveTo>
                  <a:pt x="89289" y="5554"/>
                </a:moveTo>
                <a:lnTo>
                  <a:pt x="86900" y="5554"/>
                </a:lnTo>
                <a:lnTo>
                  <a:pt x="86900" y="3165"/>
                </a:lnTo>
                <a:lnTo>
                  <a:pt x="89289" y="3165"/>
                </a:lnTo>
                <a:close/>
                <a:moveTo>
                  <a:pt x="89289" y="8092"/>
                </a:moveTo>
                <a:lnTo>
                  <a:pt x="86900" y="8092"/>
                </a:lnTo>
                <a:lnTo>
                  <a:pt x="86900" y="5703"/>
                </a:lnTo>
                <a:lnTo>
                  <a:pt x="89289" y="5703"/>
                </a:lnTo>
                <a:close/>
                <a:moveTo>
                  <a:pt x="89289" y="10629"/>
                </a:moveTo>
                <a:lnTo>
                  <a:pt x="86900" y="10629"/>
                </a:lnTo>
                <a:lnTo>
                  <a:pt x="86900" y="8240"/>
                </a:lnTo>
                <a:lnTo>
                  <a:pt x="89289" y="8240"/>
                </a:lnTo>
                <a:close/>
                <a:moveTo>
                  <a:pt x="89289" y="13166"/>
                </a:moveTo>
                <a:lnTo>
                  <a:pt x="86900" y="13166"/>
                </a:lnTo>
                <a:lnTo>
                  <a:pt x="86900" y="10777"/>
                </a:lnTo>
                <a:lnTo>
                  <a:pt x="89289" y="10777"/>
                </a:lnTo>
                <a:close/>
                <a:moveTo>
                  <a:pt x="89289" y="15704"/>
                </a:moveTo>
                <a:lnTo>
                  <a:pt x="86900" y="15704"/>
                </a:lnTo>
                <a:lnTo>
                  <a:pt x="86900" y="13316"/>
                </a:lnTo>
                <a:lnTo>
                  <a:pt x="89289" y="13316"/>
                </a:lnTo>
                <a:close/>
                <a:moveTo>
                  <a:pt x="89289" y="18242"/>
                </a:moveTo>
                <a:lnTo>
                  <a:pt x="86900" y="18242"/>
                </a:lnTo>
                <a:lnTo>
                  <a:pt x="86900" y="15853"/>
                </a:lnTo>
                <a:lnTo>
                  <a:pt x="89289" y="15853"/>
                </a:lnTo>
                <a:close/>
                <a:moveTo>
                  <a:pt x="89289" y="20778"/>
                </a:moveTo>
                <a:lnTo>
                  <a:pt x="86900" y="20778"/>
                </a:lnTo>
                <a:lnTo>
                  <a:pt x="86900" y="18389"/>
                </a:lnTo>
                <a:lnTo>
                  <a:pt x="89289" y="18389"/>
                </a:lnTo>
                <a:close/>
                <a:moveTo>
                  <a:pt x="89289" y="23316"/>
                </a:moveTo>
                <a:lnTo>
                  <a:pt x="86900" y="23316"/>
                </a:lnTo>
                <a:lnTo>
                  <a:pt x="86900" y="20928"/>
                </a:lnTo>
                <a:lnTo>
                  <a:pt x="89289" y="20928"/>
                </a:lnTo>
                <a:close/>
                <a:moveTo>
                  <a:pt x="89289" y="25854"/>
                </a:moveTo>
                <a:lnTo>
                  <a:pt x="86900" y="25854"/>
                </a:lnTo>
                <a:lnTo>
                  <a:pt x="86900" y="23465"/>
                </a:lnTo>
                <a:lnTo>
                  <a:pt x="89289" y="23465"/>
                </a:lnTo>
                <a:close/>
                <a:moveTo>
                  <a:pt x="89289" y="28391"/>
                </a:moveTo>
                <a:lnTo>
                  <a:pt x="86900" y="28391"/>
                </a:lnTo>
                <a:lnTo>
                  <a:pt x="86900" y="26002"/>
                </a:lnTo>
                <a:lnTo>
                  <a:pt x="89289" y="26002"/>
                </a:lnTo>
                <a:close/>
                <a:moveTo>
                  <a:pt x="89289" y="30928"/>
                </a:moveTo>
                <a:lnTo>
                  <a:pt x="86900" y="30928"/>
                </a:lnTo>
                <a:lnTo>
                  <a:pt x="86900" y="28540"/>
                </a:lnTo>
                <a:lnTo>
                  <a:pt x="89289" y="28540"/>
                </a:lnTo>
                <a:close/>
                <a:moveTo>
                  <a:pt x="89289" y="33466"/>
                </a:moveTo>
                <a:lnTo>
                  <a:pt x="86900" y="33466"/>
                </a:lnTo>
                <a:lnTo>
                  <a:pt x="86900" y="31077"/>
                </a:lnTo>
                <a:lnTo>
                  <a:pt x="89289" y="31077"/>
                </a:lnTo>
                <a:close/>
                <a:moveTo>
                  <a:pt x="89289" y="36003"/>
                </a:moveTo>
                <a:lnTo>
                  <a:pt x="86900" y="36003"/>
                </a:lnTo>
                <a:lnTo>
                  <a:pt x="86900" y="33614"/>
                </a:lnTo>
                <a:lnTo>
                  <a:pt x="89289" y="33614"/>
                </a:lnTo>
                <a:close/>
                <a:moveTo>
                  <a:pt x="89289" y="38540"/>
                </a:moveTo>
                <a:lnTo>
                  <a:pt x="86900" y="38540"/>
                </a:lnTo>
                <a:lnTo>
                  <a:pt x="86900" y="36152"/>
                </a:lnTo>
                <a:lnTo>
                  <a:pt x="89289" y="36152"/>
                </a:lnTo>
                <a:close/>
                <a:moveTo>
                  <a:pt x="89289" y="41079"/>
                </a:moveTo>
                <a:lnTo>
                  <a:pt x="86900" y="41079"/>
                </a:lnTo>
                <a:lnTo>
                  <a:pt x="86900" y="38690"/>
                </a:lnTo>
                <a:lnTo>
                  <a:pt x="89289" y="38690"/>
                </a:lnTo>
                <a:close/>
                <a:moveTo>
                  <a:pt x="89289" y="43616"/>
                </a:moveTo>
                <a:lnTo>
                  <a:pt x="86900" y="43616"/>
                </a:lnTo>
                <a:lnTo>
                  <a:pt x="86900" y="41226"/>
                </a:lnTo>
                <a:lnTo>
                  <a:pt x="89289" y="41226"/>
                </a:lnTo>
                <a:close/>
                <a:moveTo>
                  <a:pt x="89289" y="46152"/>
                </a:moveTo>
                <a:lnTo>
                  <a:pt x="86900" y="46152"/>
                </a:lnTo>
                <a:lnTo>
                  <a:pt x="86900" y="43764"/>
                </a:lnTo>
                <a:lnTo>
                  <a:pt x="89289" y="43764"/>
                </a:lnTo>
                <a:close/>
                <a:moveTo>
                  <a:pt x="89289" y="48691"/>
                </a:moveTo>
                <a:lnTo>
                  <a:pt x="86900" y="48691"/>
                </a:lnTo>
                <a:lnTo>
                  <a:pt x="86900" y="46302"/>
                </a:lnTo>
                <a:lnTo>
                  <a:pt x="89289" y="46302"/>
                </a:lnTo>
                <a:close/>
                <a:moveTo>
                  <a:pt x="89289" y="51228"/>
                </a:moveTo>
                <a:lnTo>
                  <a:pt x="86900" y="51228"/>
                </a:lnTo>
                <a:lnTo>
                  <a:pt x="86900" y="48839"/>
                </a:lnTo>
                <a:lnTo>
                  <a:pt x="89289" y="48839"/>
                </a:lnTo>
                <a:close/>
                <a:moveTo>
                  <a:pt x="89289" y="53765"/>
                </a:moveTo>
                <a:lnTo>
                  <a:pt x="86900" y="53765"/>
                </a:lnTo>
                <a:lnTo>
                  <a:pt x="86900" y="51376"/>
                </a:lnTo>
                <a:lnTo>
                  <a:pt x="89289" y="51376"/>
                </a:lnTo>
                <a:close/>
                <a:moveTo>
                  <a:pt x="89289" y="56303"/>
                </a:moveTo>
                <a:lnTo>
                  <a:pt x="86900" y="56303"/>
                </a:lnTo>
                <a:lnTo>
                  <a:pt x="86900" y="53914"/>
                </a:lnTo>
                <a:lnTo>
                  <a:pt x="89289" y="53914"/>
                </a:lnTo>
                <a:close/>
                <a:moveTo>
                  <a:pt x="89289" y="58840"/>
                </a:moveTo>
                <a:lnTo>
                  <a:pt x="86900" y="58840"/>
                </a:lnTo>
                <a:lnTo>
                  <a:pt x="86900" y="56451"/>
                </a:lnTo>
                <a:lnTo>
                  <a:pt x="89289" y="56451"/>
                </a:lnTo>
                <a:close/>
                <a:moveTo>
                  <a:pt x="86752" y="5554"/>
                </a:moveTo>
                <a:lnTo>
                  <a:pt x="84363" y="5554"/>
                </a:lnTo>
                <a:lnTo>
                  <a:pt x="84363" y="3165"/>
                </a:lnTo>
                <a:lnTo>
                  <a:pt x="86752" y="3165"/>
                </a:lnTo>
                <a:close/>
                <a:moveTo>
                  <a:pt x="86752" y="8092"/>
                </a:moveTo>
                <a:lnTo>
                  <a:pt x="84363" y="8092"/>
                </a:lnTo>
                <a:lnTo>
                  <a:pt x="84363" y="5703"/>
                </a:lnTo>
                <a:lnTo>
                  <a:pt x="86752" y="5703"/>
                </a:lnTo>
                <a:close/>
                <a:moveTo>
                  <a:pt x="86752" y="10629"/>
                </a:moveTo>
                <a:lnTo>
                  <a:pt x="84363" y="10629"/>
                </a:lnTo>
                <a:lnTo>
                  <a:pt x="84363" y="8240"/>
                </a:lnTo>
                <a:lnTo>
                  <a:pt x="86752" y="8240"/>
                </a:lnTo>
                <a:close/>
                <a:moveTo>
                  <a:pt x="86752" y="13166"/>
                </a:moveTo>
                <a:lnTo>
                  <a:pt x="84363" y="13166"/>
                </a:lnTo>
                <a:lnTo>
                  <a:pt x="84363" y="10777"/>
                </a:lnTo>
                <a:lnTo>
                  <a:pt x="86752" y="10777"/>
                </a:lnTo>
                <a:close/>
                <a:moveTo>
                  <a:pt x="86752" y="15704"/>
                </a:moveTo>
                <a:lnTo>
                  <a:pt x="84363" y="15704"/>
                </a:lnTo>
                <a:lnTo>
                  <a:pt x="84363" y="13316"/>
                </a:lnTo>
                <a:lnTo>
                  <a:pt x="86752" y="13316"/>
                </a:lnTo>
                <a:close/>
                <a:moveTo>
                  <a:pt x="86752" y="18242"/>
                </a:moveTo>
                <a:lnTo>
                  <a:pt x="84363" y="18242"/>
                </a:lnTo>
                <a:lnTo>
                  <a:pt x="84363" y="15853"/>
                </a:lnTo>
                <a:lnTo>
                  <a:pt x="86752" y="15853"/>
                </a:lnTo>
                <a:close/>
                <a:moveTo>
                  <a:pt x="86752" y="20778"/>
                </a:moveTo>
                <a:lnTo>
                  <a:pt x="84363" y="20778"/>
                </a:lnTo>
                <a:lnTo>
                  <a:pt x="84363" y="18389"/>
                </a:lnTo>
                <a:lnTo>
                  <a:pt x="86752" y="18389"/>
                </a:lnTo>
                <a:close/>
                <a:moveTo>
                  <a:pt x="86752" y="23316"/>
                </a:moveTo>
                <a:lnTo>
                  <a:pt x="84363" y="23316"/>
                </a:lnTo>
                <a:lnTo>
                  <a:pt x="84363" y="20928"/>
                </a:lnTo>
                <a:lnTo>
                  <a:pt x="86752" y="20928"/>
                </a:lnTo>
                <a:close/>
                <a:moveTo>
                  <a:pt x="86752" y="25854"/>
                </a:moveTo>
                <a:lnTo>
                  <a:pt x="84363" y="25854"/>
                </a:lnTo>
                <a:lnTo>
                  <a:pt x="84363" y="23465"/>
                </a:lnTo>
                <a:lnTo>
                  <a:pt x="86752" y="23465"/>
                </a:lnTo>
                <a:close/>
                <a:moveTo>
                  <a:pt x="86752" y="28391"/>
                </a:moveTo>
                <a:lnTo>
                  <a:pt x="84363" y="28391"/>
                </a:lnTo>
                <a:lnTo>
                  <a:pt x="84363" y="26002"/>
                </a:lnTo>
                <a:lnTo>
                  <a:pt x="86752" y="26002"/>
                </a:lnTo>
                <a:close/>
                <a:moveTo>
                  <a:pt x="86752" y="30928"/>
                </a:moveTo>
                <a:lnTo>
                  <a:pt x="84363" y="30928"/>
                </a:lnTo>
                <a:lnTo>
                  <a:pt x="84363" y="28540"/>
                </a:lnTo>
                <a:lnTo>
                  <a:pt x="86752" y="28540"/>
                </a:lnTo>
                <a:close/>
                <a:moveTo>
                  <a:pt x="86752" y="33466"/>
                </a:moveTo>
                <a:lnTo>
                  <a:pt x="84363" y="33466"/>
                </a:lnTo>
                <a:lnTo>
                  <a:pt x="84363" y="31077"/>
                </a:lnTo>
                <a:lnTo>
                  <a:pt x="86752" y="31077"/>
                </a:lnTo>
                <a:close/>
                <a:moveTo>
                  <a:pt x="86752" y="36003"/>
                </a:moveTo>
                <a:lnTo>
                  <a:pt x="84363" y="36003"/>
                </a:lnTo>
                <a:lnTo>
                  <a:pt x="84363" y="33614"/>
                </a:lnTo>
                <a:lnTo>
                  <a:pt x="86752" y="33614"/>
                </a:lnTo>
                <a:close/>
                <a:moveTo>
                  <a:pt x="86752" y="38540"/>
                </a:moveTo>
                <a:lnTo>
                  <a:pt x="84363" y="38540"/>
                </a:lnTo>
                <a:lnTo>
                  <a:pt x="84363" y="36152"/>
                </a:lnTo>
                <a:lnTo>
                  <a:pt x="86752" y="36152"/>
                </a:lnTo>
                <a:close/>
                <a:moveTo>
                  <a:pt x="86752" y="41079"/>
                </a:moveTo>
                <a:lnTo>
                  <a:pt x="84363" y="41079"/>
                </a:lnTo>
                <a:lnTo>
                  <a:pt x="84363" y="38690"/>
                </a:lnTo>
                <a:lnTo>
                  <a:pt x="86752" y="38690"/>
                </a:lnTo>
                <a:close/>
                <a:moveTo>
                  <a:pt x="86752" y="43616"/>
                </a:moveTo>
                <a:lnTo>
                  <a:pt x="84363" y="43616"/>
                </a:lnTo>
                <a:lnTo>
                  <a:pt x="84363" y="41226"/>
                </a:lnTo>
                <a:lnTo>
                  <a:pt x="86752" y="41226"/>
                </a:lnTo>
                <a:close/>
                <a:moveTo>
                  <a:pt x="86752" y="46152"/>
                </a:moveTo>
                <a:lnTo>
                  <a:pt x="84363" y="46152"/>
                </a:lnTo>
                <a:lnTo>
                  <a:pt x="84363" y="43764"/>
                </a:lnTo>
                <a:lnTo>
                  <a:pt x="86752" y="43764"/>
                </a:lnTo>
                <a:close/>
                <a:moveTo>
                  <a:pt x="86752" y="48691"/>
                </a:moveTo>
                <a:lnTo>
                  <a:pt x="84363" y="48691"/>
                </a:lnTo>
                <a:lnTo>
                  <a:pt x="84363" y="46302"/>
                </a:lnTo>
                <a:lnTo>
                  <a:pt x="86752" y="46302"/>
                </a:lnTo>
                <a:close/>
                <a:moveTo>
                  <a:pt x="86752" y="51228"/>
                </a:moveTo>
                <a:lnTo>
                  <a:pt x="84363" y="51228"/>
                </a:lnTo>
                <a:lnTo>
                  <a:pt x="84363" y="48839"/>
                </a:lnTo>
                <a:lnTo>
                  <a:pt x="86752" y="48839"/>
                </a:lnTo>
                <a:close/>
                <a:moveTo>
                  <a:pt x="86752" y="53765"/>
                </a:moveTo>
                <a:lnTo>
                  <a:pt x="84363" y="53765"/>
                </a:lnTo>
                <a:lnTo>
                  <a:pt x="84363" y="51376"/>
                </a:lnTo>
                <a:lnTo>
                  <a:pt x="86752" y="51376"/>
                </a:lnTo>
                <a:close/>
                <a:moveTo>
                  <a:pt x="86752" y="56303"/>
                </a:moveTo>
                <a:lnTo>
                  <a:pt x="84363" y="56303"/>
                </a:lnTo>
                <a:lnTo>
                  <a:pt x="84363" y="53914"/>
                </a:lnTo>
                <a:lnTo>
                  <a:pt x="86752" y="53914"/>
                </a:lnTo>
                <a:close/>
                <a:moveTo>
                  <a:pt x="86752" y="58840"/>
                </a:moveTo>
                <a:lnTo>
                  <a:pt x="84363" y="58840"/>
                </a:lnTo>
                <a:lnTo>
                  <a:pt x="84363" y="56451"/>
                </a:lnTo>
                <a:lnTo>
                  <a:pt x="86752" y="56451"/>
                </a:lnTo>
                <a:close/>
                <a:moveTo>
                  <a:pt x="84215" y="5554"/>
                </a:moveTo>
                <a:lnTo>
                  <a:pt x="81826" y="5554"/>
                </a:lnTo>
                <a:lnTo>
                  <a:pt x="81826" y="3165"/>
                </a:lnTo>
                <a:lnTo>
                  <a:pt x="84215" y="3165"/>
                </a:lnTo>
                <a:close/>
                <a:moveTo>
                  <a:pt x="84215" y="8092"/>
                </a:moveTo>
                <a:lnTo>
                  <a:pt x="81826" y="8092"/>
                </a:lnTo>
                <a:lnTo>
                  <a:pt x="81826" y="5703"/>
                </a:lnTo>
                <a:lnTo>
                  <a:pt x="84215" y="5703"/>
                </a:lnTo>
                <a:close/>
                <a:moveTo>
                  <a:pt x="84215" y="10629"/>
                </a:moveTo>
                <a:lnTo>
                  <a:pt x="81826" y="10629"/>
                </a:lnTo>
                <a:lnTo>
                  <a:pt x="81826" y="8240"/>
                </a:lnTo>
                <a:lnTo>
                  <a:pt x="84215" y="8240"/>
                </a:lnTo>
                <a:close/>
                <a:moveTo>
                  <a:pt x="84215" y="13166"/>
                </a:moveTo>
                <a:lnTo>
                  <a:pt x="81826" y="13166"/>
                </a:lnTo>
                <a:lnTo>
                  <a:pt x="81826" y="10777"/>
                </a:lnTo>
                <a:lnTo>
                  <a:pt x="84215" y="10777"/>
                </a:lnTo>
                <a:close/>
                <a:moveTo>
                  <a:pt x="84215" y="15704"/>
                </a:moveTo>
                <a:lnTo>
                  <a:pt x="81826" y="15704"/>
                </a:lnTo>
                <a:lnTo>
                  <a:pt x="81826" y="13316"/>
                </a:lnTo>
                <a:lnTo>
                  <a:pt x="84215" y="13316"/>
                </a:lnTo>
                <a:close/>
                <a:moveTo>
                  <a:pt x="84215" y="18242"/>
                </a:moveTo>
                <a:lnTo>
                  <a:pt x="81826" y="18242"/>
                </a:lnTo>
                <a:lnTo>
                  <a:pt x="81826" y="15853"/>
                </a:lnTo>
                <a:lnTo>
                  <a:pt x="84215" y="15853"/>
                </a:lnTo>
                <a:close/>
                <a:moveTo>
                  <a:pt x="84215" y="20778"/>
                </a:moveTo>
                <a:lnTo>
                  <a:pt x="81826" y="20778"/>
                </a:lnTo>
                <a:lnTo>
                  <a:pt x="81826" y="18389"/>
                </a:lnTo>
                <a:lnTo>
                  <a:pt x="84215" y="18389"/>
                </a:lnTo>
                <a:close/>
                <a:moveTo>
                  <a:pt x="84215" y="23316"/>
                </a:moveTo>
                <a:lnTo>
                  <a:pt x="81826" y="23316"/>
                </a:lnTo>
                <a:lnTo>
                  <a:pt x="81826" y="20928"/>
                </a:lnTo>
                <a:lnTo>
                  <a:pt x="84215" y="20928"/>
                </a:lnTo>
                <a:close/>
                <a:moveTo>
                  <a:pt x="84215" y="25854"/>
                </a:moveTo>
                <a:lnTo>
                  <a:pt x="81826" y="25854"/>
                </a:lnTo>
                <a:lnTo>
                  <a:pt x="81826" y="23465"/>
                </a:lnTo>
                <a:lnTo>
                  <a:pt x="84215" y="23465"/>
                </a:lnTo>
                <a:close/>
                <a:moveTo>
                  <a:pt x="84215" y="28391"/>
                </a:moveTo>
                <a:lnTo>
                  <a:pt x="81826" y="28391"/>
                </a:lnTo>
                <a:lnTo>
                  <a:pt x="81826" y="26002"/>
                </a:lnTo>
                <a:lnTo>
                  <a:pt x="84215" y="26002"/>
                </a:lnTo>
                <a:close/>
                <a:moveTo>
                  <a:pt x="84215" y="30928"/>
                </a:moveTo>
                <a:lnTo>
                  <a:pt x="81826" y="30928"/>
                </a:lnTo>
                <a:lnTo>
                  <a:pt x="81826" y="28540"/>
                </a:lnTo>
                <a:lnTo>
                  <a:pt x="84215" y="28540"/>
                </a:lnTo>
                <a:close/>
                <a:moveTo>
                  <a:pt x="84215" y="33466"/>
                </a:moveTo>
                <a:lnTo>
                  <a:pt x="81826" y="33466"/>
                </a:lnTo>
                <a:lnTo>
                  <a:pt x="81826" y="31077"/>
                </a:lnTo>
                <a:lnTo>
                  <a:pt x="84215" y="31077"/>
                </a:lnTo>
                <a:close/>
                <a:moveTo>
                  <a:pt x="84215" y="36003"/>
                </a:moveTo>
                <a:lnTo>
                  <a:pt x="81826" y="36003"/>
                </a:lnTo>
                <a:lnTo>
                  <a:pt x="81826" y="33614"/>
                </a:lnTo>
                <a:lnTo>
                  <a:pt x="84215" y="33614"/>
                </a:lnTo>
                <a:close/>
                <a:moveTo>
                  <a:pt x="84215" y="38540"/>
                </a:moveTo>
                <a:lnTo>
                  <a:pt x="81826" y="38540"/>
                </a:lnTo>
                <a:lnTo>
                  <a:pt x="81826" y="36152"/>
                </a:lnTo>
                <a:lnTo>
                  <a:pt x="84215" y="36152"/>
                </a:lnTo>
                <a:close/>
                <a:moveTo>
                  <a:pt x="84215" y="41079"/>
                </a:moveTo>
                <a:lnTo>
                  <a:pt x="81826" y="41079"/>
                </a:lnTo>
                <a:lnTo>
                  <a:pt x="81826" y="38690"/>
                </a:lnTo>
                <a:lnTo>
                  <a:pt x="84215" y="38690"/>
                </a:lnTo>
                <a:close/>
                <a:moveTo>
                  <a:pt x="84215" y="43616"/>
                </a:moveTo>
                <a:lnTo>
                  <a:pt x="81826" y="43616"/>
                </a:lnTo>
                <a:lnTo>
                  <a:pt x="81826" y="41226"/>
                </a:lnTo>
                <a:lnTo>
                  <a:pt x="84215" y="41226"/>
                </a:lnTo>
                <a:close/>
                <a:moveTo>
                  <a:pt x="84215" y="46152"/>
                </a:moveTo>
                <a:lnTo>
                  <a:pt x="81826" y="46152"/>
                </a:lnTo>
                <a:lnTo>
                  <a:pt x="81826" y="43764"/>
                </a:lnTo>
                <a:lnTo>
                  <a:pt x="84215" y="43764"/>
                </a:lnTo>
                <a:close/>
                <a:moveTo>
                  <a:pt x="84215" y="48691"/>
                </a:moveTo>
                <a:lnTo>
                  <a:pt x="81826" y="48691"/>
                </a:lnTo>
                <a:lnTo>
                  <a:pt x="81826" y="46302"/>
                </a:lnTo>
                <a:lnTo>
                  <a:pt x="84215" y="46302"/>
                </a:lnTo>
                <a:close/>
                <a:moveTo>
                  <a:pt x="84215" y="51228"/>
                </a:moveTo>
                <a:lnTo>
                  <a:pt x="81826" y="51228"/>
                </a:lnTo>
                <a:lnTo>
                  <a:pt x="81826" y="48839"/>
                </a:lnTo>
                <a:lnTo>
                  <a:pt x="84215" y="48839"/>
                </a:lnTo>
                <a:close/>
                <a:moveTo>
                  <a:pt x="84215" y="53765"/>
                </a:moveTo>
                <a:lnTo>
                  <a:pt x="81826" y="53765"/>
                </a:lnTo>
                <a:lnTo>
                  <a:pt x="81826" y="51376"/>
                </a:lnTo>
                <a:lnTo>
                  <a:pt x="84215" y="51376"/>
                </a:lnTo>
                <a:close/>
                <a:moveTo>
                  <a:pt x="84215" y="56303"/>
                </a:moveTo>
                <a:lnTo>
                  <a:pt x="81826" y="56303"/>
                </a:lnTo>
                <a:lnTo>
                  <a:pt x="81826" y="53914"/>
                </a:lnTo>
                <a:lnTo>
                  <a:pt x="84215" y="53914"/>
                </a:lnTo>
                <a:close/>
                <a:moveTo>
                  <a:pt x="84215" y="58840"/>
                </a:moveTo>
                <a:lnTo>
                  <a:pt x="81826" y="58840"/>
                </a:lnTo>
                <a:lnTo>
                  <a:pt x="81826" y="56451"/>
                </a:lnTo>
                <a:lnTo>
                  <a:pt x="84215" y="56451"/>
                </a:lnTo>
                <a:close/>
                <a:moveTo>
                  <a:pt x="81677" y="5554"/>
                </a:moveTo>
                <a:lnTo>
                  <a:pt x="79288" y="5554"/>
                </a:lnTo>
                <a:lnTo>
                  <a:pt x="79288" y="3165"/>
                </a:lnTo>
                <a:lnTo>
                  <a:pt x="81677" y="3165"/>
                </a:lnTo>
                <a:close/>
                <a:moveTo>
                  <a:pt x="81677" y="8092"/>
                </a:moveTo>
                <a:lnTo>
                  <a:pt x="79288" y="8092"/>
                </a:lnTo>
                <a:lnTo>
                  <a:pt x="79288" y="5703"/>
                </a:lnTo>
                <a:lnTo>
                  <a:pt x="81677" y="5703"/>
                </a:lnTo>
                <a:close/>
                <a:moveTo>
                  <a:pt x="81677" y="10629"/>
                </a:moveTo>
                <a:lnTo>
                  <a:pt x="79288" y="10629"/>
                </a:lnTo>
                <a:lnTo>
                  <a:pt x="79288" y="8240"/>
                </a:lnTo>
                <a:lnTo>
                  <a:pt x="81677" y="8240"/>
                </a:lnTo>
                <a:close/>
                <a:moveTo>
                  <a:pt x="81677" y="13166"/>
                </a:moveTo>
                <a:lnTo>
                  <a:pt x="79288" y="13166"/>
                </a:lnTo>
                <a:lnTo>
                  <a:pt x="79288" y="10777"/>
                </a:lnTo>
                <a:lnTo>
                  <a:pt x="81677" y="10777"/>
                </a:lnTo>
                <a:close/>
                <a:moveTo>
                  <a:pt x="81677" y="15704"/>
                </a:moveTo>
                <a:lnTo>
                  <a:pt x="79288" y="15704"/>
                </a:lnTo>
                <a:lnTo>
                  <a:pt x="79288" y="13316"/>
                </a:lnTo>
                <a:lnTo>
                  <a:pt x="81677" y="13316"/>
                </a:lnTo>
                <a:close/>
                <a:moveTo>
                  <a:pt x="81677" y="18242"/>
                </a:moveTo>
                <a:lnTo>
                  <a:pt x="79288" y="18242"/>
                </a:lnTo>
                <a:lnTo>
                  <a:pt x="79288" y="15853"/>
                </a:lnTo>
                <a:lnTo>
                  <a:pt x="81677" y="15853"/>
                </a:lnTo>
                <a:close/>
                <a:moveTo>
                  <a:pt x="81677" y="20778"/>
                </a:moveTo>
                <a:lnTo>
                  <a:pt x="79288" y="20778"/>
                </a:lnTo>
                <a:lnTo>
                  <a:pt x="79288" y="18389"/>
                </a:lnTo>
                <a:lnTo>
                  <a:pt x="81677" y="18389"/>
                </a:lnTo>
                <a:close/>
                <a:moveTo>
                  <a:pt x="81677" y="23316"/>
                </a:moveTo>
                <a:lnTo>
                  <a:pt x="79288" y="23316"/>
                </a:lnTo>
                <a:lnTo>
                  <a:pt x="79288" y="20928"/>
                </a:lnTo>
                <a:lnTo>
                  <a:pt x="81677" y="20928"/>
                </a:lnTo>
                <a:close/>
                <a:moveTo>
                  <a:pt x="81677" y="25854"/>
                </a:moveTo>
                <a:lnTo>
                  <a:pt x="79288" y="25854"/>
                </a:lnTo>
                <a:lnTo>
                  <a:pt x="79288" y="23465"/>
                </a:lnTo>
                <a:lnTo>
                  <a:pt x="81677" y="23465"/>
                </a:lnTo>
                <a:close/>
                <a:moveTo>
                  <a:pt x="81677" y="28391"/>
                </a:moveTo>
                <a:lnTo>
                  <a:pt x="79288" y="28391"/>
                </a:lnTo>
                <a:lnTo>
                  <a:pt x="79288" y="26002"/>
                </a:lnTo>
                <a:lnTo>
                  <a:pt x="81677" y="26002"/>
                </a:lnTo>
                <a:close/>
                <a:moveTo>
                  <a:pt x="81677" y="30928"/>
                </a:moveTo>
                <a:lnTo>
                  <a:pt x="79288" y="30928"/>
                </a:lnTo>
                <a:lnTo>
                  <a:pt x="79288" y="28540"/>
                </a:lnTo>
                <a:lnTo>
                  <a:pt x="81677" y="28540"/>
                </a:lnTo>
                <a:close/>
                <a:moveTo>
                  <a:pt x="81677" y="33466"/>
                </a:moveTo>
                <a:lnTo>
                  <a:pt x="79288" y="33466"/>
                </a:lnTo>
                <a:lnTo>
                  <a:pt x="79288" y="31077"/>
                </a:lnTo>
                <a:lnTo>
                  <a:pt x="81677" y="31077"/>
                </a:lnTo>
                <a:close/>
                <a:moveTo>
                  <a:pt x="81677" y="36003"/>
                </a:moveTo>
                <a:lnTo>
                  <a:pt x="79288" y="36003"/>
                </a:lnTo>
                <a:lnTo>
                  <a:pt x="79288" y="33614"/>
                </a:lnTo>
                <a:lnTo>
                  <a:pt x="81677" y="33614"/>
                </a:lnTo>
                <a:close/>
                <a:moveTo>
                  <a:pt x="81677" y="38540"/>
                </a:moveTo>
                <a:lnTo>
                  <a:pt x="79288" y="38540"/>
                </a:lnTo>
                <a:lnTo>
                  <a:pt x="79288" y="36152"/>
                </a:lnTo>
                <a:lnTo>
                  <a:pt x="81677" y="36152"/>
                </a:lnTo>
                <a:close/>
                <a:moveTo>
                  <a:pt x="81677" y="41079"/>
                </a:moveTo>
                <a:lnTo>
                  <a:pt x="79288" y="41079"/>
                </a:lnTo>
                <a:lnTo>
                  <a:pt x="79288" y="38690"/>
                </a:lnTo>
                <a:lnTo>
                  <a:pt x="81677" y="38690"/>
                </a:lnTo>
                <a:close/>
                <a:moveTo>
                  <a:pt x="81677" y="43616"/>
                </a:moveTo>
                <a:lnTo>
                  <a:pt x="79288" y="43616"/>
                </a:lnTo>
                <a:lnTo>
                  <a:pt x="79288" y="41226"/>
                </a:lnTo>
                <a:lnTo>
                  <a:pt x="81677" y="41226"/>
                </a:lnTo>
                <a:close/>
                <a:moveTo>
                  <a:pt x="81677" y="46152"/>
                </a:moveTo>
                <a:lnTo>
                  <a:pt x="79288" y="46152"/>
                </a:lnTo>
                <a:lnTo>
                  <a:pt x="79288" y="43764"/>
                </a:lnTo>
                <a:lnTo>
                  <a:pt x="81677" y="43764"/>
                </a:lnTo>
                <a:close/>
                <a:moveTo>
                  <a:pt x="81677" y="48691"/>
                </a:moveTo>
                <a:lnTo>
                  <a:pt x="79288" y="48691"/>
                </a:lnTo>
                <a:lnTo>
                  <a:pt x="79288" y="46302"/>
                </a:lnTo>
                <a:lnTo>
                  <a:pt x="81677" y="46302"/>
                </a:lnTo>
                <a:close/>
                <a:moveTo>
                  <a:pt x="81677" y="51228"/>
                </a:moveTo>
                <a:lnTo>
                  <a:pt x="79288" y="51228"/>
                </a:lnTo>
                <a:lnTo>
                  <a:pt x="79288" y="48839"/>
                </a:lnTo>
                <a:lnTo>
                  <a:pt x="81677" y="48839"/>
                </a:lnTo>
                <a:close/>
                <a:moveTo>
                  <a:pt x="81677" y="53765"/>
                </a:moveTo>
                <a:lnTo>
                  <a:pt x="79288" y="53765"/>
                </a:lnTo>
                <a:lnTo>
                  <a:pt x="79288" y="51376"/>
                </a:lnTo>
                <a:lnTo>
                  <a:pt x="81677" y="51376"/>
                </a:lnTo>
                <a:close/>
                <a:moveTo>
                  <a:pt x="81677" y="56303"/>
                </a:moveTo>
                <a:lnTo>
                  <a:pt x="79288" y="56303"/>
                </a:lnTo>
                <a:lnTo>
                  <a:pt x="79288" y="53914"/>
                </a:lnTo>
                <a:lnTo>
                  <a:pt x="81677" y="53914"/>
                </a:lnTo>
                <a:close/>
                <a:moveTo>
                  <a:pt x="81677" y="58840"/>
                </a:moveTo>
                <a:lnTo>
                  <a:pt x="79288" y="58840"/>
                </a:lnTo>
                <a:lnTo>
                  <a:pt x="79288" y="56451"/>
                </a:lnTo>
                <a:lnTo>
                  <a:pt x="81677" y="56451"/>
                </a:lnTo>
                <a:close/>
                <a:moveTo>
                  <a:pt x="79139" y="5554"/>
                </a:moveTo>
                <a:lnTo>
                  <a:pt x="76751" y="5554"/>
                </a:lnTo>
                <a:lnTo>
                  <a:pt x="76751" y="3165"/>
                </a:lnTo>
                <a:lnTo>
                  <a:pt x="79139" y="3165"/>
                </a:lnTo>
                <a:close/>
                <a:moveTo>
                  <a:pt x="79139" y="8092"/>
                </a:moveTo>
                <a:lnTo>
                  <a:pt x="76751" y="8092"/>
                </a:lnTo>
                <a:lnTo>
                  <a:pt x="76751" y="5703"/>
                </a:lnTo>
                <a:lnTo>
                  <a:pt x="79139" y="5703"/>
                </a:lnTo>
                <a:close/>
                <a:moveTo>
                  <a:pt x="79139" y="10629"/>
                </a:moveTo>
                <a:lnTo>
                  <a:pt x="76751" y="10629"/>
                </a:lnTo>
                <a:lnTo>
                  <a:pt x="76751" y="8240"/>
                </a:lnTo>
                <a:lnTo>
                  <a:pt x="79139" y="8240"/>
                </a:lnTo>
                <a:close/>
                <a:moveTo>
                  <a:pt x="79139" y="13166"/>
                </a:moveTo>
                <a:lnTo>
                  <a:pt x="76751" y="13166"/>
                </a:lnTo>
                <a:lnTo>
                  <a:pt x="76751" y="10777"/>
                </a:lnTo>
                <a:lnTo>
                  <a:pt x="79139" y="10777"/>
                </a:lnTo>
                <a:close/>
                <a:moveTo>
                  <a:pt x="79139" y="15704"/>
                </a:moveTo>
                <a:lnTo>
                  <a:pt x="76751" y="15704"/>
                </a:lnTo>
                <a:lnTo>
                  <a:pt x="76751" y="13316"/>
                </a:lnTo>
                <a:lnTo>
                  <a:pt x="79139" y="13316"/>
                </a:lnTo>
                <a:close/>
                <a:moveTo>
                  <a:pt x="79139" y="18242"/>
                </a:moveTo>
                <a:lnTo>
                  <a:pt x="76751" y="18242"/>
                </a:lnTo>
                <a:lnTo>
                  <a:pt x="76751" y="15853"/>
                </a:lnTo>
                <a:lnTo>
                  <a:pt x="79139" y="15853"/>
                </a:lnTo>
                <a:close/>
                <a:moveTo>
                  <a:pt x="79139" y="20778"/>
                </a:moveTo>
                <a:lnTo>
                  <a:pt x="76751" y="20778"/>
                </a:lnTo>
                <a:lnTo>
                  <a:pt x="76751" y="18389"/>
                </a:lnTo>
                <a:lnTo>
                  <a:pt x="79139" y="18389"/>
                </a:lnTo>
                <a:close/>
                <a:moveTo>
                  <a:pt x="79139" y="23316"/>
                </a:moveTo>
                <a:lnTo>
                  <a:pt x="76751" y="23316"/>
                </a:lnTo>
                <a:lnTo>
                  <a:pt x="76751" y="20928"/>
                </a:lnTo>
                <a:lnTo>
                  <a:pt x="79139" y="20928"/>
                </a:lnTo>
                <a:close/>
                <a:moveTo>
                  <a:pt x="79139" y="25854"/>
                </a:moveTo>
                <a:lnTo>
                  <a:pt x="76751" y="25854"/>
                </a:lnTo>
                <a:lnTo>
                  <a:pt x="76751" y="23465"/>
                </a:lnTo>
                <a:lnTo>
                  <a:pt x="79139" y="23465"/>
                </a:lnTo>
                <a:close/>
                <a:moveTo>
                  <a:pt x="79139" y="28391"/>
                </a:moveTo>
                <a:lnTo>
                  <a:pt x="76751" y="28391"/>
                </a:lnTo>
                <a:lnTo>
                  <a:pt x="76751" y="26002"/>
                </a:lnTo>
                <a:lnTo>
                  <a:pt x="79139" y="26002"/>
                </a:lnTo>
                <a:close/>
                <a:moveTo>
                  <a:pt x="79139" y="30928"/>
                </a:moveTo>
                <a:lnTo>
                  <a:pt x="76751" y="30928"/>
                </a:lnTo>
                <a:lnTo>
                  <a:pt x="76751" y="28540"/>
                </a:lnTo>
                <a:lnTo>
                  <a:pt x="79139" y="28540"/>
                </a:lnTo>
                <a:close/>
                <a:moveTo>
                  <a:pt x="79139" y="33466"/>
                </a:moveTo>
                <a:lnTo>
                  <a:pt x="76751" y="33466"/>
                </a:lnTo>
                <a:lnTo>
                  <a:pt x="76751" y="31077"/>
                </a:lnTo>
                <a:lnTo>
                  <a:pt x="79139" y="31077"/>
                </a:lnTo>
                <a:close/>
                <a:moveTo>
                  <a:pt x="79139" y="36003"/>
                </a:moveTo>
                <a:lnTo>
                  <a:pt x="76751" y="36003"/>
                </a:lnTo>
                <a:lnTo>
                  <a:pt x="76751" y="33614"/>
                </a:lnTo>
                <a:lnTo>
                  <a:pt x="79139" y="33614"/>
                </a:lnTo>
                <a:close/>
                <a:moveTo>
                  <a:pt x="79139" y="38540"/>
                </a:moveTo>
                <a:lnTo>
                  <a:pt x="76751" y="38540"/>
                </a:lnTo>
                <a:lnTo>
                  <a:pt x="76751" y="36152"/>
                </a:lnTo>
                <a:lnTo>
                  <a:pt x="79139" y="36152"/>
                </a:lnTo>
                <a:close/>
                <a:moveTo>
                  <a:pt x="79139" y="41079"/>
                </a:moveTo>
                <a:lnTo>
                  <a:pt x="76751" y="41079"/>
                </a:lnTo>
                <a:lnTo>
                  <a:pt x="76751" y="38690"/>
                </a:lnTo>
                <a:lnTo>
                  <a:pt x="79139" y="38690"/>
                </a:lnTo>
                <a:close/>
                <a:moveTo>
                  <a:pt x="79139" y="43616"/>
                </a:moveTo>
                <a:lnTo>
                  <a:pt x="76751" y="43616"/>
                </a:lnTo>
                <a:lnTo>
                  <a:pt x="76751" y="41226"/>
                </a:lnTo>
                <a:lnTo>
                  <a:pt x="79139" y="41226"/>
                </a:lnTo>
                <a:close/>
                <a:moveTo>
                  <a:pt x="79139" y="46152"/>
                </a:moveTo>
                <a:lnTo>
                  <a:pt x="76751" y="46152"/>
                </a:lnTo>
                <a:lnTo>
                  <a:pt x="76751" y="43764"/>
                </a:lnTo>
                <a:lnTo>
                  <a:pt x="79139" y="43764"/>
                </a:lnTo>
                <a:close/>
                <a:moveTo>
                  <a:pt x="79139" y="48691"/>
                </a:moveTo>
                <a:lnTo>
                  <a:pt x="76751" y="48691"/>
                </a:lnTo>
                <a:lnTo>
                  <a:pt x="76751" y="46302"/>
                </a:lnTo>
                <a:lnTo>
                  <a:pt x="79139" y="46302"/>
                </a:lnTo>
                <a:close/>
                <a:moveTo>
                  <a:pt x="79139" y="51228"/>
                </a:moveTo>
                <a:lnTo>
                  <a:pt x="76751" y="51228"/>
                </a:lnTo>
                <a:lnTo>
                  <a:pt x="76751" y="48839"/>
                </a:lnTo>
                <a:lnTo>
                  <a:pt x="79139" y="48839"/>
                </a:lnTo>
                <a:close/>
                <a:moveTo>
                  <a:pt x="79139" y="53765"/>
                </a:moveTo>
                <a:lnTo>
                  <a:pt x="76751" y="53765"/>
                </a:lnTo>
                <a:lnTo>
                  <a:pt x="76751" y="51376"/>
                </a:lnTo>
                <a:lnTo>
                  <a:pt x="79139" y="51376"/>
                </a:lnTo>
                <a:close/>
                <a:moveTo>
                  <a:pt x="79139" y="56303"/>
                </a:moveTo>
                <a:lnTo>
                  <a:pt x="76751" y="56303"/>
                </a:lnTo>
                <a:lnTo>
                  <a:pt x="76751" y="53914"/>
                </a:lnTo>
                <a:lnTo>
                  <a:pt x="79139" y="53914"/>
                </a:lnTo>
                <a:close/>
                <a:moveTo>
                  <a:pt x="79139" y="58840"/>
                </a:moveTo>
                <a:lnTo>
                  <a:pt x="76751" y="58840"/>
                </a:lnTo>
                <a:lnTo>
                  <a:pt x="76751" y="56451"/>
                </a:lnTo>
                <a:lnTo>
                  <a:pt x="79139" y="56451"/>
                </a:lnTo>
                <a:close/>
                <a:moveTo>
                  <a:pt x="76603" y="5554"/>
                </a:moveTo>
                <a:lnTo>
                  <a:pt x="74214" y="5554"/>
                </a:lnTo>
                <a:lnTo>
                  <a:pt x="74214" y="3165"/>
                </a:lnTo>
                <a:lnTo>
                  <a:pt x="76603" y="3165"/>
                </a:lnTo>
                <a:close/>
                <a:moveTo>
                  <a:pt x="76603" y="8092"/>
                </a:moveTo>
                <a:lnTo>
                  <a:pt x="74214" y="8092"/>
                </a:lnTo>
                <a:lnTo>
                  <a:pt x="74214" y="5703"/>
                </a:lnTo>
                <a:lnTo>
                  <a:pt x="76603" y="5703"/>
                </a:lnTo>
                <a:close/>
                <a:moveTo>
                  <a:pt x="76603" y="10629"/>
                </a:moveTo>
                <a:lnTo>
                  <a:pt x="74214" y="10629"/>
                </a:lnTo>
                <a:lnTo>
                  <a:pt x="74214" y="8240"/>
                </a:lnTo>
                <a:lnTo>
                  <a:pt x="76603" y="8240"/>
                </a:lnTo>
                <a:close/>
                <a:moveTo>
                  <a:pt x="76603" y="13166"/>
                </a:moveTo>
                <a:lnTo>
                  <a:pt x="74214" y="13166"/>
                </a:lnTo>
                <a:lnTo>
                  <a:pt x="74214" y="10777"/>
                </a:lnTo>
                <a:lnTo>
                  <a:pt x="76603" y="10777"/>
                </a:lnTo>
                <a:close/>
                <a:moveTo>
                  <a:pt x="76603" y="15704"/>
                </a:moveTo>
                <a:lnTo>
                  <a:pt x="74214" y="15704"/>
                </a:lnTo>
                <a:lnTo>
                  <a:pt x="74214" y="13316"/>
                </a:lnTo>
                <a:lnTo>
                  <a:pt x="76603" y="13316"/>
                </a:lnTo>
                <a:close/>
                <a:moveTo>
                  <a:pt x="76603" y="18242"/>
                </a:moveTo>
                <a:lnTo>
                  <a:pt x="74214" y="18242"/>
                </a:lnTo>
                <a:lnTo>
                  <a:pt x="74214" y="15853"/>
                </a:lnTo>
                <a:lnTo>
                  <a:pt x="76603" y="15853"/>
                </a:lnTo>
                <a:close/>
                <a:moveTo>
                  <a:pt x="76603" y="20778"/>
                </a:moveTo>
                <a:lnTo>
                  <a:pt x="74214" y="20778"/>
                </a:lnTo>
                <a:lnTo>
                  <a:pt x="74214" y="18389"/>
                </a:lnTo>
                <a:lnTo>
                  <a:pt x="76603" y="18389"/>
                </a:lnTo>
                <a:close/>
                <a:moveTo>
                  <a:pt x="76603" y="23316"/>
                </a:moveTo>
                <a:lnTo>
                  <a:pt x="74214" y="23316"/>
                </a:lnTo>
                <a:lnTo>
                  <a:pt x="74214" y="20928"/>
                </a:lnTo>
                <a:lnTo>
                  <a:pt x="76603" y="20928"/>
                </a:lnTo>
                <a:close/>
                <a:moveTo>
                  <a:pt x="76603" y="25854"/>
                </a:moveTo>
                <a:lnTo>
                  <a:pt x="74214" y="25854"/>
                </a:lnTo>
                <a:lnTo>
                  <a:pt x="74214" y="23465"/>
                </a:lnTo>
                <a:lnTo>
                  <a:pt x="76603" y="23465"/>
                </a:lnTo>
                <a:close/>
                <a:moveTo>
                  <a:pt x="76603" y="28391"/>
                </a:moveTo>
                <a:lnTo>
                  <a:pt x="74214" y="28391"/>
                </a:lnTo>
                <a:lnTo>
                  <a:pt x="74214" y="26002"/>
                </a:lnTo>
                <a:lnTo>
                  <a:pt x="76603" y="26002"/>
                </a:lnTo>
                <a:close/>
                <a:moveTo>
                  <a:pt x="76603" y="30928"/>
                </a:moveTo>
                <a:lnTo>
                  <a:pt x="74214" y="30928"/>
                </a:lnTo>
                <a:lnTo>
                  <a:pt x="74214" y="28540"/>
                </a:lnTo>
                <a:lnTo>
                  <a:pt x="76603" y="28540"/>
                </a:lnTo>
                <a:close/>
                <a:moveTo>
                  <a:pt x="76603" y="33466"/>
                </a:moveTo>
                <a:lnTo>
                  <a:pt x="74214" y="33466"/>
                </a:lnTo>
                <a:lnTo>
                  <a:pt x="74214" y="31077"/>
                </a:lnTo>
                <a:lnTo>
                  <a:pt x="76603" y="31077"/>
                </a:lnTo>
                <a:close/>
                <a:moveTo>
                  <a:pt x="76603" y="36003"/>
                </a:moveTo>
                <a:lnTo>
                  <a:pt x="74214" y="36003"/>
                </a:lnTo>
                <a:lnTo>
                  <a:pt x="74214" y="33614"/>
                </a:lnTo>
                <a:lnTo>
                  <a:pt x="76603" y="33614"/>
                </a:lnTo>
                <a:close/>
                <a:moveTo>
                  <a:pt x="76603" y="38540"/>
                </a:moveTo>
                <a:lnTo>
                  <a:pt x="74214" y="38540"/>
                </a:lnTo>
                <a:lnTo>
                  <a:pt x="74214" y="36152"/>
                </a:lnTo>
                <a:lnTo>
                  <a:pt x="76603" y="36152"/>
                </a:lnTo>
                <a:close/>
                <a:moveTo>
                  <a:pt x="76603" y="41079"/>
                </a:moveTo>
                <a:lnTo>
                  <a:pt x="74214" y="41079"/>
                </a:lnTo>
                <a:lnTo>
                  <a:pt x="74214" y="38690"/>
                </a:lnTo>
                <a:lnTo>
                  <a:pt x="76603" y="38690"/>
                </a:lnTo>
                <a:close/>
                <a:moveTo>
                  <a:pt x="76603" y="43616"/>
                </a:moveTo>
                <a:lnTo>
                  <a:pt x="74214" y="43616"/>
                </a:lnTo>
                <a:lnTo>
                  <a:pt x="74214" y="41226"/>
                </a:lnTo>
                <a:lnTo>
                  <a:pt x="76603" y="41226"/>
                </a:lnTo>
                <a:close/>
                <a:moveTo>
                  <a:pt x="76603" y="46152"/>
                </a:moveTo>
                <a:lnTo>
                  <a:pt x="74214" y="46152"/>
                </a:lnTo>
                <a:lnTo>
                  <a:pt x="74214" y="43764"/>
                </a:lnTo>
                <a:lnTo>
                  <a:pt x="76603" y="43764"/>
                </a:lnTo>
                <a:close/>
                <a:moveTo>
                  <a:pt x="76603" y="48691"/>
                </a:moveTo>
                <a:lnTo>
                  <a:pt x="74214" y="48691"/>
                </a:lnTo>
                <a:lnTo>
                  <a:pt x="74214" y="46302"/>
                </a:lnTo>
                <a:lnTo>
                  <a:pt x="76603" y="46302"/>
                </a:lnTo>
                <a:close/>
                <a:moveTo>
                  <a:pt x="76603" y="51228"/>
                </a:moveTo>
                <a:lnTo>
                  <a:pt x="74214" y="51228"/>
                </a:lnTo>
                <a:lnTo>
                  <a:pt x="74214" y="48839"/>
                </a:lnTo>
                <a:lnTo>
                  <a:pt x="76603" y="48839"/>
                </a:lnTo>
                <a:close/>
                <a:moveTo>
                  <a:pt x="76603" y="53765"/>
                </a:moveTo>
                <a:lnTo>
                  <a:pt x="74214" y="53765"/>
                </a:lnTo>
                <a:lnTo>
                  <a:pt x="74214" y="51376"/>
                </a:lnTo>
                <a:lnTo>
                  <a:pt x="76603" y="51376"/>
                </a:lnTo>
                <a:close/>
                <a:moveTo>
                  <a:pt x="76603" y="56303"/>
                </a:moveTo>
                <a:lnTo>
                  <a:pt x="74214" y="56303"/>
                </a:lnTo>
                <a:lnTo>
                  <a:pt x="74214" y="53914"/>
                </a:lnTo>
                <a:lnTo>
                  <a:pt x="76603" y="53914"/>
                </a:lnTo>
                <a:close/>
                <a:moveTo>
                  <a:pt x="76603" y="58840"/>
                </a:moveTo>
                <a:lnTo>
                  <a:pt x="74214" y="58840"/>
                </a:lnTo>
                <a:lnTo>
                  <a:pt x="74214" y="56451"/>
                </a:lnTo>
                <a:lnTo>
                  <a:pt x="76603" y="56451"/>
                </a:lnTo>
                <a:close/>
                <a:moveTo>
                  <a:pt x="74065" y="5554"/>
                </a:moveTo>
                <a:lnTo>
                  <a:pt x="71676" y="5554"/>
                </a:lnTo>
                <a:lnTo>
                  <a:pt x="71676" y="3165"/>
                </a:lnTo>
                <a:lnTo>
                  <a:pt x="74065" y="3165"/>
                </a:lnTo>
                <a:close/>
                <a:moveTo>
                  <a:pt x="74065" y="8092"/>
                </a:moveTo>
                <a:lnTo>
                  <a:pt x="71676" y="8092"/>
                </a:lnTo>
                <a:lnTo>
                  <a:pt x="71676" y="5703"/>
                </a:lnTo>
                <a:lnTo>
                  <a:pt x="74065" y="5703"/>
                </a:lnTo>
                <a:close/>
                <a:moveTo>
                  <a:pt x="74065" y="10629"/>
                </a:moveTo>
                <a:lnTo>
                  <a:pt x="71676" y="10629"/>
                </a:lnTo>
                <a:lnTo>
                  <a:pt x="71676" y="8240"/>
                </a:lnTo>
                <a:lnTo>
                  <a:pt x="74065" y="8240"/>
                </a:lnTo>
                <a:close/>
                <a:moveTo>
                  <a:pt x="74065" y="13166"/>
                </a:moveTo>
                <a:lnTo>
                  <a:pt x="71676" y="13166"/>
                </a:lnTo>
                <a:lnTo>
                  <a:pt x="71676" y="10777"/>
                </a:lnTo>
                <a:lnTo>
                  <a:pt x="74065" y="10777"/>
                </a:lnTo>
                <a:close/>
                <a:moveTo>
                  <a:pt x="74065" y="15704"/>
                </a:moveTo>
                <a:lnTo>
                  <a:pt x="71676" y="15704"/>
                </a:lnTo>
                <a:lnTo>
                  <a:pt x="71676" y="13316"/>
                </a:lnTo>
                <a:lnTo>
                  <a:pt x="74065" y="13316"/>
                </a:lnTo>
                <a:close/>
                <a:moveTo>
                  <a:pt x="74065" y="18242"/>
                </a:moveTo>
                <a:lnTo>
                  <a:pt x="71676" y="18242"/>
                </a:lnTo>
                <a:lnTo>
                  <a:pt x="71676" y="15853"/>
                </a:lnTo>
                <a:lnTo>
                  <a:pt x="74065" y="15853"/>
                </a:lnTo>
                <a:close/>
                <a:moveTo>
                  <a:pt x="74065" y="20778"/>
                </a:moveTo>
                <a:lnTo>
                  <a:pt x="71676" y="20778"/>
                </a:lnTo>
                <a:lnTo>
                  <a:pt x="71676" y="18389"/>
                </a:lnTo>
                <a:lnTo>
                  <a:pt x="74065" y="18389"/>
                </a:lnTo>
                <a:close/>
                <a:moveTo>
                  <a:pt x="74065" y="23316"/>
                </a:moveTo>
                <a:lnTo>
                  <a:pt x="71676" y="23316"/>
                </a:lnTo>
                <a:lnTo>
                  <a:pt x="71676" y="20928"/>
                </a:lnTo>
                <a:lnTo>
                  <a:pt x="74065" y="20928"/>
                </a:lnTo>
                <a:close/>
                <a:moveTo>
                  <a:pt x="74065" y="25854"/>
                </a:moveTo>
                <a:lnTo>
                  <a:pt x="71676" y="25854"/>
                </a:lnTo>
                <a:lnTo>
                  <a:pt x="71676" y="23465"/>
                </a:lnTo>
                <a:lnTo>
                  <a:pt x="74065" y="23465"/>
                </a:lnTo>
                <a:close/>
                <a:moveTo>
                  <a:pt x="74065" y="28391"/>
                </a:moveTo>
                <a:lnTo>
                  <a:pt x="71676" y="28391"/>
                </a:lnTo>
                <a:lnTo>
                  <a:pt x="71676" y="26002"/>
                </a:lnTo>
                <a:lnTo>
                  <a:pt x="74065" y="26002"/>
                </a:lnTo>
                <a:close/>
                <a:moveTo>
                  <a:pt x="74065" y="30928"/>
                </a:moveTo>
                <a:lnTo>
                  <a:pt x="71676" y="30928"/>
                </a:lnTo>
                <a:lnTo>
                  <a:pt x="71676" y="28540"/>
                </a:lnTo>
                <a:lnTo>
                  <a:pt x="74065" y="28540"/>
                </a:lnTo>
                <a:close/>
                <a:moveTo>
                  <a:pt x="74065" y="33466"/>
                </a:moveTo>
                <a:lnTo>
                  <a:pt x="71676" y="33466"/>
                </a:lnTo>
                <a:lnTo>
                  <a:pt x="71676" y="31077"/>
                </a:lnTo>
                <a:lnTo>
                  <a:pt x="74065" y="31077"/>
                </a:lnTo>
                <a:close/>
                <a:moveTo>
                  <a:pt x="74065" y="36003"/>
                </a:moveTo>
                <a:lnTo>
                  <a:pt x="71676" y="36003"/>
                </a:lnTo>
                <a:lnTo>
                  <a:pt x="71676" y="33614"/>
                </a:lnTo>
                <a:lnTo>
                  <a:pt x="74065" y="33614"/>
                </a:lnTo>
                <a:close/>
                <a:moveTo>
                  <a:pt x="74065" y="38540"/>
                </a:moveTo>
                <a:lnTo>
                  <a:pt x="71676" y="38540"/>
                </a:lnTo>
                <a:lnTo>
                  <a:pt x="71676" y="36152"/>
                </a:lnTo>
                <a:lnTo>
                  <a:pt x="74065" y="36152"/>
                </a:lnTo>
                <a:close/>
                <a:moveTo>
                  <a:pt x="74065" y="41079"/>
                </a:moveTo>
                <a:lnTo>
                  <a:pt x="71676" y="41079"/>
                </a:lnTo>
                <a:lnTo>
                  <a:pt x="71676" y="38690"/>
                </a:lnTo>
                <a:lnTo>
                  <a:pt x="74065" y="38690"/>
                </a:lnTo>
                <a:close/>
                <a:moveTo>
                  <a:pt x="74065" y="43616"/>
                </a:moveTo>
                <a:lnTo>
                  <a:pt x="71676" y="43616"/>
                </a:lnTo>
                <a:lnTo>
                  <a:pt x="71676" y="41226"/>
                </a:lnTo>
                <a:lnTo>
                  <a:pt x="74065" y="41226"/>
                </a:lnTo>
                <a:close/>
                <a:moveTo>
                  <a:pt x="74065" y="46152"/>
                </a:moveTo>
                <a:lnTo>
                  <a:pt x="71676" y="46152"/>
                </a:lnTo>
                <a:lnTo>
                  <a:pt x="71676" y="43764"/>
                </a:lnTo>
                <a:lnTo>
                  <a:pt x="74065" y="43764"/>
                </a:lnTo>
                <a:close/>
                <a:moveTo>
                  <a:pt x="74065" y="48691"/>
                </a:moveTo>
                <a:lnTo>
                  <a:pt x="71676" y="48691"/>
                </a:lnTo>
                <a:lnTo>
                  <a:pt x="71676" y="46302"/>
                </a:lnTo>
                <a:lnTo>
                  <a:pt x="74065" y="46302"/>
                </a:lnTo>
                <a:close/>
                <a:moveTo>
                  <a:pt x="74065" y="51228"/>
                </a:moveTo>
                <a:lnTo>
                  <a:pt x="71676" y="51228"/>
                </a:lnTo>
                <a:lnTo>
                  <a:pt x="71676" y="48839"/>
                </a:lnTo>
                <a:lnTo>
                  <a:pt x="74065" y="48839"/>
                </a:lnTo>
                <a:close/>
                <a:moveTo>
                  <a:pt x="74065" y="53765"/>
                </a:moveTo>
                <a:lnTo>
                  <a:pt x="71676" y="53765"/>
                </a:lnTo>
                <a:lnTo>
                  <a:pt x="71676" y="51376"/>
                </a:lnTo>
                <a:lnTo>
                  <a:pt x="74065" y="51376"/>
                </a:lnTo>
                <a:close/>
                <a:moveTo>
                  <a:pt x="74065" y="56303"/>
                </a:moveTo>
                <a:lnTo>
                  <a:pt x="71676" y="56303"/>
                </a:lnTo>
                <a:lnTo>
                  <a:pt x="71676" y="53914"/>
                </a:lnTo>
                <a:lnTo>
                  <a:pt x="74065" y="53914"/>
                </a:lnTo>
                <a:close/>
                <a:moveTo>
                  <a:pt x="74065" y="58840"/>
                </a:moveTo>
                <a:lnTo>
                  <a:pt x="71676" y="58840"/>
                </a:lnTo>
                <a:lnTo>
                  <a:pt x="71676" y="56451"/>
                </a:lnTo>
                <a:lnTo>
                  <a:pt x="74065" y="56451"/>
                </a:lnTo>
                <a:close/>
                <a:moveTo>
                  <a:pt x="71527" y="5554"/>
                </a:moveTo>
                <a:lnTo>
                  <a:pt x="69139" y="5554"/>
                </a:lnTo>
                <a:lnTo>
                  <a:pt x="69139" y="3165"/>
                </a:lnTo>
                <a:lnTo>
                  <a:pt x="71527" y="3165"/>
                </a:lnTo>
                <a:close/>
                <a:moveTo>
                  <a:pt x="71527" y="8092"/>
                </a:moveTo>
                <a:lnTo>
                  <a:pt x="69139" y="8092"/>
                </a:lnTo>
                <a:lnTo>
                  <a:pt x="69139" y="5703"/>
                </a:lnTo>
                <a:lnTo>
                  <a:pt x="71527" y="5703"/>
                </a:lnTo>
                <a:close/>
                <a:moveTo>
                  <a:pt x="71527" y="10629"/>
                </a:moveTo>
                <a:lnTo>
                  <a:pt x="69139" y="10629"/>
                </a:lnTo>
                <a:lnTo>
                  <a:pt x="69139" y="8240"/>
                </a:lnTo>
                <a:lnTo>
                  <a:pt x="71527" y="8240"/>
                </a:lnTo>
                <a:close/>
                <a:moveTo>
                  <a:pt x="71527" y="13166"/>
                </a:moveTo>
                <a:lnTo>
                  <a:pt x="69139" y="13166"/>
                </a:lnTo>
                <a:lnTo>
                  <a:pt x="69139" y="10777"/>
                </a:lnTo>
                <a:lnTo>
                  <a:pt x="71527" y="10777"/>
                </a:lnTo>
                <a:close/>
                <a:moveTo>
                  <a:pt x="71527" y="15704"/>
                </a:moveTo>
                <a:lnTo>
                  <a:pt x="69139" y="15704"/>
                </a:lnTo>
                <a:lnTo>
                  <a:pt x="69139" y="13316"/>
                </a:lnTo>
                <a:lnTo>
                  <a:pt x="71527" y="13316"/>
                </a:lnTo>
                <a:close/>
                <a:moveTo>
                  <a:pt x="71527" y="18242"/>
                </a:moveTo>
                <a:lnTo>
                  <a:pt x="69139" y="18242"/>
                </a:lnTo>
                <a:lnTo>
                  <a:pt x="69139" y="15853"/>
                </a:lnTo>
                <a:lnTo>
                  <a:pt x="71527" y="15853"/>
                </a:lnTo>
                <a:close/>
                <a:moveTo>
                  <a:pt x="71527" y="20778"/>
                </a:moveTo>
                <a:lnTo>
                  <a:pt x="69139" y="20778"/>
                </a:lnTo>
                <a:lnTo>
                  <a:pt x="69139" y="18389"/>
                </a:lnTo>
                <a:lnTo>
                  <a:pt x="71527" y="18389"/>
                </a:lnTo>
                <a:close/>
                <a:moveTo>
                  <a:pt x="71527" y="23316"/>
                </a:moveTo>
                <a:lnTo>
                  <a:pt x="69139" y="23316"/>
                </a:lnTo>
                <a:lnTo>
                  <a:pt x="69139" y="20928"/>
                </a:lnTo>
                <a:lnTo>
                  <a:pt x="71527" y="20928"/>
                </a:lnTo>
                <a:close/>
                <a:moveTo>
                  <a:pt x="71527" y="25854"/>
                </a:moveTo>
                <a:lnTo>
                  <a:pt x="69139" y="25854"/>
                </a:lnTo>
                <a:lnTo>
                  <a:pt x="69139" y="23465"/>
                </a:lnTo>
                <a:lnTo>
                  <a:pt x="71527" y="23465"/>
                </a:lnTo>
                <a:close/>
                <a:moveTo>
                  <a:pt x="71527" y="28391"/>
                </a:moveTo>
                <a:lnTo>
                  <a:pt x="69139" y="28391"/>
                </a:lnTo>
                <a:lnTo>
                  <a:pt x="69139" y="26002"/>
                </a:lnTo>
                <a:lnTo>
                  <a:pt x="71527" y="26002"/>
                </a:lnTo>
                <a:close/>
                <a:moveTo>
                  <a:pt x="71527" y="30928"/>
                </a:moveTo>
                <a:lnTo>
                  <a:pt x="69139" y="30928"/>
                </a:lnTo>
                <a:lnTo>
                  <a:pt x="69139" y="28540"/>
                </a:lnTo>
                <a:lnTo>
                  <a:pt x="71527" y="28540"/>
                </a:lnTo>
                <a:close/>
                <a:moveTo>
                  <a:pt x="71527" y="33466"/>
                </a:moveTo>
                <a:lnTo>
                  <a:pt x="69139" y="33466"/>
                </a:lnTo>
                <a:lnTo>
                  <a:pt x="69139" y="31077"/>
                </a:lnTo>
                <a:lnTo>
                  <a:pt x="71527" y="31077"/>
                </a:lnTo>
                <a:close/>
                <a:moveTo>
                  <a:pt x="71527" y="36003"/>
                </a:moveTo>
                <a:lnTo>
                  <a:pt x="69139" y="36003"/>
                </a:lnTo>
                <a:lnTo>
                  <a:pt x="69139" y="33614"/>
                </a:lnTo>
                <a:lnTo>
                  <a:pt x="71527" y="33614"/>
                </a:lnTo>
                <a:close/>
                <a:moveTo>
                  <a:pt x="71527" y="38540"/>
                </a:moveTo>
                <a:lnTo>
                  <a:pt x="69139" y="38540"/>
                </a:lnTo>
                <a:lnTo>
                  <a:pt x="69139" y="36152"/>
                </a:lnTo>
                <a:lnTo>
                  <a:pt x="71527" y="36152"/>
                </a:lnTo>
                <a:close/>
                <a:moveTo>
                  <a:pt x="71527" y="41079"/>
                </a:moveTo>
                <a:lnTo>
                  <a:pt x="69139" y="41079"/>
                </a:lnTo>
                <a:lnTo>
                  <a:pt x="69139" y="38690"/>
                </a:lnTo>
                <a:lnTo>
                  <a:pt x="71527" y="38690"/>
                </a:lnTo>
                <a:close/>
                <a:moveTo>
                  <a:pt x="71527" y="43616"/>
                </a:moveTo>
                <a:lnTo>
                  <a:pt x="69139" y="43616"/>
                </a:lnTo>
                <a:lnTo>
                  <a:pt x="69139" y="41226"/>
                </a:lnTo>
                <a:lnTo>
                  <a:pt x="71527" y="41226"/>
                </a:lnTo>
                <a:close/>
                <a:moveTo>
                  <a:pt x="71527" y="46152"/>
                </a:moveTo>
                <a:lnTo>
                  <a:pt x="69139" y="46152"/>
                </a:lnTo>
                <a:lnTo>
                  <a:pt x="69139" y="43764"/>
                </a:lnTo>
                <a:lnTo>
                  <a:pt x="71527" y="43764"/>
                </a:lnTo>
                <a:close/>
                <a:moveTo>
                  <a:pt x="71527" y="48691"/>
                </a:moveTo>
                <a:lnTo>
                  <a:pt x="69139" y="48691"/>
                </a:lnTo>
                <a:lnTo>
                  <a:pt x="69139" y="46302"/>
                </a:lnTo>
                <a:lnTo>
                  <a:pt x="71527" y="46302"/>
                </a:lnTo>
                <a:close/>
                <a:moveTo>
                  <a:pt x="71527" y="51228"/>
                </a:moveTo>
                <a:lnTo>
                  <a:pt x="69139" y="51228"/>
                </a:lnTo>
                <a:lnTo>
                  <a:pt x="69139" y="48839"/>
                </a:lnTo>
                <a:lnTo>
                  <a:pt x="71527" y="48839"/>
                </a:lnTo>
                <a:close/>
                <a:moveTo>
                  <a:pt x="71527" y="53765"/>
                </a:moveTo>
                <a:lnTo>
                  <a:pt x="69139" y="53765"/>
                </a:lnTo>
                <a:lnTo>
                  <a:pt x="69139" y="51376"/>
                </a:lnTo>
                <a:lnTo>
                  <a:pt x="71527" y="51376"/>
                </a:lnTo>
                <a:close/>
                <a:moveTo>
                  <a:pt x="71527" y="56303"/>
                </a:moveTo>
                <a:lnTo>
                  <a:pt x="69139" y="56303"/>
                </a:lnTo>
                <a:lnTo>
                  <a:pt x="69139" y="53914"/>
                </a:lnTo>
                <a:lnTo>
                  <a:pt x="71527" y="53914"/>
                </a:lnTo>
                <a:close/>
                <a:moveTo>
                  <a:pt x="71527" y="58840"/>
                </a:moveTo>
                <a:lnTo>
                  <a:pt x="69139" y="58840"/>
                </a:lnTo>
                <a:lnTo>
                  <a:pt x="69139" y="56451"/>
                </a:lnTo>
                <a:lnTo>
                  <a:pt x="71527" y="56451"/>
                </a:lnTo>
                <a:close/>
                <a:moveTo>
                  <a:pt x="68990" y="5554"/>
                </a:moveTo>
                <a:lnTo>
                  <a:pt x="66601" y="5554"/>
                </a:lnTo>
                <a:lnTo>
                  <a:pt x="66601" y="3165"/>
                </a:lnTo>
                <a:lnTo>
                  <a:pt x="68990" y="3165"/>
                </a:lnTo>
                <a:close/>
                <a:moveTo>
                  <a:pt x="68990" y="8092"/>
                </a:moveTo>
                <a:lnTo>
                  <a:pt x="66601" y="8092"/>
                </a:lnTo>
                <a:lnTo>
                  <a:pt x="66601" y="5703"/>
                </a:lnTo>
                <a:lnTo>
                  <a:pt x="68990" y="5703"/>
                </a:lnTo>
                <a:close/>
                <a:moveTo>
                  <a:pt x="68990" y="10629"/>
                </a:moveTo>
                <a:lnTo>
                  <a:pt x="66601" y="10629"/>
                </a:lnTo>
                <a:lnTo>
                  <a:pt x="66601" y="8240"/>
                </a:lnTo>
                <a:lnTo>
                  <a:pt x="68990" y="8240"/>
                </a:lnTo>
                <a:close/>
                <a:moveTo>
                  <a:pt x="68990" y="13166"/>
                </a:moveTo>
                <a:lnTo>
                  <a:pt x="66601" y="13166"/>
                </a:lnTo>
                <a:lnTo>
                  <a:pt x="66601" y="10777"/>
                </a:lnTo>
                <a:lnTo>
                  <a:pt x="68990" y="10777"/>
                </a:lnTo>
                <a:close/>
                <a:moveTo>
                  <a:pt x="68990" y="15704"/>
                </a:moveTo>
                <a:lnTo>
                  <a:pt x="66601" y="15704"/>
                </a:lnTo>
                <a:lnTo>
                  <a:pt x="66601" y="13316"/>
                </a:lnTo>
                <a:lnTo>
                  <a:pt x="68990" y="13316"/>
                </a:lnTo>
                <a:close/>
                <a:moveTo>
                  <a:pt x="68990" y="18242"/>
                </a:moveTo>
                <a:lnTo>
                  <a:pt x="66601" y="18242"/>
                </a:lnTo>
                <a:lnTo>
                  <a:pt x="66601" y="15853"/>
                </a:lnTo>
                <a:lnTo>
                  <a:pt x="68990" y="15853"/>
                </a:lnTo>
                <a:close/>
                <a:moveTo>
                  <a:pt x="68990" y="20778"/>
                </a:moveTo>
                <a:lnTo>
                  <a:pt x="66601" y="20778"/>
                </a:lnTo>
                <a:lnTo>
                  <a:pt x="66601" y="18389"/>
                </a:lnTo>
                <a:lnTo>
                  <a:pt x="68990" y="18389"/>
                </a:lnTo>
                <a:close/>
                <a:moveTo>
                  <a:pt x="68990" y="23316"/>
                </a:moveTo>
                <a:lnTo>
                  <a:pt x="66601" y="23316"/>
                </a:lnTo>
                <a:lnTo>
                  <a:pt x="66601" y="20928"/>
                </a:lnTo>
                <a:lnTo>
                  <a:pt x="68990" y="20928"/>
                </a:lnTo>
                <a:close/>
                <a:moveTo>
                  <a:pt x="68990" y="25854"/>
                </a:moveTo>
                <a:lnTo>
                  <a:pt x="66601" y="25854"/>
                </a:lnTo>
                <a:lnTo>
                  <a:pt x="66601" y="23465"/>
                </a:lnTo>
                <a:lnTo>
                  <a:pt x="68990" y="23465"/>
                </a:lnTo>
                <a:close/>
                <a:moveTo>
                  <a:pt x="68990" y="28391"/>
                </a:moveTo>
                <a:lnTo>
                  <a:pt x="66601" y="28391"/>
                </a:lnTo>
                <a:lnTo>
                  <a:pt x="66601" y="26002"/>
                </a:lnTo>
                <a:lnTo>
                  <a:pt x="68990" y="26002"/>
                </a:lnTo>
                <a:close/>
                <a:moveTo>
                  <a:pt x="68990" y="30928"/>
                </a:moveTo>
                <a:lnTo>
                  <a:pt x="66601" y="30928"/>
                </a:lnTo>
                <a:lnTo>
                  <a:pt x="66601" y="28540"/>
                </a:lnTo>
                <a:lnTo>
                  <a:pt x="68990" y="28540"/>
                </a:lnTo>
                <a:close/>
                <a:moveTo>
                  <a:pt x="68990" y="33466"/>
                </a:moveTo>
                <a:lnTo>
                  <a:pt x="66601" y="33466"/>
                </a:lnTo>
                <a:lnTo>
                  <a:pt x="66601" y="31077"/>
                </a:lnTo>
                <a:lnTo>
                  <a:pt x="68990" y="31077"/>
                </a:lnTo>
                <a:close/>
                <a:moveTo>
                  <a:pt x="68990" y="36003"/>
                </a:moveTo>
                <a:lnTo>
                  <a:pt x="66601" y="36003"/>
                </a:lnTo>
                <a:lnTo>
                  <a:pt x="66601" y="33614"/>
                </a:lnTo>
                <a:lnTo>
                  <a:pt x="68990" y="33614"/>
                </a:lnTo>
                <a:close/>
                <a:moveTo>
                  <a:pt x="68990" y="38540"/>
                </a:moveTo>
                <a:lnTo>
                  <a:pt x="66601" y="38540"/>
                </a:lnTo>
                <a:lnTo>
                  <a:pt x="66601" y="36152"/>
                </a:lnTo>
                <a:lnTo>
                  <a:pt x="68990" y="36152"/>
                </a:lnTo>
                <a:close/>
                <a:moveTo>
                  <a:pt x="68990" y="41079"/>
                </a:moveTo>
                <a:lnTo>
                  <a:pt x="66601" y="41079"/>
                </a:lnTo>
                <a:lnTo>
                  <a:pt x="66601" y="38690"/>
                </a:lnTo>
                <a:lnTo>
                  <a:pt x="68990" y="38690"/>
                </a:lnTo>
                <a:close/>
                <a:moveTo>
                  <a:pt x="68990" y="43616"/>
                </a:moveTo>
                <a:lnTo>
                  <a:pt x="66601" y="43616"/>
                </a:lnTo>
                <a:lnTo>
                  <a:pt x="66601" y="41226"/>
                </a:lnTo>
                <a:lnTo>
                  <a:pt x="68990" y="41226"/>
                </a:lnTo>
                <a:close/>
                <a:moveTo>
                  <a:pt x="68990" y="46152"/>
                </a:moveTo>
                <a:lnTo>
                  <a:pt x="66601" y="46152"/>
                </a:lnTo>
                <a:lnTo>
                  <a:pt x="66601" y="43764"/>
                </a:lnTo>
                <a:lnTo>
                  <a:pt x="68990" y="43764"/>
                </a:lnTo>
                <a:close/>
                <a:moveTo>
                  <a:pt x="68990" y="48691"/>
                </a:moveTo>
                <a:lnTo>
                  <a:pt x="66601" y="48691"/>
                </a:lnTo>
                <a:lnTo>
                  <a:pt x="66601" y="46302"/>
                </a:lnTo>
                <a:lnTo>
                  <a:pt x="68990" y="46302"/>
                </a:lnTo>
                <a:close/>
                <a:moveTo>
                  <a:pt x="68990" y="51228"/>
                </a:moveTo>
                <a:lnTo>
                  <a:pt x="66601" y="51228"/>
                </a:lnTo>
                <a:lnTo>
                  <a:pt x="66601" y="48839"/>
                </a:lnTo>
                <a:lnTo>
                  <a:pt x="68990" y="48839"/>
                </a:lnTo>
                <a:close/>
                <a:moveTo>
                  <a:pt x="68990" y="53765"/>
                </a:moveTo>
                <a:lnTo>
                  <a:pt x="66601" y="53765"/>
                </a:lnTo>
                <a:lnTo>
                  <a:pt x="66601" y="51376"/>
                </a:lnTo>
                <a:lnTo>
                  <a:pt x="68990" y="51376"/>
                </a:lnTo>
                <a:close/>
                <a:moveTo>
                  <a:pt x="68990" y="56303"/>
                </a:moveTo>
                <a:lnTo>
                  <a:pt x="66601" y="56303"/>
                </a:lnTo>
                <a:lnTo>
                  <a:pt x="66601" y="53914"/>
                </a:lnTo>
                <a:lnTo>
                  <a:pt x="68990" y="53914"/>
                </a:lnTo>
                <a:close/>
                <a:moveTo>
                  <a:pt x="68990" y="58840"/>
                </a:moveTo>
                <a:lnTo>
                  <a:pt x="66601" y="58840"/>
                </a:lnTo>
                <a:lnTo>
                  <a:pt x="66601" y="56451"/>
                </a:lnTo>
                <a:lnTo>
                  <a:pt x="68990" y="56451"/>
                </a:lnTo>
                <a:close/>
                <a:moveTo>
                  <a:pt x="66452" y="5554"/>
                </a:moveTo>
                <a:lnTo>
                  <a:pt x="64064" y="5554"/>
                </a:lnTo>
                <a:lnTo>
                  <a:pt x="64064" y="3165"/>
                </a:lnTo>
                <a:lnTo>
                  <a:pt x="66452" y="3165"/>
                </a:lnTo>
                <a:close/>
                <a:moveTo>
                  <a:pt x="66452" y="8092"/>
                </a:moveTo>
                <a:lnTo>
                  <a:pt x="64064" y="8092"/>
                </a:lnTo>
                <a:lnTo>
                  <a:pt x="64064" y="5703"/>
                </a:lnTo>
                <a:lnTo>
                  <a:pt x="66452" y="5703"/>
                </a:lnTo>
                <a:close/>
                <a:moveTo>
                  <a:pt x="66452" y="10629"/>
                </a:moveTo>
                <a:lnTo>
                  <a:pt x="64064" y="10629"/>
                </a:lnTo>
                <a:lnTo>
                  <a:pt x="64064" y="8240"/>
                </a:lnTo>
                <a:lnTo>
                  <a:pt x="66452" y="8240"/>
                </a:lnTo>
                <a:close/>
                <a:moveTo>
                  <a:pt x="66452" y="13166"/>
                </a:moveTo>
                <a:lnTo>
                  <a:pt x="64064" y="13166"/>
                </a:lnTo>
                <a:lnTo>
                  <a:pt x="64064" y="10777"/>
                </a:lnTo>
                <a:lnTo>
                  <a:pt x="66452" y="10777"/>
                </a:lnTo>
                <a:close/>
                <a:moveTo>
                  <a:pt x="66452" y="15704"/>
                </a:moveTo>
                <a:lnTo>
                  <a:pt x="64064" y="15704"/>
                </a:lnTo>
                <a:lnTo>
                  <a:pt x="64064" y="13316"/>
                </a:lnTo>
                <a:lnTo>
                  <a:pt x="66452" y="13316"/>
                </a:lnTo>
                <a:close/>
                <a:moveTo>
                  <a:pt x="66452" y="18242"/>
                </a:moveTo>
                <a:lnTo>
                  <a:pt x="64064" y="18242"/>
                </a:lnTo>
                <a:lnTo>
                  <a:pt x="64064" y="15853"/>
                </a:lnTo>
                <a:lnTo>
                  <a:pt x="66452" y="15853"/>
                </a:lnTo>
                <a:close/>
                <a:moveTo>
                  <a:pt x="66452" y="20778"/>
                </a:moveTo>
                <a:lnTo>
                  <a:pt x="64064" y="20778"/>
                </a:lnTo>
                <a:lnTo>
                  <a:pt x="64064" y="18389"/>
                </a:lnTo>
                <a:lnTo>
                  <a:pt x="66452" y="18389"/>
                </a:lnTo>
                <a:close/>
                <a:moveTo>
                  <a:pt x="66452" y="23316"/>
                </a:moveTo>
                <a:lnTo>
                  <a:pt x="64064" y="23316"/>
                </a:lnTo>
                <a:lnTo>
                  <a:pt x="64064" y="20928"/>
                </a:lnTo>
                <a:lnTo>
                  <a:pt x="66452" y="20928"/>
                </a:lnTo>
                <a:close/>
                <a:moveTo>
                  <a:pt x="66452" y="25854"/>
                </a:moveTo>
                <a:lnTo>
                  <a:pt x="64064" y="25854"/>
                </a:lnTo>
                <a:lnTo>
                  <a:pt x="64064" y="23465"/>
                </a:lnTo>
                <a:lnTo>
                  <a:pt x="66452" y="23465"/>
                </a:lnTo>
                <a:close/>
                <a:moveTo>
                  <a:pt x="66452" y="28391"/>
                </a:moveTo>
                <a:lnTo>
                  <a:pt x="64064" y="28391"/>
                </a:lnTo>
                <a:lnTo>
                  <a:pt x="64064" y="26002"/>
                </a:lnTo>
                <a:lnTo>
                  <a:pt x="66452" y="26002"/>
                </a:lnTo>
                <a:close/>
                <a:moveTo>
                  <a:pt x="66452" y="30928"/>
                </a:moveTo>
                <a:lnTo>
                  <a:pt x="64064" y="30928"/>
                </a:lnTo>
                <a:lnTo>
                  <a:pt x="64064" y="28540"/>
                </a:lnTo>
                <a:lnTo>
                  <a:pt x="66452" y="28540"/>
                </a:lnTo>
                <a:close/>
                <a:moveTo>
                  <a:pt x="66452" y="33466"/>
                </a:moveTo>
                <a:lnTo>
                  <a:pt x="64064" y="33466"/>
                </a:lnTo>
                <a:lnTo>
                  <a:pt x="64064" y="31077"/>
                </a:lnTo>
                <a:lnTo>
                  <a:pt x="66452" y="31077"/>
                </a:lnTo>
                <a:close/>
                <a:moveTo>
                  <a:pt x="66452" y="36003"/>
                </a:moveTo>
                <a:lnTo>
                  <a:pt x="64064" y="36003"/>
                </a:lnTo>
                <a:lnTo>
                  <a:pt x="64064" y="33614"/>
                </a:lnTo>
                <a:lnTo>
                  <a:pt x="66452" y="33614"/>
                </a:lnTo>
                <a:close/>
                <a:moveTo>
                  <a:pt x="66452" y="38540"/>
                </a:moveTo>
                <a:lnTo>
                  <a:pt x="64064" y="38540"/>
                </a:lnTo>
                <a:lnTo>
                  <a:pt x="64064" y="36152"/>
                </a:lnTo>
                <a:lnTo>
                  <a:pt x="66452" y="36152"/>
                </a:lnTo>
                <a:close/>
                <a:moveTo>
                  <a:pt x="66452" y="41079"/>
                </a:moveTo>
                <a:lnTo>
                  <a:pt x="64064" y="41079"/>
                </a:lnTo>
                <a:lnTo>
                  <a:pt x="64064" y="38690"/>
                </a:lnTo>
                <a:lnTo>
                  <a:pt x="66452" y="38690"/>
                </a:lnTo>
                <a:close/>
                <a:moveTo>
                  <a:pt x="66452" y="43616"/>
                </a:moveTo>
                <a:lnTo>
                  <a:pt x="64064" y="43616"/>
                </a:lnTo>
                <a:lnTo>
                  <a:pt x="64064" y="41226"/>
                </a:lnTo>
                <a:lnTo>
                  <a:pt x="66452" y="41226"/>
                </a:lnTo>
                <a:close/>
                <a:moveTo>
                  <a:pt x="66452" y="46152"/>
                </a:moveTo>
                <a:lnTo>
                  <a:pt x="64064" y="46152"/>
                </a:lnTo>
                <a:lnTo>
                  <a:pt x="64064" y="43764"/>
                </a:lnTo>
                <a:lnTo>
                  <a:pt x="66452" y="43764"/>
                </a:lnTo>
                <a:close/>
                <a:moveTo>
                  <a:pt x="66452" y="48691"/>
                </a:moveTo>
                <a:lnTo>
                  <a:pt x="64064" y="48691"/>
                </a:lnTo>
                <a:lnTo>
                  <a:pt x="64064" y="46302"/>
                </a:lnTo>
                <a:lnTo>
                  <a:pt x="66452" y="46302"/>
                </a:lnTo>
                <a:close/>
                <a:moveTo>
                  <a:pt x="66452" y="51228"/>
                </a:moveTo>
                <a:lnTo>
                  <a:pt x="64064" y="51228"/>
                </a:lnTo>
                <a:lnTo>
                  <a:pt x="64064" y="48839"/>
                </a:lnTo>
                <a:lnTo>
                  <a:pt x="66452" y="48839"/>
                </a:lnTo>
                <a:close/>
                <a:moveTo>
                  <a:pt x="66452" y="53765"/>
                </a:moveTo>
                <a:lnTo>
                  <a:pt x="64064" y="53765"/>
                </a:lnTo>
                <a:lnTo>
                  <a:pt x="64064" y="51376"/>
                </a:lnTo>
                <a:lnTo>
                  <a:pt x="66452" y="51376"/>
                </a:lnTo>
                <a:close/>
                <a:moveTo>
                  <a:pt x="66452" y="56303"/>
                </a:moveTo>
                <a:lnTo>
                  <a:pt x="64064" y="56303"/>
                </a:lnTo>
                <a:lnTo>
                  <a:pt x="64064" y="53914"/>
                </a:lnTo>
                <a:lnTo>
                  <a:pt x="66452" y="53914"/>
                </a:lnTo>
                <a:close/>
                <a:moveTo>
                  <a:pt x="66452" y="58840"/>
                </a:moveTo>
                <a:lnTo>
                  <a:pt x="64064" y="58840"/>
                </a:lnTo>
                <a:lnTo>
                  <a:pt x="64064" y="56451"/>
                </a:lnTo>
                <a:lnTo>
                  <a:pt x="66452" y="56451"/>
                </a:lnTo>
                <a:close/>
                <a:moveTo>
                  <a:pt x="63915" y="5554"/>
                </a:moveTo>
                <a:lnTo>
                  <a:pt x="61526" y="5554"/>
                </a:lnTo>
                <a:lnTo>
                  <a:pt x="61526" y="3165"/>
                </a:lnTo>
                <a:lnTo>
                  <a:pt x="63915" y="3165"/>
                </a:lnTo>
                <a:close/>
                <a:moveTo>
                  <a:pt x="63915" y="8092"/>
                </a:moveTo>
                <a:lnTo>
                  <a:pt x="61526" y="8092"/>
                </a:lnTo>
                <a:lnTo>
                  <a:pt x="61526" y="5703"/>
                </a:lnTo>
                <a:lnTo>
                  <a:pt x="63915" y="5703"/>
                </a:lnTo>
                <a:close/>
                <a:moveTo>
                  <a:pt x="63915" y="10629"/>
                </a:moveTo>
                <a:lnTo>
                  <a:pt x="61526" y="10629"/>
                </a:lnTo>
                <a:lnTo>
                  <a:pt x="61526" y="8240"/>
                </a:lnTo>
                <a:lnTo>
                  <a:pt x="63915" y="8240"/>
                </a:lnTo>
                <a:close/>
                <a:moveTo>
                  <a:pt x="63915" y="13166"/>
                </a:moveTo>
                <a:lnTo>
                  <a:pt x="61526" y="13166"/>
                </a:lnTo>
                <a:lnTo>
                  <a:pt x="61526" y="10777"/>
                </a:lnTo>
                <a:lnTo>
                  <a:pt x="63915" y="10777"/>
                </a:lnTo>
                <a:close/>
                <a:moveTo>
                  <a:pt x="63915" y="15704"/>
                </a:moveTo>
                <a:lnTo>
                  <a:pt x="61526" y="15704"/>
                </a:lnTo>
                <a:lnTo>
                  <a:pt x="61526" y="13316"/>
                </a:lnTo>
                <a:lnTo>
                  <a:pt x="63915" y="13316"/>
                </a:lnTo>
                <a:close/>
                <a:moveTo>
                  <a:pt x="63915" y="18242"/>
                </a:moveTo>
                <a:lnTo>
                  <a:pt x="61526" y="18242"/>
                </a:lnTo>
                <a:lnTo>
                  <a:pt x="61526" y="15853"/>
                </a:lnTo>
                <a:lnTo>
                  <a:pt x="63915" y="15853"/>
                </a:lnTo>
                <a:close/>
                <a:moveTo>
                  <a:pt x="63915" y="20778"/>
                </a:moveTo>
                <a:lnTo>
                  <a:pt x="61526" y="20778"/>
                </a:lnTo>
                <a:lnTo>
                  <a:pt x="61526" y="18389"/>
                </a:lnTo>
                <a:lnTo>
                  <a:pt x="63915" y="18389"/>
                </a:lnTo>
                <a:close/>
                <a:moveTo>
                  <a:pt x="63915" y="23316"/>
                </a:moveTo>
                <a:lnTo>
                  <a:pt x="61526" y="23316"/>
                </a:lnTo>
                <a:lnTo>
                  <a:pt x="61526" y="20928"/>
                </a:lnTo>
                <a:lnTo>
                  <a:pt x="63915" y="20928"/>
                </a:lnTo>
                <a:close/>
                <a:moveTo>
                  <a:pt x="63915" y="25854"/>
                </a:moveTo>
                <a:lnTo>
                  <a:pt x="61526" y="25854"/>
                </a:lnTo>
                <a:lnTo>
                  <a:pt x="61526" y="23465"/>
                </a:lnTo>
                <a:lnTo>
                  <a:pt x="63915" y="23465"/>
                </a:lnTo>
                <a:close/>
                <a:moveTo>
                  <a:pt x="63915" y="28391"/>
                </a:moveTo>
                <a:lnTo>
                  <a:pt x="61526" y="28391"/>
                </a:lnTo>
                <a:lnTo>
                  <a:pt x="61526" y="26002"/>
                </a:lnTo>
                <a:lnTo>
                  <a:pt x="63915" y="26002"/>
                </a:lnTo>
                <a:close/>
                <a:moveTo>
                  <a:pt x="63915" y="30928"/>
                </a:moveTo>
                <a:lnTo>
                  <a:pt x="61526" y="30928"/>
                </a:lnTo>
                <a:lnTo>
                  <a:pt x="61526" y="28540"/>
                </a:lnTo>
                <a:lnTo>
                  <a:pt x="63915" y="28540"/>
                </a:lnTo>
                <a:close/>
                <a:moveTo>
                  <a:pt x="63915" y="33466"/>
                </a:moveTo>
                <a:lnTo>
                  <a:pt x="61526" y="33466"/>
                </a:lnTo>
                <a:lnTo>
                  <a:pt x="61526" y="31077"/>
                </a:lnTo>
                <a:lnTo>
                  <a:pt x="63915" y="31077"/>
                </a:lnTo>
                <a:close/>
                <a:moveTo>
                  <a:pt x="63915" y="36003"/>
                </a:moveTo>
                <a:lnTo>
                  <a:pt x="61526" y="36003"/>
                </a:lnTo>
                <a:lnTo>
                  <a:pt x="61526" y="33614"/>
                </a:lnTo>
                <a:lnTo>
                  <a:pt x="63915" y="33614"/>
                </a:lnTo>
                <a:close/>
                <a:moveTo>
                  <a:pt x="63915" y="38540"/>
                </a:moveTo>
                <a:lnTo>
                  <a:pt x="61526" y="38540"/>
                </a:lnTo>
                <a:lnTo>
                  <a:pt x="61526" y="36152"/>
                </a:lnTo>
                <a:lnTo>
                  <a:pt x="63915" y="36152"/>
                </a:lnTo>
                <a:close/>
                <a:moveTo>
                  <a:pt x="63915" y="41079"/>
                </a:moveTo>
                <a:lnTo>
                  <a:pt x="61526" y="41079"/>
                </a:lnTo>
                <a:lnTo>
                  <a:pt x="61526" y="38690"/>
                </a:lnTo>
                <a:lnTo>
                  <a:pt x="63915" y="38690"/>
                </a:lnTo>
                <a:close/>
                <a:moveTo>
                  <a:pt x="63915" y="43616"/>
                </a:moveTo>
                <a:lnTo>
                  <a:pt x="61526" y="43616"/>
                </a:lnTo>
                <a:lnTo>
                  <a:pt x="61526" y="41226"/>
                </a:lnTo>
                <a:lnTo>
                  <a:pt x="63915" y="41226"/>
                </a:lnTo>
                <a:close/>
                <a:moveTo>
                  <a:pt x="63915" y="46152"/>
                </a:moveTo>
                <a:lnTo>
                  <a:pt x="61526" y="46152"/>
                </a:lnTo>
                <a:lnTo>
                  <a:pt x="61526" y="43764"/>
                </a:lnTo>
                <a:lnTo>
                  <a:pt x="63915" y="43764"/>
                </a:lnTo>
                <a:close/>
                <a:moveTo>
                  <a:pt x="63915" y="48691"/>
                </a:moveTo>
                <a:lnTo>
                  <a:pt x="61526" y="48691"/>
                </a:lnTo>
                <a:lnTo>
                  <a:pt x="61526" y="46302"/>
                </a:lnTo>
                <a:lnTo>
                  <a:pt x="63915" y="46302"/>
                </a:lnTo>
                <a:close/>
                <a:moveTo>
                  <a:pt x="63915" y="51228"/>
                </a:moveTo>
                <a:lnTo>
                  <a:pt x="61526" y="51228"/>
                </a:lnTo>
                <a:lnTo>
                  <a:pt x="61526" y="48839"/>
                </a:lnTo>
                <a:lnTo>
                  <a:pt x="63915" y="48839"/>
                </a:lnTo>
                <a:close/>
                <a:moveTo>
                  <a:pt x="63915" y="53765"/>
                </a:moveTo>
                <a:lnTo>
                  <a:pt x="61526" y="53765"/>
                </a:lnTo>
                <a:lnTo>
                  <a:pt x="61526" y="51376"/>
                </a:lnTo>
                <a:lnTo>
                  <a:pt x="63915" y="51376"/>
                </a:lnTo>
                <a:close/>
                <a:moveTo>
                  <a:pt x="63915" y="56303"/>
                </a:moveTo>
                <a:lnTo>
                  <a:pt x="61526" y="56303"/>
                </a:lnTo>
                <a:lnTo>
                  <a:pt x="61526" y="53914"/>
                </a:lnTo>
                <a:lnTo>
                  <a:pt x="63915" y="53914"/>
                </a:lnTo>
                <a:close/>
                <a:moveTo>
                  <a:pt x="63915" y="58840"/>
                </a:moveTo>
                <a:lnTo>
                  <a:pt x="61526" y="58840"/>
                </a:lnTo>
                <a:lnTo>
                  <a:pt x="61526" y="56451"/>
                </a:lnTo>
                <a:lnTo>
                  <a:pt x="63915" y="56451"/>
                </a:lnTo>
                <a:close/>
                <a:moveTo>
                  <a:pt x="61378" y="5554"/>
                </a:moveTo>
                <a:lnTo>
                  <a:pt x="58989" y="5554"/>
                </a:lnTo>
                <a:lnTo>
                  <a:pt x="58989" y="3165"/>
                </a:lnTo>
                <a:lnTo>
                  <a:pt x="61378" y="3165"/>
                </a:lnTo>
                <a:close/>
                <a:moveTo>
                  <a:pt x="61378" y="8092"/>
                </a:moveTo>
                <a:lnTo>
                  <a:pt x="58989" y="8092"/>
                </a:lnTo>
                <a:lnTo>
                  <a:pt x="58989" y="5703"/>
                </a:lnTo>
                <a:lnTo>
                  <a:pt x="61378" y="5703"/>
                </a:lnTo>
                <a:close/>
                <a:moveTo>
                  <a:pt x="61378" y="10629"/>
                </a:moveTo>
                <a:lnTo>
                  <a:pt x="58989" y="10629"/>
                </a:lnTo>
                <a:lnTo>
                  <a:pt x="58989" y="8240"/>
                </a:lnTo>
                <a:lnTo>
                  <a:pt x="61378" y="8240"/>
                </a:lnTo>
                <a:close/>
                <a:moveTo>
                  <a:pt x="61378" y="13166"/>
                </a:moveTo>
                <a:lnTo>
                  <a:pt x="58989" y="13166"/>
                </a:lnTo>
                <a:lnTo>
                  <a:pt x="58989" y="10777"/>
                </a:lnTo>
                <a:lnTo>
                  <a:pt x="61378" y="10777"/>
                </a:lnTo>
                <a:close/>
                <a:moveTo>
                  <a:pt x="61378" y="15704"/>
                </a:moveTo>
                <a:lnTo>
                  <a:pt x="58989" y="15704"/>
                </a:lnTo>
                <a:lnTo>
                  <a:pt x="58989" y="13316"/>
                </a:lnTo>
                <a:lnTo>
                  <a:pt x="61378" y="13316"/>
                </a:lnTo>
                <a:close/>
                <a:moveTo>
                  <a:pt x="61378" y="18242"/>
                </a:moveTo>
                <a:lnTo>
                  <a:pt x="58989" y="18242"/>
                </a:lnTo>
                <a:lnTo>
                  <a:pt x="58989" y="15853"/>
                </a:lnTo>
                <a:lnTo>
                  <a:pt x="61378" y="15853"/>
                </a:lnTo>
                <a:close/>
                <a:moveTo>
                  <a:pt x="61378" y="20778"/>
                </a:moveTo>
                <a:lnTo>
                  <a:pt x="58989" y="20778"/>
                </a:lnTo>
                <a:lnTo>
                  <a:pt x="58989" y="18389"/>
                </a:lnTo>
                <a:lnTo>
                  <a:pt x="61378" y="18389"/>
                </a:lnTo>
                <a:close/>
                <a:moveTo>
                  <a:pt x="61378" y="23316"/>
                </a:moveTo>
                <a:lnTo>
                  <a:pt x="58989" y="23316"/>
                </a:lnTo>
                <a:lnTo>
                  <a:pt x="58989" y="20928"/>
                </a:lnTo>
                <a:lnTo>
                  <a:pt x="61378" y="20928"/>
                </a:lnTo>
                <a:close/>
                <a:moveTo>
                  <a:pt x="61378" y="25854"/>
                </a:moveTo>
                <a:lnTo>
                  <a:pt x="58989" y="25854"/>
                </a:lnTo>
                <a:lnTo>
                  <a:pt x="58989" y="23465"/>
                </a:lnTo>
                <a:lnTo>
                  <a:pt x="61378" y="23465"/>
                </a:lnTo>
                <a:close/>
                <a:moveTo>
                  <a:pt x="61378" y="28391"/>
                </a:moveTo>
                <a:lnTo>
                  <a:pt x="58989" y="28391"/>
                </a:lnTo>
                <a:lnTo>
                  <a:pt x="58989" y="26002"/>
                </a:lnTo>
                <a:lnTo>
                  <a:pt x="61378" y="26002"/>
                </a:lnTo>
                <a:close/>
                <a:moveTo>
                  <a:pt x="61378" y="30928"/>
                </a:moveTo>
                <a:lnTo>
                  <a:pt x="58989" y="30928"/>
                </a:lnTo>
                <a:lnTo>
                  <a:pt x="58989" y="28540"/>
                </a:lnTo>
                <a:lnTo>
                  <a:pt x="61378" y="28540"/>
                </a:lnTo>
                <a:close/>
                <a:moveTo>
                  <a:pt x="61378" y="33466"/>
                </a:moveTo>
                <a:lnTo>
                  <a:pt x="58989" y="33466"/>
                </a:lnTo>
                <a:lnTo>
                  <a:pt x="58989" y="31077"/>
                </a:lnTo>
                <a:lnTo>
                  <a:pt x="61378" y="31077"/>
                </a:lnTo>
                <a:close/>
                <a:moveTo>
                  <a:pt x="61378" y="36003"/>
                </a:moveTo>
                <a:lnTo>
                  <a:pt x="58989" y="36003"/>
                </a:lnTo>
                <a:lnTo>
                  <a:pt x="58989" y="33614"/>
                </a:lnTo>
                <a:lnTo>
                  <a:pt x="61378" y="33614"/>
                </a:lnTo>
                <a:close/>
                <a:moveTo>
                  <a:pt x="61378" y="38540"/>
                </a:moveTo>
                <a:lnTo>
                  <a:pt x="58989" y="38540"/>
                </a:lnTo>
                <a:lnTo>
                  <a:pt x="58989" y="36152"/>
                </a:lnTo>
                <a:lnTo>
                  <a:pt x="61378" y="36152"/>
                </a:lnTo>
                <a:close/>
                <a:moveTo>
                  <a:pt x="61378" y="41079"/>
                </a:moveTo>
                <a:lnTo>
                  <a:pt x="58989" y="41079"/>
                </a:lnTo>
                <a:lnTo>
                  <a:pt x="58989" y="38690"/>
                </a:lnTo>
                <a:lnTo>
                  <a:pt x="61378" y="38690"/>
                </a:lnTo>
                <a:close/>
                <a:moveTo>
                  <a:pt x="61378" y="43616"/>
                </a:moveTo>
                <a:lnTo>
                  <a:pt x="58989" y="43616"/>
                </a:lnTo>
                <a:lnTo>
                  <a:pt x="58989" y="41226"/>
                </a:lnTo>
                <a:lnTo>
                  <a:pt x="61378" y="41226"/>
                </a:lnTo>
                <a:close/>
                <a:moveTo>
                  <a:pt x="61378" y="46152"/>
                </a:moveTo>
                <a:lnTo>
                  <a:pt x="58989" y="46152"/>
                </a:lnTo>
                <a:lnTo>
                  <a:pt x="58989" y="43764"/>
                </a:lnTo>
                <a:lnTo>
                  <a:pt x="61378" y="43764"/>
                </a:lnTo>
                <a:close/>
                <a:moveTo>
                  <a:pt x="61378" y="48691"/>
                </a:moveTo>
                <a:lnTo>
                  <a:pt x="58989" y="48691"/>
                </a:lnTo>
                <a:lnTo>
                  <a:pt x="58989" y="46302"/>
                </a:lnTo>
                <a:lnTo>
                  <a:pt x="61378" y="46302"/>
                </a:lnTo>
                <a:close/>
                <a:moveTo>
                  <a:pt x="61378" y="51228"/>
                </a:moveTo>
                <a:lnTo>
                  <a:pt x="58989" y="51228"/>
                </a:lnTo>
                <a:lnTo>
                  <a:pt x="58989" y="48839"/>
                </a:lnTo>
                <a:lnTo>
                  <a:pt x="61378" y="48839"/>
                </a:lnTo>
                <a:close/>
                <a:moveTo>
                  <a:pt x="61378" y="53765"/>
                </a:moveTo>
                <a:lnTo>
                  <a:pt x="58989" y="53765"/>
                </a:lnTo>
                <a:lnTo>
                  <a:pt x="58989" y="51376"/>
                </a:lnTo>
                <a:lnTo>
                  <a:pt x="61378" y="51376"/>
                </a:lnTo>
                <a:close/>
                <a:moveTo>
                  <a:pt x="61378" y="56303"/>
                </a:moveTo>
                <a:lnTo>
                  <a:pt x="58989" y="56303"/>
                </a:lnTo>
                <a:lnTo>
                  <a:pt x="58989" y="53914"/>
                </a:lnTo>
                <a:lnTo>
                  <a:pt x="61378" y="53914"/>
                </a:lnTo>
                <a:close/>
                <a:moveTo>
                  <a:pt x="61378" y="58840"/>
                </a:moveTo>
                <a:lnTo>
                  <a:pt x="58989" y="58840"/>
                </a:lnTo>
                <a:lnTo>
                  <a:pt x="58989" y="56451"/>
                </a:lnTo>
                <a:lnTo>
                  <a:pt x="61378" y="56451"/>
                </a:lnTo>
                <a:close/>
                <a:moveTo>
                  <a:pt x="58840" y="5554"/>
                </a:moveTo>
                <a:lnTo>
                  <a:pt x="56452" y="5554"/>
                </a:lnTo>
                <a:lnTo>
                  <a:pt x="56452" y="3165"/>
                </a:lnTo>
                <a:lnTo>
                  <a:pt x="58840" y="3165"/>
                </a:lnTo>
                <a:close/>
                <a:moveTo>
                  <a:pt x="58840" y="8092"/>
                </a:moveTo>
                <a:lnTo>
                  <a:pt x="56452" y="8092"/>
                </a:lnTo>
                <a:lnTo>
                  <a:pt x="56452" y="5703"/>
                </a:lnTo>
                <a:lnTo>
                  <a:pt x="58840" y="5703"/>
                </a:lnTo>
                <a:close/>
                <a:moveTo>
                  <a:pt x="58840" y="10629"/>
                </a:moveTo>
                <a:lnTo>
                  <a:pt x="56452" y="10629"/>
                </a:lnTo>
                <a:lnTo>
                  <a:pt x="56452" y="8240"/>
                </a:lnTo>
                <a:lnTo>
                  <a:pt x="58840" y="8240"/>
                </a:lnTo>
                <a:close/>
                <a:moveTo>
                  <a:pt x="58840" y="13166"/>
                </a:moveTo>
                <a:lnTo>
                  <a:pt x="56452" y="13166"/>
                </a:lnTo>
                <a:lnTo>
                  <a:pt x="56452" y="10777"/>
                </a:lnTo>
                <a:lnTo>
                  <a:pt x="58840" y="10777"/>
                </a:lnTo>
                <a:close/>
                <a:moveTo>
                  <a:pt x="58840" y="15704"/>
                </a:moveTo>
                <a:lnTo>
                  <a:pt x="56452" y="15704"/>
                </a:lnTo>
                <a:lnTo>
                  <a:pt x="56452" y="13316"/>
                </a:lnTo>
                <a:lnTo>
                  <a:pt x="58840" y="13316"/>
                </a:lnTo>
                <a:close/>
                <a:moveTo>
                  <a:pt x="58840" y="18242"/>
                </a:moveTo>
                <a:lnTo>
                  <a:pt x="56452" y="18242"/>
                </a:lnTo>
                <a:lnTo>
                  <a:pt x="56452" y="15853"/>
                </a:lnTo>
                <a:lnTo>
                  <a:pt x="58840" y="15853"/>
                </a:lnTo>
                <a:close/>
                <a:moveTo>
                  <a:pt x="58840" y="20778"/>
                </a:moveTo>
                <a:lnTo>
                  <a:pt x="56452" y="20778"/>
                </a:lnTo>
                <a:lnTo>
                  <a:pt x="56452" y="18389"/>
                </a:lnTo>
                <a:lnTo>
                  <a:pt x="58840" y="18389"/>
                </a:lnTo>
                <a:close/>
                <a:moveTo>
                  <a:pt x="58840" y="23316"/>
                </a:moveTo>
                <a:lnTo>
                  <a:pt x="56452" y="23316"/>
                </a:lnTo>
                <a:lnTo>
                  <a:pt x="56452" y="20928"/>
                </a:lnTo>
                <a:lnTo>
                  <a:pt x="58840" y="20928"/>
                </a:lnTo>
                <a:close/>
                <a:moveTo>
                  <a:pt x="58840" y="25854"/>
                </a:moveTo>
                <a:lnTo>
                  <a:pt x="56452" y="25854"/>
                </a:lnTo>
                <a:lnTo>
                  <a:pt x="56452" y="23465"/>
                </a:lnTo>
                <a:lnTo>
                  <a:pt x="58840" y="23465"/>
                </a:lnTo>
                <a:close/>
                <a:moveTo>
                  <a:pt x="58840" y="28391"/>
                </a:moveTo>
                <a:lnTo>
                  <a:pt x="56452" y="28391"/>
                </a:lnTo>
                <a:lnTo>
                  <a:pt x="56452" y="26002"/>
                </a:lnTo>
                <a:lnTo>
                  <a:pt x="58840" y="26002"/>
                </a:lnTo>
                <a:close/>
                <a:moveTo>
                  <a:pt x="58840" y="30928"/>
                </a:moveTo>
                <a:lnTo>
                  <a:pt x="56452" y="30928"/>
                </a:lnTo>
                <a:lnTo>
                  <a:pt x="56452" y="28540"/>
                </a:lnTo>
                <a:lnTo>
                  <a:pt x="58840" y="28540"/>
                </a:lnTo>
                <a:close/>
                <a:moveTo>
                  <a:pt x="58840" y="33466"/>
                </a:moveTo>
                <a:lnTo>
                  <a:pt x="56452" y="33466"/>
                </a:lnTo>
                <a:lnTo>
                  <a:pt x="56452" y="31077"/>
                </a:lnTo>
                <a:lnTo>
                  <a:pt x="58840" y="31077"/>
                </a:lnTo>
                <a:close/>
                <a:moveTo>
                  <a:pt x="58840" y="36003"/>
                </a:moveTo>
                <a:lnTo>
                  <a:pt x="56452" y="36003"/>
                </a:lnTo>
                <a:lnTo>
                  <a:pt x="56452" y="33614"/>
                </a:lnTo>
                <a:lnTo>
                  <a:pt x="58840" y="33614"/>
                </a:lnTo>
                <a:close/>
                <a:moveTo>
                  <a:pt x="58840" y="38540"/>
                </a:moveTo>
                <a:lnTo>
                  <a:pt x="56452" y="38540"/>
                </a:lnTo>
                <a:lnTo>
                  <a:pt x="56452" y="36152"/>
                </a:lnTo>
                <a:lnTo>
                  <a:pt x="58840" y="36152"/>
                </a:lnTo>
                <a:close/>
                <a:moveTo>
                  <a:pt x="58840" y="41079"/>
                </a:moveTo>
                <a:lnTo>
                  <a:pt x="56452" y="41079"/>
                </a:lnTo>
                <a:lnTo>
                  <a:pt x="56452" y="38690"/>
                </a:lnTo>
                <a:lnTo>
                  <a:pt x="58840" y="38690"/>
                </a:lnTo>
                <a:close/>
                <a:moveTo>
                  <a:pt x="58840" y="43616"/>
                </a:moveTo>
                <a:lnTo>
                  <a:pt x="56452" y="43616"/>
                </a:lnTo>
                <a:lnTo>
                  <a:pt x="56452" y="41226"/>
                </a:lnTo>
                <a:lnTo>
                  <a:pt x="58840" y="41226"/>
                </a:lnTo>
                <a:close/>
                <a:moveTo>
                  <a:pt x="58840" y="46152"/>
                </a:moveTo>
                <a:lnTo>
                  <a:pt x="56452" y="46152"/>
                </a:lnTo>
                <a:lnTo>
                  <a:pt x="56452" y="43764"/>
                </a:lnTo>
                <a:lnTo>
                  <a:pt x="58840" y="43764"/>
                </a:lnTo>
                <a:close/>
                <a:moveTo>
                  <a:pt x="58840" y="48691"/>
                </a:moveTo>
                <a:lnTo>
                  <a:pt x="56452" y="48691"/>
                </a:lnTo>
                <a:lnTo>
                  <a:pt x="56452" y="46302"/>
                </a:lnTo>
                <a:lnTo>
                  <a:pt x="58840" y="46302"/>
                </a:lnTo>
                <a:close/>
                <a:moveTo>
                  <a:pt x="58840" y="51228"/>
                </a:moveTo>
                <a:lnTo>
                  <a:pt x="56452" y="51228"/>
                </a:lnTo>
                <a:lnTo>
                  <a:pt x="56452" y="48839"/>
                </a:lnTo>
                <a:lnTo>
                  <a:pt x="58840" y="48839"/>
                </a:lnTo>
                <a:close/>
                <a:moveTo>
                  <a:pt x="58840" y="53765"/>
                </a:moveTo>
                <a:lnTo>
                  <a:pt x="56452" y="53765"/>
                </a:lnTo>
                <a:lnTo>
                  <a:pt x="56452" y="51376"/>
                </a:lnTo>
                <a:lnTo>
                  <a:pt x="58840" y="51376"/>
                </a:lnTo>
                <a:close/>
                <a:moveTo>
                  <a:pt x="58840" y="56303"/>
                </a:moveTo>
                <a:lnTo>
                  <a:pt x="56452" y="56303"/>
                </a:lnTo>
                <a:lnTo>
                  <a:pt x="56452" y="53914"/>
                </a:lnTo>
                <a:lnTo>
                  <a:pt x="58840" y="53914"/>
                </a:lnTo>
                <a:close/>
                <a:moveTo>
                  <a:pt x="58840" y="58840"/>
                </a:moveTo>
                <a:lnTo>
                  <a:pt x="56452" y="58840"/>
                </a:lnTo>
                <a:lnTo>
                  <a:pt x="56452" y="56451"/>
                </a:lnTo>
                <a:lnTo>
                  <a:pt x="58840" y="56451"/>
                </a:lnTo>
                <a:close/>
                <a:moveTo>
                  <a:pt x="56303" y="5554"/>
                </a:moveTo>
                <a:lnTo>
                  <a:pt x="53914" y="5554"/>
                </a:lnTo>
                <a:lnTo>
                  <a:pt x="53914" y="3165"/>
                </a:lnTo>
                <a:lnTo>
                  <a:pt x="56303" y="3165"/>
                </a:lnTo>
                <a:close/>
                <a:moveTo>
                  <a:pt x="56303" y="8092"/>
                </a:moveTo>
                <a:lnTo>
                  <a:pt x="53914" y="8092"/>
                </a:lnTo>
                <a:lnTo>
                  <a:pt x="53914" y="5703"/>
                </a:lnTo>
                <a:lnTo>
                  <a:pt x="56303" y="5703"/>
                </a:lnTo>
                <a:close/>
                <a:moveTo>
                  <a:pt x="56303" y="10629"/>
                </a:moveTo>
                <a:lnTo>
                  <a:pt x="53914" y="10629"/>
                </a:lnTo>
                <a:lnTo>
                  <a:pt x="53914" y="8240"/>
                </a:lnTo>
                <a:lnTo>
                  <a:pt x="56303" y="8240"/>
                </a:lnTo>
                <a:close/>
                <a:moveTo>
                  <a:pt x="56303" y="13166"/>
                </a:moveTo>
                <a:lnTo>
                  <a:pt x="53914" y="13166"/>
                </a:lnTo>
                <a:lnTo>
                  <a:pt x="53914" y="10777"/>
                </a:lnTo>
                <a:lnTo>
                  <a:pt x="56303" y="10777"/>
                </a:lnTo>
                <a:close/>
                <a:moveTo>
                  <a:pt x="56303" y="15704"/>
                </a:moveTo>
                <a:lnTo>
                  <a:pt x="53914" y="15704"/>
                </a:lnTo>
                <a:lnTo>
                  <a:pt x="53914" y="13316"/>
                </a:lnTo>
                <a:lnTo>
                  <a:pt x="56303" y="13316"/>
                </a:lnTo>
                <a:close/>
                <a:moveTo>
                  <a:pt x="56303" y="18242"/>
                </a:moveTo>
                <a:lnTo>
                  <a:pt x="53914" y="18242"/>
                </a:lnTo>
                <a:lnTo>
                  <a:pt x="53914" y="15853"/>
                </a:lnTo>
                <a:lnTo>
                  <a:pt x="56303" y="15853"/>
                </a:lnTo>
                <a:close/>
                <a:moveTo>
                  <a:pt x="56303" y="20778"/>
                </a:moveTo>
                <a:lnTo>
                  <a:pt x="53914" y="20778"/>
                </a:lnTo>
                <a:lnTo>
                  <a:pt x="53914" y="18389"/>
                </a:lnTo>
                <a:lnTo>
                  <a:pt x="56303" y="18389"/>
                </a:lnTo>
                <a:close/>
                <a:moveTo>
                  <a:pt x="56303" y="23316"/>
                </a:moveTo>
                <a:lnTo>
                  <a:pt x="53914" y="23316"/>
                </a:lnTo>
                <a:lnTo>
                  <a:pt x="53914" y="20928"/>
                </a:lnTo>
                <a:lnTo>
                  <a:pt x="56303" y="20928"/>
                </a:lnTo>
                <a:close/>
                <a:moveTo>
                  <a:pt x="56303" y="25854"/>
                </a:moveTo>
                <a:lnTo>
                  <a:pt x="53914" y="25854"/>
                </a:lnTo>
                <a:lnTo>
                  <a:pt x="53914" y="23465"/>
                </a:lnTo>
                <a:lnTo>
                  <a:pt x="56303" y="23465"/>
                </a:lnTo>
                <a:close/>
                <a:moveTo>
                  <a:pt x="56303" y="28391"/>
                </a:moveTo>
                <a:lnTo>
                  <a:pt x="53914" y="28391"/>
                </a:lnTo>
                <a:lnTo>
                  <a:pt x="53914" y="26002"/>
                </a:lnTo>
                <a:lnTo>
                  <a:pt x="56303" y="26002"/>
                </a:lnTo>
                <a:close/>
                <a:moveTo>
                  <a:pt x="56303" y="30928"/>
                </a:moveTo>
                <a:lnTo>
                  <a:pt x="53914" y="30928"/>
                </a:lnTo>
                <a:lnTo>
                  <a:pt x="53914" y="28540"/>
                </a:lnTo>
                <a:lnTo>
                  <a:pt x="56303" y="28540"/>
                </a:lnTo>
                <a:close/>
                <a:moveTo>
                  <a:pt x="56303" y="33466"/>
                </a:moveTo>
                <a:lnTo>
                  <a:pt x="53914" y="33466"/>
                </a:lnTo>
                <a:lnTo>
                  <a:pt x="53914" y="31077"/>
                </a:lnTo>
                <a:lnTo>
                  <a:pt x="56303" y="31077"/>
                </a:lnTo>
                <a:close/>
                <a:moveTo>
                  <a:pt x="56303" y="36003"/>
                </a:moveTo>
                <a:lnTo>
                  <a:pt x="53914" y="36003"/>
                </a:lnTo>
                <a:lnTo>
                  <a:pt x="53914" y="33614"/>
                </a:lnTo>
                <a:lnTo>
                  <a:pt x="56303" y="33614"/>
                </a:lnTo>
                <a:close/>
                <a:moveTo>
                  <a:pt x="56303" y="38540"/>
                </a:moveTo>
                <a:lnTo>
                  <a:pt x="53914" y="38540"/>
                </a:lnTo>
                <a:lnTo>
                  <a:pt x="53914" y="36152"/>
                </a:lnTo>
                <a:lnTo>
                  <a:pt x="56303" y="36152"/>
                </a:lnTo>
                <a:close/>
                <a:moveTo>
                  <a:pt x="56303" y="41079"/>
                </a:moveTo>
                <a:lnTo>
                  <a:pt x="53914" y="41079"/>
                </a:lnTo>
                <a:lnTo>
                  <a:pt x="53914" y="38690"/>
                </a:lnTo>
                <a:lnTo>
                  <a:pt x="56303" y="38690"/>
                </a:lnTo>
                <a:close/>
                <a:moveTo>
                  <a:pt x="56303" y="43616"/>
                </a:moveTo>
                <a:lnTo>
                  <a:pt x="53914" y="43616"/>
                </a:lnTo>
                <a:lnTo>
                  <a:pt x="53914" y="41226"/>
                </a:lnTo>
                <a:lnTo>
                  <a:pt x="56303" y="41226"/>
                </a:lnTo>
                <a:close/>
                <a:moveTo>
                  <a:pt x="56303" y="46152"/>
                </a:moveTo>
                <a:lnTo>
                  <a:pt x="53914" y="46152"/>
                </a:lnTo>
                <a:lnTo>
                  <a:pt x="53914" y="43764"/>
                </a:lnTo>
                <a:lnTo>
                  <a:pt x="56303" y="43764"/>
                </a:lnTo>
                <a:close/>
                <a:moveTo>
                  <a:pt x="56303" y="48691"/>
                </a:moveTo>
                <a:lnTo>
                  <a:pt x="53914" y="48691"/>
                </a:lnTo>
                <a:lnTo>
                  <a:pt x="53914" y="46302"/>
                </a:lnTo>
                <a:lnTo>
                  <a:pt x="56303" y="46302"/>
                </a:lnTo>
                <a:close/>
                <a:moveTo>
                  <a:pt x="56303" y="51228"/>
                </a:moveTo>
                <a:lnTo>
                  <a:pt x="53914" y="51228"/>
                </a:lnTo>
                <a:lnTo>
                  <a:pt x="53914" y="48839"/>
                </a:lnTo>
                <a:lnTo>
                  <a:pt x="56303" y="48839"/>
                </a:lnTo>
                <a:close/>
                <a:moveTo>
                  <a:pt x="56303" y="53765"/>
                </a:moveTo>
                <a:lnTo>
                  <a:pt x="53914" y="53765"/>
                </a:lnTo>
                <a:lnTo>
                  <a:pt x="53914" y="51376"/>
                </a:lnTo>
                <a:lnTo>
                  <a:pt x="56303" y="51376"/>
                </a:lnTo>
                <a:close/>
                <a:moveTo>
                  <a:pt x="56303" y="56303"/>
                </a:moveTo>
                <a:lnTo>
                  <a:pt x="53914" y="56303"/>
                </a:lnTo>
                <a:lnTo>
                  <a:pt x="53914" y="53914"/>
                </a:lnTo>
                <a:lnTo>
                  <a:pt x="56303" y="53914"/>
                </a:lnTo>
                <a:close/>
                <a:moveTo>
                  <a:pt x="56303" y="58840"/>
                </a:moveTo>
                <a:lnTo>
                  <a:pt x="53914" y="58840"/>
                </a:lnTo>
                <a:lnTo>
                  <a:pt x="53914" y="56451"/>
                </a:lnTo>
                <a:lnTo>
                  <a:pt x="56303" y="56451"/>
                </a:lnTo>
                <a:close/>
                <a:moveTo>
                  <a:pt x="53766" y="5554"/>
                </a:moveTo>
                <a:lnTo>
                  <a:pt x="51376" y="5554"/>
                </a:lnTo>
                <a:lnTo>
                  <a:pt x="51376" y="3165"/>
                </a:lnTo>
                <a:lnTo>
                  <a:pt x="53766" y="3165"/>
                </a:lnTo>
                <a:close/>
                <a:moveTo>
                  <a:pt x="53766" y="8092"/>
                </a:moveTo>
                <a:lnTo>
                  <a:pt x="51376" y="8092"/>
                </a:lnTo>
                <a:lnTo>
                  <a:pt x="51376" y="5703"/>
                </a:lnTo>
                <a:lnTo>
                  <a:pt x="53766" y="5703"/>
                </a:lnTo>
                <a:close/>
                <a:moveTo>
                  <a:pt x="53766" y="10629"/>
                </a:moveTo>
                <a:lnTo>
                  <a:pt x="51376" y="10629"/>
                </a:lnTo>
                <a:lnTo>
                  <a:pt x="51376" y="8240"/>
                </a:lnTo>
                <a:lnTo>
                  <a:pt x="53766" y="8240"/>
                </a:lnTo>
                <a:close/>
                <a:moveTo>
                  <a:pt x="53766" y="13166"/>
                </a:moveTo>
                <a:lnTo>
                  <a:pt x="51376" y="13166"/>
                </a:lnTo>
                <a:lnTo>
                  <a:pt x="51376" y="10777"/>
                </a:lnTo>
                <a:lnTo>
                  <a:pt x="53766" y="10777"/>
                </a:lnTo>
                <a:close/>
                <a:moveTo>
                  <a:pt x="53766" y="15704"/>
                </a:moveTo>
                <a:lnTo>
                  <a:pt x="51376" y="15704"/>
                </a:lnTo>
                <a:lnTo>
                  <a:pt x="51376" y="13316"/>
                </a:lnTo>
                <a:lnTo>
                  <a:pt x="53766" y="13316"/>
                </a:lnTo>
                <a:close/>
                <a:moveTo>
                  <a:pt x="53766" y="18242"/>
                </a:moveTo>
                <a:lnTo>
                  <a:pt x="51376" y="18242"/>
                </a:lnTo>
                <a:lnTo>
                  <a:pt x="51376" y="15853"/>
                </a:lnTo>
                <a:lnTo>
                  <a:pt x="53766" y="15853"/>
                </a:lnTo>
                <a:close/>
                <a:moveTo>
                  <a:pt x="53766" y="20778"/>
                </a:moveTo>
                <a:lnTo>
                  <a:pt x="51376" y="20778"/>
                </a:lnTo>
                <a:lnTo>
                  <a:pt x="51376" y="18389"/>
                </a:lnTo>
                <a:lnTo>
                  <a:pt x="53766" y="18389"/>
                </a:lnTo>
                <a:close/>
                <a:moveTo>
                  <a:pt x="53766" y="23316"/>
                </a:moveTo>
                <a:lnTo>
                  <a:pt x="51376" y="23316"/>
                </a:lnTo>
                <a:lnTo>
                  <a:pt x="51376" y="20928"/>
                </a:lnTo>
                <a:lnTo>
                  <a:pt x="53766" y="20928"/>
                </a:lnTo>
                <a:close/>
                <a:moveTo>
                  <a:pt x="53766" y="25854"/>
                </a:moveTo>
                <a:lnTo>
                  <a:pt x="51376" y="25854"/>
                </a:lnTo>
                <a:lnTo>
                  <a:pt x="51376" y="23465"/>
                </a:lnTo>
                <a:lnTo>
                  <a:pt x="53766" y="23465"/>
                </a:lnTo>
                <a:close/>
                <a:moveTo>
                  <a:pt x="53766" y="28391"/>
                </a:moveTo>
                <a:lnTo>
                  <a:pt x="51376" y="28391"/>
                </a:lnTo>
                <a:lnTo>
                  <a:pt x="51376" y="26002"/>
                </a:lnTo>
                <a:lnTo>
                  <a:pt x="53766" y="26002"/>
                </a:lnTo>
                <a:close/>
                <a:moveTo>
                  <a:pt x="53766" y="30928"/>
                </a:moveTo>
                <a:lnTo>
                  <a:pt x="51376" y="30928"/>
                </a:lnTo>
                <a:lnTo>
                  <a:pt x="51376" y="28540"/>
                </a:lnTo>
                <a:lnTo>
                  <a:pt x="53766" y="28540"/>
                </a:lnTo>
                <a:close/>
                <a:moveTo>
                  <a:pt x="53766" y="33466"/>
                </a:moveTo>
                <a:lnTo>
                  <a:pt x="51376" y="33466"/>
                </a:lnTo>
                <a:lnTo>
                  <a:pt x="51376" y="31077"/>
                </a:lnTo>
                <a:lnTo>
                  <a:pt x="53766" y="31077"/>
                </a:lnTo>
                <a:close/>
                <a:moveTo>
                  <a:pt x="53766" y="36003"/>
                </a:moveTo>
                <a:lnTo>
                  <a:pt x="51376" y="36003"/>
                </a:lnTo>
                <a:lnTo>
                  <a:pt x="51376" y="33614"/>
                </a:lnTo>
                <a:lnTo>
                  <a:pt x="53766" y="33614"/>
                </a:lnTo>
                <a:close/>
                <a:moveTo>
                  <a:pt x="53766" y="38540"/>
                </a:moveTo>
                <a:lnTo>
                  <a:pt x="51376" y="38540"/>
                </a:lnTo>
                <a:lnTo>
                  <a:pt x="51376" y="36152"/>
                </a:lnTo>
                <a:lnTo>
                  <a:pt x="53766" y="36152"/>
                </a:lnTo>
                <a:close/>
                <a:moveTo>
                  <a:pt x="53766" y="41079"/>
                </a:moveTo>
                <a:lnTo>
                  <a:pt x="51376" y="41079"/>
                </a:lnTo>
                <a:lnTo>
                  <a:pt x="51376" y="38690"/>
                </a:lnTo>
                <a:lnTo>
                  <a:pt x="53766" y="38690"/>
                </a:lnTo>
                <a:close/>
                <a:moveTo>
                  <a:pt x="53766" y="43616"/>
                </a:moveTo>
                <a:lnTo>
                  <a:pt x="51376" y="43616"/>
                </a:lnTo>
                <a:lnTo>
                  <a:pt x="51376" y="41226"/>
                </a:lnTo>
                <a:lnTo>
                  <a:pt x="53766" y="41226"/>
                </a:lnTo>
                <a:close/>
                <a:moveTo>
                  <a:pt x="53766" y="46152"/>
                </a:moveTo>
                <a:lnTo>
                  <a:pt x="51376" y="46152"/>
                </a:lnTo>
                <a:lnTo>
                  <a:pt x="51376" y="43764"/>
                </a:lnTo>
                <a:lnTo>
                  <a:pt x="53766" y="43764"/>
                </a:lnTo>
                <a:close/>
                <a:moveTo>
                  <a:pt x="53766" y="48691"/>
                </a:moveTo>
                <a:lnTo>
                  <a:pt x="51376" y="48691"/>
                </a:lnTo>
                <a:lnTo>
                  <a:pt x="51376" y="46302"/>
                </a:lnTo>
                <a:lnTo>
                  <a:pt x="53766" y="46302"/>
                </a:lnTo>
                <a:close/>
                <a:moveTo>
                  <a:pt x="53766" y="51228"/>
                </a:moveTo>
                <a:lnTo>
                  <a:pt x="51376" y="51228"/>
                </a:lnTo>
                <a:lnTo>
                  <a:pt x="51376" y="48839"/>
                </a:lnTo>
                <a:lnTo>
                  <a:pt x="53766" y="48839"/>
                </a:lnTo>
                <a:close/>
                <a:moveTo>
                  <a:pt x="53766" y="53765"/>
                </a:moveTo>
                <a:lnTo>
                  <a:pt x="51376" y="53765"/>
                </a:lnTo>
                <a:lnTo>
                  <a:pt x="51376" y="51376"/>
                </a:lnTo>
                <a:lnTo>
                  <a:pt x="53766" y="51376"/>
                </a:lnTo>
                <a:close/>
                <a:moveTo>
                  <a:pt x="53766" y="56303"/>
                </a:moveTo>
                <a:lnTo>
                  <a:pt x="51376" y="56303"/>
                </a:lnTo>
                <a:lnTo>
                  <a:pt x="51376" y="53914"/>
                </a:lnTo>
                <a:lnTo>
                  <a:pt x="53766" y="53914"/>
                </a:lnTo>
                <a:close/>
                <a:moveTo>
                  <a:pt x="53766" y="58840"/>
                </a:moveTo>
                <a:lnTo>
                  <a:pt x="51376" y="58840"/>
                </a:lnTo>
                <a:lnTo>
                  <a:pt x="51376" y="56451"/>
                </a:lnTo>
                <a:lnTo>
                  <a:pt x="53766" y="56451"/>
                </a:lnTo>
                <a:close/>
                <a:moveTo>
                  <a:pt x="51228" y="5554"/>
                </a:moveTo>
                <a:lnTo>
                  <a:pt x="48839" y="5554"/>
                </a:lnTo>
                <a:lnTo>
                  <a:pt x="48839" y="3165"/>
                </a:lnTo>
                <a:lnTo>
                  <a:pt x="51228" y="3165"/>
                </a:lnTo>
                <a:close/>
                <a:moveTo>
                  <a:pt x="51228" y="8092"/>
                </a:moveTo>
                <a:lnTo>
                  <a:pt x="48839" y="8092"/>
                </a:lnTo>
                <a:lnTo>
                  <a:pt x="48839" y="5703"/>
                </a:lnTo>
                <a:lnTo>
                  <a:pt x="51228" y="5703"/>
                </a:lnTo>
                <a:close/>
                <a:moveTo>
                  <a:pt x="51228" y="10629"/>
                </a:moveTo>
                <a:lnTo>
                  <a:pt x="48839" y="10629"/>
                </a:lnTo>
                <a:lnTo>
                  <a:pt x="48839" y="8240"/>
                </a:lnTo>
                <a:lnTo>
                  <a:pt x="51228" y="8240"/>
                </a:lnTo>
                <a:close/>
                <a:moveTo>
                  <a:pt x="51228" y="13166"/>
                </a:moveTo>
                <a:lnTo>
                  <a:pt x="48839" y="13166"/>
                </a:lnTo>
                <a:lnTo>
                  <a:pt x="48839" y="10777"/>
                </a:lnTo>
                <a:lnTo>
                  <a:pt x="51228" y="10777"/>
                </a:lnTo>
                <a:close/>
                <a:moveTo>
                  <a:pt x="51228" y="15704"/>
                </a:moveTo>
                <a:lnTo>
                  <a:pt x="48839" y="15704"/>
                </a:lnTo>
                <a:lnTo>
                  <a:pt x="48839" y="13316"/>
                </a:lnTo>
                <a:lnTo>
                  <a:pt x="51228" y="13316"/>
                </a:lnTo>
                <a:close/>
                <a:moveTo>
                  <a:pt x="51228" y="18242"/>
                </a:moveTo>
                <a:lnTo>
                  <a:pt x="48839" y="18242"/>
                </a:lnTo>
                <a:lnTo>
                  <a:pt x="48839" y="15853"/>
                </a:lnTo>
                <a:lnTo>
                  <a:pt x="51228" y="15853"/>
                </a:lnTo>
                <a:close/>
                <a:moveTo>
                  <a:pt x="51228" y="20778"/>
                </a:moveTo>
                <a:lnTo>
                  <a:pt x="48839" y="20778"/>
                </a:lnTo>
                <a:lnTo>
                  <a:pt x="48839" y="18389"/>
                </a:lnTo>
                <a:lnTo>
                  <a:pt x="51228" y="18389"/>
                </a:lnTo>
                <a:close/>
                <a:moveTo>
                  <a:pt x="51228" y="23316"/>
                </a:moveTo>
                <a:lnTo>
                  <a:pt x="48839" y="23316"/>
                </a:lnTo>
                <a:lnTo>
                  <a:pt x="48839" y="20928"/>
                </a:lnTo>
                <a:lnTo>
                  <a:pt x="51228" y="20928"/>
                </a:lnTo>
                <a:close/>
                <a:moveTo>
                  <a:pt x="51228" y="25854"/>
                </a:moveTo>
                <a:lnTo>
                  <a:pt x="48839" y="25854"/>
                </a:lnTo>
                <a:lnTo>
                  <a:pt x="48839" y="23465"/>
                </a:lnTo>
                <a:lnTo>
                  <a:pt x="51228" y="23465"/>
                </a:lnTo>
                <a:close/>
                <a:moveTo>
                  <a:pt x="51228" y="28391"/>
                </a:moveTo>
                <a:lnTo>
                  <a:pt x="48839" y="28391"/>
                </a:lnTo>
                <a:lnTo>
                  <a:pt x="48839" y="26002"/>
                </a:lnTo>
                <a:lnTo>
                  <a:pt x="51228" y="26002"/>
                </a:lnTo>
                <a:close/>
                <a:moveTo>
                  <a:pt x="51228" y="30928"/>
                </a:moveTo>
                <a:lnTo>
                  <a:pt x="48839" y="30928"/>
                </a:lnTo>
                <a:lnTo>
                  <a:pt x="48839" y="28540"/>
                </a:lnTo>
                <a:lnTo>
                  <a:pt x="51228" y="28540"/>
                </a:lnTo>
                <a:close/>
                <a:moveTo>
                  <a:pt x="51228" y="33466"/>
                </a:moveTo>
                <a:lnTo>
                  <a:pt x="48839" y="33466"/>
                </a:lnTo>
                <a:lnTo>
                  <a:pt x="48839" y="31077"/>
                </a:lnTo>
                <a:lnTo>
                  <a:pt x="51228" y="31077"/>
                </a:lnTo>
                <a:close/>
                <a:moveTo>
                  <a:pt x="51228" y="36003"/>
                </a:moveTo>
                <a:lnTo>
                  <a:pt x="48839" y="36003"/>
                </a:lnTo>
                <a:lnTo>
                  <a:pt x="48839" y="33614"/>
                </a:lnTo>
                <a:lnTo>
                  <a:pt x="51228" y="33614"/>
                </a:lnTo>
                <a:close/>
                <a:moveTo>
                  <a:pt x="51228" y="38540"/>
                </a:moveTo>
                <a:lnTo>
                  <a:pt x="48839" y="38540"/>
                </a:lnTo>
                <a:lnTo>
                  <a:pt x="48839" y="36152"/>
                </a:lnTo>
                <a:lnTo>
                  <a:pt x="51228" y="36152"/>
                </a:lnTo>
                <a:close/>
                <a:moveTo>
                  <a:pt x="51228" y="41079"/>
                </a:moveTo>
                <a:lnTo>
                  <a:pt x="48839" y="41079"/>
                </a:lnTo>
                <a:lnTo>
                  <a:pt x="48839" y="38690"/>
                </a:lnTo>
                <a:lnTo>
                  <a:pt x="51228" y="38690"/>
                </a:lnTo>
                <a:close/>
                <a:moveTo>
                  <a:pt x="51228" y="43616"/>
                </a:moveTo>
                <a:lnTo>
                  <a:pt x="48839" y="43616"/>
                </a:lnTo>
                <a:lnTo>
                  <a:pt x="48839" y="41226"/>
                </a:lnTo>
                <a:lnTo>
                  <a:pt x="51228" y="41226"/>
                </a:lnTo>
                <a:close/>
                <a:moveTo>
                  <a:pt x="51228" y="46152"/>
                </a:moveTo>
                <a:lnTo>
                  <a:pt x="48839" y="46152"/>
                </a:lnTo>
                <a:lnTo>
                  <a:pt x="48839" y="43764"/>
                </a:lnTo>
                <a:lnTo>
                  <a:pt x="51228" y="43764"/>
                </a:lnTo>
                <a:close/>
                <a:moveTo>
                  <a:pt x="51228" y="48691"/>
                </a:moveTo>
                <a:lnTo>
                  <a:pt x="48839" y="48691"/>
                </a:lnTo>
                <a:lnTo>
                  <a:pt x="48839" y="46302"/>
                </a:lnTo>
                <a:lnTo>
                  <a:pt x="51228" y="46302"/>
                </a:lnTo>
                <a:close/>
                <a:moveTo>
                  <a:pt x="51228" y="51228"/>
                </a:moveTo>
                <a:lnTo>
                  <a:pt x="48839" y="51228"/>
                </a:lnTo>
                <a:lnTo>
                  <a:pt x="48839" y="48839"/>
                </a:lnTo>
                <a:lnTo>
                  <a:pt x="51228" y="48839"/>
                </a:lnTo>
                <a:close/>
                <a:moveTo>
                  <a:pt x="51228" y="53765"/>
                </a:moveTo>
                <a:lnTo>
                  <a:pt x="48839" y="53765"/>
                </a:lnTo>
                <a:lnTo>
                  <a:pt x="48839" y="51376"/>
                </a:lnTo>
                <a:lnTo>
                  <a:pt x="51228" y="51376"/>
                </a:lnTo>
                <a:close/>
                <a:moveTo>
                  <a:pt x="51228" y="56303"/>
                </a:moveTo>
                <a:lnTo>
                  <a:pt x="48839" y="56303"/>
                </a:lnTo>
                <a:lnTo>
                  <a:pt x="48839" y="53914"/>
                </a:lnTo>
                <a:lnTo>
                  <a:pt x="51228" y="53914"/>
                </a:lnTo>
                <a:close/>
                <a:moveTo>
                  <a:pt x="51228" y="58840"/>
                </a:moveTo>
                <a:lnTo>
                  <a:pt x="48839" y="58840"/>
                </a:lnTo>
                <a:lnTo>
                  <a:pt x="48839" y="56451"/>
                </a:lnTo>
                <a:lnTo>
                  <a:pt x="51228" y="56451"/>
                </a:lnTo>
                <a:close/>
                <a:moveTo>
                  <a:pt x="48691" y="5554"/>
                </a:moveTo>
                <a:lnTo>
                  <a:pt x="46302" y="5554"/>
                </a:lnTo>
                <a:lnTo>
                  <a:pt x="46302" y="3165"/>
                </a:lnTo>
                <a:lnTo>
                  <a:pt x="48691" y="3165"/>
                </a:lnTo>
                <a:close/>
                <a:moveTo>
                  <a:pt x="48691" y="8092"/>
                </a:moveTo>
                <a:lnTo>
                  <a:pt x="46302" y="8092"/>
                </a:lnTo>
                <a:lnTo>
                  <a:pt x="46302" y="5703"/>
                </a:lnTo>
                <a:lnTo>
                  <a:pt x="48691" y="5703"/>
                </a:lnTo>
                <a:close/>
                <a:moveTo>
                  <a:pt x="48691" y="10629"/>
                </a:moveTo>
                <a:lnTo>
                  <a:pt x="46302" y="10629"/>
                </a:lnTo>
                <a:lnTo>
                  <a:pt x="46302" y="8240"/>
                </a:lnTo>
                <a:lnTo>
                  <a:pt x="48691" y="8240"/>
                </a:lnTo>
                <a:close/>
                <a:moveTo>
                  <a:pt x="48691" y="13166"/>
                </a:moveTo>
                <a:lnTo>
                  <a:pt x="46302" y="13166"/>
                </a:lnTo>
                <a:lnTo>
                  <a:pt x="46302" y="10777"/>
                </a:lnTo>
                <a:lnTo>
                  <a:pt x="48691" y="10777"/>
                </a:lnTo>
                <a:close/>
                <a:moveTo>
                  <a:pt x="48691" y="15704"/>
                </a:moveTo>
                <a:lnTo>
                  <a:pt x="46302" y="15704"/>
                </a:lnTo>
                <a:lnTo>
                  <a:pt x="46302" y="13316"/>
                </a:lnTo>
                <a:lnTo>
                  <a:pt x="48691" y="13316"/>
                </a:lnTo>
                <a:close/>
                <a:moveTo>
                  <a:pt x="48691" y="18242"/>
                </a:moveTo>
                <a:lnTo>
                  <a:pt x="46302" y="18242"/>
                </a:lnTo>
                <a:lnTo>
                  <a:pt x="46302" y="15853"/>
                </a:lnTo>
                <a:lnTo>
                  <a:pt x="48691" y="15853"/>
                </a:lnTo>
                <a:close/>
                <a:moveTo>
                  <a:pt x="48691" y="20778"/>
                </a:moveTo>
                <a:lnTo>
                  <a:pt x="46302" y="20778"/>
                </a:lnTo>
                <a:lnTo>
                  <a:pt x="46302" y="18389"/>
                </a:lnTo>
                <a:lnTo>
                  <a:pt x="48691" y="18389"/>
                </a:lnTo>
                <a:close/>
                <a:moveTo>
                  <a:pt x="48691" y="23316"/>
                </a:moveTo>
                <a:lnTo>
                  <a:pt x="46302" y="23316"/>
                </a:lnTo>
                <a:lnTo>
                  <a:pt x="46302" y="20928"/>
                </a:lnTo>
                <a:lnTo>
                  <a:pt x="48691" y="20928"/>
                </a:lnTo>
                <a:close/>
                <a:moveTo>
                  <a:pt x="48691" y="25854"/>
                </a:moveTo>
                <a:lnTo>
                  <a:pt x="46302" y="25854"/>
                </a:lnTo>
                <a:lnTo>
                  <a:pt x="46302" y="23465"/>
                </a:lnTo>
                <a:lnTo>
                  <a:pt x="48691" y="23465"/>
                </a:lnTo>
                <a:close/>
                <a:moveTo>
                  <a:pt x="48691" y="28391"/>
                </a:moveTo>
                <a:lnTo>
                  <a:pt x="46302" y="28391"/>
                </a:lnTo>
                <a:lnTo>
                  <a:pt x="46302" y="26002"/>
                </a:lnTo>
                <a:lnTo>
                  <a:pt x="48691" y="26002"/>
                </a:lnTo>
                <a:close/>
                <a:moveTo>
                  <a:pt x="48691" y="30928"/>
                </a:moveTo>
                <a:lnTo>
                  <a:pt x="46302" y="30928"/>
                </a:lnTo>
                <a:lnTo>
                  <a:pt x="46302" y="28540"/>
                </a:lnTo>
                <a:lnTo>
                  <a:pt x="48691" y="28540"/>
                </a:lnTo>
                <a:close/>
                <a:moveTo>
                  <a:pt x="48691" y="33466"/>
                </a:moveTo>
                <a:lnTo>
                  <a:pt x="46302" y="33466"/>
                </a:lnTo>
                <a:lnTo>
                  <a:pt x="46302" y="31077"/>
                </a:lnTo>
                <a:lnTo>
                  <a:pt x="48691" y="31077"/>
                </a:lnTo>
                <a:close/>
                <a:moveTo>
                  <a:pt x="48691" y="36003"/>
                </a:moveTo>
                <a:lnTo>
                  <a:pt x="46302" y="36003"/>
                </a:lnTo>
                <a:lnTo>
                  <a:pt x="46302" y="33614"/>
                </a:lnTo>
                <a:lnTo>
                  <a:pt x="48691" y="33614"/>
                </a:lnTo>
                <a:close/>
                <a:moveTo>
                  <a:pt x="48691" y="38540"/>
                </a:moveTo>
                <a:lnTo>
                  <a:pt x="46302" y="38540"/>
                </a:lnTo>
                <a:lnTo>
                  <a:pt x="46302" y="36152"/>
                </a:lnTo>
                <a:lnTo>
                  <a:pt x="48691" y="36152"/>
                </a:lnTo>
                <a:close/>
                <a:moveTo>
                  <a:pt x="48691" y="41079"/>
                </a:moveTo>
                <a:lnTo>
                  <a:pt x="46302" y="41079"/>
                </a:lnTo>
                <a:lnTo>
                  <a:pt x="46302" y="38690"/>
                </a:lnTo>
                <a:lnTo>
                  <a:pt x="48691" y="38690"/>
                </a:lnTo>
                <a:close/>
                <a:moveTo>
                  <a:pt x="48691" y="43616"/>
                </a:moveTo>
                <a:lnTo>
                  <a:pt x="46302" y="43616"/>
                </a:lnTo>
                <a:lnTo>
                  <a:pt x="46302" y="41226"/>
                </a:lnTo>
                <a:lnTo>
                  <a:pt x="48691" y="41226"/>
                </a:lnTo>
                <a:close/>
                <a:moveTo>
                  <a:pt x="48691" y="46152"/>
                </a:moveTo>
                <a:lnTo>
                  <a:pt x="46302" y="46152"/>
                </a:lnTo>
                <a:lnTo>
                  <a:pt x="46302" y="43764"/>
                </a:lnTo>
                <a:lnTo>
                  <a:pt x="48691" y="43764"/>
                </a:lnTo>
                <a:close/>
                <a:moveTo>
                  <a:pt x="48691" y="48691"/>
                </a:moveTo>
                <a:lnTo>
                  <a:pt x="46302" y="48691"/>
                </a:lnTo>
                <a:lnTo>
                  <a:pt x="46302" y="46302"/>
                </a:lnTo>
                <a:lnTo>
                  <a:pt x="48691" y="46302"/>
                </a:lnTo>
                <a:close/>
                <a:moveTo>
                  <a:pt x="48691" y="51228"/>
                </a:moveTo>
                <a:lnTo>
                  <a:pt x="46302" y="51228"/>
                </a:lnTo>
                <a:lnTo>
                  <a:pt x="46302" y="48839"/>
                </a:lnTo>
                <a:lnTo>
                  <a:pt x="48691" y="48839"/>
                </a:lnTo>
                <a:close/>
                <a:moveTo>
                  <a:pt x="48691" y="53765"/>
                </a:moveTo>
                <a:lnTo>
                  <a:pt x="46302" y="53765"/>
                </a:lnTo>
                <a:lnTo>
                  <a:pt x="46302" y="51376"/>
                </a:lnTo>
                <a:lnTo>
                  <a:pt x="48691" y="51376"/>
                </a:lnTo>
                <a:close/>
                <a:moveTo>
                  <a:pt x="48691" y="56303"/>
                </a:moveTo>
                <a:lnTo>
                  <a:pt x="46302" y="56303"/>
                </a:lnTo>
                <a:lnTo>
                  <a:pt x="46302" y="53914"/>
                </a:lnTo>
                <a:lnTo>
                  <a:pt x="48691" y="53914"/>
                </a:lnTo>
                <a:close/>
                <a:moveTo>
                  <a:pt x="48691" y="58840"/>
                </a:moveTo>
                <a:lnTo>
                  <a:pt x="46302" y="58840"/>
                </a:lnTo>
                <a:lnTo>
                  <a:pt x="46302" y="56451"/>
                </a:lnTo>
                <a:lnTo>
                  <a:pt x="48691" y="56451"/>
                </a:lnTo>
                <a:close/>
                <a:moveTo>
                  <a:pt x="46153" y="5554"/>
                </a:moveTo>
                <a:lnTo>
                  <a:pt x="43764" y="5554"/>
                </a:lnTo>
                <a:lnTo>
                  <a:pt x="43764" y="3165"/>
                </a:lnTo>
                <a:lnTo>
                  <a:pt x="46153" y="3165"/>
                </a:lnTo>
                <a:close/>
                <a:moveTo>
                  <a:pt x="46153" y="8092"/>
                </a:moveTo>
                <a:lnTo>
                  <a:pt x="43764" y="8092"/>
                </a:lnTo>
                <a:lnTo>
                  <a:pt x="43764" y="5703"/>
                </a:lnTo>
                <a:lnTo>
                  <a:pt x="46153" y="5703"/>
                </a:lnTo>
                <a:close/>
                <a:moveTo>
                  <a:pt x="46153" y="10629"/>
                </a:moveTo>
                <a:lnTo>
                  <a:pt x="43764" y="10629"/>
                </a:lnTo>
                <a:lnTo>
                  <a:pt x="43764" y="8240"/>
                </a:lnTo>
                <a:lnTo>
                  <a:pt x="46153" y="8240"/>
                </a:lnTo>
                <a:close/>
                <a:moveTo>
                  <a:pt x="46153" y="13166"/>
                </a:moveTo>
                <a:lnTo>
                  <a:pt x="43764" y="13166"/>
                </a:lnTo>
                <a:lnTo>
                  <a:pt x="43764" y="10777"/>
                </a:lnTo>
                <a:lnTo>
                  <a:pt x="46153" y="10777"/>
                </a:lnTo>
                <a:close/>
                <a:moveTo>
                  <a:pt x="46153" y="15704"/>
                </a:moveTo>
                <a:lnTo>
                  <a:pt x="43764" y="15704"/>
                </a:lnTo>
                <a:lnTo>
                  <a:pt x="43764" y="13316"/>
                </a:lnTo>
                <a:lnTo>
                  <a:pt x="46153" y="13316"/>
                </a:lnTo>
                <a:close/>
                <a:moveTo>
                  <a:pt x="46153" y="18242"/>
                </a:moveTo>
                <a:lnTo>
                  <a:pt x="43764" y="18242"/>
                </a:lnTo>
                <a:lnTo>
                  <a:pt x="43764" y="15853"/>
                </a:lnTo>
                <a:lnTo>
                  <a:pt x="46153" y="15853"/>
                </a:lnTo>
                <a:close/>
                <a:moveTo>
                  <a:pt x="46153" y="20778"/>
                </a:moveTo>
                <a:lnTo>
                  <a:pt x="43764" y="20778"/>
                </a:lnTo>
                <a:lnTo>
                  <a:pt x="43764" y="18389"/>
                </a:lnTo>
                <a:lnTo>
                  <a:pt x="46153" y="18389"/>
                </a:lnTo>
                <a:close/>
                <a:moveTo>
                  <a:pt x="46153" y="23316"/>
                </a:moveTo>
                <a:lnTo>
                  <a:pt x="43764" y="23316"/>
                </a:lnTo>
                <a:lnTo>
                  <a:pt x="43764" y="20928"/>
                </a:lnTo>
                <a:lnTo>
                  <a:pt x="46153" y="20928"/>
                </a:lnTo>
                <a:close/>
                <a:moveTo>
                  <a:pt x="46153" y="25854"/>
                </a:moveTo>
                <a:lnTo>
                  <a:pt x="43764" y="25854"/>
                </a:lnTo>
                <a:lnTo>
                  <a:pt x="43764" y="23465"/>
                </a:lnTo>
                <a:lnTo>
                  <a:pt x="46153" y="23465"/>
                </a:lnTo>
                <a:close/>
                <a:moveTo>
                  <a:pt x="46153" y="28391"/>
                </a:moveTo>
                <a:lnTo>
                  <a:pt x="43764" y="28391"/>
                </a:lnTo>
                <a:lnTo>
                  <a:pt x="43764" y="26002"/>
                </a:lnTo>
                <a:lnTo>
                  <a:pt x="46153" y="26002"/>
                </a:lnTo>
                <a:close/>
                <a:moveTo>
                  <a:pt x="46153" y="30928"/>
                </a:moveTo>
                <a:lnTo>
                  <a:pt x="43764" y="30928"/>
                </a:lnTo>
                <a:lnTo>
                  <a:pt x="43764" y="28540"/>
                </a:lnTo>
                <a:lnTo>
                  <a:pt x="46153" y="28540"/>
                </a:lnTo>
                <a:close/>
                <a:moveTo>
                  <a:pt x="46153" y="33466"/>
                </a:moveTo>
                <a:lnTo>
                  <a:pt x="43764" y="33466"/>
                </a:lnTo>
                <a:lnTo>
                  <a:pt x="43764" y="31077"/>
                </a:lnTo>
                <a:lnTo>
                  <a:pt x="46153" y="31077"/>
                </a:lnTo>
                <a:close/>
                <a:moveTo>
                  <a:pt x="46153" y="36003"/>
                </a:moveTo>
                <a:lnTo>
                  <a:pt x="43764" y="36003"/>
                </a:lnTo>
                <a:lnTo>
                  <a:pt x="43764" y="33614"/>
                </a:lnTo>
                <a:lnTo>
                  <a:pt x="46153" y="33614"/>
                </a:lnTo>
                <a:close/>
                <a:moveTo>
                  <a:pt x="46153" y="38540"/>
                </a:moveTo>
                <a:lnTo>
                  <a:pt x="43764" y="38540"/>
                </a:lnTo>
                <a:lnTo>
                  <a:pt x="43764" y="36152"/>
                </a:lnTo>
                <a:lnTo>
                  <a:pt x="46153" y="36152"/>
                </a:lnTo>
                <a:close/>
                <a:moveTo>
                  <a:pt x="46153" y="41079"/>
                </a:moveTo>
                <a:lnTo>
                  <a:pt x="43764" y="41079"/>
                </a:lnTo>
                <a:lnTo>
                  <a:pt x="43764" y="38690"/>
                </a:lnTo>
                <a:lnTo>
                  <a:pt x="46153" y="38690"/>
                </a:lnTo>
                <a:close/>
                <a:moveTo>
                  <a:pt x="46153" y="43616"/>
                </a:moveTo>
                <a:lnTo>
                  <a:pt x="43764" y="43616"/>
                </a:lnTo>
                <a:lnTo>
                  <a:pt x="43764" y="41226"/>
                </a:lnTo>
                <a:lnTo>
                  <a:pt x="46153" y="41226"/>
                </a:lnTo>
                <a:close/>
                <a:moveTo>
                  <a:pt x="46153" y="46152"/>
                </a:moveTo>
                <a:lnTo>
                  <a:pt x="43764" y="46152"/>
                </a:lnTo>
                <a:lnTo>
                  <a:pt x="43764" y="43764"/>
                </a:lnTo>
                <a:lnTo>
                  <a:pt x="46153" y="43764"/>
                </a:lnTo>
                <a:close/>
                <a:moveTo>
                  <a:pt x="46153" y="48691"/>
                </a:moveTo>
                <a:lnTo>
                  <a:pt x="43764" y="48691"/>
                </a:lnTo>
                <a:lnTo>
                  <a:pt x="43764" y="46302"/>
                </a:lnTo>
                <a:lnTo>
                  <a:pt x="46153" y="46302"/>
                </a:lnTo>
                <a:close/>
                <a:moveTo>
                  <a:pt x="46153" y="51228"/>
                </a:moveTo>
                <a:lnTo>
                  <a:pt x="43764" y="51228"/>
                </a:lnTo>
                <a:lnTo>
                  <a:pt x="43764" y="48839"/>
                </a:lnTo>
                <a:lnTo>
                  <a:pt x="46153" y="48839"/>
                </a:lnTo>
                <a:close/>
                <a:moveTo>
                  <a:pt x="46153" y="53765"/>
                </a:moveTo>
                <a:lnTo>
                  <a:pt x="43764" y="53765"/>
                </a:lnTo>
                <a:lnTo>
                  <a:pt x="43764" y="51376"/>
                </a:lnTo>
                <a:lnTo>
                  <a:pt x="46153" y="51376"/>
                </a:lnTo>
                <a:close/>
                <a:moveTo>
                  <a:pt x="46153" y="56303"/>
                </a:moveTo>
                <a:lnTo>
                  <a:pt x="43764" y="56303"/>
                </a:lnTo>
                <a:lnTo>
                  <a:pt x="43764" y="53914"/>
                </a:lnTo>
                <a:lnTo>
                  <a:pt x="46153" y="53914"/>
                </a:lnTo>
                <a:close/>
                <a:moveTo>
                  <a:pt x="46153" y="58840"/>
                </a:moveTo>
                <a:lnTo>
                  <a:pt x="43764" y="58840"/>
                </a:lnTo>
                <a:lnTo>
                  <a:pt x="43764" y="56451"/>
                </a:lnTo>
                <a:lnTo>
                  <a:pt x="46153" y="56451"/>
                </a:lnTo>
                <a:close/>
                <a:moveTo>
                  <a:pt x="43616" y="5554"/>
                </a:moveTo>
                <a:lnTo>
                  <a:pt x="41227" y="5554"/>
                </a:lnTo>
                <a:lnTo>
                  <a:pt x="41227" y="3165"/>
                </a:lnTo>
                <a:lnTo>
                  <a:pt x="43616" y="3165"/>
                </a:lnTo>
                <a:close/>
                <a:moveTo>
                  <a:pt x="43616" y="8092"/>
                </a:moveTo>
                <a:lnTo>
                  <a:pt x="41227" y="8092"/>
                </a:lnTo>
                <a:lnTo>
                  <a:pt x="41227" y="5703"/>
                </a:lnTo>
                <a:lnTo>
                  <a:pt x="43616" y="5703"/>
                </a:lnTo>
                <a:close/>
                <a:moveTo>
                  <a:pt x="43616" y="10629"/>
                </a:moveTo>
                <a:lnTo>
                  <a:pt x="41227" y="10629"/>
                </a:lnTo>
                <a:lnTo>
                  <a:pt x="41227" y="8240"/>
                </a:lnTo>
                <a:lnTo>
                  <a:pt x="43616" y="8240"/>
                </a:lnTo>
                <a:close/>
                <a:moveTo>
                  <a:pt x="43616" y="13166"/>
                </a:moveTo>
                <a:lnTo>
                  <a:pt x="41227" y="13166"/>
                </a:lnTo>
                <a:lnTo>
                  <a:pt x="41227" y="10777"/>
                </a:lnTo>
                <a:lnTo>
                  <a:pt x="43616" y="10777"/>
                </a:lnTo>
                <a:close/>
                <a:moveTo>
                  <a:pt x="43616" y="15704"/>
                </a:moveTo>
                <a:lnTo>
                  <a:pt x="41227" y="15704"/>
                </a:lnTo>
                <a:lnTo>
                  <a:pt x="41227" y="13316"/>
                </a:lnTo>
                <a:lnTo>
                  <a:pt x="43616" y="13316"/>
                </a:lnTo>
                <a:close/>
                <a:moveTo>
                  <a:pt x="43616" y="18242"/>
                </a:moveTo>
                <a:lnTo>
                  <a:pt x="41227" y="18242"/>
                </a:lnTo>
                <a:lnTo>
                  <a:pt x="41227" y="15853"/>
                </a:lnTo>
                <a:lnTo>
                  <a:pt x="43616" y="15853"/>
                </a:lnTo>
                <a:close/>
                <a:moveTo>
                  <a:pt x="43616" y="20778"/>
                </a:moveTo>
                <a:lnTo>
                  <a:pt x="41227" y="20778"/>
                </a:lnTo>
                <a:lnTo>
                  <a:pt x="41227" y="18389"/>
                </a:lnTo>
                <a:lnTo>
                  <a:pt x="43616" y="18389"/>
                </a:lnTo>
                <a:close/>
                <a:moveTo>
                  <a:pt x="43616" y="23316"/>
                </a:moveTo>
                <a:lnTo>
                  <a:pt x="41227" y="23316"/>
                </a:lnTo>
                <a:lnTo>
                  <a:pt x="41227" y="20928"/>
                </a:lnTo>
                <a:lnTo>
                  <a:pt x="43616" y="20928"/>
                </a:lnTo>
                <a:close/>
                <a:moveTo>
                  <a:pt x="43616" y="25854"/>
                </a:moveTo>
                <a:lnTo>
                  <a:pt x="41227" y="25854"/>
                </a:lnTo>
                <a:lnTo>
                  <a:pt x="41227" y="23465"/>
                </a:lnTo>
                <a:lnTo>
                  <a:pt x="43616" y="23465"/>
                </a:lnTo>
                <a:close/>
                <a:moveTo>
                  <a:pt x="43616" y="28391"/>
                </a:moveTo>
                <a:lnTo>
                  <a:pt x="41227" y="28391"/>
                </a:lnTo>
                <a:lnTo>
                  <a:pt x="41227" y="26002"/>
                </a:lnTo>
                <a:lnTo>
                  <a:pt x="43616" y="26002"/>
                </a:lnTo>
                <a:close/>
                <a:moveTo>
                  <a:pt x="43616" y="30928"/>
                </a:moveTo>
                <a:lnTo>
                  <a:pt x="41227" y="30928"/>
                </a:lnTo>
                <a:lnTo>
                  <a:pt x="41227" y="28540"/>
                </a:lnTo>
                <a:lnTo>
                  <a:pt x="43616" y="28540"/>
                </a:lnTo>
                <a:close/>
                <a:moveTo>
                  <a:pt x="43616" y="33466"/>
                </a:moveTo>
                <a:lnTo>
                  <a:pt x="41227" y="33466"/>
                </a:lnTo>
                <a:lnTo>
                  <a:pt x="41227" y="31077"/>
                </a:lnTo>
                <a:lnTo>
                  <a:pt x="43616" y="31077"/>
                </a:lnTo>
                <a:close/>
                <a:moveTo>
                  <a:pt x="43616" y="36003"/>
                </a:moveTo>
                <a:lnTo>
                  <a:pt x="41227" y="36003"/>
                </a:lnTo>
                <a:lnTo>
                  <a:pt x="41227" y="33614"/>
                </a:lnTo>
                <a:lnTo>
                  <a:pt x="43616" y="33614"/>
                </a:lnTo>
                <a:close/>
                <a:moveTo>
                  <a:pt x="43616" y="38540"/>
                </a:moveTo>
                <a:lnTo>
                  <a:pt x="41227" y="38540"/>
                </a:lnTo>
                <a:lnTo>
                  <a:pt x="41227" y="36152"/>
                </a:lnTo>
                <a:lnTo>
                  <a:pt x="43616" y="36152"/>
                </a:lnTo>
                <a:close/>
                <a:moveTo>
                  <a:pt x="43616" y="41079"/>
                </a:moveTo>
                <a:lnTo>
                  <a:pt x="41227" y="41079"/>
                </a:lnTo>
                <a:lnTo>
                  <a:pt x="41227" y="38690"/>
                </a:lnTo>
                <a:lnTo>
                  <a:pt x="43616" y="38690"/>
                </a:lnTo>
                <a:close/>
                <a:moveTo>
                  <a:pt x="43616" y="43616"/>
                </a:moveTo>
                <a:lnTo>
                  <a:pt x="41227" y="43616"/>
                </a:lnTo>
                <a:lnTo>
                  <a:pt x="41227" y="41226"/>
                </a:lnTo>
                <a:lnTo>
                  <a:pt x="43616" y="41226"/>
                </a:lnTo>
                <a:close/>
                <a:moveTo>
                  <a:pt x="43616" y="46152"/>
                </a:moveTo>
                <a:lnTo>
                  <a:pt x="41227" y="46152"/>
                </a:lnTo>
                <a:lnTo>
                  <a:pt x="41227" y="43764"/>
                </a:lnTo>
                <a:lnTo>
                  <a:pt x="43616" y="43764"/>
                </a:lnTo>
                <a:close/>
                <a:moveTo>
                  <a:pt x="43616" y="48691"/>
                </a:moveTo>
                <a:lnTo>
                  <a:pt x="41227" y="48691"/>
                </a:lnTo>
                <a:lnTo>
                  <a:pt x="41227" y="46302"/>
                </a:lnTo>
                <a:lnTo>
                  <a:pt x="43616" y="46302"/>
                </a:lnTo>
                <a:close/>
                <a:moveTo>
                  <a:pt x="43616" y="51228"/>
                </a:moveTo>
                <a:lnTo>
                  <a:pt x="41227" y="51228"/>
                </a:lnTo>
                <a:lnTo>
                  <a:pt x="41227" y="48839"/>
                </a:lnTo>
                <a:lnTo>
                  <a:pt x="43616" y="48839"/>
                </a:lnTo>
                <a:close/>
                <a:moveTo>
                  <a:pt x="43616" y="53765"/>
                </a:moveTo>
                <a:lnTo>
                  <a:pt x="41227" y="53765"/>
                </a:lnTo>
                <a:lnTo>
                  <a:pt x="41227" y="51376"/>
                </a:lnTo>
                <a:lnTo>
                  <a:pt x="43616" y="51376"/>
                </a:lnTo>
                <a:close/>
                <a:moveTo>
                  <a:pt x="43616" y="56303"/>
                </a:moveTo>
                <a:lnTo>
                  <a:pt x="41227" y="56303"/>
                </a:lnTo>
                <a:lnTo>
                  <a:pt x="41227" y="53914"/>
                </a:lnTo>
                <a:lnTo>
                  <a:pt x="43616" y="53914"/>
                </a:lnTo>
                <a:close/>
                <a:moveTo>
                  <a:pt x="43616" y="58840"/>
                </a:moveTo>
                <a:lnTo>
                  <a:pt x="41227" y="58840"/>
                </a:lnTo>
                <a:lnTo>
                  <a:pt x="41227" y="56451"/>
                </a:lnTo>
                <a:lnTo>
                  <a:pt x="43616" y="56451"/>
                </a:lnTo>
                <a:close/>
                <a:moveTo>
                  <a:pt x="41078" y="5554"/>
                </a:moveTo>
                <a:lnTo>
                  <a:pt x="38689" y="5554"/>
                </a:lnTo>
                <a:lnTo>
                  <a:pt x="38689" y="3165"/>
                </a:lnTo>
                <a:lnTo>
                  <a:pt x="41078" y="3165"/>
                </a:lnTo>
                <a:close/>
                <a:moveTo>
                  <a:pt x="41078" y="8092"/>
                </a:moveTo>
                <a:lnTo>
                  <a:pt x="38689" y="8092"/>
                </a:lnTo>
                <a:lnTo>
                  <a:pt x="38689" y="5703"/>
                </a:lnTo>
                <a:lnTo>
                  <a:pt x="41078" y="5703"/>
                </a:lnTo>
                <a:close/>
                <a:moveTo>
                  <a:pt x="41078" y="10629"/>
                </a:moveTo>
                <a:lnTo>
                  <a:pt x="38689" y="10629"/>
                </a:lnTo>
                <a:lnTo>
                  <a:pt x="38689" y="8240"/>
                </a:lnTo>
                <a:lnTo>
                  <a:pt x="41078" y="8240"/>
                </a:lnTo>
                <a:close/>
                <a:moveTo>
                  <a:pt x="41078" y="13166"/>
                </a:moveTo>
                <a:lnTo>
                  <a:pt x="38689" y="13166"/>
                </a:lnTo>
                <a:lnTo>
                  <a:pt x="38689" y="10777"/>
                </a:lnTo>
                <a:lnTo>
                  <a:pt x="41078" y="10777"/>
                </a:lnTo>
                <a:close/>
                <a:moveTo>
                  <a:pt x="41078" y="15704"/>
                </a:moveTo>
                <a:lnTo>
                  <a:pt x="38689" y="15704"/>
                </a:lnTo>
                <a:lnTo>
                  <a:pt x="38689" y="13316"/>
                </a:lnTo>
                <a:lnTo>
                  <a:pt x="41078" y="13316"/>
                </a:lnTo>
                <a:close/>
                <a:moveTo>
                  <a:pt x="41078" y="18242"/>
                </a:moveTo>
                <a:lnTo>
                  <a:pt x="38689" y="18242"/>
                </a:lnTo>
                <a:lnTo>
                  <a:pt x="38689" y="15853"/>
                </a:lnTo>
                <a:lnTo>
                  <a:pt x="41078" y="15853"/>
                </a:lnTo>
                <a:close/>
                <a:moveTo>
                  <a:pt x="41078" y="20778"/>
                </a:moveTo>
                <a:lnTo>
                  <a:pt x="38689" y="20778"/>
                </a:lnTo>
                <a:lnTo>
                  <a:pt x="38689" y="18389"/>
                </a:lnTo>
                <a:lnTo>
                  <a:pt x="41078" y="18389"/>
                </a:lnTo>
                <a:close/>
                <a:moveTo>
                  <a:pt x="41078" y="23316"/>
                </a:moveTo>
                <a:lnTo>
                  <a:pt x="38689" y="23316"/>
                </a:lnTo>
                <a:lnTo>
                  <a:pt x="38689" y="20928"/>
                </a:lnTo>
                <a:lnTo>
                  <a:pt x="41078" y="20928"/>
                </a:lnTo>
                <a:close/>
                <a:moveTo>
                  <a:pt x="41078" y="25854"/>
                </a:moveTo>
                <a:lnTo>
                  <a:pt x="38689" y="25854"/>
                </a:lnTo>
                <a:lnTo>
                  <a:pt x="38689" y="23465"/>
                </a:lnTo>
                <a:lnTo>
                  <a:pt x="41078" y="23465"/>
                </a:lnTo>
                <a:close/>
                <a:moveTo>
                  <a:pt x="41078" y="28391"/>
                </a:moveTo>
                <a:lnTo>
                  <a:pt x="38689" y="28391"/>
                </a:lnTo>
                <a:lnTo>
                  <a:pt x="38689" y="26002"/>
                </a:lnTo>
                <a:lnTo>
                  <a:pt x="41078" y="26002"/>
                </a:lnTo>
                <a:close/>
                <a:moveTo>
                  <a:pt x="41078" y="30928"/>
                </a:moveTo>
                <a:lnTo>
                  <a:pt x="38689" y="30928"/>
                </a:lnTo>
                <a:lnTo>
                  <a:pt x="38689" y="28540"/>
                </a:lnTo>
                <a:lnTo>
                  <a:pt x="41078" y="28540"/>
                </a:lnTo>
                <a:close/>
                <a:moveTo>
                  <a:pt x="41078" y="33466"/>
                </a:moveTo>
                <a:lnTo>
                  <a:pt x="38689" y="33466"/>
                </a:lnTo>
                <a:lnTo>
                  <a:pt x="38689" y="31077"/>
                </a:lnTo>
                <a:lnTo>
                  <a:pt x="41078" y="31077"/>
                </a:lnTo>
                <a:close/>
                <a:moveTo>
                  <a:pt x="41078" y="36003"/>
                </a:moveTo>
                <a:lnTo>
                  <a:pt x="38689" y="36003"/>
                </a:lnTo>
                <a:lnTo>
                  <a:pt x="38689" y="33614"/>
                </a:lnTo>
                <a:lnTo>
                  <a:pt x="41078" y="33614"/>
                </a:lnTo>
                <a:close/>
                <a:moveTo>
                  <a:pt x="41078" y="38540"/>
                </a:moveTo>
                <a:lnTo>
                  <a:pt x="38689" y="38540"/>
                </a:lnTo>
                <a:lnTo>
                  <a:pt x="38689" y="36152"/>
                </a:lnTo>
                <a:lnTo>
                  <a:pt x="41078" y="36152"/>
                </a:lnTo>
                <a:close/>
                <a:moveTo>
                  <a:pt x="41078" y="41079"/>
                </a:moveTo>
                <a:lnTo>
                  <a:pt x="38689" y="41079"/>
                </a:lnTo>
                <a:lnTo>
                  <a:pt x="38689" y="38690"/>
                </a:lnTo>
                <a:lnTo>
                  <a:pt x="41078" y="38690"/>
                </a:lnTo>
                <a:close/>
                <a:moveTo>
                  <a:pt x="41078" y="43616"/>
                </a:moveTo>
                <a:lnTo>
                  <a:pt x="38689" y="43616"/>
                </a:lnTo>
                <a:lnTo>
                  <a:pt x="38689" y="41226"/>
                </a:lnTo>
                <a:lnTo>
                  <a:pt x="41078" y="41226"/>
                </a:lnTo>
                <a:close/>
                <a:moveTo>
                  <a:pt x="41078" y="46152"/>
                </a:moveTo>
                <a:lnTo>
                  <a:pt x="38689" y="46152"/>
                </a:lnTo>
                <a:lnTo>
                  <a:pt x="38689" y="43764"/>
                </a:lnTo>
                <a:lnTo>
                  <a:pt x="41078" y="43764"/>
                </a:lnTo>
                <a:close/>
                <a:moveTo>
                  <a:pt x="41078" y="48691"/>
                </a:moveTo>
                <a:lnTo>
                  <a:pt x="38689" y="48691"/>
                </a:lnTo>
                <a:lnTo>
                  <a:pt x="38689" y="46302"/>
                </a:lnTo>
                <a:lnTo>
                  <a:pt x="41078" y="46302"/>
                </a:lnTo>
                <a:close/>
                <a:moveTo>
                  <a:pt x="41078" y="51228"/>
                </a:moveTo>
                <a:lnTo>
                  <a:pt x="38689" y="51228"/>
                </a:lnTo>
                <a:lnTo>
                  <a:pt x="38689" y="48839"/>
                </a:lnTo>
                <a:lnTo>
                  <a:pt x="41078" y="48839"/>
                </a:lnTo>
                <a:close/>
                <a:moveTo>
                  <a:pt x="41078" y="53765"/>
                </a:moveTo>
                <a:lnTo>
                  <a:pt x="38689" y="53765"/>
                </a:lnTo>
                <a:lnTo>
                  <a:pt x="38689" y="51376"/>
                </a:lnTo>
                <a:lnTo>
                  <a:pt x="41078" y="51376"/>
                </a:lnTo>
                <a:close/>
                <a:moveTo>
                  <a:pt x="41078" y="56303"/>
                </a:moveTo>
                <a:lnTo>
                  <a:pt x="38689" y="56303"/>
                </a:lnTo>
                <a:lnTo>
                  <a:pt x="38689" y="53914"/>
                </a:lnTo>
                <a:lnTo>
                  <a:pt x="41078" y="53914"/>
                </a:lnTo>
                <a:close/>
                <a:moveTo>
                  <a:pt x="41078" y="58840"/>
                </a:moveTo>
                <a:lnTo>
                  <a:pt x="38689" y="58840"/>
                </a:lnTo>
                <a:lnTo>
                  <a:pt x="38689" y="56451"/>
                </a:lnTo>
                <a:lnTo>
                  <a:pt x="41078" y="56451"/>
                </a:lnTo>
                <a:close/>
                <a:moveTo>
                  <a:pt x="38541" y="5554"/>
                </a:moveTo>
                <a:lnTo>
                  <a:pt x="36152" y="5554"/>
                </a:lnTo>
                <a:lnTo>
                  <a:pt x="36152" y="3165"/>
                </a:lnTo>
                <a:lnTo>
                  <a:pt x="38541" y="3165"/>
                </a:lnTo>
                <a:close/>
                <a:moveTo>
                  <a:pt x="38541" y="8092"/>
                </a:moveTo>
                <a:lnTo>
                  <a:pt x="36152" y="8092"/>
                </a:lnTo>
                <a:lnTo>
                  <a:pt x="36152" y="5703"/>
                </a:lnTo>
                <a:lnTo>
                  <a:pt x="38541" y="5703"/>
                </a:lnTo>
                <a:close/>
                <a:moveTo>
                  <a:pt x="38541" y="10629"/>
                </a:moveTo>
                <a:lnTo>
                  <a:pt x="36152" y="10629"/>
                </a:lnTo>
                <a:lnTo>
                  <a:pt x="36152" y="8240"/>
                </a:lnTo>
                <a:lnTo>
                  <a:pt x="38541" y="8240"/>
                </a:lnTo>
                <a:close/>
                <a:moveTo>
                  <a:pt x="38541" y="13166"/>
                </a:moveTo>
                <a:lnTo>
                  <a:pt x="36152" y="13166"/>
                </a:lnTo>
                <a:lnTo>
                  <a:pt x="36152" y="10777"/>
                </a:lnTo>
                <a:lnTo>
                  <a:pt x="38541" y="10777"/>
                </a:lnTo>
                <a:close/>
                <a:moveTo>
                  <a:pt x="38541" y="15704"/>
                </a:moveTo>
                <a:lnTo>
                  <a:pt x="36152" y="15704"/>
                </a:lnTo>
                <a:lnTo>
                  <a:pt x="36152" y="13316"/>
                </a:lnTo>
                <a:lnTo>
                  <a:pt x="38541" y="13316"/>
                </a:lnTo>
                <a:close/>
                <a:moveTo>
                  <a:pt x="38541" y="18242"/>
                </a:moveTo>
                <a:lnTo>
                  <a:pt x="36152" y="18242"/>
                </a:lnTo>
                <a:lnTo>
                  <a:pt x="36152" y="15853"/>
                </a:lnTo>
                <a:lnTo>
                  <a:pt x="38541" y="15853"/>
                </a:lnTo>
                <a:close/>
                <a:moveTo>
                  <a:pt x="38541" y="20778"/>
                </a:moveTo>
                <a:lnTo>
                  <a:pt x="36152" y="20778"/>
                </a:lnTo>
                <a:lnTo>
                  <a:pt x="36152" y="18389"/>
                </a:lnTo>
                <a:lnTo>
                  <a:pt x="38541" y="18389"/>
                </a:lnTo>
                <a:close/>
                <a:moveTo>
                  <a:pt x="38541" y="23316"/>
                </a:moveTo>
                <a:lnTo>
                  <a:pt x="36152" y="23316"/>
                </a:lnTo>
                <a:lnTo>
                  <a:pt x="36152" y="20928"/>
                </a:lnTo>
                <a:lnTo>
                  <a:pt x="38541" y="20928"/>
                </a:lnTo>
                <a:close/>
                <a:moveTo>
                  <a:pt x="38541" y="25854"/>
                </a:moveTo>
                <a:lnTo>
                  <a:pt x="36152" y="25854"/>
                </a:lnTo>
                <a:lnTo>
                  <a:pt x="36152" y="23465"/>
                </a:lnTo>
                <a:lnTo>
                  <a:pt x="38541" y="23465"/>
                </a:lnTo>
                <a:close/>
                <a:moveTo>
                  <a:pt x="38541" y="28391"/>
                </a:moveTo>
                <a:lnTo>
                  <a:pt x="36152" y="28391"/>
                </a:lnTo>
                <a:lnTo>
                  <a:pt x="36152" y="26002"/>
                </a:lnTo>
                <a:lnTo>
                  <a:pt x="38541" y="26002"/>
                </a:lnTo>
                <a:close/>
                <a:moveTo>
                  <a:pt x="38541" y="30928"/>
                </a:moveTo>
                <a:lnTo>
                  <a:pt x="36152" y="30928"/>
                </a:lnTo>
                <a:lnTo>
                  <a:pt x="36152" y="28540"/>
                </a:lnTo>
                <a:lnTo>
                  <a:pt x="38541" y="28540"/>
                </a:lnTo>
                <a:close/>
                <a:moveTo>
                  <a:pt x="38541" y="33466"/>
                </a:moveTo>
                <a:lnTo>
                  <a:pt x="36152" y="33466"/>
                </a:lnTo>
                <a:lnTo>
                  <a:pt x="36152" y="31077"/>
                </a:lnTo>
                <a:lnTo>
                  <a:pt x="38541" y="31077"/>
                </a:lnTo>
                <a:close/>
                <a:moveTo>
                  <a:pt x="38541" y="36003"/>
                </a:moveTo>
                <a:lnTo>
                  <a:pt x="36152" y="36003"/>
                </a:lnTo>
                <a:lnTo>
                  <a:pt x="36152" y="33614"/>
                </a:lnTo>
                <a:lnTo>
                  <a:pt x="38541" y="33614"/>
                </a:lnTo>
                <a:close/>
                <a:moveTo>
                  <a:pt x="38541" y="38540"/>
                </a:moveTo>
                <a:lnTo>
                  <a:pt x="36152" y="38540"/>
                </a:lnTo>
                <a:lnTo>
                  <a:pt x="36152" y="36152"/>
                </a:lnTo>
                <a:lnTo>
                  <a:pt x="38541" y="36152"/>
                </a:lnTo>
                <a:close/>
                <a:moveTo>
                  <a:pt x="38541" y="41079"/>
                </a:moveTo>
                <a:lnTo>
                  <a:pt x="36152" y="41079"/>
                </a:lnTo>
                <a:lnTo>
                  <a:pt x="36152" y="38690"/>
                </a:lnTo>
                <a:lnTo>
                  <a:pt x="38541" y="38690"/>
                </a:lnTo>
                <a:close/>
                <a:moveTo>
                  <a:pt x="38541" y="43616"/>
                </a:moveTo>
                <a:lnTo>
                  <a:pt x="36152" y="43616"/>
                </a:lnTo>
                <a:lnTo>
                  <a:pt x="36152" y="41226"/>
                </a:lnTo>
                <a:lnTo>
                  <a:pt x="38541" y="41226"/>
                </a:lnTo>
                <a:close/>
                <a:moveTo>
                  <a:pt x="38541" y="46152"/>
                </a:moveTo>
                <a:lnTo>
                  <a:pt x="36152" y="46152"/>
                </a:lnTo>
                <a:lnTo>
                  <a:pt x="36152" y="43764"/>
                </a:lnTo>
                <a:lnTo>
                  <a:pt x="38541" y="43764"/>
                </a:lnTo>
                <a:close/>
                <a:moveTo>
                  <a:pt x="38541" y="48691"/>
                </a:moveTo>
                <a:lnTo>
                  <a:pt x="36152" y="48691"/>
                </a:lnTo>
                <a:lnTo>
                  <a:pt x="36152" y="46302"/>
                </a:lnTo>
                <a:lnTo>
                  <a:pt x="38541" y="46302"/>
                </a:lnTo>
                <a:close/>
                <a:moveTo>
                  <a:pt x="38541" y="51228"/>
                </a:moveTo>
                <a:lnTo>
                  <a:pt x="36152" y="51228"/>
                </a:lnTo>
                <a:lnTo>
                  <a:pt x="36152" y="48839"/>
                </a:lnTo>
                <a:lnTo>
                  <a:pt x="38541" y="48839"/>
                </a:lnTo>
                <a:close/>
                <a:moveTo>
                  <a:pt x="38541" y="53765"/>
                </a:moveTo>
                <a:lnTo>
                  <a:pt x="36152" y="53765"/>
                </a:lnTo>
                <a:lnTo>
                  <a:pt x="36152" y="51376"/>
                </a:lnTo>
                <a:lnTo>
                  <a:pt x="38541" y="51376"/>
                </a:lnTo>
                <a:close/>
                <a:moveTo>
                  <a:pt x="38541" y="56303"/>
                </a:moveTo>
                <a:lnTo>
                  <a:pt x="36152" y="56303"/>
                </a:lnTo>
                <a:lnTo>
                  <a:pt x="36152" y="53914"/>
                </a:lnTo>
                <a:lnTo>
                  <a:pt x="38541" y="53914"/>
                </a:lnTo>
                <a:close/>
                <a:moveTo>
                  <a:pt x="38541" y="58840"/>
                </a:moveTo>
                <a:lnTo>
                  <a:pt x="36152" y="58840"/>
                </a:lnTo>
                <a:lnTo>
                  <a:pt x="36152" y="56451"/>
                </a:lnTo>
                <a:lnTo>
                  <a:pt x="38541" y="56451"/>
                </a:lnTo>
                <a:close/>
                <a:moveTo>
                  <a:pt x="36004" y="5554"/>
                </a:moveTo>
                <a:lnTo>
                  <a:pt x="33615" y="5554"/>
                </a:lnTo>
                <a:lnTo>
                  <a:pt x="33615" y="3165"/>
                </a:lnTo>
                <a:lnTo>
                  <a:pt x="36004" y="3165"/>
                </a:lnTo>
                <a:close/>
                <a:moveTo>
                  <a:pt x="36004" y="8092"/>
                </a:moveTo>
                <a:lnTo>
                  <a:pt x="33615" y="8092"/>
                </a:lnTo>
                <a:lnTo>
                  <a:pt x="33615" y="5703"/>
                </a:lnTo>
                <a:lnTo>
                  <a:pt x="36004" y="5703"/>
                </a:lnTo>
                <a:close/>
                <a:moveTo>
                  <a:pt x="36004" y="10629"/>
                </a:moveTo>
                <a:lnTo>
                  <a:pt x="33615" y="10629"/>
                </a:lnTo>
                <a:lnTo>
                  <a:pt x="33615" y="8240"/>
                </a:lnTo>
                <a:lnTo>
                  <a:pt x="36004" y="8240"/>
                </a:lnTo>
                <a:close/>
                <a:moveTo>
                  <a:pt x="36004" y="13166"/>
                </a:moveTo>
                <a:lnTo>
                  <a:pt x="33615" y="13166"/>
                </a:lnTo>
                <a:lnTo>
                  <a:pt x="33615" y="10777"/>
                </a:lnTo>
                <a:lnTo>
                  <a:pt x="36004" y="10777"/>
                </a:lnTo>
                <a:close/>
                <a:moveTo>
                  <a:pt x="36004" y="15704"/>
                </a:moveTo>
                <a:lnTo>
                  <a:pt x="33615" y="15704"/>
                </a:lnTo>
                <a:lnTo>
                  <a:pt x="33615" y="13316"/>
                </a:lnTo>
                <a:lnTo>
                  <a:pt x="36004" y="13316"/>
                </a:lnTo>
                <a:close/>
                <a:moveTo>
                  <a:pt x="36004" y="18242"/>
                </a:moveTo>
                <a:lnTo>
                  <a:pt x="33615" y="18242"/>
                </a:lnTo>
                <a:lnTo>
                  <a:pt x="33615" y="15853"/>
                </a:lnTo>
                <a:lnTo>
                  <a:pt x="36004" y="15853"/>
                </a:lnTo>
                <a:close/>
                <a:moveTo>
                  <a:pt x="36004" y="20778"/>
                </a:moveTo>
                <a:lnTo>
                  <a:pt x="33615" y="20778"/>
                </a:lnTo>
                <a:lnTo>
                  <a:pt x="33615" y="18389"/>
                </a:lnTo>
                <a:lnTo>
                  <a:pt x="36004" y="18389"/>
                </a:lnTo>
                <a:close/>
                <a:moveTo>
                  <a:pt x="36004" y="23316"/>
                </a:moveTo>
                <a:lnTo>
                  <a:pt x="33615" y="23316"/>
                </a:lnTo>
                <a:lnTo>
                  <a:pt x="33615" y="20928"/>
                </a:lnTo>
                <a:lnTo>
                  <a:pt x="36004" y="20928"/>
                </a:lnTo>
                <a:close/>
                <a:moveTo>
                  <a:pt x="36004" y="25854"/>
                </a:moveTo>
                <a:lnTo>
                  <a:pt x="33615" y="25854"/>
                </a:lnTo>
                <a:lnTo>
                  <a:pt x="33615" y="23465"/>
                </a:lnTo>
                <a:lnTo>
                  <a:pt x="36004" y="23465"/>
                </a:lnTo>
                <a:close/>
                <a:moveTo>
                  <a:pt x="36004" y="28391"/>
                </a:moveTo>
                <a:lnTo>
                  <a:pt x="33615" y="28391"/>
                </a:lnTo>
                <a:lnTo>
                  <a:pt x="33615" y="26002"/>
                </a:lnTo>
                <a:lnTo>
                  <a:pt x="36004" y="26002"/>
                </a:lnTo>
                <a:close/>
                <a:moveTo>
                  <a:pt x="36004" y="30928"/>
                </a:moveTo>
                <a:lnTo>
                  <a:pt x="33615" y="30928"/>
                </a:lnTo>
                <a:lnTo>
                  <a:pt x="33615" y="28540"/>
                </a:lnTo>
                <a:lnTo>
                  <a:pt x="36004" y="28540"/>
                </a:lnTo>
                <a:close/>
                <a:moveTo>
                  <a:pt x="36004" y="33466"/>
                </a:moveTo>
                <a:lnTo>
                  <a:pt x="33615" y="33466"/>
                </a:lnTo>
                <a:lnTo>
                  <a:pt x="33615" y="31077"/>
                </a:lnTo>
                <a:lnTo>
                  <a:pt x="36004" y="31077"/>
                </a:lnTo>
                <a:close/>
                <a:moveTo>
                  <a:pt x="36004" y="36003"/>
                </a:moveTo>
                <a:lnTo>
                  <a:pt x="33615" y="36003"/>
                </a:lnTo>
                <a:lnTo>
                  <a:pt x="33615" y="33614"/>
                </a:lnTo>
                <a:lnTo>
                  <a:pt x="36004" y="33614"/>
                </a:lnTo>
                <a:close/>
                <a:moveTo>
                  <a:pt x="36004" y="38540"/>
                </a:moveTo>
                <a:lnTo>
                  <a:pt x="33615" y="38540"/>
                </a:lnTo>
                <a:lnTo>
                  <a:pt x="33615" y="36152"/>
                </a:lnTo>
                <a:lnTo>
                  <a:pt x="36004" y="36152"/>
                </a:lnTo>
                <a:close/>
                <a:moveTo>
                  <a:pt x="36004" y="41079"/>
                </a:moveTo>
                <a:lnTo>
                  <a:pt x="33615" y="41079"/>
                </a:lnTo>
                <a:lnTo>
                  <a:pt x="33615" y="38690"/>
                </a:lnTo>
                <a:lnTo>
                  <a:pt x="36004" y="38690"/>
                </a:lnTo>
                <a:close/>
                <a:moveTo>
                  <a:pt x="36004" y="43616"/>
                </a:moveTo>
                <a:lnTo>
                  <a:pt x="33615" y="43616"/>
                </a:lnTo>
                <a:lnTo>
                  <a:pt x="33615" y="41226"/>
                </a:lnTo>
                <a:lnTo>
                  <a:pt x="36004" y="41226"/>
                </a:lnTo>
                <a:close/>
                <a:moveTo>
                  <a:pt x="36004" y="46152"/>
                </a:moveTo>
                <a:lnTo>
                  <a:pt x="33615" y="46152"/>
                </a:lnTo>
                <a:lnTo>
                  <a:pt x="33615" y="43764"/>
                </a:lnTo>
                <a:lnTo>
                  <a:pt x="36004" y="43764"/>
                </a:lnTo>
                <a:close/>
                <a:moveTo>
                  <a:pt x="36004" y="48691"/>
                </a:moveTo>
                <a:lnTo>
                  <a:pt x="33615" y="48691"/>
                </a:lnTo>
                <a:lnTo>
                  <a:pt x="33615" y="46302"/>
                </a:lnTo>
                <a:lnTo>
                  <a:pt x="36004" y="46302"/>
                </a:lnTo>
                <a:close/>
                <a:moveTo>
                  <a:pt x="36004" y="51228"/>
                </a:moveTo>
                <a:lnTo>
                  <a:pt x="33615" y="51228"/>
                </a:lnTo>
                <a:lnTo>
                  <a:pt x="33615" y="48839"/>
                </a:lnTo>
                <a:lnTo>
                  <a:pt x="36004" y="48839"/>
                </a:lnTo>
                <a:close/>
                <a:moveTo>
                  <a:pt x="36004" y="53765"/>
                </a:moveTo>
                <a:lnTo>
                  <a:pt x="33615" y="53765"/>
                </a:lnTo>
                <a:lnTo>
                  <a:pt x="33615" y="51376"/>
                </a:lnTo>
                <a:lnTo>
                  <a:pt x="36004" y="51376"/>
                </a:lnTo>
                <a:close/>
                <a:moveTo>
                  <a:pt x="36004" y="56303"/>
                </a:moveTo>
                <a:lnTo>
                  <a:pt x="33615" y="56303"/>
                </a:lnTo>
                <a:lnTo>
                  <a:pt x="33615" y="53914"/>
                </a:lnTo>
                <a:lnTo>
                  <a:pt x="36004" y="53914"/>
                </a:lnTo>
                <a:close/>
                <a:moveTo>
                  <a:pt x="36004" y="58840"/>
                </a:moveTo>
                <a:lnTo>
                  <a:pt x="33615" y="58840"/>
                </a:lnTo>
                <a:lnTo>
                  <a:pt x="33615" y="56451"/>
                </a:lnTo>
                <a:lnTo>
                  <a:pt x="36004" y="56451"/>
                </a:lnTo>
                <a:close/>
                <a:moveTo>
                  <a:pt x="33466" y="5554"/>
                </a:moveTo>
                <a:lnTo>
                  <a:pt x="31077" y="5554"/>
                </a:lnTo>
                <a:lnTo>
                  <a:pt x="31077" y="3165"/>
                </a:lnTo>
                <a:lnTo>
                  <a:pt x="33466" y="3165"/>
                </a:lnTo>
                <a:close/>
                <a:moveTo>
                  <a:pt x="33466" y="8092"/>
                </a:moveTo>
                <a:lnTo>
                  <a:pt x="31077" y="8092"/>
                </a:lnTo>
                <a:lnTo>
                  <a:pt x="31077" y="5703"/>
                </a:lnTo>
                <a:lnTo>
                  <a:pt x="33466" y="5703"/>
                </a:lnTo>
                <a:close/>
                <a:moveTo>
                  <a:pt x="33466" y="10629"/>
                </a:moveTo>
                <a:lnTo>
                  <a:pt x="31077" y="10629"/>
                </a:lnTo>
                <a:lnTo>
                  <a:pt x="31077" y="8240"/>
                </a:lnTo>
                <a:lnTo>
                  <a:pt x="33466" y="8240"/>
                </a:lnTo>
                <a:close/>
                <a:moveTo>
                  <a:pt x="33466" y="13166"/>
                </a:moveTo>
                <a:lnTo>
                  <a:pt x="31077" y="13166"/>
                </a:lnTo>
                <a:lnTo>
                  <a:pt x="31077" y="10777"/>
                </a:lnTo>
                <a:lnTo>
                  <a:pt x="33466" y="10777"/>
                </a:lnTo>
                <a:close/>
                <a:moveTo>
                  <a:pt x="33466" y="15704"/>
                </a:moveTo>
                <a:lnTo>
                  <a:pt x="31077" y="15704"/>
                </a:lnTo>
                <a:lnTo>
                  <a:pt x="31077" y="13316"/>
                </a:lnTo>
                <a:lnTo>
                  <a:pt x="33466" y="13316"/>
                </a:lnTo>
                <a:close/>
                <a:moveTo>
                  <a:pt x="33466" y="18242"/>
                </a:moveTo>
                <a:lnTo>
                  <a:pt x="31077" y="18242"/>
                </a:lnTo>
                <a:lnTo>
                  <a:pt x="31077" y="15853"/>
                </a:lnTo>
                <a:lnTo>
                  <a:pt x="33466" y="15853"/>
                </a:lnTo>
                <a:close/>
                <a:moveTo>
                  <a:pt x="33466" y="20778"/>
                </a:moveTo>
                <a:lnTo>
                  <a:pt x="31077" y="20778"/>
                </a:lnTo>
                <a:lnTo>
                  <a:pt x="31077" y="18389"/>
                </a:lnTo>
                <a:lnTo>
                  <a:pt x="33466" y="18389"/>
                </a:lnTo>
                <a:close/>
                <a:moveTo>
                  <a:pt x="33466" y="23316"/>
                </a:moveTo>
                <a:lnTo>
                  <a:pt x="31077" y="23316"/>
                </a:lnTo>
                <a:lnTo>
                  <a:pt x="31077" y="20928"/>
                </a:lnTo>
                <a:lnTo>
                  <a:pt x="33466" y="20928"/>
                </a:lnTo>
                <a:close/>
                <a:moveTo>
                  <a:pt x="33466" y="25854"/>
                </a:moveTo>
                <a:lnTo>
                  <a:pt x="31077" y="25854"/>
                </a:lnTo>
                <a:lnTo>
                  <a:pt x="31077" y="23465"/>
                </a:lnTo>
                <a:lnTo>
                  <a:pt x="33466" y="23465"/>
                </a:lnTo>
                <a:close/>
                <a:moveTo>
                  <a:pt x="33466" y="28391"/>
                </a:moveTo>
                <a:lnTo>
                  <a:pt x="31077" y="28391"/>
                </a:lnTo>
                <a:lnTo>
                  <a:pt x="31077" y="26002"/>
                </a:lnTo>
                <a:lnTo>
                  <a:pt x="33466" y="26002"/>
                </a:lnTo>
                <a:close/>
                <a:moveTo>
                  <a:pt x="33466" y="30928"/>
                </a:moveTo>
                <a:lnTo>
                  <a:pt x="31077" y="30928"/>
                </a:lnTo>
                <a:lnTo>
                  <a:pt x="31077" y="28540"/>
                </a:lnTo>
                <a:lnTo>
                  <a:pt x="33466" y="28540"/>
                </a:lnTo>
                <a:close/>
                <a:moveTo>
                  <a:pt x="33466" y="33466"/>
                </a:moveTo>
                <a:lnTo>
                  <a:pt x="31077" y="33466"/>
                </a:lnTo>
                <a:lnTo>
                  <a:pt x="31077" y="31077"/>
                </a:lnTo>
                <a:lnTo>
                  <a:pt x="33466" y="31077"/>
                </a:lnTo>
                <a:close/>
                <a:moveTo>
                  <a:pt x="33466" y="36003"/>
                </a:moveTo>
                <a:lnTo>
                  <a:pt x="31077" y="36003"/>
                </a:lnTo>
                <a:lnTo>
                  <a:pt x="31077" y="33614"/>
                </a:lnTo>
                <a:lnTo>
                  <a:pt x="33466" y="33614"/>
                </a:lnTo>
                <a:close/>
                <a:moveTo>
                  <a:pt x="33466" y="38540"/>
                </a:moveTo>
                <a:lnTo>
                  <a:pt x="31077" y="38540"/>
                </a:lnTo>
                <a:lnTo>
                  <a:pt x="31077" y="36152"/>
                </a:lnTo>
                <a:lnTo>
                  <a:pt x="33466" y="36152"/>
                </a:lnTo>
                <a:close/>
                <a:moveTo>
                  <a:pt x="33466" y="41079"/>
                </a:moveTo>
                <a:lnTo>
                  <a:pt x="31077" y="41079"/>
                </a:lnTo>
                <a:lnTo>
                  <a:pt x="31077" y="38690"/>
                </a:lnTo>
                <a:lnTo>
                  <a:pt x="33466" y="38690"/>
                </a:lnTo>
                <a:close/>
                <a:moveTo>
                  <a:pt x="33466" y="43616"/>
                </a:moveTo>
                <a:lnTo>
                  <a:pt x="31077" y="43616"/>
                </a:lnTo>
                <a:lnTo>
                  <a:pt x="31077" y="41226"/>
                </a:lnTo>
                <a:lnTo>
                  <a:pt x="33466" y="41226"/>
                </a:lnTo>
                <a:close/>
                <a:moveTo>
                  <a:pt x="33466" y="46152"/>
                </a:moveTo>
                <a:lnTo>
                  <a:pt x="31077" y="46152"/>
                </a:lnTo>
                <a:lnTo>
                  <a:pt x="31077" y="43764"/>
                </a:lnTo>
                <a:lnTo>
                  <a:pt x="33466" y="43764"/>
                </a:lnTo>
                <a:close/>
                <a:moveTo>
                  <a:pt x="33466" y="48691"/>
                </a:moveTo>
                <a:lnTo>
                  <a:pt x="31077" y="48691"/>
                </a:lnTo>
                <a:lnTo>
                  <a:pt x="31077" y="46302"/>
                </a:lnTo>
                <a:lnTo>
                  <a:pt x="33466" y="46302"/>
                </a:lnTo>
                <a:close/>
                <a:moveTo>
                  <a:pt x="33466" y="51228"/>
                </a:moveTo>
                <a:lnTo>
                  <a:pt x="31077" y="51228"/>
                </a:lnTo>
                <a:lnTo>
                  <a:pt x="31077" y="48839"/>
                </a:lnTo>
                <a:lnTo>
                  <a:pt x="33466" y="48839"/>
                </a:lnTo>
                <a:close/>
                <a:moveTo>
                  <a:pt x="33466" y="53765"/>
                </a:moveTo>
                <a:lnTo>
                  <a:pt x="31077" y="53765"/>
                </a:lnTo>
                <a:lnTo>
                  <a:pt x="31077" y="51376"/>
                </a:lnTo>
                <a:lnTo>
                  <a:pt x="33466" y="51376"/>
                </a:lnTo>
                <a:close/>
                <a:moveTo>
                  <a:pt x="33466" y="56303"/>
                </a:moveTo>
                <a:lnTo>
                  <a:pt x="31077" y="56303"/>
                </a:lnTo>
                <a:lnTo>
                  <a:pt x="31077" y="53914"/>
                </a:lnTo>
                <a:lnTo>
                  <a:pt x="33466" y="53914"/>
                </a:lnTo>
                <a:close/>
                <a:moveTo>
                  <a:pt x="33466" y="58840"/>
                </a:moveTo>
                <a:lnTo>
                  <a:pt x="31077" y="58840"/>
                </a:lnTo>
                <a:lnTo>
                  <a:pt x="31077" y="56451"/>
                </a:lnTo>
                <a:lnTo>
                  <a:pt x="33466" y="56451"/>
                </a:lnTo>
                <a:close/>
                <a:moveTo>
                  <a:pt x="30928" y="5554"/>
                </a:moveTo>
                <a:lnTo>
                  <a:pt x="28540" y="5554"/>
                </a:lnTo>
                <a:lnTo>
                  <a:pt x="28540" y="3165"/>
                </a:lnTo>
                <a:lnTo>
                  <a:pt x="30928" y="3165"/>
                </a:lnTo>
                <a:close/>
                <a:moveTo>
                  <a:pt x="30928" y="8092"/>
                </a:moveTo>
                <a:lnTo>
                  <a:pt x="28540" y="8092"/>
                </a:lnTo>
                <a:lnTo>
                  <a:pt x="28540" y="5703"/>
                </a:lnTo>
                <a:lnTo>
                  <a:pt x="30928" y="5703"/>
                </a:lnTo>
                <a:close/>
                <a:moveTo>
                  <a:pt x="30928" y="10629"/>
                </a:moveTo>
                <a:lnTo>
                  <a:pt x="28540" y="10629"/>
                </a:lnTo>
                <a:lnTo>
                  <a:pt x="28540" y="8240"/>
                </a:lnTo>
                <a:lnTo>
                  <a:pt x="30928" y="8240"/>
                </a:lnTo>
                <a:close/>
                <a:moveTo>
                  <a:pt x="30928" y="13166"/>
                </a:moveTo>
                <a:lnTo>
                  <a:pt x="28540" y="13166"/>
                </a:lnTo>
                <a:lnTo>
                  <a:pt x="28540" y="10777"/>
                </a:lnTo>
                <a:lnTo>
                  <a:pt x="30928" y="10777"/>
                </a:lnTo>
                <a:close/>
                <a:moveTo>
                  <a:pt x="30928" y="15704"/>
                </a:moveTo>
                <a:lnTo>
                  <a:pt x="28540" y="15704"/>
                </a:lnTo>
                <a:lnTo>
                  <a:pt x="28540" y="13316"/>
                </a:lnTo>
                <a:lnTo>
                  <a:pt x="30928" y="13316"/>
                </a:lnTo>
                <a:close/>
                <a:moveTo>
                  <a:pt x="30928" y="18242"/>
                </a:moveTo>
                <a:lnTo>
                  <a:pt x="28540" y="18242"/>
                </a:lnTo>
                <a:lnTo>
                  <a:pt x="28540" y="15853"/>
                </a:lnTo>
                <a:lnTo>
                  <a:pt x="30928" y="15853"/>
                </a:lnTo>
                <a:close/>
                <a:moveTo>
                  <a:pt x="30928" y="20778"/>
                </a:moveTo>
                <a:lnTo>
                  <a:pt x="28540" y="20778"/>
                </a:lnTo>
                <a:lnTo>
                  <a:pt x="28540" y="18389"/>
                </a:lnTo>
                <a:lnTo>
                  <a:pt x="30928" y="18389"/>
                </a:lnTo>
                <a:close/>
                <a:moveTo>
                  <a:pt x="30928" y="23316"/>
                </a:moveTo>
                <a:lnTo>
                  <a:pt x="28540" y="23316"/>
                </a:lnTo>
                <a:lnTo>
                  <a:pt x="28540" y="20928"/>
                </a:lnTo>
                <a:lnTo>
                  <a:pt x="30928" y="20928"/>
                </a:lnTo>
                <a:close/>
                <a:moveTo>
                  <a:pt x="30928" y="25854"/>
                </a:moveTo>
                <a:lnTo>
                  <a:pt x="28540" y="25854"/>
                </a:lnTo>
                <a:lnTo>
                  <a:pt x="28540" y="23465"/>
                </a:lnTo>
                <a:lnTo>
                  <a:pt x="30928" y="23465"/>
                </a:lnTo>
                <a:close/>
                <a:moveTo>
                  <a:pt x="30928" y="28391"/>
                </a:moveTo>
                <a:lnTo>
                  <a:pt x="28540" y="28391"/>
                </a:lnTo>
                <a:lnTo>
                  <a:pt x="28540" y="26002"/>
                </a:lnTo>
                <a:lnTo>
                  <a:pt x="30928" y="26002"/>
                </a:lnTo>
                <a:close/>
                <a:moveTo>
                  <a:pt x="30928" y="30928"/>
                </a:moveTo>
                <a:lnTo>
                  <a:pt x="28540" y="30928"/>
                </a:lnTo>
                <a:lnTo>
                  <a:pt x="28540" y="28540"/>
                </a:lnTo>
                <a:lnTo>
                  <a:pt x="30928" y="28540"/>
                </a:lnTo>
                <a:close/>
                <a:moveTo>
                  <a:pt x="30928" y="33466"/>
                </a:moveTo>
                <a:lnTo>
                  <a:pt x="28540" y="33466"/>
                </a:lnTo>
                <a:lnTo>
                  <a:pt x="28540" y="31077"/>
                </a:lnTo>
                <a:lnTo>
                  <a:pt x="30928" y="31077"/>
                </a:lnTo>
                <a:close/>
                <a:moveTo>
                  <a:pt x="30928" y="36003"/>
                </a:moveTo>
                <a:lnTo>
                  <a:pt x="28540" y="36003"/>
                </a:lnTo>
                <a:lnTo>
                  <a:pt x="28540" y="33614"/>
                </a:lnTo>
                <a:lnTo>
                  <a:pt x="30928" y="33614"/>
                </a:lnTo>
                <a:close/>
                <a:moveTo>
                  <a:pt x="30928" y="38540"/>
                </a:moveTo>
                <a:lnTo>
                  <a:pt x="28540" y="38540"/>
                </a:lnTo>
                <a:lnTo>
                  <a:pt x="28540" y="36152"/>
                </a:lnTo>
                <a:lnTo>
                  <a:pt x="30928" y="36152"/>
                </a:lnTo>
                <a:close/>
                <a:moveTo>
                  <a:pt x="30928" y="41079"/>
                </a:moveTo>
                <a:lnTo>
                  <a:pt x="28540" y="41079"/>
                </a:lnTo>
                <a:lnTo>
                  <a:pt x="28540" y="38690"/>
                </a:lnTo>
                <a:lnTo>
                  <a:pt x="30928" y="38690"/>
                </a:lnTo>
                <a:close/>
                <a:moveTo>
                  <a:pt x="30928" y="43616"/>
                </a:moveTo>
                <a:lnTo>
                  <a:pt x="28540" y="43616"/>
                </a:lnTo>
                <a:lnTo>
                  <a:pt x="28540" y="41226"/>
                </a:lnTo>
                <a:lnTo>
                  <a:pt x="30928" y="41226"/>
                </a:lnTo>
                <a:close/>
                <a:moveTo>
                  <a:pt x="30928" y="46152"/>
                </a:moveTo>
                <a:lnTo>
                  <a:pt x="28540" y="46152"/>
                </a:lnTo>
                <a:lnTo>
                  <a:pt x="28540" y="43764"/>
                </a:lnTo>
                <a:lnTo>
                  <a:pt x="30928" y="43764"/>
                </a:lnTo>
                <a:close/>
                <a:moveTo>
                  <a:pt x="30928" y="48691"/>
                </a:moveTo>
                <a:lnTo>
                  <a:pt x="28540" y="48691"/>
                </a:lnTo>
                <a:lnTo>
                  <a:pt x="28540" y="46302"/>
                </a:lnTo>
                <a:lnTo>
                  <a:pt x="30928" y="46302"/>
                </a:lnTo>
                <a:close/>
                <a:moveTo>
                  <a:pt x="30928" y="51228"/>
                </a:moveTo>
                <a:lnTo>
                  <a:pt x="28540" y="51228"/>
                </a:lnTo>
                <a:lnTo>
                  <a:pt x="28540" y="48839"/>
                </a:lnTo>
                <a:lnTo>
                  <a:pt x="30928" y="48839"/>
                </a:lnTo>
                <a:close/>
                <a:moveTo>
                  <a:pt x="30928" y="53765"/>
                </a:moveTo>
                <a:lnTo>
                  <a:pt x="28540" y="53765"/>
                </a:lnTo>
                <a:lnTo>
                  <a:pt x="28540" y="51376"/>
                </a:lnTo>
                <a:lnTo>
                  <a:pt x="30928" y="51376"/>
                </a:lnTo>
                <a:close/>
                <a:moveTo>
                  <a:pt x="30928" y="56303"/>
                </a:moveTo>
                <a:lnTo>
                  <a:pt x="28540" y="56303"/>
                </a:lnTo>
                <a:lnTo>
                  <a:pt x="28540" y="53914"/>
                </a:lnTo>
                <a:lnTo>
                  <a:pt x="30928" y="53914"/>
                </a:lnTo>
                <a:close/>
                <a:moveTo>
                  <a:pt x="30928" y="58840"/>
                </a:moveTo>
                <a:lnTo>
                  <a:pt x="28540" y="58840"/>
                </a:lnTo>
                <a:lnTo>
                  <a:pt x="28540" y="56451"/>
                </a:lnTo>
                <a:lnTo>
                  <a:pt x="30928" y="56451"/>
                </a:lnTo>
                <a:close/>
                <a:moveTo>
                  <a:pt x="28391" y="5554"/>
                </a:moveTo>
                <a:lnTo>
                  <a:pt x="26002" y="5554"/>
                </a:lnTo>
                <a:lnTo>
                  <a:pt x="26002" y="3165"/>
                </a:lnTo>
                <a:lnTo>
                  <a:pt x="28391" y="3165"/>
                </a:lnTo>
                <a:close/>
                <a:moveTo>
                  <a:pt x="28391" y="8092"/>
                </a:moveTo>
                <a:lnTo>
                  <a:pt x="26002" y="8092"/>
                </a:lnTo>
                <a:lnTo>
                  <a:pt x="26002" y="5703"/>
                </a:lnTo>
                <a:lnTo>
                  <a:pt x="28391" y="5703"/>
                </a:lnTo>
                <a:close/>
                <a:moveTo>
                  <a:pt x="28391" y="10629"/>
                </a:moveTo>
                <a:lnTo>
                  <a:pt x="26002" y="10629"/>
                </a:lnTo>
                <a:lnTo>
                  <a:pt x="26002" y="8240"/>
                </a:lnTo>
                <a:lnTo>
                  <a:pt x="28391" y="8240"/>
                </a:lnTo>
                <a:close/>
                <a:moveTo>
                  <a:pt x="28391" y="13166"/>
                </a:moveTo>
                <a:lnTo>
                  <a:pt x="26002" y="13166"/>
                </a:lnTo>
                <a:lnTo>
                  <a:pt x="26002" y="10777"/>
                </a:lnTo>
                <a:lnTo>
                  <a:pt x="28391" y="10777"/>
                </a:lnTo>
                <a:close/>
                <a:moveTo>
                  <a:pt x="28391" y="15704"/>
                </a:moveTo>
                <a:lnTo>
                  <a:pt x="26002" y="15704"/>
                </a:lnTo>
                <a:lnTo>
                  <a:pt x="26002" y="13316"/>
                </a:lnTo>
                <a:lnTo>
                  <a:pt x="28391" y="13316"/>
                </a:lnTo>
                <a:close/>
                <a:moveTo>
                  <a:pt x="28391" y="18242"/>
                </a:moveTo>
                <a:lnTo>
                  <a:pt x="26002" y="18242"/>
                </a:lnTo>
                <a:lnTo>
                  <a:pt x="26002" y="15853"/>
                </a:lnTo>
                <a:lnTo>
                  <a:pt x="28391" y="15853"/>
                </a:lnTo>
                <a:close/>
                <a:moveTo>
                  <a:pt x="28391" y="20778"/>
                </a:moveTo>
                <a:lnTo>
                  <a:pt x="26002" y="20778"/>
                </a:lnTo>
                <a:lnTo>
                  <a:pt x="26002" y="18389"/>
                </a:lnTo>
                <a:lnTo>
                  <a:pt x="28391" y="18389"/>
                </a:lnTo>
                <a:close/>
                <a:moveTo>
                  <a:pt x="28391" y="23316"/>
                </a:moveTo>
                <a:lnTo>
                  <a:pt x="26002" y="23316"/>
                </a:lnTo>
                <a:lnTo>
                  <a:pt x="26002" y="20928"/>
                </a:lnTo>
                <a:lnTo>
                  <a:pt x="28391" y="20928"/>
                </a:lnTo>
                <a:close/>
                <a:moveTo>
                  <a:pt x="28391" y="25854"/>
                </a:moveTo>
                <a:lnTo>
                  <a:pt x="26002" y="25854"/>
                </a:lnTo>
                <a:lnTo>
                  <a:pt x="26002" y="23465"/>
                </a:lnTo>
                <a:lnTo>
                  <a:pt x="28391" y="23465"/>
                </a:lnTo>
                <a:close/>
                <a:moveTo>
                  <a:pt x="28391" y="28391"/>
                </a:moveTo>
                <a:lnTo>
                  <a:pt x="26002" y="28391"/>
                </a:lnTo>
                <a:lnTo>
                  <a:pt x="26002" y="26002"/>
                </a:lnTo>
                <a:lnTo>
                  <a:pt x="28391" y="26002"/>
                </a:lnTo>
                <a:close/>
                <a:moveTo>
                  <a:pt x="28391" y="30928"/>
                </a:moveTo>
                <a:lnTo>
                  <a:pt x="26002" y="30928"/>
                </a:lnTo>
                <a:lnTo>
                  <a:pt x="26002" y="28540"/>
                </a:lnTo>
                <a:lnTo>
                  <a:pt x="28391" y="28540"/>
                </a:lnTo>
                <a:close/>
                <a:moveTo>
                  <a:pt x="28391" y="33466"/>
                </a:moveTo>
                <a:lnTo>
                  <a:pt x="26002" y="33466"/>
                </a:lnTo>
                <a:lnTo>
                  <a:pt x="26002" y="31077"/>
                </a:lnTo>
                <a:lnTo>
                  <a:pt x="28391" y="31077"/>
                </a:lnTo>
                <a:close/>
                <a:moveTo>
                  <a:pt x="28391" y="36003"/>
                </a:moveTo>
                <a:lnTo>
                  <a:pt x="26002" y="36003"/>
                </a:lnTo>
                <a:lnTo>
                  <a:pt x="26002" y="33614"/>
                </a:lnTo>
                <a:lnTo>
                  <a:pt x="28391" y="33614"/>
                </a:lnTo>
                <a:close/>
                <a:moveTo>
                  <a:pt x="28391" y="38540"/>
                </a:moveTo>
                <a:lnTo>
                  <a:pt x="26002" y="38540"/>
                </a:lnTo>
                <a:lnTo>
                  <a:pt x="26002" y="36152"/>
                </a:lnTo>
                <a:lnTo>
                  <a:pt x="28391" y="36152"/>
                </a:lnTo>
                <a:close/>
                <a:moveTo>
                  <a:pt x="28391" y="41079"/>
                </a:moveTo>
                <a:lnTo>
                  <a:pt x="26002" y="41079"/>
                </a:lnTo>
                <a:lnTo>
                  <a:pt x="26002" y="38690"/>
                </a:lnTo>
                <a:lnTo>
                  <a:pt x="28391" y="38690"/>
                </a:lnTo>
                <a:close/>
                <a:moveTo>
                  <a:pt x="28391" y="43616"/>
                </a:moveTo>
                <a:lnTo>
                  <a:pt x="26002" y="43616"/>
                </a:lnTo>
                <a:lnTo>
                  <a:pt x="26002" y="41226"/>
                </a:lnTo>
                <a:lnTo>
                  <a:pt x="28391" y="41226"/>
                </a:lnTo>
                <a:close/>
                <a:moveTo>
                  <a:pt x="28391" y="46152"/>
                </a:moveTo>
                <a:lnTo>
                  <a:pt x="26002" y="46152"/>
                </a:lnTo>
                <a:lnTo>
                  <a:pt x="26002" y="43764"/>
                </a:lnTo>
                <a:lnTo>
                  <a:pt x="28391" y="43764"/>
                </a:lnTo>
                <a:close/>
                <a:moveTo>
                  <a:pt x="28391" y="48691"/>
                </a:moveTo>
                <a:lnTo>
                  <a:pt x="26002" y="48691"/>
                </a:lnTo>
                <a:lnTo>
                  <a:pt x="26002" y="46302"/>
                </a:lnTo>
                <a:lnTo>
                  <a:pt x="28391" y="46302"/>
                </a:lnTo>
                <a:close/>
                <a:moveTo>
                  <a:pt x="28391" y="51228"/>
                </a:moveTo>
                <a:lnTo>
                  <a:pt x="26002" y="51228"/>
                </a:lnTo>
                <a:lnTo>
                  <a:pt x="26002" y="48839"/>
                </a:lnTo>
                <a:lnTo>
                  <a:pt x="28391" y="48839"/>
                </a:lnTo>
                <a:close/>
                <a:moveTo>
                  <a:pt x="28391" y="53765"/>
                </a:moveTo>
                <a:lnTo>
                  <a:pt x="26002" y="53765"/>
                </a:lnTo>
                <a:lnTo>
                  <a:pt x="26002" y="51376"/>
                </a:lnTo>
                <a:lnTo>
                  <a:pt x="28391" y="51376"/>
                </a:lnTo>
                <a:close/>
                <a:moveTo>
                  <a:pt x="28391" y="56303"/>
                </a:moveTo>
                <a:lnTo>
                  <a:pt x="26002" y="56303"/>
                </a:lnTo>
                <a:lnTo>
                  <a:pt x="26002" y="53914"/>
                </a:lnTo>
                <a:lnTo>
                  <a:pt x="28391" y="53914"/>
                </a:lnTo>
                <a:close/>
                <a:moveTo>
                  <a:pt x="28391" y="58840"/>
                </a:moveTo>
                <a:lnTo>
                  <a:pt x="26002" y="58840"/>
                </a:lnTo>
                <a:lnTo>
                  <a:pt x="26002" y="56451"/>
                </a:lnTo>
                <a:lnTo>
                  <a:pt x="28391" y="56451"/>
                </a:lnTo>
                <a:close/>
                <a:moveTo>
                  <a:pt x="25854" y="5554"/>
                </a:moveTo>
                <a:lnTo>
                  <a:pt x="23465" y="5554"/>
                </a:lnTo>
                <a:lnTo>
                  <a:pt x="23465" y="3165"/>
                </a:lnTo>
                <a:lnTo>
                  <a:pt x="25854" y="3165"/>
                </a:lnTo>
                <a:close/>
                <a:moveTo>
                  <a:pt x="25854" y="8092"/>
                </a:moveTo>
                <a:lnTo>
                  <a:pt x="23465" y="8092"/>
                </a:lnTo>
                <a:lnTo>
                  <a:pt x="23465" y="5703"/>
                </a:lnTo>
                <a:lnTo>
                  <a:pt x="25854" y="5703"/>
                </a:lnTo>
                <a:close/>
                <a:moveTo>
                  <a:pt x="25854" y="10629"/>
                </a:moveTo>
                <a:lnTo>
                  <a:pt x="23465" y="10629"/>
                </a:lnTo>
                <a:lnTo>
                  <a:pt x="23465" y="8240"/>
                </a:lnTo>
                <a:lnTo>
                  <a:pt x="25854" y="8240"/>
                </a:lnTo>
                <a:close/>
                <a:moveTo>
                  <a:pt x="25854" y="13166"/>
                </a:moveTo>
                <a:lnTo>
                  <a:pt x="23465" y="13166"/>
                </a:lnTo>
                <a:lnTo>
                  <a:pt x="23465" y="10777"/>
                </a:lnTo>
                <a:lnTo>
                  <a:pt x="25854" y="10777"/>
                </a:lnTo>
                <a:close/>
                <a:moveTo>
                  <a:pt x="25854" y="15704"/>
                </a:moveTo>
                <a:lnTo>
                  <a:pt x="23465" y="15704"/>
                </a:lnTo>
                <a:lnTo>
                  <a:pt x="23465" y="13316"/>
                </a:lnTo>
                <a:lnTo>
                  <a:pt x="25854" y="13316"/>
                </a:lnTo>
                <a:close/>
                <a:moveTo>
                  <a:pt x="25854" y="18242"/>
                </a:moveTo>
                <a:lnTo>
                  <a:pt x="23465" y="18242"/>
                </a:lnTo>
                <a:lnTo>
                  <a:pt x="23465" y="15853"/>
                </a:lnTo>
                <a:lnTo>
                  <a:pt x="25854" y="15853"/>
                </a:lnTo>
                <a:close/>
                <a:moveTo>
                  <a:pt x="25854" y="20778"/>
                </a:moveTo>
                <a:lnTo>
                  <a:pt x="23465" y="20778"/>
                </a:lnTo>
                <a:lnTo>
                  <a:pt x="23465" y="18389"/>
                </a:lnTo>
                <a:lnTo>
                  <a:pt x="25854" y="18389"/>
                </a:lnTo>
                <a:close/>
                <a:moveTo>
                  <a:pt x="25854" y="23316"/>
                </a:moveTo>
                <a:lnTo>
                  <a:pt x="23465" y="23316"/>
                </a:lnTo>
                <a:lnTo>
                  <a:pt x="23465" y="20928"/>
                </a:lnTo>
                <a:lnTo>
                  <a:pt x="25854" y="20928"/>
                </a:lnTo>
                <a:close/>
                <a:moveTo>
                  <a:pt x="25854" y="25854"/>
                </a:moveTo>
                <a:lnTo>
                  <a:pt x="23465" y="25854"/>
                </a:lnTo>
                <a:lnTo>
                  <a:pt x="23465" y="23465"/>
                </a:lnTo>
                <a:lnTo>
                  <a:pt x="25854" y="23465"/>
                </a:lnTo>
                <a:close/>
                <a:moveTo>
                  <a:pt x="25854" y="28391"/>
                </a:moveTo>
                <a:lnTo>
                  <a:pt x="23465" y="28391"/>
                </a:lnTo>
                <a:lnTo>
                  <a:pt x="23465" y="26002"/>
                </a:lnTo>
                <a:lnTo>
                  <a:pt x="25854" y="26002"/>
                </a:lnTo>
                <a:close/>
                <a:moveTo>
                  <a:pt x="25854" y="30928"/>
                </a:moveTo>
                <a:lnTo>
                  <a:pt x="23465" y="30928"/>
                </a:lnTo>
                <a:lnTo>
                  <a:pt x="23465" y="28540"/>
                </a:lnTo>
                <a:lnTo>
                  <a:pt x="25854" y="28540"/>
                </a:lnTo>
                <a:close/>
                <a:moveTo>
                  <a:pt x="25854" y="33466"/>
                </a:moveTo>
                <a:lnTo>
                  <a:pt x="23465" y="33466"/>
                </a:lnTo>
                <a:lnTo>
                  <a:pt x="23465" y="31077"/>
                </a:lnTo>
                <a:lnTo>
                  <a:pt x="25854" y="31077"/>
                </a:lnTo>
                <a:close/>
                <a:moveTo>
                  <a:pt x="25854" y="36003"/>
                </a:moveTo>
                <a:lnTo>
                  <a:pt x="23465" y="36003"/>
                </a:lnTo>
                <a:lnTo>
                  <a:pt x="23465" y="33614"/>
                </a:lnTo>
                <a:lnTo>
                  <a:pt x="25854" y="33614"/>
                </a:lnTo>
                <a:close/>
                <a:moveTo>
                  <a:pt x="25854" y="38540"/>
                </a:moveTo>
                <a:lnTo>
                  <a:pt x="23465" y="38540"/>
                </a:lnTo>
                <a:lnTo>
                  <a:pt x="23465" y="36152"/>
                </a:lnTo>
                <a:lnTo>
                  <a:pt x="25854" y="36152"/>
                </a:lnTo>
                <a:close/>
                <a:moveTo>
                  <a:pt x="25854" y="41079"/>
                </a:moveTo>
                <a:lnTo>
                  <a:pt x="23465" y="41079"/>
                </a:lnTo>
                <a:lnTo>
                  <a:pt x="23465" y="38690"/>
                </a:lnTo>
                <a:lnTo>
                  <a:pt x="25854" y="38690"/>
                </a:lnTo>
                <a:close/>
                <a:moveTo>
                  <a:pt x="25854" y="43616"/>
                </a:moveTo>
                <a:lnTo>
                  <a:pt x="23465" y="43616"/>
                </a:lnTo>
                <a:lnTo>
                  <a:pt x="23465" y="41226"/>
                </a:lnTo>
                <a:lnTo>
                  <a:pt x="25854" y="41226"/>
                </a:lnTo>
                <a:close/>
                <a:moveTo>
                  <a:pt x="25854" y="46152"/>
                </a:moveTo>
                <a:lnTo>
                  <a:pt x="23465" y="46152"/>
                </a:lnTo>
                <a:lnTo>
                  <a:pt x="23465" y="43764"/>
                </a:lnTo>
                <a:lnTo>
                  <a:pt x="25854" y="43764"/>
                </a:lnTo>
                <a:close/>
                <a:moveTo>
                  <a:pt x="25854" y="48691"/>
                </a:moveTo>
                <a:lnTo>
                  <a:pt x="23465" y="48691"/>
                </a:lnTo>
                <a:lnTo>
                  <a:pt x="23465" y="46302"/>
                </a:lnTo>
                <a:lnTo>
                  <a:pt x="25854" y="46302"/>
                </a:lnTo>
                <a:close/>
                <a:moveTo>
                  <a:pt x="25854" y="51228"/>
                </a:moveTo>
                <a:lnTo>
                  <a:pt x="23465" y="51228"/>
                </a:lnTo>
                <a:lnTo>
                  <a:pt x="23465" y="48839"/>
                </a:lnTo>
                <a:lnTo>
                  <a:pt x="25854" y="48839"/>
                </a:lnTo>
                <a:close/>
                <a:moveTo>
                  <a:pt x="25854" y="53765"/>
                </a:moveTo>
                <a:lnTo>
                  <a:pt x="23465" y="53765"/>
                </a:lnTo>
                <a:lnTo>
                  <a:pt x="23465" y="51376"/>
                </a:lnTo>
                <a:lnTo>
                  <a:pt x="25854" y="51376"/>
                </a:lnTo>
                <a:close/>
                <a:moveTo>
                  <a:pt x="25854" y="56303"/>
                </a:moveTo>
                <a:lnTo>
                  <a:pt x="23465" y="56303"/>
                </a:lnTo>
                <a:lnTo>
                  <a:pt x="23465" y="53914"/>
                </a:lnTo>
                <a:lnTo>
                  <a:pt x="25854" y="53914"/>
                </a:lnTo>
                <a:close/>
                <a:moveTo>
                  <a:pt x="25854" y="58840"/>
                </a:moveTo>
                <a:lnTo>
                  <a:pt x="23465" y="58840"/>
                </a:lnTo>
                <a:lnTo>
                  <a:pt x="23465" y="56451"/>
                </a:lnTo>
                <a:lnTo>
                  <a:pt x="25854" y="56451"/>
                </a:lnTo>
                <a:close/>
                <a:moveTo>
                  <a:pt x="23316" y="5554"/>
                </a:moveTo>
                <a:lnTo>
                  <a:pt x="20928" y="5554"/>
                </a:lnTo>
                <a:lnTo>
                  <a:pt x="20928" y="3165"/>
                </a:lnTo>
                <a:lnTo>
                  <a:pt x="23316" y="3165"/>
                </a:lnTo>
                <a:close/>
                <a:moveTo>
                  <a:pt x="23316" y="8092"/>
                </a:moveTo>
                <a:lnTo>
                  <a:pt x="20928" y="8092"/>
                </a:lnTo>
                <a:lnTo>
                  <a:pt x="20928" y="5703"/>
                </a:lnTo>
                <a:lnTo>
                  <a:pt x="23316" y="5703"/>
                </a:lnTo>
                <a:close/>
                <a:moveTo>
                  <a:pt x="23316" y="10629"/>
                </a:moveTo>
                <a:lnTo>
                  <a:pt x="20928" y="10629"/>
                </a:lnTo>
                <a:lnTo>
                  <a:pt x="20928" y="8240"/>
                </a:lnTo>
                <a:lnTo>
                  <a:pt x="23316" y="8240"/>
                </a:lnTo>
                <a:close/>
                <a:moveTo>
                  <a:pt x="23316" y="13166"/>
                </a:moveTo>
                <a:lnTo>
                  <a:pt x="20928" y="13166"/>
                </a:lnTo>
                <a:lnTo>
                  <a:pt x="20928" y="10777"/>
                </a:lnTo>
                <a:lnTo>
                  <a:pt x="23316" y="10777"/>
                </a:lnTo>
                <a:close/>
                <a:moveTo>
                  <a:pt x="23316" y="15704"/>
                </a:moveTo>
                <a:lnTo>
                  <a:pt x="20928" y="15704"/>
                </a:lnTo>
                <a:lnTo>
                  <a:pt x="20928" y="13316"/>
                </a:lnTo>
                <a:lnTo>
                  <a:pt x="23316" y="13316"/>
                </a:lnTo>
                <a:close/>
                <a:moveTo>
                  <a:pt x="23316" y="18242"/>
                </a:moveTo>
                <a:lnTo>
                  <a:pt x="20928" y="18242"/>
                </a:lnTo>
                <a:lnTo>
                  <a:pt x="20928" y="15853"/>
                </a:lnTo>
                <a:lnTo>
                  <a:pt x="23316" y="15853"/>
                </a:lnTo>
                <a:close/>
                <a:moveTo>
                  <a:pt x="23316" y="20778"/>
                </a:moveTo>
                <a:lnTo>
                  <a:pt x="20928" y="20778"/>
                </a:lnTo>
                <a:lnTo>
                  <a:pt x="20928" y="18389"/>
                </a:lnTo>
                <a:lnTo>
                  <a:pt x="23316" y="18389"/>
                </a:lnTo>
                <a:close/>
                <a:moveTo>
                  <a:pt x="23316" y="23316"/>
                </a:moveTo>
                <a:lnTo>
                  <a:pt x="20928" y="23316"/>
                </a:lnTo>
                <a:lnTo>
                  <a:pt x="20928" y="20928"/>
                </a:lnTo>
                <a:lnTo>
                  <a:pt x="23316" y="20928"/>
                </a:lnTo>
                <a:close/>
                <a:moveTo>
                  <a:pt x="23316" y="25854"/>
                </a:moveTo>
                <a:lnTo>
                  <a:pt x="20928" y="25854"/>
                </a:lnTo>
                <a:lnTo>
                  <a:pt x="20928" y="23465"/>
                </a:lnTo>
                <a:lnTo>
                  <a:pt x="23316" y="23465"/>
                </a:lnTo>
                <a:close/>
                <a:moveTo>
                  <a:pt x="23316" y="28391"/>
                </a:moveTo>
                <a:lnTo>
                  <a:pt x="20928" y="28391"/>
                </a:lnTo>
                <a:lnTo>
                  <a:pt x="20928" y="26002"/>
                </a:lnTo>
                <a:lnTo>
                  <a:pt x="23316" y="26002"/>
                </a:lnTo>
                <a:close/>
                <a:moveTo>
                  <a:pt x="23316" y="30928"/>
                </a:moveTo>
                <a:lnTo>
                  <a:pt x="20928" y="30928"/>
                </a:lnTo>
                <a:lnTo>
                  <a:pt x="20928" y="28540"/>
                </a:lnTo>
                <a:lnTo>
                  <a:pt x="23316" y="28540"/>
                </a:lnTo>
                <a:close/>
                <a:moveTo>
                  <a:pt x="23316" y="33466"/>
                </a:moveTo>
                <a:lnTo>
                  <a:pt x="20928" y="33466"/>
                </a:lnTo>
                <a:lnTo>
                  <a:pt x="20928" y="31077"/>
                </a:lnTo>
                <a:lnTo>
                  <a:pt x="23316" y="31077"/>
                </a:lnTo>
                <a:close/>
                <a:moveTo>
                  <a:pt x="23316" y="36003"/>
                </a:moveTo>
                <a:lnTo>
                  <a:pt x="20928" y="36003"/>
                </a:lnTo>
                <a:lnTo>
                  <a:pt x="20928" y="33614"/>
                </a:lnTo>
                <a:lnTo>
                  <a:pt x="23316" y="33614"/>
                </a:lnTo>
                <a:close/>
                <a:moveTo>
                  <a:pt x="23316" y="38540"/>
                </a:moveTo>
                <a:lnTo>
                  <a:pt x="20928" y="38540"/>
                </a:lnTo>
                <a:lnTo>
                  <a:pt x="20928" y="36152"/>
                </a:lnTo>
                <a:lnTo>
                  <a:pt x="23316" y="36152"/>
                </a:lnTo>
                <a:close/>
                <a:moveTo>
                  <a:pt x="23316" y="41079"/>
                </a:moveTo>
                <a:lnTo>
                  <a:pt x="20928" y="41079"/>
                </a:lnTo>
                <a:lnTo>
                  <a:pt x="20928" y="38690"/>
                </a:lnTo>
                <a:lnTo>
                  <a:pt x="23316" y="38690"/>
                </a:lnTo>
                <a:close/>
                <a:moveTo>
                  <a:pt x="23316" y="43616"/>
                </a:moveTo>
                <a:lnTo>
                  <a:pt x="20928" y="43616"/>
                </a:lnTo>
                <a:lnTo>
                  <a:pt x="20928" y="41226"/>
                </a:lnTo>
                <a:lnTo>
                  <a:pt x="23316" y="41226"/>
                </a:lnTo>
                <a:close/>
                <a:moveTo>
                  <a:pt x="23316" y="46152"/>
                </a:moveTo>
                <a:lnTo>
                  <a:pt x="20928" y="46152"/>
                </a:lnTo>
                <a:lnTo>
                  <a:pt x="20928" y="43764"/>
                </a:lnTo>
                <a:lnTo>
                  <a:pt x="23316" y="43764"/>
                </a:lnTo>
                <a:close/>
                <a:moveTo>
                  <a:pt x="23316" y="48691"/>
                </a:moveTo>
                <a:lnTo>
                  <a:pt x="20928" y="48691"/>
                </a:lnTo>
                <a:lnTo>
                  <a:pt x="20928" y="46302"/>
                </a:lnTo>
                <a:lnTo>
                  <a:pt x="23316" y="46302"/>
                </a:lnTo>
                <a:close/>
                <a:moveTo>
                  <a:pt x="23316" y="51228"/>
                </a:moveTo>
                <a:lnTo>
                  <a:pt x="20928" y="51228"/>
                </a:lnTo>
                <a:lnTo>
                  <a:pt x="20928" y="48839"/>
                </a:lnTo>
                <a:lnTo>
                  <a:pt x="23316" y="48839"/>
                </a:lnTo>
                <a:close/>
                <a:moveTo>
                  <a:pt x="23316" y="53765"/>
                </a:moveTo>
                <a:lnTo>
                  <a:pt x="20928" y="53765"/>
                </a:lnTo>
                <a:lnTo>
                  <a:pt x="20928" y="51376"/>
                </a:lnTo>
                <a:lnTo>
                  <a:pt x="23316" y="51376"/>
                </a:lnTo>
                <a:close/>
                <a:moveTo>
                  <a:pt x="23316" y="56303"/>
                </a:moveTo>
                <a:lnTo>
                  <a:pt x="20928" y="56303"/>
                </a:lnTo>
                <a:lnTo>
                  <a:pt x="20928" y="53914"/>
                </a:lnTo>
                <a:lnTo>
                  <a:pt x="23316" y="53914"/>
                </a:lnTo>
                <a:close/>
                <a:moveTo>
                  <a:pt x="23316" y="58840"/>
                </a:moveTo>
                <a:lnTo>
                  <a:pt x="20928" y="58840"/>
                </a:lnTo>
                <a:lnTo>
                  <a:pt x="20928" y="56451"/>
                </a:lnTo>
                <a:lnTo>
                  <a:pt x="23316" y="56451"/>
                </a:lnTo>
                <a:close/>
                <a:moveTo>
                  <a:pt x="20779" y="5554"/>
                </a:moveTo>
                <a:lnTo>
                  <a:pt x="18390" y="5554"/>
                </a:lnTo>
                <a:lnTo>
                  <a:pt x="18390" y="3165"/>
                </a:lnTo>
                <a:lnTo>
                  <a:pt x="20779" y="3165"/>
                </a:lnTo>
                <a:close/>
                <a:moveTo>
                  <a:pt x="20779" y="8092"/>
                </a:moveTo>
                <a:lnTo>
                  <a:pt x="18390" y="8092"/>
                </a:lnTo>
                <a:lnTo>
                  <a:pt x="18390" y="5703"/>
                </a:lnTo>
                <a:lnTo>
                  <a:pt x="20779" y="5703"/>
                </a:lnTo>
                <a:close/>
                <a:moveTo>
                  <a:pt x="20779" y="10629"/>
                </a:moveTo>
                <a:lnTo>
                  <a:pt x="18390" y="10629"/>
                </a:lnTo>
                <a:lnTo>
                  <a:pt x="18390" y="8240"/>
                </a:lnTo>
                <a:lnTo>
                  <a:pt x="20779" y="8240"/>
                </a:lnTo>
                <a:close/>
                <a:moveTo>
                  <a:pt x="20779" y="13166"/>
                </a:moveTo>
                <a:lnTo>
                  <a:pt x="18390" y="13166"/>
                </a:lnTo>
                <a:lnTo>
                  <a:pt x="18390" y="10777"/>
                </a:lnTo>
                <a:lnTo>
                  <a:pt x="20779" y="10777"/>
                </a:lnTo>
                <a:close/>
                <a:moveTo>
                  <a:pt x="20779" y="15704"/>
                </a:moveTo>
                <a:lnTo>
                  <a:pt x="18390" y="15704"/>
                </a:lnTo>
                <a:lnTo>
                  <a:pt x="18390" y="13316"/>
                </a:lnTo>
                <a:lnTo>
                  <a:pt x="20779" y="13316"/>
                </a:lnTo>
                <a:close/>
                <a:moveTo>
                  <a:pt x="20779" y="18242"/>
                </a:moveTo>
                <a:lnTo>
                  <a:pt x="18390" y="18242"/>
                </a:lnTo>
                <a:lnTo>
                  <a:pt x="18390" y="15853"/>
                </a:lnTo>
                <a:lnTo>
                  <a:pt x="20779" y="15853"/>
                </a:lnTo>
                <a:close/>
                <a:moveTo>
                  <a:pt x="20779" y="20778"/>
                </a:moveTo>
                <a:lnTo>
                  <a:pt x="18390" y="20778"/>
                </a:lnTo>
                <a:lnTo>
                  <a:pt x="18390" y="18389"/>
                </a:lnTo>
                <a:lnTo>
                  <a:pt x="20779" y="18389"/>
                </a:lnTo>
                <a:close/>
                <a:moveTo>
                  <a:pt x="20779" y="23316"/>
                </a:moveTo>
                <a:lnTo>
                  <a:pt x="18390" y="23316"/>
                </a:lnTo>
                <a:lnTo>
                  <a:pt x="18390" y="20928"/>
                </a:lnTo>
                <a:lnTo>
                  <a:pt x="20779" y="20928"/>
                </a:lnTo>
                <a:close/>
                <a:moveTo>
                  <a:pt x="20779" y="25854"/>
                </a:moveTo>
                <a:lnTo>
                  <a:pt x="18390" y="25854"/>
                </a:lnTo>
                <a:lnTo>
                  <a:pt x="18390" y="23465"/>
                </a:lnTo>
                <a:lnTo>
                  <a:pt x="20779" y="23465"/>
                </a:lnTo>
                <a:close/>
                <a:moveTo>
                  <a:pt x="20779" y="28391"/>
                </a:moveTo>
                <a:lnTo>
                  <a:pt x="18390" y="28391"/>
                </a:lnTo>
                <a:lnTo>
                  <a:pt x="18390" y="26002"/>
                </a:lnTo>
                <a:lnTo>
                  <a:pt x="20779" y="26002"/>
                </a:lnTo>
                <a:close/>
                <a:moveTo>
                  <a:pt x="20779" y="30928"/>
                </a:moveTo>
                <a:lnTo>
                  <a:pt x="18390" y="30928"/>
                </a:lnTo>
                <a:lnTo>
                  <a:pt x="18390" y="28540"/>
                </a:lnTo>
                <a:lnTo>
                  <a:pt x="20779" y="28540"/>
                </a:lnTo>
                <a:close/>
                <a:moveTo>
                  <a:pt x="20779" y="33466"/>
                </a:moveTo>
                <a:lnTo>
                  <a:pt x="18390" y="33466"/>
                </a:lnTo>
                <a:lnTo>
                  <a:pt x="18390" y="31077"/>
                </a:lnTo>
                <a:lnTo>
                  <a:pt x="20779" y="31077"/>
                </a:lnTo>
                <a:close/>
                <a:moveTo>
                  <a:pt x="20779" y="36003"/>
                </a:moveTo>
                <a:lnTo>
                  <a:pt x="18390" y="36003"/>
                </a:lnTo>
                <a:lnTo>
                  <a:pt x="18390" y="33614"/>
                </a:lnTo>
                <a:lnTo>
                  <a:pt x="20779" y="33614"/>
                </a:lnTo>
                <a:close/>
                <a:moveTo>
                  <a:pt x="20779" y="38540"/>
                </a:moveTo>
                <a:lnTo>
                  <a:pt x="18390" y="38540"/>
                </a:lnTo>
                <a:lnTo>
                  <a:pt x="18390" y="36152"/>
                </a:lnTo>
                <a:lnTo>
                  <a:pt x="20779" y="36152"/>
                </a:lnTo>
                <a:close/>
                <a:moveTo>
                  <a:pt x="20779" y="41079"/>
                </a:moveTo>
                <a:lnTo>
                  <a:pt x="18390" y="41079"/>
                </a:lnTo>
                <a:lnTo>
                  <a:pt x="18390" y="38690"/>
                </a:lnTo>
                <a:lnTo>
                  <a:pt x="20779" y="38690"/>
                </a:lnTo>
                <a:close/>
                <a:moveTo>
                  <a:pt x="20779" y="43616"/>
                </a:moveTo>
                <a:lnTo>
                  <a:pt x="18390" y="43616"/>
                </a:lnTo>
                <a:lnTo>
                  <a:pt x="18390" y="41226"/>
                </a:lnTo>
                <a:lnTo>
                  <a:pt x="20779" y="41226"/>
                </a:lnTo>
                <a:close/>
                <a:moveTo>
                  <a:pt x="20779" y="46152"/>
                </a:moveTo>
                <a:lnTo>
                  <a:pt x="18390" y="46152"/>
                </a:lnTo>
                <a:lnTo>
                  <a:pt x="18390" y="43764"/>
                </a:lnTo>
                <a:lnTo>
                  <a:pt x="20779" y="43764"/>
                </a:lnTo>
                <a:close/>
                <a:moveTo>
                  <a:pt x="20779" y="48691"/>
                </a:moveTo>
                <a:lnTo>
                  <a:pt x="18390" y="48691"/>
                </a:lnTo>
                <a:lnTo>
                  <a:pt x="18390" y="46302"/>
                </a:lnTo>
                <a:lnTo>
                  <a:pt x="20779" y="46302"/>
                </a:lnTo>
                <a:close/>
                <a:moveTo>
                  <a:pt x="20779" y="51228"/>
                </a:moveTo>
                <a:lnTo>
                  <a:pt x="18390" y="51228"/>
                </a:lnTo>
                <a:lnTo>
                  <a:pt x="18390" y="48839"/>
                </a:lnTo>
                <a:lnTo>
                  <a:pt x="20779" y="48839"/>
                </a:lnTo>
                <a:close/>
                <a:moveTo>
                  <a:pt x="20779" y="53765"/>
                </a:moveTo>
                <a:lnTo>
                  <a:pt x="18390" y="53765"/>
                </a:lnTo>
                <a:lnTo>
                  <a:pt x="18390" y="51376"/>
                </a:lnTo>
                <a:lnTo>
                  <a:pt x="20779" y="51376"/>
                </a:lnTo>
                <a:close/>
                <a:moveTo>
                  <a:pt x="20779" y="56303"/>
                </a:moveTo>
                <a:lnTo>
                  <a:pt x="18390" y="56303"/>
                </a:lnTo>
                <a:lnTo>
                  <a:pt x="18390" y="53914"/>
                </a:lnTo>
                <a:lnTo>
                  <a:pt x="20779" y="53914"/>
                </a:lnTo>
                <a:close/>
                <a:moveTo>
                  <a:pt x="20779" y="58840"/>
                </a:moveTo>
                <a:lnTo>
                  <a:pt x="18390" y="58840"/>
                </a:lnTo>
                <a:lnTo>
                  <a:pt x="18390" y="56451"/>
                </a:lnTo>
                <a:lnTo>
                  <a:pt x="20779" y="56451"/>
                </a:lnTo>
                <a:close/>
                <a:moveTo>
                  <a:pt x="18242" y="5554"/>
                </a:moveTo>
                <a:lnTo>
                  <a:pt x="15853" y="5554"/>
                </a:lnTo>
                <a:lnTo>
                  <a:pt x="15853" y="3165"/>
                </a:lnTo>
                <a:lnTo>
                  <a:pt x="18242" y="3165"/>
                </a:lnTo>
                <a:close/>
                <a:moveTo>
                  <a:pt x="18242" y="8092"/>
                </a:moveTo>
                <a:lnTo>
                  <a:pt x="15853" y="8092"/>
                </a:lnTo>
                <a:lnTo>
                  <a:pt x="15853" y="5703"/>
                </a:lnTo>
                <a:lnTo>
                  <a:pt x="18242" y="5703"/>
                </a:lnTo>
                <a:close/>
                <a:moveTo>
                  <a:pt x="18242" y="10629"/>
                </a:moveTo>
                <a:lnTo>
                  <a:pt x="15853" y="10629"/>
                </a:lnTo>
                <a:lnTo>
                  <a:pt x="15853" y="8240"/>
                </a:lnTo>
                <a:lnTo>
                  <a:pt x="18242" y="8240"/>
                </a:lnTo>
                <a:close/>
                <a:moveTo>
                  <a:pt x="18242" y="13166"/>
                </a:moveTo>
                <a:lnTo>
                  <a:pt x="15853" y="13166"/>
                </a:lnTo>
                <a:lnTo>
                  <a:pt x="15853" y="10777"/>
                </a:lnTo>
                <a:lnTo>
                  <a:pt x="18242" y="10777"/>
                </a:lnTo>
                <a:close/>
                <a:moveTo>
                  <a:pt x="18242" y="15704"/>
                </a:moveTo>
                <a:lnTo>
                  <a:pt x="15853" y="15704"/>
                </a:lnTo>
                <a:lnTo>
                  <a:pt x="15853" y="13316"/>
                </a:lnTo>
                <a:lnTo>
                  <a:pt x="18242" y="13316"/>
                </a:lnTo>
                <a:close/>
                <a:moveTo>
                  <a:pt x="18242" y="18242"/>
                </a:moveTo>
                <a:lnTo>
                  <a:pt x="15853" y="18242"/>
                </a:lnTo>
                <a:lnTo>
                  <a:pt x="15853" y="15853"/>
                </a:lnTo>
                <a:lnTo>
                  <a:pt x="18242" y="15853"/>
                </a:lnTo>
                <a:close/>
                <a:moveTo>
                  <a:pt x="18242" y="20778"/>
                </a:moveTo>
                <a:lnTo>
                  <a:pt x="15853" y="20778"/>
                </a:lnTo>
                <a:lnTo>
                  <a:pt x="15853" y="18389"/>
                </a:lnTo>
                <a:lnTo>
                  <a:pt x="18242" y="18389"/>
                </a:lnTo>
                <a:close/>
                <a:moveTo>
                  <a:pt x="18242" y="23316"/>
                </a:moveTo>
                <a:lnTo>
                  <a:pt x="15853" y="23316"/>
                </a:lnTo>
                <a:lnTo>
                  <a:pt x="15853" y="20928"/>
                </a:lnTo>
                <a:lnTo>
                  <a:pt x="18242" y="20928"/>
                </a:lnTo>
                <a:close/>
                <a:moveTo>
                  <a:pt x="18242" y="25854"/>
                </a:moveTo>
                <a:lnTo>
                  <a:pt x="15853" y="25854"/>
                </a:lnTo>
                <a:lnTo>
                  <a:pt x="15853" y="23465"/>
                </a:lnTo>
                <a:lnTo>
                  <a:pt x="18242" y="23465"/>
                </a:lnTo>
                <a:close/>
                <a:moveTo>
                  <a:pt x="18242" y="28391"/>
                </a:moveTo>
                <a:lnTo>
                  <a:pt x="15853" y="28391"/>
                </a:lnTo>
                <a:lnTo>
                  <a:pt x="15853" y="26002"/>
                </a:lnTo>
                <a:lnTo>
                  <a:pt x="18242" y="26002"/>
                </a:lnTo>
                <a:close/>
                <a:moveTo>
                  <a:pt x="18242" y="30928"/>
                </a:moveTo>
                <a:lnTo>
                  <a:pt x="15853" y="30928"/>
                </a:lnTo>
                <a:lnTo>
                  <a:pt x="15853" y="28540"/>
                </a:lnTo>
                <a:lnTo>
                  <a:pt x="18242" y="28540"/>
                </a:lnTo>
                <a:close/>
                <a:moveTo>
                  <a:pt x="18242" y="33466"/>
                </a:moveTo>
                <a:lnTo>
                  <a:pt x="15853" y="33466"/>
                </a:lnTo>
                <a:lnTo>
                  <a:pt x="15853" y="31077"/>
                </a:lnTo>
                <a:lnTo>
                  <a:pt x="18242" y="31077"/>
                </a:lnTo>
                <a:close/>
                <a:moveTo>
                  <a:pt x="18242" y="36003"/>
                </a:moveTo>
                <a:lnTo>
                  <a:pt x="15853" y="36003"/>
                </a:lnTo>
                <a:lnTo>
                  <a:pt x="15853" y="33614"/>
                </a:lnTo>
                <a:lnTo>
                  <a:pt x="18242" y="33614"/>
                </a:lnTo>
                <a:close/>
                <a:moveTo>
                  <a:pt x="18242" y="38540"/>
                </a:moveTo>
                <a:lnTo>
                  <a:pt x="15853" y="38540"/>
                </a:lnTo>
                <a:lnTo>
                  <a:pt x="15853" y="36152"/>
                </a:lnTo>
                <a:lnTo>
                  <a:pt x="18242" y="36152"/>
                </a:lnTo>
                <a:close/>
                <a:moveTo>
                  <a:pt x="18242" y="41079"/>
                </a:moveTo>
                <a:lnTo>
                  <a:pt x="15853" y="41079"/>
                </a:lnTo>
                <a:lnTo>
                  <a:pt x="15853" y="38690"/>
                </a:lnTo>
                <a:lnTo>
                  <a:pt x="18242" y="38690"/>
                </a:lnTo>
                <a:close/>
                <a:moveTo>
                  <a:pt x="18242" y="43616"/>
                </a:moveTo>
                <a:lnTo>
                  <a:pt x="15853" y="43616"/>
                </a:lnTo>
                <a:lnTo>
                  <a:pt x="15853" y="41226"/>
                </a:lnTo>
                <a:lnTo>
                  <a:pt x="18242" y="41226"/>
                </a:lnTo>
                <a:close/>
                <a:moveTo>
                  <a:pt x="18242" y="46152"/>
                </a:moveTo>
                <a:lnTo>
                  <a:pt x="15853" y="46152"/>
                </a:lnTo>
                <a:lnTo>
                  <a:pt x="15853" y="43764"/>
                </a:lnTo>
                <a:lnTo>
                  <a:pt x="18242" y="43764"/>
                </a:lnTo>
                <a:close/>
                <a:moveTo>
                  <a:pt x="18242" y="48691"/>
                </a:moveTo>
                <a:lnTo>
                  <a:pt x="15853" y="48691"/>
                </a:lnTo>
                <a:lnTo>
                  <a:pt x="15853" y="46302"/>
                </a:lnTo>
                <a:lnTo>
                  <a:pt x="18242" y="46302"/>
                </a:lnTo>
                <a:close/>
                <a:moveTo>
                  <a:pt x="18242" y="51228"/>
                </a:moveTo>
                <a:lnTo>
                  <a:pt x="15853" y="51228"/>
                </a:lnTo>
                <a:lnTo>
                  <a:pt x="15853" y="48839"/>
                </a:lnTo>
                <a:lnTo>
                  <a:pt x="18242" y="48839"/>
                </a:lnTo>
                <a:close/>
                <a:moveTo>
                  <a:pt x="18242" y="53765"/>
                </a:moveTo>
                <a:lnTo>
                  <a:pt x="15853" y="53765"/>
                </a:lnTo>
                <a:lnTo>
                  <a:pt x="15853" y="51376"/>
                </a:lnTo>
                <a:lnTo>
                  <a:pt x="18242" y="51376"/>
                </a:lnTo>
                <a:close/>
                <a:moveTo>
                  <a:pt x="18242" y="56303"/>
                </a:moveTo>
                <a:lnTo>
                  <a:pt x="15853" y="56303"/>
                </a:lnTo>
                <a:lnTo>
                  <a:pt x="15853" y="53914"/>
                </a:lnTo>
                <a:lnTo>
                  <a:pt x="18242" y="53914"/>
                </a:lnTo>
                <a:close/>
                <a:moveTo>
                  <a:pt x="18242" y="58840"/>
                </a:moveTo>
                <a:lnTo>
                  <a:pt x="15853" y="58840"/>
                </a:lnTo>
                <a:lnTo>
                  <a:pt x="15853" y="56451"/>
                </a:lnTo>
                <a:lnTo>
                  <a:pt x="18242" y="56451"/>
                </a:lnTo>
                <a:close/>
                <a:moveTo>
                  <a:pt x="15704" y="5554"/>
                </a:moveTo>
                <a:lnTo>
                  <a:pt x="13315" y="5554"/>
                </a:lnTo>
                <a:lnTo>
                  <a:pt x="13315" y="3165"/>
                </a:lnTo>
                <a:lnTo>
                  <a:pt x="15704" y="3165"/>
                </a:lnTo>
                <a:close/>
                <a:moveTo>
                  <a:pt x="15704" y="8092"/>
                </a:moveTo>
                <a:lnTo>
                  <a:pt x="13315" y="8092"/>
                </a:lnTo>
                <a:lnTo>
                  <a:pt x="13315" y="5703"/>
                </a:lnTo>
                <a:lnTo>
                  <a:pt x="15704" y="5703"/>
                </a:lnTo>
                <a:close/>
                <a:moveTo>
                  <a:pt x="15704" y="10629"/>
                </a:moveTo>
                <a:lnTo>
                  <a:pt x="13315" y="10629"/>
                </a:lnTo>
                <a:lnTo>
                  <a:pt x="13315" y="8240"/>
                </a:lnTo>
                <a:lnTo>
                  <a:pt x="15704" y="8240"/>
                </a:lnTo>
                <a:close/>
                <a:moveTo>
                  <a:pt x="15704" y="13166"/>
                </a:moveTo>
                <a:lnTo>
                  <a:pt x="13315" y="13166"/>
                </a:lnTo>
                <a:lnTo>
                  <a:pt x="13315" y="10777"/>
                </a:lnTo>
                <a:lnTo>
                  <a:pt x="15704" y="10777"/>
                </a:lnTo>
                <a:close/>
                <a:moveTo>
                  <a:pt x="15704" y="15704"/>
                </a:moveTo>
                <a:lnTo>
                  <a:pt x="13315" y="15704"/>
                </a:lnTo>
                <a:lnTo>
                  <a:pt x="13315" y="13316"/>
                </a:lnTo>
                <a:lnTo>
                  <a:pt x="15704" y="13316"/>
                </a:lnTo>
                <a:close/>
                <a:moveTo>
                  <a:pt x="15704" y="18242"/>
                </a:moveTo>
                <a:lnTo>
                  <a:pt x="13315" y="18242"/>
                </a:lnTo>
                <a:lnTo>
                  <a:pt x="13315" y="15853"/>
                </a:lnTo>
                <a:lnTo>
                  <a:pt x="15704" y="15853"/>
                </a:lnTo>
                <a:close/>
                <a:moveTo>
                  <a:pt x="15704" y="20778"/>
                </a:moveTo>
                <a:lnTo>
                  <a:pt x="13315" y="20778"/>
                </a:lnTo>
                <a:lnTo>
                  <a:pt x="13315" y="18389"/>
                </a:lnTo>
                <a:lnTo>
                  <a:pt x="15704" y="18389"/>
                </a:lnTo>
                <a:close/>
                <a:moveTo>
                  <a:pt x="15704" y="23316"/>
                </a:moveTo>
                <a:lnTo>
                  <a:pt x="13315" y="23316"/>
                </a:lnTo>
                <a:lnTo>
                  <a:pt x="13315" y="20928"/>
                </a:lnTo>
                <a:lnTo>
                  <a:pt x="15704" y="20928"/>
                </a:lnTo>
                <a:close/>
                <a:moveTo>
                  <a:pt x="15704" y="25854"/>
                </a:moveTo>
                <a:lnTo>
                  <a:pt x="13315" y="25854"/>
                </a:lnTo>
                <a:lnTo>
                  <a:pt x="13315" y="23465"/>
                </a:lnTo>
                <a:lnTo>
                  <a:pt x="15704" y="23465"/>
                </a:lnTo>
                <a:close/>
                <a:moveTo>
                  <a:pt x="15704" y="28391"/>
                </a:moveTo>
                <a:lnTo>
                  <a:pt x="13315" y="28391"/>
                </a:lnTo>
                <a:lnTo>
                  <a:pt x="13315" y="26002"/>
                </a:lnTo>
                <a:lnTo>
                  <a:pt x="15704" y="26002"/>
                </a:lnTo>
                <a:close/>
                <a:moveTo>
                  <a:pt x="15704" y="30928"/>
                </a:moveTo>
                <a:lnTo>
                  <a:pt x="13315" y="30928"/>
                </a:lnTo>
                <a:lnTo>
                  <a:pt x="13315" y="28540"/>
                </a:lnTo>
                <a:lnTo>
                  <a:pt x="15704" y="28540"/>
                </a:lnTo>
                <a:close/>
                <a:moveTo>
                  <a:pt x="15704" y="33466"/>
                </a:moveTo>
                <a:lnTo>
                  <a:pt x="13315" y="33466"/>
                </a:lnTo>
                <a:lnTo>
                  <a:pt x="13315" y="31077"/>
                </a:lnTo>
                <a:lnTo>
                  <a:pt x="15704" y="31077"/>
                </a:lnTo>
                <a:close/>
                <a:moveTo>
                  <a:pt x="15704" y="36003"/>
                </a:moveTo>
                <a:lnTo>
                  <a:pt x="13315" y="36003"/>
                </a:lnTo>
                <a:lnTo>
                  <a:pt x="13315" y="33614"/>
                </a:lnTo>
                <a:lnTo>
                  <a:pt x="15704" y="33614"/>
                </a:lnTo>
                <a:close/>
                <a:moveTo>
                  <a:pt x="15704" y="38540"/>
                </a:moveTo>
                <a:lnTo>
                  <a:pt x="13315" y="38540"/>
                </a:lnTo>
                <a:lnTo>
                  <a:pt x="13315" y="36152"/>
                </a:lnTo>
                <a:lnTo>
                  <a:pt x="15704" y="36152"/>
                </a:lnTo>
                <a:close/>
                <a:moveTo>
                  <a:pt x="15704" y="41079"/>
                </a:moveTo>
                <a:lnTo>
                  <a:pt x="13315" y="41079"/>
                </a:lnTo>
                <a:lnTo>
                  <a:pt x="13315" y="38690"/>
                </a:lnTo>
                <a:lnTo>
                  <a:pt x="15704" y="38690"/>
                </a:lnTo>
                <a:close/>
                <a:moveTo>
                  <a:pt x="15704" y="43616"/>
                </a:moveTo>
                <a:lnTo>
                  <a:pt x="13315" y="43616"/>
                </a:lnTo>
                <a:lnTo>
                  <a:pt x="13315" y="41226"/>
                </a:lnTo>
                <a:lnTo>
                  <a:pt x="15704" y="41226"/>
                </a:lnTo>
                <a:close/>
                <a:moveTo>
                  <a:pt x="15704" y="46152"/>
                </a:moveTo>
                <a:lnTo>
                  <a:pt x="13315" y="46152"/>
                </a:lnTo>
                <a:lnTo>
                  <a:pt x="13315" y="43764"/>
                </a:lnTo>
                <a:lnTo>
                  <a:pt x="15704" y="43764"/>
                </a:lnTo>
                <a:close/>
                <a:moveTo>
                  <a:pt x="15704" y="48691"/>
                </a:moveTo>
                <a:lnTo>
                  <a:pt x="13315" y="48691"/>
                </a:lnTo>
                <a:lnTo>
                  <a:pt x="13315" y="46302"/>
                </a:lnTo>
                <a:lnTo>
                  <a:pt x="15704" y="46302"/>
                </a:lnTo>
                <a:close/>
                <a:moveTo>
                  <a:pt x="15704" y="51228"/>
                </a:moveTo>
                <a:lnTo>
                  <a:pt x="13315" y="51228"/>
                </a:lnTo>
                <a:lnTo>
                  <a:pt x="13315" y="48839"/>
                </a:lnTo>
                <a:lnTo>
                  <a:pt x="15704" y="48839"/>
                </a:lnTo>
                <a:close/>
                <a:moveTo>
                  <a:pt x="15704" y="53765"/>
                </a:moveTo>
                <a:lnTo>
                  <a:pt x="13315" y="53765"/>
                </a:lnTo>
                <a:lnTo>
                  <a:pt x="13315" y="51376"/>
                </a:lnTo>
                <a:lnTo>
                  <a:pt x="15704" y="51376"/>
                </a:lnTo>
                <a:close/>
                <a:moveTo>
                  <a:pt x="15704" y="56303"/>
                </a:moveTo>
                <a:lnTo>
                  <a:pt x="13315" y="56303"/>
                </a:lnTo>
                <a:lnTo>
                  <a:pt x="13315" y="53914"/>
                </a:lnTo>
                <a:lnTo>
                  <a:pt x="15704" y="53914"/>
                </a:lnTo>
                <a:close/>
                <a:moveTo>
                  <a:pt x="15704" y="58840"/>
                </a:moveTo>
                <a:lnTo>
                  <a:pt x="13315" y="58840"/>
                </a:lnTo>
                <a:lnTo>
                  <a:pt x="13315" y="56451"/>
                </a:lnTo>
                <a:lnTo>
                  <a:pt x="15704" y="56451"/>
                </a:lnTo>
                <a:close/>
                <a:moveTo>
                  <a:pt x="13167" y="5554"/>
                </a:moveTo>
                <a:lnTo>
                  <a:pt x="10778" y="5554"/>
                </a:lnTo>
                <a:lnTo>
                  <a:pt x="10778" y="3165"/>
                </a:lnTo>
                <a:lnTo>
                  <a:pt x="13167" y="3165"/>
                </a:lnTo>
                <a:close/>
                <a:moveTo>
                  <a:pt x="13167" y="8092"/>
                </a:moveTo>
                <a:lnTo>
                  <a:pt x="10778" y="8092"/>
                </a:lnTo>
                <a:lnTo>
                  <a:pt x="10778" y="5703"/>
                </a:lnTo>
                <a:lnTo>
                  <a:pt x="13167" y="5703"/>
                </a:lnTo>
                <a:close/>
                <a:moveTo>
                  <a:pt x="13167" y="10629"/>
                </a:moveTo>
                <a:lnTo>
                  <a:pt x="10778" y="10629"/>
                </a:lnTo>
                <a:lnTo>
                  <a:pt x="10778" y="8240"/>
                </a:lnTo>
                <a:lnTo>
                  <a:pt x="13167" y="8240"/>
                </a:lnTo>
                <a:close/>
                <a:moveTo>
                  <a:pt x="13167" y="13166"/>
                </a:moveTo>
                <a:lnTo>
                  <a:pt x="10778" y="13166"/>
                </a:lnTo>
                <a:lnTo>
                  <a:pt x="10778" y="10777"/>
                </a:lnTo>
                <a:lnTo>
                  <a:pt x="13167" y="10777"/>
                </a:lnTo>
                <a:close/>
                <a:moveTo>
                  <a:pt x="13167" y="15704"/>
                </a:moveTo>
                <a:lnTo>
                  <a:pt x="10778" y="15704"/>
                </a:lnTo>
                <a:lnTo>
                  <a:pt x="10778" y="13316"/>
                </a:lnTo>
                <a:lnTo>
                  <a:pt x="13167" y="13316"/>
                </a:lnTo>
                <a:close/>
                <a:moveTo>
                  <a:pt x="13167" y="18242"/>
                </a:moveTo>
                <a:lnTo>
                  <a:pt x="10778" y="18242"/>
                </a:lnTo>
                <a:lnTo>
                  <a:pt x="10778" y="15853"/>
                </a:lnTo>
                <a:lnTo>
                  <a:pt x="13167" y="15853"/>
                </a:lnTo>
                <a:close/>
                <a:moveTo>
                  <a:pt x="13167" y="20778"/>
                </a:moveTo>
                <a:lnTo>
                  <a:pt x="10778" y="20778"/>
                </a:lnTo>
                <a:lnTo>
                  <a:pt x="10778" y="18389"/>
                </a:lnTo>
                <a:lnTo>
                  <a:pt x="13167" y="18389"/>
                </a:lnTo>
                <a:close/>
                <a:moveTo>
                  <a:pt x="13167" y="23316"/>
                </a:moveTo>
                <a:lnTo>
                  <a:pt x="10778" y="23316"/>
                </a:lnTo>
                <a:lnTo>
                  <a:pt x="10778" y="20928"/>
                </a:lnTo>
                <a:lnTo>
                  <a:pt x="13167" y="20928"/>
                </a:lnTo>
                <a:close/>
                <a:moveTo>
                  <a:pt x="13167" y="25854"/>
                </a:moveTo>
                <a:lnTo>
                  <a:pt x="10778" y="25854"/>
                </a:lnTo>
                <a:lnTo>
                  <a:pt x="10778" y="23465"/>
                </a:lnTo>
                <a:lnTo>
                  <a:pt x="13167" y="23465"/>
                </a:lnTo>
                <a:close/>
                <a:moveTo>
                  <a:pt x="13167" y="28391"/>
                </a:moveTo>
                <a:lnTo>
                  <a:pt x="10778" y="28391"/>
                </a:lnTo>
                <a:lnTo>
                  <a:pt x="10778" y="26002"/>
                </a:lnTo>
                <a:lnTo>
                  <a:pt x="13167" y="26002"/>
                </a:lnTo>
                <a:close/>
                <a:moveTo>
                  <a:pt x="13167" y="30928"/>
                </a:moveTo>
                <a:lnTo>
                  <a:pt x="10778" y="30928"/>
                </a:lnTo>
                <a:lnTo>
                  <a:pt x="10778" y="28540"/>
                </a:lnTo>
                <a:lnTo>
                  <a:pt x="13167" y="28540"/>
                </a:lnTo>
                <a:close/>
                <a:moveTo>
                  <a:pt x="13167" y="33466"/>
                </a:moveTo>
                <a:lnTo>
                  <a:pt x="10778" y="33466"/>
                </a:lnTo>
                <a:lnTo>
                  <a:pt x="10778" y="31077"/>
                </a:lnTo>
                <a:lnTo>
                  <a:pt x="13167" y="31077"/>
                </a:lnTo>
                <a:close/>
                <a:moveTo>
                  <a:pt x="13167" y="36003"/>
                </a:moveTo>
                <a:lnTo>
                  <a:pt x="10778" y="36003"/>
                </a:lnTo>
                <a:lnTo>
                  <a:pt x="10778" y="33614"/>
                </a:lnTo>
                <a:lnTo>
                  <a:pt x="13167" y="33614"/>
                </a:lnTo>
                <a:close/>
                <a:moveTo>
                  <a:pt x="13167" y="38540"/>
                </a:moveTo>
                <a:lnTo>
                  <a:pt x="10778" y="38540"/>
                </a:lnTo>
                <a:lnTo>
                  <a:pt x="10778" y="36152"/>
                </a:lnTo>
                <a:lnTo>
                  <a:pt x="13167" y="36152"/>
                </a:lnTo>
                <a:close/>
                <a:moveTo>
                  <a:pt x="13167" y="41079"/>
                </a:moveTo>
                <a:lnTo>
                  <a:pt x="10778" y="41079"/>
                </a:lnTo>
                <a:lnTo>
                  <a:pt x="10778" y="38690"/>
                </a:lnTo>
                <a:lnTo>
                  <a:pt x="13167" y="38690"/>
                </a:lnTo>
                <a:close/>
                <a:moveTo>
                  <a:pt x="13167" y="43616"/>
                </a:moveTo>
                <a:lnTo>
                  <a:pt x="10778" y="43616"/>
                </a:lnTo>
                <a:lnTo>
                  <a:pt x="10778" y="41226"/>
                </a:lnTo>
                <a:lnTo>
                  <a:pt x="13167" y="41226"/>
                </a:lnTo>
                <a:close/>
                <a:moveTo>
                  <a:pt x="13167" y="46152"/>
                </a:moveTo>
                <a:lnTo>
                  <a:pt x="10778" y="46152"/>
                </a:lnTo>
                <a:lnTo>
                  <a:pt x="10778" y="43764"/>
                </a:lnTo>
                <a:lnTo>
                  <a:pt x="13167" y="43764"/>
                </a:lnTo>
                <a:close/>
                <a:moveTo>
                  <a:pt x="13167" y="48691"/>
                </a:moveTo>
                <a:lnTo>
                  <a:pt x="10778" y="48691"/>
                </a:lnTo>
                <a:lnTo>
                  <a:pt x="10778" y="46302"/>
                </a:lnTo>
                <a:lnTo>
                  <a:pt x="13167" y="46302"/>
                </a:lnTo>
                <a:close/>
                <a:moveTo>
                  <a:pt x="13167" y="51228"/>
                </a:moveTo>
                <a:lnTo>
                  <a:pt x="10778" y="51228"/>
                </a:lnTo>
                <a:lnTo>
                  <a:pt x="10778" y="48839"/>
                </a:lnTo>
                <a:lnTo>
                  <a:pt x="13167" y="48839"/>
                </a:lnTo>
                <a:close/>
                <a:moveTo>
                  <a:pt x="13167" y="53765"/>
                </a:moveTo>
                <a:lnTo>
                  <a:pt x="10778" y="53765"/>
                </a:lnTo>
                <a:lnTo>
                  <a:pt x="10778" y="51376"/>
                </a:lnTo>
                <a:lnTo>
                  <a:pt x="13167" y="51376"/>
                </a:lnTo>
                <a:close/>
                <a:moveTo>
                  <a:pt x="13167" y="56303"/>
                </a:moveTo>
                <a:lnTo>
                  <a:pt x="10778" y="56303"/>
                </a:lnTo>
                <a:lnTo>
                  <a:pt x="10778" y="53914"/>
                </a:lnTo>
                <a:lnTo>
                  <a:pt x="13167" y="53914"/>
                </a:lnTo>
                <a:close/>
                <a:moveTo>
                  <a:pt x="13167" y="58840"/>
                </a:moveTo>
                <a:lnTo>
                  <a:pt x="10778" y="58840"/>
                </a:lnTo>
                <a:lnTo>
                  <a:pt x="10778" y="56451"/>
                </a:lnTo>
                <a:lnTo>
                  <a:pt x="13167" y="56451"/>
                </a:lnTo>
                <a:close/>
                <a:moveTo>
                  <a:pt x="10630" y="5554"/>
                </a:moveTo>
                <a:lnTo>
                  <a:pt x="8241" y="5554"/>
                </a:lnTo>
                <a:lnTo>
                  <a:pt x="8241" y="3165"/>
                </a:lnTo>
                <a:lnTo>
                  <a:pt x="10630" y="3165"/>
                </a:lnTo>
                <a:close/>
                <a:moveTo>
                  <a:pt x="10630" y="8092"/>
                </a:moveTo>
                <a:lnTo>
                  <a:pt x="8241" y="8092"/>
                </a:lnTo>
                <a:lnTo>
                  <a:pt x="8241" y="5703"/>
                </a:lnTo>
                <a:lnTo>
                  <a:pt x="10630" y="5703"/>
                </a:lnTo>
                <a:close/>
                <a:moveTo>
                  <a:pt x="10630" y="10629"/>
                </a:moveTo>
                <a:lnTo>
                  <a:pt x="8241" y="10629"/>
                </a:lnTo>
                <a:lnTo>
                  <a:pt x="8241" y="8240"/>
                </a:lnTo>
                <a:lnTo>
                  <a:pt x="10630" y="8240"/>
                </a:lnTo>
                <a:close/>
                <a:moveTo>
                  <a:pt x="10630" y="13166"/>
                </a:moveTo>
                <a:lnTo>
                  <a:pt x="8241" y="13166"/>
                </a:lnTo>
                <a:lnTo>
                  <a:pt x="8241" y="10777"/>
                </a:lnTo>
                <a:lnTo>
                  <a:pt x="10630" y="10777"/>
                </a:lnTo>
                <a:close/>
                <a:moveTo>
                  <a:pt x="10630" y="15704"/>
                </a:moveTo>
                <a:lnTo>
                  <a:pt x="8241" y="15704"/>
                </a:lnTo>
                <a:lnTo>
                  <a:pt x="8241" y="13316"/>
                </a:lnTo>
                <a:lnTo>
                  <a:pt x="10630" y="13316"/>
                </a:lnTo>
                <a:close/>
                <a:moveTo>
                  <a:pt x="10630" y="18242"/>
                </a:moveTo>
                <a:lnTo>
                  <a:pt x="8241" y="18242"/>
                </a:lnTo>
                <a:lnTo>
                  <a:pt x="8241" y="15853"/>
                </a:lnTo>
                <a:lnTo>
                  <a:pt x="10630" y="15853"/>
                </a:lnTo>
                <a:close/>
                <a:moveTo>
                  <a:pt x="10630" y="20778"/>
                </a:moveTo>
                <a:lnTo>
                  <a:pt x="8241" y="20778"/>
                </a:lnTo>
                <a:lnTo>
                  <a:pt x="8241" y="18389"/>
                </a:lnTo>
                <a:lnTo>
                  <a:pt x="10630" y="18389"/>
                </a:lnTo>
                <a:close/>
                <a:moveTo>
                  <a:pt x="10630" y="23316"/>
                </a:moveTo>
                <a:lnTo>
                  <a:pt x="8241" y="23316"/>
                </a:lnTo>
                <a:lnTo>
                  <a:pt x="8241" y="20928"/>
                </a:lnTo>
                <a:lnTo>
                  <a:pt x="10630" y="20928"/>
                </a:lnTo>
                <a:close/>
                <a:moveTo>
                  <a:pt x="10630" y="25854"/>
                </a:moveTo>
                <a:lnTo>
                  <a:pt x="8241" y="25854"/>
                </a:lnTo>
                <a:lnTo>
                  <a:pt x="8241" y="23465"/>
                </a:lnTo>
                <a:lnTo>
                  <a:pt x="10630" y="23465"/>
                </a:lnTo>
                <a:close/>
                <a:moveTo>
                  <a:pt x="10630" y="28391"/>
                </a:moveTo>
                <a:lnTo>
                  <a:pt x="8241" y="28391"/>
                </a:lnTo>
                <a:lnTo>
                  <a:pt x="8241" y="26002"/>
                </a:lnTo>
                <a:lnTo>
                  <a:pt x="10630" y="26002"/>
                </a:lnTo>
                <a:close/>
                <a:moveTo>
                  <a:pt x="10630" y="30928"/>
                </a:moveTo>
                <a:lnTo>
                  <a:pt x="8241" y="30928"/>
                </a:lnTo>
                <a:lnTo>
                  <a:pt x="8241" y="28540"/>
                </a:lnTo>
                <a:lnTo>
                  <a:pt x="10630" y="28540"/>
                </a:lnTo>
                <a:close/>
                <a:moveTo>
                  <a:pt x="10630" y="33466"/>
                </a:moveTo>
                <a:lnTo>
                  <a:pt x="8241" y="33466"/>
                </a:lnTo>
                <a:lnTo>
                  <a:pt x="8241" y="31077"/>
                </a:lnTo>
                <a:lnTo>
                  <a:pt x="10630" y="31077"/>
                </a:lnTo>
                <a:close/>
                <a:moveTo>
                  <a:pt x="10630" y="36003"/>
                </a:moveTo>
                <a:lnTo>
                  <a:pt x="8241" y="36003"/>
                </a:lnTo>
                <a:lnTo>
                  <a:pt x="8241" y="33614"/>
                </a:lnTo>
                <a:lnTo>
                  <a:pt x="10630" y="33614"/>
                </a:lnTo>
                <a:close/>
                <a:moveTo>
                  <a:pt x="10630" y="38540"/>
                </a:moveTo>
                <a:lnTo>
                  <a:pt x="8241" y="38540"/>
                </a:lnTo>
                <a:lnTo>
                  <a:pt x="8241" y="36152"/>
                </a:lnTo>
                <a:lnTo>
                  <a:pt x="10630" y="36152"/>
                </a:lnTo>
                <a:close/>
                <a:moveTo>
                  <a:pt x="10630" y="41079"/>
                </a:moveTo>
                <a:lnTo>
                  <a:pt x="8241" y="41079"/>
                </a:lnTo>
                <a:lnTo>
                  <a:pt x="8241" y="38690"/>
                </a:lnTo>
                <a:lnTo>
                  <a:pt x="10630" y="38690"/>
                </a:lnTo>
                <a:close/>
                <a:moveTo>
                  <a:pt x="10630" y="43616"/>
                </a:moveTo>
                <a:lnTo>
                  <a:pt x="8241" y="43616"/>
                </a:lnTo>
                <a:lnTo>
                  <a:pt x="8241" y="41226"/>
                </a:lnTo>
                <a:lnTo>
                  <a:pt x="10630" y="41226"/>
                </a:lnTo>
                <a:close/>
                <a:moveTo>
                  <a:pt x="10630" y="46152"/>
                </a:moveTo>
                <a:lnTo>
                  <a:pt x="8241" y="46152"/>
                </a:lnTo>
                <a:lnTo>
                  <a:pt x="8241" y="43764"/>
                </a:lnTo>
                <a:lnTo>
                  <a:pt x="10630" y="43764"/>
                </a:lnTo>
                <a:close/>
                <a:moveTo>
                  <a:pt x="10630" y="48691"/>
                </a:moveTo>
                <a:lnTo>
                  <a:pt x="8241" y="48691"/>
                </a:lnTo>
                <a:lnTo>
                  <a:pt x="8241" y="46302"/>
                </a:lnTo>
                <a:lnTo>
                  <a:pt x="10630" y="46302"/>
                </a:lnTo>
                <a:close/>
                <a:moveTo>
                  <a:pt x="10630" y="51228"/>
                </a:moveTo>
                <a:lnTo>
                  <a:pt x="8241" y="51228"/>
                </a:lnTo>
                <a:lnTo>
                  <a:pt x="8241" y="48839"/>
                </a:lnTo>
                <a:lnTo>
                  <a:pt x="10630" y="48839"/>
                </a:lnTo>
                <a:close/>
                <a:moveTo>
                  <a:pt x="10630" y="53765"/>
                </a:moveTo>
                <a:lnTo>
                  <a:pt x="8241" y="53765"/>
                </a:lnTo>
                <a:lnTo>
                  <a:pt x="8241" y="51376"/>
                </a:lnTo>
                <a:lnTo>
                  <a:pt x="10630" y="51376"/>
                </a:lnTo>
                <a:close/>
                <a:moveTo>
                  <a:pt x="10630" y="56303"/>
                </a:moveTo>
                <a:lnTo>
                  <a:pt x="8241" y="56303"/>
                </a:lnTo>
                <a:lnTo>
                  <a:pt x="8241" y="53914"/>
                </a:lnTo>
                <a:lnTo>
                  <a:pt x="10630" y="53914"/>
                </a:lnTo>
                <a:close/>
                <a:moveTo>
                  <a:pt x="10630" y="58840"/>
                </a:moveTo>
                <a:lnTo>
                  <a:pt x="8241" y="58840"/>
                </a:lnTo>
                <a:lnTo>
                  <a:pt x="8241" y="56451"/>
                </a:lnTo>
                <a:lnTo>
                  <a:pt x="10630" y="56451"/>
                </a:lnTo>
                <a:close/>
                <a:moveTo>
                  <a:pt x="8092" y="5554"/>
                </a:moveTo>
                <a:lnTo>
                  <a:pt x="5703" y="5554"/>
                </a:lnTo>
                <a:lnTo>
                  <a:pt x="5703" y="3165"/>
                </a:lnTo>
                <a:lnTo>
                  <a:pt x="8092" y="3165"/>
                </a:lnTo>
                <a:close/>
                <a:moveTo>
                  <a:pt x="8092" y="8092"/>
                </a:moveTo>
                <a:lnTo>
                  <a:pt x="5703" y="8092"/>
                </a:lnTo>
                <a:lnTo>
                  <a:pt x="5703" y="5703"/>
                </a:lnTo>
                <a:lnTo>
                  <a:pt x="8092" y="5703"/>
                </a:lnTo>
                <a:close/>
                <a:moveTo>
                  <a:pt x="8092" y="10629"/>
                </a:moveTo>
                <a:lnTo>
                  <a:pt x="5703" y="10629"/>
                </a:lnTo>
                <a:lnTo>
                  <a:pt x="5703" y="8240"/>
                </a:lnTo>
                <a:lnTo>
                  <a:pt x="8092" y="8240"/>
                </a:lnTo>
                <a:close/>
                <a:moveTo>
                  <a:pt x="8092" y="13166"/>
                </a:moveTo>
                <a:lnTo>
                  <a:pt x="5703" y="13166"/>
                </a:lnTo>
                <a:lnTo>
                  <a:pt x="5703" y="10777"/>
                </a:lnTo>
                <a:lnTo>
                  <a:pt x="8092" y="10777"/>
                </a:lnTo>
                <a:close/>
                <a:moveTo>
                  <a:pt x="8092" y="15704"/>
                </a:moveTo>
                <a:lnTo>
                  <a:pt x="5703" y="15704"/>
                </a:lnTo>
                <a:lnTo>
                  <a:pt x="5703" y="13316"/>
                </a:lnTo>
                <a:lnTo>
                  <a:pt x="8092" y="13316"/>
                </a:lnTo>
                <a:close/>
                <a:moveTo>
                  <a:pt x="8092" y="18242"/>
                </a:moveTo>
                <a:lnTo>
                  <a:pt x="5703" y="18242"/>
                </a:lnTo>
                <a:lnTo>
                  <a:pt x="5703" y="15853"/>
                </a:lnTo>
                <a:lnTo>
                  <a:pt x="8092" y="15853"/>
                </a:lnTo>
                <a:close/>
                <a:moveTo>
                  <a:pt x="8092" y="20778"/>
                </a:moveTo>
                <a:lnTo>
                  <a:pt x="5703" y="20778"/>
                </a:lnTo>
                <a:lnTo>
                  <a:pt x="5703" y="18389"/>
                </a:lnTo>
                <a:lnTo>
                  <a:pt x="8092" y="18389"/>
                </a:lnTo>
                <a:close/>
                <a:moveTo>
                  <a:pt x="8092" y="23316"/>
                </a:moveTo>
                <a:lnTo>
                  <a:pt x="5703" y="23316"/>
                </a:lnTo>
                <a:lnTo>
                  <a:pt x="5703" y="20928"/>
                </a:lnTo>
                <a:lnTo>
                  <a:pt x="8092" y="20928"/>
                </a:lnTo>
                <a:close/>
                <a:moveTo>
                  <a:pt x="8092" y="25854"/>
                </a:moveTo>
                <a:lnTo>
                  <a:pt x="5703" y="25854"/>
                </a:lnTo>
                <a:lnTo>
                  <a:pt x="5703" y="23465"/>
                </a:lnTo>
                <a:lnTo>
                  <a:pt x="8092" y="23465"/>
                </a:lnTo>
                <a:close/>
                <a:moveTo>
                  <a:pt x="8092" y="28391"/>
                </a:moveTo>
                <a:lnTo>
                  <a:pt x="5703" y="28391"/>
                </a:lnTo>
                <a:lnTo>
                  <a:pt x="5703" y="26002"/>
                </a:lnTo>
                <a:lnTo>
                  <a:pt x="8092" y="26002"/>
                </a:lnTo>
                <a:close/>
                <a:moveTo>
                  <a:pt x="8092" y="30928"/>
                </a:moveTo>
                <a:lnTo>
                  <a:pt x="5703" y="30928"/>
                </a:lnTo>
                <a:lnTo>
                  <a:pt x="5703" y="28540"/>
                </a:lnTo>
                <a:lnTo>
                  <a:pt x="8092" y="28540"/>
                </a:lnTo>
                <a:close/>
                <a:moveTo>
                  <a:pt x="8092" y="33466"/>
                </a:moveTo>
                <a:lnTo>
                  <a:pt x="5703" y="33466"/>
                </a:lnTo>
                <a:lnTo>
                  <a:pt x="5703" y="31077"/>
                </a:lnTo>
                <a:lnTo>
                  <a:pt x="8092" y="31077"/>
                </a:lnTo>
                <a:close/>
                <a:moveTo>
                  <a:pt x="8092" y="36003"/>
                </a:moveTo>
                <a:lnTo>
                  <a:pt x="5703" y="36003"/>
                </a:lnTo>
                <a:lnTo>
                  <a:pt x="5703" y="33614"/>
                </a:lnTo>
                <a:lnTo>
                  <a:pt x="8092" y="33614"/>
                </a:lnTo>
                <a:close/>
                <a:moveTo>
                  <a:pt x="8092" y="38540"/>
                </a:moveTo>
                <a:lnTo>
                  <a:pt x="5703" y="38540"/>
                </a:lnTo>
                <a:lnTo>
                  <a:pt x="5703" y="36152"/>
                </a:lnTo>
                <a:lnTo>
                  <a:pt x="8092" y="36152"/>
                </a:lnTo>
                <a:close/>
                <a:moveTo>
                  <a:pt x="8092" y="41079"/>
                </a:moveTo>
                <a:lnTo>
                  <a:pt x="5703" y="41079"/>
                </a:lnTo>
                <a:lnTo>
                  <a:pt x="5703" y="38690"/>
                </a:lnTo>
                <a:lnTo>
                  <a:pt x="8092" y="38690"/>
                </a:lnTo>
                <a:close/>
                <a:moveTo>
                  <a:pt x="8092" y="43616"/>
                </a:moveTo>
                <a:lnTo>
                  <a:pt x="5703" y="43616"/>
                </a:lnTo>
                <a:lnTo>
                  <a:pt x="5703" y="41226"/>
                </a:lnTo>
                <a:lnTo>
                  <a:pt x="8092" y="41226"/>
                </a:lnTo>
                <a:close/>
                <a:moveTo>
                  <a:pt x="8092" y="46152"/>
                </a:moveTo>
                <a:lnTo>
                  <a:pt x="5703" y="46152"/>
                </a:lnTo>
                <a:lnTo>
                  <a:pt x="5703" y="43764"/>
                </a:lnTo>
                <a:lnTo>
                  <a:pt x="8092" y="43764"/>
                </a:lnTo>
                <a:close/>
                <a:moveTo>
                  <a:pt x="8092" y="48691"/>
                </a:moveTo>
                <a:lnTo>
                  <a:pt x="5703" y="48691"/>
                </a:lnTo>
                <a:lnTo>
                  <a:pt x="5703" y="46302"/>
                </a:lnTo>
                <a:lnTo>
                  <a:pt x="8092" y="46302"/>
                </a:lnTo>
                <a:close/>
                <a:moveTo>
                  <a:pt x="8092" y="51228"/>
                </a:moveTo>
                <a:lnTo>
                  <a:pt x="5703" y="51228"/>
                </a:lnTo>
                <a:lnTo>
                  <a:pt x="5703" y="48839"/>
                </a:lnTo>
                <a:lnTo>
                  <a:pt x="8092" y="48839"/>
                </a:lnTo>
                <a:close/>
                <a:moveTo>
                  <a:pt x="8092" y="53765"/>
                </a:moveTo>
                <a:lnTo>
                  <a:pt x="5703" y="53765"/>
                </a:lnTo>
                <a:lnTo>
                  <a:pt x="5703" y="51376"/>
                </a:lnTo>
                <a:lnTo>
                  <a:pt x="8092" y="51376"/>
                </a:lnTo>
                <a:close/>
                <a:moveTo>
                  <a:pt x="8092" y="56303"/>
                </a:moveTo>
                <a:lnTo>
                  <a:pt x="5703" y="56303"/>
                </a:lnTo>
                <a:lnTo>
                  <a:pt x="5703" y="53914"/>
                </a:lnTo>
                <a:lnTo>
                  <a:pt x="8092" y="53914"/>
                </a:lnTo>
                <a:close/>
                <a:moveTo>
                  <a:pt x="8092" y="58840"/>
                </a:moveTo>
                <a:lnTo>
                  <a:pt x="5703" y="58840"/>
                </a:lnTo>
                <a:lnTo>
                  <a:pt x="5703" y="56451"/>
                </a:lnTo>
                <a:lnTo>
                  <a:pt x="8092" y="56451"/>
                </a:lnTo>
                <a:close/>
                <a:moveTo>
                  <a:pt x="5554" y="5554"/>
                </a:moveTo>
                <a:lnTo>
                  <a:pt x="3166" y="5554"/>
                </a:lnTo>
                <a:lnTo>
                  <a:pt x="3166" y="3165"/>
                </a:lnTo>
                <a:lnTo>
                  <a:pt x="5554" y="3165"/>
                </a:lnTo>
                <a:close/>
                <a:moveTo>
                  <a:pt x="5554" y="8092"/>
                </a:moveTo>
                <a:lnTo>
                  <a:pt x="3166" y="8092"/>
                </a:lnTo>
                <a:lnTo>
                  <a:pt x="3166" y="5703"/>
                </a:lnTo>
                <a:lnTo>
                  <a:pt x="5554" y="5703"/>
                </a:lnTo>
                <a:close/>
                <a:moveTo>
                  <a:pt x="5554" y="10629"/>
                </a:moveTo>
                <a:lnTo>
                  <a:pt x="3166" y="10629"/>
                </a:lnTo>
                <a:lnTo>
                  <a:pt x="3166" y="8240"/>
                </a:lnTo>
                <a:lnTo>
                  <a:pt x="5554" y="8240"/>
                </a:lnTo>
                <a:close/>
                <a:moveTo>
                  <a:pt x="5554" y="13166"/>
                </a:moveTo>
                <a:lnTo>
                  <a:pt x="3166" y="13166"/>
                </a:lnTo>
                <a:lnTo>
                  <a:pt x="3166" y="10777"/>
                </a:lnTo>
                <a:lnTo>
                  <a:pt x="5554" y="10777"/>
                </a:lnTo>
                <a:close/>
                <a:moveTo>
                  <a:pt x="5554" y="15704"/>
                </a:moveTo>
                <a:lnTo>
                  <a:pt x="3166" y="15704"/>
                </a:lnTo>
                <a:lnTo>
                  <a:pt x="3166" y="13316"/>
                </a:lnTo>
                <a:lnTo>
                  <a:pt x="5554" y="13316"/>
                </a:lnTo>
                <a:close/>
                <a:moveTo>
                  <a:pt x="5554" y="18242"/>
                </a:moveTo>
                <a:lnTo>
                  <a:pt x="3166" y="18242"/>
                </a:lnTo>
                <a:lnTo>
                  <a:pt x="3166" y="15853"/>
                </a:lnTo>
                <a:lnTo>
                  <a:pt x="5554" y="15853"/>
                </a:lnTo>
                <a:close/>
                <a:moveTo>
                  <a:pt x="5554" y="20778"/>
                </a:moveTo>
                <a:lnTo>
                  <a:pt x="3166" y="20778"/>
                </a:lnTo>
                <a:lnTo>
                  <a:pt x="3166" y="18389"/>
                </a:lnTo>
                <a:lnTo>
                  <a:pt x="5554" y="18389"/>
                </a:lnTo>
                <a:close/>
                <a:moveTo>
                  <a:pt x="5554" y="23316"/>
                </a:moveTo>
                <a:lnTo>
                  <a:pt x="3166" y="23316"/>
                </a:lnTo>
                <a:lnTo>
                  <a:pt x="3166" y="20928"/>
                </a:lnTo>
                <a:lnTo>
                  <a:pt x="5554" y="20928"/>
                </a:lnTo>
                <a:close/>
                <a:moveTo>
                  <a:pt x="5554" y="25854"/>
                </a:moveTo>
                <a:lnTo>
                  <a:pt x="3166" y="25854"/>
                </a:lnTo>
                <a:lnTo>
                  <a:pt x="3166" y="23465"/>
                </a:lnTo>
                <a:lnTo>
                  <a:pt x="5554" y="23465"/>
                </a:lnTo>
                <a:close/>
                <a:moveTo>
                  <a:pt x="5554" y="28391"/>
                </a:moveTo>
                <a:lnTo>
                  <a:pt x="3166" y="28391"/>
                </a:lnTo>
                <a:lnTo>
                  <a:pt x="3166" y="26002"/>
                </a:lnTo>
                <a:lnTo>
                  <a:pt x="5554" y="26002"/>
                </a:lnTo>
                <a:close/>
                <a:moveTo>
                  <a:pt x="5554" y="30928"/>
                </a:moveTo>
                <a:lnTo>
                  <a:pt x="3166" y="30928"/>
                </a:lnTo>
                <a:lnTo>
                  <a:pt x="3166" y="28540"/>
                </a:lnTo>
                <a:lnTo>
                  <a:pt x="5554" y="28540"/>
                </a:lnTo>
                <a:close/>
                <a:moveTo>
                  <a:pt x="5554" y="33466"/>
                </a:moveTo>
                <a:lnTo>
                  <a:pt x="3166" y="33466"/>
                </a:lnTo>
                <a:lnTo>
                  <a:pt x="3166" y="31077"/>
                </a:lnTo>
                <a:lnTo>
                  <a:pt x="5554" y="31077"/>
                </a:lnTo>
                <a:close/>
                <a:moveTo>
                  <a:pt x="5554" y="36003"/>
                </a:moveTo>
                <a:lnTo>
                  <a:pt x="3166" y="36003"/>
                </a:lnTo>
                <a:lnTo>
                  <a:pt x="3166" y="33614"/>
                </a:lnTo>
                <a:lnTo>
                  <a:pt x="5554" y="33614"/>
                </a:lnTo>
                <a:close/>
                <a:moveTo>
                  <a:pt x="5554" y="38540"/>
                </a:moveTo>
                <a:lnTo>
                  <a:pt x="3166" y="38540"/>
                </a:lnTo>
                <a:lnTo>
                  <a:pt x="3166" y="36152"/>
                </a:lnTo>
                <a:lnTo>
                  <a:pt x="5554" y="36152"/>
                </a:lnTo>
                <a:close/>
                <a:moveTo>
                  <a:pt x="5554" y="41079"/>
                </a:moveTo>
                <a:lnTo>
                  <a:pt x="3166" y="41079"/>
                </a:lnTo>
                <a:lnTo>
                  <a:pt x="3166" y="38690"/>
                </a:lnTo>
                <a:lnTo>
                  <a:pt x="5554" y="38690"/>
                </a:lnTo>
                <a:close/>
                <a:moveTo>
                  <a:pt x="5554" y="43616"/>
                </a:moveTo>
                <a:lnTo>
                  <a:pt x="3166" y="43616"/>
                </a:lnTo>
                <a:lnTo>
                  <a:pt x="3166" y="41226"/>
                </a:lnTo>
                <a:lnTo>
                  <a:pt x="5554" y="41226"/>
                </a:lnTo>
                <a:close/>
                <a:moveTo>
                  <a:pt x="5554" y="46152"/>
                </a:moveTo>
                <a:lnTo>
                  <a:pt x="3166" y="46152"/>
                </a:lnTo>
                <a:lnTo>
                  <a:pt x="3166" y="43764"/>
                </a:lnTo>
                <a:lnTo>
                  <a:pt x="5554" y="43764"/>
                </a:lnTo>
                <a:close/>
                <a:moveTo>
                  <a:pt x="5554" y="48691"/>
                </a:moveTo>
                <a:lnTo>
                  <a:pt x="3166" y="48691"/>
                </a:lnTo>
                <a:lnTo>
                  <a:pt x="3166" y="46302"/>
                </a:lnTo>
                <a:lnTo>
                  <a:pt x="5554" y="46302"/>
                </a:lnTo>
                <a:close/>
                <a:moveTo>
                  <a:pt x="5554" y="51228"/>
                </a:moveTo>
                <a:lnTo>
                  <a:pt x="3166" y="51228"/>
                </a:lnTo>
                <a:lnTo>
                  <a:pt x="3166" y="48839"/>
                </a:lnTo>
                <a:lnTo>
                  <a:pt x="5554" y="48839"/>
                </a:lnTo>
                <a:close/>
                <a:moveTo>
                  <a:pt x="5554" y="53765"/>
                </a:moveTo>
                <a:lnTo>
                  <a:pt x="3166" y="53765"/>
                </a:lnTo>
                <a:lnTo>
                  <a:pt x="3166" y="51376"/>
                </a:lnTo>
                <a:lnTo>
                  <a:pt x="5554" y="51376"/>
                </a:lnTo>
                <a:close/>
                <a:moveTo>
                  <a:pt x="5554" y="56303"/>
                </a:moveTo>
                <a:lnTo>
                  <a:pt x="3166" y="56303"/>
                </a:lnTo>
                <a:lnTo>
                  <a:pt x="3166" y="53914"/>
                </a:lnTo>
                <a:lnTo>
                  <a:pt x="5554" y="53914"/>
                </a:lnTo>
                <a:close/>
                <a:moveTo>
                  <a:pt x="5554" y="58840"/>
                </a:moveTo>
                <a:lnTo>
                  <a:pt x="3166" y="58840"/>
                </a:lnTo>
                <a:lnTo>
                  <a:pt x="3166" y="56451"/>
                </a:lnTo>
                <a:lnTo>
                  <a:pt x="5554" y="56451"/>
                </a:lnTo>
                <a:close/>
                <a:moveTo>
                  <a:pt x="109437" y="3165"/>
                </a:moveTo>
                <a:lnTo>
                  <a:pt x="109437" y="3017"/>
                </a:lnTo>
                <a:lnTo>
                  <a:pt x="107200" y="3017"/>
                </a:lnTo>
                <a:lnTo>
                  <a:pt x="107200" y="75"/>
                </a:lnTo>
                <a:cubicBezTo>
                  <a:pt x="107200" y="34"/>
                  <a:pt x="107167" y="0"/>
                  <a:pt x="107126" y="0"/>
                </a:cubicBezTo>
                <a:cubicBezTo>
                  <a:pt x="107084" y="0"/>
                  <a:pt x="107051" y="34"/>
                  <a:pt x="107051" y="75"/>
                </a:cubicBezTo>
                <a:lnTo>
                  <a:pt x="107051" y="3017"/>
                </a:lnTo>
                <a:lnTo>
                  <a:pt x="104662" y="3017"/>
                </a:lnTo>
                <a:lnTo>
                  <a:pt x="104662" y="75"/>
                </a:lnTo>
                <a:cubicBezTo>
                  <a:pt x="104662" y="34"/>
                  <a:pt x="104629" y="0"/>
                  <a:pt x="104588" y="0"/>
                </a:cubicBezTo>
                <a:cubicBezTo>
                  <a:pt x="104547" y="0"/>
                  <a:pt x="104514" y="34"/>
                  <a:pt x="104514" y="75"/>
                </a:cubicBezTo>
                <a:lnTo>
                  <a:pt x="104514" y="3017"/>
                </a:lnTo>
                <a:lnTo>
                  <a:pt x="102125" y="3017"/>
                </a:lnTo>
                <a:lnTo>
                  <a:pt x="102125" y="75"/>
                </a:lnTo>
                <a:cubicBezTo>
                  <a:pt x="102125" y="34"/>
                  <a:pt x="102092" y="0"/>
                  <a:pt x="102051" y="0"/>
                </a:cubicBezTo>
                <a:cubicBezTo>
                  <a:pt x="102010" y="0"/>
                  <a:pt x="101977" y="34"/>
                  <a:pt x="101977" y="75"/>
                </a:cubicBezTo>
                <a:lnTo>
                  <a:pt x="101977" y="3017"/>
                </a:lnTo>
                <a:lnTo>
                  <a:pt x="99588" y="3017"/>
                </a:lnTo>
                <a:lnTo>
                  <a:pt x="99588" y="75"/>
                </a:lnTo>
                <a:cubicBezTo>
                  <a:pt x="99588" y="34"/>
                  <a:pt x="99555" y="0"/>
                  <a:pt x="99514" y="0"/>
                </a:cubicBezTo>
                <a:cubicBezTo>
                  <a:pt x="99473" y="0"/>
                  <a:pt x="99439" y="34"/>
                  <a:pt x="99439" y="75"/>
                </a:cubicBezTo>
                <a:lnTo>
                  <a:pt x="99439" y="3017"/>
                </a:lnTo>
                <a:lnTo>
                  <a:pt x="97050" y="3017"/>
                </a:lnTo>
                <a:lnTo>
                  <a:pt x="97050" y="75"/>
                </a:lnTo>
                <a:cubicBezTo>
                  <a:pt x="97050" y="34"/>
                  <a:pt x="97016" y="0"/>
                  <a:pt x="96975" y="0"/>
                </a:cubicBezTo>
                <a:cubicBezTo>
                  <a:pt x="96934" y="0"/>
                  <a:pt x="96901" y="34"/>
                  <a:pt x="96901" y="75"/>
                </a:cubicBezTo>
                <a:lnTo>
                  <a:pt x="96901" y="3017"/>
                </a:lnTo>
                <a:lnTo>
                  <a:pt x="94513" y="3017"/>
                </a:lnTo>
                <a:lnTo>
                  <a:pt x="94513" y="75"/>
                </a:lnTo>
                <a:cubicBezTo>
                  <a:pt x="94513" y="34"/>
                  <a:pt x="94479" y="0"/>
                  <a:pt x="94439" y="0"/>
                </a:cubicBezTo>
                <a:cubicBezTo>
                  <a:pt x="94398" y="0"/>
                  <a:pt x="94364" y="34"/>
                  <a:pt x="94364" y="75"/>
                </a:cubicBezTo>
                <a:lnTo>
                  <a:pt x="94364" y="3017"/>
                </a:lnTo>
                <a:lnTo>
                  <a:pt x="91975" y="3017"/>
                </a:lnTo>
                <a:lnTo>
                  <a:pt x="91975" y="75"/>
                </a:lnTo>
                <a:cubicBezTo>
                  <a:pt x="91975" y="34"/>
                  <a:pt x="91943" y="0"/>
                  <a:pt x="91902" y="0"/>
                </a:cubicBezTo>
                <a:cubicBezTo>
                  <a:pt x="91860" y="0"/>
                  <a:pt x="91826" y="34"/>
                  <a:pt x="91826" y="75"/>
                </a:cubicBezTo>
                <a:lnTo>
                  <a:pt x="91826" y="3017"/>
                </a:lnTo>
                <a:lnTo>
                  <a:pt x="89438" y="3017"/>
                </a:lnTo>
                <a:lnTo>
                  <a:pt x="89438" y="75"/>
                </a:lnTo>
                <a:cubicBezTo>
                  <a:pt x="89438" y="34"/>
                  <a:pt x="89404" y="0"/>
                  <a:pt x="89363" y="0"/>
                </a:cubicBezTo>
                <a:cubicBezTo>
                  <a:pt x="89322" y="0"/>
                  <a:pt x="89289" y="34"/>
                  <a:pt x="89289" y="75"/>
                </a:cubicBezTo>
                <a:lnTo>
                  <a:pt x="89289" y="3017"/>
                </a:lnTo>
                <a:lnTo>
                  <a:pt x="86900" y="3017"/>
                </a:lnTo>
                <a:lnTo>
                  <a:pt x="86900" y="75"/>
                </a:lnTo>
                <a:cubicBezTo>
                  <a:pt x="86900" y="34"/>
                  <a:pt x="86867" y="0"/>
                  <a:pt x="86826" y="0"/>
                </a:cubicBezTo>
                <a:cubicBezTo>
                  <a:pt x="86785" y="0"/>
                  <a:pt x="86752" y="34"/>
                  <a:pt x="86752" y="75"/>
                </a:cubicBezTo>
                <a:lnTo>
                  <a:pt x="86752" y="3017"/>
                </a:lnTo>
                <a:lnTo>
                  <a:pt x="84363" y="3017"/>
                </a:lnTo>
                <a:lnTo>
                  <a:pt x="84363" y="75"/>
                </a:lnTo>
                <a:cubicBezTo>
                  <a:pt x="84363" y="34"/>
                  <a:pt x="84330" y="0"/>
                  <a:pt x="84289" y="0"/>
                </a:cubicBezTo>
                <a:cubicBezTo>
                  <a:pt x="84248" y="0"/>
                  <a:pt x="84215" y="34"/>
                  <a:pt x="84215" y="75"/>
                </a:cubicBezTo>
                <a:lnTo>
                  <a:pt x="84215" y="3017"/>
                </a:lnTo>
                <a:lnTo>
                  <a:pt x="81826" y="3017"/>
                </a:lnTo>
                <a:lnTo>
                  <a:pt x="81826" y="75"/>
                </a:lnTo>
                <a:cubicBezTo>
                  <a:pt x="81826" y="34"/>
                  <a:pt x="81792" y="0"/>
                  <a:pt x="81751" y="0"/>
                </a:cubicBezTo>
                <a:cubicBezTo>
                  <a:pt x="81710" y="0"/>
                  <a:pt x="81677" y="34"/>
                  <a:pt x="81677" y="75"/>
                </a:cubicBezTo>
                <a:lnTo>
                  <a:pt x="81677" y="3017"/>
                </a:lnTo>
                <a:lnTo>
                  <a:pt x="79288" y="3017"/>
                </a:lnTo>
                <a:lnTo>
                  <a:pt x="79288" y="75"/>
                </a:lnTo>
                <a:cubicBezTo>
                  <a:pt x="79288" y="34"/>
                  <a:pt x="79255" y="0"/>
                  <a:pt x="79214" y="0"/>
                </a:cubicBezTo>
                <a:cubicBezTo>
                  <a:pt x="79173" y="0"/>
                  <a:pt x="79139" y="34"/>
                  <a:pt x="79139" y="75"/>
                </a:cubicBezTo>
                <a:lnTo>
                  <a:pt x="79139" y="3017"/>
                </a:lnTo>
                <a:lnTo>
                  <a:pt x="76751" y="3017"/>
                </a:lnTo>
                <a:lnTo>
                  <a:pt x="76751" y="75"/>
                </a:lnTo>
                <a:cubicBezTo>
                  <a:pt x="76751" y="34"/>
                  <a:pt x="76718" y="0"/>
                  <a:pt x="76677" y="0"/>
                </a:cubicBezTo>
                <a:cubicBezTo>
                  <a:pt x="76636" y="0"/>
                  <a:pt x="76603" y="34"/>
                  <a:pt x="76603" y="75"/>
                </a:cubicBezTo>
                <a:lnTo>
                  <a:pt x="76603" y="3017"/>
                </a:lnTo>
                <a:lnTo>
                  <a:pt x="74214" y="3017"/>
                </a:lnTo>
                <a:lnTo>
                  <a:pt x="74214" y="75"/>
                </a:lnTo>
                <a:cubicBezTo>
                  <a:pt x="74214" y="34"/>
                  <a:pt x="74180" y="0"/>
                  <a:pt x="74139" y="0"/>
                </a:cubicBezTo>
                <a:cubicBezTo>
                  <a:pt x="74098" y="0"/>
                  <a:pt x="74065" y="34"/>
                  <a:pt x="74065" y="75"/>
                </a:cubicBezTo>
                <a:lnTo>
                  <a:pt x="74065" y="3017"/>
                </a:lnTo>
                <a:lnTo>
                  <a:pt x="71676" y="3017"/>
                </a:lnTo>
                <a:lnTo>
                  <a:pt x="71676" y="75"/>
                </a:lnTo>
                <a:cubicBezTo>
                  <a:pt x="71676" y="34"/>
                  <a:pt x="71642" y="0"/>
                  <a:pt x="71601" y="0"/>
                </a:cubicBezTo>
                <a:cubicBezTo>
                  <a:pt x="71560" y="0"/>
                  <a:pt x="71527" y="34"/>
                  <a:pt x="71527" y="75"/>
                </a:cubicBezTo>
                <a:lnTo>
                  <a:pt x="71527" y="3017"/>
                </a:lnTo>
                <a:lnTo>
                  <a:pt x="69139" y="3017"/>
                </a:lnTo>
                <a:lnTo>
                  <a:pt x="69139" y="75"/>
                </a:lnTo>
                <a:cubicBezTo>
                  <a:pt x="69139" y="34"/>
                  <a:pt x="69106" y="0"/>
                  <a:pt x="69064" y="0"/>
                </a:cubicBezTo>
                <a:cubicBezTo>
                  <a:pt x="69024" y="0"/>
                  <a:pt x="68990" y="34"/>
                  <a:pt x="68990" y="75"/>
                </a:cubicBezTo>
                <a:lnTo>
                  <a:pt x="68990" y="3017"/>
                </a:lnTo>
                <a:lnTo>
                  <a:pt x="66601" y="3017"/>
                </a:lnTo>
                <a:lnTo>
                  <a:pt x="66601" y="75"/>
                </a:lnTo>
                <a:cubicBezTo>
                  <a:pt x="66601" y="34"/>
                  <a:pt x="66568" y="0"/>
                  <a:pt x="66527" y="0"/>
                </a:cubicBezTo>
                <a:cubicBezTo>
                  <a:pt x="66486" y="0"/>
                  <a:pt x="66452" y="34"/>
                  <a:pt x="66452" y="75"/>
                </a:cubicBezTo>
                <a:lnTo>
                  <a:pt x="66452" y="3017"/>
                </a:lnTo>
                <a:lnTo>
                  <a:pt x="64064" y="3017"/>
                </a:lnTo>
                <a:lnTo>
                  <a:pt x="64064" y="75"/>
                </a:lnTo>
                <a:cubicBezTo>
                  <a:pt x="64064" y="34"/>
                  <a:pt x="64030" y="0"/>
                  <a:pt x="63989" y="0"/>
                </a:cubicBezTo>
                <a:cubicBezTo>
                  <a:pt x="63948" y="0"/>
                  <a:pt x="63915" y="34"/>
                  <a:pt x="63915" y="75"/>
                </a:cubicBezTo>
                <a:lnTo>
                  <a:pt x="63915" y="3017"/>
                </a:lnTo>
                <a:lnTo>
                  <a:pt x="61526" y="3017"/>
                </a:lnTo>
                <a:lnTo>
                  <a:pt x="61526" y="75"/>
                </a:lnTo>
                <a:cubicBezTo>
                  <a:pt x="61526" y="34"/>
                  <a:pt x="61493" y="0"/>
                  <a:pt x="61452" y="0"/>
                </a:cubicBezTo>
                <a:cubicBezTo>
                  <a:pt x="61411" y="0"/>
                  <a:pt x="61378" y="34"/>
                  <a:pt x="61378" y="75"/>
                </a:cubicBezTo>
                <a:lnTo>
                  <a:pt x="61378" y="3017"/>
                </a:lnTo>
                <a:lnTo>
                  <a:pt x="58989" y="3017"/>
                </a:lnTo>
                <a:lnTo>
                  <a:pt x="58989" y="75"/>
                </a:lnTo>
                <a:cubicBezTo>
                  <a:pt x="58989" y="34"/>
                  <a:pt x="58956" y="0"/>
                  <a:pt x="58915" y="0"/>
                </a:cubicBezTo>
                <a:lnTo>
                  <a:pt x="58915" y="0"/>
                </a:lnTo>
                <a:cubicBezTo>
                  <a:pt x="58874" y="0"/>
                  <a:pt x="58840" y="34"/>
                  <a:pt x="58840" y="75"/>
                </a:cubicBezTo>
                <a:lnTo>
                  <a:pt x="58840" y="3017"/>
                </a:lnTo>
                <a:lnTo>
                  <a:pt x="56452" y="3017"/>
                </a:lnTo>
                <a:lnTo>
                  <a:pt x="56452" y="75"/>
                </a:lnTo>
                <a:cubicBezTo>
                  <a:pt x="56452" y="34"/>
                  <a:pt x="56417" y="0"/>
                  <a:pt x="56377" y="0"/>
                </a:cubicBezTo>
                <a:cubicBezTo>
                  <a:pt x="56336" y="0"/>
                  <a:pt x="56303" y="34"/>
                  <a:pt x="56303" y="75"/>
                </a:cubicBezTo>
                <a:lnTo>
                  <a:pt x="56303" y="3017"/>
                </a:lnTo>
                <a:lnTo>
                  <a:pt x="53914" y="3017"/>
                </a:lnTo>
                <a:lnTo>
                  <a:pt x="53914" y="75"/>
                </a:lnTo>
                <a:cubicBezTo>
                  <a:pt x="53914" y="34"/>
                  <a:pt x="53881" y="0"/>
                  <a:pt x="53840" y="0"/>
                </a:cubicBezTo>
                <a:cubicBezTo>
                  <a:pt x="53799" y="0"/>
                  <a:pt x="53766" y="34"/>
                  <a:pt x="53766" y="75"/>
                </a:cubicBezTo>
                <a:lnTo>
                  <a:pt x="53766" y="3017"/>
                </a:lnTo>
                <a:lnTo>
                  <a:pt x="51376" y="3017"/>
                </a:lnTo>
                <a:lnTo>
                  <a:pt x="51376" y="75"/>
                </a:lnTo>
                <a:cubicBezTo>
                  <a:pt x="51376" y="34"/>
                  <a:pt x="51344" y="0"/>
                  <a:pt x="51303" y="0"/>
                </a:cubicBezTo>
                <a:cubicBezTo>
                  <a:pt x="51262" y="0"/>
                  <a:pt x="51228" y="34"/>
                  <a:pt x="51228" y="75"/>
                </a:cubicBezTo>
                <a:lnTo>
                  <a:pt x="51228" y="3017"/>
                </a:lnTo>
                <a:lnTo>
                  <a:pt x="48839" y="3017"/>
                </a:lnTo>
                <a:lnTo>
                  <a:pt x="48839" y="75"/>
                </a:lnTo>
                <a:cubicBezTo>
                  <a:pt x="48839" y="34"/>
                  <a:pt x="48806" y="0"/>
                  <a:pt x="48764" y="0"/>
                </a:cubicBezTo>
                <a:cubicBezTo>
                  <a:pt x="48723" y="0"/>
                  <a:pt x="48691" y="34"/>
                  <a:pt x="48691" y="75"/>
                </a:cubicBezTo>
                <a:lnTo>
                  <a:pt x="48691" y="3017"/>
                </a:lnTo>
                <a:lnTo>
                  <a:pt x="46302" y="3017"/>
                </a:lnTo>
                <a:lnTo>
                  <a:pt x="46302" y="75"/>
                </a:lnTo>
                <a:cubicBezTo>
                  <a:pt x="46302" y="34"/>
                  <a:pt x="46269" y="0"/>
                  <a:pt x="46227" y="0"/>
                </a:cubicBezTo>
                <a:cubicBezTo>
                  <a:pt x="46187" y="0"/>
                  <a:pt x="46153" y="34"/>
                  <a:pt x="46153" y="75"/>
                </a:cubicBezTo>
                <a:lnTo>
                  <a:pt x="46153" y="3017"/>
                </a:lnTo>
                <a:lnTo>
                  <a:pt x="43764" y="3017"/>
                </a:lnTo>
                <a:lnTo>
                  <a:pt x="43764" y="75"/>
                </a:lnTo>
                <a:cubicBezTo>
                  <a:pt x="43764" y="34"/>
                  <a:pt x="43732" y="0"/>
                  <a:pt x="43691" y="0"/>
                </a:cubicBezTo>
                <a:cubicBezTo>
                  <a:pt x="43650" y="0"/>
                  <a:pt x="43616" y="34"/>
                  <a:pt x="43616" y="75"/>
                </a:cubicBezTo>
                <a:lnTo>
                  <a:pt x="43616" y="3017"/>
                </a:lnTo>
                <a:lnTo>
                  <a:pt x="41227" y="3017"/>
                </a:lnTo>
                <a:lnTo>
                  <a:pt x="41227" y="75"/>
                </a:lnTo>
                <a:cubicBezTo>
                  <a:pt x="41227" y="34"/>
                  <a:pt x="41194" y="0"/>
                  <a:pt x="41153" y="0"/>
                </a:cubicBezTo>
                <a:cubicBezTo>
                  <a:pt x="41111" y="0"/>
                  <a:pt x="41078" y="34"/>
                  <a:pt x="41078" y="75"/>
                </a:cubicBezTo>
                <a:lnTo>
                  <a:pt x="41078" y="3017"/>
                </a:lnTo>
                <a:lnTo>
                  <a:pt x="38689" y="3017"/>
                </a:lnTo>
                <a:lnTo>
                  <a:pt x="38689" y="75"/>
                </a:lnTo>
                <a:cubicBezTo>
                  <a:pt x="38689" y="34"/>
                  <a:pt x="38656" y="0"/>
                  <a:pt x="38615" y="0"/>
                </a:cubicBezTo>
                <a:cubicBezTo>
                  <a:pt x="38574" y="0"/>
                  <a:pt x="38541" y="34"/>
                  <a:pt x="38541" y="75"/>
                </a:cubicBezTo>
                <a:lnTo>
                  <a:pt x="38541" y="3017"/>
                </a:lnTo>
                <a:lnTo>
                  <a:pt x="36152" y="3017"/>
                </a:lnTo>
                <a:lnTo>
                  <a:pt x="36152" y="75"/>
                </a:lnTo>
                <a:cubicBezTo>
                  <a:pt x="36152" y="34"/>
                  <a:pt x="36119" y="0"/>
                  <a:pt x="36078" y="0"/>
                </a:cubicBezTo>
                <a:cubicBezTo>
                  <a:pt x="36037" y="0"/>
                  <a:pt x="36004" y="34"/>
                  <a:pt x="36004" y="75"/>
                </a:cubicBezTo>
                <a:lnTo>
                  <a:pt x="36004" y="3017"/>
                </a:lnTo>
                <a:lnTo>
                  <a:pt x="33615" y="3017"/>
                </a:lnTo>
                <a:lnTo>
                  <a:pt x="33615" y="75"/>
                </a:lnTo>
                <a:cubicBezTo>
                  <a:pt x="33615" y="34"/>
                  <a:pt x="33582" y="0"/>
                  <a:pt x="33541" y="0"/>
                </a:cubicBezTo>
                <a:cubicBezTo>
                  <a:pt x="33500" y="0"/>
                  <a:pt x="33466" y="34"/>
                  <a:pt x="33466" y="75"/>
                </a:cubicBezTo>
                <a:lnTo>
                  <a:pt x="33466" y="3017"/>
                </a:lnTo>
                <a:lnTo>
                  <a:pt x="31077" y="3017"/>
                </a:lnTo>
                <a:lnTo>
                  <a:pt x="31077" y="75"/>
                </a:lnTo>
                <a:cubicBezTo>
                  <a:pt x="31077" y="34"/>
                  <a:pt x="31044" y="0"/>
                  <a:pt x="31003" y="0"/>
                </a:cubicBezTo>
                <a:cubicBezTo>
                  <a:pt x="30962" y="0"/>
                  <a:pt x="30928" y="34"/>
                  <a:pt x="30928" y="75"/>
                </a:cubicBezTo>
                <a:lnTo>
                  <a:pt x="30928" y="3017"/>
                </a:lnTo>
                <a:lnTo>
                  <a:pt x="28540" y="3017"/>
                </a:lnTo>
                <a:lnTo>
                  <a:pt x="28540" y="75"/>
                </a:lnTo>
                <a:cubicBezTo>
                  <a:pt x="28540" y="34"/>
                  <a:pt x="28507" y="0"/>
                  <a:pt x="28466" y="0"/>
                </a:cubicBezTo>
                <a:cubicBezTo>
                  <a:pt x="28425" y="0"/>
                  <a:pt x="28391" y="34"/>
                  <a:pt x="28391" y="75"/>
                </a:cubicBezTo>
                <a:lnTo>
                  <a:pt x="28391" y="3017"/>
                </a:lnTo>
                <a:lnTo>
                  <a:pt x="26002" y="3017"/>
                </a:lnTo>
                <a:lnTo>
                  <a:pt x="26002" y="75"/>
                </a:lnTo>
                <a:cubicBezTo>
                  <a:pt x="26002" y="34"/>
                  <a:pt x="25970" y="0"/>
                  <a:pt x="25929" y="0"/>
                </a:cubicBezTo>
                <a:cubicBezTo>
                  <a:pt x="25888" y="0"/>
                  <a:pt x="25854" y="34"/>
                  <a:pt x="25854" y="75"/>
                </a:cubicBezTo>
                <a:lnTo>
                  <a:pt x="25854" y="3017"/>
                </a:lnTo>
                <a:lnTo>
                  <a:pt x="23465" y="3017"/>
                </a:lnTo>
                <a:lnTo>
                  <a:pt x="23465" y="75"/>
                </a:lnTo>
                <a:cubicBezTo>
                  <a:pt x="23465" y="34"/>
                  <a:pt x="23431" y="0"/>
                  <a:pt x="23390" y="0"/>
                </a:cubicBezTo>
                <a:cubicBezTo>
                  <a:pt x="23349" y="0"/>
                  <a:pt x="23316" y="34"/>
                  <a:pt x="23316" y="75"/>
                </a:cubicBezTo>
                <a:lnTo>
                  <a:pt x="23316" y="3017"/>
                </a:lnTo>
                <a:lnTo>
                  <a:pt x="20928" y="3017"/>
                </a:lnTo>
                <a:lnTo>
                  <a:pt x="20928" y="75"/>
                </a:lnTo>
                <a:cubicBezTo>
                  <a:pt x="20928" y="34"/>
                  <a:pt x="20894" y="0"/>
                  <a:pt x="20854" y="0"/>
                </a:cubicBezTo>
                <a:cubicBezTo>
                  <a:pt x="20812" y="0"/>
                  <a:pt x="20779" y="34"/>
                  <a:pt x="20779" y="75"/>
                </a:cubicBezTo>
                <a:lnTo>
                  <a:pt x="20779" y="3017"/>
                </a:lnTo>
                <a:lnTo>
                  <a:pt x="18390" y="3017"/>
                </a:lnTo>
                <a:lnTo>
                  <a:pt x="18390" y="75"/>
                </a:lnTo>
                <a:cubicBezTo>
                  <a:pt x="18390" y="34"/>
                  <a:pt x="18357" y="0"/>
                  <a:pt x="18316" y="0"/>
                </a:cubicBezTo>
                <a:cubicBezTo>
                  <a:pt x="18275" y="0"/>
                  <a:pt x="18242" y="34"/>
                  <a:pt x="18242" y="75"/>
                </a:cubicBezTo>
                <a:lnTo>
                  <a:pt x="18242" y="3017"/>
                </a:lnTo>
                <a:lnTo>
                  <a:pt x="15853" y="3017"/>
                </a:lnTo>
                <a:lnTo>
                  <a:pt x="15853" y="75"/>
                </a:lnTo>
                <a:cubicBezTo>
                  <a:pt x="15853" y="34"/>
                  <a:pt x="15819" y="0"/>
                  <a:pt x="15778" y="0"/>
                </a:cubicBezTo>
                <a:cubicBezTo>
                  <a:pt x="15737" y="0"/>
                  <a:pt x="15704" y="34"/>
                  <a:pt x="15704" y="75"/>
                </a:cubicBezTo>
                <a:lnTo>
                  <a:pt x="15704" y="3017"/>
                </a:lnTo>
                <a:lnTo>
                  <a:pt x="13315" y="3017"/>
                </a:lnTo>
                <a:lnTo>
                  <a:pt x="13315" y="75"/>
                </a:lnTo>
                <a:cubicBezTo>
                  <a:pt x="13315" y="34"/>
                  <a:pt x="13282" y="0"/>
                  <a:pt x="13241" y="0"/>
                </a:cubicBezTo>
                <a:cubicBezTo>
                  <a:pt x="13200" y="0"/>
                  <a:pt x="13167" y="34"/>
                  <a:pt x="13167" y="75"/>
                </a:cubicBezTo>
                <a:lnTo>
                  <a:pt x="13167" y="3017"/>
                </a:lnTo>
                <a:lnTo>
                  <a:pt x="10778" y="3017"/>
                </a:lnTo>
                <a:lnTo>
                  <a:pt x="10778" y="75"/>
                </a:lnTo>
                <a:cubicBezTo>
                  <a:pt x="10778" y="34"/>
                  <a:pt x="10745" y="0"/>
                  <a:pt x="10704" y="0"/>
                </a:cubicBezTo>
                <a:cubicBezTo>
                  <a:pt x="10663" y="0"/>
                  <a:pt x="10630" y="34"/>
                  <a:pt x="10630" y="75"/>
                </a:cubicBezTo>
                <a:lnTo>
                  <a:pt x="10630" y="3017"/>
                </a:lnTo>
                <a:lnTo>
                  <a:pt x="8241" y="3017"/>
                </a:lnTo>
                <a:lnTo>
                  <a:pt x="8241" y="75"/>
                </a:lnTo>
                <a:cubicBezTo>
                  <a:pt x="8241" y="34"/>
                  <a:pt x="8207" y="0"/>
                  <a:pt x="8166" y="0"/>
                </a:cubicBezTo>
                <a:cubicBezTo>
                  <a:pt x="8125" y="0"/>
                  <a:pt x="8092" y="34"/>
                  <a:pt x="8092" y="75"/>
                </a:cubicBezTo>
                <a:lnTo>
                  <a:pt x="8092" y="3017"/>
                </a:lnTo>
                <a:lnTo>
                  <a:pt x="5703" y="3017"/>
                </a:lnTo>
                <a:lnTo>
                  <a:pt x="5703" y="75"/>
                </a:lnTo>
                <a:cubicBezTo>
                  <a:pt x="5703" y="34"/>
                  <a:pt x="5670" y="0"/>
                  <a:pt x="5629" y="0"/>
                </a:cubicBezTo>
                <a:cubicBezTo>
                  <a:pt x="5588" y="0"/>
                  <a:pt x="5554" y="34"/>
                  <a:pt x="5554" y="75"/>
                </a:cubicBezTo>
                <a:lnTo>
                  <a:pt x="5554" y="3017"/>
                </a:lnTo>
                <a:lnTo>
                  <a:pt x="3166" y="3017"/>
                </a:lnTo>
                <a:lnTo>
                  <a:pt x="3166" y="75"/>
                </a:lnTo>
                <a:cubicBezTo>
                  <a:pt x="3166" y="34"/>
                  <a:pt x="3133" y="0"/>
                  <a:pt x="3092" y="0"/>
                </a:cubicBezTo>
                <a:cubicBezTo>
                  <a:pt x="3051" y="0"/>
                  <a:pt x="3018" y="34"/>
                  <a:pt x="3018" y="75"/>
                </a:cubicBezTo>
                <a:lnTo>
                  <a:pt x="3018" y="3017"/>
                </a:lnTo>
                <a:lnTo>
                  <a:pt x="75" y="3017"/>
                </a:lnTo>
                <a:cubicBezTo>
                  <a:pt x="34" y="3017"/>
                  <a:pt x="1" y="3050"/>
                  <a:pt x="1" y="3091"/>
                </a:cubicBezTo>
                <a:cubicBezTo>
                  <a:pt x="1" y="3132"/>
                  <a:pt x="34" y="3165"/>
                  <a:pt x="75" y="3165"/>
                </a:cubicBezTo>
                <a:lnTo>
                  <a:pt x="3018" y="3165"/>
                </a:lnTo>
                <a:lnTo>
                  <a:pt x="3018" y="5554"/>
                </a:lnTo>
                <a:lnTo>
                  <a:pt x="75" y="5554"/>
                </a:lnTo>
                <a:cubicBezTo>
                  <a:pt x="34" y="5554"/>
                  <a:pt x="1" y="5587"/>
                  <a:pt x="1" y="5628"/>
                </a:cubicBezTo>
                <a:cubicBezTo>
                  <a:pt x="1" y="5670"/>
                  <a:pt x="34" y="5703"/>
                  <a:pt x="75" y="5703"/>
                </a:cubicBezTo>
                <a:lnTo>
                  <a:pt x="3018" y="5703"/>
                </a:lnTo>
                <a:lnTo>
                  <a:pt x="3018" y="8092"/>
                </a:lnTo>
                <a:lnTo>
                  <a:pt x="75" y="8092"/>
                </a:lnTo>
                <a:cubicBezTo>
                  <a:pt x="34" y="8092"/>
                  <a:pt x="1" y="8125"/>
                  <a:pt x="1" y="8166"/>
                </a:cubicBezTo>
                <a:cubicBezTo>
                  <a:pt x="1" y="8207"/>
                  <a:pt x="34" y="8240"/>
                  <a:pt x="75" y="8240"/>
                </a:cubicBezTo>
                <a:lnTo>
                  <a:pt x="3018" y="8240"/>
                </a:lnTo>
                <a:lnTo>
                  <a:pt x="3018" y="10629"/>
                </a:lnTo>
                <a:lnTo>
                  <a:pt x="75" y="10629"/>
                </a:lnTo>
                <a:cubicBezTo>
                  <a:pt x="34" y="10629"/>
                  <a:pt x="1" y="10662"/>
                  <a:pt x="1" y="10703"/>
                </a:cubicBezTo>
                <a:cubicBezTo>
                  <a:pt x="1" y="10744"/>
                  <a:pt x="34" y="10777"/>
                  <a:pt x="75" y="10777"/>
                </a:cubicBezTo>
                <a:lnTo>
                  <a:pt x="3018" y="10777"/>
                </a:lnTo>
                <a:lnTo>
                  <a:pt x="3018" y="13166"/>
                </a:lnTo>
                <a:lnTo>
                  <a:pt x="75" y="13166"/>
                </a:lnTo>
                <a:cubicBezTo>
                  <a:pt x="34" y="13166"/>
                  <a:pt x="1" y="13199"/>
                  <a:pt x="1" y="13240"/>
                </a:cubicBezTo>
                <a:cubicBezTo>
                  <a:pt x="1" y="13282"/>
                  <a:pt x="34" y="13316"/>
                  <a:pt x="75" y="13316"/>
                </a:cubicBezTo>
                <a:lnTo>
                  <a:pt x="3018" y="13316"/>
                </a:lnTo>
                <a:lnTo>
                  <a:pt x="3018" y="15704"/>
                </a:lnTo>
                <a:lnTo>
                  <a:pt x="75" y="15704"/>
                </a:lnTo>
                <a:cubicBezTo>
                  <a:pt x="34" y="15704"/>
                  <a:pt x="1" y="15737"/>
                  <a:pt x="1" y="15778"/>
                </a:cubicBezTo>
                <a:cubicBezTo>
                  <a:pt x="1" y="15819"/>
                  <a:pt x="34" y="15853"/>
                  <a:pt x="75" y="15853"/>
                </a:cubicBezTo>
                <a:lnTo>
                  <a:pt x="3018" y="15853"/>
                </a:lnTo>
                <a:lnTo>
                  <a:pt x="3018" y="18242"/>
                </a:lnTo>
                <a:lnTo>
                  <a:pt x="75" y="18242"/>
                </a:lnTo>
                <a:cubicBezTo>
                  <a:pt x="34" y="18242"/>
                  <a:pt x="1" y="18275"/>
                  <a:pt x="1" y="18316"/>
                </a:cubicBezTo>
                <a:cubicBezTo>
                  <a:pt x="1" y="18357"/>
                  <a:pt x="34" y="18389"/>
                  <a:pt x="75" y="18389"/>
                </a:cubicBezTo>
                <a:lnTo>
                  <a:pt x="3018" y="18389"/>
                </a:lnTo>
                <a:lnTo>
                  <a:pt x="3018" y="20778"/>
                </a:lnTo>
                <a:lnTo>
                  <a:pt x="75" y="20778"/>
                </a:lnTo>
                <a:cubicBezTo>
                  <a:pt x="34" y="20778"/>
                  <a:pt x="1" y="20812"/>
                  <a:pt x="1" y="20853"/>
                </a:cubicBezTo>
                <a:cubicBezTo>
                  <a:pt x="1" y="20894"/>
                  <a:pt x="34" y="20928"/>
                  <a:pt x="75" y="20928"/>
                </a:cubicBezTo>
                <a:lnTo>
                  <a:pt x="3018" y="20928"/>
                </a:lnTo>
                <a:lnTo>
                  <a:pt x="3018" y="23316"/>
                </a:lnTo>
                <a:lnTo>
                  <a:pt x="75" y="23316"/>
                </a:lnTo>
                <a:cubicBezTo>
                  <a:pt x="34" y="23316"/>
                  <a:pt x="1" y="23350"/>
                  <a:pt x="1" y="23391"/>
                </a:cubicBezTo>
                <a:cubicBezTo>
                  <a:pt x="1" y="23432"/>
                  <a:pt x="34" y="23465"/>
                  <a:pt x="75" y="23465"/>
                </a:cubicBezTo>
                <a:lnTo>
                  <a:pt x="3018" y="23465"/>
                </a:lnTo>
                <a:lnTo>
                  <a:pt x="3018" y="25854"/>
                </a:lnTo>
                <a:lnTo>
                  <a:pt x="75" y="25854"/>
                </a:lnTo>
                <a:cubicBezTo>
                  <a:pt x="34" y="25854"/>
                  <a:pt x="1" y="25887"/>
                  <a:pt x="1" y="25928"/>
                </a:cubicBezTo>
                <a:cubicBezTo>
                  <a:pt x="1" y="25969"/>
                  <a:pt x="34" y="26002"/>
                  <a:pt x="75" y="26002"/>
                </a:cubicBezTo>
                <a:lnTo>
                  <a:pt x="3018" y="26002"/>
                </a:lnTo>
                <a:lnTo>
                  <a:pt x="3018" y="28391"/>
                </a:lnTo>
                <a:lnTo>
                  <a:pt x="75" y="28391"/>
                </a:lnTo>
                <a:cubicBezTo>
                  <a:pt x="34" y="28391"/>
                  <a:pt x="1" y="28424"/>
                  <a:pt x="1" y="28465"/>
                </a:cubicBezTo>
                <a:cubicBezTo>
                  <a:pt x="1" y="28506"/>
                  <a:pt x="34" y="28540"/>
                  <a:pt x="75" y="28540"/>
                </a:cubicBezTo>
                <a:lnTo>
                  <a:pt x="3018" y="28540"/>
                </a:lnTo>
                <a:lnTo>
                  <a:pt x="3018" y="30928"/>
                </a:lnTo>
                <a:lnTo>
                  <a:pt x="75" y="30928"/>
                </a:lnTo>
                <a:cubicBezTo>
                  <a:pt x="34" y="30928"/>
                  <a:pt x="1" y="30962"/>
                  <a:pt x="1" y="31003"/>
                </a:cubicBezTo>
                <a:cubicBezTo>
                  <a:pt x="1" y="31044"/>
                  <a:pt x="34" y="31077"/>
                  <a:pt x="75" y="31077"/>
                </a:cubicBezTo>
                <a:lnTo>
                  <a:pt x="3018" y="31077"/>
                </a:lnTo>
                <a:lnTo>
                  <a:pt x="3018" y="33466"/>
                </a:lnTo>
                <a:lnTo>
                  <a:pt x="75" y="33466"/>
                </a:lnTo>
                <a:cubicBezTo>
                  <a:pt x="34" y="33466"/>
                  <a:pt x="1" y="33499"/>
                  <a:pt x="1" y="33540"/>
                </a:cubicBezTo>
                <a:cubicBezTo>
                  <a:pt x="1" y="33581"/>
                  <a:pt x="34" y="33614"/>
                  <a:pt x="75" y="33614"/>
                </a:cubicBezTo>
                <a:lnTo>
                  <a:pt x="3018" y="33614"/>
                </a:lnTo>
                <a:lnTo>
                  <a:pt x="3018" y="36003"/>
                </a:lnTo>
                <a:lnTo>
                  <a:pt x="75" y="36003"/>
                </a:lnTo>
                <a:cubicBezTo>
                  <a:pt x="34" y="36003"/>
                  <a:pt x="1" y="36037"/>
                  <a:pt x="1" y="36078"/>
                </a:cubicBezTo>
                <a:cubicBezTo>
                  <a:pt x="1" y="36119"/>
                  <a:pt x="34" y="36152"/>
                  <a:pt x="75" y="36152"/>
                </a:cubicBezTo>
                <a:lnTo>
                  <a:pt x="3018" y="36152"/>
                </a:lnTo>
                <a:lnTo>
                  <a:pt x="3018" y="38540"/>
                </a:lnTo>
                <a:lnTo>
                  <a:pt x="75" y="38540"/>
                </a:lnTo>
                <a:cubicBezTo>
                  <a:pt x="34" y="38540"/>
                  <a:pt x="1" y="38574"/>
                  <a:pt x="1" y="38615"/>
                </a:cubicBezTo>
                <a:cubicBezTo>
                  <a:pt x="1" y="38656"/>
                  <a:pt x="34" y="38690"/>
                  <a:pt x="75" y="38690"/>
                </a:cubicBezTo>
                <a:lnTo>
                  <a:pt x="3018" y="38690"/>
                </a:lnTo>
                <a:lnTo>
                  <a:pt x="3018" y="41079"/>
                </a:lnTo>
                <a:lnTo>
                  <a:pt x="75" y="41079"/>
                </a:lnTo>
                <a:cubicBezTo>
                  <a:pt x="34" y="41079"/>
                  <a:pt x="1" y="41111"/>
                  <a:pt x="1" y="41152"/>
                </a:cubicBezTo>
                <a:cubicBezTo>
                  <a:pt x="1" y="41193"/>
                  <a:pt x="34" y="41226"/>
                  <a:pt x="75" y="41226"/>
                </a:cubicBezTo>
                <a:lnTo>
                  <a:pt x="3018" y="41226"/>
                </a:lnTo>
                <a:lnTo>
                  <a:pt x="3018" y="43616"/>
                </a:lnTo>
                <a:lnTo>
                  <a:pt x="75" y="43616"/>
                </a:lnTo>
                <a:cubicBezTo>
                  <a:pt x="34" y="43616"/>
                  <a:pt x="1" y="43649"/>
                  <a:pt x="1" y="43690"/>
                </a:cubicBezTo>
                <a:cubicBezTo>
                  <a:pt x="1" y="43731"/>
                  <a:pt x="34" y="43764"/>
                  <a:pt x="75" y="43764"/>
                </a:cubicBezTo>
                <a:lnTo>
                  <a:pt x="3018" y="43764"/>
                </a:lnTo>
                <a:lnTo>
                  <a:pt x="3018" y="46152"/>
                </a:lnTo>
                <a:lnTo>
                  <a:pt x="75" y="46152"/>
                </a:lnTo>
                <a:cubicBezTo>
                  <a:pt x="34" y="46152"/>
                  <a:pt x="1" y="46187"/>
                  <a:pt x="1" y="46228"/>
                </a:cubicBezTo>
                <a:cubicBezTo>
                  <a:pt x="1" y="46269"/>
                  <a:pt x="34" y="46302"/>
                  <a:pt x="75" y="46302"/>
                </a:cubicBezTo>
                <a:lnTo>
                  <a:pt x="3018" y="46302"/>
                </a:lnTo>
                <a:lnTo>
                  <a:pt x="3018" y="48691"/>
                </a:lnTo>
                <a:lnTo>
                  <a:pt x="75" y="48691"/>
                </a:lnTo>
                <a:cubicBezTo>
                  <a:pt x="34" y="48691"/>
                  <a:pt x="1" y="48724"/>
                  <a:pt x="1" y="48764"/>
                </a:cubicBezTo>
                <a:cubicBezTo>
                  <a:pt x="1" y="48805"/>
                  <a:pt x="34" y="48839"/>
                  <a:pt x="75" y="48839"/>
                </a:cubicBezTo>
                <a:lnTo>
                  <a:pt x="3018" y="48839"/>
                </a:lnTo>
                <a:lnTo>
                  <a:pt x="3018" y="51228"/>
                </a:lnTo>
                <a:lnTo>
                  <a:pt x="75" y="51228"/>
                </a:lnTo>
                <a:cubicBezTo>
                  <a:pt x="34" y="51228"/>
                  <a:pt x="1" y="51261"/>
                  <a:pt x="1" y="51302"/>
                </a:cubicBezTo>
                <a:cubicBezTo>
                  <a:pt x="1" y="51343"/>
                  <a:pt x="34" y="51376"/>
                  <a:pt x="75" y="51376"/>
                </a:cubicBezTo>
                <a:lnTo>
                  <a:pt x="3018" y="51376"/>
                </a:lnTo>
                <a:lnTo>
                  <a:pt x="3018" y="53765"/>
                </a:lnTo>
                <a:lnTo>
                  <a:pt x="75" y="53765"/>
                </a:lnTo>
                <a:cubicBezTo>
                  <a:pt x="34" y="53765"/>
                  <a:pt x="1" y="53799"/>
                  <a:pt x="1" y="53840"/>
                </a:cubicBezTo>
                <a:cubicBezTo>
                  <a:pt x="1" y="53881"/>
                  <a:pt x="34" y="53914"/>
                  <a:pt x="75" y="53914"/>
                </a:cubicBezTo>
                <a:lnTo>
                  <a:pt x="3018" y="53914"/>
                </a:lnTo>
                <a:lnTo>
                  <a:pt x="3018" y="56303"/>
                </a:lnTo>
                <a:lnTo>
                  <a:pt x="75" y="56303"/>
                </a:lnTo>
                <a:cubicBezTo>
                  <a:pt x="34" y="56303"/>
                  <a:pt x="1" y="56336"/>
                  <a:pt x="1" y="56377"/>
                </a:cubicBezTo>
                <a:cubicBezTo>
                  <a:pt x="1" y="56418"/>
                  <a:pt x="34" y="56451"/>
                  <a:pt x="75" y="56451"/>
                </a:cubicBezTo>
                <a:lnTo>
                  <a:pt x="3018" y="56451"/>
                </a:lnTo>
                <a:lnTo>
                  <a:pt x="3018" y="58840"/>
                </a:lnTo>
                <a:lnTo>
                  <a:pt x="75" y="58840"/>
                </a:lnTo>
                <a:cubicBezTo>
                  <a:pt x="34" y="58840"/>
                  <a:pt x="1" y="58873"/>
                  <a:pt x="1" y="58914"/>
                </a:cubicBezTo>
                <a:cubicBezTo>
                  <a:pt x="1" y="58955"/>
                  <a:pt x="34" y="58988"/>
                  <a:pt x="75" y="58988"/>
                </a:cubicBezTo>
                <a:lnTo>
                  <a:pt x="3018" y="58988"/>
                </a:lnTo>
                <a:lnTo>
                  <a:pt x="3018" y="61558"/>
                </a:lnTo>
                <a:lnTo>
                  <a:pt x="3166" y="61558"/>
                </a:lnTo>
                <a:lnTo>
                  <a:pt x="3166" y="58988"/>
                </a:lnTo>
                <a:lnTo>
                  <a:pt x="5554" y="58988"/>
                </a:lnTo>
                <a:lnTo>
                  <a:pt x="5554" y="61558"/>
                </a:lnTo>
                <a:lnTo>
                  <a:pt x="5703" y="61558"/>
                </a:lnTo>
                <a:lnTo>
                  <a:pt x="5703" y="58988"/>
                </a:lnTo>
                <a:lnTo>
                  <a:pt x="8092" y="58988"/>
                </a:lnTo>
                <a:lnTo>
                  <a:pt x="8092" y="61558"/>
                </a:lnTo>
                <a:lnTo>
                  <a:pt x="8241" y="61558"/>
                </a:lnTo>
                <a:lnTo>
                  <a:pt x="8241" y="58988"/>
                </a:lnTo>
                <a:lnTo>
                  <a:pt x="10630" y="58988"/>
                </a:lnTo>
                <a:lnTo>
                  <a:pt x="10630" y="61558"/>
                </a:lnTo>
                <a:lnTo>
                  <a:pt x="10778" y="61558"/>
                </a:lnTo>
                <a:lnTo>
                  <a:pt x="10778" y="58988"/>
                </a:lnTo>
                <a:lnTo>
                  <a:pt x="13167" y="58988"/>
                </a:lnTo>
                <a:lnTo>
                  <a:pt x="13167" y="61558"/>
                </a:lnTo>
                <a:lnTo>
                  <a:pt x="13315" y="61558"/>
                </a:lnTo>
                <a:lnTo>
                  <a:pt x="13315" y="58988"/>
                </a:lnTo>
                <a:lnTo>
                  <a:pt x="15704" y="58988"/>
                </a:lnTo>
                <a:lnTo>
                  <a:pt x="15704" y="61558"/>
                </a:lnTo>
                <a:lnTo>
                  <a:pt x="15853" y="61558"/>
                </a:lnTo>
                <a:lnTo>
                  <a:pt x="15853" y="58988"/>
                </a:lnTo>
                <a:lnTo>
                  <a:pt x="18242" y="58988"/>
                </a:lnTo>
                <a:lnTo>
                  <a:pt x="18242" y="61558"/>
                </a:lnTo>
                <a:lnTo>
                  <a:pt x="18390" y="61558"/>
                </a:lnTo>
                <a:lnTo>
                  <a:pt x="18390" y="58988"/>
                </a:lnTo>
                <a:lnTo>
                  <a:pt x="20779" y="58988"/>
                </a:lnTo>
                <a:lnTo>
                  <a:pt x="20779" y="61558"/>
                </a:lnTo>
                <a:lnTo>
                  <a:pt x="20928" y="61558"/>
                </a:lnTo>
                <a:lnTo>
                  <a:pt x="20928" y="58988"/>
                </a:lnTo>
                <a:lnTo>
                  <a:pt x="23316" y="58988"/>
                </a:lnTo>
                <a:lnTo>
                  <a:pt x="23316" y="61558"/>
                </a:lnTo>
                <a:lnTo>
                  <a:pt x="23465" y="61558"/>
                </a:lnTo>
                <a:lnTo>
                  <a:pt x="23465" y="58988"/>
                </a:lnTo>
                <a:lnTo>
                  <a:pt x="25854" y="58988"/>
                </a:lnTo>
                <a:lnTo>
                  <a:pt x="25854" y="61558"/>
                </a:lnTo>
                <a:lnTo>
                  <a:pt x="26002" y="61558"/>
                </a:lnTo>
                <a:lnTo>
                  <a:pt x="26002" y="58988"/>
                </a:lnTo>
                <a:lnTo>
                  <a:pt x="28391" y="58988"/>
                </a:lnTo>
                <a:lnTo>
                  <a:pt x="28391" y="61558"/>
                </a:lnTo>
                <a:lnTo>
                  <a:pt x="28540" y="61558"/>
                </a:lnTo>
                <a:lnTo>
                  <a:pt x="28540" y="58988"/>
                </a:lnTo>
                <a:lnTo>
                  <a:pt x="30928" y="58988"/>
                </a:lnTo>
                <a:lnTo>
                  <a:pt x="30928" y="61558"/>
                </a:lnTo>
                <a:lnTo>
                  <a:pt x="31077" y="61558"/>
                </a:lnTo>
                <a:lnTo>
                  <a:pt x="31077" y="58988"/>
                </a:lnTo>
                <a:lnTo>
                  <a:pt x="33466" y="58988"/>
                </a:lnTo>
                <a:lnTo>
                  <a:pt x="33466" y="61558"/>
                </a:lnTo>
                <a:lnTo>
                  <a:pt x="33615" y="61558"/>
                </a:lnTo>
                <a:lnTo>
                  <a:pt x="33615" y="58988"/>
                </a:lnTo>
                <a:lnTo>
                  <a:pt x="36004" y="58988"/>
                </a:lnTo>
                <a:lnTo>
                  <a:pt x="36004" y="61558"/>
                </a:lnTo>
                <a:lnTo>
                  <a:pt x="36152" y="61558"/>
                </a:lnTo>
                <a:lnTo>
                  <a:pt x="36152" y="58988"/>
                </a:lnTo>
                <a:lnTo>
                  <a:pt x="38541" y="58988"/>
                </a:lnTo>
                <a:lnTo>
                  <a:pt x="38541" y="61558"/>
                </a:lnTo>
                <a:lnTo>
                  <a:pt x="38689" y="61558"/>
                </a:lnTo>
                <a:lnTo>
                  <a:pt x="38689" y="58988"/>
                </a:lnTo>
                <a:lnTo>
                  <a:pt x="41078" y="58988"/>
                </a:lnTo>
                <a:lnTo>
                  <a:pt x="41078" y="61558"/>
                </a:lnTo>
                <a:lnTo>
                  <a:pt x="41227" y="61558"/>
                </a:lnTo>
                <a:lnTo>
                  <a:pt x="41227" y="58988"/>
                </a:lnTo>
                <a:lnTo>
                  <a:pt x="43616" y="58988"/>
                </a:lnTo>
                <a:lnTo>
                  <a:pt x="43616" y="61558"/>
                </a:lnTo>
                <a:lnTo>
                  <a:pt x="43764" y="61558"/>
                </a:lnTo>
                <a:lnTo>
                  <a:pt x="43764" y="58988"/>
                </a:lnTo>
                <a:lnTo>
                  <a:pt x="46153" y="58988"/>
                </a:lnTo>
                <a:lnTo>
                  <a:pt x="46153" y="61558"/>
                </a:lnTo>
                <a:lnTo>
                  <a:pt x="46302" y="61558"/>
                </a:lnTo>
                <a:lnTo>
                  <a:pt x="46302" y="58988"/>
                </a:lnTo>
                <a:lnTo>
                  <a:pt x="48691" y="58988"/>
                </a:lnTo>
                <a:lnTo>
                  <a:pt x="48691" y="61558"/>
                </a:lnTo>
                <a:lnTo>
                  <a:pt x="48839" y="61558"/>
                </a:lnTo>
                <a:lnTo>
                  <a:pt x="48839" y="58988"/>
                </a:lnTo>
                <a:lnTo>
                  <a:pt x="51228" y="58988"/>
                </a:lnTo>
                <a:lnTo>
                  <a:pt x="51228" y="61558"/>
                </a:lnTo>
                <a:lnTo>
                  <a:pt x="51376" y="61558"/>
                </a:lnTo>
                <a:lnTo>
                  <a:pt x="51376" y="58988"/>
                </a:lnTo>
                <a:lnTo>
                  <a:pt x="53766" y="58988"/>
                </a:lnTo>
                <a:lnTo>
                  <a:pt x="53766" y="61558"/>
                </a:lnTo>
                <a:lnTo>
                  <a:pt x="53914" y="61558"/>
                </a:lnTo>
                <a:lnTo>
                  <a:pt x="53914" y="58988"/>
                </a:lnTo>
                <a:lnTo>
                  <a:pt x="56303" y="58988"/>
                </a:lnTo>
                <a:lnTo>
                  <a:pt x="56303" y="61558"/>
                </a:lnTo>
                <a:lnTo>
                  <a:pt x="56452" y="61558"/>
                </a:lnTo>
                <a:lnTo>
                  <a:pt x="56452" y="58988"/>
                </a:lnTo>
                <a:lnTo>
                  <a:pt x="58840" y="58988"/>
                </a:lnTo>
                <a:lnTo>
                  <a:pt x="58840" y="61558"/>
                </a:lnTo>
                <a:lnTo>
                  <a:pt x="58989" y="61558"/>
                </a:lnTo>
                <a:lnTo>
                  <a:pt x="58989" y="58988"/>
                </a:lnTo>
                <a:lnTo>
                  <a:pt x="61378" y="58988"/>
                </a:lnTo>
                <a:lnTo>
                  <a:pt x="61378" y="61558"/>
                </a:lnTo>
                <a:lnTo>
                  <a:pt x="61526" y="61558"/>
                </a:lnTo>
                <a:lnTo>
                  <a:pt x="61526" y="58988"/>
                </a:lnTo>
                <a:lnTo>
                  <a:pt x="63915" y="58988"/>
                </a:lnTo>
                <a:lnTo>
                  <a:pt x="63915" y="61558"/>
                </a:lnTo>
                <a:lnTo>
                  <a:pt x="64064" y="61558"/>
                </a:lnTo>
                <a:lnTo>
                  <a:pt x="64064" y="58988"/>
                </a:lnTo>
                <a:lnTo>
                  <a:pt x="66452" y="58988"/>
                </a:lnTo>
                <a:lnTo>
                  <a:pt x="66452" y="61558"/>
                </a:lnTo>
                <a:lnTo>
                  <a:pt x="66601" y="61558"/>
                </a:lnTo>
                <a:lnTo>
                  <a:pt x="66601" y="58988"/>
                </a:lnTo>
                <a:lnTo>
                  <a:pt x="68990" y="58988"/>
                </a:lnTo>
                <a:lnTo>
                  <a:pt x="68990" y="61558"/>
                </a:lnTo>
                <a:lnTo>
                  <a:pt x="69139" y="61558"/>
                </a:lnTo>
                <a:lnTo>
                  <a:pt x="69139" y="58988"/>
                </a:lnTo>
                <a:lnTo>
                  <a:pt x="71527" y="58988"/>
                </a:lnTo>
                <a:lnTo>
                  <a:pt x="71527" y="61558"/>
                </a:lnTo>
                <a:lnTo>
                  <a:pt x="71676" y="61558"/>
                </a:lnTo>
                <a:lnTo>
                  <a:pt x="71676" y="58988"/>
                </a:lnTo>
                <a:lnTo>
                  <a:pt x="74065" y="58988"/>
                </a:lnTo>
                <a:lnTo>
                  <a:pt x="74065" y="61558"/>
                </a:lnTo>
                <a:lnTo>
                  <a:pt x="74214" y="61558"/>
                </a:lnTo>
                <a:lnTo>
                  <a:pt x="74214" y="58988"/>
                </a:lnTo>
                <a:lnTo>
                  <a:pt x="76603" y="58988"/>
                </a:lnTo>
                <a:lnTo>
                  <a:pt x="76603" y="61558"/>
                </a:lnTo>
                <a:lnTo>
                  <a:pt x="76751" y="61558"/>
                </a:lnTo>
                <a:lnTo>
                  <a:pt x="76751" y="58988"/>
                </a:lnTo>
                <a:lnTo>
                  <a:pt x="79139" y="58988"/>
                </a:lnTo>
                <a:lnTo>
                  <a:pt x="79139" y="61558"/>
                </a:lnTo>
                <a:lnTo>
                  <a:pt x="79288" y="61558"/>
                </a:lnTo>
                <a:lnTo>
                  <a:pt x="79288" y="58988"/>
                </a:lnTo>
                <a:lnTo>
                  <a:pt x="81677" y="58988"/>
                </a:lnTo>
                <a:lnTo>
                  <a:pt x="81677" y="61558"/>
                </a:lnTo>
                <a:lnTo>
                  <a:pt x="81826" y="61558"/>
                </a:lnTo>
                <a:lnTo>
                  <a:pt x="81826" y="58988"/>
                </a:lnTo>
                <a:lnTo>
                  <a:pt x="84215" y="58988"/>
                </a:lnTo>
                <a:lnTo>
                  <a:pt x="84215" y="61558"/>
                </a:lnTo>
                <a:lnTo>
                  <a:pt x="84363" y="61558"/>
                </a:lnTo>
                <a:lnTo>
                  <a:pt x="84363" y="58988"/>
                </a:lnTo>
                <a:lnTo>
                  <a:pt x="86752" y="58988"/>
                </a:lnTo>
                <a:lnTo>
                  <a:pt x="86752" y="61558"/>
                </a:lnTo>
                <a:lnTo>
                  <a:pt x="86900" y="61558"/>
                </a:lnTo>
                <a:lnTo>
                  <a:pt x="86900" y="58988"/>
                </a:lnTo>
                <a:lnTo>
                  <a:pt x="89289" y="58988"/>
                </a:lnTo>
                <a:lnTo>
                  <a:pt x="89289" y="61558"/>
                </a:lnTo>
                <a:lnTo>
                  <a:pt x="89438" y="61558"/>
                </a:lnTo>
                <a:lnTo>
                  <a:pt x="89438" y="58988"/>
                </a:lnTo>
                <a:lnTo>
                  <a:pt x="91826" y="58988"/>
                </a:lnTo>
                <a:lnTo>
                  <a:pt x="91826" y="61558"/>
                </a:lnTo>
                <a:lnTo>
                  <a:pt x="91975" y="61558"/>
                </a:lnTo>
                <a:lnTo>
                  <a:pt x="91975" y="58988"/>
                </a:lnTo>
                <a:lnTo>
                  <a:pt x="94364" y="58988"/>
                </a:lnTo>
                <a:lnTo>
                  <a:pt x="94364" y="61558"/>
                </a:lnTo>
                <a:lnTo>
                  <a:pt x="94513" y="61558"/>
                </a:lnTo>
                <a:lnTo>
                  <a:pt x="94513" y="58988"/>
                </a:lnTo>
                <a:lnTo>
                  <a:pt x="96901" y="58988"/>
                </a:lnTo>
                <a:lnTo>
                  <a:pt x="96901" y="61558"/>
                </a:lnTo>
                <a:lnTo>
                  <a:pt x="97050" y="61558"/>
                </a:lnTo>
                <a:lnTo>
                  <a:pt x="97050" y="58988"/>
                </a:lnTo>
                <a:lnTo>
                  <a:pt x="99439" y="58988"/>
                </a:lnTo>
                <a:lnTo>
                  <a:pt x="99439" y="61558"/>
                </a:lnTo>
                <a:lnTo>
                  <a:pt x="99588" y="61558"/>
                </a:lnTo>
                <a:lnTo>
                  <a:pt x="99588" y="58988"/>
                </a:lnTo>
                <a:lnTo>
                  <a:pt x="101977" y="58988"/>
                </a:lnTo>
                <a:lnTo>
                  <a:pt x="101977" y="61558"/>
                </a:lnTo>
                <a:lnTo>
                  <a:pt x="102125" y="61558"/>
                </a:lnTo>
                <a:lnTo>
                  <a:pt x="102125" y="58988"/>
                </a:lnTo>
                <a:lnTo>
                  <a:pt x="104514" y="58988"/>
                </a:lnTo>
                <a:lnTo>
                  <a:pt x="104514" y="61558"/>
                </a:lnTo>
                <a:lnTo>
                  <a:pt x="104662" y="61558"/>
                </a:lnTo>
                <a:lnTo>
                  <a:pt x="104662" y="58988"/>
                </a:lnTo>
                <a:lnTo>
                  <a:pt x="107051" y="58988"/>
                </a:lnTo>
                <a:lnTo>
                  <a:pt x="107051" y="61558"/>
                </a:lnTo>
                <a:lnTo>
                  <a:pt x="107200" y="61558"/>
                </a:lnTo>
                <a:lnTo>
                  <a:pt x="107200" y="58988"/>
                </a:lnTo>
                <a:lnTo>
                  <a:pt x="109437" y="58988"/>
                </a:lnTo>
                <a:lnTo>
                  <a:pt x="109437" y="58840"/>
                </a:lnTo>
                <a:lnTo>
                  <a:pt x="107200" y="58840"/>
                </a:lnTo>
                <a:lnTo>
                  <a:pt x="107200" y="56451"/>
                </a:lnTo>
                <a:lnTo>
                  <a:pt x="109437" y="56451"/>
                </a:lnTo>
                <a:lnTo>
                  <a:pt x="109437" y="56303"/>
                </a:lnTo>
                <a:lnTo>
                  <a:pt x="107200" y="56303"/>
                </a:lnTo>
                <a:lnTo>
                  <a:pt x="107200" y="53914"/>
                </a:lnTo>
                <a:lnTo>
                  <a:pt x="109437" y="53914"/>
                </a:lnTo>
                <a:lnTo>
                  <a:pt x="109437" y="53765"/>
                </a:lnTo>
                <a:lnTo>
                  <a:pt x="107200" y="53765"/>
                </a:lnTo>
                <a:lnTo>
                  <a:pt x="107200" y="51376"/>
                </a:lnTo>
                <a:lnTo>
                  <a:pt x="109437" y="51376"/>
                </a:lnTo>
                <a:lnTo>
                  <a:pt x="109437" y="51228"/>
                </a:lnTo>
                <a:lnTo>
                  <a:pt x="107200" y="51228"/>
                </a:lnTo>
                <a:lnTo>
                  <a:pt x="107200" y="48839"/>
                </a:lnTo>
                <a:lnTo>
                  <a:pt x="109437" y="48839"/>
                </a:lnTo>
                <a:lnTo>
                  <a:pt x="109437" y="48691"/>
                </a:lnTo>
                <a:lnTo>
                  <a:pt x="107200" y="48691"/>
                </a:lnTo>
                <a:lnTo>
                  <a:pt x="107200" y="46302"/>
                </a:lnTo>
                <a:lnTo>
                  <a:pt x="109437" y="46302"/>
                </a:lnTo>
                <a:lnTo>
                  <a:pt x="109437" y="46152"/>
                </a:lnTo>
                <a:lnTo>
                  <a:pt x="107200" y="46152"/>
                </a:lnTo>
                <a:lnTo>
                  <a:pt x="107200" y="43764"/>
                </a:lnTo>
                <a:lnTo>
                  <a:pt x="109437" y="43764"/>
                </a:lnTo>
                <a:lnTo>
                  <a:pt x="109437" y="43616"/>
                </a:lnTo>
                <a:lnTo>
                  <a:pt x="107200" y="43616"/>
                </a:lnTo>
                <a:lnTo>
                  <a:pt x="107200" y="41226"/>
                </a:lnTo>
                <a:lnTo>
                  <a:pt x="109437" y="41226"/>
                </a:lnTo>
                <a:lnTo>
                  <a:pt x="109437" y="41079"/>
                </a:lnTo>
                <a:lnTo>
                  <a:pt x="107200" y="41079"/>
                </a:lnTo>
                <a:lnTo>
                  <a:pt x="107200" y="38690"/>
                </a:lnTo>
                <a:lnTo>
                  <a:pt x="109437" y="38690"/>
                </a:lnTo>
                <a:lnTo>
                  <a:pt x="109437" y="38540"/>
                </a:lnTo>
                <a:lnTo>
                  <a:pt x="107200" y="38540"/>
                </a:lnTo>
                <a:lnTo>
                  <a:pt x="107200" y="36152"/>
                </a:lnTo>
                <a:lnTo>
                  <a:pt x="109437" y="36152"/>
                </a:lnTo>
                <a:lnTo>
                  <a:pt x="109437" y="36003"/>
                </a:lnTo>
                <a:lnTo>
                  <a:pt x="107200" y="36003"/>
                </a:lnTo>
                <a:lnTo>
                  <a:pt x="107200" y="33614"/>
                </a:lnTo>
                <a:lnTo>
                  <a:pt x="109437" y="33614"/>
                </a:lnTo>
                <a:lnTo>
                  <a:pt x="109437" y="33466"/>
                </a:lnTo>
                <a:lnTo>
                  <a:pt x="107200" y="33466"/>
                </a:lnTo>
                <a:lnTo>
                  <a:pt x="107200" y="31077"/>
                </a:lnTo>
                <a:lnTo>
                  <a:pt x="109437" y="31077"/>
                </a:lnTo>
                <a:lnTo>
                  <a:pt x="109437" y="30928"/>
                </a:lnTo>
                <a:lnTo>
                  <a:pt x="107200" y="30928"/>
                </a:lnTo>
                <a:lnTo>
                  <a:pt x="107200" y="28540"/>
                </a:lnTo>
                <a:lnTo>
                  <a:pt x="109437" y="28540"/>
                </a:lnTo>
                <a:lnTo>
                  <a:pt x="109437" y="28391"/>
                </a:lnTo>
                <a:lnTo>
                  <a:pt x="107200" y="28391"/>
                </a:lnTo>
                <a:lnTo>
                  <a:pt x="107200" y="26002"/>
                </a:lnTo>
                <a:lnTo>
                  <a:pt x="109437" y="26002"/>
                </a:lnTo>
                <a:lnTo>
                  <a:pt x="109437" y="25854"/>
                </a:lnTo>
                <a:lnTo>
                  <a:pt x="107200" y="25854"/>
                </a:lnTo>
                <a:lnTo>
                  <a:pt x="107200" y="23465"/>
                </a:lnTo>
                <a:lnTo>
                  <a:pt x="109437" y="23465"/>
                </a:lnTo>
                <a:lnTo>
                  <a:pt x="109437" y="23316"/>
                </a:lnTo>
                <a:lnTo>
                  <a:pt x="107200" y="23316"/>
                </a:lnTo>
                <a:lnTo>
                  <a:pt x="107200" y="20928"/>
                </a:lnTo>
                <a:lnTo>
                  <a:pt x="109437" y="20928"/>
                </a:lnTo>
                <a:lnTo>
                  <a:pt x="109437" y="20778"/>
                </a:lnTo>
                <a:lnTo>
                  <a:pt x="107200" y="20778"/>
                </a:lnTo>
                <a:lnTo>
                  <a:pt x="107200" y="18389"/>
                </a:lnTo>
                <a:lnTo>
                  <a:pt x="109437" y="18389"/>
                </a:lnTo>
                <a:lnTo>
                  <a:pt x="109437" y="18242"/>
                </a:lnTo>
                <a:lnTo>
                  <a:pt x="107200" y="18242"/>
                </a:lnTo>
                <a:lnTo>
                  <a:pt x="107200" y="15853"/>
                </a:lnTo>
                <a:lnTo>
                  <a:pt x="109437" y="15853"/>
                </a:lnTo>
                <a:lnTo>
                  <a:pt x="109437" y="15704"/>
                </a:lnTo>
                <a:lnTo>
                  <a:pt x="107200" y="15704"/>
                </a:lnTo>
                <a:lnTo>
                  <a:pt x="107200" y="13316"/>
                </a:lnTo>
                <a:lnTo>
                  <a:pt x="109437" y="13316"/>
                </a:lnTo>
                <a:lnTo>
                  <a:pt x="109437" y="13166"/>
                </a:lnTo>
                <a:lnTo>
                  <a:pt x="107200" y="13166"/>
                </a:lnTo>
                <a:lnTo>
                  <a:pt x="107200" y="10777"/>
                </a:lnTo>
                <a:lnTo>
                  <a:pt x="109437" y="10777"/>
                </a:lnTo>
                <a:lnTo>
                  <a:pt x="109437" y="10629"/>
                </a:lnTo>
                <a:lnTo>
                  <a:pt x="107200" y="10629"/>
                </a:lnTo>
                <a:lnTo>
                  <a:pt x="107200" y="8240"/>
                </a:lnTo>
                <a:lnTo>
                  <a:pt x="109437" y="8240"/>
                </a:lnTo>
                <a:lnTo>
                  <a:pt x="109437" y="8092"/>
                </a:lnTo>
                <a:lnTo>
                  <a:pt x="107200" y="8092"/>
                </a:lnTo>
                <a:lnTo>
                  <a:pt x="107200" y="5703"/>
                </a:lnTo>
                <a:lnTo>
                  <a:pt x="109437" y="5703"/>
                </a:lnTo>
                <a:lnTo>
                  <a:pt x="109437" y="5554"/>
                </a:lnTo>
                <a:lnTo>
                  <a:pt x="107200" y="5554"/>
                </a:lnTo>
                <a:lnTo>
                  <a:pt x="107200" y="3165"/>
                </a:lnTo>
                <a:close/>
              </a:path>
            </a:pathLst>
          </a:custGeom>
          <a:solidFill>
            <a:srgbClr val="FFFFFF">
              <a:alpha val="6651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9" name="Google Shape;189;p29"/>
          <p:cNvSpPr txBox="1"/>
          <p:nvPr>
            <p:ph type="title"/>
          </p:nvPr>
        </p:nvSpPr>
        <p:spPr>
          <a:xfrm>
            <a:off x="720000" y="445025"/>
            <a:ext cx="7704000" cy="572700"/>
          </a:xfrm>
          <a:prstGeom prst="rect">
            <a:avLst/>
          </a:prstGeom>
        </p:spPr>
        <p:txBody>
          <a:bodyPr anchorCtr="0" anchor="t" bIns="91425" lIns="91425" spcFirstLastPara="1" rIns="91425" wrap="square" tIns="91425">
            <a:noAutofit/>
          </a:bodyPr>
          <a:lstStyle>
            <a:lvl1pPr lvl="0">
              <a:spcBef>
                <a:spcPts val="0"/>
              </a:spcBef>
              <a:spcAft>
                <a:spcPts val="0"/>
              </a:spcAft>
              <a:buSzPts val="3800"/>
              <a:buNone/>
              <a:defRPr/>
            </a:lvl1pPr>
            <a:lvl2pPr lvl="1">
              <a:spcBef>
                <a:spcPts val="0"/>
              </a:spcBef>
              <a:spcAft>
                <a:spcPts val="0"/>
              </a:spcAft>
              <a:buSzPts val="3800"/>
              <a:buNone/>
              <a:defRPr/>
            </a:lvl2pPr>
            <a:lvl3pPr lvl="2">
              <a:spcBef>
                <a:spcPts val="0"/>
              </a:spcBef>
              <a:spcAft>
                <a:spcPts val="0"/>
              </a:spcAft>
              <a:buSzPts val="3800"/>
              <a:buNone/>
              <a:defRPr/>
            </a:lvl3pPr>
            <a:lvl4pPr lvl="3">
              <a:spcBef>
                <a:spcPts val="0"/>
              </a:spcBef>
              <a:spcAft>
                <a:spcPts val="0"/>
              </a:spcAft>
              <a:buSzPts val="3800"/>
              <a:buNone/>
              <a:defRPr/>
            </a:lvl4pPr>
            <a:lvl5pPr lvl="4">
              <a:spcBef>
                <a:spcPts val="0"/>
              </a:spcBef>
              <a:spcAft>
                <a:spcPts val="0"/>
              </a:spcAft>
              <a:buSzPts val="3800"/>
              <a:buNone/>
              <a:defRPr/>
            </a:lvl5pPr>
            <a:lvl6pPr lvl="5">
              <a:spcBef>
                <a:spcPts val="0"/>
              </a:spcBef>
              <a:spcAft>
                <a:spcPts val="0"/>
              </a:spcAft>
              <a:buSzPts val="3800"/>
              <a:buNone/>
              <a:defRPr/>
            </a:lvl6pPr>
            <a:lvl7pPr lvl="6">
              <a:spcBef>
                <a:spcPts val="0"/>
              </a:spcBef>
              <a:spcAft>
                <a:spcPts val="0"/>
              </a:spcAft>
              <a:buSzPts val="3800"/>
              <a:buNone/>
              <a:defRPr/>
            </a:lvl7pPr>
            <a:lvl8pPr lvl="7">
              <a:spcBef>
                <a:spcPts val="0"/>
              </a:spcBef>
              <a:spcAft>
                <a:spcPts val="0"/>
              </a:spcAft>
              <a:buSzPts val="3800"/>
              <a:buNone/>
              <a:defRPr/>
            </a:lvl8pPr>
            <a:lvl9pPr lvl="8">
              <a:spcBef>
                <a:spcPts val="0"/>
              </a:spcBef>
              <a:spcAft>
                <a:spcPts val="0"/>
              </a:spcAft>
              <a:buSzPts val="3800"/>
              <a:buNone/>
              <a:defRPr/>
            </a:lvl9pPr>
          </a:lstStyle>
          <a:p/>
        </p:txBody>
      </p:sp>
      <p:grpSp>
        <p:nvGrpSpPr>
          <p:cNvPr id="190" name="Google Shape;190;p29"/>
          <p:cNvGrpSpPr/>
          <p:nvPr/>
        </p:nvGrpSpPr>
        <p:grpSpPr>
          <a:xfrm>
            <a:off x="8803201" y="141063"/>
            <a:ext cx="194923" cy="194923"/>
            <a:chOff x="3414512" y="2592150"/>
            <a:chExt cx="58460" cy="58460"/>
          </a:xfrm>
        </p:grpSpPr>
        <p:sp>
          <p:nvSpPr>
            <p:cNvPr id="191" name="Google Shape;191;p29"/>
            <p:cNvSpPr/>
            <p:nvPr/>
          </p:nvSpPr>
          <p:spPr>
            <a:xfrm>
              <a:off x="3438075" y="2592150"/>
              <a:ext cx="11334" cy="25046"/>
            </a:xfrm>
            <a:custGeom>
              <a:rect b="b" l="l" r="r" t="t"/>
              <a:pathLst>
                <a:path extrusionOk="0" h="811" w="367">
                  <a:moveTo>
                    <a:pt x="0" y="184"/>
                  </a:moveTo>
                  <a:cubicBezTo>
                    <a:pt x="0" y="83"/>
                    <a:pt x="82" y="1"/>
                    <a:pt x="183" y="1"/>
                  </a:cubicBezTo>
                  <a:cubicBezTo>
                    <a:pt x="284" y="1"/>
                    <a:pt x="366" y="83"/>
                    <a:pt x="366" y="184"/>
                  </a:cubicBezTo>
                  <a:lnTo>
                    <a:pt x="366" y="628"/>
                  </a:lnTo>
                  <a:cubicBezTo>
                    <a:pt x="366" y="729"/>
                    <a:pt x="284" y="811"/>
                    <a:pt x="183" y="811"/>
                  </a:cubicBezTo>
                  <a:cubicBezTo>
                    <a:pt x="82" y="811"/>
                    <a:pt x="0" y="729"/>
                    <a:pt x="0" y="628"/>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2" name="Google Shape;192;p29"/>
            <p:cNvSpPr/>
            <p:nvPr/>
          </p:nvSpPr>
          <p:spPr>
            <a:xfrm>
              <a:off x="3438075" y="2625564"/>
              <a:ext cx="11334" cy="25046"/>
            </a:xfrm>
            <a:custGeom>
              <a:rect b="b" l="l" r="r" t="t"/>
              <a:pathLst>
                <a:path extrusionOk="0" h="811" w="367">
                  <a:moveTo>
                    <a:pt x="0" y="184"/>
                  </a:moveTo>
                  <a:cubicBezTo>
                    <a:pt x="0" y="83"/>
                    <a:pt x="82" y="1"/>
                    <a:pt x="183" y="1"/>
                  </a:cubicBezTo>
                  <a:cubicBezTo>
                    <a:pt x="284" y="1"/>
                    <a:pt x="366" y="83"/>
                    <a:pt x="366" y="184"/>
                  </a:cubicBezTo>
                  <a:lnTo>
                    <a:pt x="366" y="627"/>
                  </a:lnTo>
                  <a:cubicBezTo>
                    <a:pt x="366" y="729"/>
                    <a:pt x="284" y="811"/>
                    <a:pt x="183" y="811"/>
                  </a:cubicBezTo>
                  <a:cubicBezTo>
                    <a:pt x="82" y="811"/>
                    <a:pt x="0" y="729"/>
                    <a:pt x="0" y="627"/>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3" name="Google Shape;193;p29"/>
            <p:cNvSpPr/>
            <p:nvPr/>
          </p:nvSpPr>
          <p:spPr>
            <a:xfrm>
              <a:off x="3447895" y="2615713"/>
              <a:ext cx="25077" cy="11334"/>
            </a:xfrm>
            <a:custGeom>
              <a:rect b="b" l="l" r="r" t="t"/>
              <a:pathLst>
                <a:path extrusionOk="0" h="367" w="812">
                  <a:moveTo>
                    <a:pt x="628" y="1"/>
                  </a:moveTo>
                  <a:cubicBezTo>
                    <a:pt x="729" y="1"/>
                    <a:pt x="811" y="83"/>
                    <a:pt x="811" y="184"/>
                  </a:cubicBezTo>
                  <a:cubicBezTo>
                    <a:pt x="811" y="285"/>
                    <a:pt x="729" y="367"/>
                    <a:pt x="628" y="367"/>
                  </a:cubicBezTo>
                  <a:lnTo>
                    <a:pt x="184" y="367"/>
                  </a:lnTo>
                  <a:cubicBezTo>
                    <a:pt x="83" y="367"/>
                    <a:pt x="1" y="285"/>
                    <a:pt x="1" y="184"/>
                  </a:cubicBezTo>
                  <a:cubicBezTo>
                    <a:pt x="1" y="83"/>
                    <a:pt x="83" y="1"/>
                    <a:pt x="184"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4" name="Google Shape;194;p29"/>
            <p:cNvSpPr/>
            <p:nvPr/>
          </p:nvSpPr>
          <p:spPr>
            <a:xfrm>
              <a:off x="3414512" y="2615713"/>
              <a:ext cx="25046" cy="11334"/>
            </a:xfrm>
            <a:custGeom>
              <a:rect b="b" l="l" r="r" t="t"/>
              <a:pathLst>
                <a:path extrusionOk="0" h="367" w="811">
                  <a:moveTo>
                    <a:pt x="627" y="1"/>
                  </a:moveTo>
                  <a:cubicBezTo>
                    <a:pt x="728" y="1"/>
                    <a:pt x="810" y="83"/>
                    <a:pt x="810" y="184"/>
                  </a:cubicBezTo>
                  <a:cubicBezTo>
                    <a:pt x="810" y="285"/>
                    <a:pt x="728" y="367"/>
                    <a:pt x="627" y="367"/>
                  </a:cubicBezTo>
                  <a:lnTo>
                    <a:pt x="183" y="367"/>
                  </a:lnTo>
                  <a:cubicBezTo>
                    <a:pt x="82" y="367"/>
                    <a:pt x="0" y="285"/>
                    <a:pt x="0" y="184"/>
                  </a:cubicBezTo>
                  <a:cubicBezTo>
                    <a:pt x="0" y="83"/>
                    <a:pt x="82" y="1"/>
                    <a:pt x="183"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95" name="Google Shape;195;p29"/>
          <p:cNvGrpSpPr/>
          <p:nvPr/>
        </p:nvGrpSpPr>
        <p:grpSpPr>
          <a:xfrm>
            <a:off x="98108" y="4858556"/>
            <a:ext cx="194923" cy="194923"/>
            <a:chOff x="3414512" y="2592150"/>
            <a:chExt cx="58460" cy="58460"/>
          </a:xfrm>
        </p:grpSpPr>
        <p:sp>
          <p:nvSpPr>
            <p:cNvPr id="196" name="Google Shape;196;p29"/>
            <p:cNvSpPr/>
            <p:nvPr/>
          </p:nvSpPr>
          <p:spPr>
            <a:xfrm>
              <a:off x="3438075" y="2592150"/>
              <a:ext cx="11334" cy="25046"/>
            </a:xfrm>
            <a:custGeom>
              <a:rect b="b" l="l" r="r" t="t"/>
              <a:pathLst>
                <a:path extrusionOk="0" h="811" w="367">
                  <a:moveTo>
                    <a:pt x="0" y="184"/>
                  </a:moveTo>
                  <a:cubicBezTo>
                    <a:pt x="0" y="83"/>
                    <a:pt x="82" y="1"/>
                    <a:pt x="183" y="1"/>
                  </a:cubicBezTo>
                  <a:cubicBezTo>
                    <a:pt x="284" y="1"/>
                    <a:pt x="366" y="83"/>
                    <a:pt x="366" y="184"/>
                  </a:cubicBezTo>
                  <a:lnTo>
                    <a:pt x="366" y="628"/>
                  </a:lnTo>
                  <a:cubicBezTo>
                    <a:pt x="366" y="729"/>
                    <a:pt x="284" y="811"/>
                    <a:pt x="183" y="811"/>
                  </a:cubicBezTo>
                  <a:cubicBezTo>
                    <a:pt x="82" y="811"/>
                    <a:pt x="0" y="729"/>
                    <a:pt x="0" y="628"/>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7" name="Google Shape;197;p29"/>
            <p:cNvSpPr/>
            <p:nvPr/>
          </p:nvSpPr>
          <p:spPr>
            <a:xfrm>
              <a:off x="3438075" y="2625564"/>
              <a:ext cx="11334" cy="25046"/>
            </a:xfrm>
            <a:custGeom>
              <a:rect b="b" l="l" r="r" t="t"/>
              <a:pathLst>
                <a:path extrusionOk="0" h="811" w="367">
                  <a:moveTo>
                    <a:pt x="0" y="184"/>
                  </a:moveTo>
                  <a:cubicBezTo>
                    <a:pt x="0" y="83"/>
                    <a:pt x="82" y="1"/>
                    <a:pt x="183" y="1"/>
                  </a:cubicBezTo>
                  <a:cubicBezTo>
                    <a:pt x="284" y="1"/>
                    <a:pt x="366" y="83"/>
                    <a:pt x="366" y="184"/>
                  </a:cubicBezTo>
                  <a:lnTo>
                    <a:pt x="366" y="627"/>
                  </a:lnTo>
                  <a:cubicBezTo>
                    <a:pt x="366" y="729"/>
                    <a:pt x="284" y="811"/>
                    <a:pt x="183" y="811"/>
                  </a:cubicBezTo>
                  <a:cubicBezTo>
                    <a:pt x="82" y="811"/>
                    <a:pt x="0" y="729"/>
                    <a:pt x="0" y="627"/>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8" name="Google Shape;198;p29"/>
            <p:cNvSpPr/>
            <p:nvPr/>
          </p:nvSpPr>
          <p:spPr>
            <a:xfrm>
              <a:off x="3447895" y="2615713"/>
              <a:ext cx="25077" cy="11334"/>
            </a:xfrm>
            <a:custGeom>
              <a:rect b="b" l="l" r="r" t="t"/>
              <a:pathLst>
                <a:path extrusionOk="0" h="367" w="812">
                  <a:moveTo>
                    <a:pt x="628" y="1"/>
                  </a:moveTo>
                  <a:cubicBezTo>
                    <a:pt x="729" y="1"/>
                    <a:pt x="811" y="83"/>
                    <a:pt x="811" y="184"/>
                  </a:cubicBezTo>
                  <a:cubicBezTo>
                    <a:pt x="811" y="285"/>
                    <a:pt x="729" y="367"/>
                    <a:pt x="628" y="367"/>
                  </a:cubicBezTo>
                  <a:lnTo>
                    <a:pt x="184" y="367"/>
                  </a:lnTo>
                  <a:cubicBezTo>
                    <a:pt x="83" y="367"/>
                    <a:pt x="1" y="285"/>
                    <a:pt x="1" y="184"/>
                  </a:cubicBezTo>
                  <a:cubicBezTo>
                    <a:pt x="1" y="83"/>
                    <a:pt x="83" y="1"/>
                    <a:pt x="184"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9" name="Google Shape;199;p29"/>
            <p:cNvSpPr/>
            <p:nvPr/>
          </p:nvSpPr>
          <p:spPr>
            <a:xfrm>
              <a:off x="3414512" y="2615713"/>
              <a:ext cx="25046" cy="11334"/>
            </a:xfrm>
            <a:custGeom>
              <a:rect b="b" l="l" r="r" t="t"/>
              <a:pathLst>
                <a:path extrusionOk="0" h="367" w="811">
                  <a:moveTo>
                    <a:pt x="627" y="1"/>
                  </a:moveTo>
                  <a:cubicBezTo>
                    <a:pt x="728" y="1"/>
                    <a:pt x="810" y="83"/>
                    <a:pt x="810" y="184"/>
                  </a:cubicBezTo>
                  <a:cubicBezTo>
                    <a:pt x="810" y="285"/>
                    <a:pt x="728" y="367"/>
                    <a:pt x="627" y="367"/>
                  </a:cubicBezTo>
                  <a:lnTo>
                    <a:pt x="183" y="367"/>
                  </a:lnTo>
                  <a:cubicBezTo>
                    <a:pt x="82" y="367"/>
                    <a:pt x="0" y="285"/>
                    <a:pt x="0" y="184"/>
                  </a:cubicBezTo>
                  <a:cubicBezTo>
                    <a:pt x="0" y="83"/>
                    <a:pt x="82" y="1"/>
                    <a:pt x="183"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00" name="Google Shape;200;p29"/>
          <p:cNvGrpSpPr/>
          <p:nvPr/>
        </p:nvGrpSpPr>
        <p:grpSpPr>
          <a:xfrm rot="8964434">
            <a:off x="8447658" y="4577922"/>
            <a:ext cx="612095" cy="498458"/>
            <a:chOff x="1172345" y="3856132"/>
            <a:chExt cx="228133" cy="185791"/>
          </a:xfrm>
        </p:grpSpPr>
        <p:sp>
          <p:nvSpPr>
            <p:cNvPr id="201" name="Google Shape;201;p29"/>
            <p:cNvSpPr/>
            <p:nvPr/>
          </p:nvSpPr>
          <p:spPr>
            <a:xfrm>
              <a:off x="1177601" y="3856132"/>
              <a:ext cx="198567" cy="185791"/>
            </a:xfrm>
            <a:custGeom>
              <a:rect b="b" l="l" r="r" t="t"/>
              <a:pathLst>
                <a:path extrusionOk="0" h="2545" w="2720">
                  <a:moveTo>
                    <a:pt x="2719" y="1312"/>
                  </a:moveTo>
                  <a:cubicBezTo>
                    <a:pt x="2334" y="2544"/>
                    <a:pt x="1067" y="2516"/>
                    <a:pt x="0" y="1337"/>
                  </a:cubicBezTo>
                  <a:cubicBezTo>
                    <a:pt x="725" y="1281"/>
                    <a:pt x="1121" y="1"/>
                    <a:pt x="2719" y="1312"/>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2" name="Google Shape;202;p29"/>
            <p:cNvSpPr/>
            <p:nvPr/>
          </p:nvSpPr>
          <p:spPr>
            <a:xfrm>
              <a:off x="1181397" y="3951181"/>
              <a:ext cx="194771" cy="89282"/>
            </a:xfrm>
            <a:custGeom>
              <a:rect b="b" l="l" r="r" t="t"/>
              <a:pathLst>
                <a:path extrusionOk="0" h="1223" w="2668">
                  <a:moveTo>
                    <a:pt x="2667" y="10"/>
                  </a:moveTo>
                  <a:cubicBezTo>
                    <a:pt x="2288" y="1222"/>
                    <a:pt x="1056" y="1215"/>
                    <a:pt x="1" y="92"/>
                  </a:cubicBezTo>
                  <a:cubicBezTo>
                    <a:pt x="3" y="74"/>
                    <a:pt x="4" y="63"/>
                    <a:pt x="4" y="63"/>
                  </a:cubicBezTo>
                  <a:cubicBezTo>
                    <a:pt x="300" y="245"/>
                    <a:pt x="1341" y="432"/>
                    <a:pt x="1787" y="381"/>
                  </a:cubicBezTo>
                  <a:cubicBezTo>
                    <a:pt x="2096" y="345"/>
                    <a:pt x="2419" y="166"/>
                    <a:pt x="2655" y="1"/>
                  </a:cubicBezTo>
                  <a:cubicBezTo>
                    <a:pt x="2660" y="4"/>
                    <a:pt x="2663" y="7"/>
                    <a:pt x="2667" y="10"/>
                  </a:cubicBezTo>
                  <a:close/>
                </a:path>
              </a:pathLst>
            </a:custGeom>
            <a:solidFill>
              <a:srgbClr val="2D4E46">
                <a:alpha val="5116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3" name="Google Shape;203;p29"/>
            <p:cNvSpPr/>
            <p:nvPr/>
          </p:nvSpPr>
          <p:spPr>
            <a:xfrm>
              <a:off x="1172345" y="3878836"/>
              <a:ext cx="208860" cy="146078"/>
            </a:xfrm>
            <a:custGeom>
              <a:rect b="b" l="l" r="r" t="t"/>
              <a:pathLst>
                <a:path extrusionOk="0" h="2001" w="2861">
                  <a:moveTo>
                    <a:pt x="2446" y="1697"/>
                  </a:moveTo>
                  <a:cubicBezTo>
                    <a:pt x="2621" y="1538"/>
                    <a:pt x="2761" y="1313"/>
                    <a:pt x="2853" y="1021"/>
                  </a:cubicBezTo>
                  <a:lnTo>
                    <a:pt x="2853" y="1021"/>
                  </a:lnTo>
                  <a:cubicBezTo>
                    <a:pt x="2860" y="997"/>
                    <a:pt x="2853" y="969"/>
                    <a:pt x="2832" y="952"/>
                  </a:cubicBezTo>
                  <a:cubicBezTo>
                    <a:pt x="1673" y="1"/>
                    <a:pt x="1123" y="371"/>
                    <a:pt x="637" y="697"/>
                  </a:cubicBezTo>
                  <a:cubicBezTo>
                    <a:pt x="447" y="826"/>
                    <a:pt x="268" y="946"/>
                    <a:pt x="70" y="963"/>
                  </a:cubicBezTo>
                  <a:cubicBezTo>
                    <a:pt x="55" y="964"/>
                    <a:pt x="41" y="969"/>
                    <a:pt x="30" y="979"/>
                  </a:cubicBezTo>
                  <a:cubicBezTo>
                    <a:pt x="4" y="1003"/>
                    <a:pt x="1" y="1043"/>
                    <a:pt x="25" y="1069"/>
                  </a:cubicBezTo>
                  <a:cubicBezTo>
                    <a:pt x="417" y="1503"/>
                    <a:pt x="837" y="1784"/>
                    <a:pt x="1233" y="1908"/>
                  </a:cubicBezTo>
                  <a:cubicBezTo>
                    <a:pt x="1463" y="1981"/>
                    <a:pt x="1685" y="2000"/>
                    <a:pt x="1890" y="1965"/>
                  </a:cubicBezTo>
                  <a:cubicBezTo>
                    <a:pt x="2097" y="1931"/>
                    <a:pt x="2286" y="1841"/>
                    <a:pt x="2446" y="1697"/>
                  </a:cubicBezTo>
                  <a:close/>
                  <a:moveTo>
                    <a:pt x="2717" y="1024"/>
                  </a:moveTo>
                  <a:cubicBezTo>
                    <a:pt x="2633" y="1274"/>
                    <a:pt x="2510" y="1466"/>
                    <a:pt x="2359" y="1602"/>
                  </a:cubicBezTo>
                  <a:cubicBezTo>
                    <a:pt x="2219" y="1729"/>
                    <a:pt x="2052" y="1809"/>
                    <a:pt x="1869" y="1839"/>
                  </a:cubicBezTo>
                  <a:cubicBezTo>
                    <a:pt x="1684" y="1870"/>
                    <a:pt x="1483" y="1852"/>
                    <a:pt x="1271" y="1786"/>
                  </a:cubicBezTo>
                  <a:cubicBezTo>
                    <a:pt x="923" y="1677"/>
                    <a:pt x="553" y="1437"/>
                    <a:pt x="200" y="1070"/>
                  </a:cubicBezTo>
                  <a:cubicBezTo>
                    <a:pt x="381" y="1025"/>
                    <a:pt x="540" y="916"/>
                    <a:pt x="709" y="804"/>
                  </a:cubicBezTo>
                  <a:cubicBezTo>
                    <a:pt x="1153" y="505"/>
                    <a:pt x="1655" y="167"/>
                    <a:pt x="2717" y="1024"/>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4" name="Google Shape;204;p29"/>
            <p:cNvSpPr/>
            <p:nvPr/>
          </p:nvSpPr>
          <p:spPr>
            <a:xfrm>
              <a:off x="1205488" y="3937895"/>
              <a:ext cx="40808" cy="58840"/>
            </a:xfrm>
            <a:custGeom>
              <a:rect b="b" l="l" r="r" t="t"/>
              <a:pathLst>
                <a:path extrusionOk="0" h="806" w="559">
                  <a:moveTo>
                    <a:pt x="67" y="9"/>
                  </a:moveTo>
                  <a:cubicBezTo>
                    <a:pt x="45" y="0"/>
                    <a:pt x="18" y="12"/>
                    <a:pt x="10" y="35"/>
                  </a:cubicBezTo>
                  <a:cubicBezTo>
                    <a:pt x="1" y="59"/>
                    <a:pt x="13" y="85"/>
                    <a:pt x="36" y="94"/>
                  </a:cubicBezTo>
                  <a:cubicBezTo>
                    <a:pt x="173" y="144"/>
                    <a:pt x="262" y="265"/>
                    <a:pt x="364" y="404"/>
                  </a:cubicBezTo>
                  <a:cubicBezTo>
                    <a:pt x="393" y="444"/>
                    <a:pt x="424" y="485"/>
                    <a:pt x="456" y="526"/>
                  </a:cubicBezTo>
                  <a:cubicBezTo>
                    <a:pt x="424" y="576"/>
                    <a:pt x="390" y="620"/>
                    <a:pt x="355" y="653"/>
                  </a:cubicBezTo>
                  <a:cubicBezTo>
                    <a:pt x="318" y="688"/>
                    <a:pt x="278" y="711"/>
                    <a:pt x="231" y="715"/>
                  </a:cubicBezTo>
                  <a:cubicBezTo>
                    <a:pt x="205" y="717"/>
                    <a:pt x="187" y="739"/>
                    <a:pt x="190" y="763"/>
                  </a:cubicBezTo>
                  <a:cubicBezTo>
                    <a:pt x="191" y="788"/>
                    <a:pt x="213" y="806"/>
                    <a:pt x="238" y="804"/>
                  </a:cubicBezTo>
                  <a:cubicBezTo>
                    <a:pt x="307" y="798"/>
                    <a:pt x="365" y="768"/>
                    <a:pt x="417" y="719"/>
                  </a:cubicBezTo>
                  <a:cubicBezTo>
                    <a:pt x="464" y="675"/>
                    <a:pt x="505" y="617"/>
                    <a:pt x="548" y="549"/>
                  </a:cubicBezTo>
                  <a:cubicBezTo>
                    <a:pt x="559" y="533"/>
                    <a:pt x="559" y="511"/>
                    <a:pt x="546" y="494"/>
                  </a:cubicBezTo>
                  <a:cubicBezTo>
                    <a:pt x="507" y="446"/>
                    <a:pt x="472" y="398"/>
                    <a:pt x="437" y="351"/>
                  </a:cubicBezTo>
                  <a:cubicBezTo>
                    <a:pt x="326" y="200"/>
                    <a:pt x="229" y="69"/>
                    <a:pt x="67" y="9"/>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5" name="Google Shape;205;p29"/>
            <p:cNvSpPr/>
            <p:nvPr/>
          </p:nvSpPr>
          <p:spPr>
            <a:xfrm>
              <a:off x="1172564" y="3929573"/>
              <a:ext cx="227914" cy="59059"/>
            </a:xfrm>
            <a:custGeom>
              <a:rect b="b" l="l" r="r" t="t"/>
              <a:pathLst>
                <a:path extrusionOk="0" h="809" w="3122">
                  <a:moveTo>
                    <a:pt x="3100" y="112"/>
                  </a:moveTo>
                  <a:cubicBezTo>
                    <a:pt x="3122" y="85"/>
                    <a:pt x="3118" y="45"/>
                    <a:pt x="3091" y="22"/>
                  </a:cubicBezTo>
                  <a:cubicBezTo>
                    <a:pt x="3063" y="1"/>
                    <a:pt x="3022" y="5"/>
                    <a:pt x="3001" y="32"/>
                  </a:cubicBezTo>
                  <a:cubicBezTo>
                    <a:pt x="2719" y="381"/>
                    <a:pt x="2298" y="543"/>
                    <a:pt x="1866" y="596"/>
                  </a:cubicBezTo>
                  <a:cubicBezTo>
                    <a:pt x="1203" y="678"/>
                    <a:pt x="518" y="507"/>
                    <a:pt x="255" y="365"/>
                  </a:cubicBezTo>
                  <a:cubicBezTo>
                    <a:pt x="225" y="349"/>
                    <a:pt x="199" y="335"/>
                    <a:pt x="177" y="322"/>
                  </a:cubicBezTo>
                  <a:cubicBezTo>
                    <a:pt x="151" y="307"/>
                    <a:pt x="128" y="294"/>
                    <a:pt x="107" y="281"/>
                  </a:cubicBezTo>
                  <a:cubicBezTo>
                    <a:pt x="76" y="263"/>
                    <a:pt x="37" y="272"/>
                    <a:pt x="19" y="303"/>
                  </a:cubicBezTo>
                  <a:cubicBezTo>
                    <a:pt x="1" y="333"/>
                    <a:pt x="10" y="373"/>
                    <a:pt x="41" y="390"/>
                  </a:cubicBezTo>
                  <a:cubicBezTo>
                    <a:pt x="63" y="404"/>
                    <a:pt x="88" y="419"/>
                    <a:pt x="113" y="433"/>
                  </a:cubicBezTo>
                  <a:cubicBezTo>
                    <a:pt x="140" y="448"/>
                    <a:pt x="166" y="463"/>
                    <a:pt x="193" y="477"/>
                  </a:cubicBezTo>
                  <a:cubicBezTo>
                    <a:pt x="472" y="627"/>
                    <a:pt x="1191" y="808"/>
                    <a:pt x="1881" y="724"/>
                  </a:cubicBezTo>
                  <a:cubicBezTo>
                    <a:pt x="2343" y="666"/>
                    <a:pt x="2794" y="491"/>
                    <a:pt x="3100" y="112"/>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6" name="Google Shape;206;p29"/>
            <p:cNvSpPr/>
            <p:nvPr/>
          </p:nvSpPr>
          <p:spPr>
            <a:xfrm>
              <a:off x="1232353" y="3920885"/>
              <a:ext cx="106000" cy="31683"/>
            </a:xfrm>
            <a:custGeom>
              <a:rect b="b" l="l" r="r" t="t"/>
              <a:pathLst>
                <a:path extrusionOk="0" h="434" w="1452">
                  <a:moveTo>
                    <a:pt x="1094" y="43"/>
                  </a:moveTo>
                  <a:cubicBezTo>
                    <a:pt x="952" y="8"/>
                    <a:pt x="835" y="1"/>
                    <a:pt x="690" y="13"/>
                  </a:cubicBezTo>
                  <a:cubicBezTo>
                    <a:pt x="454" y="43"/>
                    <a:pt x="198" y="122"/>
                    <a:pt x="44" y="317"/>
                  </a:cubicBezTo>
                  <a:cubicBezTo>
                    <a:pt x="39" y="326"/>
                    <a:pt x="34" y="333"/>
                    <a:pt x="28" y="341"/>
                  </a:cubicBezTo>
                  <a:cubicBezTo>
                    <a:pt x="24" y="345"/>
                    <a:pt x="21" y="349"/>
                    <a:pt x="18" y="354"/>
                  </a:cubicBezTo>
                  <a:cubicBezTo>
                    <a:pt x="14" y="359"/>
                    <a:pt x="5" y="366"/>
                    <a:pt x="3" y="371"/>
                  </a:cubicBezTo>
                  <a:cubicBezTo>
                    <a:pt x="1" y="383"/>
                    <a:pt x="17" y="388"/>
                    <a:pt x="25" y="389"/>
                  </a:cubicBezTo>
                  <a:cubicBezTo>
                    <a:pt x="35" y="391"/>
                    <a:pt x="42" y="391"/>
                    <a:pt x="50" y="389"/>
                  </a:cubicBezTo>
                  <a:cubicBezTo>
                    <a:pt x="65" y="388"/>
                    <a:pt x="76" y="383"/>
                    <a:pt x="90" y="379"/>
                  </a:cubicBezTo>
                  <a:cubicBezTo>
                    <a:pt x="325" y="298"/>
                    <a:pt x="441" y="260"/>
                    <a:pt x="699" y="260"/>
                  </a:cubicBezTo>
                  <a:cubicBezTo>
                    <a:pt x="816" y="264"/>
                    <a:pt x="912" y="277"/>
                    <a:pt x="1026" y="306"/>
                  </a:cubicBezTo>
                  <a:cubicBezTo>
                    <a:pt x="1224" y="362"/>
                    <a:pt x="1270" y="434"/>
                    <a:pt x="1340" y="300"/>
                  </a:cubicBezTo>
                  <a:cubicBezTo>
                    <a:pt x="1452" y="140"/>
                    <a:pt x="1260" y="94"/>
                    <a:pt x="1094" y="43"/>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7" name="Google Shape;207;p29"/>
            <p:cNvSpPr/>
            <p:nvPr/>
          </p:nvSpPr>
          <p:spPr>
            <a:xfrm>
              <a:off x="1227389" y="3923805"/>
              <a:ext cx="79208" cy="86508"/>
            </a:xfrm>
            <a:custGeom>
              <a:rect b="b" l="l" r="r" t="t"/>
              <a:pathLst>
                <a:path extrusionOk="0" h="1185" w="1085">
                  <a:moveTo>
                    <a:pt x="57" y="4"/>
                  </a:moveTo>
                  <a:cubicBezTo>
                    <a:pt x="33" y="0"/>
                    <a:pt x="10" y="16"/>
                    <a:pt x="5" y="40"/>
                  </a:cubicBezTo>
                  <a:cubicBezTo>
                    <a:pt x="0" y="65"/>
                    <a:pt x="17" y="88"/>
                    <a:pt x="41" y="93"/>
                  </a:cubicBezTo>
                  <a:cubicBezTo>
                    <a:pt x="86" y="101"/>
                    <a:pt x="136" y="114"/>
                    <a:pt x="186" y="134"/>
                  </a:cubicBezTo>
                  <a:cubicBezTo>
                    <a:pt x="238" y="154"/>
                    <a:pt x="291" y="182"/>
                    <a:pt x="345" y="218"/>
                  </a:cubicBezTo>
                  <a:cubicBezTo>
                    <a:pt x="475" y="307"/>
                    <a:pt x="583" y="421"/>
                    <a:pt x="678" y="523"/>
                  </a:cubicBezTo>
                  <a:cubicBezTo>
                    <a:pt x="781" y="631"/>
                    <a:pt x="871" y="727"/>
                    <a:pt x="967" y="770"/>
                  </a:cubicBezTo>
                  <a:cubicBezTo>
                    <a:pt x="904" y="860"/>
                    <a:pt x="802" y="945"/>
                    <a:pt x="674" y="1003"/>
                  </a:cubicBezTo>
                  <a:cubicBezTo>
                    <a:pt x="544" y="1062"/>
                    <a:pt x="391" y="1093"/>
                    <a:pt x="224" y="1074"/>
                  </a:cubicBezTo>
                  <a:cubicBezTo>
                    <a:pt x="199" y="1071"/>
                    <a:pt x="178" y="1089"/>
                    <a:pt x="175" y="1113"/>
                  </a:cubicBezTo>
                  <a:cubicBezTo>
                    <a:pt x="172" y="1138"/>
                    <a:pt x="190" y="1161"/>
                    <a:pt x="214" y="1163"/>
                  </a:cubicBezTo>
                  <a:cubicBezTo>
                    <a:pt x="398" y="1184"/>
                    <a:pt x="569" y="1150"/>
                    <a:pt x="711" y="1085"/>
                  </a:cubicBezTo>
                  <a:cubicBezTo>
                    <a:pt x="877" y="1009"/>
                    <a:pt x="1005" y="891"/>
                    <a:pt x="1073" y="770"/>
                  </a:cubicBezTo>
                  <a:cubicBezTo>
                    <a:pt x="1076" y="766"/>
                    <a:pt x="1078" y="761"/>
                    <a:pt x="1080" y="755"/>
                  </a:cubicBezTo>
                  <a:cubicBezTo>
                    <a:pt x="1085" y="731"/>
                    <a:pt x="1069" y="707"/>
                    <a:pt x="1045" y="702"/>
                  </a:cubicBezTo>
                  <a:cubicBezTo>
                    <a:pt x="952" y="683"/>
                    <a:pt x="856" y="581"/>
                    <a:pt x="743" y="461"/>
                  </a:cubicBezTo>
                  <a:cubicBezTo>
                    <a:pt x="645" y="356"/>
                    <a:pt x="534" y="239"/>
                    <a:pt x="395" y="144"/>
                  </a:cubicBezTo>
                  <a:cubicBezTo>
                    <a:pt x="336" y="103"/>
                    <a:pt x="276" y="73"/>
                    <a:pt x="220" y="50"/>
                  </a:cubicBezTo>
                  <a:cubicBezTo>
                    <a:pt x="163" y="28"/>
                    <a:pt x="108" y="13"/>
                    <a:pt x="57" y="4"/>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8" name="Google Shape;208;p29"/>
            <p:cNvSpPr/>
            <p:nvPr/>
          </p:nvSpPr>
          <p:spPr>
            <a:xfrm>
              <a:off x="1274257" y="3905409"/>
              <a:ext cx="78697" cy="116512"/>
            </a:xfrm>
            <a:custGeom>
              <a:rect b="b" l="l" r="r" t="t"/>
              <a:pathLst>
                <a:path extrusionOk="0" h="1596" w="1078">
                  <a:moveTo>
                    <a:pt x="77" y="15"/>
                  </a:moveTo>
                  <a:cubicBezTo>
                    <a:pt x="57" y="1"/>
                    <a:pt x="29" y="5"/>
                    <a:pt x="15" y="25"/>
                  </a:cubicBezTo>
                  <a:cubicBezTo>
                    <a:pt x="0" y="46"/>
                    <a:pt x="5" y="74"/>
                    <a:pt x="25" y="88"/>
                  </a:cubicBezTo>
                  <a:cubicBezTo>
                    <a:pt x="152" y="179"/>
                    <a:pt x="271" y="299"/>
                    <a:pt x="390" y="421"/>
                  </a:cubicBezTo>
                  <a:cubicBezTo>
                    <a:pt x="571" y="606"/>
                    <a:pt x="754" y="792"/>
                    <a:pt x="977" y="885"/>
                  </a:cubicBezTo>
                  <a:cubicBezTo>
                    <a:pt x="948" y="1003"/>
                    <a:pt x="883" y="1138"/>
                    <a:pt x="782" y="1255"/>
                  </a:cubicBezTo>
                  <a:cubicBezTo>
                    <a:pt x="690" y="1361"/>
                    <a:pt x="569" y="1453"/>
                    <a:pt x="419" y="1503"/>
                  </a:cubicBezTo>
                  <a:cubicBezTo>
                    <a:pt x="396" y="1511"/>
                    <a:pt x="383" y="1537"/>
                    <a:pt x="391" y="1560"/>
                  </a:cubicBezTo>
                  <a:cubicBezTo>
                    <a:pt x="399" y="1583"/>
                    <a:pt x="425" y="1596"/>
                    <a:pt x="448" y="1588"/>
                  </a:cubicBezTo>
                  <a:cubicBezTo>
                    <a:pt x="614" y="1532"/>
                    <a:pt x="748" y="1431"/>
                    <a:pt x="850" y="1314"/>
                  </a:cubicBezTo>
                  <a:cubicBezTo>
                    <a:pt x="972" y="1172"/>
                    <a:pt x="1047" y="1007"/>
                    <a:pt x="1073" y="866"/>
                  </a:cubicBezTo>
                  <a:cubicBezTo>
                    <a:pt x="1078" y="845"/>
                    <a:pt x="1065" y="823"/>
                    <a:pt x="1044" y="815"/>
                  </a:cubicBezTo>
                  <a:cubicBezTo>
                    <a:pt x="823" y="735"/>
                    <a:pt x="638" y="545"/>
                    <a:pt x="453" y="358"/>
                  </a:cubicBezTo>
                  <a:cubicBezTo>
                    <a:pt x="332" y="234"/>
                    <a:pt x="211" y="110"/>
                    <a:pt x="77" y="15"/>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4">
  <p:cSld name="TITLE_ONLY_1_1_1_1">
    <p:spTree>
      <p:nvGrpSpPr>
        <p:cNvPr id="209" name="Shape 209"/>
        <p:cNvGrpSpPr/>
        <p:nvPr/>
      </p:nvGrpSpPr>
      <p:grpSpPr>
        <a:xfrm>
          <a:off x="0" y="0"/>
          <a:ext cx="0" cy="0"/>
          <a:chOff x="0" y="0"/>
          <a:chExt cx="0" cy="0"/>
        </a:xfrm>
      </p:grpSpPr>
      <p:sp>
        <p:nvSpPr>
          <p:cNvPr id="210" name="Google Shape;210;p30"/>
          <p:cNvSpPr/>
          <p:nvPr/>
        </p:nvSpPr>
        <p:spPr>
          <a:xfrm>
            <a:off x="0" y="0"/>
            <a:ext cx="9144009" cy="5143562"/>
          </a:xfrm>
          <a:custGeom>
            <a:rect b="b" l="l" r="r" t="t"/>
            <a:pathLst>
              <a:path extrusionOk="0" h="61559" w="109437">
                <a:moveTo>
                  <a:pt x="107051" y="5554"/>
                </a:moveTo>
                <a:lnTo>
                  <a:pt x="104662" y="5554"/>
                </a:lnTo>
                <a:lnTo>
                  <a:pt x="104662" y="3165"/>
                </a:lnTo>
                <a:lnTo>
                  <a:pt x="107051" y="3165"/>
                </a:lnTo>
                <a:close/>
                <a:moveTo>
                  <a:pt x="107051" y="8092"/>
                </a:moveTo>
                <a:lnTo>
                  <a:pt x="104662" y="8092"/>
                </a:lnTo>
                <a:lnTo>
                  <a:pt x="104662" y="5703"/>
                </a:lnTo>
                <a:lnTo>
                  <a:pt x="107051" y="5703"/>
                </a:lnTo>
                <a:close/>
                <a:moveTo>
                  <a:pt x="107051" y="10629"/>
                </a:moveTo>
                <a:lnTo>
                  <a:pt x="104662" y="10629"/>
                </a:lnTo>
                <a:lnTo>
                  <a:pt x="104662" y="8240"/>
                </a:lnTo>
                <a:lnTo>
                  <a:pt x="107051" y="8240"/>
                </a:lnTo>
                <a:close/>
                <a:moveTo>
                  <a:pt x="107051" y="13166"/>
                </a:moveTo>
                <a:lnTo>
                  <a:pt x="104662" y="13166"/>
                </a:lnTo>
                <a:lnTo>
                  <a:pt x="104662" y="10777"/>
                </a:lnTo>
                <a:lnTo>
                  <a:pt x="107051" y="10777"/>
                </a:lnTo>
                <a:close/>
                <a:moveTo>
                  <a:pt x="107051" y="15704"/>
                </a:moveTo>
                <a:lnTo>
                  <a:pt x="104662" y="15704"/>
                </a:lnTo>
                <a:lnTo>
                  <a:pt x="104662" y="13316"/>
                </a:lnTo>
                <a:lnTo>
                  <a:pt x="107051" y="13316"/>
                </a:lnTo>
                <a:close/>
                <a:moveTo>
                  <a:pt x="107051" y="18242"/>
                </a:moveTo>
                <a:lnTo>
                  <a:pt x="104662" y="18242"/>
                </a:lnTo>
                <a:lnTo>
                  <a:pt x="104662" y="15853"/>
                </a:lnTo>
                <a:lnTo>
                  <a:pt x="107051" y="15853"/>
                </a:lnTo>
                <a:close/>
                <a:moveTo>
                  <a:pt x="107051" y="20778"/>
                </a:moveTo>
                <a:lnTo>
                  <a:pt x="104662" y="20778"/>
                </a:lnTo>
                <a:lnTo>
                  <a:pt x="104662" y="18389"/>
                </a:lnTo>
                <a:lnTo>
                  <a:pt x="107051" y="18389"/>
                </a:lnTo>
                <a:close/>
                <a:moveTo>
                  <a:pt x="107051" y="23316"/>
                </a:moveTo>
                <a:lnTo>
                  <a:pt x="104662" y="23316"/>
                </a:lnTo>
                <a:lnTo>
                  <a:pt x="104662" y="20928"/>
                </a:lnTo>
                <a:lnTo>
                  <a:pt x="107051" y="20928"/>
                </a:lnTo>
                <a:close/>
                <a:moveTo>
                  <a:pt x="107051" y="25854"/>
                </a:moveTo>
                <a:lnTo>
                  <a:pt x="104662" y="25854"/>
                </a:lnTo>
                <a:lnTo>
                  <a:pt x="104662" y="23465"/>
                </a:lnTo>
                <a:lnTo>
                  <a:pt x="107051" y="23465"/>
                </a:lnTo>
                <a:close/>
                <a:moveTo>
                  <a:pt x="107051" y="28391"/>
                </a:moveTo>
                <a:lnTo>
                  <a:pt x="104662" y="28391"/>
                </a:lnTo>
                <a:lnTo>
                  <a:pt x="104662" y="26002"/>
                </a:lnTo>
                <a:lnTo>
                  <a:pt x="107051" y="26002"/>
                </a:lnTo>
                <a:close/>
                <a:moveTo>
                  <a:pt x="107051" y="30928"/>
                </a:moveTo>
                <a:lnTo>
                  <a:pt x="104662" y="30928"/>
                </a:lnTo>
                <a:lnTo>
                  <a:pt x="104662" y="28540"/>
                </a:lnTo>
                <a:lnTo>
                  <a:pt x="107051" y="28540"/>
                </a:lnTo>
                <a:close/>
                <a:moveTo>
                  <a:pt x="107051" y="33466"/>
                </a:moveTo>
                <a:lnTo>
                  <a:pt x="104662" y="33466"/>
                </a:lnTo>
                <a:lnTo>
                  <a:pt x="104662" y="31077"/>
                </a:lnTo>
                <a:lnTo>
                  <a:pt x="107051" y="31077"/>
                </a:lnTo>
                <a:close/>
                <a:moveTo>
                  <a:pt x="107051" y="36003"/>
                </a:moveTo>
                <a:lnTo>
                  <a:pt x="104662" y="36003"/>
                </a:lnTo>
                <a:lnTo>
                  <a:pt x="104662" y="33614"/>
                </a:lnTo>
                <a:lnTo>
                  <a:pt x="107051" y="33614"/>
                </a:lnTo>
                <a:close/>
                <a:moveTo>
                  <a:pt x="107051" y="38540"/>
                </a:moveTo>
                <a:lnTo>
                  <a:pt x="104662" y="38540"/>
                </a:lnTo>
                <a:lnTo>
                  <a:pt x="104662" y="36152"/>
                </a:lnTo>
                <a:lnTo>
                  <a:pt x="107051" y="36152"/>
                </a:lnTo>
                <a:close/>
                <a:moveTo>
                  <a:pt x="107051" y="41079"/>
                </a:moveTo>
                <a:lnTo>
                  <a:pt x="104662" y="41079"/>
                </a:lnTo>
                <a:lnTo>
                  <a:pt x="104662" y="38690"/>
                </a:lnTo>
                <a:lnTo>
                  <a:pt x="107051" y="38690"/>
                </a:lnTo>
                <a:close/>
                <a:moveTo>
                  <a:pt x="107051" y="43616"/>
                </a:moveTo>
                <a:lnTo>
                  <a:pt x="104662" y="43616"/>
                </a:lnTo>
                <a:lnTo>
                  <a:pt x="104662" y="41226"/>
                </a:lnTo>
                <a:lnTo>
                  <a:pt x="107051" y="41226"/>
                </a:lnTo>
                <a:close/>
                <a:moveTo>
                  <a:pt x="107051" y="46152"/>
                </a:moveTo>
                <a:lnTo>
                  <a:pt x="104662" y="46152"/>
                </a:lnTo>
                <a:lnTo>
                  <a:pt x="104662" y="43764"/>
                </a:lnTo>
                <a:lnTo>
                  <a:pt x="107051" y="43764"/>
                </a:lnTo>
                <a:close/>
                <a:moveTo>
                  <a:pt x="107051" y="48691"/>
                </a:moveTo>
                <a:lnTo>
                  <a:pt x="104662" y="48691"/>
                </a:lnTo>
                <a:lnTo>
                  <a:pt x="104662" y="46302"/>
                </a:lnTo>
                <a:lnTo>
                  <a:pt x="107051" y="46302"/>
                </a:lnTo>
                <a:close/>
                <a:moveTo>
                  <a:pt x="107051" y="51228"/>
                </a:moveTo>
                <a:lnTo>
                  <a:pt x="104662" y="51228"/>
                </a:lnTo>
                <a:lnTo>
                  <a:pt x="104662" y="48839"/>
                </a:lnTo>
                <a:lnTo>
                  <a:pt x="107051" y="48839"/>
                </a:lnTo>
                <a:close/>
                <a:moveTo>
                  <a:pt x="107051" y="53765"/>
                </a:moveTo>
                <a:lnTo>
                  <a:pt x="104662" y="53765"/>
                </a:lnTo>
                <a:lnTo>
                  <a:pt x="104662" y="51376"/>
                </a:lnTo>
                <a:lnTo>
                  <a:pt x="107051" y="51376"/>
                </a:lnTo>
                <a:close/>
                <a:moveTo>
                  <a:pt x="107051" y="56303"/>
                </a:moveTo>
                <a:lnTo>
                  <a:pt x="104662" y="56303"/>
                </a:lnTo>
                <a:lnTo>
                  <a:pt x="104662" y="53914"/>
                </a:lnTo>
                <a:lnTo>
                  <a:pt x="107051" y="53914"/>
                </a:lnTo>
                <a:close/>
                <a:moveTo>
                  <a:pt x="107051" y="58840"/>
                </a:moveTo>
                <a:lnTo>
                  <a:pt x="104662" y="58840"/>
                </a:lnTo>
                <a:lnTo>
                  <a:pt x="104662" y="56451"/>
                </a:lnTo>
                <a:lnTo>
                  <a:pt x="107051" y="56451"/>
                </a:lnTo>
                <a:close/>
                <a:moveTo>
                  <a:pt x="104514" y="5554"/>
                </a:moveTo>
                <a:lnTo>
                  <a:pt x="102125" y="5554"/>
                </a:lnTo>
                <a:lnTo>
                  <a:pt x="102125" y="3165"/>
                </a:lnTo>
                <a:lnTo>
                  <a:pt x="104514" y="3165"/>
                </a:lnTo>
                <a:close/>
                <a:moveTo>
                  <a:pt x="104514" y="8092"/>
                </a:moveTo>
                <a:lnTo>
                  <a:pt x="102125" y="8092"/>
                </a:lnTo>
                <a:lnTo>
                  <a:pt x="102125" y="5703"/>
                </a:lnTo>
                <a:lnTo>
                  <a:pt x="104514" y="5703"/>
                </a:lnTo>
                <a:close/>
                <a:moveTo>
                  <a:pt x="104514" y="10629"/>
                </a:moveTo>
                <a:lnTo>
                  <a:pt x="102125" y="10629"/>
                </a:lnTo>
                <a:lnTo>
                  <a:pt x="102125" y="8240"/>
                </a:lnTo>
                <a:lnTo>
                  <a:pt x="104514" y="8240"/>
                </a:lnTo>
                <a:close/>
                <a:moveTo>
                  <a:pt x="104514" y="13166"/>
                </a:moveTo>
                <a:lnTo>
                  <a:pt x="102125" y="13166"/>
                </a:lnTo>
                <a:lnTo>
                  <a:pt x="102125" y="10777"/>
                </a:lnTo>
                <a:lnTo>
                  <a:pt x="104514" y="10777"/>
                </a:lnTo>
                <a:close/>
                <a:moveTo>
                  <a:pt x="104514" y="15704"/>
                </a:moveTo>
                <a:lnTo>
                  <a:pt x="102125" y="15704"/>
                </a:lnTo>
                <a:lnTo>
                  <a:pt x="102125" y="13316"/>
                </a:lnTo>
                <a:lnTo>
                  <a:pt x="104514" y="13316"/>
                </a:lnTo>
                <a:close/>
                <a:moveTo>
                  <a:pt x="104514" y="18242"/>
                </a:moveTo>
                <a:lnTo>
                  <a:pt x="102125" y="18242"/>
                </a:lnTo>
                <a:lnTo>
                  <a:pt x="102125" y="15853"/>
                </a:lnTo>
                <a:lnTo>
                  <a:pt x="104514" y="15853"/>
                </a:lnTo>
                <a:close/>
                <a:moveTo>
                  <a:pt x="104514" y="20778"/>
                </a:moveTo>
                <a:lnTo>
                  <a:pt x="102125" y="20778"/>
                </a:lnTo>
                <a:lnTo>
                  <a:pt x="102125" y="18389"/>
                </a:lnTo>
                <a:lnTo>
                  <a:pt x="104514" y="18389"/>
                </a:lnTo>
                <a:close/>
                <a:moveTo>
                  <a:pt x="104514" y="23316"/>
                </a:moveTo>
                <a:lnTo>
                  <a:pt x="102125" y="23316"/>
                </a:lnTo>
                <a:lnTo>
                  <a:pt x="102125" y="20928"/>
                </a:lnTo>
                <a:lnTo>
                  <a:pt x="104514" y="20928"/>
                </a:lnTo>
                <a:close/>
                <a:moveTo>
                  <a:pt x="104514" y="25854"/>
                </a:moveTo>
                <a:lnTo>
                  <a:pt x="102125" y="25854"/>
                </a:lnTo>
                <a:lnTo>
                  <a:pt x="102125" y="23465"/>
                </a:lnTo>
                <a:lnTo>
                  <a:pt x="104514" y="23465"/>
                </a:lnTo>
                <a:close/>
                <a:moveTo>
                  <a:pt x="104514" y="28391"/>
                </a:moveTo>
                <a:lnTo>
                  <a:pt x="102125" y="28391"/>
                </a:lnTo>
                <a:lnTo>
                  <a:pt x="102125" y="26002"/>
                </a:lnTo>
                <a:lnTo>
                  <a:pt x="104514" y="26002"/>
                </a:lnTo>
                <a:close/>
                <a:moveTo>
                  <a:pt x="104514" y="30928"/>
                </a:moveTo>
                <a:lnTo>
                  <a:pt x="102125" y="30928"/>
                </a:lnTo>
                <a:lnTo>
                  <a:pt x="102125" y="28540"/>
                </a:lnTo>
                <a:lnTo>
                  <a:pt x="104514" y="28540"/>
                </a:lnTo>
                <a:close/>
                <a:moveTo>
                  <a:pt x="104514" y="33466"/>
                </a:moveTo>
                <a:lnTo>
                  <a:pt x="102125" y="33466"/>
                </a:lnTo>
                <a:lnTo>
                  <a:pt x="102125" y="31077"/>
                </a:lnTo>
                <a:lnTo>
                  <a:pt x="104514" y="31077"/>
                </a:lnTo>
                <a:close/>
                <a:moveTo>
                  <a:pt x="104514" y="36003"/>
                </a:moveTo>
                <a:lnTo>
                  <a:pt x="102125" y="36003"/>
                </a:lnTo>
                <a:lnTo>
                  <a:pt x="102125" y="33614"/>
                </a:lnTo>
                <a:lnTo>
                  <a:pt x="104514" y="33614"/>
                </a:lnTo>
                <a:close/>
                <a:moveTo>
                  <a:pt x="104514" y="38540"/>
                </a:moveTo>
                <a:lnTo>
                  <a:pt x="102125" y="38540"/>
                </a:lnTo>
                <a:lnTo>
                  <a:pt x="102125" y="36152"/>
                </a:lnTo>
                <a:lnTo>
                  <a:pt x="104514" y="36152"/>
                </a:lnTo>
                <a:close/>
                <a:moveTo>
                  <a:pt x="104514" y="41079"/>
                </a:moveTo>
                <a:lnTo>
                  <a:pt x="102125" y="41079"/>
                </a:lnTo>
                <a:lnTo>
                  <a:pt x="102125" y="38690"/>
                </a:lnTo>
                <a:lnTo>
                  <a:pt x="104514" y="38690"/>
                </a:lnTo>
                <a:close/>
                <a:moveTo>
                  <a:pt x="104514" y="43616"/>
                </a:moveTo>
                <a:lnTo>
                  <a:pt x="102125" y="43616"/>
                </a:lnTo>
                <a:lnTo>
                  <a:pt x="102125" y="41226"/>
                </a:lnTo>
                <a:lnTo>
                  <a:pt x="104514" y="41226"/>
                </a:lnTo>
                <a:close/>
                <a:moveTo>
                  <a:pt x="104514" y="46152"/>
                </a:moveTo>
                <a:lnTo>
                  <a:pt x="102125" y="46152"/>
                </a:lnTo>
                <a:lnTo>
                  <a:pt x="102125" y="43764"/>
                </a:lnTo>
                <a:lnTo>
                  <a:pt x="104514" y="43764"/>
                </a:lnTo>
                <a:close/>
                <a:moveTo>
                  <a:pt x="104514" y="48691"/>
                </a:moveTo>
                <a:lnTo>
                  <a:pt x="102125" y="48691"/>
                </a:lnTo>
                <a:lnTo>
                  <a:pt x="102125" y="46302"/>
                </a:lnTo>
                <a:lnTo>
                  <a:pt x="104514" y="46302"/>
                </a:lnTo>
                <a:close/>
                <a:moveTo>
                  <a:pt x="104514" y="51228"/>
                </a:moveTo>
                <a:lnTo>
                  <a:pt x="102125" y="51228"/>
                </a:lnTo>
                <a:lnTo>
                  <a:pt x="102125" y="48839"/>
                </a:lnTo>
                <a:lnTo>
                  <a:pt x="104514" y="48839"/>
                </a:lnTo>
                <a:close/>
                <a:moveTo>
                  <a:pt x="104514" y="53765"/>
                </a:moveTo>
                <a:lnTo>
                  <a:pt x="102125" y="53765"/>
                </a:lnTo>
                <a:lnTo>
                  <a:pt x="102125" y="51376"/>
                </a:lnTo>
                <a:lnTo>
                  <a:pt x="104514" y="51376"/>
                </a:lnTo>
                <a:close/>
                <a:moveTo>
                  <a:pt x="104514" y="56303"/>
                </a:moveTo>
                <a:lnTo>
                  <a:pt x="102125" y="56303"/>
                </a:lnTo>
                <a:lnTo>
                  <a:pt x="102125" y="53914"/>
                </a:lnTo>
                <a:lnTo>
                  <a:pt x="104514" y="53914"/>
                </a:lnTo>
                <a:close/>
                <a:moveTo>
                  <a:pt x="104514" y="58840"/>
                </a:moveTo>
                <a:lnTo>
                  <a:pt x="102125" y="58840"/>
                </a:lnTo>
                <a:lnTo>
                  <a:pt x="102125" y="56451"/>
                </a:lnTo>
                <a:lnTo>
                  <a:pt x="104514" y="56451"/>
                </a:lnTo>
                <a:close/>
                <a:moveTo>
                  <a:pt x="101977" y="5554"/>
                </a:moveTo>
                <a:lnTo>
                  <a:pt x="99588" y="5554"/>
                </a:lnTo>
                <a:lnTo>
                  <a:pt x="99588" y="3165"/>
                </a:lnTo>
                <a:lnTo>
                  <a:pt x="101977" y="3165"/>
                </a:lnTo>
                <a:close/>
                <a:moveTo>
                  <a:pt x="101977" y="8092"/>
                </a:moveTo>
                <a:lnTo>
                  <a:pt x="99588" y="8092"/>
                </a:lnTo>
                <a:lnTo>
                  <a:pt x="99588" y="5703"/>
                </a:lnTo>
                <a:lnTo>
                  <a:pt x="101977" y="5703"/>
                </a:lnTo>
                <a:close/>
                <a:moveTo>
                  <a:pt x="101977" y="10629"/>
                </a:moveTo>
                <a:lnTo>
                  <a:pt x="99588" y="10629"/>
                </a:lnTo>
                <a:lnTo>
                  <a:pt x="99588" y="8240"/>
                </a:lnTo>
                <a:lnTo>
                  <a:pt x="101977" y="8240"/>
                </a:lnTo>
                <a:close/>
                <a:moveTo>
                  <a:pt x="101977" y="13166"/>
                </a:moveTo>
                <a:lnTo>
                  <a:pt x="99588" y="13166"/>
                </a:lnTo>
                <a:lnTo>
                  <a:pt x="99588" y="10777"/>
                </a:lnTo>
                <a:lnTo>
                  <a:pt x="101977" y="10777"/>
                </a:lnTo>
                <a:close/>
                <a:moveTo>
                  <a:pt x="101977" y="15704"/>
                </a:moveTo>
                <a:lnTo>
                  <a:pt x="99588" y="15704"/>
                </a:lnTo>
                <a:lnTo>
                  <a:pt x="99588" y="13316"/>
                </a:lnTo>
                <a:lnTo>
                  <a:pt x="101977" y="13316"/>
                </a:lnTo>
                <a:close/>
                <a:moveTo>
                  <a:pt x="101977" y="18242"/>
                </a:moveTo>
                <a:lnTo>
                  <a:pt x="99588" y="18242"/>
                </a:lnTo>
                <a:lnTo>
                  <a:pt x="99588" y="15853"/>
                </a:lnTo>
                <a:lnTo>
                  <a:pt x="101977" y="15853"/>
                </a:lnTo>
                <a:close/>
                <a:moveTo>
                  <a:pt x="101977" y="20778"/>
                </a:moveTo>
                <a:lnTo>
                  <a:pt x="99588" y="20778"/>
                </a:lnTo>
                <a:lnTo>
                  <a:pt x="99588" y="18389"/>
                </a:lnTo>
                <a:lnTo>
                  <a:pt x="101977" y="18389"/>
                </a:lnTo>
                <a:close/>
                <a:moveTo>
                  <a:pt x="101977" y="23316"/>
                </a:moveTo>
                <a:lnTo>
                  <a:pt x="99588" y="23316"/>
                </a:lnTo>
                <a:lnTo>
                  <a:pt x="99588" y="20928"/>
                </a:lnTo>
                <a:lnTo>
                  <a:pt x="101977" y="20928"/>
                </a:lnTo>
                <a:close/>
                <a:moveTo>
                  <a:pt x="101977" y="25854"/>
                </a:moveTo>
                <a:lnTo>
                  <a:pt x="99588" y="25854"/>
                </a:lnTo>
                <a:lnTo>
                  <a:pt x="99588" y="23465"/>
                </a:lnTo>
                <a:lnTo>
                  <a:pt x="101977" y="23465"/>
                </a:lnTo>
                <a:close/>
                <a:moveTo>
                  <a:pt x="101977" y="28391"/>
                </a:moveTo>
                <a:lnTo>
                  <a:pt x="99588" y="28391"/>
                </a:lnTo>
                <a:lnTo>
                  <a:pt x="99588" y="26002"/>
                </a:lnTo>
                <a:lnTo>
                  <a:pt x="101977" y="26002"/>
                </a:lnTo>
                <a:close/>
                <a:moveTo>
                  <a:pt x="101977" y="30928"/>
                </a:moveTo>
                <a:lnTo>
                  <a:pt x="99588" y="30928"/>
                </a:lnTo>
                <a:lnTo>
                  <a:pt x="99588" y="28540"/>
                </a:lnTo>
                <a:lnTo>
                  <a:pt x="101977" y="28540"/>
                </a:lnTo>
                <a:close/>
                <a:moveTo>
                  <a:pt x="101977" y="33466"/>
                </a:moveTo>
                <a:lnTo>
                  <a:pt x="99588" y="33466"/>
                </a:lnTo>
                <a:lnTo>
                  <a:pt x="99588" y="31077"/>
                </a:lnTo>
                <a:lnTo>
                  <a:pt x="101977" y="31077"/>
                </a:lnTo>
                <a:close/>
                <a:moveTo>
                  <a:pt x="101977" y="36003"/>
                </a:moveTo>
                <a:lnTo>
                  <a:pt x="99588" y="36003"/>
                </a:lnTo>
                <a:lnTo>
                  <a:pt x="99588" y="33614"/>
                </a:lnTo>
                <a:lnTo>
                  <a:pt x="101977" y="33614"/>
                </a:lnTo>
                <a:close/>
                <a:moveTo>
                  <a:pt x="101977" y="38540"/>
                </a:moveTo>
                <a:lnTo>
                  <a:pt x="99588" y="38540"/>
                </a:lnTo>
                <a:lnTo>
                  <a:pt x="99588" y="36152"/>
                </a:lnTo>
                <a:lnTo>
                  <a:pt x="101977" y="36152"/>
                </a:lnTo>
                <a:close/>
                <a:moveTo>
                  <a:pt x="101977" y="41079"/>
                </a:moveTo>
                <a:lnTo>
                  <a:pt x="99588" y="41079"/>
                </a:lnTo>
                <a:lnTo>
                  <a:pt x="99588" y="38690"/>
                </a:lnTo>
                <a:lnTo>
                  <a:pt x="101977" y="38690"/>
                </a:lnTo>
                <a:close/>
                <a:moveTo>
                  <a:pt x="101977" y="43616"/>
                </a:moveTo>
                <a:lnTo>
                  <a:pt x="99588" y="43616"/>
                </a:lnTo>
                <a:lnTo>
                  <a:pt x="99588" y="41226"/>
                </a:lnTo>
                <a:lnTo>
                  <a:pt x="101977" y="41226"/>
                </a:lnTo>
                <a:close/>
                <a:moveTo>
                  <a:pt x="101977" y="46152"/>
                </a:moveTo>
                <a:lnTo>
                  <a:pt x="99588" y="46152"/>
                </a:lnTo>
                <a:lnTo>
                  <a:pt x="99588" y="43764"/>
                </a:lnTo>
                <a:lnTo>
                  <a:pt x="101977" y="43764"/>
                </a:lnTo>
                <a:close/>
                <a:moveTo>
                  <a:pt x="101977" y="48691"/>
                </a:moveTo>
                <a:lnTo>
                  <a:pt x="99588" y="48691"/>
                </a:lnTo>
                <a:lnTo>
                  <a:pt x="99588" y="46302"/>
                </a:lnTo>
                <a:lnTo>
                  <a:pt x="101977" y="46302"/>
                </a:lnTo>
                <a:close/>
                <a:moveTo>
                  <a:pt x="101977" y="51228"/>
                </a:moveTo>
                <a:lnTo>
                  <a:pt x="99588" y="51228"/>
                </a:lnTo>
                <a:lnTo>
                  <a:pt x="99588" y="48839"/>
                </a:lnTo>
                <a:lnTo>
                  <a:pt x="101977" y="48839"/>
                </a:lnTo>
                <a:close/>
                <a:moveTo>
                  <a:pt x="101977" y="53765"/>
                </a:moveTo>
                <a:lnTo>
                  <a:pt x="99588" y="53765"/>
                </a:lnTo>
                <a:lnTo>
                  <a:pt x="99588" y="51376"/>
                </a:lnTo>
                <a:lnTo>
                  <a:pt x="101977" y="51376"/>
                </a:lnTo>
                <a:close/>
                <a:moveTo>
                  <a:pt x="101977" y="56303"/>
                </a:moveTo>
                <a:lnTo>
                  <a:pt x="99588" y="56303"/>
                </a:lnTo>
                <a:lnTo>
                  <a:pt x="99588" y="53914"/>
                </a:lnTo>
                <a:lnTo>
                  <a:pt x="101977" y="53914"/>
                </a:lnTo>
                <a:close/>
                <a:moveTo>
                  <a:pt x="101977" y="58840"/>
                </a:moveTo>
                <a:lnTo>
                  <a:pt x="99588" y="58840"/>
                </a:lnTo>
                <a:lnTo>
                  <a:pt x="99588" y="56451"/>
                </a:lnTo>
                <a:lnTo>
                  <a:pt x="101977" y="56451"/>
                </a:lnTo>
                <a:close/>
                <a:moveTo>
                  <a:pt x="99439" y="5554"/>
                </a:moveTo>
                <a:lnTo>
                  <a:pt x="97050" y="5554"/>
                </a:lnTo>
                <a:lnTo>
                  <a:pt x="97050" y="3165"/>
                </a:lnTo>
                <a:lnTo>
                  <a:pt x="99439" y="3165"/>
                </a:lnTo>
                <a:close/>
                <a:moveTo>
                  <a:pt x="99439" y="8092"/>
                </a:moveTo>
                <a:lnTo>
                  <a:pt x="97050" y="8092"/>
                </a:lnTo>
                <a:lnTo>
                  <a:pt x="97050" y="5703"/>
                </a:lnTo>
                <a:lnTo>
                  <a:pt x="99439" y="5703"/>
                </a:lnTo>
                <a:close/>
                <a:moveTo>
                  <a:pt x="99439" y="10629"/>
                </a:moveTo>
                <a:lnTo>
                  <a:pt x="97050" y="10629"/>
                </a:lnTo>
                <a:lnTo>
                  <a:pt x="97050" y="8240"/>
                </a:lnTo>
                <a:lnTo>
                  <a:pt x="99439" y="8240"/>
                </a:lnTo>
                <a:close/>
                <a:moveTo>
                  <a:pt x="99439" y="13166"/>
                </a:moveTo>
                <a:lnTo>
                  <a:pt x="97050" y="13166"/>
                </a:lnTo>
                <a:lnTo>
                  <a:pt x="97050" y="10777"/>
                </a:lnTo>
                <a:lnTo>
                  <a:pt x="99439" y="10777"/>
                </a:lnTo>
                <a:close/>
                <a:moveTo>
                  <a:pt x="99439" y="15704"/>
                </a:moveTo>
                <a:lnTo>
                  <a:pt x="97050" y="15704"/>
                </a:lnTo>
                <a:lnTo>
                  <a:pt x="97050" y="13316"/>
                </a:lnTo>
                <a:lnTo>
                  <a:pt x="99439" y="13316"/>
                </a:lnTo>
                <a:close/>
                <a:moveTo>
                  <a:pt x="99439" y="18242"/>
                </a:moveTo>
                <a:lnTo>
                  <a:pt x="97050" y="18242"/>
                </a:lnTo>
                <a:lnTo>
                  <a:pt x="97050" y="15853"/>
                </a:lnTo>
                <a:lnTo>
                  <a:pt x="99439" y="15853"/>
                </a:lnTo>
                <a:close/>
                <a:moveTo>
                  <a:pt x="99439" y="20778"/>
                </a:moveTo>
                <a:lnTo>
                  <a:pt x="97050" y="20778"/>
                </a:lnTo>
                <a:lnTo>
                  <a:pt x="97050" y="18389"/>
                </a:lnTo>
                <a:lnTo>
                  <a:pt x="99439" y="18389"/>
                </a:lnTo>
                <a:close/>
                <a:moveTo>
                  <a:pt x="99439" y="23316"/>
                </a:moveTo>
                <a:lnTo>
                  <a:pt x="97050" y="23316"/>
                </a:lnTo>
                <a:lnTo>
                  <a:pt x="97050" y="20928"/>
                </a:lnTo>
                <a:lnTo>
                  <a:pt x="99439" y="20928"/>
                </a:lnTo>
                <a:close/>
                <a:moveTo>
                  <a:pt x="99439" y="25854"/>
                </a:moveTo>
                <a:lnTo>
                  <a:pt x="97050" y="25854"/>
                </a:lnTo>
                <a:lnTo>
                  <a:pt x="97050" y="23465"/>
                </a:lnTo>
                <a:lnTo>
                  <a:pt x="99439" y="23465"/>
                </a:lnTo>
                <a:close/>
                <a:moveTo>
                  <a:pt x="99439" y="28391"/>
                </a:moveTo>
                <a:lnTo>
                  <a:pt x="97050" y="28391"/>
                </a:lnTo>
                <a:lnTo>
                  <a:pt x="97050" y="26002"/>
                </a:lnTo>
                <a:lnTo>
                  <a:pt x="99439" y="26002"/>
                </a:lnTo>
                <a:close/>
                <a:moveTo>
                  <a:pt x="99439" y="30928"/>
                </a:moveTo>
                <a:lnTo>
                  <a:pt x="97050" y="30928"/>
                </a:lnTo>
                <a:lnTo>
                  <a:pt x="97050" y="28540"/>
                </a:lnTo>
                <a:lnTo>
                  <a:pt x="99439" y="28540"/>
                </a:lnTo>
                <a:close/>
                <a:moveTo>
                  <a:pt x="99439" y="33466"/>
                </a:moveTo>
                <a:lnTo>
                  <a:pt x="97050" y="33466"/>
                </a:lnTo>
                <a:lnTo>
                  <a:pt x="97050" y="31077"/>
                </a:lnTo>
                <a:lnTo>
                  <a:pt x="99439" y="31077"/>
                </a:lnTo>
                <a:close/>
                <a:moveTo>
                  <a:pt x="99439" y="36003"/>
                </a:moveTo>
                <a:lnTo>
                  <a:pt x="97050" y="36003"/>
                </a:lnTo>
                <a:lnTo>
                  <a:pt x="97050" y="33614"/>
                </a:lnTo>
                <a:lnTo>
                  <a:pt x="99439" y="33614"/>
                </a:lnTo>
                <a:close/>
                <a:moveTo>
                  <a:pt x="99439" y="38540"/>
                </a:moveTo>
                <a:lnTo>
                  <a:pt x="97050" y="38540"/>
                </a:lnTo>
                <a:lnTo>
                  <a:pt x="97050" y="36152"/>
                </a:lnTo>
                <a:lnTo>
                  <a:pt x="99439" y="36152"/>
                </a:lnTo>
                <a:close/>
                <a:moveTo>
                  <a:pt x="99439" y="41079"/>
                </a:moveTo>
                <a:lnTo>
                  <a:pt x="97050" y="41079"/>
                </a:lnTo>
                <a:lnTo>
                  <a:pt x="97050" y="38690"/>
                </a:lnTo>
                <a:lnTo>
                  <a:pt x="99439" y="38690"/>
                </a:lnTo>
                <a:close/>
                <a:moveTo>
                  <a:pt x="99439" y="43616"/>
                </a:moveTo>
                <a:lnTo>
                  <a:pt x="97050" y="43616"/>
                </a:lnTo>
                <a:lnTo>
                  <a:pt x="97050" y="41226"/>
                </a:lnTo>
                <a:lnTo>
                  <a:pt x="99439" y="41226"/>
                </a:lnTo>
                <a:close/>
                <a:moveTo>
                  <a:pt x="99439" y="46152"/>
                </a:moveTo>
                <a:lnTo>
                  <a:pt x="97050" y="46152"/>
                </a:lnTo>
                <a:lnTo>
                  <a:pt x="97050" y="43764"/>
                </a:lnTo>
                <a:lnTo>
                  <a:pt x="99439" y="43764"/>
                </a:lnTo>
                <a:close/>
                <a:moveTo>
                  <a:pt x="99439" y="48691"/>
                </a:moveTo>
                <a:lnTo>
                  <a:pt x="97050" y="48691"/>
                </a:lnTo>
                <a:lnTo>
                  <a:pt x="97050" y="46302"/>
                </a:lnTo>
                <a:lnTo>
                  <a:pt x="99439" y="46302"/>
                </a:lnTo>
                <a:close/>
                <a:moveTo>
                  <a:pt x="99439" y="51228"/>
                </a:moveTo>
                <a:lnTo>
                  <a:pt x="97050" y="51228"/>
                </a:lnTo>
                <a:lnTo>
                  <a:pt x="97050" y="48839"/>
                </a:lnTo>
                <a:lnTo>
                  <a:pt x="99439" y="48839"/>
                </a:lnTo>
                <a:close/>
                <a:moveTo>
                  <a:pt x="99439" y="53765"/>
                </a:moveTo>
                <a:lnTo>
                  <a:pt x="97050" y="53765"/>
                </a:lnTo>
                <a:lnTo>
                  <a:pt x="97050" y="51376"/>
                </a:lnTo>
                <a:lnTo>
                  <a:pt x="99439" y="51376"/>
                </a:lnTo>
                <a:close/>
                <a:moveTo>
                  <a:pt x="99439" y="56303"/>
                </a:moveTo>
                <a:lnTo>
                  <a:pt x="97050" y="56303"/>
                </a:lnTo>
                <a:lnTo>
                  <a:pt x="97050" y="53914"/>
                </a:lnTo>
                <a:lnTo>
                  <a:pt x="99439" y="53914"/>
                </a:lnTo>
                <a:close/>
                <a:moveTo>
                  <a:pt x="99439" y="58840"/>
                </a:moveTo>
                <a:lnTo>
                  <a:pt x="97050" y="58840"/>
                </a:lnTo>
                <a:lnTo>
                  <a:pt x="97050" y="56451"/>
                </a:lnTo>
                <a:lnTo>
                  <a:pt x="99439" y="56451"/>
                </a:lnTo>
                <a:close/>
                <a:moveTo>
                  <a:pt x="96901" y="5554"/>
                </a:moveTo>
                <a:lnTo>
                  <a:pt x="94513" y="5554"/>
                </a:lnTo>
                <a:lnTo>
                  <a:pt x="94513" y="3165"/>
                </a:lnTo>
                <a:lnTo>
                  <a:pt x="96901" y="3165"/>
                </a:lnTo>
                <a:close/>
                <a:moveTo>
                  <a:pt x="96901" y="8092"/>
                </a:moveTo>
                <a:lnTo>
                  <a:pt x="94513" y="8092"/>
                </a:lnTo>
                <a:lnTo>
                  <a:pt x="94513" y="5703"/>
                </a:lnTo>
                <a:lnTo>
                  <a:pt x="96901" y="5703"/>
                </a:lnTo>
                <a:close/>
                <a:moveTo>
                  <a:pt x="96901" y="10629"/>
                </a:moveTo>
                <a:lnTo>
                  <a:pt x="94513" y="10629"/>
                </a:lnTo>
                <a:lnTo>
                  <a:pt x="94513" y="8240"/>
                </a:lnTo>
                <a:lnTo>
                  <a:pt x="96901" y="8240"/>
                </a:lnTo>
                <a:close/>
                <a:moveTo>
                  <a:pt x="96901" y="13166"/>
                </a:moveTo>
                <a:lnTo>
                  <a:pt x="94513" y="13166"/>
                </a:lnTo>
                <a:lnTo>
                  <a:pt x="94513" y="10777"/>
                </a:lnTo>
                <a:lnTo>
                  <a:pt x="96901" y="10777"/>
                </a:lnTo>
                <a:close/>
                <a:moveTo>
                  <a:pt x="96901" y="15704"/>
                </a:moveTo>
                <a:lnTo>
                  <a:pt x="94513" y="15704"/>
                </a:lnTo>
                <a:lnTo>
                  <a:pt x="94513" y="13316"/>
                </a:lnTo>
                <a:lnTo>
                  <a:pt x="96901" y="13316"/>
                </a:lnTo>
                <a:close/>
                <a:moveTo>
                  <a:pt x="96901" y="18242"/>
                </a:moveTo>
                <a:lnTo>
                  <a:pt x="94513" y="18242"/>
                </a:lnTo>
                <a:lnTo>
                  <a:pt x="94513" y="15853"/>
                </a:lnTo>
                <a:lnTo>
                  <a:pt x="96901" y="15853"/>
                </a:lnTo>
                <a:close/>
                <a:moveTo>
                  <a:pt x="96901" y="20778"/>
                </a:moveTo>
                <a:lnTo>
                  <a:pt x="94513" y="20778"/>
                </a:lnTo>
                <a:lnTo>
                  <a:pt x="94513" y="18389"/>
                </a:lnTo>
                <a:lnTo>
                  <a:pt x="96901" y="18389"/>
                </a:lnTo>
                <a:close/>
                <a:moveTo>
                  <a:pt x="96901" y="23316"/>
                </a:moveTo>
                <a:lnTo>
                  <a:pt x="94513" y="23316"/>
                </a:lnTo>
                <a:lnTo>
                  <a:pt x="94513" y="20928"/>
                </a:lnTo>
                <a:lnTo>
                  <a:pt x="96901" y="20928"/>
                </a:lnTo>
                <a:close/>
                <a:moveTo>
                  <a:pt x="96901" y="25854"/>
                </a:moveTo>
                <a:lnTo>
                  <a:pt x="94513" y="25854"/>
                </a:lnTo>
                <a:lnTo>
                  <a:pt x="94513" y="23465"/>
                </a:lnTo>
                <a:lnTo>
                  <a:pt x="96901" y="23465"/>
                </a:lnTo>
                <a:close/>
                <a:moveTo>
                  <a:pt x="96901" y="28391"/>
                </a:moveTo>
                <a:lnTo>
                  <a:pt x="94513" y="28391"/>
                </a:lnTo>
                <a:lnTo>
                  <a:pt x="94513" y="26002"/>
                </a:lnTo>
                <a:lnTo>
                  <a:pt x="96901" y="26002"/>
                </a:lnTo>
                <a:close/>
                <a:moveTo>
                  <a:pt x="96901" y="30928"/>
                </a:moveTo>
                <a:lnTo>
                  <a:pt x="94513" y="30928"/>
                </a:lnTo>
                <a:lnTo>
                  <a:pt x="94513" y="28540"/>
                </a:lnTo>
                <a:lnTo>
                  <a:pt x="96901" y="28540"/>
                </a:lnTo>
                <a:close/>
                <a:moveTo>
                  <a:pt x="96901" y="33466"/>
                </a:moveTo>
                <a:lnTo>
                  <a:pt x="94513" y="33466"/>
                </a:lnTo>
                <a:lnTo>
                  <a:pt x="94513" y="31077"/>
                </a:lnTo>
                <a:lnTo>
                  <a:pt x="96901" y="31077"/>
                </a:lnTo>
                <a:close/>
                <a:moveTo>
                  <a:pt x="96901" y="36003"/>
                </a:moveTo>
                <a:lnTo>
                  <a:pt x="94513" y="36003"/>
                </a:lnTo>
                <a:lnTo>
                  <a:pt x="94513" y="33614"/>
                </a:lnTo>
                <a:lnTo>
                  <a:pt x="96901" y="33614"/>
                </a:lnTo>
                <a:close/>
                <a:moveTo>
                  <a:pt x="96901" y="38540"/>
                </a:moveTo>
                <a:lnTo>
                  <a:pt x="94513" y="38540"/>
                </a:lnTo>
                <a:lnTo>
                  <a:pt x="94513" y="36152"/>
                </a:lnTo>
                <a:lnTo>
                  <a:pt x="96901" y="36152"/>
                </a:lnTo>
                <a:close/>
                <a:moveTo>
                  <a:pt x="96901" y="41079"/>
                </a:moveTo>
                <a:lnTo>
                  <a:pt x="94513" y="41079"/>
                </a:lnTo>
                <a:lnTo>
                  <a:pt x="94513" y="38690"/>
                </a:lnTo>
                <a:lnTo>
                  <a:pt x="96901" y="38690"/>
                </a:lnTo>
                <a:close/>
                <a:moveTo>
                  <a:pt x="96901" y="43616"/>
                </a:moveTo>
                <a:lnTo>
                  <a:pt x="94513" y="43616"/>
                </a:lnTo>
                <a:lnTo>
                  <a:pt x="94513" y="41226"/>
                </a:lnTo>
                <a:lnTo>
                  <a:pt x="96901" y="41226"/>
                </a:lnTo>
                <a:close/>
                <a:moveTo>
                  <a:pt x="96901" y="46152"/>
                </a:moveTo>
                <a:lnTo>
                  <a:pt x="94513" y="46152"/>
                </a:lnTo>
                <a:lnTo>
                  <a:pt x="94513" y="43764"/>
                </a:lnTo>
                <a:lnTo>
                  <a:pt x="96901" y="43764"/>
                </a:lnTo>
                <a:close/>
                <a:moveTo>
                  <a:pt x="96901" y="48691"/>
                </a:moveTo>
                <a:lnTo>
                  <a:pt x="94513" y="48691"/>
                </a:lnTo>
                <a:lnTo>
                  <a:pt x="94513" y="46302"/>
                </a:lnTo>
                <a:lnTo>
                  <a:pt x="96901" y="46302"/>
                </a:lnTo>
                <a:close/>
                <a:moveTo>
                  <a:pt x="96901" y="51228"/>
                </a:moveTo>
                <a:lnTo>
                  <a:pt x="94513" y="51228"/>
                </a:lnTo>
                <a:lnTo>
                  <a:pt x="94513" y="48839"/>
                </a:lnTo>
                <a:lnTo>
                  <a:pt x="96901" y="48839"/>
                </a:lnTo>
                <a:close/>
                <a:moveTo>
                  <a:pt x="96901" y="53765"/>
                </a:moveTo>
                <a:lnTo>
                  <a:pt x="94513" y="53765"/>
                </a:lnTo>
                <a:lnTo>
                  <a:pt x="94513" y="51376"/>
                </a:lnTo>
                <a:lnTo>
                  <a:pt x="96901" y="51376"/>
                </a:lnTo>
                <a:close/>
                <a:moveTo>
                  <a:pt x="96901" y="56303"/>
                </a:moveTo>
                <a:lnTo>
                  <a:pt x="94513" y="56303"/>
                </a:lnTo>
                <a:lnTo>
                  <a:pt x="94513" y="53914"/>
                </a:lnTo>
                <a:lnTo>
                  <a:pt x="96901" y="53914"/>
                </a:lnTo>
                <a:close/>
                <a:moveTo>
                  <a:pt x="96901" y="58840"/>
                </a:moveTo>
                <a:lnTo>
                  <a:pt x="94513" y="58840"/>
                </a:lnTo>
                <a:lnTo>
                  <a:pt x="94513" y="56451"/>
                </a:lnTo>
                <a:lnTo>
                  <a:pt x="96901" y="56451"/>
                </a:lnTo>
                <a:close/>
                <a:moveTo>
                  <a:pt x="94364" y="5554"/>
                </a:moveTo>
                <a:lnTo>
                  <a:pt x="91975" y="5554"/>
                </a:lnTo>
                <a:lnTo>
                  <a:pt x="91975" y="3165"/>
                </a:lnTo>
                <a:lnTo>
                  <a:pt x="94364" y="3165"/>
                </a:lnTo>
                <a:close/>
                <a:moveTo>
                  <a:pt x="94364" y="8092"/>
                </a:moveTo>
                <a:lnTo>
                  <a:pt x="91975" y="8092"/>
                </a:lnTo>
                <a:lnTo>
                  <a:pt x="91975" y="5703"/>
                </a:lnTo>
                <a:lnTo>
                  <a:pt x="94364" y="5703"/>
                </a:lnTo>
                <a:close/>
                <a:moveTo>
                  <a:pt x="94364" y="10629"/>
                </a:moveTo>
                <a:lnTo>
                  <a:pt x="91975" y="10629"/>
                </a:lnTo>
                <a:lnTo>
                  <a:pt x="91975" y="8240"/>
                </a:lnTo>
                <a:lnTo>
                  <a:pt x="94364" y="8240"/>
                </a:lnTo>
                <a:close/>
                <a:moveTo>
                  <a:pt x="94364" y="13166"/>
                </a:moveTo>
                <a:lnTo>
                  <a:pt x="91975" y="13166"/>
                </a:lnTo>
                <a:lnTo>
                  <a:pt x="91975" y="10777"/>
                </a:lnTo>
                <a:lnTo>
                  <a:pt x="94364" y="10777"/>
                </a:lnTo>
                <a:close/>
                <a:moveTo>
                  <a:pt x="94364" y="15704"/>
                </a:moveTo>
                <a:lnTo>
                  <a:pt x="91975" y="15704"/>
                </a:lnTo>
                <a:lnTo>
                  <a:pt x="91975" y="13316"/>
                </a:lnTo>
                <a:lnTo>
                  <a:pt x="94364" y="13316"/>
                </a:lnTo>
                <a:close/>
                <a:moveTo>
                  <a:pt x="94364" y="18242"/>
                </a:moveTo>
                <a:lnTo>
                  <a:pt x="91975" y="18242"/>
                </a:lnTo>
                <a:lnTo>
                  <a:pt x="91975" y="15853"/>
                </a:lnTo>
                <a:lnTo>
                  <a:pt x="94364" y="15853"/>
                </a:lnTo>
                <a:close/>
                <a:moveTo>
                  <a:pt x="94364" y="20778"/>
                </a:moveTo>
                <a:lnTo>
                  <a:pt x="91975" y="20778"/>
                </a:lnTo>
                <a:lnTo>
                  <a:pt x="91975" y="18389"/>
                </a:lnTo>
                <a:lnTo>
                  <a:pt x="94364" y="18389"/>
                </a:lnTo>
                <a:close/>
                <a:moveTo>
                  <a:pt x="94364" y="23316"/>
                </a:moveTo>
                <a:lnTo>
                  <a:pt x="91975" y="23316"/>
                </a:lnTo>
                <a:lnTo>
                  <a:pt x="91975" y="20928"/>
                </a:lnTo>
                <a:lnTo>
                  <a:pt x="94364" y="20928"/>
                </a:lnTo>
                <a:close/>
                <a:moveTo>
                  <a:pt x="94364" y="25854"/>
                </a:moveTo>
                <a:lnTo>
                  <a:pt x="91975" y="25854"/>
                </a:lnTo>
                <a:lnTo>
                  <a:pt x="91975" y="23465"/>
                </a:lnTo>
                <a:lnTo>
                  <a:pt x="94364" y="23465"/>
                </a:lnTo>
                <a:close/>
                <a:moveTo>
                  <a:pt x="94364" y="28391"/>
                </a:moveTo>
                <a:lnTo>
                  <a:pt x="91975" y="28391"/>
                </a:lnTo>
                <a:lnTo>
                  <a:pt x="91975" y="26002"/>
                </a:lnTo>
                <a:lnTo>
                  <a:pt x="94364" y="26002"/>
                </a:lnTo>
                <a:close/>
                <a:moveTo>
                  <a:pt x="94364" y="30928"/>
                </a:moveTo>
                <a:lnTo>
                  <a:pt x="91975" y="30928"/>
                </a:lnTo>
                <a:lnTo>
                  <a:pt x="91975" y="28540"/>
                </a:lnTo>
                <a:lnTo>
                  <a:pt x="94364" y="28540"/>
                </a:lnTo>
                <a:close/>
                <a:moveTo>
                  <a:pt x="94364" y="33466"/>
                </a:moveTo>
                <a:lnTo>
                  <a:pt x="91975" y="33466"/>
                </a:lnTo>
                <a:lnTo>
                  <a:pt x="91975" y="31077"/>
                </a:lnTo>
                <a:lnTo>
                  <a:pt x="94364" y="31077"/>
                </a:lnTo>
                <a:close/>
                <a:moveTo>
                  <a:pt x="94364" y="36003"/>
                </a:moveTo>
                <a:lnTo>
                  <a:pt x="91975" y="36003"/>
                </a:lnTo>
                <a:lnTo>
                  <a:pt x="91975" y="33614"/>
                </a:lnTo>
                <a:lnTo>
                  <a:pt x="94364" y="33614"/>
                </a:lnTo>
                <a:close/>
                <a:moveTo>
                  <a:pt x="94364" y="38540"/>
                </a:moveTo>
                <a:lnTo>
                  <a:pt x="91975" y="38540"/>
                </a:lnTo>
                <a:lnTo>
                  <a:pt x="91975" y="36152"/>
                </a:lnTo>
                <a:lnTo>
                  <a:pt x="94364" y="36152"/>
                </a:lnTo>
                <a:close/>
                <a:moveTo>
                  <a:pt x="94364" y="41079"/>
                </a:moveTo>
                <a:lnTo>
                  <a:pt x="91975" y="41079"/>
                </a:lnTo>
                <a:lnTo>
                  <a:pt x="91975" y="38690"/>
                </a:lnTo>
                <a:lnTo>
                  <a:pt x="94364" y="38690"/>
                </a:lnTo>
                <a:close/>
                <a:moveTo>
                  <a:pt x="94364" y="43616"/>
                </a:moveTo>
                <a:lnTo>
                  <a:pt x="91975" y="43616"/>
                </a:lnTo>
                <a:lnTo>
                  <a:pt x="91975" y="41226"/>
                </a:lnTo>
                <a:lnTo>
                  <a:pt x="94364" y="41226"/>
                </a:lnTo>
                <a:close/>
                <a:moveTo>
                  <a:pt x="94364" y="46152"/>
                </a:moveTo>
                <a:lnTo>
                  <a:pt x="91975" y="46152"/>
                </a:lnTo>
                <a:lnTo>
                  <a:pt x="91975" y="43764"/>
                </a:lnTo>
                <a:lnTo>
                  <a:pt x="94364" y="43764"/>
                </a:lnTo>
                <a:close/>
                <a:moveTo>
                  <a:pt x="94364" y="48691"/>
                </a:moveTo>
                <a:lnTo>
                  <a:pt x="91975" y="48691"/>
                </a:lnTo>
                <a:lnTo>
                  <a:pt x="91975" y="46302"/>
                </a:lnTo>
                <a:lnTo>
                  <a:pt x="94364" y="46302"/>
                </a:lnTo>
                <a:close/>
                <a:moveTo>
                  <a:pt x="94364" y="51228"/>
                </a:moveTo>
                <a:lnTo>
                  <a:pt x="91975" y="51228"/>
                </a:lnTo>
                <a:lnTo>
                  <a:pt x="91975" y="48839"/>
                </a:lnTo>
                <a:lnTo>
                  <a:pt x="94364" y="48839"/>
                </a:lnTo>
                <a:close/>
                <a:moveTo>
                  <a:pt x="94364" y="53765"/>
                </a:moveTo>
                <a:lnTo>
                  <a:pt x="91975" y="53765"/>
                </a:lnTo>
                <a:lnTo>
                  <a:pt x="91975" y="51376"/>
                </a:lnTo>
                <a:lnTo>
                  <a:pt x="94364" y="51376"/>
                </a:lnTo>
                <a:close/>
                <a:moveTo>
                  <a:pt x="94364" y="56303"/>
                </a:moveTo>
                <a:lnTo>
                  <a:pt x="91975" y="56303"/>
                </a:lnTo>
                <a:lnTo>
                  <a:pt x="91975" y="53914"/>
                </a:lnTo>
                <a:lnTo>
                  <a:pt x="94364" y="53914"/>
                </a:lnTo>
                <a:close/>
                <a:moveTo>
                  <a:pt x="94364" y="58840"/>
                </a:moveTo>
                <a:lnTo>
                  <a:pt x="91975" y="58840"/>
                </a:lnTo>
                <a:lnTo>
                  <a:pt x="91975" y="56451"/>
                </a:lnTo>
                <a:lnTo>
                  <a:pt x="94364" y="56451"/>
                </a:lnTo>
                <a:close/>
                <a:moveTo>
                  <a:pt x="91826" y="5554"/>
                </a:moveTo>
                <a:lnTo>
                  <a:pt x="89438" y="5554"/>
                </a:lnTo>
                <a:lnTo>
                  <a:pt x="89438" y="3165"/>
                </a:lnTo>
                <a:lnTo>
                  <a:pt x="91826" y="3165"/>
                </a:lnTo>
                <a:close/>
                <a:moveTo>
                  <a:pt x="91826" y="8092"/>
                </a:moveTo>
                <a:lnTo>
                  <a:pt x="89438" y="8092"/>
                </a:lnTo>
                <a:lnTo>
                  <a:pt x="89438" y="5703"/>
                </a:lnTo>
                <a:lnTo>
                  <a:pt x="91826" y="5703"/>
                </a:lnTo>
                <a:close/>
                <a:moveTo>
                  <a:pt x="91826" y="10629"/>
                </a:moveTo>
                <a:lnTo>
                  <a:pt x="89438" y="10629"/>
                </a:lnTo>
                <a:lnTo>
                  <a:pt x="89438" y="8240"/>
                </a:lnTo>
                <a:lnTo>
                  <a:pt x="91826" y="8240"/>
                </a:lnTo>
                <a:close/>
                <a:moveTo>
                  <a:pt x="91826" y="13166"/>
                </a:moveTo>
                <a:lnTo>
                  <a:pt x="89438" y="13166"/>
                </a:lnTo>
                <a:lnTo>
                  <a:pt x="89438" y="10777"/>
                </a:lnTo>
                <a:lnTo>
                  <a:pt x="91826" y="10777"/>
                </a:lnTo>
                <a:close/>
                <a:moveTo>
                  <a:pt x="91826" y="15704"/>
                </a:moveTo>
                <a:lnTo>
                  <a:pt x="89438" y="15704"/>
                </a:lnTo>
                <a:lnTo>
                  <a:pt x="89438" y="13316"/>
                </a:lnTo>
                <a:lnTo>
                  <a:pt x="91826" y="13316"/>
                </a:lnTo>
                <a:close/>
                <a:moveTo>
                  <a:pt x="91826" y="18242"/>
                </a:moveTo>
                <a:lnTo>
                  <a:pt x="89438" y="18242"/>
                </a:lnTo>
                <a:lnTo>
                  <a:pt x="89438" y="15853"/>
                </a:lnTo>
                <a:lnTo>
                  <a:pt x="91826" y="15853"/>
                </a:lnTo>
                <a:close/>
                <a:moveTo>
                  <a:pt x="91826" y="20778"/>
                </a:moveTo>
                <a:lnTo>
                  <a:pt x="89438" y="20778"/>
                </a:lnTo>
                <a:lnTo>
                  <a:pt x="89438" y="18389"/>
                </a:lnTo>
                <a:lnTo>
                  <a:pt x="91826" y="18389"/>
                </a:lnTo>
                <a:close/>
                <a:moveTo>
                  <a:pt x="91826" y="23316"/>
                </a:moveTo>
                <a:lnTo>
                  <a:pt x="89438" y="23316"/>
                </a:lnTo>
                <a:lnTo>
                  <a:pt x="89438" y="20928"/>
                </a:lnTo>
                <a:lnTo>
                  <a:pt x="91826" y="20928"/>
                </a:lnTo>
                <a:close/>
                <a:moveTo>
                  <a:pt x="91826" y="25854"/>
                </a:moveTo>
                <a:lnTo>
                  <a:pt x="89438" y="25854"/>
                </a:lnTo>
                <a:lnTo>
                  <a:pt x="89438" y="23465"/>
                </a:lnTo>
                <a:lnTo>
                  <a:pt x="91826" y="23465"/>
                </a:lnTo>
                <a:close/>
                <a:moveTo>
                  <a:pt x="91826" y="28391"/>
                </a:moveTo>
                <a:lnTo>
                  <a:pt x="89438" y="28391"/>
                </a:lnTo>
                <a:lnTo>
                  <a:pt x="89438" y="26002"/>
                </a:lnTo>
                <a:lnTo>
                  <a:pt x="91826" y="26002"/>
                </a:lnTo>
                <a:close/>
                <a:moveTo>
                  <a:pt x="91826" y="30928"/>
                </a:moveTo>
                <a:lnTo>
                  <a:pt x="89438" y="30928"/>
                </a:lnTo>
                <a:lnTo>
                  <a:pt x="89438" y="28540"/>
                </a:lnTo>
                <a:lnTo>
                  <a:pt x="91826" y="28540"/>
                </a:lnTo>
                <a:close/>
                <a:moveTo>
                  <a:pt x="91826" y="33466"/>
                </a:moveTo>
                <a:lnTo>
                  <a:pt x="89438" y="33466"/>
                </a:lnTo>
                <a:lnTo>
                  <a:pt x="89438" y="31077"/>
                </a:lnTo>
                <a:lnTo>
                  <a:pt x="91826" y="31077"/>
                </a:lnTo>
                <a:close/>
                <a:moveTo>
                  <a:pt x="91826" y="36003"/>
                </a:moveTo>
                <a:lnTo>
                  <a:pt x="89438" y="36003"/>
                </a:lnTo>
                <a:lnTo>
                  <a:pt x="89438" y="33614"/>
                </a:lnTo>
                <a:lnTo>
                  <a:pt x="91826" y="33614"/>
                </a:lnTo>
                <a:close/>
                <a:moveTo>
                  <a:pt x="91826" y="38540"/>
                </a:moveTo>
                <a:lnTo>
                  <a:pt x="89438" y="38540"/>
                </a:lnTo>
                <a:lnTo>
                  <a:pt x="89438" y="36152"/>
                </a:lnTo>
                <a:lnTo>
                  <a:pt x="91826" y="36152"/>
                </a:lnTo>
                <a:close/>
                <a:moveTo>
                  <a:pt x="91826" y="41079"/>
                </a:moveTo>
                <a:lnTo>
                  <a:pt x="89438" y="41079"/>
                </a:lnTo>
                <a:lnTo>
                  <a:pt x="89438" y="38690"/>
                </a:lnTo>
                <a:lnTo>
                  <a:pt x="91826" y="38690"/>
                </a:lnTo>
                <a:close/>
                <a:moveTo>
                  <a:pt x="91826" y="43616"/>
                </a:moveTo>
                <a:lnTo>
                  <a:pt x="89438" y="43616"/>
                </a:lnTo>
                <a:lnTo>
                  <a:pt x="89438" y="41226"/>
                </a:lnTo>
                <a:lnTo>
                  <a:pt x="91826" y="41226"/>
                </a:lnTo>
                <a:close/>
                <a:moveTo>
                  <a:pt x="91826" y="46152"/>
                </a:moveTo>
                <a:lnTo>
                  <a:pt x="89438" y="46152"/>
                </a:lnTo>
                <a:lnTo>
                  <a:pt x="89438" y="43764"/>
                </a:lnTo>
                <a:lnTo>
                  <a:pt x="91826" y="43764"/>
                </a:lnTo>
                <a:close/>
                <a:moveTo>
                  <a:pt x="91826" y="48691"/>
                </a:moveTo>
                <a:lnTo>
                  <a:pt x="89438" y="48691"/>
                </a:lnTo>
                <a:lnTo>
                  <a:pt x="89438" y="46302"/>
                </a:lnTo>
                <a:lnTo>
                  <a:pt x="91826" y="46302"/>
                </a:lnTo>
                <a:close/>
                <a:moveTo>
                  <a:pt x="91826" y="51228"/>
                </a:moveTo>
                <a:lnTo>
                  <a:pt x="89438" y="51228"/>
                </a:lnTo>
                <a:lnTo>
                  <a:pt x="89438" y="48839"/>
                </a:lnTo>
                <a:lnTo>
                  <a:pt x="91826" y="48839"/>
                </a:lnTo>
                <a:close/>
                <a:moveTo>
                  <a:pt x="91826" y="53765"/>
                </a:moveTo>
                <a:lnTo>
                  <a:pt x="89438" y="53765"/>
                </a:lnTo>
                <a:lnTo>
                  <a:pt x="89438" y="51376"/>
                </a:lnTo>
                <a:lnTo>
                  <a:pt x="91826" y="51376"/>
                </a:lnTo>
                <a:close/>
                <a:moveTo>
                  <a:pt x="91826" y="56303"/>
                </a:moveTo>
                <a:lnTo>
                  <a:pt x="89438" y="56303"/>
                </a:lnTo>
                <a:lnTo>
                  <a:pt x="89438" y="53914"/>
                </a:lnTo>
                <a:lnTo>
                  <a:pt x="91826" y="53914"/>
                </a:lnTo>
                <a:close/>
                <a:moveTo>
                  <a:pt x="91826" y="58840"/>
                </a:moveTo>
                <a:lnTo>
                  <a:pt x="89438" y="58840"/>
                </a:lnTo>
                <a:lnTo>
                  <a:pt x="89438" y="56451"/>
                </a:lnTo>
                <a:lnTo>
                  <a:pt x="91826" y="56451"/>
                </a:lnTo>
                <a:close/>
                <a:moveTo>
                  <a:pt x="89289" y="5554"/>
                </a:moveTo>
                <a:lnTo>
                  <a:pt x="86900" y="5554"/>
                </a:lnTo>
                <a:lnTo>
                  <a:pt x="86900" y="3165"/>
                </a:lnTo>
                <a:lnTo>
                  <a:pt x="89289" y="3165"/>
                </a:lnTo>
                <a:close/>
                <a:moveTo>
                  <a:pt x="89289" y="8092"/>
                </a:moveTo>
                <a:lnTo>
                  <a:pt x="86900" y="8092"/>
                </a:lnTo>
                <a:lnTo>
                  <a:pt x="86900" y="5703"/>
                </a:lnTo>
                <a:lnTo>
                  <a:pt x="89289" y="5703"/>
                </a:lnTo>
                <a:close/>
                <a:moveTo>
                  <a:pt x="89289" y="10629"/>
                </a:moveTo>
                <a:lnTo>
                  <a:pt x="86900" y="10629"/>
                </a:lnTo>
                <a:lnTo>
                  <a:pt x="86900" y="8240"/>
                </a:lnTo>
                <a:lnTo>
                  <a:pt x="89289" y="8240"/>
                </a:lnTo>
                <a:close/>
                <a:moveTo>
                  <a:pt x="89289" y="13166"/>
                </a:moveTo>
                <a:lnTo>
                  <a:pt x="86900" y="13166"/>
                </a:lnTo>
                <a:lnTo>
                  <a:pt x="86900" y="10777"/>
                </a:lnTo>
                <a:lnTo>
                  <a:pt x="89289" y="10777"/>
                </a:lnTo>
                <a:close/>
                <a:moveTo>
                  <a:pt x="89289" y="15704"/>
                </a:moveTo>
                <a:lnTo>
                  <a:pt x="86900" y="15704"/>
                </a:lnTo>
                <a:lnTo>
                  <a:pt x="86900" y="13316"/>
                </a:lnTo>
                <a:lnTo>
                  <a:pt x="89289" y="13316"/>
                </a:lnTo>
                <a:close/>
                <a:moveTo>
                  <a:pt x="89289" y="18242"/>
                </a:moveTo>
                <a:lnTo>
                  <a:pt x="86900" y="18242"/>
                </a:lnTo>
                <a:lnTo>
                  <a:pt x="86900" y="15853"/>
                </a:lnTo>
                <a:lnTo>
                  <a:pt x="89289" y="15853"/>
                </a:lnTo>
                <a:close/>
                <a:moveTo>
                  <a:pt x="89289" y="20778"/>
                </a:moveTo>
                <a:lnTo>
                  <a:pt x="86900" y="20778"/>
                </a:lnTo>
                <a:lnTo>
                  <a:pt x="86900" y="18389"/>
                </a:lnTo>
                <a:lnTo>
                  <a:pt x="89289" y="18389"/>
                </a:lnTo>
                <a:close/>
                <a:moveTo>
                  <a:pt x="89289" y="23316"/>
                </a:moveTo>
                <a:lnTo>
                  <a:pt x="86900" y="23316"/>
                </a:lnTo>
                <a:lnTo>
                  <a:pt x="86900" y="20928"/>
                </a:lnTo>
                <a:lnTo>
                  <a:pt x="89289" y="20928"/>
                </a:lnTo>
                <a:close/>
                <a:moveTo>
                  <a:pt x="89289" y="25854"/>
                </a:moveTo>
                <a:lnTo>
                  <a:pt x="86900" y="25854"/>
                </a:lnTo>
                <a:lnTo>
                  <a:pt x="86900" y="23465"/>
                </a:lnTo>
                <a:lnTo>
                  <a:pt x="89289" y="23465"/>
                </a:lnTo>
                <a:close/>
                <a:moveTo>
                  <a:pt x="89289" y="28391"/>
                </a:moveTo>
                <a:lnTo>
                  <a:pt x="86900" y="28391"/>
                </a:lnTo>
                <a:lnTo>
                  <a:pt x="86900" y="26002"/>
                </a:lnTo>
                <a:lnTo>
                  <a:pt x="89289" y="26002"/>
                </a:lnTo>
                <a:close/>
                <a:moveTo>
                  <a:pt x="89289" y="30928"/>
                </a:moveTo>
                <a:lnTo>
                  <a:pt x="86900" y="30928"/>
                </a:lnTo>
                <a:lnTo>
                  <a:pt x="86900" y="28540"/>
                </a:lnTo>
                <a:lnTo>
                  <a:pt x="89289" y="28540"/>
                </a:lnTo>
                <a:close/>
                <a:moveTo>
                  <a:pt x="89289" y="33466"/>
                </a:moveTo>
                <a:lnTo>
                  <a:pt x="86900" y="33466"/>
                </a:lnTo>
                <a:lnTo>
                  <a:pt x="86900" y="31077"/>
                </a:lnTo>
                <a:lnTo>
                  <a:pt x="89289" y="31077"/>
                </a:lnTo>
                <a:close/>
                <a:moveTo>
                  <a:pt x="89289" y="36003"/>
                </a:moveTo>
                <a:lnTo>
                  <a:pt x="86900" y="36003"/>
                </a:lnTo>
                <a:lnTo>
                  <a:pt x="86900" y="33614"/>
                </a:lnTo>
                <a:lnTo>
                  <a:pt x="89289" y="33614"/>
                </a:lnTo>
                <a:close/>
                <a:moveTo>
                  <a:pt x="89289" y="38540"/>
                </a:moveTo>
                <a:lnTo>
                  <a:pt x="86900" y="38540"/>
                </a:lnTo>
                <a:lnTo>
                  <a:pt x="86900" y="36152"/>
                </a:lnTo>
                <a:lnTo>
                  <a:pt x="89289" y="36152"/>
                </a:lnTo>
                <a:close/>
                <a:moveTo>
                  <a:pt x="89289" y="41079"/>
                </a:moveTo>
                <a:lnTo>
                  <a:pt x="86900" y="41079"/>
                </a:lnTo>
                <a:lnTo>
                  <a:pt x="86900" y="38690"/>
                </a:lnTo>
                <a:lnTo>
                  <a:pt x="89289" y="38690"/>
                </a:lnTo>
                <a:close/>
                <a:moveTo>
                  <a:pt x="89289" y="43616"/>
                </a:moveTo>
                <a:lnTo>
                  <a:pt x="86900" y="43616"/>
                </a:lnTo>
                <a:lnTo>
                  <a:pt x="86900" y="41226"/>
                </a:lnTo>
                <a:lnTo>
                  <a:pt x="89289" y="41226"/>
                </a:lnTo>
                <a:close/>
                <a:moveTo>
                  <a:pt x="89289" y="46152"/>
                </a:moveTo>
                <a:lnTo>
                  <a:pt x="86900" y="46152"/>
                </a:lnTo>
                <a:lnTo>
                  <a:pt x="86900" y="43764"/>
                </a:lnTo>
                <a:lnTo>
                  <a:pt x="89289" y="43764"/>
                </a:lnTo>
                <a:close/>
                <a:moveTo>
                  <a:pt x="89289" y="48691"/>
                </a:moveTo>
                <a:lnTo>
                  <a:pt x="86900" y="48691"/>
                </a:lnTo>
                <a:lnTo>
                  <a:pt x="86900" y="46302"/>
                </a:lnTo>
                <a:lnTo>
                  <a:pt x="89289" y="46302"/>
                </a:lnTo>
                <a:close/>
                <a:moveTo>
                  <a:pt x="89289" y="51228"/>
                </a:moveTo>
                <a:lnTo>
                  <a:pt x="86900" y="51228"/>
                </a:lnTo>
                <a:lnTo>
                  <a:pt x="86900" y="48839"/>
                </a:lnTo>
                <a:lnTo>
                  <a:pt x="89289" y="48839"/>
                </a:lnTo>
                <a:close/>
                <a:moveTo>
                  <a:pt x="89289" y="53765"/>
                </a:moveTo>
                <a:lnTo>
                  <a:pt x="86900" y="53765"/>
                </a:lnTo>
                <a:lnTo>
                  <a:pt x="86900" y="51376"/>
                </a:lnTo>
                <a:lnTo>
                  <a:pt x="89289" y="51376"/>
                </a:lnTo>
                <a:close/>
                <a:moveTo>
                  <a:pt x="89289" y="56303"/>
                </a:moveTo>
                <a:lnTo>
                  <a:pt x="86900" y="56303"/>
                </a:lnTo>
                <a:lnTo>
                  <a:pt x="86900" y="53914"/>
                </a:lnTo>
                <a:lnTo>
                  <a:pt x="89289" y="53914"/>
                </a:lnTo>
                <a:close/>
                <a:moveTo>
                  <a:pt x="89289" y="58840"/>
                </a:moveTo>
                <a:lnTo>
                  <a:pt x="86900" y="58840"/>
                </a:lnTo>
                <a:lnTo>
                  <a:pt x="86900" y="56451"/>
                </a:lnTo>
                <a:lnTo>
                  <a:pt x="89289" y="56451"/>
                </a:lnTo>
                <a:close/>
                <a:moveTo>
                  <a:pt x="86752" y="5554"/>
                </a:moveTo>
                <a:lnTo>
                  <a:pt x="84363" y="5554"/>
                </a:lnTo>
                <a:lnTo>
                  <a:pt x="84363" y="3165"/>
                </a:lnTo>
                <a:lnTo>
                  <a:pt x="86752" y="3165"/>
                </a:lnTo>
                <a:close/>
                <a:moveTo>
                  <a:pt x="86752" y="8092"/>
                </a:moveTo>
                <a:lnTo>
                  <a:pt x="84363" y="8092"/>
                </a:lnTo>
                <a:lnTo>
                  <a:pt x="84363" y="5703"/>
                </a:lnTo>
                <a:lnTo>
                  <a:pt x="86752" y="5703"/>
                </a:lnTo>
                <a:close/>
                <a:moveTo>
                  <a:pt x="86752" y="10629"/>
                </a:moveTo>
                <a:lnTo>
                  <a:pt x="84363" y="10629"/>
                </a:lnTo>
                <a:lnTo>
                  <a:pt x="84363" y="8240"/>
                </a:lnTo>
                <a:lnTo>
                  <a:pt x="86752" y="8240"/>
                </a:lnTo>
                <a:close/>
                <a:moveTo>
                  <a:pt x="86752" y="13166"/>
                </a:moveTo>
                <a:lnTo>
                  <a:pt x="84363" y="13166"/>
                </a:lnTo>
                <a:lnTo>
                  <a:pt x="84363" y="10777"/>
                </a:lnTo>
                <a:lnTo>
                  <a:pt x="86752" y="10777"/>
                </a:lnTo>
                <a:close/>
                <a:moveTo>
                  <a:pt x="86752" y="15704"/>
                </a:moveTo>
                <a:lnTo>
                  <a:pt x="84363" y="15704"/>
                </a:lnTo>
                <a:lnTo>
                  <a:pt x="84363" y="13316"/>
                </a:lnTo>
                <a:lnTo>
                  <a:pt x="86752" y="13316"/>
                </a:lnTo>
                <a:close/>
                <a:moveTo>
                  <a:pt x="86752" y="18242"/>
                </a:moveTo>
                <a:lnTo>
                  <a:pt x="84363" y="18242"/>
                </a:lnTo>
                <a:lnTo>
                  <a:pt x="84363" y="15853"/>
                </a:lnTo>
                <a:lnTo>
                  <a:pt x="86752" y="15853"/>
                </a:lnTo>
                <a:close/>
                <a:moveTo>
                  <a:pt x="86752" y="20778"/>
                </a:moveTo>
                <a:lnTo>
                  <a:pt x="84363" y="20778"/>
                </a:lnTo>
                <a:lnTo>
                  <a:pt x="84363" y="18389"/>
                </a:lnTo>
                <a:lnTo>
                  <a:pt x="86752" y="18389"/>
                </a:lnTo>
                <a:close/>
                <a:moveTo>
                  <a:pt x="86752" y="23316"/>
                </a:moveTo>
                <a:lnTo>
                  <a:pt x="84363" y="23316"/>
                </a:lnTo>
                <a:lnTo>
                  <a:pt x="84363" y="20928"/>
                </a:lnTo>
                <a:lnTo>
                  <a:pt x="86752" y="20928"/>
                </a:lnTo>
                <a:close/>
                <a:moveTo>
                  <a:pt x="86752" y="25854"/>
                </a:moveTo>
                <a:lnTo>
                  <a:pt x="84363" y="25854"/>
                </a:lnTo>
                <a:lnTo>
                  <a:pt x="84363" y="23465"/>
                </a:lnTo>
                <a:lnTo>
                  <a:pt x="86752" y="23465"/>
                </a:lnTo>
                <a:close/>
                <a:moveTo>
                  <a:pt x="86752" y="28391"/>
                </a:moveTo>
                <a:lnTo>
                  <a:pt x="84363" y="28391"/>
                </a:lnTo>
                <a:lnTo>
                  <a:pt x="84363" y="26002"/>
                </a:lnTo>
                <a:lnTo>
                  <a:pt x="86752" y="26002"/>
                </a:lnTo>
                <a:close/>
                <a:moveTo>
                  <a:pt x="86752" y="30928"/>
                </a:moveTo>
                <a:lnTo>
                  <a:pt x="84363" y="30928"/>
                </a:lnTo>
                <a:lnTo>
                  <a:pt x="84363" y="28540"/>
                </a:lnTo>
                <a:lnTo>
                  <a:pt x="86752" y="28540"/>
                </a:lnTo>
                <a:close/>
                <a:moveTo>
                  <a:pt x="86752" y="33466"/>
                </a:moveTo>
                <a:lnTo>
                  <a:pt x="84363" y="33466"/>
                </a:lnTo>
                <a:lnTo>
                  <a:pt x="84363" y="31077"/>
                </a:lnTo>
                <a:lnTo>
                  <a:pt x="86752" y="31077"/>
                </a:lnTo>
                <a:close/>
                <a:moveTo>
                  <a:pt x="86752" y="36003"/>
                </a:moveTo>
                <a:lnTo>
                  <a:pt x="84363" y="36003"/>
                </a:lnTo>
                <a:lnTo>
                  <a:pt x="84363" y="33614"/>
                </a:lnTo>
                <a:lnTo>
                  <a:pt x="86752" y="33614"/>
                </a:lnTo>
                <a:close/>
                <a:moveTo>
                  <a:pt x="86752" y="38540"/>
                </a:moveTo>
                <a:lnTo>
                  <a:pt x="84363" y="38540"/>
                </a:lnTo>
                <a:lnTo>
                  <a:pt x="84363" y="36152"/>
                </a:lnTo>
                <a:lnTo>
                  <a:pt x="86752" y="36152"/>
                </a:lnTo>
                <a:close/>
                <a:moveTo>
                  <a:pt x="86752" y="41079"/>
                </a:moveTo>
                <a:lnTo>
                  <a:pt x="84363" y="41079"/>
                </a:lnTo>
                <a:lnTo>
                  <a:pt x="84363" y="38690"/>
                </a:lnTo>
                <a:lnTo>
                  <a:pt x="86752" y="38690"/>
                </a:lnTo>
                <a:close/>
                <a:moveTo>
                  <a:pt x="86752" y="43616"/>
                </a:moveTo>
                <a:lnTo>
                  <a:pt x="84363" y="43616"/>
                </a:lnTo>
                <a:lnTo>
                  <a:pt x="84363" y="41226"/>
                </a:lnTo>
                <a:lnTo>
                  <a:pt x="86752" y="41226"/>
                </a:lnTo>
                <a:close/>
                <a:moveTo>
                  <a:pt x="86752" y="46152"/>
                </a:moveTo>
                <a:lnTo>
                  <a:pt x="84363" y="46152"/>
                </a:lnTo>
                <a:lnTo>
                  <a:pt x="84363" y="43764"/>
                </a:lnTo>
                <a:lnTo>
                  <a:pt x="86752" y="43764"/>
                </a:lnTo>
                <a:close/>
                <a:moveTo>
                  <a:pt x="86752" y="48691"/>
                </a:moveTo>
                <a:lnTo>
                  <a:pt x="84363" y="48691"/>
                </a:lnTo>
                <a:lnTo>
                  <a:pt x="84363" y="46302"/>
                </a:lnTo>
                <a:lnTo>
                  <a:pt x="86752" y="46302"/>
                </a:lnTo>
                <a:close/>
                <a:moveTo>
                  <a:pt x="86752" y="51228"/>
                </a:moveTo>
                <a:lnTo>
                  <a:pt x="84363" y="51228"/>
                </a:lnTo>
                <a:lnTo>
                  <a:pt x="84363" y="48839"/>
                </a:lnTo>
                <a:lnTo>
                  <a:pt x="86752" y="48839"/>
                </a:lnTo>
                <a:close/>
                <a:moveTo>
                  <a:pt x="86752" y="53765"/>
                </a:moveTo>
                <a:lnTo>
                  <a:pt x="84363" y="53765"/>
                </a:lnTo>
                <a:lnTo>
                  <a:pt x="84363" y="51376"/>
                </a:lnTo>
                <a:lnTo>
                  <a:pt x="86752" y="51376"/>
                </a:lnTo>
                <a:close/>
                <a:moveTo>
                  <a:pt x="86752" y="56303"/>
                </a:moveTo>
                <a:lnTo>
                  <a:pt x="84363" y="56303"/>
                </a:lnTo>
                <a:lnTo>
                  <a:pt x="84363" y="53914"/>
                </a:lnTo>
                <a:lnTo>
                  <a:pt x="86752" y="53914"/>
                </a:lnTo>
                <a:close/>
                <a:moveTo>
                  <a:pt x="86752" y="58840"/>
                </a:moveTo>
                <a:lnTo>
                  <a:pt x="84363" y="58840"/>
                </a:lnTo>
                <a:lnTo>
                  <a:pt x="84363" y="56451"/>
                </a:lnTo>
                <a:lnTo>
                  <a:pt x="86752" y="56451"/>
                </a:lnTo>
                <a:close/>
                <a:moveTo>
                  <a:pt x="84215" y="5554"/>
                </a:moveTo>
                <a:lnTo>
                  <a:pt x="81826" y="5554"/>
                </a:lnTo>
                <a:lnTo>
                  <a:pt x="81826" y="3165"/>
                </a:lnTo>
                <a:lnTo>
                  <a:pt x="84215" y="3165"/>
                </a:lnTo>
                <a:close/>
                <a:moveTo>
                  <a:pt x="84215" y="8092"/>
                </a:moveTo>
                <a:lnTo>
                  <a:pt x="81826" y="8092"/>
                </a:lnTo>
                <a:lnTo>
                  <a:pt x="81826" y="5703"/>
                </a:lnTo>
                <a:lnTo>
                  <a:pt x="84215" y="5703"/>
                </a:lnTo>
                <a:close/>
                <a:moveTo>
                  <a:pt x="84215" y="10629"/>
                </a:moveTo>
                <a:lnTo>
                  <a:pt x="81826" y="10629"/>
                </a:lnTo>
                <a:lnTo>
                  <a:pt x="81826" y="8240"/>
                </a:lnTo>
                <a:lnTo>
                  <a:pt x="84215" y="8240"/>
                </a:lnTo>
                <a:close/>
                <a:moveTo>
                  <a:pt x="84215" y="13166"/>
                </a:moveTo>
                <a:lnTo>
                  <a:pt x="81826" y="13166"/>
                </a:lnTo>
                <a:lnTo>
                  <a:pt x="81826" y="10777"/>
                </a:lnTo>
                <a:lnTo>
                  <a:pt x="84215" y="10777"/>
                </a:lnTo>
                <a:close/>
                <a:moveTo>
                  <a:pt x="84215" y="15704"/>
                </a:moveTo>
                <a:lnTo>
                  <a:pt x="81826" y="15704"/>
                </a:lnTo>
                <a:lnTo>
                  <a:pt x="81826" y="13316"/>
                </a:lnTo>
                <a:lnTo>
                  <a:pt x="84215" y="13316"/>
                </a:lnTo>
                <a:close/>
                <a:moveTo>
                  <a:pt x="84215" y="18242"/>
                </a:moveTo>
                <a:lnTo>
                  <a:pt x="81826" y="18242"/>
                </a:lnTo>
                <a:lnTo>
                  <a:pt x="81826" y="15853"/>
                </a:lnTo>
                <a:lnTo>
                  <a:pt x="84215" y="15853"/>
                </a:lnTo>
                <a:close/>
                <a:moveTo>
                  <a:pt x="84215" y="20778"/>
                </a:moveTo>
                <a:lnTo>
                  <a:pt x="81826" y="20778"/>
                </a:lnTo>
                <a:lnTo>
                  <a:pt x="81826" y="18389"/>
                </a:lnTo>
                <a:lnTo>
                  <a:pt x="84215" y="18389"/>
                </a:lnTo>
                <a:close/>
                <a:moveTo>
                  <a:pt x="84215" y="23316"/>
                </a:moveTo>
                <a:lnTo>
                  <a:pt x="81826" y="23316"/>
                </a:lnTo>
                <a:lnTo>
                  <a:pt x="81826" y="20928"/>
                </a:lnTo>
                <a:lnTo>
                  <a:pt x="84215" y="20928"/>
                </a:lnTo>
                <a:close/>
                <a:moveTo>
                  <a:pt x="84215" y="25854"/>
                </a:moveTo>
                <a:lnTo>
                  <a:pt x="81826" y="25854"/>
                </a:lnTo>
                <a:lnTo>
                  <a:pt x="81826" y="23465"/>
                </a:lnTo>
                <a:lnTo>
                  <a:pt x="84215" y="23465"/>
                </a:lnTo>
                <a:close/>
                <a:moveTo>
                  <a:pt x="84215" y="28391"/>
                </a:moveTo>
                <a:lnTo>
                  <a:pt x="81826" y="28391"/>
                </a:lnTo>
                <a:lnTo>
                  <a:pt x="81826" y="26002"/>
                </a:lnTo>
                <a:lnTo>
                  <a:pt x="84215" y="26002"/>
                </a:lnTo>
                <a:close/>
                <a:moveTo>
                  <a:pt x="84215" y="30928"/>
                </a:moveTo>
                <a:lnTo>
                  <a:pt x="81826" y="30928"/>
                </a:lnTo>
                <a:lnTo>
                  <a:pt x="81826" y="28540"/>
                </a:lnTo>
                <a:lnTo>
                  <a:pt x="84215" y="28540"/>
                </a:lnTo>
                <a:close/>
                <a:moveTo>
                  <a:pt x="84215" y="33466"/>
                </a:moveTo>
                <a:lnTo>
                  <a:pt x="81826" y="33466"/>
                </a:lnTo>
                <a:lnTo>
                  <a:pt x="81826" y="31077"/>
                </a:lnTo>
                <a:lnTo>
                  <a:pt x="84215" y="31077"/>
                </a:lnTo>
                <a:close/>
                <a:moveTo>
                  <a:pt x="84215" y="36003"/>
                </a:moveTo>
                <a:lnTo>
                  <a:pt x="81826" y="36003"/>
                </a:lnTo>
                <a:lnTo>
                  <a:pt x="81826" y="33614"/>
                </a:lnTo>
                <a:lnTo>
                  <a:pt x="84215" y="33614"/>
                </a:lnTo>
                <a:close/>
                <a:moveTo>
                  <a:pt x="84215" y="38540"/>
                </a:moveTo>
                <a:lnTo>
                  <a:pt x="81826" y="38540"/>
                </a:lnTo>
                <a:lnTo>
                  <a:pt x="81826" y="36152"/>
                </a:lnTo>
                <a:lnTo>
                  <a:pt x="84215" y="36152"/>
                </a:lnTo>
                <a:close/>
                <a:moveTo>
                  <a:pt x="84215" y="41079"/>
                </a:moveTo>
                <a:lnTo>
                  <a:pt x="81826" y="41079"/>
                </a:lnTo>
                <a:lnTo>
                  <a:pt x="81826" y="38690"/>
                </a:lnTo>
                <a:lnTo>
                  <a:pt x="84215" y="38690"/>
                </a:lnTo>
                <a:close/>
                <a:moveTo>
                  <a:pt x="84215" y="43616"/>
                </a:moveTo>
                <a:lnTo>
                  <a:pt x="81826" y="43616"/>
                </a:lnTo>
                <a:lnTo>
                  <a:pt x="81826" y="41226"/>
                </a:lnTo>
                <a:lnTo>
                  <a:pt x="84215" y="41226"/>
                </a:lnTo>
                <a:close/>
                <a:moveTo>
                  <a:pt x="84215" y="46152"/>
                </a:moveTo>
                <a:lnTo>
                  <a:pt x="81826" y="46152"/>
                </a:lnTo>
                <a:lnTo>
                  <a:pt x="81826" y="43764"/>
                </a:lnTo>
                <a:lnTo>
                  <a:pt x="84215" y="43764"/>
                </a:lnTo>
                <a:close/>
                <a:moveTo>
                  <a:pt x="84215" y="48691"/>
                </a:moveTo>
                <a:lnTo>
                  <a:pt x="81826" y="48691"/>
                </a:lnTo>
                <a:lnTo>
                  <a:pt x="81826" y="46302"/>
                </a:lnTo>
                <a:lnTo>
                  <a:pt x="84215" y="46302"/>
                </a:lnTo>
                <a:close/>
                <a:moveTo>
                  <a:pt x="84215" y="51228"/>
                </a:moveTo>
                <a:lnTo>
                  <a:pt x="81826" y="51228"/>
                </a:lnTo>
                <a:lnTo>
                  <a:pt x="81826" y="48839"/>
                </a:lnTo>
                <a:lnTo>
                  <a:pt x="84215" y="48839"/>
                </a:lnTo>
                <a:close/>
                <a:moveTo>
                  <a:pt x="84215" y="53765"/>
                </a:moveTo>
                <a:lnTo>
                  <a:pt x="81826" y="53765"/>
                </a:lnTo>
                <a:lnTo>
                  <a:pt x="81826" y="51376"/>
                </a:lnTo>
                <a:lnTo>
                  <a:pt x="84215" y="51376"/>
                </a:lnTo>
                <a:close/>
                <a:moveTo>
                  <a:pt x="84215" y="56303"/>
                </a:moveTo>
                <a:lnTo>
                  <a:pt x="81826" y="56303"/>
                </a:lnTo>
                <a:lnTo>
                  <a:pt x="81826" y="53914"/>
                </a:lnTo>
                <a:lnTo>
                  <a:pt x="84215" y="53914"/>
                </a:lnTo>
                <a:close/>
                <a:moveTo>
                  <a:pt x="84215" y="58840"/>
                </a:moveTo>
                <a:lnTo>
                  <a:pt x="81826" y="58840"/>
                </a:lnTo>
                <a:lnTo>
                  <a:pt x="81826" y="56451"/>
                </a:lnTo>
                <a:lnTo>
                  <a:pt x="84215" y="56451"/>
                </a:lnTo>
                <a:close/>
                <a:moveTo>
                  <a:pt x="81677" y="5554"/>
                </a:moveTo>
                <a:lnTo>
                  <a:pt x="79288" y="5554"/>
                </a:lnTo>
                <a:lnTo>
                  <a:pt x="79288" y="3165"/>
                </a:lnTo>
                <a:lnTo>
                  <a:pt x="81677" y="3165"/>
                </a:lnTo>
                <a:close/>
                <a:moveTo>
                  <a:pt x="81677" y="8092"/>
                </a:moveTo>
                <a:lnTo>
                  <a:pt x="79288" y="8092"/>
                </a:lnTo>
                <a:lnTo>
                  <a:pt x="79288" y="5703"/>
                </a:lnTo>
                <a:lnTo>
                  <a:pt x="81677" y="5703"/>
                </a:lnTo>
                <a:close/>
                <a:moveTo>
                  <a:pt x="81677" y="10629"/>
                </a:moveTo>
                <a:lnTo>
                  <a:pt x="79288" y="10629"/>
                </a:lnTo>
                <a:lnTo>
                  <a:pt x="79288" y="8240"/>
                </a:lnTo>
                <a:lnTo>
                  <a:pt x="81677" y="8240"/>
                </a:lnTo>
                <a:close/>
                <a:moveTo>
                  <a:pt x="81677" y="13166"/>
                </a:moveTo>
                <a:lnTo>
                  <a:pt x="79288" y="13166"/>
                </a:lnTo>
                <a:lnTo>
                  <a:pt x="79288" y="10777"/>
                </a:lnTo>
                <a:lnTo>
                  <a:pt x="81677" y="10777"/>
                </a:lnTo>
                <a:close/>
                <a:moveTo>
                  <a:pt x="81677" y="15704"/>
                </a:moveTo>
                <a:lnTo>
                  <a:pt x="79288" y="15704"/>
                </a:lnTo>
                <a:lnTo>
                  <a:pt x="79288" y="13316"/>
                </a:lnTo>
                <a:lnTo>
                  <a:pt x="81677" y="13316"/>
                </a:lnTo>
                <a:close/>
                <a:moveTo>
                  <a:pt x="81677" y="18242"/>
                </a:moveTo>
                <a:lnTo>
                  <a:pt x="79288" y="18242"/>
                </a:lnTo>
                <a:lnTo>
                  <a:pt x="79288" y="15853"/>
                </a:lnTo>
                <a:lnTo>
                  <a:pt x="81677" y="15853"/>
                </a:lnTo>
                <a:close/>
                <a:moveTo>
                  <a:pt x="81677" y="20778"/>
                </a:moveTo>
                <a:lnTo>
                  <a:pt x="79288" y="20778"/>
                </a:lnTo>
                <a:lnTo>
                  <a:pt x="79288" y="18389"/>
                </a:lnTo>
                <a:lnTo>
                  <a:pt x="81677" y="18389"/>
                </a:lnTo>
                <a:close/>
                <a:moveTo>
                  <a:pt x="81677" y="23316"/>
                </a:moveTo>
                <a:lnTo>
                  <a:pt x="79288" y="23316"/>
                </a:lnTo>
                <a:lnTo>
                  <a:pt x="79288" y="20928"/>
                </a:lnTo>
                <a:lnTo>
                  <a:pt x="81677" y="20928"/>
                </a:lnTo>
                <a:close/>
                <a:moveTo>
                  <a:pt x="81677" y="25854"/>
                </a:moveTo>
                <a:lnTo>
                  <a:pt x="79288" y="25854"/>
                </a:lnTo>
                <a:lnTo>
                  <a:pt x="79288" y="23465"/>
                </a:lnTo>
                <a:lnTo>
                  <a:pt x="81677" y="23465"/>
                </a:lnTo>
                <a:close/>
                <a:moveTo>
                  <a:pt x="81677" y="28391"/>
                </a:moveTo>
                <a:lnTo>
                  <a:pt x="79288" y="28391"/>
                </a:lnTo>
                <a:lnTo>
                  <a:pt x="79288" y="26002"/>
                </a:lnTo>
                <a:lnTo>
                  <a:pt x="81677" y="26002"/>
                </a:lnTo>
                <a:close/>
                <a:moveTo>
                  <a:pt x="81677" y="30928"/>
                </a:moveTo>
                <a:lnTo>
                  <a:pt x="79288" y="30928"/>
                </a:lnTo>
                <a:lnTo>
                  <a:pt x="79288" y="28540"/>
                </a:lnTo>
                <a:lnTo>
                  <a:pt x="81677" y="28540"/>
                </a:lnTo>
                <a:close/>
                <a:moveTo>
                  <a:pt x="81677" y="33466"/>
                </a:moveTo>
                <a:lnTo>
                  <a:pt x="79288" y="33466"/>
                </a:lnTo>
                <a:lnTo>
                  <a:pt x="79288" y="31077"/>
                </a:lnTo>
                <a:lnTo>
                  <a:pt x="81677" y="31077"/>
                </a:lnTo>
                <a:close/>
                <a:moveTo>
                  <a:pt x="81677" y="36003"/>
                </a:moveTo>
                <a:lnTo>
                  <a:pt x="79288" y="36003"/>
                </a:lnTo>
                <a:lnTo>
                  <a:pt x="79288" y="33614"/>
                </a:lnTo>
                <a:lnTo>
                  <a:pt x="81677" y="33614"/>
                </a:lnTo>
                <a:close/>
                <a:moveTo>
                  <a:pt x="81677" y="38540"/>
                </a:moveTo>
                <a:lnTo>
                  <a:pt x="79288" y="38540"/>
                </a:lnTo>
                <a:lnTo>
                  <a:pt x="79288" y="36152"/>
                </a:lnTo>
                <a:lnTo>
                  <a:pt x="81677" y="36152"/>
                </a:lnTo>
                <a:close/>
                <a:moveTo>
                  <a:pt x="81677" y="41079"/>
                </a:moveTo>
                <a:lnTo>
                  <a:pt x="79288" y="41079"/>
                </a:lnTo>
                <a:lnTo>
                  <a:pt x="79288" y="38690"/>
                </a:lnTo>
                <a:lnTo>
                  <a:pt x="81677" y="38690"/>
                </a:lnTo>
                <a:close/>
                <a:moveTo>
                  <a:pt x="81677" y="43616"/>
                </a:moveTo>
                <a:lnTo>
                  <a:pt x="79288" y="43616"/>
                </a:lnTo>
                <a:lnTo>
                  <a:pt x="79288" y="41226"/>
                </a:lnTo>
                <a:lnTo>
                  <a:pt x="81677" y="41226"/>
                </a:lnTo>
                <a:close/>
                <a:moveTo>
                  <a:pt x="81677" y="46152"/>
                </a:moveTo>
                <a:lnTo>
                  <a:pt x="79288" y="46152"/>
                </a:lnTo>
                <a:lnTo>
                  <a:pt x="79288" y="43764"/>
                </a:lnTo>
                <a:lnTo>
                  <a:pt x="81677" y="43764"/>
                </a:lnTo>
                <a:close/>
                <a:moveTo>
                  <a:pt x="81677" y="48691"/>
                </a:moveTo>
                <a:lnTo>
                  <a:pt x="79288" y="48691"/>
                </a:lnTo>
                <a:lnTo>
                  <a:pt x="79288" y="46302"/>
                </a:lnTo>
                <a:lnTo>
                  <a:pt x="81677" y="46302"/>
                </a:lnTo>
                <a:close/>
                <a:moveTo>
                  <a:pt x="81677" y="51228"/>
                </a:moveTo>
                <a:lnTo>
                  <a:pt x="79288" y="51228"/>
                </a:lnTo>
                <a:lnTo>
                  <a:pt x="79288" y="48839"/>
                </a:lnTo>
                <a:lnTo>
                  <a:pt x="81677" y="48839"/>
                </a:lnTo>
                <a:close/>
                <a:moveTo>
                  <a:pt x="81677" y="53765"/>
                </a:moveTo>
                <a:lnTo>
                  <a:pt x="79288" y="53765"/>
                </a:lnTo>
                <a:lnTo>
                  <a:pt x="79288" y="51376"/>
                </a:lnTo>
                <a:lnTo>
                  <a:pt x="81677" y="51376"/>
                </a:lnTo>
                <a:close/>
                <a:moveTo>
                  <a:pt x="81677" y="56303"/>
                </a:moveTo>
                <a:lnTo>
                  <a:pt x="79288" y="56303"/>
                </a:lnTo>
                <a:lnTo>
                  <a:pt x="79288" y="53914"/>
                </a:lnTo>
                <a:lnTo>
                  <a:pt x="81677" y="53914"/>
                </a:lnTo>
                <a:close/>
                <a:moveTo>
                  <a:pt x="81677" y="58840"/>
                </a:moveTo>
                <a:lnTo>
                  <a:pt x="79288" y="58840"/>
                </a:lnTo>
                <a:lnTo>
                  <a:pt x="79288" y="56451"/>
                </a:lnTo>
                <a:lnTo>
                  <a:pt x="81677" y="56451"/>
                </a:lnTo>
                <a:close/>
                <a:moveTo>
                  <a:pt x="79139" y="5554"/>
                </a:moveTo>
                <a:lnTo>
                  <a:pt x="76751" y="5554"/>
                </a:lnTo>
                <a:lnTo>
                  <a:pt x="76751" y="3165"/>
                </a:lnTo>
                <a:lnTo>
                  <a:pt x="79139" y="3165"/>
                </a:lnTo>
                <a:close/>
                <a:moveTo>
                  <a:pt x="79139" y="8092"/>
                </a:moveTo>
                <a:lnTo>
                  <a:pt x="76751" y="8092"/>
                </a:lnTo>
                <a:lnTo>
                  <a:pt x="76751" y="5703"/>
                </a:lnTo>
                <a:lnTo>
                  <a:pt x="79139" y="5703"/>
                </a:lnTo>
                <a:close/>
                <a:moveTo>
                  <a:pt x="79139" y="10629"/>
                </a:moveTo>
                <a:lnTo>
                  <a:pt x="76751" y="10629"/>
                </a:lnTo>
                <a:lnTo>
                  <a:pt x="76751" y="8240"/>
                </a:lnTo>
                <a:lnTo>
                  <a:pt x="79139" y="8240"/>
                </a:lnTo>
                <a:close/>
                <a:moveTo>
                  <a:pt x="79139" y="13166"/>
                </a:moveTo>
                <a:lnTo>
                  <a:pt x="76751" y="13166"/>
                </a:lnTo>
                <a:lnTo>
                  <a:pt x="76751" y="10777"/>
                </a:lnTo>
                <a:lnTo>
                  <a:pt x="79139" y="10777"/>
                </a:lnTo>
                <a:close/>
                <a:moveTo>
                  <a:pt x="79139" y="15704"/>
                </a:moveTo>
                <a:lnTo>
                  <a:pt x="76751" y="15704"/>
                </a:lnTo>
                <a:lnTo>
                  <a:pt x="76751" y="13316"/>
                </a:lnTo>
                <a:lnTo>
                  <a:pt x="79139" y="13316"/>
                </a:lnTo>
                <a:close/>
                <a:moveTo>
                  <a:pt x="79139" y="18242"/>
                </a:moveTo>
                <a:lnTo>
                  <a:pt x="76751" y="18242"/>
                </a:lnTo>
                <a:lnTo>
                  <a:pt x="76751" y="15853"/>
                </a:lnTo>
                <a:lnTo>
                  <a:pt x="79139" y="15853"/>
                </a:lnTo>
                <a:close/>
                <a:moveTo>
                  <a:pt x="79139" y="20778"/>
                </a:moveTo>
                <a:lnTo>
                  <a:pt x="76751" y="20778"/>
                </a:lnTo>
                <a:lnTo>
                  <a:pt x="76751" y="18389"/>
                </a:lnTo>
                <a:lnTo>
                  <a:pt x="79139" y="18389"/>
                </a:lnTo>
                <a:close/>
                <a:moveTo>
                  <a:pt x="79139" y="23316"/>
                </a:moveTo>
                <a:lnTo>
                  <a:pt x="76751" y="23316"/>
                </a:lnTo>
                <a:lnTo>
                  <a:pt x="76751" y="20928"/>
                </a:lnTo>
                <a:lnTo>
                  <a:pt x="79139" y="20928"/>
                </a:lnTo>
                <a:close/>
                <a:moveTo>
                  <a:pt x="79139" y="25854"/>
                </a:moveTo>
                <a:lnTo>
                  <a:pt x="76751" y="25854"/>
                </a:lnTo>
                <a:lnTo>
                  <a:pt x="76751" y="23465"/>
                </a:lnTo>
                <a:lnTo>
                  <a:pt x="79139" y="23465"/>
                </a:lnTo>
                <a:close/>
                <a:moveTo>
                  <a:pt x="79139" y="28391"/>
                </a:moveTo>
                <a:lnTo>
                  <a:pt x="76751" y="28391"/>
                </a:lnTo>
                <a:lnTo>
                  <a:pt x="76751" y="26002"/>
                </a:lnTo>
                <a:lnTo>
                  <a:pt x="79139" y="26002"/>
                </a:lnTo>
                <a:close/>
                <a:moveTo>
                  <a:pt x="79139" y="30928"/>
                </a:moveTo>
                <a:lnTo>
                  <a:pt x="76751" y="30928"/>
                </a:lnTo>
                <a:lnTo>
                  <a:pt x="76751" y="28540"/>
                </a:lnTo>
                <a:lnTo>
                  <a:pt x="79139" y="28540"/>
                </a:lnTo>
                <a:close/>
                <a:moveTo>
                  <a:pt x="79139" y="33466"/>
                </a:moveTo>
                <a:lnTo>
                  <a:pt x="76751" y="33466"/>
                </a:lnTo>
                <a:lnTo>
                  <a:pt x="76751" y="31077"/>
                </a:lnTo>
                <a:lnTo>
                  <a:pt x="79139" y="31077"/>
                </a:lnTo>
                <a:close/>
                <a:moveTo>
                  <a:pt x="79139" y="36003"/>
                </a:moveTo>
                <a:lnTo>
                  <a:pt x="76751" y="36003"/>
                </a:lnTo>
                <a:lnTo>
                  <a:pt x="76751" y="33614"/>
                </a:lnTo>
                <a:lnTo>
                  <a:pt x="79139" y="33614"/>
                </a:lnTo>
                <a:close/>
                <a:moveTo>
                  <a:pt x="79139" y="38540"/>
                </a:moveTo>
                <a:lnTo>
                  <a:pt x="76751" y="38540"/>
                </a:lnTo>
                <a:lnTo>
                  <a:pt x="76751" y="36152"/>
                </a:lnTo>
                <a:lnTo>
                  <a:pt x="79139" y="36152"/>
                </a:lnTo>
                <a:close/>
                <a:moveTo>
                  <a:pt x="79139" y="41079"/>
                </a:moveTo>
                <a:lnTo>
                  <a:pt x="76751" y="41079"/>
                </a:lnTo>
                <a:lnTo>
                  <a:pt x="76751" y="38690"/>
                </a:lnTo>
                <a:lnTo>
                  <a:pt x="79139" y="38690"/>
                </a:lnTo>
                <a:close/>
                <a:moveTo>
                  <a:pt x="79139" y="43616"/>
                </a:moveTo>
                <a:lnTo>
                  <a:pt x="76751" y="43616"/>
                </a:lnTo>
                <a:lnTo>
                  <a:pt x="76751" y="41226"/>
                </a:lnTo>
                <a:lnTo>
                  <a:pt x="79139" y="41226"/>
                </a:lnTo>
                <a:close/>
                <a:moveTo>
                  <a:pt x="79139" y="46152"/>
                </a:moveTo>
                <a:lnTo>
                  <a:pt x="76751" y="46152"/>
                </a:lnTo>
                <a:lnTo>
                  <a:pt x="76751" y="43764"/>
                </a:lnTo>
                <a:lnTo>
                  <a:pt x="79139" y="43764"/>
                </a:lnTo>
                <a:close/>
                <a:moveTo>
                  <a:pt x="79139" y="48691"/>
                </a:moveTo>
                <a:lnTo>
                  <a:pt x="76751" y="48691"/>
                </a:lnTo>
                <a:lnTo>
                  <a:pt x="76751" y="46302"/>
                </a:lnTo>
                <a:lnTo>
                  <a:pt x="79139" y="46302"/>
                </a:lnTo>
                <a:close/>
                <a:moveTo>
                  <a:pt x="79139" y="51228"/>
                </a:moveTo>
                <a:lnTo>
                  <a:pt x="76751" y="51228"/>
                </a:lnTo>
                <a:lnTo>
                  <a:pt x="76751" y="48839"/>
                </a:lnTo>
                <a:lnTo>
                  <a:pt x="79139" y="48839"/>
                </a:lnTo>
                <a:close/>
                <a:moveTo>
                  <a:pt x="79139" y="53765"/>
                </a:moveTo>
                <a:lnTo>
                  <a:pt x="76751" y="53765"/>
                </a:lnTo>
                <a:lnTo>
                  <a:pt x="76751" y="51376"/>
                </a:lnTo>
                <a:lnTo>
                  <a:pt x="79139" y="51376"/>
                </a:lnTo>
                <a:close/>
                <a:moveTo>
                  <a:pt x="79139" y="56303"/>
                </a:moveTo>
                <a:lnTo>
                  <a:pt x="76751" y="56303"/>
                </a:lnTo>
                <a:lnTo>
                  <a:pt x="76751" y="53914"/>
                </a:lnTo>
                <a:lnTo>
                  <a:pt x="79139" y="53914"/>
                </a:lnTo>
                <a:close/>
                <a:moveTo>
                  <a:pt x="79139" y="58840"/>
                </a:moveTo>
                <a:lnTo>
                  <a:pt x="76751" y="58840"/>
                </a:lnTo>
                <a:lnTo>
                  <a:pt x="76751" y="56451"/>
                </a:lnTo>
                <a:lnTo>
                  <a:pt x="79139" y="56451"/>
                </a:lnTo>
                <a:close/>
                <a:moveTo>
                  <a:pt x="76603" y="5554"/>
                </a:moveTo>
                <a:lnTo>
                  <a:pt x="74214" y="5554"/>
                </a:lnTo>
                <a:lnTo>
                  <a:pt x="74214" y="3165"/>
                </a:lnTo>
                <a:lnTo>
                  <a:pt x="76603" y="3165"/>
                </a:lnTo>
                <a:close/>
                <a:moveTo>
                  <a:pt x="76603" y="8092"/>
                </a:moveTo>
                <a:lnTo>
                  <a:pt x="74214" y="8092"/>
                </a:lnTo>
                <a:lnTo>
                  <a:pt x="74214" y="5703"/>
                </a:lnTo>
                <a:lnTo>
                  <a:pt x="76603" y="5703"/>
                </a:lnTo>
                <a:close/>
                <a:moveTo>
                  <a:pt x="76603" y="10629"/>
                </a:moveTo>
                <a:lnTo>
                  <a:pt x="74214" y="10629"/>
                </a:lnTo>
                <a:lnTo>
                  <a:pt x="74214" y="8240"/>
                </a:lnTo>
                <a:lnTo>
                  <a:pt x="76603" y="8240"/>
                </a:lnTo>
                <a:close/>
                <a:moveTo>
                  <a:pt x="76603" y="13166"/>
                </a:moveTo>
                <a:lnTo>
                  <a:pt x="74214" y="13166"/>
                </a:lnTo>
                <a:lnTo>
                  <a:pt x="74214" y="10777"/>
                </a:lnTo>
                <a:lnTo>
                  <a:pt x="76603" y="10777"/>
                </a:lnTo>
                <a:close/>
                <a:moveTo>
                  <a:pt x="76603" y="15704"/>
                </a:moveTo>
                <a:lnTo>
                  <a:pt x="74214" y="15704"/>
                </a:lnTo>
                <a:lnTo>
                  <a:pt x="74214" y="13316"/>
                </a:lnTo>
                <a:lnTo>
                  <a:pt x="76603" y="13316"/>
                </a:lnTo>
                <a:close/>
                <a:moveTo>
                  <a:pt x="76603" y="18242"/>
                </a:moveTo>
                <a:lnTo>
                  <a:pt x="74214" y="18242"/>
                </a:lnTo>
                <a:lnTo>
                  <a:pt x="74214" y="15853"/>
                </a:lnTo>
                <a:lnTo>
                  <a:pt x="76603" y="15853"/>
                </a:lnTo>
                <a:close/>
                <a:moveTo>
                  <a:pt x="76603" y="20778"/>
                </a:moveTo>
                <a:lnTo>
                  <a:pt x="74214" y="20778"/>
                </a:lnTo>
                <a:lnTo>
                  <a:pt x="74214" y="18389"/>
                </a:lnTo>
                <a:lnTo>
                  <a:pt x="76603" y="18389"/>
                </a:lnTo>
                <a:close/>
                <a:moveTo>
                  <a:pt x="76603" y="23316"/>
                </a:moveTo>
                <a:lnTo>
                  <a:pt x="74214" y="23316"/>
                </a:lnTo>
                <a:lnTo>
                  <a:pt x="74214" y="20928"/>
                </a:lnTo>
                <a:lnTo>
                  <a:pt x="76603" y="20928"/>
                </a:lnTo>
                <a:close/>
                <a:moveTo>
                  <a:pt x="76603" y="25854"/>
                </a:moveTo>
                <a:lnTo>
                  <a:pt x="74214" y="25854"/>
                </a:lnTo>
                <a:lnTo>
                  <a:pt x="74214" y="23465"/>
                </a:lnTo>
                <a:lnTo>
                  <a:pt x="76603" y="23465"/>
                </a:lnTo>
                <a:close/>
                <a:moveTo>
                  <a:pt x="76603" y="28391"/>
                </a:moveTo>
                <a:lnTo>
                  <a:pt x="74214" y="28391"/>
                </a:lnTo>
                <a:lnTo>
                  <a:pt x="74214" y="26002"/>
                </a:lnTo>
                <a:lnTo>
                  <a:pt x="76603" y="26002"/>
                </a:lnTo>
                <a:close/>
                <a:moveTo>
                  <a:pt x="76603" y="30928"/>
                </a:moveTo>
                <a:lnTo>
                  <a:pt x="74214" y="30928"/>
                </a:lnTo>
                <a:lnTo>
                  <a:pt x="74214" y="28540"/>
                </a:lnTo>
                <a:lnTo>
                  <a:pt x="76603" y="28540"/>
                </a:lnTo>
                <a:close/>
                <a:moveTo>
                  <a:pt x="76603" y="33466"/>
                </a:moveTo>
                <a:lnTo>
                  <a:pt x="74214" y="33466"/>
                </a:lnTo>
                <a:lnTo>
                  <a:pt x="74214" y="31077"/>
                </a:lnTo>
                <a:lnTo>
                  <a:pt x="76603" y="31077"/>
                </a:lnTo>
                <a:close/>
                <a:moveTo>
                  <a:pt x="76603" y="36003"/>
                </a:moveTo>
                <a:lnTo>
                  <a:pt x="74214" y="36003"/>
                </a:lnTo>
                <a:lnTo>
                  <a:pt x="74214" y="33614"/>
                </a:lnTo>
                <a:lnTo>
                  <a:pt x="76603" y="33614"/>
                </a:lnTo>
                <a:close/>
                <a:moveTo>
                  <a:pt x="76603" y="38540"/>
                </a:moveTo>
                <a:lnTo>
                  <a:pt x="74214" y="38540"/>
                </a:lnTo>
                <a:lnTo>
                  <a:pt x="74214" y="36152"/>
                </a:lnTo>
                <a:lnTo>
                  <a:pt x="76603" y="36152"/>
                </a:lnTo>
                <a:close/>
                <a:moveTo>
                  <a:pt x="76603" y="41079"/>
                </a:moveTo>
                <a:lnTo>
                  <a:pt x="74214" y="41079"/>
                </a:lnTo>
                <a:lnTo>
                  <a:pt x="74214" y="38690"/>
                </a:lnTo>
                <a:lnTo>
                  <a:pt x="76603" y="38690"/>
                </a:lnTo>
                <a:close/>
                <a:moveTo>
                  <a:pt x="76603" y="43616"/>
                </a:moveTo>
                <a:lnTo>
                  <a:pt x="74214" y="43616"/>
                </a:lnTo>
                <a:lnTo>
                  <a:pt x="74214" y="41226"/>
                </a:lnTo>
                <a:lnTo>
                  <a:pt x="76603" y="41226"/>
                </a:lnTo>
                <a:close/>
                <a:moveTo>
                  <a:pt x="76603" y="46152"/>
                </a:moveTo>
                <a:lnTo>
                  <a:pt x="74214" y="46152"/>
                </a:lnTo>
                <a:lnTo>
                  <a:pt x="74214" y="43764"/>
                </a:lnTo>
                <a:lnTo>
                  <a:pt x="76603" y="43764"/>
                </a:lnTo>
                <a:close/>
                <a:moveTo>
                  <a:pt x="76603" y="48691"/>
                </a:moveTo>
                <a:lnTo>
                  <a:pt x="74214" y="48691"/>
                </a:lnTo>
                <a:lnTo>
                  <a:pt x="74214" y="46302"/>
                </a:lnTo>
                <a:lnTo>
                  <a:pt x="76603" y="46302"/>
                </a:lnTo>
                <a:close/>
                <a:moveTo>
                  <a:pt x="76603" y="51228"/>
                </a:moveTo>
                <a:lnTo>
                  <a:pt x="74214" y="51228"/>
                </a:lnTo>
                <a:lnTo>
                  <a:pt x="74214" y="48839"/>
                </a:lnTo>
                <a:lnTo>
                  <a:pt x="76603" y="48839"/>
                </a:lnTo>
                <a:close/>
                <a:moveTo>
                  <a:pt x="76603" y="53765"/>
                </a:moveTo>
                <a:lnTo>
                  <a:pt x="74214" y="53765"/>
                </a:lnTo>
                <a:lnTo>
                  <a:pt x="74214" y="51376"/>
                </a:lnTo>
                <a:lnTo>
                  <a:pt x="76603" y="51376"/>
                </a:lnTo>
                <a:close/>
                <a:moveTo>
                  <a:pt x="76603" y="56303"/>
                </a:moveTo>
                <a:lnTo>
                  <a:pt x="74214" y="56303"/>
                </a:lnTo>
                <a:lnTo>
                  <a:pt x="74214" y="53914"/>
                </a:lnTo>
                <a:lnTo>
                  <a:pt x="76603" y="53914"/>
                </a:lnTo>
                <a:close/>
                <a:moveTo>
                  <a:pt x="76603" y="58840"/>
                </a:moveTo>
                <a:lnTo>
                  <a:pt x="74214" y="58840"/>
                </a:lnTo>
                <a:lnTo>
                  <a:pt x="74214" y="56451"/>
                </a:lnTo>
                <a:lnTo>
                  <a:pt x="76603" y="56451"/>
                </a:lnTo>
                <a:close/>
                <a:moveTo>
                  <a:pt x="74065" y="5554"/>
                </a:moveTo>
                <a:lnTo>
                  <a:pt x="71676" y="5554"/>
                </a:lnTo>
                <a:lnTo>
                  <a:pt x="71676" y="3165"/>
                </a:lnTo>
                <a:lnTo>
                  <a:pt x="74065" y="3165"/>
                </a:lnTo>
                <a:close/>
                <a:moveTo>
                  <a:pt x="74065" y="8092"/>
                </a:moveTo>
                <a:lnTo>
                  <a:pt x="71676" y="8092"/>
                </a:lnTo>
                <a:lnTo>
                  <a:pt x="71676" y="5703"/>
                </a:lnTo>
                <a:lnTo>
                  <a:pt x="74065" y="5703"/>
                </a:lnTo>
                <a:close/>
                <a:moveTo>
                  <a:pt x="74065" y="10629"/>
                </a:moveTo>
                <a:lnTo>
                  <a:pt x="71676" y="10629"/>
                </a:lnTo>
                <a:lnTo>
                  <a:pt x="71676" y="8240"/>
                </a:lnTo>
                <a:lnTo>
                  <a:pt x="74065" y="8240"/>
                </a:lnTo>
                <a:close/>
                <a:moveTo>
                  <a:pt x="74065" y="13166"/>
                </a:moveTo>
                <a:lnTo>
                  <a:pt x="71676" y="13166"/>
                </a:lnTo>
                <a:lnTo>
                  <a:pt x="71676" y="10777"/>
                </a:lnTo>
                <a:lnTo>
                  <a:pt x="74065" y="10777"/>
                </a:lnTo>
                <a:close/>
                <a:moveTo>
                  <a:pt x="74065" y="15704"/>
                </a:moveTo>
                <a:lnTo>
                  <a:pt x="71676" y="15704"/>
                </a:lnTo>
                <a:lnTo>
                  <a:pt x="71676" y="13316"/>
                </a:lnTo>
                <a:lnTo>
                  <a:pt x="74065" y="13316"/>
                </a:lnTo>
                <a:close/>
                <a:moveTo>
                  <a:pt x="74065" y="18242"/>
                </a:moveTo>
                <a:lnTo>
                  <a:pt x="71676" y="18242"/>
                </a:lnTo>
                <a:lnTo>
                  <a:pt x="71676" y="15853"/>
                </a:lnTo>
                <a:lnTo>
                  <a:pt x="74065" y="15853"/>
                </a:lnTo>
                <a:close/>
                <a:moveTo>
                  <a:pt x="74065" y="20778"/>
                </a:moveTo>
                <a:lnTo>
                  <a:pt x="71676" y="20778"/>
                </a:lnTo>
                <a:lnTo>
                  <a:pt x="71676" y="18389"/>
                </a:lnTo>
                <a:lnTo>
                  <a:pt x="74065" y="18389"/>
                </a:lnTo>
                <a:close/>
                <a:moveTo>
                  <a:pt x="74065" y="23316"/>
                </a:moveTo>
                <a:lnTo>
                  <a:pt x="71676" y="23316"/>
                </a:lnTo>
                <a:lnTo>
                  <a:pt x="71676" y="20928"/>
                </a:lnTo>
                <a:lnTo>
                  <a:pt x="74065" y="20928"/>
                </a:lnTo>
                <a:close/>
                <a:moveTo>
                  <a:pt x="74065" y="25854"/>
                </a:moveTo>
                <a:lnTo>
                  <a:pt x="71676" y="25854"/>
                </a:lnTo>
                <a:lnTo>
                  <a:pt x="71676" y="23465"/>
                </a:lnTo>
                <a:lnTo>
                  <a:pt x="74065" y="23465"/>
                </a:lnTo>
                <a:close/>
                <a:moveTo>
                  <a:pt x="74065" y="28391"/>
                </a:moveTo>
                <a:lnTo>
                  <a:pt x="71676" y="28391"/>
                </a:lnTo>
                <a:lnTo>
                  <a:pt x="71676" y="26002"/>
                </a:lnTo>
                <a:lnTo>
                  <a:pt x="74065" y="26002"/>
                </a:lnTo>
                <a:close/>
                <a:moveTo>
                  <a:pt x="74065" y="30928"/>
                </a:moveTo>
                <a:lnTo>
                  <a:pt x="71676" y="30928"/>
                </a:lnTo>
                <a:lnTo>
                  <a:pt x="71676" y="28540"/>
                </a:lnTo>
                <a:lnTo>
                  <a:pt x="74065" y="28540"/>
                </a:lnTo>
                <a:close/>
                <a:moveTo>
                  <a:pt x="74065" y="33466"/>
                </a:moveTo>
                <a:lnTo>
                  <a:pt x="71676" y="33466"/>
                </a:lnTo>
                <a:lnTo>
                  <a:pt x="71676" y="31077"/>
                </a:lnTo>
                <a:lnTo>
                  <a:pt x="74065" y="31077"/>
                </a:lnTo>
                <a:close/>
                <a:moveTo>
                  <a:pt x="74065" y="36003"/>
                </a:moveTo>
                <a:lnTo>
                  <a:pt x="71676" y="36003"/>
                </a:lnTo>
                <a:lnTo>
                  <a:pt x="71676" y="33614"/>
                </a:lnTo>
                <a:lnTo>
                  <a:pt x="74065" y="33614"/>
                </a:lnTo>
                <a:close/>
                <a:moveTo>
                  <a:pt x="74065" y="38540"/>
                </a:moveTo>
                <a:lnTo>
                  <a:pt x="71676" y="38540"/>
                </a:lnTo>
                <a:lnTo>
                  <a:pt x="71676" y="36152"/>
                </a:lnTo>
                <a:lnTo>
                  <a:pt x="74065" y="36152"/>
                </a:lnTo>
                <a:close/>
                <a:moveTo>
                  <a:pt x="74065" y="41079"/>
                </a:moveTo>
                <a:lnTo>
                  <a:pt x="71676" y="41079"/>
                </a:lnTo>
                <a:lnTo>
                  <a:pt x="71676" y="38690"/>
                </a:lnTo>
                <a:lnTo>
                  <a:pt x="74065" y="38690"/>
                </a:lnTo>
                <a:close/>
                <a:moveTo>
                  <a:pt x="74065" y="43616"/>
                </a:moveTo>
                <a:lnTo>
                  <a:pt x="71676" y="43616"/>
                </a:lnTo>
                <a:lnTo>
                  <a:pt x="71676" y="41226"/>
                </a:lnTo>
                <a:lnTo>
                  <a:pt x="74065" y="41226"/>
                </a:lnTo>
                <a:close/>
                <a:moveTo>
                  <a:pt x="74065" y="46152"/>
                </a:moveTo>
                <a:lnTo>
                  <a:pt x="71676" y="46152"/>
                </a:lnTo>
                <a:lnTo>
                  <a:pt x="71676" y="43764"/>
                </a:lnTo>
                <a:lnTo>
                  <a:pt x="74065" y="43764"/>
                </a:lnTo>
                <a:close/>
                <a:moveTo>
                  <a:pt x="74065" y="48691"/>
                </a:moveTo>
                <a:lnTo>
                  <a:pt x="71676" y="48691"/>
                </a:lnTo>
                <a:lnTo>
                  <a:pt x="71676" y="46302"/>
                </a:lnTo>
                <a:lnTo>
                  <a:pt x="74065" y="46302"/>
                </a:lnTo>
                <a:close/>
                <a:moveTo>
                  <a:pt x="74065" y="51228"/>
                </a:moveTo>
                <a:lnTo>
                  <a:pt x="71676" y="51228"/>
                </a:lnTo>
                <a:lnTo>
                  <a:pt x="71676" y="48839"/>
                </a:lnTo>
                <a:lnTo>
                  <a:pt x="74065" y="48839"/>
                </a:lnTo>
                <a:close/>
                <a:moveTo>
                  <a:pt x="74065" y="53765"/>
                </a:moveTo>
                <a:lnTo>
                  <a:pt x="71676" y="53765"/>
                </a:lnTo>
                <a:lnTo>
                  <a:pt x="71676" y="51376"/>
                </a:lnTo>
                <a:lnTo>
                  <a:pt x="74065" y="51376"/>
                </a:lnTo>
                <a:close/>
                <a:moveTo>
                  <a:pt x="74065" y="56303"/>
                </a:moveTo>
                <a:lnTo>
                  <a:pt x="71676" y="56303"/>
                </a:lnTo>
                <a:lnTo>
                  <a:pt x="71676" y="53914"/>
                </a:lnTo>
                <a:lnTo>
                  <a:pt x="74065" y="53914"/>
                </a:lnTo>
                <a:close/>
                <a:moveTo>
                  <a:pt x="74065" y="58840"/>
                </a:moveTo>
                <a:lnTo>
                  <a:pt x="71676" y="58840"/>
                </a:lnTo>
                <a:lnTo>
                  <a:pt x="71676" y="56451"/>
                </a:lnTo>
                <a:lnTo>
                  <a:pt x="74065" y="56451"/>
                </a:lnTo>
                <a:close/>
                <a:moveTo>
                  <a:pt x="71527" y="5554"/>
                </a:moveTo>
                <a:lnTo>
                  <a:pt x="69139" y="5554"/>
                </a:lnTo>
                <a:lnTo>
                  <a:pt x="69139" y="3165"/>
                </a:lnTo>
                <a:lnTo>
                  <a:pt x="71527" y="3165"/>
                </a:lnTo>
                <a:close/>
                <a:moveTo>
                  <a:pt x="71527" y="8092"/>
                </a:moveTo>
                <a:lnTo>
                  <a:pt x="69139" y="8092"/>
                </a:lnTo>
                <a:lnTo>
                  <a:pt x="69139" y="5703"/>
                </a:lnTo>
                <a:lnTo>
                  <a:pt x="71527" y="5703"/>
                </a:lnTo>
                <a:close/>
                <a:moveTo>
                  <a:pt x="71527" y="10629"/>
                </a:moveTo>
                <a:lnTo>
                  <a:pt x="69139" y="10629"/>
                </a:lnTo>
                <a:lnTo>
                  <a:pt x="69139" y="8240"/>
                </a:lnTo>
                <a:lnTo>
                  <a:pt x="71527" y="8240"/>
                </a:lnTo>
                <a:close/>
                <a:moveTo>
                  <a:pt x="71527" y="13166"/>
                </a:moveTo>
                <a:lnTo>
                  <a:pt x="69139" y="13166"/>
                </a:lnTo>
                <a:lnTo>
                  <a:pt x="69139" y="10777"/>
                </a:lnTo>
                <a:lnTo>
                  <a:pt x="71527" y="10777"/>
                </a:lnTo>
                <a:close/>
                <a:moveTo>
                  <a:pt x="71527" y="15704"/>
                </a:moveTo>
                <a:lnTo>
                  <a:pt x="69139" y="15704"/>
                </a:lnTo>
                <a:lnTo>
                  <a:pt x="69139" y="13316"/>
                </a:lnTo>
                <a:lnTo>
                  <a:pt x="71527" y="13316"/>
                </a:lnTo>
                <a:close/>
                <a:moveTo>
                  <a:pt x="71527" y="18242"/>
                </a:moveTo>
                <a:lnTo>
                  <a:pt x="69139" y="18242"/>
                </a:lnTo>
                <a:lnTo>
                  <a:pt x="69139" y="15853"/>
                </a:lnTo>
                <a:lnTo>
                  <a:pt x="71527" y="15853"/>
                </a:lnTo>
                <a:close/>
                <a:moveTo>
                  <a:pt x="71527" y="20778"/>
                </a:moveTo>
                <a:lnTo>
                  <a:pt x="69139" y="20778"/>
                </a:lnTo>
                <a:lnTo>
                  <a:pt x="69139" y="18389"/>
                </a:lnTo>
                <a:lnTo>
                  <a:pt x="71527" y="18389"/>
                </a:lnTo>
                <a:close/>
                <a:moveTo>
                  <a:pt x="71527" y="23316"/>
                </a:moveTo>
                <a:lnTo>
                  <a:pt x="69139" y="23316"/>
                </a:lnTo>
                <a:lnTo>
                  <a:pt x="69139" y="20928"/>
                </a:lnTo>
                <a:lnTo>
                  <a:pt x="71527" y="20928"/>
                </a:lnTo>
                <a:close/>
                <a:moveTo>
                  <a:pt x="71527" y="25854"/>
                </a:moveTo>
                <a:lnTo>
                  <a:pt x="69139" y="25854"/>
                </a:lnTo>
                <a:lnTo>
                  <a:pt x="69139" y="23465"/>
                </a:lnTo>
                <a:lnTo>
                  <a:pt x="71527" y="23465"/>
                </a:lnTo>
                <a:close/>
                <a:moveTo>
                  <a:pt x="71527" y="28391"/>
                </a:moveTo>
                <a:lnTo>
                  <a:pt x="69139" y="28391"/>
                </a:lnTo>
                <a:lnTo>
                  <a:pt x="69139" y="26002"/>
                </a:lnTo>
                <a:lnTo>
                  <a:pt x="71527" y="26002"/>
                </a:lnTo>
                <a:close/>
                <a:moveTo>
                  <a:pt x="71527" y="30928"/>
                </a:moveTo>
                <a:lnTo>
                  <a:pt x="69139" y="30928"/>
                </a:lnTo>
                <a:lnTo>
                  <a:pt x="69139" y="28540"/>
                </a:lnTo>
                <a:lnTo>
                  <a:pt x="71527" y="28540"/>
                </a:lnTo>
                <a:close/>
                <a:moveTo>
                  <a:pt x="71527" y="33466"/>
                </a:moveTo>
                <a:lnTo>
                  <a:pt x="69139" y="33466"/>
                </a:lnTo>
                <a:lnTo>
                  <a:pt x="69139" y="31077"/>
                </a:lnTo>
                <a:lnTo>
                  <a:pt x="71527" y="31077"/>
                </a:lnTo>
                <a:close/>
                <a:moveTo>
                  <a:pt x="71527" y="36003"/>
                </a:moveTo>
                <a:lnTo>
                  <a:pt x="69139" y="36003"/>
                </a:lnTo>
                <a:lnTo>
                  <a:pt x="69139" y="33614"/>
                </a:lnTo>
                <a:lnTo>
                  <a:pt x="71527" y="33614"/>
                </a:lnTo>
                <a:close/>
                <a:moveTo>
                  <a:pt x="71527" y="38540"/>
                </a:moveTo>
                <a:lnTo>
                  <a:pt x="69139" y="38540"/>
                </a:lnTo>
                <a:lnTo>
                  <a:pt x="69139" y="36152"/>
                </a:lnTo>
                <a:lnTo>
                  <a:pt x="71527" y="36152"/>
                </a:lnTo>
                <a:close/>
                <a:moveTo>
                  <a:pt x="71527" y="41079"/>
                </a:moveTo>
                <a:lnTo>
                  <a:pt x="69139" y="41079"/>
                </a:lnTo>
                <a:lnTo>
                  <a:pt x="69139" y="38690"/>
                </a:lnTo>
                <a:lnTo>
                  <a:pt x="71527" y="38690"/>
                </a:lnTo>
                <a:close/>
                <a:moveTo>
                  <a:pt x="71527" y="43616"/>
                </a:moveTo>
                <a:lnTo>
                  <a:pt x="69139" y="43616"/>
                </a:lnTo>
                <a:lnTo>
                  <a:pt x="69139" y="41226"/>
                </a:lnTo>
                <a:lnTo>
                  <a:pt x="71527" y="41226"/>
                </a:lnTo>
                <a:close/>
                <a:moveTo>
                  <a:pt x="71527" y="46152"/>
                </a:moveTo>
                <a:lnTo>
                  <a:pt x="69139" y="46152"/>
                </a:lnTo>
                <a:lnTo>
                  <a:pt x="69139" y="43764"/>
                </a:lnTo>
                <a:lnTo>
                  <a:pt x="71527" y="43764"/>
                </a:lnTo>
                <a:close/>
                <a:moveTo>
                  <a:pt x="71527" y="48691"/>
                </a:moveTo>
                <a:lnTo>
                  <a:pt x="69139" y="48691"/>
                </a:lnTo>
                <a:lnTo>
                  <a:pt x="69139" y="46302"/>
                </a:lnTo>
                <a:lnTo>
                  <a:pt x="71527" y="46302"/>
                </a:lnTo>
                <a:close/>
                <a:moveTo>
                  <a:pt x="71527" y="51228"/>
                </a:moveTo>
                <a:lnTo>
                  <a:pt x="69139" y="51228"/>
                </a:lnTo>
                <a:lnTo>
                  <a:pt x="69139" y="48839"/>
                </a:lnTo>
                <a:lnTo>
                  <a:pt x="71527" y="48839"/>
                </a:lnTo>
                <a:close/>
                <a:moveTo>
                  <a:pt x="71527" y="53765"/>
                </a:moveTo>
                <a:lnTo>
                  <a:pt x="69139" y="53765"/>
                </a:lnTo>
                <a:lnTo>
                  <a:pt x="69139" y="51376"/>
                </a:lnTo>
                <a:lnTo>
                  <a:pt x="71527" y="51376"/>
                </a:lnTo>
                <a:close/>
                <a:moveTo>
                  <a:pt x="71527" y="56303"/>
                </a:moveTo>
                <a:lnTo>
                  <a:pt x="69139" y="56303"/>
                </a:lnTo>
                <a:lnTo>
                  <a:pt x="69139" y="53914"/>
                </a:lnTo>
                <a:lnTo>
                  <a:pt x="71527" y="53914"/>
                </a:lnTo>
                <a:close/>
                <a:moveTo>
                  <a:pt x="71527" y="58840"/>
                </a:moveTo>
                <a:lnTo>
                  <a:pt x="69139" y="58840"/>
                </a:lnTo>
                <a:lnTo>
                  <a:pt x="69139" y="56451"/>
                </a:lnTo>
                <a:lnTo>
                  <a:pt x="71527" y="56451"/>
                </a:lnTo>
                <a:close/>
                <a:moveTo>
                  <a:pt x="68990" y="5554"/>
                </a:moveTo>
                <a:lnTo>
                  <a:pt x="66601" y="5554"/>
                </a:lnTo>
                <a:lnTo>
                  <a:pt x="66601" y="3165"/>
                </a:lnTo>
                <a:lnTo>
                  <a:pt x="68990" y="3165"/>
                </a:lnTo>
                <a:close/>
                <a:moveTo>
                  <a:pt x="68990" y="8092"/>
                </a:moveTo>
                <a:lnTo>
                  <a:pt x="66601" y="8092"/>
                </a:lnTo>
                <a:lnTo>
                  <a:pt x="66601" y="5703"/>
                </a:lnTo>
                <a:lnTo>
                  <a:pt x="68990" y="5703"/>
                </a:lnTo>
                <a:close/>
                <a:moveTo>
                  <a:pt x="68990" y="10629"/>
                </a:moveTo>
                <a:lnTo>
                  <a:pt x="66601" y="10629"/>
                </a:lnTo>
                <a:lnTo>
                  <a:pt x="66601" y="8240"/>
                </a:lnTo>
                <a:lnTo>
                  <a:pt x="68990" y="8240"/>
                </a:lnTo>
                <a:close/>
                <a:moveTo>
                  <a:pt x="68990" y="13166"/>
                </a:moveTo>
                <a:lnTo>
                  <a:pt x="66601" y="13166"/>
                </a:lnTo>
                <a:lnTo>
                  <a:pt x="66601" y="10777"/>
                </a:lnTo>
                <a:lnTo>
                  <a:pt x="68990" y="10777"/>
                </a:lnTo>
                <a:close/>
                <a:moveTo>
                  <a:pt x="68990" y="15704"/>
                </a:moveTo>
                <a:lnTo>
                  <a:pt x="66601" y="15704"/>
                </a:lnTo>
                <a:lnTo>
                  <a:pt x="66601" y="13316"/>
                </a:lnTo>
                <a:lnTo>
                  <a:pt x="68990" y="13316"/>
                </a:lnTo>
                <a:close/>
                <a:moveTo>
                  <a:pt x="68990" y="18242"/>
                </a:moveTo>
                <a:lnTo>
                  <a:pt x="66601" y="18242"/>
                </a:lnTo>
                <a:lnTo>
                  <a:pt x="66601" y="15853"/>
                </a:lnTo>
                <a:lnTo>
                  <a:pt x="68990" y="15853"/>
                </a:lnTo>
                <a:close/>
                <a:moveTo>
                  <a:pt x="68990" y="20778"/>
                </a:moveTo>
                <a:lnTo>
                  <a:pt x="66601" y="20778"/>
                </a:lnTo>
                <a:lnTo>
                  <a:pt x="66601" y="18389"/>
                </a:lnTo>
                <a:lnTo>
                  <a:pt x="68990" y="18389"/>
                </a:lnTo>
                <a:close/>
                <a:moveTo>
                  <a:pt x="68990" y="23316"/>
                </a:moveTo>
                <a:lnTo>
                  <a:pt x="66601" y="23316"/>
                </a:lnTo>
                <a:lnTo>
                  <a:pt x="66601" y="20928"/>
                </a:lnTo>
                <a:lnTo>
                  <a:pt x="68990" y="20928"/>
                </a:lnTo>
                <a:close/>
                <a:moveTo>
                  <a:pt x="68990" y="25854"/>
                </a:moveTo>
                <a:lnTo>
                  <a:pt x="66601" y="25854"/>
                </a:lnTo>
                <a:lnTo>
                  <a:pt x="66601" y="23465"/>
                </a:lnTo>
                <a:lnTo>
                  <a:pt x="68990" y="23465"/>
                </a:lnTo>
                <a:close/>
                <a:moveTo>
                  <a:pt x="68990" y="28391"/>
                </a:moveTo>
                <a:lnTo>
                  <a:pt x="66601" y="28391"/>
                </a:lnTo>
                <a:lnTo>
                  <a:pt x="66601" y="26002"/>
                </a:lnTo>
                <a:lnTo>
                  <a:pt x="68990" y="26002"/>
                </a:lnTo>
                <a:close/>
                <a:moveTo>
                  <a:pt x="68990" y="30928"/>
                </a:moveTo>
                <a:lnTo>
                  <a:pt x="66601" y="30928"/>
                </a:lnTo>
                <a:lnTo>
                  <a:pt x="66601" y="28540"/>
                </a:lnTo>
                <a:lnTo>
                  <a:pt x="68990" y="28540"/>
                </a:lnTo>
                <a:close/>
                <a:moveTo>
                  <a:pt x="68990" y="33466"/>
                </a:moveTo>
                <a:lnTo>
                  <a:pt x="66601" y="33466"/>
                </a:lnTo>
                <a:lnTo>
                  <a:pt x="66601" y="31077"/>
                </a:lnTo>
                <a:lnTo>
                  <a:pt x="68990" y="31077"/>
                </a:lnTo>
                <a:close/>
                <a:moveTo>
                  <a:pt x="68990" y="36003"/>
                </a:moveTo>
                <a:lnTo>
                  <a:pt x="66601" y="36003"/>
                </a:lnTo>
                <a:lnTo>
                  <a:pt x="66601" y="33614"/>
                </a:lnTo>
                <a:lnTo>
                  <a:pt x="68990" y="33614"/>
                </a:lnTo>
                <a:close/>
                <a:moveTo>
                  <a:pt x="68990" y="38540"/>
                </a:moveTo>
                <a:lnTo>
                  <a:pt x="66601" y="38540"/>
                </a:lnTo>
                <a:lnTo>
                  <a:pt x="66601" y="36152"/>
                </a:lnTo>
                <a:lnTo>
                  <a:pt x="68990" y="36152"/>
                </a:lnTo>
                <a:close/>
                <a:moveTo>
                  <a:pt x="68990" y="41079"/>
                </a:moveTo>
                <a:lnTo>
                  <a:pt x="66601" y="41079"/>
                </a:lnTo>
                <a:lnTo>
                  <a:pt x="66601" y="38690"/>
                </a:lnTo>
                <a:lnTo>
                  <a:pt x="68990" y="38690"/>
                </a:lnTo>
                <a:close/>
                <a:moveTo>
                  <a:pt x="68990" y="43616"/>
                </a:moveTo>
                <a:lnTo>
                  <a:pt x="66601" y="43616"/>
                </a:lnTo>
                <a:lnTo>
                  <a:pt x="66601" y="41226"/>
                </a:lnTo>
                <a:lnTo>
                  <a:pt x="68990" y="41226"/>
                </a:lnTo>
                <a:close/>
                <a:moveTo>
                  <a:pt x="68990" y="46152"/>
                </a:moveTo>
                <a:lnTo>
                  <a:pt x="66601" y="46152"/>
                </a:lnTo>
                <a:lnTo>
                  <a:pt x="66601" y="43764"/>
                </a:lnTo>
                <a:lnTo>
                  <a:pt x="68990" y="43764"/>
                </a:lnTo>
                <a:close/>
                <a:moveTo>
                  <a:pt x="68990" y="48691"/>
                </a:moveTo>
                <a:lnTo>
                  <a:pt x="66601" y="48691"/>
                </a:lnTo>
                <a:lnTo>
                  <a:pt x="66601" y="46302"/>
                </a:lnTo>
                <a:lnTo>
                  <a:pt x="68990" y="46302"/>
                </a:lnTo>
                <a:close/>
                <a:moveTo>
                  <a:pt x="68990" y="51228"/>
                </a:moveTo>
                <a:lnTo>
                  <a:pt x="66601" y="51228"/>
                </a:lnTo>
                <a:lnTo>
                  <a:pt x="66601" y="48839"/>
                </a:lnTo>
                <a:lnTo>
                  <a:pt x="68990" y="48839"/>
                </a:lnTo>
                <a:close/>
                <a:moveTo>
                  <a:pt x="68990" y="53765"/>
                </a:moveTo>
                <a:lnTo>
                  <a:pt x="66601" y="53765"/>
                </a:lnTo>
                <a:lnTo>
                  <a:pt x="66601" y="51376"/>
                </a:lnTo>
                <a:lnTo>
                  <a:pt x="68990" y="51376"/>
                </a:lnTo>
                <a:close/>
                <a:moveTo>
                  <a:pt x="68990" y="56303"/>
                </a:moveTo>
                <a:lnTo>
                  <a:pt x="66601" y="56303"/>
                </a:lnTo>
                <a:lnTo>
                  <a:pt x="66601" y="53914"/>
                </a:lnTo>
                <a:lnTo>
                  <a:pt x="68990" y="53914"/>
                </a:lnTo>
                <a:close/>
                <a:moveTo>
                  <a:pt x="68990" y="58840"/>
                </a:moveTo>
                <a:lnTo>
                  <a:pt x="66601" y="58840"/>
                </a:lnTo>
                <a:lnTo>
                  <a:pt x="66601" y="56451"/>
                </a:lnTo>
                <a:lnTo>
                  <a:pt x="68990" y="56451"/>
                </a:lnTo>
                <a:close/>
                <a:moveTo>
                  <a:pt x="66452" y="5554"/>
                </a:moveTo>
                <a:lnTo>
                  <a:pt x="64064" y="5554"/>
                </a:lnTo>
                <a:lnTo>
                  <a:pt x="64064" y="3165"/>
                </a:lnTo>
                <a:lnTo>
                  <a:pt x="66452" y="3165"/>
                </a:lnTo>
                <a:close/>
                <a:moveTo>
                  <a:pt x="66452" y="8092"/>
                </a:moveTo>
                <a:lnTo>
                  <a:pt x="64064" y="8092"/>
                </a:lnTo>
                <a:lnTo>
                  <a:pt x="64064" y="5703"/>
                </a:lnTo>
                <a:lnTo>
                  <a:pt x="66452" y="5703"/>
                </a:lnTo>
                <a:close/>
                <a:moveTo>
                  <a:pt x="66452" y="10629"/>
                </a:moveTo>
                <a:lnTo>
                  <a:pt x="64064" y="10629"/>
                </a:lnTo>
                <a:lnTo>
                  <a:pt x="64064" y="8240"/>
                </a:lnTo>
                <a:lnTo>
                  <a:pt x="66452" y="8240"/>
                </a:lnTo>
                <a:close/>
                <a:moveTo>
                  <a:pt x="66452" y="13166"/>
                </a:moveTo>
                <a:lnTo>
                  <a:pt x="64064" y="13166"/>
                </a:lnTo>
                <a:lnTo>
                  <a:pt x="64064" y="10777"/>
                </a:lnTo>
                <a:lnTo>
                  <a:pt x="66452" y="10777"/>
                </a:lnTo>
                <a:close/>
                <a:moveTo>
                  <a:pt x="66452" y="15704"/>
                </a:moveTo>
                <a:lnTo>
                  <a:pt x="64064" y="15704"/>
                </a:lnTo>
                <a:lnTo>
                  <a:pt x="64064" y="13316"/>
                </a:lnTo>
                <a:lnTo>
                  <a:pt x="66452" y="13316"/>
                </a:lnTo>
                <a:close/>
                <a:moveTo>
                  <a:pt x="66452" y="18242"/>
                </a:moveTo>
                <a:lnTo>
                  <a:pt x="64064" y="18242"/>
                </a:lnTo>
                <a:lnTo>
                  <a:pt x="64064" y="15853"/>
                </a:lnTo>
                <a:lnTo>
                  <a:pt x="66452" y="15853"/>
                </a:lnTo>
                <a:close/>
                <a:moveTo>
                  <a:pt x="66452" y="20778"/>
                </a:moveTo>
                <a:lnTo>
                  <a:pt x="64064" y="20778"/>
                </a:lnTo>
                <a:lnTo>
                  <a:pt x="64064" y="18389"/>
                </a:lnTo>
                <a:lnTo>
                  <a:pt x="66452" y="18389"/>
                </a:lnTo>
                <a:close/>
                <a:moveTo>
                  <a:pt x="66452" y="23316"/>
                </a:moveTo>
                <a:lnTo>
                  <a:pt x="64064" y="23316"/>
                </a:lnTo>
                <a:lnTo>
                  <a:pt x="64064" y="20928"/>
                </a:lnTo>
                <a:lnTo>
                  <a:pt x="66452" y="20928"/>
                </a:lnTo>
                <a:close/>
                <a:moveTo>
                  <a:pt x="66452" y="25854"/>
                </a:moveTo>
                <a:lnTo>
                  <a:pt x="64064" y="25854"/>
                </a:lnTo>
                <a:lnTo>
                  <a:pt x="64064" y="23465"/>
                </a:lnTo>
                <a:lnTo>
                  <a:pt x="66452" y="23465"/>
                </a:lnTo>
                <a:close/>
                <a:moveTo>
                  <a:pt x="66452" y="28391"/>
                </a:moveTo>
                <a:lnTo>
                  <a:pt x="64064" y="28391"/>
                </a:lnTo>
                <a:lnTo>
                  <a:pt x="64064" y="26002"/>
                </a:lnTo>
                <a:lnTo>
                  <a:pt x="66452" y="26002"/>
                </a:lnTo>
                <a:close/>
                <a:moveTo>
                  <a:pt x="66452" y="30928"/>
                </a:moveTo>
                <a:lnTo>
                  <a:pt x="64064" y="30928"/>
                </a:lnTo>
                <a:lnTo>
                  <a:pt x="64064" y="28540"/>
                </a:lnTo>
                <a:lnTo>
                  <a:pt x="66452" y="28540"/>
                </a:lnTo>
                <a:close/>
                <a:moveTo>
                  <a:pt x="66452" y="33466"/>
                </a:moveTo>
                <a:lnTo>
                  <a:pt x="64064" y="33466"/>
                </a:lnTo>
                <a:lnTo>
                  <a:pt x="64064" y="31077"/>
                </a:lnTo>
                <a:lnTo>
                  <a:pt x="66452" y="31077"/>
                </a:lnTo>
                <a:close/>
                <a:moveTo>
                  <a:pt x="66452" y="36003"/>
                </a:moveTo>
                <a:lnTo>
                  <a:pt x="64064" y="36003"/>
                </a:lnTo>
                <a:lnTo>
                  <a:pt x="64064" y="33614"/>
                </a:lnTo>
                <a:lnTo>
                  <a:pt x="66452" y="33614"/>
                </a:lnTo>
                <a:close/>
                <a:moveTo>
                  <a:pt x="66452" y="38540"/>
                </a:moveTo>
                <a:lnTo>
                  <a:pt x="64064" y="38540"/>
                </a:lnTo>
                <a:lnTo>
                  <a:pt x="64064" y="36152"/>
                </a:lnTo>
                <a:lnTo>
                  <a:pt x="66452" y="36152"/>
                </a:lnTo>
                <a:close/>
                <a:moveTo>
                  <a:pt x="66452" y="41079"/>
                </a:moveTo>
                <a:lnTo>
                  <a:pt x="64064" y="41079"/>
                </a:lnTo>
                <a:lnTo>
                  <a:pt x="64064" y="38690"/>
                </a:lnTo>
                <a:lnTo>
                  <a:pt x="66452" y="38690"/>
                </a:lnTo>
                <a:close/>
                <a:moveTo>
                  <a:pt x="66452" y="43616"/>
                </a:moveTo>
                <a:lnTo>
                  <a:pt x="64064" y="43616"/>
                </a:lnTo>
                <a:lnTo>
                  <a:pt x="64064" y="41226"/>
                </a:lnTo>
                <a:lnTo>
                  <a:pt x="66452" y="41226"/>
                </a:lnTo>
                <a:close/>
                <a:moveTo>
                  <a:pt x="66452" y="46152"/>
                </a:moveTo>
                <a:lnTo>
                  <a:pt x="64064" y="46152"/>
                </a:lnTo>
                <a:lnTo>
                  <a:pt x="64064" y="43764"/>
                </a:lnTo>
                <a:lnTo>
                  <a:pt x="66452" y="43764"/>
                </a:lnTo>
                <a:close/>
                <a:moveTo>
                  <a:pt x="66452" y="48691"/>
                </a:moveTo>
                <a:lnTo>
                  <a:pt x="64064" y="48691"/>
                </a:lnTo>
                <a:lnTo>
                  <a:pt x="64064" y="46302"/>
                </a:lnTo>
                <a:lnTo>
                  <a:pt x="66452" y="46302"/>
                </a:lnTo>
                <a:close/>
                <a:moveTo>
                  <a:pt x="66452" y="51228"/>
                </a:moveTo>
                <a:lnTo>
                  <a:pt x="64064" y="51228"/>
                </a:lnTo>
                <a:lnTo>
                  <a:pt x="64064" y="48839"/>
                </a:lnTo>
                <a:lnTo>
                  <a:pt x="66452" y="48839"/>
                </a:lnTo>
                <a:close/>
                <a:moveTo>
                  <a:pt x="66452" y="53765"/>
                </a:moveTo>
                <a:lnTo>
                  <a:pt x="64064" y="53765"/>
                </a:lnTo>
                <a:lnTo>
                  <a:pt x="64064" y="51376"/>
                </a:lnTo>
                <a:lnTo>
                  <a:pt x="66452" y="51376"/>
                </a:lnTo>
                <a:close/>
                <a:moveTo>
                  <a:pt x="66452" y="56303"/>
                </a:moveTo>
                <a:lnTo>
                  <a:pt x="64064" y="56303"/>
                </a:lnTo>
                <a:lnTo>
                  <a:pt x="64064" y="53914"/>
                </a:lnTo>
                <a:lnTo>
                  <a:pt x="66452" y="53914"/>
                </a:lnTo>
                <a:close/>
                <a:moveTo>
                  <a:pt x="66452" y="58840"/>
                </a:moveTo>
                <a:lnTo>
                  <a:pt x="64064" y="58840"/>
                </a:lnTo>
                <a:lnTo>
                  <a:pt x="64064" y="56451"/>
                </a:lnTo>
                <a:lnTo>
                  <a:pt x="66452" y="56451"/>
                </a:lnTo>
                <a:close/>
                <a:moveTo>
                  <a:pt x="63915" y="5554"/>
                </a:moveTo>
                <a:lnTo>
                  <a:pt x="61526" y="5554"/>
                </a:lnTo>
                <a:lnTo>
                  <a:pt x="61526" y="3165"/>
                </a:lnTo>
                <a:lnTo>
                  <a:pt x="63915" y="3165"/>
                </a:lnTo>
                <a:close/>
                <a:moveTo>
                  <a:pt x="63915" y="8092"/>
                </a:moveTo>
                <a:lnTo>
                  <a:pt x="61526" y="8092"/>
                </a:lnTo>
                <a:lnTo>
                  <a:pt x="61526" y="5703"/>
                </a:lnTo>
                <a:lnTo>
                  <a:pt x="63915" y="5703"/>
                </a:lnTo>
                <a:close/>
                <a:moveTo>
                  <a:pt x="63915" y="10629"/>
                </a:moveTo>
                <a:lnTo>
                  <a:pt x="61526" y="10629"/>
                </a:lnTo>
                <a:lnTo>
                  <a:pt x="61526" y="8240"/>
                </a:lnTo>
                <a:lnTo>
                  <a:pt x="63915" y="8240"/>
                </a:lnTo>
                <a:close/>
                <a:moveTo>
                  <a:pt x="63915" y="13166"/>
                </a:moveTo>
                <a:lnTo>
                  <a:pt x="61526" y="13166"/>
                </a:lnTo>
                <a:lnTo>
                  <a:pt x="61526" y="10777"/>
                </a:lnTo>
                <a:lnTo>
                  <a:pt x="63915" y="10777"/>
                </a:lnTo>
                <a:close/>
                <a:moveTo>
                  <a:pt x="63915" y="15704"/>
                </a:moveTo>
                <a:lnTo>
                  <a:pt x="61526" y="15704"/>
                </a:lnTo>
                <a:lnTo>
                  <a:pt x="61526" y="13316"/>
                </a:lnTo>
                <a:lnTo>
                  <a:pt x="63915" y="13316"/>
                </a:lnTo>
                <a:close/>
                <a:moveTo>
                  <a:pt x="63915" y="18242"/>
                </a:moveTo>
                <a:lnTo>
                  <a:pt x="61526" y="18242"/>
                </a:lnTo>
                <a:lnTo>
                  <a:pt x="61526" y="15853"/>
                </a:lnTo>
                <a:lnTo>
                  <a:pt x="63915" y="15853"/>
                </a:lnTo>
                <a:close/>
                <a:moveTo>
                  <a:pt x="63915" y="20778"/>
                </a:moveTo>
                <a:lnTo>
                  <a:pt x="61526" y="20778"/>
                </a:lnTo>
                <a:lnTo>
                  <a:pt x="61526" y="18389"/>
                </a:lnTo>
                <a:lnTo>
                  <a:pt x="63915" y="18389"/>
                </a:lnTo>
                <a:close/>
                <a:moveTo>
                  <a:pt x="63915" y="23316"/>
                </a:moveTo>
                <a:lnTo>
                  <a:pt x="61526" y="23316"/>
                </a:lnTo>
                <a:lnTo>
                  <a:pt x="61526" y="20928"/>
                </a:lnTo>
                <a:lnTo>
                  <a:pt x="63915" y="20928"/>
                </a:lnTo>
                <a:close/>
                <a:moveTo>
                  <a:pt x="63915" y="25854"/>
                </a:moveTo>
                <a:lnTo>
                  <a:pt x="61526" y="25854"/>
                </a:lnTo>
                <a:lnTo>
                  <a:pt x="61526" y="23465"/>
                </a:lnTo>
                <a:lnTo>
                  <a:pt x="63915" y="23465"/>
                </a:lnTo>
                <a:close/>
                <a:moveTo>
                  <a:pt x="63915" y="28391"/>
                </a:moveTo>
                <a:lnTo>
                  <a:pt x="61526" y="28391"/>
                </a:lnTo>
                <a:lnTo>
                  <a:pt x="61526" y="26002"/>
                </a:lnTo>
                <a:lnTo>
                  <a:pt x="63915" y="26002"/>
                </a:lnTo>
                <a:close/>
                <a:moveTo>
                  <a:pt x="63915" y="30928"/>
                </a:moveTo>
                <a:lnTo>
                  <a:pt x="61526" y="30928"/>
                </a:lnTo>
                <a:lnTo>
                  <a:pt x="61526" y="28540"/>
                </a:lnTo>
                <a:lnTo>
                  <a:pt x="63915" y="28540"/>
                </a:lnTo>
                <a:close/>
                <a:moveTo>
                  <a:pt x="63915" y="33466"/>
                </a:moveTo>
                <a:lnTo>
                  <a:pt x="61526" y="33466"/>
                </a:lnTo>
                <a:lnTo>
                  <a:pt x="61526" y="31077"/>
                </a:lnTo>
                <a:lnTo>
                  <a:pt x="63915" y="31077"/>
                </a:lnTo>
                <a:close/>
                <a:moveTo>
                  <a:pt x="63915" y="36003"/>
                </a:moveTo>
                <a:lnTo>
                  <a:pt x="61526" y="36003"/>
                </a:lnTo>
                <a:lnTo>
                  <a:pt x="61526" y="33614"/>
                </a:lnTo>
                <a:lnTo>
                  <a:pt x="63915" y="33614"/>
                </a:lnTo>
                <a:close/>
                <a:moveTo>
                  <a:pt x="63915" y="38540"/>
                </a:moveTo>
                <a:lnTo>
                  <a:pt x="61526" y="38540"/>
                </a:lnTo>
                <a:lnTo>
                  <a:pt x="61526" y="36152"/>
                </a:lnTo>
                <a:lnTo>
                  <a:pt x="63915" y="36152"/>
                </a:lnTo>
                <a:close/>
                <a:moveTo>
                  <a:pt x="63915" y="41079"/>
                </a:moveTo>
                <a:lnTo>
                  <a:pt x="61526" y="41079"/>
                </a:lnTo>
                <a:lnTo>
                  <a:pt x="61526" y="38690"/>
                </a:lnTo>
                <a:lnTo>
                  <a:pt x="63915" y="38690"/>
                </a:lnTo>
                <a:close/>
                <a:moveTo>
                  <a:pt x="63915" y="43616"/>
                </a:moveTo>
                <a:lnTo>
                  <a:pt x="61526" y="43616"/>
                </a:lnTo>
                <a:lnTo>
                  <a:pt x="61526" y="41226"/>
                </a:lnTo>
                <a:lnTo>
                  <a:pt x="63915" y="41226"/>
                </a:lnTo>
                <a:close/>
                <a:moveTo>
                  <a:pt x="63915" y="46152"/>
                </a:moveTo>
                <a:lnTo>
                  <a:pt x="61526" y="46152"/>
                </a:lnTo>
                <a:lnTo>
                  <a:pt x="61526" y="43764"/>
                </a:lnTo>
                <a:lnTo>
                  <a:pt x="63915" y="43764"/>
                </a:lnTo>
                <a:close/>
                <a:moveTo>
                  <a:pt x="63915" y="48691"/>
                </a:moveTo>
                <a:lnTo>
                  <a:pt x="61526" y="48691"/>
                </a:lnTo>
                <a:lnTo>
                  <a:pt x="61526" y="46302"/>
                </a:lnTo>
                <a:lnTo>
                  <a:pt x="63915" y="46302"/>
                </a:lnTo>
                <a:close/>
                <a:moveTo>
                  <a:pt x="63915" y="51228"/>
                </a:moveTo>
                <a:lnTo>
                  <a:pt x="61526" y="51228"/>
                </a:lnTo>
                <a:lnTo>
                  <a:pt x="61526" y="48839"/>
                </a:lnTo>
                <a:lnTo>
                  <a:pt x="63915" y="48839"/>
                </a:lnTo>
                <a:close/>
                <a:moveTo>
                  <a:pt x="63915" y="53765"/>
                </a:moveTo>
                <a:lnTo>
                  <a:pt x="61526" y="53765"/>
                </a:lnTo>
                <a:lnTo>
                  <a:pt x="61526" y="51376"/>
                </a:lnTo>
                <a:lnTo>
                  <a:pt x="63915" y="51376"/>
                </a:lnTo>
                <a:close/>
                <a:moveTo>
                  <a:pt x="63915" y="56303"/>
                </a:moveTo>
                <a:lnTo>
                  <a:pt x="61526" y="56303"/>
                </a:lnTo>
                <a:lnTo>
                  <a:pt x="61526" y="53914"/>
                </a:lnTo>
                <a:lnTo>
                  <a:pt x="63915" y="53914"/>
                </a:lnTo>
                <a:close/>
                <a:moveTo>
                  <a:pt x="63915" y="58840"/>
                </a:moveTo>
                <a:lnTo>
                  <a:pt x="61526" y="58840"/>
                </a:lnTo>
                <a:lnTo>
                  <a:pt x="61526" y="56451"/>
                </a:lnTo>
                <a:lnTo>
                  <a:pt x="63915" y="56451"/>
                </a:lnTo>
                <a:close/>
                <a:moveTo>
                  <a:pt x="61378" y="5554"/>
                </a:moveTo>
                <a:lnTo>
                  <a:pt x="58989" y="5554"/>
                </a:lnTo>
                <a:lnTo>
                  <a:pt x="58989" y="3165"/>
                </a:lnTo>
                <a:lnTo>
                  <a:pt x="61378" y="3165"/>
                </a:lnTo>
                <a:close/>
                <a:moveTo>
                  <a:pt x="61378" y="8092"/>
                </a:moveTo>
                <a:lnTo>
                  <a:pt x="58989" y="8092"/>
                </a:lnTo>
                <a:lnTo>
                  <a:pt x="58989" y="5703"/>
                </a:lnTo>
                <a:lnTo>
                  <a:pt x="61378" y="5703"/>
                </a:lnTo>
                <a:close/>
                <a:moveTo>
                  <a:pt x="61378" y="10629"/>
                </a:moveTo>
                <a:lnTo>
                  <a:pt x="58989" y="10629"/>
                </a:lnTo>
                <a:lnTo>
                  <a:pt x="58989" y="8240"/>
                </a:lnTo>
                <a:lnTo>
                  <a:pt x="61378" y="8240"/>
                </a:lnTo>
                <a:close/>
                <a:moveTo>
                  <a:pt x="61378" y="13166"/>
                </a:moveTo>
                <a:lnTo>
                  <a:pt x="58989" y="13166"/>
                </a:lnTo>
                <a:lnTo>
                  <a:pt x="58989" y="10777"/>
                </a:lnTo>
                <a:lnTo>
                  <a:pt x="61378" y="10777"/>
                </a:lnTo>
                <a:close/>
                <a:moveTo>
                  <a:pt x="61378" y="15704"/>
                </a:moveTo>
                <a:lnTo>
                  <a:pt x="58989" y="15704"/>
                </a:lnTo>
                <a:lnTo>
                  <a:pt x="58989" y="13316"/>
                </a:lnTo>
                <a:lnTo>
                  <a:pt x="61378" y="13316"/>
                </a:lnTo>
                <a:close/>
                <a:moveTo>
                  <a:pt x="61378" y="18242"/>
                </a:moveTo>
                <a:lnTo>
                  <a:pt x="58989" y="18242"/>
                </a:lnTo>
                <a:lnTo>
                  <a:pt x="58989" y="15853"/>
                </a:lnTo>
                <a:lnTo>
                  <a:pt x="61378" y="15853"/>
                </a:lnTo>
                <a:close/>
                <a:moveTo>
                  <a:pt x="61378" y="20778"/>
                </a:moveTo>
                <a:lnTo>
                  <a:pt x="58989" y="20778"/>
                </a:lnTo>
                <a:lnTo>
                  <a:pt x="58989" y="18389"/>
                </a:lnTo>
                <a:lnTo>
                  <a:pt x="61378" y="18389"/>
                </a:lnTo>
                <a:close/>
                <a:moveTo>
                  <a:pt x="61378" y="23316"/>
                </a:moveTo>
                <a:lnTo>
                  <a:pt x="58989" y="23316"/>
                </a:lnTo>
                <a:lnTo>
                  <a:pt x="58989" y="20928"/>
                </a:lnTo>
                <a:lnTo>
                  <a:pt x="61378" y="20928"/>
                </a:lnTo>
                <a:close/>
                <a:moveTo>
                  <a:pt x="61378" y="25854"/>
                </a:moveTo>
                <a:lnTo>
                  <a:pt x="58989" y="25854"/>
                </a:lnTo>
                <a:lnTo>
                  <a:pt x="58989" y="23465"/>
                </a:lnTo>
                <a:lnTo>
                  <a:pt x="61378" y="23465"/>
                </a:lnTo>
                <a:close/>
                <a:moveTo>
                  <a:pt x="61378" y="28391"/>
                </a:moveTo>
                <a:lnTo>
                  <a:pt x="58989" y="28391"/>
                </a:lnTo>
                <a:lnTo>
                  <a:pt x="58989" y="26002"/>
                </a:lnTo>
                <a:lnTo>
                  <a:pt x="61378" y="26002"/>
                </a:lnTo>
                <a:close/>
                <a:moveTo>
                  <a:pt x="61378" y="30928"/>
                </a:moveTo>
                <a:lnTo>
                  <a:pt x="58989" y="30928"/>
                </a:lnTo>
                <a:lnTo>
                  <a:pt x="58989" y="28540"/>
                </a:lnTo>
                <a:lnTo>
                  <a:pt x="61378" y="28540"/>
                </a:lnTo>
                <a:close/>
                <a:moveTo>
                  <a:pt x="61378" y="33466"/>
                </a:moveTo>
                <a:lnTo>
                  <a:pt x="58989" y="33466"/>
                </a:lnTo>
                <a:lnTo>
                  <a:pt x="58989" y="31077"/>
                </a:lnTo>
                <a:lnTo>
                  <a:pt x="61378" y="31077"/>
                </a:lnTo>
                <a:close/>
                <a:moveTo>
                  <a:pt x="61378" y="36003"/>
                </a:moveTo>
                <a:lnTo>
                  <a:pt x="58989" y="36003"/>
                </a:lnTo>
                <a:lnTo>
                  <a:pt x="58989" y="33614"/>
                </a:lnTo>
                <a:lnTo>
                  <a:pt x="61378" y="33614"/>
                </a:lnTo>
                <a:close/>
                <a:moveTo>
                  <a:pt x="61378" y="38540"/>
                </a:moveTo>
                <a:lnTo>
                  <a:pt x="58989" y="38540"/>
                </a:lnTo>
                <a:lnTo>
                  <a:pt x="58989" y="36152"/>
                </a:lnTo>
                <a:lnTo>
                  <a:pt x="61378" y="36152"/>
                </a:lnTo>
                <a:close/>
                <a:moveTo>
                  <a:pt x="61378" y="41079"/>
                </a:moveTo>
                <a:lnTo>
                  <a:pt x="58989" y="41079"/>
                </a:lnTo>
                <a:lnTo>
                  <a:pt x="58989" y="38690"/>
                </a:lnTo>
                <a:lnTo>
                  <a:pt x="61378" y="38690"/>
                </a:lnTo>
                <a:close/>
                <a:moveTo>
                  <a:pt x="61378" y="43616"/>
                </a:moveTo>
                <a:lnTo>
                  <a:pt x="58989" y="43616"/>
                </a:lnTo>
                <a:lnTo>
                  <a:pt x="58989" y="41226"/>
                </a:lnTo>
                <a:lnTo>
                  <a:pt x="61378" y="41226"/>
                </a:lnTo>
                <a:close/>
                <a:moveTo>
                  <a:pt x="61378" y="46152"/>
                </a:moveTo>
                <a:lnTo>
                  <a:pt x="58989" y="46152"/>
                </a:lnTo>
                <a:lnTo>
                  <a:pt x="58989" y="43764"/>
                </a:lnTo>
                <a:lnTo>
                  <a:pt x="61378" y="43764"/>
                </a:lnTo>
                <a:close/>
                <a:moveTo>
                  <a:pt x="61378" y="48691"/>
                </a:moveTo>
                <a:lnTo>
                  <a:pt x="58989" y="48691"/>
                </a:lnTo>
                <a:lnTo>
                  <a:pt x="58989" y="46302"/>
                </a:lnTo>
                <a:lnTo>
                  <a:pt x="61378" y="46302"/>
                </a:lnTo>
                <a:close/>
                <a:moveTo>
                  <a:pt x="61378" y="51228"/>
                </a:moveTo>
                <a:lnTo>
                  <a:pt x="58989" y="51228"/>
                </a:lnTo>
                <a:lnTo>
                  <a:pt x="58989" y="48839"/>
                </a:lnTo>
                <a:lnTo>
                  <a:pt x="61378" y="48839"/>
                </a:lnTo>
                <a:close/>
                <a:moveTo>
                  <a:pt x="61378" y="53765"/>
                </a:moveTo>
                <a:lnTo>
                  <a:pt x="58989" y="53765"/>
                </a:lnTo>
                <a:lnTo>
                  <a:pt x="58989" y="51376"/>
                </a:lnTo>
                <a:lnTo>
                  <a:pt x="61378" y="51376"/>
                </a:lnTo>
                <a:close/>
                <a:moveTo>
                  <a:pt x="61378" y="56303"/>
                </a:moveTo>
                <a:lnTo>
                  <a:pt x="58989" y="56303"/>
                </a:lnTo>
                <a:lnTo>
                  <a:pt x="58989" y="53914"/>
                </a:lnTo>
                <a:lnTo>
                  <a:pt x="61378" y="53914"/>
                </a:lnTo>
                <a:close/>
                <a:moveTo>
                  <a:pt x="61378" y="58840"/>
                </a:moveTo>
                <a:lnTo>
                  <a:pt x="58989" y="58840"/>
                </a:lnTo>
                <a:lnTo>
                  <a:pt x="58989" y="56451"/>
                </a:lnTo>
                <a:lnTo>
                  <a:pt x="61378" y="56451"/>
                </a:lnTo>
                <a:close/>
                <a:moveTo>
                  <a:pt x="58840" y="5554"/>
                </a:moveTo>
                <a:lnTo>
                  <a:pt x="56452" y="5554"/>
                </a:lnTo>
                <a:lnTo>
                  <a:pt x="56452" y="3165"/>
                </a:lnTo>
                <a:lnTo>
                  <a:pt x="58840" y="3165"/>
                </a:lnTo>
                <a:close/>
                <a:moveTo>
                  <a:pt x="58840" y="8092"/>
                </a:moveTo>
                <a:lnTo>
                  <a:pt x="56452" y="8092"/>
                </a:lnTo>
                <a:lnTo>
                  <a:pt x="56452" y="5703"/>
                </a:lnTo>
                <a:lnTo>
                  <a:pt x="58840" y="5703"/>
                </a:lnTo>
                <a:close/>
                <a:moveTo>
                  <a:pt x="58840" y="10629"/>
                </a:moveTo>
                <a:lnTo>
                  <a:pt x="56452" y="10629"/>
                </a:lnTo>
                <a:lnTo>
                  <a:pt x="56452" y="8240"/>
                </a:lnTo>
                <a:lnTo>
                  <a:pt x="58840" y="8240"/>
                </a:lnTo>
                <a:close/>
                <a:moveTo>
                  <a:pt x="58840" y="13166"/>
                </a:moveTo>
                <a:lnTo>
                  <a:pt x="56452" y="13166"/>
                </a:lnTo>
                <a:lnTo>
                  <a:pt x="56452" y="10777"/>
                </a:lnTo>
                <a:lnTo>
                  <a:pt x="58840" y="10777"/>
                </a:lnTo>
                <a:close/>
                <a:moveTo>
                  <a:pt x="58840" y="15704"/>
                </a:moveTo>
                <a:lnTo>
                  <a:pt x="56452" y="15704"/>
                </a:lnTo>
                <a:lnTo>
                  <a:pt x="56452" y="13316"/>
                </a:lnTo>
                <a:lnTo>
                  <a:pt x="58840" y="13316"/>
                </a:lnTo>
                <a:close/>
                <a:moveTo>
                  <a:pt x="58840" y="18242"/>
                </a:moveTo>
                <a:lnTo>
                  <a:pt x="56452" y="18242"/>
                </a:lnTo>
                <a:lnTo>
                  <a:pt x="56452" y="15853"/>
                </a:lnTo>
                <a:lnTo>
                  <a:pt x="58840" y="15853"/>
                </a:lnTo>
                <a:close/>
                <a:moveTo>
                  <a:pt x="58840" y="20778"/>
                </a:moveTo>
                <a:lnTo>
                  <a:pt x="56452" y="20778"/>
                </a:lnTo>
                <a:lnTo>
                  <a:pt x="56452" y="18389"/>
                </a:lnTo>
                <a:lnTo>
                  <a:pt x="58840" y="18389"/>
                </a:lnTo>
                <a:close/>
                <a:moveTo>
                  <a:pt x="58840" y="23316"/>
                </a:moveTo>
                <a:lnTo>
                  <a:pt x="56452" y="23316"/>
                </a:lnTo>
                <a:lnTo>
                  <a:pt x="56452" y="20928"/>
                </a:lnTo>
                <a:lnTo>
                  <a:pt x="58840" y="20928"/>
                </a:lnTo>
                <a:close/>
                <a:moveTo>
                  <a:pt x="58840" y="25854"/>
                </a:moveTo>
                <a:lnTo>
                  <a:pt x="56452" y="25854"/>
                </a:lnTo>
                <a:lnTo>
                  <a:pt x="56452" y="23465"/>
                </a:lnTo>
                <a:lnTo>
                  <a:pt x="58840" y="23465"/>
                </a:lnTo>
                <a:close/>
                <a:moveTo>
                  <a:pt x="58840" y="28391"/>
                </a:moveTo>
                <a:lnTo>
                  <a:pt x="56452" y="28391"/>
                </a:lnTo>
                <a:lnTo>
                  <a:pt x="56452" y="26002"/>
                </a:lnTo>
                <a:lnTo>
                  <a:pt x="58840" y="26002"/>
                </a:lnTo>
                <a:close/>
                <a:moveTo>
                  <a:pt x="58840" y="30928"/>
                </a:moveTo>
                <a:lnTo>
                  <a:pt x="56452" y="30928"/>
                </a:lnTo>
                <a:lnTo>
                  <a:pt x="56452" y="28540"/>
                </a:lnTo>
                <a:lnTo>
                  <a:pt x="58840" y="28540"/>
                </a:lnTo>
                <a:close/>
                <a:moveTo>
                  <a:pt x="58840" y="33466"/>
                </a:moveTo>
                <a:lnTo>
                  <a:pt x="56452" y="33466"/>
                </a:lnTo>
                <a:lnTo>
                  <a:pt x="56452" y="31077"/>
                </a:lnTo>
                <a:lnTo>
                  <a:pt x="58840" y="31077"/>
                </a:lnTo>
                <a:close/>
                <a:moveTo>
                  <a:pt x="58840" y="36003"/>
                </a:moveTo>
                <a:lnTo>
                  <a:pt x="56452" y="36003"/>
                </a:lnTo>
                <a:lnTo>
                  <a:pt x="56452" y="33614"/>
                </a:lnTo>
                <a:lnTo>
                  <a:pt x="58840" y="33614"/>
                </a:lnTo>
                <a:close/>
                <a:moveTo>
                  <a:pt x="58840" y="38540"/>
                </a:moveTo>
                <a:lnTo>
                  <a:pt x="56452" y="38540"/>
                </a:lnTo>
                <a:lnTo>
                  <a:pt x="56452" y="36152"/>
                </a:lnTo>
                <a:lnTo>
                  <a:pt x="58840" y="36152"/>
                </a:lnTo>
                <a:close/>
                <a:moveTo>
                  <a:pt x="58840" y="41079"/>
                </a:moveTo>
                <a:lnTo>
                  <a:pt x="56452" y="41079"/>
                </a:lnTo>
                <a:lnTo>
                  <a:pt x="56452" y="38690"/>
                </a:lnTo>
                <a:lnTo>
                  <a:pt x="58840" y="38690"/>
                </a:lnTo>
                <a:close/>
                <a:moveTo>
                  <a:pt x="58840" y="43616"/>
                </a:moveTo>
                <a:lnTo>
                  <a:pt x="56452" y="43616"/>
                </a:lnTo>
                <a:lnTo>
                  <a:pt x="56452" y="41226"/>
                </a:lnTo>
                <a:lnTo>
                  <a:pt x="58840" y="41226"/>
                </a:lnTo>
                <a:close/>
                <a:moveTo>
                  <a:pt x="58840" y="46152"/>
                </a:moveTo>
                <a:lnTo>
                  <a:pt x="56452" y="46152"/>
                </a:lnTo>
                <a:lnTo>
                  <a:pt x="56452" y="43764"/>
                </a:lnTo>
                <a:lnTo>
                  <a:pt x="58840" y="43764"/>
                </a:lnTo>
                <a:close/>
                <a:moveTo>
                  <a:pt x="58840" y="48691"/>
                </a:moveTo>
                <a:lnTo>
                  <a:pt x="56452" y="48691"/>
                </a:lnTo>
                <a:lnTo>
                  <a:pt x="56452" y="46302"/>
                </a:lnTo>
                <a:lnTo>
                  <a:pt x="58840" y="46302"/>
                </a:lnTo>
                <a:close/>
                <a:moveTo>
                  <a:pt x="58840" y="51228"/>
                </a:moveTo>
                <a:lnTo>
                  <a:pt x="56452" y="51228"/>
                </a:lnTo>
                <a:lnTo>
                  <a:pt x="56452" y="48839"/>
                </a:lnTo>
                <a:lnTo>
                  <a:pt x="58840" y="48839"/>
                </a:lnTo>
                <a:close/>
                <a:moveTo>
                  <a:pt x="58840" y="53765"/>
                </a:moveTo>
                <a:lnTo>
                  <a:pt x="56452" y="53765"/>
                </a:lnTo>
                <a:lnTo>
                  <a:pt x="56452" y="51376"/>
                </a:lnTo>
                <a:lnTo>
                  <a:pt x="58840" y="51376"/>
                </a:lnTo>
                <a:close/>
                <a:moveTo>
                  <a:pt x="58840" y="56303"/>
                </a:moveTo>
                <a:lnTo>
                  <a:pt x="56452" y="56303"/>
                </a:lnTo>
                <a:lnTo>
                  <a:pt x="56452" y="53914"/>
                </a:lnTo>
                <a:lnTo>
                  <a:pt x="58840" y="53914"/>
                </a:lnTo>
                <a:close/>
                <a:moveTo>
                  <a:pt x="58840" y="58840"/>
                </a:moveTo>
                <a:lnTo>
                  <a:pt x="56452" y="58840"/>
                </a:lnTo>
                <a:lnTo>
                  <a:pt x="56452" y="56451"/>
                </a:lnTo>
                <a:lnTo>
                  <a:pt x="58840" y="56451"/>
                </a:lnTo>
                <a:close/>
                <a:moveTo>
                  <a:pt x="56303" y="5554"/>
                </a:moveTo>
                <a:lnTo>
                  <a:pt x="53914" y="5554"/>
                </a:lnTo>
                <a:lnTo>
                  <a:pt x="53914" y="3165"/>
                </a:lnTo>
                <a:lnTo>
                  <a:pt x="56303" y="3165"/>
                </a:lnTo>
                <a:close/>
                <a:moveTo>
                  <a:pt x="56303" y="8092"/>
                </a:moveTo>
                <a:lnTo>
                  <a:pt x="53914" y="8092"/>
                </a:lnTo>
                <a:lnTo>
                  <a:pt x="53914" y="5703"/>
                </a:lnTo>
                <a:lnTo>
                  <a:pt x="56303" y="5703"/>
                </a:lnTo>
                <a:close/>
                <a:moveTo>
                  <a:pt x="56303" y="10629"/>
                </a:moveTo>
                <a:lnTo>
                  <a:pt x="53914" y="10629"/>
                </a:lnTo>
                <a:lnTo>
                  <a:pt x="53914" y="8240"/>
                </a:lnTo>
                <a:lnTo>
                  <a:pt x="56303" y="8240"/>
                </a:lnTo>
                <a:close/>
                <a:moveTo>
                  <a:pt x="56303" y="13166"/>
                </a:moveTo>
                <a:lnTo>
                  <a:pt x="53914" y="13166"/>
                </a:lnTo>
                <a:lnTo>
                  <a:pt x="53914" y="10777"/>
                </a:lnTo>
                <a:lnTo>
                  <a:pt x="56303" y="10777"/>
                </a:lnTo>
                <a:close/>
                <a:moveTo>
                  <a:pt x="56303" y="15704"/>
                </a:moveTo>
                <a:lnTo>
                  <a:pt x="53914" y="15704"/>
                </a:lnTo>
                <a:lnTo>
                  <a:pt x="53914" y="13316"/>
                </a:lnTo>
                <a:lnTo>
                  <a:pt x="56303" y="13316"/>
                </a:lnTo>
                <a:close/>
                <a:moveTo>
                  <a:pt x="56303" y="18242"/>
                </a:moveTo>
                <a:lnTo>
                  <a:pt x="53914" y="18242"/>
                </a:lnTo>
                <a:lnTo>
                  <a:pt x="53914" y="15853"/>
                </a:lnTo>
                <a:lnTo>
                  <a:pt x="56303" y="15853"/>
                </a:lnTo>
                <a:close/>
                <a:moveTo>
                  <a:pt x="56303" y="20778"/>
                </a:moveTo>
                <a:lnTo>
                  <a:pt x="53914" y="20778"/>
                </a:lnTo>
                <a:lnTo>
                  <a:pt x="53914" y="18389"/>
                </a:lnTo>
                <a:lnTo>
                  <a:pt x="56303" y="18389"/>
                </a:lnTo>
                <a:close/>
                <a:moveTo>
                  <a:pt x="56303" y="23316"/>
                </a:moveTo>
                <a:lnTo>
                  <a:pt x="53914" y="23316"/>
                </a:lnTo>
                <a:lnTo>
                  <a:pt x="53914" y="20928"/>
                </a:lnTo>
                <a:lnTo>
                  <a:pt x="56303" y="20928"/>
                </a:lnTo>
                <a:close/>
                <a:moveTo>
                  <a:pt x="56303" y="25854"/>
                </a:moveTo>
                <a:lnTo>
                  <a:pt x="53914" y="25854"/>
                </a:lnTo>
                <a:lnTo>
                  <a:pt x="53914" y="23465"/>
                </a:lnTo>
                <a:lnTo>
                  <a:pt x="56303" y="23465"/>
                </a:lnTo>
                <a:close/>
                <a:moveTo>
                  <a:pt x="56303" y="28391"/>
                </a:moveTo>
                <a:lnTo>
                  <a:pt x="53914" y="28391"/>
                </a:lnTo>
                <a:lnTo>
                  <a:pt x="53914" y="26002"/>
                </a:lnTo>
                <a:lnTo>
                  <a:pt x="56303" y="26002"/>
                </a:lnTo>
                <a:close/>
                <a:moveTo>
                  <a:pt x="56303" y="30928"/>
                </a:moveTo>
                <a:lnTo>
                  <a:pt x="53914" y="30928"/>
                </a:lnTo>
                <a:lnTo>
                  <a:pt x="53914" y="28540"/>
                </a:lnTo>
                <a:lnTo>
                  <a:pt x="56303" y="28540"/>
                </a:lnTo>
                <a:close/>
                <a:moveTo>
                  <a:pt x="56303" y="33466"/>
                </a:moveTo>
                <a:lnTo>
                  <a:pt x="53914" y="33466"/>
                </a:lnTo>
                <a:lnTo>
                  <a:pt x="53914" y="31077"/>
                </a:lnTo>
                <a:lnTo>
                  <a:pt x="56303" y="31077"/>
                </a:lnTo>
                <a:close/>
                <a:moveTo>
                  <a:pt x="56303" y="36003"/>
                </a:moveTo>
                <a:lnTo>
                  <a:pt x="53914" y="36003"/>
                </a:lnTo>
                <a:lnTo>
                  <a:pt x="53914" y="33614"/>
                </a:lnTo>
                <a:lnTo>
                  <a:pt x="56303" y="33614"/>
                </a:lnTo>
                <a:close/>
                <a:moveTo>
                  <a:pt x="56303" y="38540"/>
                </a:moveTo>
                <a:lnTo>
                  <a:pt x="53914" y="38540"/>
                </a:lnTo>
                <a:lnTo>
                  <a:pt x="53914" y="36152"/>
                </a:lnTo>
                <a:lnTo>
                  <a:pt x="56303" y="36152"/>
                </a:lnTo>
                <a:close/>
                <a:moveTo>
                  <a:pt x="56303" y="41079"/>
                </a:moveTo>
                <a:lnTo>
                  <a:pt x="53914" y="41079"/>
                </a:lnTo>
                <a:lnTo>
                  <a:pt x="53914" y="38690"/>
                </a:lnTo>
                <a:lnTo>
                  <a:pt x="56303" y="38690"/>
                </a:lnTo>
                <a:close/>
                <a:moveTo>
                  <a:pt x="56303" y="43616"/>
                </a:moveTo>
                <a:lnTo>
                  <a:pt x="53914" y="43616"/>
                </a:lnTo>
                <a:lnTo>
                  <a:pt x="53914" y="41226"/>
                </a:lnTo>
                <a:lnTo>
                  <a:pt x="56303" y="41226"/>
                </a:lnTo>
                <a:close/>
                <a:moveTo>
                  <a:pt x="56303" y="46152"/>
                </a:moveTo>
                <a:lnTo>
                  <a:pt x="53914" y="46152"/>
                </a:lnTo>
                <a:lnTo>
                  <a:pt x="53914" y="43764"/>
                </a:lnTo>
                <a:lnTo>
                  <a:pt x="56303" y="43764"/>
                </a:lnTo>
                <a:close/>
                <a:moveTo>
                  <a:pt x="56303" y="48691"/>
                </a:moveTo>
                <a:lnTo>
                  <a:pt x="53914" y="48691"/>
                </a:lnTo>
                <a:lnTo>
                  <a:pt x="53914" y="46302"/>
                </a:lnTo>
                <a:lnTo>
                  <a:pt x="56303" y="46302"/>
                </a:lnTo>
                <a:close/>
                <a:moveTo>
                  <a:pt x="56303" y="51228"/>
                </a:moveTo>
                <a:lnTo>
                  <a:pt x="53914" y="51228"/>
                </a:lnTo>
                <a:lnTo>
                  <a:pt x="53914" y="48839"/>
                </a:lnTo>
                <a:lnTo>
                  <a:pt x="56303" y="48839"/>
                </a:lnTo>
                <a:close/>
                <a:moveTo>
                  <a:pt x="56303" y="53765"/>
                </a:moveTo>
                <a:lnTo>
                  <a:pt x="53914" y="53765"/>
                </a:lnTo>
                <a:lnTo>
                  <a:pt x="53914" y="51376"/>
                </a:lnTo>
                <a:lnTo>
                  <a:pt x="56303" y="51376"/>
                </a:lnTo>
                <a:close/>
                <a:moveTo>
                  <a:pt x="56303" y="56303"/>
                </a:moveTo>
                <a:lnTo>
                  <a:pt x="53914" y="56303"/>
                </a:lnTo>
                <a:lnTo>
                  <a:pt x="53914" y="53914"/>
                </a:lnTo>
                <a:lnTo>
                  <a:pt x="56303" y="53914"/>
                </a:lnTo>
                <a:close/>
                <a:moveTo>
                  <a:pt x="56303" y="58840"/>
                </a:moveTo>
                <a:lnTo>
                  <a:pt x="53914" y="58840"/>
                </a:lnTo>
                <a:lnTo>
                  <a:pt x="53914" y="56451"/>
                </a:lnTo>
                <a:lnTo>
                  <a:pt x="56303" y="56451"/>
                </a:lnTo>
                <a:close/>
                <a:moveTo>
                  <a:pt x="53766" y="5554"/>
                </a:moveTo>
                <a:lnTo>
                  <a:pt x="51376" y="5554"/>
                </a:lnTo>
                <a:lnTo>
                  <a:pt x="51376" y="3165"/>
                </a:lnTo>
                <a:lnTo>
                  <a:pt x="53766" y="3165"/>
                </a:lnTo>
                <a:close/>
                <a:moveTo>
                  <a:pt x="53766" y="8092"/>
                </a:moveTo>
                <a:lnTo>
                  <a:pt x="51376" y="8092"/>
                </a:lnTo>
                <a:lnTo>
                  <a:pt x="51376" y="5703"/>
                </a:lnTo>
                <a:lnTo>
                  <a:pt x="53766" y="5703"/>
                </a:lnTo>
                <a:close/>
                <a:moveTo>
                  <a:pt x="53766" y="10629"/>
                </a:moveTo>
                <a:lnTo>
                  <a:pt x="51376" y="10629"/>
                </a:lnTo>
                <a:lnTo>
                  <a:pt x="51376" y="8240"/>
                </a:lnTo>
                <a:lnTo>
                  <a:pt x="53766" y="8240"/>
                </a:lnTo>
                <a:close/>
                <a:moveTo>
                  <a:pt x="53766" y="13166"/>
                </a:moveTo>
                <a:lnTo>
                  <a:pt x="51376" y="13166"/>
                </a:lnTo>
                <a:lnTo>
                  <a:pt x="51376" y="10777"/>
                </a:lnTo>
                <a:lnTo>
                  <a:pt x="53766" y="10777"/>
                </a:lnTo>
                <a:close/>
                <a:moveTo>
                  <a:pt x="53766" y="15704"/>
                </a:moveTo>
                <a:lnTo>
                  <a:pt x="51376" y="15704"/>
                </a:lnTo>
                <a:lnTo>
                  <a:pt x="51376" y="13316"/>
                </a:lnTo>
                <a:lnTo>
                  <a:pt x="53766" y="13316"/>
                </a:lnTo>
                <a:close/>
                <a:moveTo>
                  <a:pt x="53766" y="18242"/>
                </a:moveTo>
                <a:lnTo>
                  <a:pt x="51376" y="18242"/>
                </a:lnTo>
                <a:lnTo>
                  <a:pt x="51376" y="15853"/>
                </a:lnTo>
                <a:lnTo>
                  <a:pt x="53766" y="15853"/>
                </a:lnTo>
                <a:close/>
                <a:moveTo>
                  <a:pt x="53766" y="20778"/>
                </a:moveTo>
                <a:lnTo>
                  <a:pt x="51376" y="20778"/>
                </a:lnTo>
                <a:lnTo>
                  <a:pt x="51376" y="18389"/>
                </a:lnTo>
                <a:lnTo>
                  <a:pt x="53766" y="18389"/>
                </a:lnTo>
                <a:close/>
                <a:moveTo>
                  <a:pt x="53766" y="23316"/>
                </a:moveTo>
                <a:lnTo>
                  <a:pt x="51376" y="23316"/>
                </a:lnTo>
                <a:lnTo>
                  <a:pt x="51376" y="20928"/>
                </a:lnTo>
                <a:lnTo>
                  <a:pt x="53766" y="20928"/>
                </a:lnTo>
                <a:close/>
                <a:moveTo>
                  <a:pt x="53766" y="25854"/>
                </a:moveTo>
                <a:lnTo>
                  <a:pt x="51376" y="25854"/>
                </a:lnTo>
                <a:lnTo>
                  <a:pt x="51376" y="23465"/>
                </a:lnTo>
                <a:lnTo>
                  <a:pt x="53766" y="23465"/>
                </a:lnTo>
                <a:close/>
                <a:moveTo>
                  <a:pt x="53766" y="28391"/>
                </a:moveTo>
                <a:lnTo>
                  <a:pt x="51376" y="28391"/>
                </a:lnTo>
                <a:lnTo>
                  <a:pt x="51376" y="26002"/>
                </a:lnTo>
                <a:lnTo>
                  <a:pt x="53766" y="26002"/>
                </a:lnTo>
                <a:close/>
                <a:moveTo>
                  <a:pt x="53766" y="30928"/>
                </a:moveTo>
                <a:lnTo>
                  <a:pt x="51376" y="30928"/>
                </a:lnTo>
                <a:lnTo>
                  <a:pt x="51376" y="28540"/>
                </a:lnTo>
                <a:lnTo>
                  <a:pt x="53766" y="28540"/>
                </a:lnTo>
                <a:close/>
                <a:moveTo>
                  <a:pt x="53766" y="33466"/>
                </a:moveTo>
                <a:lnTo>
                  <a:pt x="51376" y="33466"/>
                </a:lnTo>
                <a:lnTo>
                  <a:pt x="51376" y="31077"/>
                </a:lnTo>
                <a:lnTo>
                  <a:pt x="53766" y="31077"/>
                </a:lnTo>
                <a:close/>
                <a:moveTo>
                  <a:pt x="53766" y="36003"/>
                </a:moveTo>
                <a:lnTo>
                  <a:pt x="51376" y="36003"/>
                </a:lnTo>
                <a:lnTo>
                  <a:pt x="51376" y="33614"/>
                </a:lnTo>
                <a:lnTo>
                  <a:pt x="53766" y="33614"/>
                </a:lnTo>
                <a:close/>
                <a:moveTo>
                  <a:pt x="53766" y="38540"/>
                </a:moveTo>
                <a:lnTo>
                  <a:pt x="51376" y="38540"/>
                </a:lnTo>
                <a:lnTo>
                  <a:pt x="51376" y="36152"/>
                </a:lnTo>
                <a:lnTo>
                  <a:pt x="53766" y="36152"/>
                </a:lnTo>
                <a:close/>
                <a:moveTo>
                  <a:pt x="53766" y="41079"/>
                </a:moveTo>
                <a:lnTo>
                  <a:pt x="51376" y="41079"/>
                </a:lnTo>
                <a:lnTo>
                  <a:pt x="51376" y="38690"/>
                </a:lnTo>
                <a:lnTo>
                  <a:pt x="53766" y="38690"/>
                </a:lnTo>
                <a:close/>
                <a:moveTo>
                  <a:pt x="53766" y="43616"/>
                </a:moveTo>
                <a:lnTo>
                  <a:pt x="51376" y="43616"/>
                </a:lnTo>
                <a:lnTo>
                  <a:pt x="51376" y="41226"/>
                </a:lnTo>
                <a:lnTo>
                  <a:pt x="53766" y="41226"/>
                </a:lnTo>
                <a:close/>
                <a:moveTo>
                  <a:pt x="53766" y="46152"/>
                </a:moveTo>
                <a:lnTo>
                  <a:pt x="51376" y="46152"/>
                </a:lnTo>
                <a:lnTo>
                  <a:pt x="51376" y="43764"/>
                </a:lnTo>
                <a:lnTo>
                  <a:pt x="53766" y="43764"/>
                </a:lnTo>
                <a:close/>
                <a:moveTo>
                  <a:pt x="53766" y="48691"/>
                </a:moveTo>
                <a:lnTo>
                  <a:pt x="51376" y="48691"/>
                </a:lnTo>
                <a:lnTo>
                  <a:pt x="51376" y="46302"/>
                </a:lnTo>
                <a:lnTo>
                  <a:pt x="53766" y="46302"/>
                </a:lnTo>
                <a:close/>
                <a:moveTo>
                  <a:pt x="53766" y="51228"/>
                </a:moveTo>
                <a:lnTo>
                  <a:pt x="51376" y="51228"/>
                </a:lnTo>
                <a:lnTo>
                  <a:pt x="51376" y="48839"/>
                </a:lnTo>
                <a:lnTo>
                  <a:pt x="53766" y="48839"/>
                </a:lnTo>
                <a:close/>
                <a:moveTo>
                  <a:pt x="53766" y="53765"/>
                </a:moveTo>
                <a:lnTo>
                  <a:pt x="51376" y="53765"/>
                </a:lnTo>
                <a:lnTo>
                  <a:pt x="51376" y="51376"/>
                </a:lnTo>
                <a:lnTo>
                  <a:pt x="53766" y="51376"/>
                </a:lnTo>
                <a:close/>
                <a:moveTo>
                  <a:pt x="53766" y="56303"/>
                </a:moveTo>
                <a:lnTo>
                  <a:pt x="51376" y="56303"/>
                </a:lnTo>
                <a:lnTo>
                  <a:pt x="51376" y="53914"/>
                </a:lnTo>
                <a:lnTo>
                  <a:pt x="53766" y="53914"/>
                </a:lnTo>
                <a:close/>
                <a:moveTo>
                  <a:pt x="53766" y="58840"/>
                </a:moveTo>
                <a:lnTo>
                  <a:pt x="51376" y="58840"/>
                </a:lnTo>
                <a:lnTo>
                  <a:pt x="51376" y="56451"/>
                </a:lnTo>
                <a:lnTo>
                  <a:pt x="53766" y="56451"/>
                </a:lnTo>
                <a:close/>
                <a:moveTo>
                  <a:pt x="51228" y="5554"/>
                </a:moveTo>
                <a:lnTo>
                  <a:pt x="48839" y="5554"/>
                </a:lnTo>
                <a:lnTo>
                  <a:pt x="48839" y="3165"/>
                </a:lnTo>
                <a:lnTo>
                  <a:pt x="51228" y="3165"/>
                </a:lnTo>
                <a:close/>
                <a:moveTo>
                  <a:pt x="51228" y="8092"/>
                </a:moveTo>
                <a:lnTo>
                  <a:pt x="48839" y="8092"/>
                </a:lnTo>
                <a:lnTo>
                  <a:pt x="48839" y="5703"/>
                </a:lnTo>
                <a:lnTo>
                  <a:pt x="51228" y="5703"/>
                </a:lnTo>
                <a:close/>
                <a:moveTo>
                  <a:pt x="51228" y="10629"/>
                </a:moveTo>
                <a:lnTo>
                  <a:pt x="48839" y="10629"/>
                </a:lnTo>
                <a:lnTo>
                  <a:pt x="48839" y="8240"/>
                </a:lnTo>
                <a:lnTo>
                  <a:pt x="51228" y="8240"/>
                </a:lnTo>
                <a:close/>
                <a:moveTo>
                  <a:pt x="51228" y="13166"/>
                </a:moveTo>
                <a:lnTo>
                  <a:pt x="48839" y="13166"/>
                </a:lnTo>
                <a:lnTo>
                  <a:pt x="48839" y="10777"/>
                </a:lnTo>
                <a:lnTo>
                  <a:pt x="51228" y="10777"/>
                </a:lnTo>
                <a:close/>
                <a:moveTo>
                  <a:pt x="51228" y="15704"/>
                </a:moveTo>
                <a:lnTo>
                  <a:pt x="48839" y="15704"/>
                </a:lnTo>
                <a:lnTo>
                  <a:pt x="48839" y="13316"/>
                </a:lnTo>
                <a:lnTo>
                  <a:pt x="51228" y="13316"/>
                </a:lnTo>
                <a:close/>
                <a:moveTo>
                  <a:pt x="51228" y="18242"/>
                </a:moveTo>
                <a:lnTo>
                  <a:pt x="48839" y="18242"/>
                </a:lnTo>
                <a:lnTo>
                  <a:pt x="48839" y="15853"/>
                </a:lnTo>
                <a:lnTo>
                  <a:pt x="51228" y="15853"/>
                </a:lnTo>
                <a:close/>
                <a:moveTo>
                  <a:pt x="51228" y="20778"/>
                </a:moveTo>
                <a:lnTo>
                  <a:pt x="48839" y="20778"/>
                </a:lnTo>
                <a:lnTo>
                  <a:pt x="48839" y="18389"/>
                </a:lnTo>
                <a:lnTo>
                  <a:pt x="51228" y="18389"/>
                </a:lnTo>
                <a:close/>
                <a:moveTo>
                  <a:pt x="51228" y="23316"/>
                </a:moveTo>
                <a:lnTo>
                  <a:pt x="48839" y="23316"/>
                </a:lnTo>
                <a:lnTo>
                  <a:pt x="48839" y="20928"/>
                </a:lnTo>
                <a:lnTo>
                  <a:pt x="51228" y="20928"/>
                </a:lnTo>
                <a:close/>
                <a:moveTo>
                  <a:pt x="51228" y="25854"/>
                </a:moveTo>
                <a:lnTo>
                  <a:pt x="48839" y="25854"/>
                </a:lnTo>
                <a:lnTo>
                  <a:pt x="48839" y="23465"/>
                </a:lnTo>
                <a:lnTo>
                  <a:pt x="51228" y="23465"/>
                </a:lnTo>
                <a:close/>
                <a:moveTo>
                  <a:pt x="51228" y="28391"/>
                </a:moveTo>
                <a:lnTo>
                  <a:pt x="48839" y="28391"/>
                </a:lnTo>
                <a:lnTo>
                  <a:pt x="48839" y="26002"/>
                </a:lnTo>
                <a:lnTo>
                  <a:pt x="51228" y="26002"/>
                </a:lnTo>
                <a:close/>
                <a:moveTo>
                  <a:pt x="51228" y="30928"/>
                </a:moveTo>
                <a:lnTo>
                  <a:pt x="48839" y="30928"/>
                </a:lnTo>
                <a:lnTo>
                  <a:pt x="48839" y="28540"/>
                </a:lnTo>
                <a:lnTo>
                  <a:pt x="51228" y="28540"/>
                </a:lnTo>
                <a:close/>
                <a:moveTo>
                  <a:pt x="51228" y="33466"/>
                </a:moveTo>
                <a:lnTo>
                  <a:pt x="48839" y="33466"/>
                </a:lnTo>
                <a:lnTo>
                  <a:pt x="48839" y="31077"/>
                </a:lnTo>
                <a:lnTo>
                  <a:pt x="51228" y="31077"/>
                </a:lnTo>
                <a:close/>
                <a:moveTo>
                  <a:pt x="51228" y="36003"/>
                </a:moveTo>
                <a:lnTo>
                  <a:pt x="48839" y="36003"/>
                </a:lnTo>
                <a:lnTo>
                  <a:pt x="48839" y="33614"/>
                </a:lnTo>
                <a:lnTo>
                  <a:pt x="51228" y="33614"/>
                </a:lnTo>
                <a:close/>
                <a:moveTo>
                  <a:pt x="51228" y="38540"/>
                </a:moveTo>
                <a:lnTo>
                  <a:pt x="48839" y="38540"/>
                </a:lnTo>
                <a:lnTo>
                  <a:pt x="48839" y="36152"/>
                </a:lnTo>
                <a:lnTo>
                  <a:pt x="51228" y="36152"/>
                </a:lnTo>
                <a:close/>
                <a:moveTo>
                  <a:pt x="51228" y="41079"/>
                </a:moveTo>
                <a:lnTo>
                  <a:pt x="48839" y="41079"/>
                </a:lnTo>
                <a:lnTo>
                  <a:pt x="48839" y="38690"/>
                </a:lnTo>
                <a:lnTo>
                  <a:pt x="51228" y="38690"/>
                </a:lnTo>
                <a:close/>
                <a:moveTo>
                  <a:pt x="51228" y="43616"/>
                </a:moveTo>
                <a:lnTo>
                  <a:pt x="48839" y="43616"/>
                </a:lnTo>
                <a:lnTo>
                  <a:pt x="48839" y="41226"/>
                </a:lnTo>
                <a:lnTo>
                  <a:pt x="51228" y="41226"/>
                </a:lnTo>
                <a:close/>
                <a:moveTo>
                  <a:pt x="51228" y="46152"/>
                </a:moveTo>
                <a:lnTo>
                  <a:pt x="48839" y="46152"/>
                </a:lnTo>
                <a:lnTo>
                  <a:pt x="48839" y="43764"/>
                </a:lnTo>
                <a:lnTo>
                  <a:pt x="51228" y="43764"/>
                </a:lnTo>
                <a:close/>
                <a:moveTo>
                  <a:pt x="51228" y="48691"/>
                </a:moveTo>
                <a:lnTo>
                  <a:pt x="48839" y="48691"/>
                </a:lnTo>
                <a:lnTo>
                  <a:pt x="48839" y="46302"/>
                </a:lnTo>
                <a:lnTo>
                  <a:pt x="51228" y="46302"/>
                </a:lnTo>
                <a:close/>
                <a:moveTo>
                  <a:pt x="51228" y="51228"/>
                </a:moveTo>
                <a:lnTo>
                  <a:pt x="48839" y="51228"/>
                </a:lnTo>
                <a:lnTo>
                  <a:pt x="48839" y="48839"/>
                </a:lnTo>
                <a:lnTo>
                  <a:pt x="51228" y="48839"/>
                </a:lnTo>
                <a:close/>
                <a:moveTo>
                  <a:pt x="51228" y="53765"/>
                </a:moveTo>
                <a:lnTo>
                  <a:pt x="48839" y="53765"/>
                </a:lnTo>
                <a:lnTo>
                  <a:pt x="48839" y="51376"/>
                </a:lnTo>
                <a:lnTo>
                  <a:pt x="51228" y="51376"/>
                </a:lnTo>
                <a:close/>
                <a:moveTo>
                  <a:pt x="51228" y="56303"/>
                </a:moveTo>
                <a:lnTo>
                  <a:pt x="48839" y="56303"/>
                </a:lnTo>
                <a:lnTo>
                  <a:pt x="48839" y="53914"/>
                </a:lnTo>
                <a:lnTo>
                  <a:pt x="51228" y="53914"/>
                </a:lnTo>
                <a:close/>
                <a:moveTo>
                  <a:pt x="51228" y="58840"/>
                </a:moveTo>
                <a:lnTo>
                  <a:pt x="48839" y="58840"/>
                </a:lnTo>
                <a:lnTo>
                  <a:pt x="48839" y="56451"/>
                </a:lnTo>
                <a:lnTo>
                  <a:pt x="51228" y="56451"/>
                </a:lnTo>
                <a:close/>
                <a:moveTo>
                  <a:pt x="48691" y="5554"/>
                </a:moveTo>
                <a:lnTo>
                  <a:pt x="46302" y="5554"/>
                </a:lnTo>
                <a:lnTo>
                  <a:pt x="46302" y="3165"/>
                </a:lnTo>
                <a:lnTo>
                  <a:pt x="48691" y="3165"/>
                </a:lnTo>
                <a:close/>
                <a:moveTo>
                  <a:pt x="48691" y="8092"/>
                </a:moveTo>
                <a:lnTo>
                  <a:pt x="46302" y="8092"/>
                </a:lnTo>
                <a:lnTo>
                  <a:pt x="46302" y="5703"/>
                </a:lnTo>
                <a:lnTo>
                  <a:pt x="48691" y="5703"/>
                </a:lnTo>
                <a:close/>
                <a:moveTo>
                  <a:pt x="48691" y="10629"/>
                </a:moveTo>
                <a:lnTo>
                  <a:pt x="46302" y="10629"/>
                </a:lnTo>
                <a:lnTo>
                  <a:pt x="46302" y="8240"/>
                </a:lnTo>
                <a:lnTo>
                  <a:pt x="48691" y="8240"/>
                </a:lnTo>
                <a:close/>
                <a:moveTo>
                  <a:pt x="48691" y="13166"/>
                </a:moveTo>
                <a:lnTo>
                  <a:pt x="46302" y="13166"/>
                </a:lnTo>
                <a:lnTo>
                  <a:pt x="46302" y="10777"/>
                </a:lnTo>
                <a:lnTo>
                  <a:pt x="48691" y="10777"/>
                </a:lnTo>
                <a:close/>
                <a:moveTo>
                  <a:pt x="48691" y="15704"/>
                </a:moveTo>
                <a:lnTo>
                  <a:pt x="46302" y="15704"/>
                </a:lnTo>
                <a:lnTo>
                  <a:pt x="46302" y="13316"/>
                </a:lnTo>
                <a:lnTo>
                  <a:pt x="48691" y="13316"/>
                </a:lnTo>
                <a:close/>
                <a:moveTo>
                  <a:pt x="48691" y="18242"/>
                </a:moveTo>
                <a:lnTo>
                  <a:pt x="46302" y="18242"/>
                </a:lnTo>
                <a:lnTo>
                  <a:pt x="46302" y="15853"/>
                </a:lnTo>
                <a:lnTo>
                  <a:pt x="48691" y="15853"/>
                </a:lnTo>
                <a:close/>
                <a:moveTo>
                  <a:pt x="48691" y="20778"/>
                </a:moveTo>
                <a:lnTo>
                  <a:pt x="46302" y="20778"/>
                </a:lnTo>
                <a:lnTo>
                  <a:pt x="46302" y="18389"/>
                </a:lnTo>
                <a:lnTo>
                  <a:pt x="48691" y="18389"/>
                </a:lnTo>
                <a:close/>
                <a:moveTo>
                  <a:pt x="48691" y="23316"/>
                </a:moveTo>
                <a:lnTo>
                  <a:pt x="46302" y="23316"/>
                </a:lnTo>
                <a:lnTo>
                  <a:pt x="46302" y="20928"/>
                </a:lnTo>
                <a:lnTo>
                  <a:pt x="48691" y="20928"/>
                </a:lnTo>
                <a:close/>
                <a:moveTo>
                  <a:pt x="48691" y="25854"/>
                </a:moveTo>
                <a:lnTo>
                  <a:pt x="46302" y="25854"/>
                </a:lnTo>
                <a:lnTo>
                  <a:pt x="46302" y="23465"/>
                </a:lnTo>
                <a:lnTo>
                  <a:pt x="48691" y="23465"/>
                </a:lnTo>
                <a:close/>
                <a:moveTo>
                  <a:pt x="48691" y="28391"/>
                </a:moveTo>
                <a:lnTo>
                  <a:pt x="46302" y="28391"/>
                </a:lnTo>
                <a:lnTo>
                  <a:pt x="46302" y="26002"/>
                </a:lnTo>
                <a:lnTo>
                  <a:pt x="48691" y="26002"/>
                </a:lnTo>
                <a:close/>
                <a:moveTo>
                  <a:pt x="48691" y="30928"/>
                </a:moveTo>
                <a:lnTo>
                  <a:pt x="46302" y="30928"/>
                </a:lnTo>
                <a:lnTo>
                  <a:pt x="46302" y="28540"/>
                </a:lnTo>
                <a:lnTo>
                  <a:pt x="48691" y="28540"/>
                </a:lnTo>
                <a:close/>
                <a:moveTo>
                  <a:pt x="48691" y="33466"/>
                </a:moveTo>
                <a:lnTo>
                  <a:pt x="46302" y="33466"/>
                </a:lnTo>
                <a:lnTo>
                  <a:pt x="46302" y="31077"/>
                </a:lnTo>
                <a:lnTo>
                  <a:pt x="48691" y="31077"/>
                </a:lnTo>
                <a:close/>
                <a:moveTo>
                  <a:pt x="48691" y="36003"/>
                </a:moveTo>
                <a:lnTo>
                  <a:pt x="46302" y="36003"/>
                </a:lnTo>
                <a:lnTo>
                  <a:pt x="46302" y="33614"/>
                </a:lnTo>
                <a:lnTo>
                  <a:pt x="48691" y="33614"/>
                </a:lnTo>
                <a:close/>
                <a:moveTo>
                  <a:pt x="48691" y="38540"/>
                </a:moveTo>
                <a:lnTo>
                  <a:pt x="46302" y="38540"/>
                </a:lnTo>
                <a:lnTo>
                  <a:pt x="46302" y="36152"/>
                </a:lnTo>
                <a:lnTo>
                  <a:pt x="48691" y="36152"/>
                </a:lnTo>
                <a:close/>
                <a:moveTo>
                  <a:pt x="48691" y="41079"/>
                </a:moveTo>
                <a:lnTo>
                  <a:pt x="46302" y="41079"/>
                </a:lnTo>
                <a:lnTo>
                  <a:pt x="46302" y="38690"/>
                </a:lnTo>
                <a:lnTo>
                  <a:pt x="48691" y="38690"/>
                </a:lnTo>
                <a:close/>
                <a:moveTo>
                  <a:pt x="48691" y="43616"/>
                </a:moveTo>
                <a:lnTo>
                  <a:pt x="46302" y="43616"/>
                </a:lnTo>
                <a:lnTo>
                  <a:pt x="46302" y="41226"/>
                </a:lnTo>
                <a:lnTo>
                  <a:pt x="48691" y="41226"/>
                </a:lnTo>
                <a:close/>
                <a:moveTo>
                  <a:pt x="48691" y="46152"/>
                </a:moveTo>
                <a:lnTo>
                  <a:pt x="46302" y="46152"/>
                </a:lnTo>
                <a:lnTo>
                  <a:pt x="46302" y="43764"/>
                </a:lnTo>
                <a:lnTo>
                  <a:pt x="48691" y="43764"/>
                </a:lnTo>
                <a:close/>
                <a:moveTo>
                  <a:pt x="48691" y="48691"/>
                </a:moveTo>
                <a:lnTo>
                  <a:pt x="46302" y="48691"/>
                </a:lnTo>
                <a:lnTo>
                  <a:pt x="46302" y="46302"/>
                </a:lnTo>
                <a:lnTo>
                  <a:pt x="48691" y="46302"/>
                </a:lnTo>
                <a:close/>
                <a:moveTo>
                  <a:pt x="48691" y="51228"/>
                </a:moveTo>
                <a:lnTo>
                  <a:pt x="46302" y="51228"/>
                </a:lnTo>
                <a:lnTo>
                  <a:pt x="46302" y="48839"/>
                </a:lnTo>
                <a:lnTo>
                  <a:pt x="48691" y="48839"/>
                </a:lnTo>
                <a:close/>
                <a:moveTo>
                  <a:pt x="48691" y="53765"/>
                </a:moveTo>
                <a:lnTo>
                  <a:pt x="46302" y="53765"/>
                </a:lnTo>
                <a:lnTo>
                  <a:pt x="46302" y="51376"/>
                </a:lnTo>
                <a:lnTo>
                  <a:pt x="48691" y="51376"/>
                </a:lnTo>
                <a:close/>
                <a:moveTo>
                  <a:pt x="48691" y="56303"/>
                </a:moveTo>
                <a:lnTo>
                  <a:pt x="46302" y="56303"/>
                </a:lnTo>
                <a:lnTo>
                  <a:pt x="46302" y="53914"/>
                </a:lnTo>
                <a:lnTo>
                  <a:pt x="48691" y="53914"/>
                </a:lnTo>
                <a:close/>
                <a:moveTo>
                  <a:pt x="48691" y="58840"/>
                </a:moveTo>
                <a:lnTo>
                  <a:pt x="46302" y="58840"/>
                </a:lnTo>
                <a:lnTo>
                  <a:pt x="46302" y="56451"/>
                </a:lnTo>
                <a:lnTo>
                  <a:pt x="48691" y="56451"/>
                </a:lnTo>
                <a:close/>
                <a:moveTo>
                  <a:pt x="46153" y="5554"/>
                </a:moveTo>
                <a:lnTo>
                  <a:pt x="43764" y="5554"/>
                </a:lnTo>
                <a:lnTo>
                  <a:pt x="43764" y="3165"/>
                </a:lnTo>
                <a:lnTo>
                  <a:pt x="46153" y="3165"/>
                </a:lnTo>
                <a:close/>
                <a:moveTo>
                  <a:pt x="46153" y="8092"/>
                </a:moveTo>
                <a:lnTo>
                  <a:pt x="43764" y="8092"/>
                </a:lnTo>
                <a:lnTo>
                  <a:pt x="43764" y="5703"/>
                </a:lnTo>
                <a:lnTo>
                  <a:pt x="46153" y="5703"/>
                </a:lnTo>
                <a:close/>
                <a:moveTo>
                  <a:pt x="46153" y="10629"/>
                </a:moveTo>
                <a:lnTo>
                  <a:pt x="43764" y="10629"/>
                </a:lnTo>
                <a:lnTo>
                  <a:pt x="43764" y="8240"/>
                </a:lnTo>
                <a:lnTo>
                  <a:pt x="46153" y="8240"/>
                </a:lnTo>
                <a:close/>
                <a:moveTo>
                  <a:pt x="46153" y="13166"/>
                </a:moveTo>
                <a:lnTo>
                  <a:pt x="43764" y="13166"/>
                </a:lnTo>
                <a:lnTo>
                  <a:pt x="43764" y="10777"/>
                </a:lnTo>
                <a:lnTo>
                  <a:pt x="46153" y="10777"/>
                </a:lnTo>
                <a:close/>
                <a:moveTo>
                  <a:pt x="46153" y="15704"/>
                </a:moveTo>
                <a:lnTo>
                  <a:pt x="43764" y="15704"/>
                </a:lnTo>
                <a:lnTo>
                  <a:pt x="43764" y="13316"/>
                </a:lnTo>
                <a:lnTo>
                  <a:pt x="46153" y="13316"/>
                </a:lnTo>
                <a:close/>
                <a:moveTo>
                  <a:pt x="46153" y="18242"/>
                </a:moveTo>
                <a:lnTo>
                  <a:pt x="43764" y="18242"/>
                </a:lnTo>
                <a:lnTo>
                  <a:pt x="43764" y="15853"/>
                </a:lnTo>
                <a:lnTo>
                  <a:pt x="46153" y="15853"/>
                </a:lnTo>
                <a:close/>
                <a:moveTo>
                  <a:pt x="46153" y="20778"/>
                </a:moveTo>
                <a:lnTo>
                  <a:pt x="43764" y="20778"/>
                </a:lnTo>
                <a:lnTo>
                  <a:pt x="43764" y="18389"/>
                </a:lnTo>
                <a:lnTo>
                  <a:pt x="46153" y="18389"/>
                </a:lnTo>
                <a:close/>
                <a:moveTo>
                  <a:pt x="46153" y="23316"/>
                </a:moveTo>
                <a:lnTo>
                  <a:pt x="43764" y="23316"/>
                </a:lnTo>
                <a:lnTo>
                  <a:pt x="43764" y="20928"/>
                </a:lnTo>
                <a:lnTo>
                  <a:pt x="46153" y="20928"/>
                </a:lnTo>
                <a:close/>
                <a:moveTo>
                  <a:pt x="46153" y="25854"/>
                </a:moveTo>
                <a:lnTo>
                  <a:pt x="43764" y="25854"/>
                </a:lnTo>
                <a:lnTo>
                  <a:pt x="43764" y="23465"/>
                </a:lnTo>
                <a:lnTo>
                  <a:pt x="46153" y="23465"/>
                </a:lnTo>
                <a:close/>
                <a:moveTo>
                  <a:pt x="46153" y="28391"/>
                </a:moveTo>
                <a:lnTo>
                  <a:pt x="43764" y="28391"/>
                </a:lnTo>
                <a:lnTo>
                  <a:pt x="43764" y="26002"/>
                </a:lnTo>
                <a:lnTo>
                  <a:pt x="46153" y="26002"/>
                </a:lnTo>
                <a:close/>
                <a:moveTo>
                  <a:pt x="46153" y="30928"/>
                </a:moveTo>
                <a:lnTo>
                  <a:pt x="43764" y="30928"/>
                </a:lnTo>
                <a:lnTo>
                  <a:pt x="43764" y="28540"/>
                </a:lnTo>
                <a:lnTo>
                  <a:pt x="46153" y="28540"/>
                </a:lnTo>
                <a:close/>
                <a:moveTo>
                  <a:pt x="46153" y="33466"/>
                </a:moveTo>
                <a:lnTo>
                  <a:pt x="43764" y="33466"/>
                </a:lnTo>
                <a:lnTo>
                  <a:pt x="43764" y="31077"/>
                </a:lnTo>
                <a:lnTo>
                  <a:pt x="46153" y="31077"/>
                </a:lnTo>
                <a:close/>
                <a:moveTo>
                  <a:pt x="46153" y="36003"/>
                </a:moveTo>
                <a:lnTo>
                  <a:pt x="43764" y="36003"/>
                </a:lnTo>
                <a:lnTo>
                  <a:pt x="43764" y="33614"/>
                </a:lnTo>
                <a:lnTo>
                  <a:pt x="46153" y="33614"/>
                </a:lnTo>
                <a:close/>
                <a:moveTo>
                  <a:pt x="46153" y="38540"/>
                </a:moveTo>
                <a:lnTo>
                  <a:pt x="43764" y="38540"/>
                </a:lnTo>
                <a:lnTo>
                  <a:pt x="43764" y="36152"/>
                </a:lnTo>
                <a:lnTo>
                  <a:pt x="46153" y="36152"/>
                </a:lnTo>
                <a:close/>
                <a:moveTo>
                  <a:pt x="46153" y="41079"/>
                </a:moveTo>
                <a:lnTo>
                  <a:pt x="43764" y="41079"/>
                </a:lnTo>
                <a:lnTo>
                  <a:pt x="43764" y="38690"/>
                </a:lnTo>
                <a:lnTo>
                  <a:pt x="46153" y="38690"/>
                </a:lnTo>
                <a:close/>
                <a:moveTo>
                  <a:pt x="46153" y="43616"/>
                </a:moveTo>
                <a:lnTo>
                  <a:pt x="43764" y="43616"/>
                </a:lnTo>
                <a:lnTo>
                  <a:pt x="43764" y="41226"/>
                </a:lnTo>
                <a:lnTo>
                  <a:pt x="46153" y="41226"/>
                </a:lnTo>
                <a:close/>
                <a:moveTo>
                  <a:pt x="46153" y="46152"/>
                </a:moveTo>
                <a:lnTo>
                  <a:pt x="43764" y="46152"/>
                </a:lnTo>
                <a:lnTo>
                  <a:pt x="43764" y="43764"/>
                </a:lnTo>
                <a:lnTo>
                  <a:pt x="46153" y="43764"/>
                </a:lnTo>
                <a:close/>
                <a:moveTo>
                  <a:pt x="46153" y="48691"/>
                </a:moveTo>
                <a:lnTo>
                  <a:pt x="43764" y="48691"/>
                </a:lnTo>
                <a:lnTo>
                  <a:pt x="43764" y="46302"/>
                </a:lnTo>
                <a:lnTo>
                  <a:pt x="46153" y="46302"/>
                </a:lnTo>
                <a:close/>
                <a:moveTo>
                  <a:pt x="46153" y="51228"/>
                </a:moveTo>
                <a:lnTo>
                  <a:pt x="43764" y="51228"/>
                </a:lnTo>
                <a:lnTo>
                  <a:pt x="43764" y="48839"/>
                </a:lnTo>
                <a:lnTo>
                  <a:pt x="46153" y="48839"/>
                </a:lnTo>
                <a:close/>
                <a:moveTo>
                  <a:pt x="46153" y="53765"/>
                </a:moveTo>
                <a:lnTo>
                  <a:pt x="43764" y="53765"/>
                </a:lnTo>
                <a:lnTo>
                  <a:pt x="43764" y="51376"/>
                </a:lnTo>
                <a:lnTo>
                  <a:pt x="46153" y="51376"/>
                </a:lnTo>
                <a:close/>
                <a:moveTo>
                  <a:pt x="46153" y="56303"/>
                </a:moveTo>
                <a:lnTo>
                  <a:pt x="43764" y="56303"/>
                </a:lnTo>
                <a:lnTo>
                  <a:pt x="43764" y="53914"/>
                </a:lnTo>
                <a:lnTo>
                  <a:pt x="46153" y="53914"/>
                </a:lnTo>
                <a:close/>
                <a:moveTo>
                  <a:pt x="46153" y="58840"/>
                </a:moveTo>
                <a:lnTo>
                  <a:pt x="43764" y="58840"/>
                </a:lnTo>
                <a:lnTo>
                  <a:pt x="43764" y="56451"/>
                </a:lnTo>
                <a:lnTo>
                  <a:pt x="46153" y="56451"/>
                </a:lnTo>
                <a:close/>
                <a:moveTo>
                  <a:pt x="43616" y="5554"/>
                </a:moveTo>
                <a:lnTo>
                  <a:pt x="41227" y="5554"/>
                </a:lnTo>
                <a:lnTo>
                  <a:pt x="41227" y="3165"/>
                </a:lnTo>
                <a:lnTo>
                  <a:pt x="43616" y="3165"/>
                </a:lnTo>
                <a:close/>
                <a:moveTo>
                  <a:pt x="43616" y="8092"/>
                </a:moveTo>
                <a:lnTo>
                  <a:pt x="41227" y="8092"/>
                </a:lnTo>
                <a:lnTo>
                  <a:pt x="41227" y="5703"/>
                </a:lnTo>
                <a:lnTo>
                  <a:pt x="43616" y="5703"/>
                </a:lnTo>
                <a:close/>
                <a:moveTo>
                  <a:pt x="43616" y="10629"/>
                </a:moveTo>
                <a:lnTo>
                  <a:pt x="41227" y="10629"/>
                </a:lnTo>
                <a:lnTo>
                  <a:pt x="41227" y="8240"/>
                </a:lnTo>
                <a:lnTo>
                  <a:pt x="43616" y="8240"/>
                </a:lnTo>
                <a:close/>
                <a:moveTo>
                  <a:pt x="43616" y="13166"/>
                </a:moveTo>
                <a:lnTo>
                  <a:pt x="41227" y="13166"/>
                </a:lnTo>
                <a:lnTo>
                  <a:pt x="41227" y="10777"/>
                </a:lnTo>
                <a:lnTo>
                  <a:pt x="43616" y="10777"/>
                </a:lnTo>
                <a:close/>
                <a:moveTo>
                  <a:pt x="43616" y="15704"/>
                </a:moveTo>
                <a:lnTo>
                  <a:pt x="41227" y="15704"/>
                </a:lnTo>
                <a:lnTo>
                  <a:pt x="41227" y="13316"/>
                </a:lnTo>
                <a:lnTo>
                  <a:pt x="43616" y="13316"/>
                </a:lnTo>
                <a:close/>
                <a:moveTo>
                  <a:pt x="43616" y="18242"/>
                </a:moveTo>
                <a:lnTo>
                  <a:pt x="41227" y="18242"/>
                </a:lnTo>
                <a:lnTo>
                  <a:pt x="41227" y="15853"/>
                </a:lnTo>
                <a:lnTo>
                  <a:pt x="43616" y="15853"/>
                </a:lnTo>
                <a:close/>
                <a:moveTo>
                  <a:pt x="43616" y="20778"/>
                </a:moveTo>
                <a:lnTo>
                  <a:pt x="41227" y="20778"/>
                </a:lnTo>
                <a:lnTo>
                  <a:pt x="41227" y="18389"/>
                </a:lnTo>
                <a:lnTo>
                  <a:pt x="43616" y="18389"/>
                </a:lnTo>
                <a:close/>
                <a:moveTo>
                  <a:pt x="43616" y="23316"/>
                </a:moveTo>
                <a:lnTo>
                  <a:pt x="41227" y="23316"/>
                </a:lnTo>
                <a:lnTo>
                  <a:pt x="41227" y="20928"/>
                </a:lnTo>
                <a:lnTo>
                  <a:pt x="43616" y="20928"/>
                </a:lnTo>
                <a:close/>
                <a:moveTo>
                  <a:pt x="43616" y="25854"/>
                </a:moveTo>
                <a:lnTo>
                  <a:pt x="41227" y="25854"/>
                </a:lnTo>
                <a:lnTo>
                  <a:pt x="41227" y="23465"/>
                </a:lnTo>
                <a:lnTo>
                  <a:pt x="43616" y="23465"/>
                </a:lnTo>
                <a:close/>
                <a:moveTo>
                  <a:pt x="43616" y="28391"/>
                </a:moveTo>
                <a:lnTo>
                  <a:pt x="41227" y="28391"/>
                </a:lnTo>
                <a:lnTo>
                  <a:pt x="41227" y="26002"/>
                </a:lnTo>
                <a:lnTo>
                  <a:pt x="43616" y="26002"/>
                </a:lnTo>
                <a:close/>
                <a:moveTo>
                  <a:pt x="43616" y="30928"/>
                </a:moveTo>
                <a:lnTo>
                  <a:pt x="41227" y="30928"/>
                </a:lnTo>
                <a:lnTo>
                  <a:pt x="41227" y="28540"/>
                </a:lnTo>
                <a:lnTo>
                  <a:pt x="43616" y="28540"/>
                </a:lnTo>
                <a:close/>
                <a:moveTo>
                  <a:pt x="43616" y="33466"/>
                </a:moveTo>
                <a:lnTo>
                  <a:pt x="41227" y="33466"/>
                </a:lnTo>
                <a:lnTo>
                  <a:pt x="41227" y="31077"/>
                </a:lnTo>
                <a:lnTo>
                  <a:pt x="43616" y="31077"/>
                </a:lnTo>
                <a:close/>
                <a:moveTo>
                  <a:pt x="43616" y="36003"/>
                </a:moveTo>
                <a:lnTo>
                  <a:pt x="41227" y="36003"/>
                </a:lnTo>
                <a:lnTo>
                  <a:pt x="41227" y="33614"/>
                </a:lnTo>
                <a:lnTo>
                  <a:pt x="43616" y="33614"/>
                </a:lnTo>
                <a:close/>
                <a:moveTo>
                  <a:pt x="43616" y="38540"/>
                </a:moveTo>
                <a:lnTo>
                  <a:pt x="41227" y="38540"/>
                </a:lnTo>
                <a:lnTo>
                  <a:pt x="41227" y="36152"/>
                </a:lnTo>
                <a:lnTo>
                  <a:pt x="43616" y="36152"/>
                </a:lnTo>
                <a:close/>
                <a:moveTo>
                  <a:pt x="43616" y="41079"/>
                </a:moveTo>
                <a:lnTo>
                  <a:pt x="41227" y="41079"/>
                </a:lnTo>
                <a:lnTo>
                  <a:pt x="41227" y="38690"/>
                </a:lnTo>
                <a:lnTo>
                  <a:pt x="43616" y="38690"/>
                </a:lnTo>
                <a:close/>
                <a:moveTo>
                  <a:pt x="43616" y="43616"/>
                </a:moveTo>
                <a:lnTo>
                  <a:pt x="41227" y="43616"/>
                </a:lnTo>
                <a:lnTo>
                  <a:pt x="41227" y="41226"/>
                </a:lnTo>
                <a:lnTo>
                  <a:pt x="43616" y="41226"/>
                </a:lnTo>
                <a:close/>
                <a:moveTo>
                  <a:pt x="43616" y="46152"/>
                </a:moveTo>
                <a:lnTo>
                  <a:pt x="41227" y="46152"/>
                </a:lnTo>
                <a:lnTo>
                  <a:pt x="41227" y="43764"/>
                </a:lnTo>
                <a:lnTo>
                  <a:pt x="43616" y="43764"/>
                </a:lnTo>
                <a:close/>
                <a:moveTo>
                  <a:pt x="43616" y="48691"/>
                </a:moveTo>
                <a:lnTo>
                  <a:pt x="41227" y="48691"/>
                </a:lnTo>
                <a:lnTo>
                  <a:pt x="41227" y="46302"/>
                </a:lnTo>
                <a:lnTo>
                  <a:pt x="43616" y="46302"/>
                </a:lnTo>
                <a:close/>
                <a:moveTo>
                  <a:pt x="43616" y="51228"/>
                </a:moveTo>
                <a:lnTo>
                  <a:pt x="41227" y="51228"/>
                </a:lnTo>
                <a:lnTo>
                  <a:pt x="41227" y="48839"/>
                </a:lnTo>
                <a:lnTo>
                  <a:pt x="43616" y="48839"/>
                </a:lnTo>
                <a:close/>
                <a:moveTo>
                  <a:pt x="43616" y="53765"/>
                </a:moveTo>
                <a:lnTo>
                  <a:pt x="41227" y="53765"/>
                </a:lnTo>
                <a:lnTo>
                  <a:pt x="41227" y="51376"/>
                </a:lnTo>
                <a:lnTo>
                  <a:pt x="43616" y="51376"/>
                </a:lnTo>
                <a:close/>
                <a:moveTo>
                  <a:pt x="43616" y="56303"/>
                </a:moveTo>
                <a:lnTo>
                  <a:pt x="41227" y="56303"/>
                </a:lnTo>
                <a:lnTo>
                  <a:pt x="41227" y="53914"/>
                </a:lnTo>
                <a:lnTo>
                  <a:pt x="43616" y="53914"/>
                </a:lnTo>
                <a:close/>
                <a:moveTo>
                  <a:pt x="43616" y="58840"/>
                </a:moveTo>
                <a:lnTo>
                  <a:pt x="41227" y="58840"/>
                </a:lnTo>
                <a:lnTo>
                  <a:pt x="41227" y="56451"/>
                </a:lnTo>
                <a:lnTo>
                  <a:pt x="43616" y="56451"/>
                </a:lnTo>
                <a:close/>
                <a:moveTo>
                  <a:pt x="41078" y="5554"/>
                </a:moveTo>
                <a:lnTo>
                  <a:pt x="38689" y="5554"/>
                </a:lnTo>
                <a:lnTo>
                  <a:pt x="38689" y="3165"/>
                </a:lnTo>
                <a:lnTo>
                  <a:pt x="41078" y="3165"/>
                </a:lnTo>
                <a:close/>
                <a:moveTo>
                  <a:pt x="41078" y="8092"/>
                </a:moveTo>
                <a:lnTo>
                  <a:pt x="38689" y="8092"/>
                </a:lnTo>
                <a:lnTo>
                  <a:pt x="38689" y="5703"/>
                </a:lnTo>
                <a:lnTo>
                  <a:pt x="41078" y="5703"/>
                </a:lnTo>
                <a:close/>
                <a:moveTo>
                  <a:pt x="41078" y="10629"/>
                </a:moveTo>
                <a:lnTo>
                  <a:pt x="38689" y="10629"/>
                </a:lnTo>
                <a:lnTo>
                  <a:pt x="38689" y="8240"/>
                </a:lnTo>
                <a:lnTo>
                  <a:pt x="41078" y="8240"/>
                </a:lnTo>
                <a:close/>
                <a:moveTo>
                  <a:pt x="41078" y="13166"/>
                </a:moveTo>
                <a:lnTo>
                  <a:pt x="38689" y="13166"/>
                </a:lnTo>
                <a:lnTo>
                  <a:pt x="38689" y="10777"/>
                </a:lnTo>
                <a:lnTo>
                  <a:pt x="41078" y="10777"/>
                </a:lnTo>
                <a:close/>
                <a:moveTo>
                  <a:pt x="41078" y="15704"/>
                </a:moveTo>
                <a:lnTo>
                  <a:pt x="38689" y="15704"/>
                </a:lnTo>
                <a:lnTo>
                  <a:pt x="38689" y="13316"/>
                </a:lnTo>
                <a:lnTo>
                  <a:pt x="41078" y="13316"/>
                </a:lnTo>
                <a:close/>
                <a:moveTo>
                  <a:pt x="41078" y="18242"/>
                </a:moveTo>
                <a:lnTo>
                  <a:pt x="38689" y="18242"/>
                </a:lnTo>
                <a:lnTo>
                  <a:pt x="38689" y="15853"/>
                </a:lnTo>
                <a:lnTo>
                  <a:pt x="41078" y="15853"/>
                </a:lnTo>
                <a:close/>
                <a:moveTo>
                  <a:pt x="41078" y="20778"/>
                </a:moveTo>
                <a:lnTo>
                  <a:pt x="38689" y="20778"/>
                </a:lnTo>
                <a:lnTo>
                  <a:pt x="38689" y="18389"/>
                </a:lnTo>
                <a:lnTo>
                  <a:pt x="41078" y="18389"/>
                </a:lnTo>
                <a:close/>
                <a:moveTo>
                  <a:pt x="41078" y="23316"/>
                </a:moveTo>
                <a:lnTo>
                  <a:pt x="38689" y="23316"/>
                </a:lnTo>
                <a:lnTo>
                  <a:pt x="38689" y="20928"/>
                </a:lnTo>
                <a:lnTo>
                  <a:pt x="41078" y="20928"/>
                </a:lnTo>
                <a:close/>
                <a:moveTo>
                  <a:pt x="41078" y="25854"/>
                </a:moveTo>
                <a:lnTo>
                  <a:pt x="38689" y="25854"/>
                </a:lnTo>
                <a:lnTo>
                  <a:pt x="38689" y="23465"/>
                </a:lnTo>
                <a:lnTo>
                  <a:pt x="41078" y="23465"/>
                </a:lnTo>
                <a:close/>
                <a:moveTo>
                  <a:pt x="41078" y="28391"/>
                </a:moveTo>
                <a:lnTo>
                  <a:pt x="38689" y="28391"/>
                </a:lnTo>
                <a:lnTo>
                  <a:pt x="38689" y="26002"/>
                </a:lnTo>
                <a:lnTo>
                  <a:pt x="41078" y="26002"/>
                </a:lnTo>
                <a:close/>
                <a:moveTo>
                  <a:pt x="41078" y="30928"/>
                </a:moveTo>
                <a:lnTo>
                  <a:pt x="38689" y="30928"/>
                </a:lnTo>
                <a:lnTo>
                  <a:pt x="38689" y="28540"/>
                </a:lnTo>
                <a:lnTo>
                  <a:pt x="41078" y="28540"/>
                </a:lnTo>
                <a:close/>
                <a:moveTo>
                  <a:pt x="41078" y="33466"/>
                </a:moveTo>
                <a:lnTo>
                  <a:pt x="38689" y="33466"/>
                </a:lnTo>
                <a:lnTo>
                  <a:pt x="38689" y="31077"/>
                </a:lnTo>
                <a:lnTo>
                  <a:pt x="41078" y="31077"/>
                </a:lnTo>
                <a:close/>
                <a:moveTo>
                  <a:pt x="41078" y="36003"/>
                </a:moveTo>
                <a:lnTo>
                  <a:pt x="38689" y="36003"/>
                </a:lnTo>
                <a:lnTo>
                  <a:pt x="38689" y="33614"/>
                </a:lnTo>
                <a:lnTo>
                  <a:pt x="41078" y="33614"/>
                </a:lnTo>
                <a:close/>
                <a:moveTo>
                  <a:pt x="41078" y="38540"/>
                </a:moveTo>
                <a:lnTo>
                  <a:pt x="38689" y="38540"/>
                </a:lnTo>
                <a:lnTo>
                  <a:pt x="38689" y="36152"/>
                </a:lnTo>
                <a:lnTo>
                  <a:pt x="41078" y="36152"/>
                </a:lnTo>
                <a:close/>
                <a:moveTo>
                  <a:pt x="41078" y="41079"/>
                </a:moveTo>
                <a:lnTo>
                  <a:pt x="38689" y="41079"/>
                </a:lnTo>
                <a:lnTo>
                  <a:pt x="38689" y="38690"/>
                </a:lnTo>
                <a:lnTo>
                  <a:pt x="41078" y="38690"/>
                </a:lnTo>
                <a:close/>
                <a:moveTo>
                  <a:pt x="41078" y="43616"/>
                </a:moveTo>
                <a:lnTo>
                  <a:pt x="38689" y="43616"/>
                </a:lnTo>
                <a:lnTo>
                  <a:pt x="38689" y="41226"/>
                </a:lnTo>
                <a:lnTo>
                  <a:pt x="41078" y="41226"/>
                </a:lnTo>
                <a:close/>
                <a:moveTo>
                  <a:pt x="41078" y="46152"/>
                </a:moveTo>
                <a:lnTo>
                  <a:pt x="38689" y="46152"/>
                </a:lnTo>
                <a:lnTo>
                  <a:pt x="38689" y="43764"/>
                </a:lnTo>
                <a:lnTo>
                  <a:pt x="41078" y="43764"/>
                </a:lnTo>
                <a:close/>
                <a:moveTo>
                  <a:pt x="41078" y="48691"/>
                </a:moveTo>
                <a:lnTo>
                  <a:pt x="38689" y="48691"/>
                </a:lnTo>
                <a:lnTo>
                  <a:pt x="38689" y="46302"/>
                </a:lnTo>
                <a:lnTo>
                  <a:pt x="41078" y="46302"/>
                </a:lnTo>
                <a:close/>
                <a:moveTo>
                  <a:pt x="41078" y="51228"/>
                </a:moveTo>
                <a:lnTo>
                  <a:pt x="38689" y="51228"/>
                </a:lnTo>
                <a:lnTo>
                  <a:pt x="38689" y="48839"/>
                </a:lnTo>
                <a:lnTo>
                  <a:pt x="41078" y="48839"/>
                </a:lnTo>
                <a:close/>
                <a:moveTo>
                  <a:pt x="41078" y="53765"/>
                </a:moveTo>
                <a:lnTo>
                  <a:pt x="38689" y="53765"/>
                </a:lnTo>
                <a:lnTo>
                  <a:pt x="38689" y="51376"/>
                </a:lnTo>
                <a:lnTo>
                  <a:pt x="41078" y="51376"/>
                </a:lnTo>
                <a:close/>
                <a:moveTo>
                  <a:pt x="41078" y="56303"/>
                </a:moveTo>
                <a:lnTo>
                  <a:pt x="38689" y="56303"/>
                </a:lnTo>
                <a:lnTo>
                  <a:pt x="38689" y="53914"/>
                </a:lnTo>
                <a:lnTo>
                  <a:pt x="41078" y="53914"/>
                </a:lnTo>
                <a:close/>
                <a:moveTo>
                  <a:pt x="41078" y="58840"/>
                </a:moveTo>
                <a:lnTo>
                  <a:pt x="38689" y="58840"/>
                </a:lnTo>
                <a:lnTo>
                  <a:pt x="38689" y="56451"/>
                </a:lnTo>
                <a:lnTo>
                  <a:pt x="41078" y="56451"/>
                </a:lnTo>
                <a:close/>
                <a:moveTo>
                  <a:pt x="38541" y="5554"/>
                </a:moveTo>
                <a:lnTo>
                  <a:pt x="36152" y="5554"/>
                </a:lnTo>
                <a:lnTo>
                  <a:pt x="36152" y="3165"/>
                </a:lnTo>
                <a:lnTo>
                  <a:pt x="38541" y="3165"/>
                </a:lnTo>
                <a:close/>
                <a:moveTo>
                  <a:pt x="38541" y="8092"/>
                </a:moveTo>
                <a:lnTo>
                  <a:pt x="36152" y="8092"/>
                </a:lnTo>
                <a:lnTo>
                  <a:pt x="36152" y="5703"/>
                </a:lnTo>
                <a:lnTo>
                  <a:pt x="38541" y="5703"/>
                </a:lnTo>
                <a:close/>
                <a:moveTo>
                  <a:pt x="38541" y="10629"/>
                </a:moveTo>
                <a:lnTo>
                  <a:pt x="36152" y="10629"/>
                </a:lnTo>
                <a:lnTo>
                  <a:pt x="36152" y="8240"/>
                </a:lnTo>
                <a:lnTo>
                  <a:pt x="38541" y="8240"/>
                </a:lnTo>
                <a:close/>
                <a:moveTo>
                  <a:pt x="38541" y="13166"/>
                </a:moveTo>
                <a:lnTo>
                  <a:pt x="36152" y="13166"/>
                </a:lnTo>
                <a:lnTo>
                  <a:pt x="36152" y="10777"/>
                </a:lnTo>
                <a:lnTo>
                  <a:pt x="38541" y="10777"/>
                </a:lnTo>
                <a:close/>
                <a:moveTo>
                  <a:pt x="38541" y="15704"/>
                </a:moveTo>
                <a:lnTo>
                  <a:pt x="36152" y="15704"/>
                </a:lnTo>
                <a:lnTo>
                  <a:pt x="36152" y="13316"/>
                </a:lnTo>
                <a:lnTo>
                  <a:pt x="38541" y="13316"/>
                </a:lnTo>
                <a:close/>
                <a:moveTo>
                  <a:pt x="38541" y="18242"/>
                </a:moveTo>
                <a:lnTo>
                  <a:pt x="36152" y="18242"/>
                </a:lnTo>
                <a:lnTo>
                  <a:pt x="36152" y="15853"/>
                </a:lnTo>
                <a:lnTo>
                  <a:pt x="38541" y="15853"/>
                </a:lnTo>
                <a:close/>
                <a:moveTo>
                  <a:pt x="38541" y="20778"/>
                </a:moveTo>
                <a:lnTo>
                  <a:pt x="36152" y="20778"/>
                </a:lnTo>
                <a:lnTo>
                  <a:pt x="36152" y="18389"/>
                </a:lnTo>
                <a:lnTo>
                  <a:pt x="38541" y="18389"/>
                </a:lnTo>
                <a:close/>
                <a:moveTo>
                  <a:pt x="38541" y="23316"/>
                </a:moveTo>
                <a:lnTo>
                  <a:pt x="36152" y="23316"/>
                </a:lnTo>
                <a:lnTo>
                  <a:pt x="36152" y="20928"/>
                </a:lnTo>
                <a:lnTo>
                  <a:pt x="38541" y="20928"/>
                </a:lnTo>
                <a:close/>
                <a:moveTo>
                  <a:pt x="38541" y="25854"/>
                </a:moveTo>
                <a:lnTo>
                  <a:pt x="36152" y="25854"/>
                </a:lnTo>
                <a:lnTo>
                  <a:pt x="36152" y="23465"/>
                </a:lnTo>
                <a:lnTo>
                  <a:pt x="38541" y="23465"/>
                </a:lnTo>
                <a:close/>
                <a:moveTo>
                  <a:pt x="38541" y="28391"/>
                </a:moveTo>
                <a:lnTo>
                  <a:pt x="36152" y="28391"/>
                </a:lnTo>
                <a:lnTo>
                  <a:pt x="36152" y="26002"/>
                </a:lnTo>
                <a:lnTo>
                  <a:pt x="38541" y="26002"/>
                </a:lnTo>
                <a:close/>
                <a:moveTo>
                  <a:pt x="38541" y="30928"/>
                </a:moveTo>
                <a:lnTo>
                  <a:pt x="36152" y="30928"/>
                </a:lnTo>
                <a:lnTo>
                  <a:pt x="36152" y="28540"/>
                </a:lnTo>
                <a:lnTo>
                  <a:pt x="38541" y="28540"/>
                </a:lnTo>
                <a:close/>
                <a:moveTo>
                  <a:pt x="38541" y="33466"/>
                </a:moveTo>
                <a:lnTo>
                  <a:pt x="36152" y="33466"/>
                </a:lnTo>
                <a:lnTo>
                  <a:pt x="36152" y="31077"/>
                </a:lnTo>
                <a:lnTo>
                  <a:pt x="38541" y="31077"/>
                </a:lnTo>
                <a:close/>
                <a:moveTo>
                  <a:pt x="38541" y="36003"/>
                </a:moveTo>
                <a:lnTo>
                  <a:pt x="36152" y="36003"/>
                </a:lnTo>
                <a:lnTo>
                  <a:pt x="36152" y="33614"/>
                </a:lnTo>
                <a:lnTo>
                  <a:pt x="38541" y="33614"/>
                </a:lnTo>
                <a:close/>
                <a:moveTo>
                  <a:pt x="38541" y="38540"/>
                </a:moveTo>
                <a:lnTo>
                  <a:pt x="36152" y="38540"/>
                </a:lnTo>
                <a:lnTo>
                  <a:pt x="36152" y="36152"/>
                </a:lnTo>
                <a:lnTo>
                  <a:pt x="38541" y="36152"/>
                </a:lnTo>
                <a:close/>
                <a:moveTo>
                  <a:pt x="38541" y="41079"/>
                </a:moveTo>
                <a:lnTo>
                  <a:pt x="36152" y="41079"/>
                </a:lnTo>
                <a:lnTo>
                  <a:pt x="36152" y="38690"/>
                </a:lnTo>
                <a:lnTo>
                  <a:pt x="38541" y="38690"/>
                </a:lnTo>
                <a:close/>
                <a:moveTo>
                  <a:pt x="38541" y="43616"/>
                </a:moveTo>
                <a:lnTo>
                  <a:pt x="36152" y="43616"/>
                </a:lnTo>
                <a:lnTo>
                  <a:pt x="36152" y="41226"/>
                </a:lnTo>
                <a:lnTo>
                  <a:pt x="38541" y="41226"/>
                </a:lnTo>
                <a:close/>
                <a:moveTo>
                  <a:pt x="38541" y="46152"/>
                </a:moveTo>
                <a:lnTo>
                  <a:pt x="36152" y="46152"/>
                </a:lnTo>
                <a:lnTo>
                  <a:pt x="36152" y="43764"/>
                </a:lnTo>
                <a:lnTo>
                  <a:pt x="38541" y="43764"/>
                </a:lnTo>
                <a:close/>
                <a:moveTo>
                  <a:pt x="38541" y="48691"/>
                </a:moveTo>
                <a:lnTo>
                  <a:pt x="36152" y="48691"/>
                </a:lnTo>
                <a:lnTo>
                  <a:pt x="36152" y="46302"/>
                </a:lnTo>
                <a:lnTo>
                  <a:pt x="38541" y="46302"/>
                </a:lnTo>
                <a:close/>
                <a:moveTo>
                  <a:pt x="38541" y="51228"/>
                </a:moveTo>
                <a:lnTo>
                  <a:pt x="36152" y="51228"/>
                </a:lnTo>
                <a:lnTo>
                  <a:pt x="36152" y="48839"/>
                </a:lnTo>
                <a:lnTo>
                  <a:pt x="38541" y="48839"/>
                </a:lnTo>
                <a:close/>
                <a:moveTo>
                  <a:pt x="38541" y="53765"/>
                </a:moveTo>
                <a:lnTo>
                  <a:pt x="36152" y="53765"/>
                </a:lnTo>
                <a:lnTo>
                  <a:pt x="36152" y="51376"/>
                </a:lnTo>
                <a:lnTo>
                  <a:pt x="38541" y="51376"/>
                </a:lnTo>
                <a:close/>
                <a:moveTo>
                  <a:pt x="38541" y="56303"/>
                </a:moveTo>
                <a:lnTo>
                  <a:pt x="36152" y="56303"/>
                </a:lnTo>
                <a:lnTo>
                  <a:pt x="36152" y="53914"/>
                </a:lnTo>
                <a:lnTo>
                  <a:pt x="38541" y="53914"/>
                </a:lnTo>
                <a:close/>
                <a:moveTo>
                  <a:pt x="38541" y="58840"/>
                </a:moveTo>
                <a:lnTo>
                  <a:pt x="36152" y="58840"/>
                </a:lnTo>
                <a:lnTo>
                  <a:pt x="36152" y="56451"/>
                </a:lnTo>
                <a:lnTo>
                  <a:pt x="38541" y="56451"/>
                </a:lnTo>
                <a:close/>
                <a:moveTo>
                  <a:pt x="36004" y="5554"/>
                </a:moveTo>
                <a:lnTo>
                  <a:pt x="33615" y="5554"/>
                </a:lnTo>
                <a:lnTo>
                  <a:pt x="33615" y="3165"/>
                </a:lnTo>
                <a:lnTo>
                  <a:pt x="36004" y="3165"/>
                </a:lnTo>
                <a:close/>
                <a:moveTo>
                  <a:pt x="36004" y="8092"/>
                </a:moveTo>
                <a:lnTo>
                  <a:pt x="33615" y="8092"/>
                </a:lnTo>
                <a:lnTo>
                  <a:pt x="33615" y="5703"/>
                </a:lnTo>
                <a:lnTo>
                  <a:pt x="36004" y="5703"/>
                </a:lnTo>
                <a:close/>
                <a:moveTo>
                  <a:pt x="36004" y="10629"/>
                </a:moveTo>
                <a:lnTo>
                  <a:pt x="33615" y="10629"/>
                </a:lnTo>
                <a:lnTo>
                  <a:pt x="33615" y="8240"/>
                </a:lnTo>
                <a:lnTo>
                  <a:pt x="36004" y="8240"/>
                </a:lnTo>
                <a:close/>
                <a:moveTo>
                  <a:pt x="36004" y="13166"/>
                </a:moveTo>
                <a:lnTo>
                  <a:pt x="33615" y="13166"/>
                </a:lnTo>
                <a:lnTo>
                  <a:pt x="33615" y="10777"/>
                </a:lnTo>
                <a:lnTo>
                  <a:pt x="36004" y="10777"/>
                </a:lnTo>
                <a:close/>
                <a:moveTo>
                  <a:pt x="36004" y="15704"/>
                </a:moveTo>
                <a:lnTo>
                  <a:pt x="33615" y="15704"/>
                </a:lnTo>
                <a:lnTo>
                  <a:pt x="33615" y="13316"/>
                </a:lnTo>
                <a:lnTo>
                  <a:pt x="36004" y="13316"/>
                </a:lnTo>
                <a:close/>
                <a:moveTo>
                  <a:pt x="36004" y="18242"/>
                </a:moveTo>
                <a:lnTo>
                  <a:pt x="33615" y="18242"/>
                </a:lnTo>
                <a:lnTo>
                  <a:pt x="33615" y="15853"/>
                </a:lnTo>
                <a:lnTo>
                  <a:pt x="36004" y="15853"/>
                </a:lnTo>
                <a:close/>
                <a:moveTo>
                  <a:pt x="36004" y="20778"/>
                </a:moveTo>
                <a:lnTo>
                  <a:pt x="33615" y="20778"/>
                </a:lnTo>
                <a:lnTo>
                  <a:pt x="33615" y="18389"/>
                </a:lnTo>
                <a:lnTo>
                  <a:pt x="36004" y="18389"/>
                </a:lnTo>
                <a:close/>
                <a:moveTo>
                  <a:pt x="36004" y="23316"/>
                </a:moveTo>
                <a:lnTo>
                  <a:pt x="33615" y="23316"/>
                </a:lnTo>
                <a:lnTo>
                  <a:pt x="33615" y="20928"/>
                </a:lnTo>
                <a:lnTo>
                  <a:pt x="36004" y="20928"/>
                </a:lnTo>
                <a:close/>
                <a:moveTo>
                  <a:pt x="36004" y="25854"/>
                </a:moveTo>
                <a:lnTo>
                  <a:pt x="33615" y="25854"/>
                </a:lnTo>
                <a:lnTo>
                  <a:pt x="33615" y="23465"/>
                </a:lnTo>
                <a:lnTo>
                  <a:pt x="36004" y="23465"/>
                </a:lnTo>
                <a:close/>
                <a:moveTo>
                  <a:pt x="36004" y="28391"/>
                </a:moveTo>
                <a:lnTo>
                  <a:pt x="33615" y="28391"/>
                </a:lnTo>
                <a:lnTo>
                  <a:pt x="33615" y="26002"/>
                </a:lnTo>
                <a:lnTo>
                  <a:pt x="36004" y="26002"/>
                </a:lnTo>
                <a:close/>
                <a:moveTo>
                  <a:pt x="36004" y="30928"/>
                </a:moveTo>
                <a:lnTo>
                  <a:pt x="33615" y="30928"/>
                </a:lnTo>
                <a:lnTo>
                  <a:pt x="33615" y="28540"/>
                </a:lnTo>
                <a:lnTo>
                  <a:pt x="36004" y="28540"/>
                </a:lnTo>
                <a:close/>
                <a:moveTo>
                  <a:pt x="36004" y="33466"/>
                </a:moveTo>
                <a:lnTo>
                  <a:pt x="33615" y="33466"/>
                </a:lnTo>
                <a:lnTo>
                  <a:pt x="33615" y="31077"/>
                </a:lnTo>
                <a:lnTo>
                  <a:pt x="36004" y="31077"/>
                </a:lnTo>
                <a:close/>
                <a:moveTo>
                  <a:pt x="36004" y="36003"/>
                </a:moveTo>
                <a:lnTo>
                  <a:pt x="33615" y="36003"/>
                </a:lnTo>
                <a:lnTo>
                  <a:pt x="33615" y="33614"/>
                </a:lnTo>
                <a:lnTo>
                  <a:pt x="36004" y="33614"/>
                </a:lnTo>
                <a:close/>
                <a:moveTo>
                  <a:pt x="36004" y="38540"/>
                </a:moveTo>
                <a:lnTo>
                  <a:pt x="33615" y="38540"/>
                </a:lnTo>
                <a:lnTo>
                  <a:pt x="33615" y="36152"/>
                </a:lnTo>
                <a:lnTo>
                  <a:pt x="36004" y="36152"/>
                </a:lnTo>
                <a:close/>
                <a:moveTo>
                  <a:pt x="36004" y="41079"/>
                </a:moveTo>
                <a:lnTo>
                  <a:pt x="33615" y="41079"/>
                </a:lnTo>
                <a:lnTo>
                  <a:pt x="33615" y="38690"/>
                </a:lnTo>
                <a:lnTo>
                  <a:pt x="36004" y="38690"/>
                </a:lnTo>
                <a:close/>
                <a:moveTo>
                  <a:pt x="36004" y="43616"/>
                </a:moveTo>
                <a:lnTo>
                  <a:pt x="33615" y="43616"/>
                </a:lnTo>
                <a:lnTo>
                  <a:pt x="33615" y="41226"/>
                </a:lnTo>
                <a:lnTo>
                  <a:pt x="36004" y="41226"/>
                </a:lnTo>
                <a:close/>
                <a:moveTo>
                  <a:pt x="36004" y="46152"/>
                </a:moveTo>
                <a:lnTo>
                  <a:pt x="33615" y="46152"/>
                </a:lnTo>
                <a:lnTo>
                  <a:pt x="33615" y="43764"/>
                </a:lnTo>
                <a:lnTo>
                  <a:pt x="36004" y="43764"/>
                </a:lnTo>
                <a:close/>
                <a:moveTo>
                  <a:pt x="36004" y="48691"/>
                </a:moveTo>
                <a:lnTo>
                  <a:pt x="33615" y="48691"/>
                </a:lnTo>
                <a:lnTo>
                  <a:pt x="33615" y="46302"/>
                </a:lnTo>
                <a:lnTo>
                  <a:pt x="36004" y="46302"/>
                </a:lnTo>
                <a:close/>
                <a:moveTo>
                  <a:pt x="36004" y="51228"/>
                </a:moveTo>
                <a:lnTo>
                  <a:pt x="33615" y="51228"/>
                </a:lnTo>
                <a:lnTo>
                  <a:pt x="33615" y="48839"/>
                </a:lnTo>
                <a:lnTo>
                  <a:pt x="36004" y="48839"/>
                </a:lnTo>
                <a:close/>
                <a:moveTo>
                  <a:pt x="36004" y="53765"/>
                </a:moveTo>
                <a:lnTo>
                  <a:pt x="33615" y="53765"/>
                </a:lnTo>
                <a:lnTo>
                  <a:pt x="33615" y="51376"/>
                </a:lnTo>
                <a:lnTo>
                  <a:pt x="36004" y="51376"/>
                </a:lnTo>
                <a:close/>
                <a:moveTo>
                  <a:pt x="36004" y="56303"/>
                </a:moveTo>
                <a:lnTo>
                  <a:pt x="33615" y="56303"/>
                </a:lnTo>
                <a:lnTo>
                  <a:pt x="33615" y="53914"/>
                </a:lnTo>
                <a:lnTo>
                  <a:pt x="36004" y="53914"/>
                </a:lnTo>
                <a:close/>
                <a:moveTo>
                  <a:pt x="36004" y="58840"/>
                </a:moveTo>
                <a:lnTo>
                  <a:pt x="33615" y="58840"/>
                </a:lnTo>
                <a:lnTo>
                  <a:pt x="33615" y="56451"/>
                </a:lnTo>
                <a:lnTo>
                  <a:pt x="36004" y="56451"/>
                </a:lnTo>
                <a:close/>
                <a:moveTo>
                  <a:pt x="33466" y="5554"/>
                </a:moveTo>
                <a:lnTo>
                  <a:pt x="31077" y="5554"/>
                </a:lnTo>
                <a:lnTo>
                  <a:pt x="31077" y="3165"/>
                </a:lnTo>
                <a:lnTo>
                  <a:pt x="33466" y="3165"/>
                </a:lnTo>
                <a:close/>
                <a:moveTo>
                  <a:pt x="33466" y="8092"/>
                </a:moveTo>
                <a:lnTo>
                  <a:pt x="31077" y="8092"/>
                </a:lnTo>
                <a:lnTo>
                  <a:pt x="31077" y="5703"/>
                </a:lnTo>
                <a:lnTo>
                  <a:pt x="33466" y="5703"/>
                </a:lnTo>
                <a:close/>
                <a:moveTo>
                  <a:pt x="33466" y="10629"/>
                </a:moveTo>
                <a:lnTo>
                  <a:pt x="31077" y="10629"/>
                </a:lnTo>
                <a:lnTo>
                  <a:pt x="31077" y="8240"/>
                </a:lnTo>
                <a:lnTo>
                  <a:pt x="33466" y="8240"/>
                </a:lnTo>
                <a:close/>
                <a:moveTo>
                  <a:pt x="33466" y="13166"/>
                </a:moveTo>
                <a:lnTo>
                  <a:pt x="31077" y="13166"/>
                </a:lnTo>
                <a:lnTo>
                  <a:pt x="31077" y="10777"/>
                </a:lnTo>
                <a:lnTo>
                  <a:pt x="33466" y="10777"/>
                </a:lnTo>
                <a:close/>
                <a:moveTo>
                  <a:pt x="33466" y="15704"/>
                </a:moveTo>
                <a:lnTo>
                  <a:pt x="31077" y="15704"/>
                </a:lnTo>
                <a:lnTo>
                  <a:pt x="31077" y="13316"/>
                </a:lnTo>
                <a:lnTo>
                  <a:pt x="33466" y="13316"/>
                </a:lnTo>
                <a:close/>
                <a:moveTo>
                  <a:pt x="33466" y="18242"/>
                </a:moveTo>
                <a:lnTo>
                  <a:pt x="31077" y="18242"/>
                </a:lnTo>
                <a:lnTo>
                  <a:pt x="31077" y="15853"/>
                </a:lnTo>
                <a:lnTo>
                  <a:pt x="33466" y="15853"/>
                </a:lnTo>
                <a:close/>
                <a:moveTo>
                  <a:pt x="33466" y="20778"/>
                </a:moveTo>
                <a:lnTo>
                  <a:pt x="31077" y="20778"/>
                </a:lnTo>
                <a:lnTo>
                  <a:pt x="31077" y="18389"/>
                </a:lnTo>
                <a:lnTo>
                  <a:pt x="33466" y="18389"/>
                </a:lnTo>
                <a:close/>
                <a:moveTo>
                  <a:pt x="33466" y="23316"/>
                </a:moveTo>
                <a:lnTo>
                  <a:pt x="31077" y="23316"/>
                </a:lnTo>
                <a:lnTo>
                  <a:pt x="31077" y="20928"/>
                </a:lnTo>
                <a:lnTo>
                  <a:pt x="33466" y="20928"/>
                </a:lnTo>
                <a:close/>
                <a:moveTo>
                  <a:pt x="33466" y="25854"/>
                </a:moveTo>
                <a:lnTo>
                  <a:pt x="31077" y="25854"/>
                </a:lnTo>
                <a:lnTo>
                  <a:pt x="31077" y="23465"/>
                </a:lnTo>
                <a:lnTo>
                  <a:pt x="33466" y="23465"/>
                </a:lnTo>
                <a:close/>
                <a:moveTo>
                  <a:pt x="33466" y="28391"/>
                </a:moveTo>
                <a:lnTo>
                  <a:pt x="31077" y="28391"/>
                </a:lnTo>
                <a:lnTo>
                  <a:pt x="31077" y="26002"/>
                </a:lnTo>
                <a:lnTo>
                  <a:pt x="33466" y="26002"/>
                </a:lnTo>
                <a:close/>
                <a:moveTo>
                  <a:pt x="33466" y="30928"/>
                </a:moveTo>
                <a:lnTo>
                  <a:pt x="31077" y="30928"/>
                </a:lnTo>
                <a:lnTo>
                  <a:pt x="31077" y="28540"/>
                </a:lnTo>
                <a:lnTo>
                  <a:pt x="33466" y="28540"/>
                </a:lnTo>
                <a:close/>
                <a:moveTo>
                  <a:pt x="33466" y="33466"/>
                </a:moveTo>
                <a:lnTo>
                  <a:pt x="31077" y="33466"/>
                </a:lnTo>
                <a:lnTo>
                  <a:pt x="31077" y="31077"/>
                </a:lnTo>
                <a:lnTo>
                  <a:pt x="33466" y="31077"/>
                </a:lnTo>
                <a:close/>
                <a:moveTo>
                  <a:pt x="33466" y="36003"/>
                </a:moveTo>
                <a:lnTo>
                  <a:pt x="31077" y="36003"/>
                </a:lnTo>
                <a:lnTo>
                  <a:pt x="31077" y="33614"/>
                </a:lnTo>
                <a:lnTo>
                  <a:pt x="33466" y="33614"/>
                </a:lnTo>
                <a:close/>
                <a:moveTo>
                  <a:pt x="33466" y="38540"/>
                </a:moveTo>
                <a:lnTo>
                  <a:pt x="31077" y="38540"/>
                </a:lnTo>
                <a:lnTo>
                  <a:pt x="31077" y="36152"/>
                </a:lnTo>
                <a:lnTo>
                  <a:pt x="33466" y="36152"/>
                </a:lnTo>
                <a:close/>
                <a:moveTo>
                  <a:pt x="33466" y="41079"/>
                </a:moveTo>
                <a:lnTo>
                  <a:pt x="31077" y="41079"/>
                </a:lnTo>
                <a:lnTo>
                  <a:pt x="31077" y="38690"/>
                </a:lnTo>
                <a:lnTo>
                  <a:pt x="33466" y="38690"/>
                </a:lnTo>
                <a:close/>
                <a:moveTo>
                  <a:pt x="33466" y="43616"/>
                </a:moveTo>
                <a:lnTo>
                  <a:pt x="31077" y="43616"/>
                </a:lnTo>
                <a:lnTo>
                  <a:pt x="31077" y="41226"/>
                </a:lnTo>
                <a:lnTo>
                  <a:pt x="33466" y="41226"/>
                </a:lnTo>
                <a:close/>
                <a:moveTo>
                  <a:pt x="33466" y="46152"/>
                </a:moveTo>
                <a:lnTo>
                  <a:pt x="31077" y="46152"/>
                </a:lnTo>
                <a:lnTo>
                  <a:pt x="31077" y="43764"/>
                </a:lnTo>
                <a:lnTo>
                  <a:pt x="33466" y="43764"/>
                </a:lnTo>
                <a:close/>
                <a:moveTo>
                  <a:pt x="33466" y="48691"/>
                </a:moveTo>
                <a:lnTo>
                  <a:pt x="31077" y="48691"/>
                </a:lnTo>
                <a:lnTo>
                  <a:pt x="31077" y="46302"/>
                </a:lnTo>
                <a:lnTo>
                  <a:pt x="33466" y="46302"/>
                </a:lnTo>
                <a:close/>
                <a:moveTo>
                  <a:pt x="33466" y="51228"/>
                </a:moveTo>
                <a:lnTo>
                  <a:pt x="31077" y="51228"/>
                </a:lnTo>
                <a:lnTo>
                  <a:pt x="31077" y="48839"/>
                </a:lnTo>
                <a:lnTo>
                  <a:pt x="33466" y="48839"/>
                </a:lnTo>
                <a:close/>
                <a:moveTo>
                  <a:pt x="33466" y="53765"/>
                </a:moveTo>
                <a:lnTo>
                  <a:pt x="31077" y="53765"/>
                </a:lnTo>
                <a:lnTo>
                  <a:pt x="31077" y="51376"/>
                </a:lnTo>
                <a:lnTo>
                  <a:pt x="33466" y="51376"/>
                </a:lnTo>
                <a:close/>
                <a:moveTo>
                  <a:pt x="33466" y="56303"/>
                </a:moveTo>
                <a:lnTo>
                  <a:pt x="31077" y="56303"/>
                </a:lnTo>
                <a:lnTo>
                  <a:pt x="31077" y="53914"/>
                </a:lnTo>
                <a:lnTo>
                  <a:pt x="33466" y="53914"/>
                </a:lnTo>
                <a:close/>
                <a:moveTo>
                  <a:pt x="33466" y="58840"/>
                </a:moveTo>
                <a:lnTo>
                  <a:pt x="31077" y="58840"/>
                </a:lnTo>
                <a:lnTo>
                  <a:pt x="31077" y="56451"/>
                </a:lnTo>
                <a:lnTo>
                  <a:pt x="33466" y="56451"/>
                </a:lnTo>
                <a:close/>
                <a:moveTo>
                  <a:pt x="30928" y="5554"/>
                </a:moveTo>
                <a:lnTo>
                  <a:pt x="28540" y="5554"/>
                </a:lnTo>
                <a:lnTo>
                  <a:pt x="28540" y="3165"/>
                </a:lnTo>
                <a:lnTo>
                  <a:pt x="30928" y="3165"/>
                </a:lnTo>
                <a:close/>
                <a:moveTo>
                  <a:pt x="30928" y="8092"/>
                </a:moveTo>
                <a:lnTo>
                  <a:pt x="28540" y="8092"/>
                </a:lnTo>
                <a:lnTo>
                  <a:pt x="28540" y="5703"/>
                </a:lnTo>
                <a:lnTo>
                  <a:pt x="30928" y="5703"/>
                </a:lnTo>
                <a:close/>
                <a:moveTo>
                  <a:pt x="30928" y="10629"/>
                </a:moveTo>
                <a:lnTo>
                  <a:pt x="28540" y="10629"/>
                </a:lnTo>
                <a:lnTo>
                  <a:pt x="28540" y="8240"/>
                </a:lnTo>
                <a:lnTo>
                  <a:pt x="30928" y="8240"/>
                </a:lnTo>
                <a:close/>
                <a:moveTo>
                  <a:pt x="30928" y="13166"/>
                </a:moveTo>
                <a:lnTo>
                  <a:pt x="28540" y="13166"/>
                </a:lnTo>
                <a:lnTo>
                  <a:pt x="28540" y="10777"/>
                </a:lnTo>
                <a:lnTo>
                  <a:pt x="30928" y="10777"/>
                </a:lnTo>
                <a:close/>
                <a:moveTo>
                  <a:pt x="30928" y="15704"/>
                </a:moveTo>
                <a:lnTo>
                  <a:pt x="28540" y="15704"/>
                </a:lnTo>
                <a:lnTo>
                  <a:pt x="28540" y="13316"/>
                </a:lnTo>
                <a:lnTo>
                  <a:pt x="30928" y="13316"/>
                </a:lnTo>
                <a:close/>
                <a:moveTo>
                  <a:pt x="30928" y="18242"/>
                </a:moveTo>
                <a:lnTo>
                  <a:pt x="28540" y="18242"/>
                </a:lnTo>
                <a:lnTo>
                  <a:pt x="28540" y="15853"/>
                </a:lnTo>
                <a:lnTo>
                  <a:pt x="30928" y="15853"/>
                </a:lnTo>
                <a:close/>
                <a:moveTo>
                  <a:pt x="30928" y="20778"/>
                </a:moveTo>
                <a:lnTo>
                  <a:pt x="28540" y="20778"/>
                </a:lnTo>
                <a:lnTo>
                  <a:pt x="28540" y="18389"/>
                </a:lnTo>
                <a:lnTo>
                  <a:pt x="30928" y="18389"/>
                </a:lnTo>
                <a:close/>
                <a:moveTo>
                  <a:pt x="30928" y="23316"/>
                </a:moveTo>
                <a:lnTo>
                  <a:pt x="28540" y="23316"/>
                </a:lnTo>
                <a:lnTo>
                  <a:pt x="28540" y="20928"/>
                </a:lnTo>
                <a:lnTo>
                  <a:pt x="30928" y="20928"/>
                </a:lnTo>
                <a:close/>
                <a:moveTo>
                  <a:pt x="30928" y="25854"/>
                </a:moveTo>
                <a:lnTo>
                  <a:pt x="28540" y="25854"/>
                </a:lnTo>
                <a:lnTo>
                  <a:pt x="28540" y="23465"/>
                </a:lnTo>
                <a:lnTo>
                  <a:pt x="30928" y="23465"/>
                </a:lnTo>
                <a:close/>
                <a:moveTo>
                  <a:pt x="30928" y="28391"/>
                </a:moveTo>
                <a:lnTo>
                  <a:pt x="28540" y="28391"/>
                </a:lnTo>
                <a:lnTo>
                  <a:pt x="28540" y="26002"/>
                </a:lnTo>
                <a:lnTo>
                  <a:pt x="30928" y="26002"/>
                </a:lnTo>
                <a:close/>
                <a:moveTo>
                  <a:pt x="30928" y="30928"/>
                </a:moveTo>
                <a:lnTo>
                  <a:pt x="28540" y="30928"/>
                </a:lnTo>
                <a:lnTo>
                  <a:pt x="28540" y="28540"/>
                </a:lnTo>
                <a:lnTo>
                  <a:pt x="30928" y="28540"/>
                </a:lnTo>
                <a:close/>
                <a:moveTo>
                  <a:pt x="30928" y="33466"/>
                </a:moveTo>
                <a:lnTo>
                  <a:pt x="28540" y="33466"/>
                </a:lnTo>
                <a:lnTo>
                  <a:pt x="28540" y="31077"/>
                </a:lnTo>
                <a:lnTo>
                  <a:pt x="30928" y="31077"/>
                </a:lnTo>
                <a:close/>
                <a:moveTo>
                  <a:pt x="30928" y="36003"/>
                </a:moveTo>
                <a:lnTo>
                  <a:pt x="28540" y="36003"/>
                </a:lnTo>
                <a:lnTo>
                  <a:pt x="28540" y="33614"/>
                </a:lnTo>
                <a:lnTo>
                  <a:pt x="30928" y="33614"/>
                </a:lnTo>
                <a:close/>
                <a:moveTo>
                  <a:pt x="30928" y="38540"/>
                </a:moveTo>
                <a:lnTo>
                  <a:pt x="28540" y="38540"/>
                </a:lnTo>
                <a:lnTo>
                  <a:pt x="28540" y="36152"/>
                </a:lnTo>
                <a:lnTo>
                  <a:pt x="30928" y="36152"/>
                </a:lnTo>
                <a:close/>
                <a:moveTo>
                  <a:pt x="30928" y="41079"/>
                </a:moveTo>
                <a:lnTo>
                  <a:pt x="28540" y="41079"/>
                </a:lnTo>
                <a:lnTo>
                  <a:pt x="28540" y="38690"/>
                </a:lnTo>
                <a:lnTo>
                  <a:pt x="30928" y="38690"/>
                </a:lnTo>
                <a:close/>
                <a:moveTo>
                  <a:pt x="30928" y="43616"/>
                </a:moveTo>
                <a:lnTo>
                  <a:pt x="28540" y="43616"/>
                </a:lnTo>
                <a:lnTo>
                  <a:pt x="28540" y="41226"/>
                </a:lnTo>
                <a:lnTo>
                  <a:pt x="30928" y="41226"/>
                </a:lnTo>
                <a:close/>
                <a:moveTo>
                  <a:pt x="30928" y="46152"/>
                </a:moveTo>
                <a:lnTo>
                  <a:pt x="28540" y="46152"/>
                </a:lnTo>
                <a:lnTo>
                  <a:pt x="28540" y="43764"/>
                </a:lnTo>
                <a:lnTo>
                  <a:pt x="30928" y="43764"/>
                </a:lnTo>
                <a:close/>
                <a:moveTo>
                  <a:pt x="30928" y="48691"/>
                </a:moveTo>
                <a:lnTo>
                  <a:pt x="28540" y="48691"/>
                </a:lnTo>
                <a:lnTo>
                  <a:pt x="28540" y="46302"/>
                </a:lnTo>
                <a:lnTo>
                  <a:pt x="30928" y="46302"/>
                </a:lnTo>
                <a:close/>
                <a:moveTo>
                  <a:pt x="30928" y="51228"/>
                </a:moveTo>
                <a:lnTo>
                  <a:pt x="28540" y="51228"/>
                </a:lnTo>
                <a:lnTo>
                  <a:pt x="28540" y="48839"/>
                </a:lnTo>
                <a:lnTo>
                  <a:pt x="30928" y="48839"/>
                </a:lnTo>
                <a:close/>
                <a:moveTo>
                  <a:pt x="30928" y="53765"/>
                </a:moveTo>
                <a:lnTo>
                  <a:pt x="28540" y="53765"/>
                </a:lnTo>
                <a:lnTo>
                  <a:pt x="28540" y="51376"/>
                </a:lnTo>
                <a:lnTo>
                  <a:pt x="30928" y="51376"/>
                </a:lnTo>
                <a:close/>
                <a:moveTo>
                  <a:pt x="30928" y="56303"/>
                </a:moveTo>
                <a:lnTo>
                  <a:pt x="28540" y="56303"/>
                </a:lnTo>
                <a:lnTo>
                  <a:pt x="28540" y="53914"/>
                </a:lnTo>
                <a:lnTo>
                  <a:pt x="30928" y="53914"/>
                </a:lnTo>
                <a:close/>
                <a:moveTo>
                  <a:pt x="30928" y="58840"/>
                </a:moveTo>
                <a:lnTo>
                  <a:pt x="28540" y="58840"/>
                </a:lnTo>
                <a:lnTo>
                  <a:pt x="28540" y="56451"/>
                </a:lnTo>
                <a:lnTo>
                  <a:pt x="30928" y="56451"/>
                </a:lnTo>
                <a:close/>
                <a:moveTo>
                  <a:pt x="28391" y="5554"/>
                </a:moveTo>
                <a:lnTo>
                  <a:pt x="26002" y="5554"/>
                </a:lnTo>
                <a:lnTo>
                  <a:pt x="26002" y="3165"/>
                </a:lnTo>
                <a:lnTo>
                  <a:pt x="28391" y="3165"/>
                </a:lnTo>
                <a:close/>
                <a:moveTo>
                  <a:pt x="28391" y="8092"/>
                </a:moveTo>
                <a:lnTo>
                  <a:pt x="26002" y="8092"/>
                </a:lnTo>
                <a:lnTo>
                  <a:pt x="26002" y="5703"/>
                </a:lnTo>
                <a:lnTo>
                  <a:pt x="28391" y="5703"/>
                </a:lnTo>
                <a:close/>
                <a:moveTo>
                  <a:pt x="28391" y="10629"/>
                </a:moveTo>
                <a:lnTo>
                  <a:pt x="26002" y="10629"/>
                </a:lnTo>
                <a:lnTo>
                  <a:pt x="26002" y="8240"/>
                </a:lnTo>
                <a:lnTo>
                  <a:pt x="28391" y="8240"/>
                </a:lnTo>
                <a:close/>
                <a:moveTo>
                  <a:pt x="28391" y="13166"/>
                </a:moveTo>
                <a:lnTo>
                  <a:pt x="26002" y="13166"/>
                </a:lnTo>
                <a:lnTo>
                  <a:pt x="26002" y="10777"/>
                </a:lnTo>
                <a:lnTo>
                  <a:pt x="28391" y="10777"/>
                </a:lnTo>
                <a:close/>
                <a:moveTo>
                  <a:pt x="28391" y="15704"/>
                </a:moveTo>
                <a:lnTo>
                  <a:pt x="26002" y="15704"/>
                </a:lnTo>
                <a:lnTo>
                  <a:pt x="26002" y="13316"/>
                </a:lnTo>
                <a:lnTo>
                  <a:pt x="28391" y="13316"/>
                </a:lnTo>
                <a:close/>
                <a:moveTo>
                  <a:pt x="28391" y="18242"/>
                </a:moveTo>
                <a:lnTo>
                  <a:pt x="26002" y="18242"/>
                </a:lnTo>
                <a:lnTo>
                  <a:pt x="26002" y="15853"/>
                </a:lnTo>
                <a:lnTo>
                  <a:pt x="28391" y="15853"/>
                </a:lnTo>
                <a:close/>
                <a:moveTo>
                  <a:pt x="28391" y="20778"/>
                </a:moveTo>
                <a:lnTo>
                  <a:pt x="26002" y="20778"/>
                </a:lnTo>
                <a:lnTo>
                  <a:pt x="26002" y="18389"/>
                </a:lnTo>
                <a:lnTo>
                  <a:pt x="28391" y="18389"/>
                </a:lnTo>
                <a:close/>
                <a:moveTo>
                  <a:pt x="28391" y="23316"/>
                </a:moveTo>
                <a:lnTo>
                  <a:pt x="26002" y="23316"/>
                </a:lnTo>
                <a:lnTo>
                  <a:pt x="26002" y="20928"/>
                </a:lnTo>
                <a:lnTo>
                  <a:pt x="28391" y="20928"/>
                </a:lnTo>
                <a:close/>
                <a:moveTo>
                  <a:pt x="28391" y="25854"/>
                </a:moveTo>
                <a:lnTo>
                  <a:pt x="26002" y="25854"/>
                </a:lnTo>
                <a:lnTo>
                  <a:pt x="26002" y="23465"/>
                </a:lnTo>
                <a:lnTo>
                  <a:pt x="28391" y="23465"/>
                </a:lnTo>
                <a:close/>
                <a:moveTo>
                  <a:pt x="28391" y="28391"/>
                </a:moveTo>
                <a:lnTo>
                  <a:pt x="26002" y="28391"/>
                </a:lnTo>
                <a:lnTo>
                  <a:pt x="26002" y="26002"/>
                </a:lnTo>
                <a:lnTo>
                  <a:pt x="28391" y="26002"/>
                </a:lnTo>
                <a:close/>
                <a:moveTo>
                  <a:pt x="28391" y="30928"/>
                </a:moveTo>
                <a:lnTo>
                  <a:pt x="26002" y="30928"/>
                </a:lnTo>
                <a:lnTo>
                  <a:pt x="26002" y="28540"/>
                </a:lnTo>
                <a:lnTo>
                  <a:pt x="28391" y="28540"/>
                </a:lnTo>
                <a:close/>
                <a:moveTo>
                  <a:pt x="28391" y="33466"/>
                </a:moveTo>
                <a:lnTo>
                  <a:pt x="26002" y="33466"/>
                </a:lnTo>
                <a:lnTo>
                  <a:pt x="26002" y="31077"/>
                </a:lnTo>
                <a:lnTo>
                  <a:pt x="28391" y="31077"/>
                </a:lnTo>
                <a:close/>
                <a:moveTo>
                  <a:pt x="28391" y="36003"/>
                </a:moveTo>
                <a:lnTo>
                  <a:pt x="26002" y="36003"/>
                </a:lnTo>
                <a:lnTo>
                  <a:pt x="26002" y="33614"/>
                </a:lnTo>
                <a:lnTo>
                  <a:pt x="28391" y="33614"/>
                </a:lnTo>
                <a:close/>
                <a:moveTo>
                  <a:pt x="28391" y="38540"/>
                </a:moveTo>
                <a:lnTo>
                  <a:pt x="26002" y="38540"/>
                </a:lnTo>
                <a:lnTo>
                  <a:pt x="26002" y="36152"/>
                </a:lnTo>
                <a:lnTo>
                  <a:pt x="28391" y="36152"/>
                </a:lnTo>
                <a:close/>
                <a:moveTo>
                  <a:pt x="28391" y="41079"/>
                </a:moveTo>
                <a:lnTo>
                  <a:pt x="26002" y="41079"/>
                </a:lnTo>
                <a:lnTo>
                  <a:pt x="26002" y="38690"/>
                </a:lnTo>
                <a:lnTo>
                  <a:pt x="28391" y="38690"/>
                </a:lnTo>
                <a:close/>
                <a:moveTo>
                  <a:pt x="28391" y="43616"/>
                </a:moveTo>
                <a:lnTo>
                  <a:pt x="26002" y="43616"/>
                </a:lnTo>
                <a:lnTo>
                  <a:pt x="26002" y="41226"/>
                </a:lnTo>
                <a:lnTo>
                  <a:pt x="28391" y="41226"/>
                </a:lnTo>
                <a:close/>
                <a:moveTo>
                  <a:pt x="28391" y="46152"/>
                </a:moveTo>
                <a:lnTo>
                  <a:pt x="26002" y="46152"/>
                </a:lnTo>
                <a:lnTo>
                  <a:pt x="26002" y="43764"/>
                </a:lnTo>
                <a:lnTo>
                  <a:pt x="28391" y="43764"/>
                </a:lnTo>
                <a:close/>
                <a:moveTo>
                  <a:pt x="28391" y="48691"/>
                </a:moveTo>
                <a:lnTo>
                  <a:pt x="26002" y="48691"/>
                </a:lnTo>
                <a:lnTo>
                  <a:pt x="26002" y="46302"/>
                </a:lnTo>
                <a:lnTo>
                  <a:pt x="28391" y="46302"/>
                </a:lnTo>
                <a:close/>
                <a:moveTo>
                  <a:pt x="28391" y="51228"/>
                </a:moveTo>
                <a:lnTo>
                  <a:pt x="26002" y="51228"/>
                </a:lnTo>
                <a:lnTo>
                  <a:pt x="26002" y="48839"/>
                </a:lnTo>
                <a:lnTo>
                  <a:pt x="28391" y="48839"/>
                </a:lnTo>
                <a:close/>
                <a:moveTo>
                  <a:pt x="28391" y="53765"/>
                </a:moveTo>
                <a:lnTo>
                  <a:pt x="26002" y="53765"/>
                </a:lnTo>
                <a:lnTo>
                  <a:pt x="26002" y="51376"/>
                </a:lnTo>
                <a:lnTo>
                  <a:pt x="28391" y="51376"/>
                </a:lnTo>
                <a:close/>
                <a:moveTo>
                  <a:pt x="28391" y="56303"/>
                </a:moveTo>
                <a:lnTo>
                  <a:pt x="26002" y="56303"/>
                </a:lnTo>
                <a:lnTo>
                  <a:pt x="26002" y="53914"/>
                </a:lnTo>
                <a:lnTo>
                  <a:pt x="28391" y="53914"/>
                </a:lnTo>
                <a:close/>
                <a:moveTo>
                  <a:pt x="28391" y="58840"/>
                </a:moveTo>
                <a:lnTo>
                  <a:pt x="26002" y="58840"/>
                </a:lnTo>
                <a:lnTo>
                  <a:pt x="26002" y="56451"/>
                </a:lnTo>
                <a:lnTo>
                  <a:pt x="28391" y="56451"/>
                </a:lnTo>
                <a:close/>
                <a:moveTo>
                  <a:pt x="25854" y="5554"/>
                </a:moveTo>
                <a:lnTo>
                  <a:pt x="23465" y="5554"/>
                </a:lnTo>
                <a:lnTo>
                  <a:pt x="23465" y="3165"/>
                </a:lnTo>
                <a:lnTo>
                  <a:pt x="25854" y="3165"/>
                </a:lnTo>
                <a:close/>
                <a:moveTo>
                  <a:pt x="25854" y="8092"/>
                </a:moveTo>
                <a:lnTo>
                  <a:pt x="23465" y="8092"/>
                </a:lnTo>
                <a:lnTo>
                  <a:pt x="23465" y="5703"/>
                </a:lnTo>
                <a:lnTo>
                  <a:pt x="25854" y="5703"/>
                </a:lnTo>
                <a:close/>
                <a:moveTo>
                  <a:pt x="25854" y="10629"/>
                </a:moveTo>
                <a:lnTo>
                  <a:pt x="23465" y="10629"/>
                </a:lnTo>
                <a:lnTo>
                  <a:pt x="23465" y="8240"/>
                </a:lnTo>
                <a:lnTo>
                  <a:pt x="25854" y="8240"/>
                </a:lnTo>
                <a:close/>
                <a:moveTo>
                  <a:pt x="25854" y="13166"/>
                </a:moveTo>
                <a:lnTo>
                  <a:pt x="23465" y="13166"/>
                </a:lnTo>
                <a:lnTo>
                  <a:pt x="23465" y="10777"/>
                </a:lnTo>
                <a:lnTo>
                  <a:pt x="25854" y="10777"/>
                </a:lnTo>
                <a:close/>
                <a:moveTo>
                  <a:pt x="25854" y="15704"/>
                </a:moveTo>
                <a:lnTo>
                  <a:pt x="23465" y="15704"/>
                </a:lnTo>
                <a:lnTo>
                  <a:pt x="23465" y="13316"/>
                </a:lnTo>
                <a:lnTo>
                  <a:pt x="25854" y="13316"/>
                </a:lnTo>
                <a:close/>
                <a:moveTo>
                  <a:pt x="25854" y="18242"/>
                </a:moveTo>
                <a:lnTo>
                  <a:pt x="23465" y="18242"/>
                </a:lnTo>
                <a:lnTo>
                  <a:pt x="23465" y="15853"/>
                </a:lnTo>
                <a:lnTo>
                  <a:pt x="25854" y="15853"/>
                </a:lnTo>
                <a:close/>
                <a:moveTo>
                  <a:pt x="25854" y="20778"/>
                </a:moveTo>
                <a:lnTo>
                  <a:pt x="23465" y="20778"/>
                </a:lnTo>
                <a:lnTo>
                  <a:pt x="23465" y="18389"/>
                </a:lnTo>
                <a:lnTo>
                  <a:pt x="25854" y="18389"/>
                </a:lnTo>
                <a:close/>
                <a:moveTo>
                  <a:pt x="25854" y="23316"/>
                </a:moveTo>
                <a:lnTo>
                  <a:pt x="23465" y="23316"/>
                </a:lnTo>
                <a:lnTo>
                  <a:pt x="23465" y="20928"/>
                </a:lnTo>
                <a:lnTo>
                  <a:pt x="25854" y="20928"/>
                </a:lnTo>
                <a:close/>
                <a:moveTo>
                  <a:pt x="25854" y="25854"/>
                </a:moveTo>
                <a:lnTo>
                  <a:pt x="23465" y="25854"/>
                </a:lnTo>
                <a:lnTo>
                  <a:pt x="23465" y="23465"/>
                </a:lnTo>
                <a:lnTo>
                  <a:pt x="25854" y="23465"/>
                </a:lnTo>
                <a:close/>
                <a:moveTo>
                  <a:pt x="25854" y="28391"/>
                </a:moveTo>
                <a:lnTo>
                  <a:pt x="23465" y="28391"/>
                </a:lnTo>
                <a:lnTo>
                  <a:pt x="23465" y="26002"/>
                </a:lnTo>
                <a:lnTo>
                  <a:pt x="25854" y="26002"/>
                </a:lnTo>
                <a:close/>
                <a:moveTo>
                  <a:pt x="25854" y="30928"/>
                </a:moveTo>
                <a:lnTo>
                  <a:pt x="23465" y="30928"/>
                </a:lnTo>
                <a:lnTo>
                  <a:pt x="23465" y="28540"/>
                </a:lnTo>
                <a:lnTo>
                  <a:pt x="25854" y="28540"/>
                </a:lnTo>
                <a:close/>
                <a:moveTo>
                  <a:pt x="25854" y="33466"/>
                </a:moveTo>
                <a:lnTo>
                  <a:pt x="23465" y="33466"/>
                </a:lnTo>
                <a:lnTo>
                  <a:pt x="23465" y="31077"/>
                </a:lnTo>
                <a:lnTo>
                  <a:pt x="25854" y="31077"/>
                </a:lnTo>
                <a:close/>
                <a:moveTo>
                  <a:pt x="25854" y="36003"/>
                </a:moveTo>
                <a:lnTo>
                  <a:pt x="23465" y="36003"/>
                </a:lnTo>
                <a:lnTo>
                  <a:pt x="23465" y="33614"/>
                </a:lnTo>
                <a:lnTo>
                  <a:pt x="25854" y="33614"/>
                </a:lnTo>
                <a:close/>
                <a:moveTo>
                  <a:pt x="25854" y="38540"/>
                </a:moveTo>
                <a:lnTo>
                  <a:pt x="23465" y="38540"/>
                </a:lnTo>
                <a:lnTo>
                  <a:pt x="23465" y="36152"/>
                </a:lnTo>
                <a:lnTo>
                  <a:pt x="25854" y="36152"/>
                </a:lnTo>
                <a:close/>
                <a:moveTo>
                  <a:pt x="25854" y="41079"/>
                </a:moveTo>
                <a:lnTo>
                  <a:pt x="23465" y="41079"/>
                </a:lnTo>
                <a:lnTo>
                  <a:pt x="23465" y="38690"/>
                </a:lnTo>
                <a:lnTo>
                  <a:pt x="25854" y="38690"/>
                </a:lnTo>
                <a:close/>
                <a:moveTo>
                  <a:pt x="25854" y="43616"/>
                </a:moveTo>
                <a:lnTo>
                  <a:pt x="23465" y="43616"/>
                </a:lnTo>
                <a:lnTo>
                  <a:pt x="23465" y="41226"/>
                </a:lnTo>
                <a:lnTo>
                  <a:pt x="25854" y="41226"/>
                </a:lnTo>
                <a:close/>
                <a:moveTo>
                  <a:pt x="25854" y="46152"/>
                </a:moveTo>
                <a:lnTo>
                  <a:pt x="23465" y="46152"/>
                </a:lnTo>
                <a:lnTo>
                  <a:pt x="23465" y="43764"/>
                </a:lnTo>
                <a:lnTo>
                  <a:pt x="25854" y="43764"/>
                </a:lnTo>
                <a:close/>
                <a:moveTo>
                  <a:pt x="25854" y="48691"/>
                </a:moveTo>
                <a:lnTo>
                  <a:pt x="23465" y="48691"/>
                </a:lnTo>
                <a:lnTo>
                  <a:pt x="23465" y="46302"/>
                </a:lnTo>
                <a:lnTo>
                  <a:pt x="25854" y="46302"/>
                </a:lnTo>
                <a:close/>
                <a:moveTo>
                  <a:pt x="25854" y="51228"/>
                </a:moveTo>
                <a:lnTo>
                  <a:pt x="23465" y="51228"/>
                </a:lnTo>
                <a:lnTo>
                  <a:pt x="23465" y="48839"/>
                </a:lnTo>
                <a:lnTo>
                  <a:pt x="25854" y="48839"/>
                </a:lnTo>
                <a:close/>
                <a:moveTo>
                  <a:pt x="25854" y="53765"/>
                </a:moveTo>
                <a:lnTo>
                  <a:pt x="23465" y="53765"/>
                </a:lnTo>
                <a:lnTo>
                  <a:pt x="23465" y="51376"/>
                </a:lnTo>
                <a:lnTo>
                  <a:pt x="25854" y="51376"/>
                </a:lnTo>
                <a:close/>
                <a:moveTo>
                  <a:pt x="25854" y="56303"/>
                </a:moveTo>
                <a:lnTo>
                  <a:pt x="23465" y="56303"/>
                </a:lnTo>
                <a:lnTo>
                  <a:pt x="23465" y="53914"/>
                </a:lnTo>
                <a:lnTo>
                  <a:pt x="25854" y="53914"/>
                </a:lnTo>
                <a:close/>
                <a:moveTo>
                  <a:pt x="25854" y="58840"/>
                </a:moveTo>
                <a:lnTo>
                  <a:pt x="23465" y="58840"/>
                </a:lnTo>
                <a:lnTo>
                  <a:pt x="23465" y="56451"/>
                </a:lnTo>
                <a:lnTo>
                  <a:pt x="25854" y="56451"/>
                </a:lnTo>
                <a:close/>
                <a:moveTo>
                  <a:pt x="23316" y="5554"/>
                </a:moveTo>
                <a:lnTo>
                  <a:pt x="20928" y="5554"/>
                </a:lnTo>
                <a:lnTo>
                  <a:pt x="20928" y="3165"/>
                </a:lnTo>
                <a:lnTo>
                  <a:pt x="23316" y="3165"/>
                </a:lnTo>
                <a:close/>
                <a:moveTo>
                  <a:pt x="23316" y="8092"/>
                </a:moveTo>
                <a:lnTo>
                  <a:pt x="20928" y="8092"/>
                </a:lnTo>
                <a:lnTo>
                  <a:pt x="20928" y="5703"/>
                </a:lnTo>
                <a:lnTo>
                  <a:pt x="23316" y="5703"/>
                </a:lnTo>
                <a:close/>
                <a:moveTo>
                  <a:pt x="23316" y="10629"/>
                </a:moveTo>
                <a:lnTo>
                  <a:pt x="20928" y="10629"/>
                </a:lnTo>
                <a:lnTo>
                  <a:pt x="20928" y="8240"/>
                </a:lnTo>
                <a:lnTo>
                  <a:pt x="23316" y="8240"/>
                </a:lnTo>
                <a:close/>
                <a:moveTo>
                  <a:pt x="23316" y="13166"/>
                </a:moveTo>
                <a:lnTo>
                  <a:pt x="20928" y="13166"/>
                </a:lnTo>
                <a:lnTo>
                  <a:pt x="20928" y="10777"/>
                </a:lnTo>
                <a:lnTo>
                  <a:pt x="23316" y="10777"/>
                </a:lnTo>
                <a:close/>
                <a:moveTo>
                  <a:pt x="23316" y="15704"/>
                </a:moveTo>
                <a:lnTo>
                  <a:pt x="20928" y="15704"/>
                </a:lnTo>
                <a:lnTo>
                  <a:pt x="20928" y="13316"/>
                </a:lnTo>
                <a:lnTo>
                  <a:pt x="23316" y="13316"/>
                </a:lnTo>
                <a:close/>
                <a:moveTo>
                  <a:pt x="23316" y="18242"/>
                </a:moveTo>
                <a:lnTo>
                  <a:pt x="20928" y="18242"/>
                </a:lnTo>
                <a:lnTo>
                  <a:pt x="20928" y="15853"/>
                </a:lnTo>
                <a:lnTo>
                  <a:pt x="23316" y="15853"/>
                </a:lnTo>
                <a:close/>
                <a:moveTo>
                  <a:pt x="23316" y="20778"/>
                </a:moveTo>
                <a:lnTo>
                  <a:pt x="20928" y="20778"/>
                </a:lnTo>
                <a:lnTo>
                  <a:pt x="20928" y="18389"/>
                </a:lnTo>
                <a:lnTo>
                  <a:pt x="23316" y="18389"/>
                </a:lnTo>
                <a:close/>
                <a:moveTo>
                  <a:pt x="23316" y="23316"/>
                </a:moveTo>
                <a:lnTo>
                  <a:pt x="20928" y="23316"/>
                </a:lnTo>
                <a:lnTo>
                  <a:pt x="20928" y="20928"/>
                </a:lnTo>
                <a:lnTo>
                  <a:pt x="23316" y="20928"/>
                </a:lnTo>
                <a:close/>
                <a:moveTo>
                  <a:pt x="23316" y="25854"/>
                </a:moveTo>
                <a:lnTo>
                  <a:pt x="20928" y="25854"/>
                </a:lnTo>
                <a:lnTo>
                  <a:pt x="20928" y="23465"/>
                </a:lnTo>
                <a:lnTo>
                  <a:pt x="23316" y="23465"/>
                </a:lnTo>
                <a:close/>
                <a:moveTo>
                  <a:pt x="23316" y="28391"/>
                </a:moveTo>
                <a:lnTo>
                  <a:pt x="20928" y="28391"/>
                </a:lnTo>
                <a:lnTo>
                  <a:pt x="20928" y="26002"/>
                </a:lnTo>
                <a:lnTo>
                  <a:pt x="23316" y="26002"/>
                </a:lnTo>
                <a:close/>
                <a:moveTo>
                  <a:pt x="23316" y="30928"/>
                </a:moveTo>
                <a:lnTo>
                  <a:pt x="20928" y="30928"/>
                </a:lnTo>
                <a:lnTo>
                  <a:pt x="20928" y="28540"/>
                </a:lnTo>
                <a:lnTo>
                  <a:pt x="23316" y="28540"/>
                </a:lnTo>
                <a:close/>
                <a:moveTo>
                  <a:pt x="23316" y="33466"/>
                </a:moveTo>
                <a:lnTo>
                  <a:pt x="20928" y="33466"/>
                </a:lnTo>
                <a:lnTo>
                  <a:pt x="20928" y="31077"/>
                </a:lnTo>
                <a:lnTo>
                  <a:pt x="23316" y="31077"/>
                </a:lnTo>
                <a:close/>
                <a:moveTo>
                  <a:pt x="23316" y="36003"/>
                </a:moveTo>
                <a:lnTo>
                  <a:pt x="20928" y="36003"/>
                </a:lnTo>
                <a:lnTo>
                  <a:pt x="20928" y="33614"/>
                </a:lnTo>
                <a:lnTo>
                  <a:pt x="23316" y="33614"/>
                </a:lnTo>
                <a:close/>
                <a:moveTo>
                  <a:pt x="23316" y="38540"/>
                </a:moveTo>
                <a:lnTo>
                  <a:pt x="20928" y="38540"/>
                </a:lnTo>
                <a:lnTo>
                  <a:pt x="20928" y="36152"/>
                </a:lnTo>
                <a:lnTo>
                  <a:pt x="23316" y="36152"/>
                </a:lnTo>
                <a:close/>
                <a:moveTo>
                  <a:pt x="23316" y="41079"/>
                </a:moveTo>
                <a:lnTo>
                  <a:pt x="20928" y="41079"/>
                </a:lnTo>
                <a:lnTo>
                  <a:pt x="20928" y="38690"/>
                </a:lnTo>
                <a:lnTo>
                  <a:pt x="23316" y="38690"/>
                </a:lnTo>
                <a:close/>
                <a:moveTo>
                  <a:pt x="23316" y="43616"/>
                </a:moveTo>
                <a:lnTo>
                  <a:pt x="20928" y="43616"/>
                </a:lnTo>
                <a:lnTo>
                  <a:pt x="20928" y="41226"/>
                </a:lnTo>
                <a:lnTo>
                  <a:pt x="23316" y="41226"/>
                </a:lnTo>
                <a:close/>
                <a:moveTo>
                  <a:pt x="23316" y="46152"/>
                </a:moveTo>
                <a:lnTo>
                  <a:pt x="20928" y="46152"/>
                </a:lnTo>
                <a:lnTo>
                  <a:pt x="20928" y="43764"/>
                </a:lnTo>
                <a:lnTo>
                  <a:pt x="23316" y="43764"/>
                </a:lnTo>
                <a:close/>
                <a:moveTo>
                  <a:pt x="23316" y="48691"/>
                </a:moveTo>
                <a:lnTo>
                  <a:pt x="20928" y="48691"/>
                </a:lnTo>
                <a:lnTo>
                  <a:pt x="20928" y="46302"/>
                </a:lnTo>
                <a:lnTo>
                  <a:pt x="23316" y="46302"/>
                </a:lnTo>
                <a:close/>
                <a:moveTo>
                  <a:pt x="23316" y="51228"/>
                </a:moveTo>
                <a:lnTo>
                  <a:pt x="20928" y="51228"/>
                </a:lnTo>
                <a:lnTo>
                  <a:pt x="20928" y="48839"/>
                </a:lnTo>
                <a:lnTo>
                  <a:pt x="23316" y="48839"/>
                </a:lnTo>
                <a:close/>
                <a:moveTo>
                  <a:pt x="23316" y="53765"/>
                </a:moveTo>
                <a:lnTo>
                  <a:pt x="20928" y="53765"/>
                </a:lnTo>
                <a:lnTo>
                  <a:pt x="20928" y="51376"/>
                </a:lnTo>
                <a:lnTo>
                  <a:pt x="23316" y="51376"/>
                </a:lnTo>
                <a:close/>
                <a:moveTo>
                  <a:pt x="23316" y="56303"/>
                </a:moveTo>
                <a:lnTo>
                  <a:pt x="20928" y="56303"/>
                </a:lnTo>
                <a:lnTo>
                  <a:pt x="20928" y="53914"/>
                </a:lnTo>
                <a:lnTo>
                  <a:pt x="23316" y="53914"/>
                </a:lnTo>
                <a:close/>
                <a:moveTo>
                  <a:pt x="23316" y="58840"/>
                </a:moveTo>
                <a:lnTo>
                  <a:pt x="20928" y="58840"/>
                </a:lnTo>
                <a:lnTo>
                  <a:pt x="20928" y="56451"/>
                </a:lnTo>
                <a:lnTo>
                  <a:pt x="23316" y="56451"/>
                </a:lnTo>
                <a:close/>
                <a:moveTo>
                  <a:pt x="20779" y="5554"/>
                </a:moveTo>
                <a:lnTo>
                  <a:pt x="18390" y="5554"/>
                </a:lnTo>
                <a:lnTo>
                  <a:pt x="18390" y="3165"/>
                </a:lnTo>
                <a:lnTo>
                  <a:pt x="20779" y="3165"/>
                </a:lnTo>
                <a:close/>
                <a:moveTo>
                  <a:pt x="20779" y="8092"/>
                </a:moveTo>
                <a:lnTo>
                  <a:pt x="18390" y="8092"/>
                </a:lnTo>
                <a:lnTo>
                  <a:pt x="18390" y="5703"/>
                </a:lnTo>
                <a:lnTo>
                  <a:pt x="20779" y="5703"/>
                </a:lnTo>
                <a:close/>
                <a:moveTo>
                  <a:pt x="20779" y="10629"/>
                </a:moveTo>
                <a:lnTo>
                  <a:pt x="18390" y="10629"/>
                </a:lnTo>
                <a:lnTo>
                  <a:pt x="18390" y="8240"/>
                </a:lnTo>
                <a:lnTo>
                  <a:pt x="20779" y="8240"/>
                </a:lnTo>
                <a:close/>
                <a:moveTo>
                  <a:pt x="20779" y="13166"/>
                </a:moveTo>
                <a:lnTo>
                  <a:pt x="18390" y="13166"/>
                </a:lnTo>
                <a:lnTo>
                  <a:pt x="18390" y="10777"/>
                </a:lnTo>
                <a:lnTo>
                  <a:pt x="20779" y="10777"/>
                </a:lnTo>
                <a:close/>
                <a:moveTo>
                  <a:pt x="20779" y="15704"/>
                </a:moveTo>
                <a:lnTo>
                  <a:pt x="18390" y="15704"/>
                </a:lnTo>
                <a:lnTo>
                  <a:pt x="18390" y="13316"/>
                </a:lnTo>
                <a:lnTo>
                  <a:pt x="20779" y="13316"/>
                </a:lnTo>
                <a:close/>
                <a:moveTo>
                  <a:pt x="20779" y="18242"/>
                </a:moveTo>
                <a:lnTo>
                  <a:pt x="18390" y="18242"/>
                </a:lnTo>
                <a:lnTo>
                  <a:pt x="18390" y="15853"/>
                </a:lnTo>
                <a:lnTo>
                  <a:pt x="20779" y="15853"/>
                </a:lnTo>
                <a:close/>
                <a:moveTo>
                  <a:pt x="20779" y="20778"/>
                </a:moveTo>
                <a:lnTo>
                  <a:pt x="18390" y="20778"/>
                </a:lnTo>
                <a:lnTo>
                  <a:pt x="18390" y="18389"/>
                </a:lnTo>
                <a:lnTo>
                  <a:pt x="20779" y="18389"/>
                </a:lnTo>
                <a:close/>
                <a:moveTo>
                  <a:pt x="20779" y="23316"/>
                </a:moveTo>
                <a:lnTo>
                  <a:pt x="18390" y="23316"/>
                </a:lnTo>
                <a:lnTo>
                  <a:pt x="18390" y="20928"/>
                </a:lnTo>
                <a:lnTo>
                  <a:pt x="20779" y="20928"/>
                </a:lnTo>
                <a:close/>
                <a:moveTo>
                  <a:pt x="20779" y="25854"/>
                </a:moveTo>
                <a:lnTo>
                  <a:pt x="18390" y="25854"/>
                </a:lnTo>
                <a:lnTo>
                  <a:pt x="18390" y="23465"/>
                </a:lnTo>
                <a:lnTo>
                  <a:pt x="20779" y="23465"/>
                </a:lnTo>
                <a:close/>
                <a:moveTo>
                  <a:pt x="20779" y="28391"/>
                </a:moveTo>
                <a:lnTo>
                  <a:pt x="18390" y="28391"/>
                </a:lnTo>
                <a:lnTo>
                  <a:pt x="18390" y="26002"/>
                </a:lnTo>
                <a:lnTo>
                  <a:pt x="20779" y="26002"/>
                </a:lnTo>
                <a:close/>
                <a:moveTo>
                  <a:pt x="20779" y="30928"/>
                </a:moveTo>
                <a:lnTo>
                  <a:pt x="18390" y="30928"/>
                </a:lnTo>
                <a:lnTo>
                  <a:pt x="18390" y="28540"/>
                </a:lnTo>
                <a:lnTo>
                  <a:pt x="20779" y="28540"/>
                </a:lnTo>
                <a:close/>
                <a:moveTo>
                  <a:pt x="20779" y="33466"/>
                </a:moveTo>
                <a:lnTo>
                  <a:pt x="18390" y="33466"/>
                </a:lnTo>
                <a:lnTo>
                  <a:pt x="18390" y="31077"/>
                </a:lnTo>
                <a:lnTo>
                  <a:pt x="20779" y="31077"/>
                </a:lnTo>
                <a:close/>
                <a:moveTo>
                  <a:pt x="20779" y="36003"/>
                </a:moveTo>
                <a:lnTo>
                  <a:pt x="18390" y="36003"/>
                </a:lnTo>
                <a:lnTo>
                  <a:pt x="18390" y="33614"/>
                </a:lnTo>
                <a:lnTo>
                  <a:pt x="20779" y="33614"/>
                </a:lnTo>
                <a:close/>
                <a:moveTo>
                  <a:pt x="20779" y="38540"/>
                </a:moveTo>
                <a:lnTo>
                  <a:pt x="18390" y="38540"/>
                </a:lnTo>
                <a:lnTo>
                  <a:pt x="18390" y="36152"/>
                </a:lnTo>
                <a:lnTo>
                  <a:pt x="20779" y="36152"/>
                </a:lnTo>
                <a:close/>
                <a:moveTo>
                  <a:pt x="20779" y="41079"/>
                </a:moveTo>
                <a:lnTo>
                  <a:pt x="18390" y="41079"/>
                </a:lnTo>
                <a:lnTo>
                  <a:pt x="18390" y="38690"/>
                </a:lnTo>
                <a:lnTo>
                  <a:pt x="20779" y="38690"/>
                </a:lnTo>
                <a:close/>
                <a:moveTo>
                  <a:pt x="20779" y="43616"/>
                </a:moveTo>
                <a:lnTo>
                  <a:pt x="18390" y="43616"/>
                </a:lnTo>
                <a:lnTo>
                  <a:pt x="18390" y="41226"/>
                </a:lnTo>
                <a:lnTo>
                  <a:pt x="20779" y="41226"/>
                </a:lnTo>
                <a:close/>
                <a:moveTo>
                  <a:pt x="20779" y="46152"/>
                </a:moveTo>
                <a:lnTo>
                  <a:pt x="18390" y="46152"/>
                </a:lnTo>
                <a:lnTo>
                  <a:pt x="18390" y="43764"/>
                </a:lnTo>
                <a:lnTo>
                  <a:pt x="20779" y="43764"/>
                </a:lnTo>
                <a:close/>
                <a:moveTo>
                  <a:pt x="20779" y="48691"/>
                </a:moveTo>
                <a:lnTo>
                  <a:pt x="18390" y="48691"/>
                </a:lnTo>
                <a:lnTo>
                  <a:pt x="18390" y="46302"/>
                </a:lnTo>
                <a:lnTo>
                  <a:pt x="20779" y="46302"/>
                </a:lnTo>
                <a:close/>
                <a:moveTo>
                  <a:pt x="20779" y="51228"/>
                </a:moveTo>
                <a:lnTo>
                  <a:pt x="18390" y="51228"/>
                </a:lnTo>
                <a:lnTo>
                  <a:pt x="18390" y="48839"/>
                </a:lnTo>
                <a:lnTo>
                  <a:pt x="20779" y="48839"/>
                </a:lnTo>
                <a:close/>
                <a:moveTo>
                  <a:pt x="20779" y="53765"/>
                </a:moveTo>
                <a:lnTo>
                  <a:pt x="18390" y="53765"/>
                </a:lnTo>
                <a:lnTo>
                  <a:pt x="18390" y="51376"/>
                </a:lnTo>
                <a:lnTo>
                  <a:pt x="20779" y="51376"/>
                </a:lnTo>
                <a:close/>
                <a:moveTo>
                  <a:pt x="20779" y="56303"/>
                </a:moveTo>
                <a:lnTo>
                  <a:pt x="18390" y="56303"/>
                </a:lnTo>
                <a:lnTo>
                  <a:pt x="18390" y="53914"/>
                </a:lnTo>
                <a:lnTo>
                  <a:pt x="20779" y="53914"/>
                </a:lnTo>
                <a:close/>
                <a:moveTo>
                  <a:pt x="20779" y="58840"/>
                </a:moveTo>
                <a:lnTo>
                  <a:pt x="18390" y="58840"/>
                </a:lnTo>
                <a:lnTo>
                  <a:pt x="18390" y="56451"/>
                </a:lnTo>
                <a:lnTo>
                  <a:pt x="20779" y="56451"/>
                </a:lnTo>
                <a:close/>
                <a:moveTo>
                  <a:pt x="18242" y="5554"/>
                </a:moveTo>
                <a:lnTo>
                  <a:pt x="15853" y="5554"/>
                </a:lnTo>
                <a:lnTo>
                  <a:pt x="15853" y="3165"/>
                </a:lnTo>
                <a:lnTo>
                  <a:pt x="18242" y="3165"/>
                </a:lnTo>
                <a:close/>
                <a:moveTo>
                  <a:pt x="18242" y="8092"/>
                </a:moveTo>
                <a:lnTo>
                  <a:pt x="15853" y="8092"/>
                </a:lnTo>
                <a:lnTo>
                  <a:pt x="15853" y="5703"/>
                </a:lnTo>
                <a:lnTo>
                  <a:pt x="18242" y="5703"/>
                </a:lnTo>
                <a:close/>
                <a:moveTo>
                  <a:pt x="18242" y="10629"/>
                </a:moveTo>
                <a:lnTo>
                  <a:pt x="15853" y="10629"/>
                </a:lnTo>
                <a:lnTo>
                  <a:pt x="15853" y="8240"/>
                </a:lnTo>
                <a:lnTo>
                  <a:pt x="18242" y="8240"/>
                </a:lnTo>
                <a:close/>
                <a:moveTo>
                  <a:pt x="18242" y="13166"/>
                </a:moveTo>
                <a:lnTo>
                  <a:pt x="15853" y="13166"/>
                </a:lnTo>
                <a:lnTo>
                  <a:pt x="15853" y="10777"/>
                </a:lnTo>
                <a:lnTo>
                  <a:pt x="18242" y="10777"/>
                </a:lnTo>
                <a:close/>
                <a:moveTo>
                  <a:pt x="18242" y="15704"/>
                </a:moveTo>
                <a:lnTo>
                  <a:pt x="15853" y="15704"/>
                </a:lnTo>
                <a:lnTo>
                  <a:pt x="15853" y="13316"/>
                </a:lnTo>
                <a:lnTo>
                  <a:pt x="18242" y="13316"/>
                </a:lnTo>
                <a:close/>
                <a:moveTo>
                  <a:pt x="18242" y="18242"/>
                </a:moveTo>
                <a:lnTo>
                  <a:pt x="15853" y="18242"/>
                </a:lnTo>
                <a:lnTo>
                  <a:pt x="15853" y="15853"/>
                </a:lnTo>
                <a:lnTo>
                  <a:pt x="18242" y="15853"/>
                </a:lnTo>
                <a:close/>
                <a:moveTo>
                  <a:pt x="18242" y="20778"/>
                </a:moveTo>
                <a:lnTo>
                  <a:pt x="15853" y="20778"/>
                </a:lnTo>
                <a:lnTo>
                  <a:pt x="15853" y="18389"/>
                </a:lnTo>
                <a:lnTo>
                  <a:pt x="18242" y="18389"/>
                </a:lnTo>
                <a:close/>
                <a:moveTo>
                  <a:pt x="18242" y="23316"/>
                </a:moveTo>
                <a:lnTo>
                  <a:pt x="15853" y="23316"/>
                </a:lnTo>
                <a:lnTo>
                  <a:pt x="15853" y="20928"/>
                </a:lnTo>
                <a:lnTo>
                  <a:pt x="18242" y="20928"/>
                </a:lnTo>
                <a:close/>
                <a:moveTo>
                  <a:pt x="18242" y="25854"/>
                </a:moveTo>
                <a:lnTo>
                  <a:pt x="15853" y="25854"/>
                </a:lnTo>
                <a:lnTo>
                  <a:pt x="15853" y="23465"/>
                </a:lnTo>
                <a:lnTo>
                  <a:pt x="18242" y="23465"/>
                </a:lnTo>
                <a:close/>
                <a:moveTo>
                  <a:pt x="18242" y="28391"/>
                </a:moveTo>
                <a:lnTo>
                  <a:pt x="15853" y="28391"/>
                </a:lnTo>
                <a:lnTo>
                  <a:pt x="15853" y="26002"/>
                </a:lnTo>
                <a:lnTo>
                  <a:pt x="18242" y="26002"/>
                </a:lnTo>
                <a:close/>
                <a:moveTo>
                  <a:pt x="18242" y="30928"/>
                </a:moveTo>
                <a:lnTo>
                  <a:pt x="15853" y="30928"/>
                </a:lnTo>
                <a:lnTo>
                  <a:pt x="15853" y="28540"/>
                </a:lnTo>
                <a:lnTo>
                  <a:pt x="18242" y="28540"/>
                </a:lnTo>
                <a:close/>
                <a:moveTo>
                  <a:pt x="18242" y="33466"/>
                </a:moveTo>
                <a:lnTo>
                  <a:pt x="15853" y="33466"/>
                </a:lnTo>
                <a:lnTo>
                  <a:pt x="15853" y="31077"/>
                </a:lnTo>
                <a:lnTo>
                  <a:pt x="18242" y="31077"/>
                </a:lnTo>
                <a:close/>
                <a:moveTo>
                  <a:pt x="18242" y="36003"/>
                </a:moveTo>
                <a:lnTo>
                  <a:pt x="15853" y="36003"/>
                </a:lnTo>
                <a:lnTo>
                  <a:pt x="15853" y="33614"/>
                </a:lnTo>
                <a:lnTo>
                  <a:pt x="18242" y="33614"/>
                </a:lnTo>
                <a:close/>
                <a:moveTo>
                  <a:pt x="18242" y="38540"/>
                </a:moveTo>
                <a:lnTo>
                  <a:pt x="15853" y="38540"/>
                </a:lnTo>
                <a:lnTo>
                  <a:pt x="15853" y="36152"/>
                </a:lnTo>
                <a:lnTo>
                  <a:pt x="18242" y="36152"/>
                </a:lnTo>
                <a:close/>
                <a:moveTo>
                  <a:pt x="18242" y="41079"/>
                </a:moveTo>
                <a:lnTo>
                  <a:pt x="15853" y="41079"/>
                </a:lnTo>
                <a:lnTo>
                  <a:pt x="15853" y="38690"/>
                </a:lnTo>
                <a:lnTo>
                  <a:pt x="18242" y="38690"/>
                </a:lnTo>
                <a:close/>
                <a:moveTo>
                  <a:pt x="18242" y="43616"/>
                </a:moveTo>
                <a:lnTo>
                  <a:pt x="15853" y="43616"/>
                </a:lnTo>
                <a:lnTo>
                  <a:pt x="15853" y="41226"/>
                </a:lnTo>
                <a:lnTo>
                  <a:pt x="18242" y="41226"/>
                </a:lnTo>
                <a:close/>
                <a:moveTo>
                  <a:pt x="18242" y="46152"/>
                </a:moveTo>
                <a:lnTo>
                  <a:pt x="15853" y="46152"/>
                </a:lnTo>
                <a:lnTo>
                  <a:pt x="15853" y="43764"/>
                </a:lnTo>
                <a:lnTo>
                  <a:pt x="18242" y="43764"/>
                </a:lnTo>
                <a:close/>
                <a:moveTo>
                  <a:pt x="18242" y="48691"/>
                </a:moveTo>
                <a:lnTo>
                  <a:pt x="15853" y="48691"/>
                </a:lnTo>
                <a:lnTo>
                  <a:pt x="15853" y="46302"/>
                </a:lnTo>
                <a:lnTo>
                  <a:pt x="18242" y="46302"/>
                </a:lnTo>
                <a:close/>
                <a:moveTo>
                  <a:pt x="18242" y="51228"/>
                </a:moveTo>
                <a:lnTo>
                  <a:pt x="15853" y="51228"/>
                </a:lnTo>
                <a:lnTo>
                  <a:pt x="15853" y="48839"/>
                </a:lnTo>
                <a:lnTo>
                  <a:pt x="18242" y="48839"/>
                </a:lnTo>
                <a:close/>
                <a:moveTo>
                  <a:pt x="18242" y="53765"/>
                </a:moveTo>
                <a:lnTo>
                  <a:pt x="15853" y="53765"/>
                </a:lnTo>
                <a:lnTo>
                  <a:pt x="15853" y="51376"/>
                </a:lnTo>
                <a:lnTo>
                  <a:pt x="18242" y="51376"/>
                </a:lnTo>
                <a:close/>
                <a:moveTo>
                  <a:pt x="18242" y="56303"/>
                </a:moveTo>
                <a:lnTo>
                  <a:pt x="15853" y="56303"/>
                </a:lnTo>
                <a:lnTo>
                  <a:pt x="15853" y="53914"/>
                </a:lnTo>
                <a:lnTo>
                  <a:pt x="18242" y="53914"/>
                </a:lnTo>
                <a:close/>
                <a:moveTo>
                  <a:pt x="18242" y="58840"/>
                </a:moveTo>
                <a:lnTo>
                  <a:pt x="15853" y="58840"/>
                </a:lnTo>
                <a:lnTo>
                  <a:pt x="15853" y="56451"/>
                </a:lnTo>
                <a:lnTo>
                  <a:pt x="18242" y="56451"/>
                </a:lnTo>
                <a:close/>
                <a:moveTo>
                  <a:pt x="15704" y="5554"/>
                </a:moveTo>
                <a:lnTo>
                  <a:pt x="13315" y="5554"/>
                </a:lnTo>
                <a:lnTo>
                  <a:pt x="13315" y="3165"/>
                </a:lnTo>
                <a:lnTo>
                  <a:pt x="15704" y="3165"/>
                </a:lnTo>
                <a:close/>
                <a:moveTo>
                  <a:pt x="15704" y="8092"/>
                </a:moveTo>
                <a:lnTo>
                  <a:pt x="13315" y="8092"/>
                </a:lnTo>
                <a:lnTo>
                  <a:pt x="13315" y="5703"/>
                </a:lnTo>
                <a:lnTo>
                  <a:pt x="15704" y="5703"/>
                </a:lnTo>
                <a:close/>
                <a:moveTo>
                  <a:pt x="15704" y="10629"/>
                </a:moveTo>
                <a:lnTo>
                  <a:pt x="13315" y="10629"/>
                </a:lnTo>
                <a:lnTo>
                  <a:pt x="13315" y="8240"/>
                </a:lnTo>
                <a:lnTo>
                  <a:pt x="15704" y="8240"/>
                </a:lnTo>
                <a:close/>
                <a:moveTo>
                  <a:pt x="15704" y="13166"/>
                </a:moveTo>
                <a:lnTo>
                  <a:pt x="13315" y="13166"/>
                </a:lnTo>
                <a:lnTo>
                  <a:pt x="13315" y="10777"/>
                </a:lnTo>
                <a:lnTo>
                  <a:pt x="15704" y="10777"/>
                </a:lnTo>
                <a:close/>
                <a:moveTo>
                  <a:pt x="15704" y="15704"/>
                </a:moveTo>
                <a:lnTo>
                  <a:pt x="13315" y="15704"/>
                </a:lnTo>
                <a:lnTo>
                  <a:pt x="13315" y="13316"/>
                </a:lnTo>
                <a:lnTo>
                  <a:pt x="15704" y="13316"/>
                </a:lnTo>
                <a:close/>
                <a:moveTo>
                  <a:pt x="15704" y="18242"/>
                </a:moveTo>
                <a:lnTo>
                  <a:pt x="13315" y="18242"/>
                </a:lnTo>
                <a:lnTo>
                  <a:pt x="13315" y="15853"/>
                </a:lnTo>
                <a:lnTo>
                  <a:pt x="15704" y="15853"/>
                </a:lnTo>
                <a:close/>
                <a:moveTo>
                  <a:pt x="15704" y="20778"/>
                </a:moveTo>
                <a:lnTo>
                  <a:pt x="13315" y="20778"/>
                </a:lnTo>
                <a:lnTo>
                  <a:pt x="13315" y="18389"/>
                </a:lnTo>
                <a:lnTo>
                  <a:pt x="15704" y="18389"/>
                </a:lnTo>
                <a:close/>
                <a:moveTo>
                  <a:pt x="15704" y="23316"/>
                </a:moveTo>
                <a:lnTo>
                  <a:pt x="13315" y="23316"/>
                </a:lnTo>
                <a:lnTo>
                  <a:pt x="13315" y="20928"/>
                </a:lnTo>
                <a:lnTo>
                  <a:pt x="15704" y="20928"/>
                </a:lnTo>
                <a:close/>
                <a:moveTo>
                  <a:pt x="15704" y="25854"/>
                </a:moveTo>
                <a:lnTo>
                  <a:pt x="13315" y="25854"/>
                </a:lnTo>
                <a:lnTo>
                  <a:pt x="13315" y="23465"/>
                </a:lnTo>
                <a:lnTo>
                  <a:pt x="15704" y="23465"/>
                </a:lnTo>
                <a:close/>
                <a:moveTo>
                  <a:pt x="15704" y="28391"/>
                </a:moveTo>
                <a:lnTo>
                  <a:pt x="13315" y="28391"/>
                </a:lnTo>
                <a:lnTo>
                  <a:pt x="13315" y="26002"/>
                </a:lnTo>
                <a:lnTo>
                  <a:pt x="15704" y="26002"/>
                </a:lnTo>
                <a:close/>
                <a:moveTo>
                  <a:pt x="15704" y="30928"/>
                </a:moveTo>
                <a:lnTo>
                  <a:pt x="13315" y="30928"/>
                </a:lnTo>
                <a:lnTo>
                  <a:pt x="13315" y="28540"/>
                </a:lnTo>
                <a:lnTo>
                  <a:pt x="15704" y="28540"/>
                </a:lnTo>
                <a:close/>
                <a:moveTo>
                  <a:pt x="15704" y="33466"/>
                </a:moveTo>
                <a:lnTo>
                  <a:pt x="13315" y="33466"/>
                </a:lnTo>
                <a:lnTo>
                  <a:pt x="13315" y="31077"/>
                </a:lnTo>
                <a:lnTo>
                  <a:pt x="15704" y="31077"/>
                </a:lnTo>
                <a:close/>
                <a:moveTo>
                  <a:pt x="15704" y="36003"/>
                </a:moveTo>
                <a:lnTo>
                  <a:pt x="13315" y="36003"/>
                </a:lnTo>
                <a:lnTo>
                  <a:pt x="13315" y="33614"/>
                </a:lnTo>
                <a:lnTo>
                  <a:pt x="15704" y="33614"/>
                </a:lnTo>
                <a:close/>
                <a:moveTo>
                  <a:pt x="15704" y="38540"/>
                </a:moveTo>
                <a:lnTo>
                  <a:pt x="13315" y="38540"/>
                </a:lnTo>
                <a:lnTo>
                  <a:pt x="13315" y="36152"/>
                </a:lnTo>
                <a:lnTo>
                  <a:pt x="15704" y="36152"/>
                </a:lnTo>
                <a:close/>
                <a:moveTo>
                  <a:pt x="15704" y="41079"/>
                </a:moveTo>
                <a:lnTo>
                  <a:pt x="13315" y="41079"/>
                </a:lnTo>
                <a:lnTo>
                  <a:pt x="13315" y="38690"/>
                </a:lnTo>
                <a:lnTo>
                  <a:pt x="15704" y="38690"/>
                </a:lnTo>
                <a:close/>
                <a:moveTo>
                  <a:pt x="15704" y="43616"/>
                </a:moveTo>
                <a:lnTo>
                  <a:pt x="13315" y="43616"/>
                </a:lnTo>
                <a:lnTo>
                  <a:pt x="13315" y="41226"/>
                </a:lnTo>
                <a:lnTo>
                  <a:pt x="15704" y="41226"/>
                </a:lnTo>
                <a:close/>
                <a:moveTo>
                  <a:pt x="15704" y="46152"/>
                </a:moveTo>
                <a:lnTo>
                  <a:pt x="13315" y="46152"/>
                </a:lnTo>
                <a:lnTo>
                  <a:pt x="13315" y="43764"/>
                </a:lnTo>
                <a:lnTo>
                  <a:pt x="15704" y="43764"/>
                </a:lnTo>
                <a:close/>
                <a:moveTo>
                  <a:pt x="15704" y="48691"/>
                </a:moveTo>
                <a:lnTo>
                  <a:pt x="13315" y="48691"/>
                </a:lnTo>
                <a:lnTo>
                  <a:pt x="13315" y="46302"/>
                </a:lnTo>
                <a:lnTo>
                  <a:pt x="15704" y="46302"/>
                </a:lnTo>
                <a:close/>
                <a:moveTo>
                  <a:pt x="15704" y="51228"/>
                </a:moveTo>
                <a:lnTo>
                  <a:pt x="13315" y="51228"/>
                </a:lnTo>
                <a:lnTo>
                  <a:pt x="13315" y="48839"/>
                </a:lnTo>
                <a:lnTo>
                  <a:pt x="15704" y="48839"/>
                </a:lnTo>
                <a:close/>
                <a:moveTo>
                  <a:pt x="15704" y="53765"/>
                </a:moveTo>
                <a:lnTo>
                  <a:pt x="13315" y="53765"/>
                </a:lnTo>
                <a:lnTo>
                  <a:pt x="13315" y="51376"/>
                </a:lnTo>
                <a:lnTo>
                  <a:pt x="15704" y="51376"/>
                </a:lnTo>
                <a:close/>
                <a:moveTo>
                  <a:pt x="15704" y="56303"/>
                </a:moveTo>
                <a:lnTo>
                  <a:pt x="13315" y="56303"/>
                </a:lnTo>
                <a:lnTo>
                  <a:pt x="13315" y="53914"/>
                </a:lnTo>
                <a:lnTo>
                  <a:pt x="15704" y="53914"/>
                </a:lnTo>
                <a:close/>
                <a:moveTo>
                  <a:pt x="15704" y="58840"/>
                </a:moveTo>
                <a:lnTo>
                  <a:pt x="13315" y="58840"/>
                </a:lnTo>
                <a:lnTo>
                  <a:pt x="13315" y="56451"/>
                </a:lnTo>
                <a:lnTo>
                  <a:pt x="15704" y="56451"/>
                </a:lnTo>
                <a:close/>
                <a:moveTo>
                  <a:pt x="13167" y="5554"/>
                </a:moveTo>
                <a:lnTo>
                  <a:pt x="10778" y="5554"/>
                </a:lnTo>
                <a:lnTo>
                  <a:pt x="10778" y="3165"/>
                </a:lnTo>
                <a:lnTo>
                  <a:pt x="13167" y="3165"/>
                </a:lnTo>
                <a:close/>
                <a:moveTo>
                  <a:pt x="13167" y="8092"/>
                </a:moveTo>
                <a:lnTo>
                  <a:pt x="10778" y="8092"/>
                </a:lnTo>
                <a:lnTo>
                  <a:pt x="10778" y="5703"/>
                </a:lnTo>
                <a:lnTo>
                  <a:pt x="13167" y="5703"/>
                </a:lnTo>
                <a:close/>
                <a:moveTo>
                  <a:pt x="13167" y="10629"/>
                </a:moveTo>
                <a:lnTo>
                  <a:pt x="10778" y="10629"/>
                </a:lnTo>
                <a:lnTo>
                  <a:pt x="10778" y="8240"/>
                </a:lnTo>
                <a:lnTo>
                  <a:pt x="13167" y="8240"/>
                </a:lnTo>
                <a:close/>
                <a:moveTo>
                  <a:pt x="13167" y="13166"/>
                </a:moveTo>
                <a:lnTo>
                  <a:pt x="10778" y="13166"/>
                </a:lnTo>
                <a:lnTo>
                  <a:pt x="10778" y="10777"/>
                </a:lnTo>
                <a:lnTo>
                  <a:pt x="13167" y="10777"/>
                </a:lnTo>
                <a:close/>
                <a:moveTo>
                  <a:pt x="13167" y="15704"/>
                </a:moveTo>
                <a:lnTo>
                  <a:pt x="10778" y="15704"/>
                </a:lnTo>
                <a:lnTo>
                  <a:pt x="10778" y="13316"/>
                </a:lnTo>
                <a:lnTo>
                  <a:pt x="13167" y="13316"/>
                </a:lnTo>
                <a:close/>
                <a:moveTo>
                  <a:pt x="13167" y="18242"/>
                </a:moveTo>
                <a:lnTo>
                  <a:pt x="10778" y="18242"/>
                </a:lnTo>
                <a:lnTo>
                  <a:pt x="10778" y="15853"/>
                </a:lnTo>
                <a:lnTo>
                  <a:pt x="13167" y="15853"/>
                </a:lnTo>
                <a:close/>
                <a:moveTo>
                  <a:pt x="13167" y="20778"/>
                </a:moveTo>
                <a:lnTo>
                  <a:pt x="10778" y="20778"/>
                </a:lnTo>
                <a:lnTo>
                  <a:pt x="10778" y="18389"/>
                </a:lnTo>
                <a:lnTo>
                  <a:pt x="13167" y="18389"/>
                </a:lnTo>
                <a:close/>
                <a:moveTo>
                  <a:pt x="13167" y="23316"/>
                </a:moveTo>
                <a:lnTo>
                  <a:pt x="10778" y="23316"/>
                </a:lnTo>
                <a:lnTo>
                  <a:pt x="10778" y="20928"/>
                </a:lnTo>
                <a:lnTo>
                  <a:pt x="13167" y="20928"/>
                </a:lnTo>
                <a:close/>
                <a:moveTo>
                  <a:pt x="13167" y="25854"/>
                </a:moveTo>
                <a:lnTo>
                  <a:pt x="10778" y="25854"/>
                </a:lnTo>
                <a:lnTo>
                  <a:pt x="10778" y="23465"/>
                </a:lnTo>
                <a:lnTo>
                  <a:pt x="13167" y="23465"/>
                </a:lnTo>
                <a:close/>
                <a:moveTo>
                  <a:pt x="13167" y="28391"/>
                </a:moveTo>
                <a:lnTo>
                  <a:pt x="10778" y="28391"/>
                </a:lnTo>
                <a:lnTo>
                  <a:pt x="10778" y="26002"/>
                </a:lnTo>
                <a:lnTo>
                  <a:pt x="13167" y="26002"/>
                </a:lnTo>
                <a:close/>
                <a:moveTo>
                  <a:pt x="13167" y="30928"/>
                </a:moveTo>
                <a:lnTo>
                  <a:pt x="10778" y="30928"/>
                </a:lnTo>
                <a:lnTo>
                  <a:pt x="10778" y="28540"/>
                </a:lnTo>
                <a:lnTo>
                  <a:pt x="13167" y="28540"/>
                </a:lnTo>
                <a:close/>
                <a:moveTo>
                  <a:pt x="13167" y="33466"/>
                </a:moveTo>
                <a:lnTo>
                  <a:pt x="10778" y="33466"/>
                </a:lnTo>
                <a:lnTo>
                  <a:pt x="10778" y="31077"/>
                </a:lnTo>
                <a:lnTo>
                  <a:pt x="13167" y="31077"/>
                </a:lnTo>
                <a:close/>
                <a:moveTo>
                  <a:pt x="13167" y="36003"/>
                </a:moveTo>
                <a:lnTo>
                  <a:pt x="10778" y="36003"/>
                </a:lnTo>
                <a:lnTo>
                  <a:pt x="10778" y="33614"/>
                </a:lnTo>
                <a:lnTo>
                  <a:pt x="13167" y="33614"/>
                </a:lnTo>
                <a:close/>
                <a:moveTo>
                  <a:pt x="13167" y="38540"/>
                </a:moveTo>
                <a:lnTo>
                  <a:pt x="10778" y="38540"/>
                </a:lnTo>
                <a:lnTo>
                  <a:pt x="10778" y="36152"/>
                </a:lnTo>
                <a:lnTo>
                  <a:pt x="13167" y="36152"/>
                </a:lnTo>
                <a:close/>
                <a:moveTo>
                  <a:pt x="13167" y="41079"/>
                </a:moveTo>
                <a:lnTo>
                  <a:pt x="10778" y="41079"/>
                </a:lnTo>
                <a:lnTo>
                  <a:pt x="10778" y="38690"/>
                </a:lnTo>
                <a:lnTo>
                  <a:pt x="13167" y="38690"/>
                </a:lnTo>
                <a:close/>
                <a:moveTo>
                  <a:pt x="13167" y="43616"/>
                </a:moveTo>
                <a:lnTo>
                  <a:pt x="10778" y="43616"/>
                </a:lnTo>
                <a:lnTo>
                  <a:pt x="10778" y="41226"/>
                </a:lnTo>
                <a:lnTo>
                  <a:pt x="13167" y="41226"/>
                </a:lnTo>
                <a:close/>
                <a:moveTo>
                  <a:pt x="13167" y="46152"/>
                </a:moveTo>
                <a:lnTo>
                  <a:pt x="10778" y="46152"/>
                </a:lnTo>
                <a:lnTo>
                  <a:pt x="10778" y="43764"/>
                </a:lnTo>
                <a:lnTo>
                  <a:pt x="13167" y="43764"/>
                </a:lnTo>
                <a:close/>
                <a:moveTo>
                  <a:pt x="13167" y="48691"/>
                </a:moveTo>
                <a:lnTo>
                  <a:pt x="10778" y="48691"/>
                </a:lnTo>
                <a:lnTo>
                  <a:pt x="10778" y="46302"/>
                </a:lnTo>
                <a:lnTo>
                  <a:pt x="13167" y="46302"/>
                </a:lnTo>
                <a:close/>
                <a:moveTo>
                  <a:pt x="13167" y="51228"/>
                </a:moveTo>
                <a:lnTo>
                  <a:pt x="10778" y="51228"/>
                </a:lnTo>
                <a:lnTo>
                  <a:pt x="10778" y="48839"/>
                </a:lnTo>
                <a:lnTo>
                  <a:pt x="13167" y="48839"/>
                </a:lnTo>
                <a:close/>
                <a:moveTo>
                  <a:pt x="13167" y="53765"/>
                </a:moveTo>
                <a:lnTo>
                  <a:pt x="10778" y="53765"/>
                </a:lnTo>
                <a:lnTo>
                  <a:pt x="10778" y="51376"/>
                </a:lnTo>
                <a:lnTo>
                  <a:pt x="13167" y="51376"/>
                </a:lnTo>
                <a:close/>
                <a:moveTo>
                  <a:pt x="13167" y="56303"/>
                </a:moveTo>
                <a:lnTo>
                  <a:pt x="10778" y="56303"/>
                </a:lnTo>
                <a:lnTo>
                  <a:pt x="10778" y="53914"/>
                </a:lnTo>
                <a:lnTo>
                  <a:pt x="13167" y="53914"/>
                </a:lnTo>
                <a:close/>
                <a:moveTo>
                  <a:pt x="13167" y="58840"/>
                </a:moveTo>
                <a:lnTo>
                  <a:pt x="10778" y="58840"/>
                </a:lnTo>
                <a:lnTo>
                  <a:pt x="10778" y="56451"/>
                </a:lnTo>
                <a:lnTo>
                  <a:pt x="13167" y="56451"/>
                </a:lnTo>
                <a:close/>
                <a:moveTo>
                  <a:pt x="10630" y="5554"/>
                </a:moveTo>
                <a:lnTo>
                  <a:pt x="8241" y="5554"/>
                </a:lnTo>
                <a:lnTo>
                  <a:pt x="8241" y="3165"/>
                </a:lnTo>
                <a:lnTo>
                  <a:pt x="10630" y="3165"/>
                </a:lnTo>
                <a:close/>
                <a:moveTo>
                  <a:pt x="10630" y="8092"/>
                </a:moveTo>
                <a:lnTo>
                  <a:pt x="8241" y="8092"/>
                </a:lnTo>
                <a:lnTo>
                  <a:pt x="8241" y="5703"/>
                </a:lnTo>
                <a:lnTo>
                  <a:pt x="10630" y="5703"/>
                </a:lnTo>
                <a:close/>
                <a:moveTo>
                  <a:pt x="10630" y="10629"/>
                </a:moveTo>
                <a:lnTo>
                  <a:pt x="8241" y="10629"/>
                </a:lnTo>
                <a:lnTo>
                  <a:pt x="8241" y="8240"/>
                </a:lnTo>
                <a:lnTo>
                  <a:pt x="10630" y="8240"/>
                </a:lnTo>
                <a:close/>
                <a:moveTo>
                  <a:pt x="10630" y="13166"/>
                </a:moveTo>
                <a:lnTo>
                  <a:pt x="8241" y="13166"/>
                </a:lnTo>
                <a:lnTo>
                  <a:pt x="8241" y="10777"/>
                </a:lnTo>
                <a:lnTo>
                  <a:pt x="10630" y="10777"/>
                </a:lnTo>
                <a:close/>
                <a:moveTo>
                  <a:pt x="10630" y="15704"/>
                </a:moveTo>
                <a:lnTo>
                  <a:pt x="8241" y="15704"/>
                </a:lnTo>
                <a:lnTo>
                  <a:pt x="8241" y="13316"/>
                </a:lnTo>
                <a:lnTo>
                  <a:pt x="10630" y="13316"/>
                </a:lnTo>
                <a:close/>
                <a:moveTo>
                  <a:pt x="10630" y="18242"/>
                </a:moveTo>
                <a:lnTo>
                  <a:pt x="8241" y="18242"/>
                </a:lnTo>
                <a:lnTo>
                  <a:pt x="8241" y="15853"/>
                </a:lnTo>
                <a:lnTo>
                  <a:pt x="10630" y="15853"/>
                </a:lnTo>
                <a:close/>
                <a:moveTo>
                  <a:pt x="10630" y="20778"/>
                </a:moveTo>
                <a:lnTo>
                  <a:pt x="8241" y="20778"/>
                </a:lnTo>
                <a:lnTo>
                  <a:pt x="8241" y="18389"/>
                </a:lnTo>
                <a:lnTo>
                  <a:pt x="10630" y="18389"/>
                </a:lnTo>
                <a:close/>
                <a:moveTo>
                  <a:pt x="10630" y="23316"/>
                </a:moveTo>
                <a:lnTo>
                  <a:pt x="8241" y="23316"/>
                </a:lnTo>
                <a:lnTo>
                  <a:pt x="8241" y="20928"/>
                </a:lnTo>
                <a:lnTo>
                  <a:pt x="10630" y="20928"/>
                </a:lnTo>
                <a:close/>
                <a:moveTo>
                  <a:pt x="10630" y="25854"/>
                </a:moveTo>
                <a:lnTo>
                  <a:pt x="8241" y="25854"/>
                </a:lnTo>
                <a:lnTo>
                  <a:pt x="8241" y="23465"/>
                </a:lnTo>
                <a:lnTo>
                  <a:pt x="10630" y="23465"/>
                </a:lnTo>
                <a:close/>
                <a:moveTo>
                  <a:pt x="10630" y="28391"/>
                </a:moveTo>
                <a:lnTo>
                  <a:pt x="8241" y="28391"/>
                </a:lnTo>
                <a:lnTo>
                  <a:pt x="8241" y="26002"/>
                </a:lnTo>
                <a:lnTo>
                  <a:pt x="10630" y="26002"/>
                </a:lnTo>
                <a:close/>
                <a:moveTo>
                  <a:pt x="10630" y="30928"/>
                </a:moveTo>
                <a:lnTo>
                  <a:pt x="8241" y="30928"/>
                </a:lnTo>
                <a:lnTo>
                  <a:pt x="8241" y="28540"/>
                </a:lnTo>
                <a:lnTo>
                  <a:pt x="10630" y="28540"/>
                </a:lnTo>
                <a:close/>
                <a:moveTo>
                  <a:pt x="10630" y="33466"/>
                </a:moveTo>
                <a:lnTo>
                  <a:pt x="8241" y="33466"/>
                </a:lnTo>
                <a:lnTo>
                  <a:pt x="8241" y="31077"/>
                </a:lnTo>
                <a:lnTo>
                  <a:pt x="10630" y="31077"/>
                </a:lnTo>
                <a:close/>
                <a:moveTo>
                  <a:pt x="10630" y="36003"/>
                </a:moveTo>
                <a:lnTo>
                  <a:pt x="8241" y="36003"/>
                </a:lnTo>
                <a:lnTo>
                  <a:pt x="8241" y="33614"/>
                </a:lnTo>
                <a:lnTo>
                  <a:pt x="10630" y="33614"/>
                </a:lnTo>
                <a:close/>
                <a:moveTo>
                  <a:pt x="10630" y="38540"/>
                </a:moveTo>
                <a:lnTo>
                  <a:pt x="8241" y="38540"/>
                </a:lnTo>
                <a:lnTo>
                  <a:pt x="8241" y="36152"/>
                </a:lnTo>
                <a:lnTo>
                  <a:pt x="10630" y="36152"/>
                </a:lnTo>
                <a:close/>
                <a:moveTo>
                  <a:pt x="10630" y="41079"/>
                </a:moveTo>
                <a:lnTo>
                  <a:pt x="8241" y="41079"/>
                </a:lnTo>
                <a:lnTo>
                  <a:pt x="8241" y="38690"/>
                </a:lnTo>
                <a:lnTo>
                  <a:pt x="10630" y="38690"/>
                </a:lnTo>
                <a:close/>
                <a:moveTo>
                  <a:pt x="10630" y="43616"/>
                </a:moveTo>
                <a:lnTo>
                  <a:pt x="8241" y="43616"/>
                </a:lnTo>
                <a:lnTo>
                  <a:pt x="8241" y="41226"/>
                </a:lnTo>
                <a:lnTo>
                  <a:pt x="10630" y="41226"/>
                </a:lnTo>
                <a:close/>
                <a:moveTo>
                  <a:pt x="10630" y="46152"/>
                </a:moveTo>
                <a:lnTo>
                  <a:pt x="8241" y="46152"/>
                </a:lnTo>
                <a:lnTo>
                  <a:pt x="8241" y="43764"/>
                </a:lnTo>
                <a:lnTo>
                  <a:pt x="10630" y="43764"/>
                </a:lnTo>
                <a:close/>
                <a:moveTo>
                  <a:pt x="10630" y="48691"/>
                </a:moveTo>
                <a:lnTo>
                  <a:pt x="8241" y="48691"/>
                </a:lnTo>
                <a:lnTo>
                  <a:pt x="8241" y="46302"/>
                </a:lnTo>
                <a:lnTo>
                  <a:pt x="10630" y="46302"/>
                </a:lnTo>
                <a:close/>
                <a:moveTo>
                  <a:pt x="10630" y="51228"/>
                </a:moveTo>
                <a:lnTo>
                  <a:pt x="8241" y="51228"/>
                </a:lnTo>
                <a:lnTo>
                  <a:pt x="8241" y="48839"/>
                </a:lnTo>
                <a:lnTo>
                  <a:pt x="10630" y="48839"/>
                </a:lnTo>
                <a:close/>
                <a:moveTo>
                  <a:pt x="10630" y="53765"/>
                </a:moveTo>
                <a:lnTo>
                  <a:pt x="8241" y="53765"/>
                </a:lnTo>
                <a:lnTo>
                  <a:pt x="8241" y="51376"/>
                </a:lnTo>
                <a:lnTo>
                  <a:pt x="10630" y="51376"/>
                </a:lnTo>
                <a:close/>
                <a:moveTo>
                  <a:pt x="10630" y="56303"/>
                </a:moveTo>
                <a:lnTo>
                  <a:pt x="8241" y="56303"/>
                </a:lnTo>
                <a:lnTo>
                  <a:pt x="8241" y="53914"/>
                </a:lnTo>
                <a:lnTo>
                  <a:pt x="10630" y="53914"/>
                </a:lnTo>
                <a:close/>
                <a:moveTo>
                  <a:pt x="10630" y="58840"/>
                </a:moveTo>
                <a:lnTo>
                  <a:pt x="8241" y="58840"/>
                </a:lnTo>
                <a:lnTo>
                  <a:pt x="8241" y="56451"/>
                </a:lnTo>
                <a:lnTo>
                  <a:pt x="10630" y="56451"/>
                </a:lnTo>
                <a:close/>
                <a:moveTo>
                  <a:pt x="8092" y="5554"/>
                </a:moveTo>
                <a:lnTo>
                  <a:pt x="5703" y="5554"/>
                </a:lnTo>
                <a:lnTo>
                  <a:pt x="5703" y="3165"/>
                </a:lnTo>
                <a:lnTo>
                  <a:pt x="8092" y="3165"/>
                </a:lnTo>
                <a:close/>
                <a:moveTo>
                  <a:pt x="8092" y="8092"/>
                </a:moveTo>
                <a:lnTo>
                  <a:pt x="5703" y="8092"/>
                </a:lnTo>
                <a:lnTo>
                  <a:pt x="5703" y="5703"/>
                </a:lnTo>
                <a:lnTo>
                  <a:pt x="8092" y="5703"/>
                </a:lnTo>
                <a:close/>
                <a:moveTo>
                  <a:pt x="8092" y="10629"/>
                </a:moveTo>
                <a:lnTo>
                  <a:pt x="5703" y="10629"/>
                </a:lnTo>
                <a:lnTo>
                  <a:pt x="5703" y="8240"/>
                </a:lnTo>
                <a:lnTo>
                  <a:pt x="8092" y="8240"/>
                </a:lnTo>
                <a:close/>
                <a:moveTo>
                  <a:pt x="8092" y="13166"/>
                </a:moveTo>
                <a:lnTo>
                  <a:pt x="5703" y="13166"/>
                </a:lnTo>
                <a:lnTo>
                  <a:pt x="5703" y="10777"/>
                </a:lnTo>
                <a:lnTo>
                  <a:pt x="8092" y="10777"/>
                </a:lnTo>
                <a:close/>
                <a:moveTo>
                  <a:pt x="8092" y="15704"/>
                </a:moveTo>
                <a:lnTo>
                  <a:pt x="5703" y="15704"/>
                </a:lnTo>
                <a:lnTo>
                  <a:pt x="5703" y="13316"/>
                </a:lnTo>
                <a:lnTo>
                  <a:pt x="8092" y="13316"/>
                </a:lnTo>
                <a:close/>
                <a:moveTo>
                  <a:pt x="8092" y="18242"/>
                </a:moveTo>
                <a:lnTo>
                  <a:pt x="5703" y="18242"/>
                </a:lnTo>
                <a:lnTo>
                  <a:pt x="5703" y="15853"/>
                </a:lnTo>
                <a:lnTo>
                  <a:pt x="8092" y="15853"/>
                </a:lnTo>
                <a:close/>
                <a:moveTo>
                  <a:pt x="8092" y="20778"/>
                </a:moveTo>
                <a:lnTo>
                  <a:pt x="5703" y="20778"/>
                </a:lnTo>
                <a:lnTo>
                  <a:pt x="5703" y="18389"/>
                </a:lnTo>
                <a:lnTo>
                  <a:pt x="8092" y="18389"/>
                </a:lnTo>
                <a:close/>
                <a:moveTo>
                  <a:pt x="8092" y="23316"/>
                </a:moveTo>
                <a:lnTo>
                  <a:pt x="5703" y="23316"/>
                </a:lnTo>
                <a:lnTo>
                  <a:pt x="5703" y="20928"/>
                </a:lnTo>
                <a:lnTo>
                  <a:pt x="8092" y="20928"/>
                </a:lnTo>
                <a:close/>
                <a:moveTo>
                  <a:pt x="8092" y="25854"/>
                </a:moveTo>
                <a:lnTo>
                  <a:pt x="5703" y="25854"/>
                </a:lnTo>
                <a:lnTo>
                  <a:pt x="5703" y="23465"/>
                </a:lnTo>
                <a:lnTo>
                  <a:pt x="8092" y="23465"/>
                </a:lnTo>
                <a:close/>
                <a:moveTo>
                  <a:pt x="8092" y="28391"/>
                </a:moveTo>
                <a:lnTo>
                  <a:pt x="5703" y="28391"/>
                </a:lnTo>
                <a:lnTo>
                  <a:pt x="5703" y="26002"/>
                </a:lnTo>
                <a:lnTo>
                  <a:pt x="8092" y="26002"/>
                </a:lnTo>
                <a:close/>
                <a:moveTo>
                  <a:pt x="8092" y="30928"/>
                </a:moveTo>
                <a:lnTo>
                  <a:pt x="5703" y="30928"/>
                </a:lnTo>
                <a:lnTo>
                  <a:pt x="5703" y="28540"/>
                </a:lnTo>
                <a:lnTo>
                  <a:pt x="8092" y="28540"/>
                </a:lnTo>
                <a:close/>
                <a:moveTo>
                  <a:pt x="8092" y="33466"/>
                </a:moveTo>
                <a:lnTo>
                  <a:pt x="5703" y="33466"/>
                </a:lnTo>
                <a:lnTo>
                  <a:pt x="5703" y="31077"/>
                </a:lnTo>
                <a:lnTo>
                  <a:pt x="8092" y="31077"/>
                </a:lnTo>
                <a:close/>
                <a:moveTo>
                  <a:pt x="8092" y="36003"/>
                </a:moveTo>
                <a:lnTo>
                  <a:pt x="5703" y="36003"/>
                </a:lnTo>
                <a:lnTo>
                  <a:pt x="5703" y="33614"/>
                </a:lnTo>
                <a:lnTo>
                  <a:pt x="8092" y="33614"/>
                </a:lnTo>
                <a:close/>
                <a:moveTo>
                  <a:pt x="8092" y="38540"/>
                </a:moveTo>
                <a:lnTo>
                  <a:pt x="5703" y="38540"/>
                </a:lnTo>
                <a:lnTo>
                  <a:pt x="5703" y="36152"/>
                </a:lnTo>
                <a:lnTo>
                  <a:pt x="8092" y="36152"/>
                </a:lnTo>
                <a:close/>
                <a:moveTo>
                  <a:pt x="8092" y="41079"/>
                </a:moveTo>
                <a:lnTo>
                  <a:pt x="5703" y="41079"/>
                </a:lnTo>
                <a:lnTo>
                  <a:pt x="5703" y="38690"/>
                </a:lnTo>
                <a:lnTo>
                  <a:pt x="8092" y="38690"/>
                </a:lnTo>
                <a:close/>
                <a:moveTo>
                  <a:pt x="8092" y="43616"/>
                </a:moveTo>
                <a:lnTo>
                  <a:pt x="5703" y="43616"/>
                </a:lnTo>
                <a:lnTo>
                  <a:pt x="5703" y="41226"/>
                </a:lnTo>
                <a:lnTo>
                  <a:pt x="8092" y="41226"/>
                </a:lnTo>
                <a:close/>
                <a:moveTo>
                  <a:pt x="8092" y="46152"/>
                </a:moveTo>
                <a:lnTo>
                  <a:pt x="5703" y="46152"/>
                </a:lnTo>
                <a:lnTo>
                  <a:pt x="5703" y="43764"/>
                </a:lnTo>
                <a:lnTo>
                  <a:pt x="8092" y="43764"/>
                </a:lnTo>
                <a:close/>
                <a:moveTo>
                  <a:pt x="8092" y="48691"/>
                </a:moveTo>
                <a:lnTo>
                  <a:pt x="5703" y="48691"/>
                </a:lnTo>
                <a:lnTo>
                  <a:pt x="5703" y="46302"/>
                </a:lnTo>
                <a:lnTo>
                  <a:pt x="8092" y="46302"/>
                </a:lnTo>
                <a:close/>
                <a:moveTo>
                  <a:pt x="8092" y="51228"/>
                </a:moveTo>
                <a:lnTo>
                  <a:pt x="5703" y="51228"/>
                </a:lnTo>
                <a:lnTo>
                  <a:pt x="5703" y="48839"/>
                </a:lnTo>
                <a:lnTo>
                  <a:pt x="8092" y="48839"/>
                </a:lnTo>
                <a:close/>
                <a:moveTo>
                  <a:pt x="8092" y="53765"/>
                </a:moveTo>
                <a:lnTo>
                  <a:pt x="5703" y="53765"/>
                </a:lnTo>
                <a:lnTo>
                  <a:pt x="5703" y="51376"/>
                </a:lnTo>
                <a:lnTo>
                  <a:pt x="8092" y="51376"/>
                </a:lnTo>
                <a:close/>
                <a:moveTo>
                  <a:pt x="8092" y="56303"/>
                </a:moveTo>
                <a:lnTo>
                  <a:pt x="5703" y="56303"/>
                </a:lnTo>
                <a:lnTo>
                  <a:pt x="5703" y="53914"/>
                </a:lnTo>
                <a:lnTo>
                  <a:pt x="8092" y="53914"/>
                </a:lnTo>
                <a:close/>
                <a:moveTo>
                  <a:pt x="8092" y="58840"/>
                </a:moveTo>
                <a:lnTo>
                  <a:pt x="5703" y="58840"/>
                </a:lnTo>
                <a:lnTo>
                  <a:pt x="5703" y="56451"/>
                </a:lnTo>
                <a:lnTo>
                  <a:pt x="8092" y="56451"/>
                </a:lnTo>
                <a:close/>
                <a:moveTo>
                  <a:pt x="5554" y="5554"/>
                </a:moveTo>
                <a:lnTo>
                  <a:pt x="3166" y="5554"/>
                </a:lnTo>
                <a:lnTo>
                  <a:pt x="3166" y="3165"/>
                </a:lnTo>
                <a:lnTo>
                  <a:pt x="5554" y="3165"/>
                </a:lnTo>
                <a:close/>
                <a:moveTo>
                  <a:pt x="5554" y="8092"/>
                </a:moveTo>
                <a:lnTo>
                  <a:pt x="3166" y="8092"/>
                </a:lnTo>
                <a:lnTo>
                  <a:pt x="3166" y="5703"/>
                </a:lnTo>
                <a:lnTo>
                  <a:pt x="5554" y="5703"/>
                </a:lnTo>
                <a:close/>
                <a:moveTo>
                  <a:pt x="5554" y="10629"/>
                </a:moveTo>
                <a:lnTo>
                  <a:pt x="3166" y="10629"/>
                </a:lnTo>
                <a:lnTo>
                  <a:pt x="3166" y="8240"/>
                </a:lnTo>
                <a:lnTo>
                  <a:pt x="5554" y="8240"/>
                </a:lnTo>
                <a:close/>
                <a:moveTo>
                  <a:pt x="5554" y="13166"/>
                </a:moveTo>
                <a:lnTo>
                  <a:pt x="3166" y="13166"/>
                </a:lnTo>
                <a:lnTo>
                  <a:pt x="3166" y="10777"/>
                </a:lnTo>
                <a:lnTo>
                  <a:pt x="5554" y="10777"/>
                </a:lnTo>
                <a:close/>
                <a:moveTo>
                  <a:pt x="5554" y="15704"/>
                </a:moveTo>
                <a:lnTo>
                  <a:pt x="3166" y="15704"/>
                </a:lnTo>
                <a:lnTo>
                  <a:pt x="3166" y="13316"/>
                </a:lnTo>
                <a:lnTo>
                  <a:pt x="5554" y="13316"/>
                </a:lnTo>
                <a:close/>
                <a:moveTo>
                  <a:pt x="5554" y="18242"/>
                </a:moveTo>
                <a:lnTo>
                  <a:pt x="3166" y="18242"/>
                </a:lnTo>
                <a:lnTo>
                  <a:pt x="3166" y="15853"/>
                </a:lnTo>
                <a:lnTo>
                  <a:pt x="5554" y="15853"/>
                </a:lnTo>
                <a:close/>
                <a:moveTo>
                  <a:pt x="5554" y="20778"/>
                </a:moveTo>
                <a:lnTo>
                  <a:pt x="3166" y="20778"/>
                </a:lnTo>
                <a:lnTo>
                  <a:pt x="3166" y="18389"/>
                </a:lnTo>
                <a:lnTo>
                  <a:pt x="5554" y="18389"/>
                </a:lnTo>
                <a:close/>
                <a:moveTo>
                  <a:pt x="5554" y="23316"/>
                </a:moveTo>
                <a:lnTo>
                  <a:pt x="3166" y="23316"/>
                </a:lnTo>
                <a:lnTo>
                  <a:pt x="3166" y="20928"/>
                </a:lnTo>
                <a:lnTo>
                  <a:pt x="5554" y="20928"/>
                </a:lnTo>
                <a:close/>
                <a:moveTo>
                  <a:pt x="5554" y="25854"/>
                </a:moveTo>
                <a:lnTo>
                  <a:pt x="3166" y="25854"/>
                </a:lnTo>
                <a:lnTo>
                  <a:pt x="3166" y="23465"/>
                </a:lnTo>
                <a:lnTo>
                  <a:pt x="5554" y="23465"/>
                </a:lnTo>
                <a:close/>
                <a:moveTo>
                  <a:pt x="5554" y="28391"/>
                </a:moveTo>
                <a:lnTo>
                  <a:pt x="3166" y="28391"/>
                </a:lnTo>
                <a:lnTo>
                  <a:pt x="3166" y="26002"/>
                </a:lnTo>
                <a:lnTo>
                  <a:pt x="5554" y="26002"/>
                </a:lnTo>
                <a:close/>
                <a:moveTo>
                  <a:pt x="5554" y="30928"/>
                </a:moveTo>
                <a:lnTo>
                  <a:pt x="3166" y="30928"/>
                </a:lnTo>
                <a:lnTo>
                  <a:pt x="3166" y="28540"/>
                </a:lnTo>
                <a:lnTo>
                  <a:pt x="5554" y="28540"/>
                </a:lnTo>
                <a:close/>
                <a:moveTo>
                  <a:pt x="5554" y="33466"/>
                </a:moveTo>
                <a:lnTo>
                  <a:pt x="3166" y="33466"/>
                </a:lnTo>
                <a:lnTo>
                  <a:pt x="3166" y="31077"/>
                </a:lnTo>
                <a:lnTo>
                  <a:pt x="5554" y="31077"/>
                </a:lnTo>
                <a:close/>
                <a:moveTo>
                  <a:pt x="5554" y="36003"/>
                </a:moveTo>
                <a:lnTo>
                  <a:pt x="3166" y="36003"/>
                </a:lnTo>
                <a:lnTo>
                  <a:pt x="3166" y="33614"/>
                </a:lnTo>
                <a:lnTo>
                  <a:pt x="5554" y="33614"/>
                </a:lnTo>
                <a:close/>
                <a:moveTo>
                  <a:pt x="5554" y="38540"/>
                </a:moveTo>
                <a:lnTo>
                  <a:pt x="3166" y="38540"/>
                </a:lnTo>
                <a:lnTo>
                  <a:pt x="3166" y="36152"/>
                </a:lnTo>
                <a:lnTo>
                  <a:pt x="5554" y="36152"/>
                </a:lnTo>
                <a:close/>
                <a:moveTo>
                  <a:pt x="5554" y="41079"/>
                </a:moveTo>
                <a:lnTo>
                  <a:pt x="3166" y="41079"/>
                </a:lnTo>
                <a:lnTo>
                  <a:pt x="3166" y="38690"/>
                </a:lnTo>
                <a:lnTo>
                  <a:pt x="5554" y="38690"/>
                </a:lnTo>
                <a:close/>
                <a:moveTo>
                  <a:pt x="5554" y="43616"/>
                </a:moveTo>
                <a:lnTo>
                  <a:pt x="3166" y="43616"/>
                </a:lnTo>
                <a:lnTo>
                  <a:pt x="3166" y="41226"/>
                </a:lnTo>
                <a:lnTo>
                  <a:pt x="5554" y="41226"/>
                </a:lnTo>
                <a:close/>
                <a:moveTo>
                  <a:pt x="5554" y="46152"/>
                </a:moveTo>
                <a:lnTo>
                  <a:pt x="3166" y="46152"/>
                </a:lnTo>
                <a:lnTo>
                  <a:pt x="3166" y="43764"/>
                </a:lnTo>
                <a:lnTo>
                  <a:pt x="5554" y="43764"/>
                </a:lnTo>
                <a:close/>
                <a:moveTo>
                  <a:pt x="5554" y="48691"/>
                </a:moveTo>
                <a:lnTo>
                  <a:pt x="3166" y="48691"/>
                </a:lnTo>
                <a:lnTo>
                  <a:pt x="3166" y="46302"/>
                </a:lnTo>
                <a:lnTo>
                  <a:pt x="5554" y="46302"/>
                </a:lnTo>
                <a:close/>
                <a:moveTo>
                  <a:pt x="5554" y="51228"/>
                </a:moveTo>
                <a:lnTo>
                  <a:pt x="3166" y="51228"/>
                </a:lnTo>
                <a:lnTo>
                  <a:pt x="3166" y="48839"/>
                </a:lnTo>
                <a:lnTo>
                  <a:pt x="5554" y="48839"/>
                </a:lnTo>
                <a:close/>
                <a:moveTo>
                  <a:pt x="5554" y="53765"/>
                </a:moveTo>
                <a:lnTo>
                  <a:pt x="3166" y="53765"/>
                </a:lnTo>
                <a:lnTo>
                  <a:pt x="3166" y="51376"/>
                </a:lnTo>
                <a:lnTo>
                  <a:pt x="5554" y="51376"/>
                </a:lnTo>
                <a:close/>
                <a:moveTo>
                  <a:pt x="5554" y="56303"/>
                </a:moveTo>
                <a:lnTo>
                  <a:pt x="3166" y="56303"/>
                </a:lnTo>
                <a:lnTo>
                  <a:pt x="3166" y="53914"/>
                </a:lnTo>
                <a:lnTo>
                  <a:pt x="5554" y="53914"/>
                </a:lnTo>
                <a:close/>
                <a:moveTo>
                  <a:pt x="5554" y="58840"/>
                </a:moveTo>
                <a:lnTo>
                  <a:pt x="3166" y="58840"/>
                </a:lnTo>
                <a:lnTo>
                  <a:pt x="3166" y="56451"/>
                </a:lnTo>
                <a:lnTo>
                  <a:pt x="5554" y="56451"/>
                </a:lnTo>
                <a:close/>
                <a:moveTo>
                  <a:pt x="109437" y="3165"/>
                </a:moveTo>
                <a:lnTo>
                  <a:pt x="109437" y="3017"/>
                </a:lnTo>
                <a:lnTo>
                  <a:pt x="107200" y="3017"/>
                </a:lnTo>
                <a:lnTo>
                  <a:pt x="107200" y="75"/>
                </a:lnTo>
                <a:cubicBezTo>
                  <a:pt x="107200" y="34"/>
                  <a:pt x="107167" y="0"/>
                  <a:pt x="107126" y="0"/>
                </a:cubicBezTo>
                <a:cubicBezTo>
                  <a:pt x="107084" y="0"/>
                  <a:pt x="107051" y="34"/>
                  <a:pt x="107051" y="75"/>
                </a:cubicBezTo>
                <a:lnTo>
                  <a:pt x="107051" y="3017"/>
                </a:lnTo>
                <a:lnTo>
                  <a:pt x="104662" y="3017"/>
                </a:lnTo>
                <a:lnTo>
                  <a:pt x="104662" y="75"/>
                </a:lnTo>
                <a:cubicBezTo>
                  <a:pt x="104662" y="34"/>
                  <a:pt x="104629" y="0"/>
                  <a:pt x="104588" y="0"/>
                </a:cubicBezTo>
                <a:cubicBezTo>
                  <a:pt x="104547" y="0"/>
                  <a:pt x="104514" y="34"/>
                  <a:pt x="104514" y="75"/>
                </a:cubicBezTo>
                <a:lnTo>
                  <a:pt x="104514" y="3017"/>
                </a:lnTo>
                <a:lnTo>
                  <a:pt x="102125" y="3017"/>
                </a:lnTo>
                <a:lnTo>
                  <a:pt x="102125" y="75"/>
                </a:lnTo>
                <a:cubicBezTo>
                  <a:pt x="102125" y="34"/>
                  <a:pt x="102092" y="0"/>
                  <a:pt x="102051" y="0"/>
                </a:cubicBezTo>
                <a:cubicBezTo>
                  <a:pt x="102010" y="0"/>
                  <a:pt x="101977" y="34"/>
                  <a:pt x="101977" y="75"/>
                </a:cubicBezTo>
                <a:lnTo>
                  <a:pt x="101977" y="3017"/>
                </a:lnTo>
                <a:lnTo>
                  <a:pt x="99588" y="3017"/>
                </a:lnTo>
                <a:lnTo>
                  <a:pt x="99588" y="75"/>
                </a:lnTo>
                <a:cubicBezTo>
                  <a:pt x="99588" y="34"/>
                  <a:pt x="99555" y="0"/>
                  <a:pt x="99514" y="0"/>
                </a:cubicBezTo>
                <a:cubicBezTo>
                  <a:pt x="99473" y="0"/>
                  <a:pt x="99439" y="34"/>
                  <a:pt x="99439" y="75"/>
                </a:cubicBezTo>
                <a:lnTo>
                  <a:pt x="99439" y="3017"/>
                </a:lnTo>
                <a:lnTo>
                  <a:pt x="97050" y="3017"/>
                </a:lnTo>
                <a:lnTo>
                  <a:pt x="97050" y="75"/>
                </a:lnTo>
                <a:cubicBezTo>
                  <a:pt x="97050" y="34"/>
                  <a:pt x="97016" y="0"/>
                  <a:pt x="96975" y="0"/>
                </a:cubicBezTo>
                <a:cubicBezTo>
                  <a:pt x="96934" y="0"/>
                  <a:pt x="96901" y="34"/>
                  <a:pt x="96901" y="75"/>
                </a:cubicBezTo>
                <a:lnTo>
                  <a:pt x="96901" y="3017"/>
                </a:lnTo>
                <a:lnTo>
                  <a:pt x="94513" y="3017"/>
                </a:lnTo>
                <a:lnTo>
                  <a:pt x="94513" y="75"/>
                </a:lnTo>
                <a:cubicBezTo>
                  <a:pt x="94513" y="34"/>
                  <a:pt x="94479" y="0"/>
                  <a:pt x="94439" y="0"/>
                </a:cubicBezTo>
                <a:cubicBezTo>
                  <a:pt x="94398" y="0"/>
                  <a:pt x="94364" y="34"/>
                  <a:pt x="94364" y="75"/>
                </a:cubicBezTo>
                <a:lnTo>
                  <a:pt x="94364" y="3017"/>
                </a:lnTo>
                <a:lnTo>
                  <a:pt x="91975" y="3017"/>
                </a:lnTo>
                <a:lnTo>
                  <a:pt x="91975" y="75"/>
                </a:lnTo>
                <a:cubicBezTo>
                  <a:pt x="91975" y="34"/>
                  <a:pt x="91943" y="0"/>
                  <a:pt x="91902" y="0"/>
                </a:cubicBezTo>
                <a:cubicBezTo>
                  <a:pt x="91860" y="0"/>
                  <a:pt x="91826" y="34"/>
                  <a:pt x="91826" y="75"/>
                </a:cubicBezTo>
                <a:lnTo>
                  <a:pt x="91826" y="3017"/>
                </a:lnTo>
                <a:lnTo>
                  <a:pt x="89438" y="3017"/>
                </a:lnTo>
                <a:lnTo>
                  <a:pt x="89438" y="75"/>
                </a:lnTo>
                <a:cubicBezTo>
                  <a:pt x="89438" y="34"/>
                  <a:pt x="89404" y="0"/>
                  <a:pt x="89363" y="0"/>
                </a:cubicBezTo>
                <a:cubicBezTo>
                  <a:pt x="89322" y="0"/>
                  <a:pt x="89289" y="34"/>
                  <a:pt x="89289" y="75"/>
                </a:cubicBezTo>
                <a:lnTo>
                  <a:pt x="89289" y="3017"/>
                </a:lnTo>
                <a:lnTo>
                  <a:pt x="86900" y="3017"/>
                </a:lnTo>
                <a:lnTo>
                  <a:pt x="86900" y="75"/>
                </a:lnTo>
                <a:cubicBezTo>
                  <a:pt x="86900" y="34"/>
                  <a:pt x="86867" y="0"/>
                  <a:pt x="86826" y="0"/>
                </a:cubicBezTo>
                <a:cubicBezTo>
                  <a:pt x="86785" y="0"/>
                  <a:pt x="86752" y="34"/>
                  <a:pt x="86752" y="75"/>
                </a:cubicBezTo>
                <a:lnTo>
                  <a:pt x="86752" y="3017"/>
                </a:lnTo>
                <a:lnTo>
                  <a:pt x="84363" y="3017"/>
                </a:lnTo>
                <a:lnTo>
                  <a:pt x="84363" y="75"/>
                </a:lnTo>
                <a:cubicBezTo>
                  <a:pt x="84363" y="34"/>
                  <a:pt x="84330" y="0"/>
                  <a:pt x="84289" y="0"/>
                </a:cubicBezTo>
                <a:cubicBezTo>
                  <a:pt x="84248" y="0"/>
                  <a:pt x="84215" y="34"/>
                  <a:pt x="84215" y="75"/>
                </a:cubicBezTo>
                <a:lnTo>
                  <a:pt x="84215" y="3017"/>
                </a:lnTo>
                <a:lnTo>
                  <a:pt x="81826" y="3017"/>
                </a:lnTo>
                <a:lnTo>
                  <a:pt x="81826" y="75"/>
                </a:lnTo>
                <a:cubicBezTo>
                  <a:pt x="81826" y="34"/>
                  <a:pt x="81792" y="0"/>
                  <a:pt x="81751" y="0"/>
                </a:cubicBezTo>
                <a:cubicBezTo>
                  <a:pt x="81710" y="0"/>
                  <a:pt x="81677" y="34"/>
                  <a:pt x="81677" y="75"/>
                </a:cubicBezTo>
                <a:lnTo>
                  <a:pt x="81677" y="3017"/>
                </a:lnTo>
                <a:lnTo>
                  <a:pt x="79288" y="3017"/>
                </a:lnTo>
                <a:lnTo>
                  <a:pt x="79288" y="75"/>
                </a:lnTo>
                <a:cubicBezTo>
                  <a:pt x="79288" y="34"/>
                  <a:pt x="79255" y="0"/>
                  <a:pt x="79214" y="0"/>
                </a:cubicBezTo>
                <a:cubicBezTo>
                  <a:pt x="79173" y="0"/>
                  <a:pt x="79139" y="34"/>
                  <a:pt x="79139" y="75"/>
                </a:cubicBezTo>
                <a:lnTo>
                  <a:pt x="79139" y="3017"/>
                </a:lnTo>
                <a:lnTo>
                  <a:pt x="76751" y="3017"/>
                </a:lnTo>
                <a:lnTo>
                  <a:pt x="76751" y="75"/>
                </a:lnTo>
                <a:cubicBezTo>
                  <a:pt x="76751" y="34"/>
                  <a:pt x="76718" y="0"/>
                  <a:pt x="76677" y="0"/>
                </a:cubicBezTo>
                <a:cubicBezTo>
                  <a:pt x="76636" y="0"/>
                  <a:pt x="76603" y="34"/>
                  <a:pt x="76603" y="75"/>
                </a:cubicBezTo>
                <a:lnTo>
                  <a:pt x="76603" y="3017"/>
                </a:lnTo>
                <a:lnTo>
                  <a:pt x="74214" y="3017"/>
                </a:lnTo>
                <a:lnTo>
                  <a:pt x="74214" y="75"/>
                </a:lnTo>
                <a:cubicBezTo>
                  <a:pt x="74214" y="34"/>
                  <a:pt x="74180" y="0"/>
                  <a:pt x="74139" y="0"/>
                </a:cubicBezTo>
                <a:cubicBezTo>
                  <a:pt x="74098" y="0"/>
                  <a:pt x="74065" y="34"/>
                  <a:pt x="74065" y="75"/>
                </a:cubicBezTo>
                <a:lnTo>
                  <a:pt x="74065" y="3017"/>
                </a:lnTo>
                <a:lnTo>
                  <a:pt x="71676" y="3017"/>
                </a:lnTo>
                <a:lnTo>
                  <a:pt x="71676" y="75"/>
                </a:lnTo>
                <a:cubicBezTo>
                  <a:pt x="71676" y="34"/>
                  <a:pt x="71642" y="0"/>
                  <a:pt x="71601" y="0"/>
                </a:cubicBezTo>
                <a:cubicBezTo>
                  <a:pt x="71560" y="0"/>
                  <a:pt x="71527" y="34"/>
                  <a:pt x="71527" y="75"/>
                </a:cubicBezTo>
                <a:lnTo>
                  <a:pt x="71527" y="3017"/>
                </a:lnTo>
                <a:lnTo>
                  <a:pt x="69139" y="3017"/>
                </a:lnTo>
                <a:lnTo>
                  <a:pt x="69139" y="75"/>
                </a:lnTo>
                <a:cubicBezTo>
                  <a:pt x="69139" y="34"/>
                  <a:pt x="69106" y="0"/>
                  <a:pt x="69064" y="0"/>
                </a:cubicBezTo>
                <a:cubicBezTo>
                  <a:pt x="69024" y="0"/>
                  <a:pt x="68990" y="34"/>
                  <a:pt x="68990" y="75"/>
                </a:cubicBezTo>
                <a:lnTo>
                  <a:pt x="68990" y="3017"/>
                </a:lnTo>
                <a:lnTo>
                  <a:pt x="66601" y="3017"/>
                </a:lnTo>
                <a:lnTo>
                  <a:pt x="66601" y="75"/>
                </a:lnTo>
                <a:cubicBezTo>
                  <a:pt x="66601" y="34"/>
                  <a:pt x="66568" y="0"/>
                  <a:pt x="66527" y="0"/>
                </a:cubicBezTo>
                <a:cubicBezTo>
                  <a:pt x="66486" y="0"/>
                  <a:pt x="66452" y="34"/>
                  <a:pt x="66452" y="75"/>
                </a:cubicBezTo>
                <a:lnTo>
                  <a:pt x="66452" y="3017"/>
                </a:lnTo>
                <a:lnTo>
                  <a:pt x="64064" y="3017"/>
                </a:lnTo>
                <a:lnTo>
                  <a:pt x="64064" y="75"/>
                </a:lnTo>
                <a:cubicBezTo>
                  <a:pt x="64064" y="34"/>
                  <a:pt x="64030" y="0"/>
                  <a:pt x="63989" y="0"/>
                </a:cubicBezTo>
                <a:cubicBezTo>
                  <a:pt x="63948" y="0"/>
                  <a:pt x="63915" y="34"/>
                  <a:pt x="63915" y="75"/>
                </a:cubicBezTo>
                <a:lnTo>
                  <a:pt x="63915" y="3017"/>
                </a:lnTo>
                <a:lnTo>
                  <a:pt x="61526" y="3017"/>
                </a:lnTo>
                <a:lnTo>
                  <a:pt x="61526" y="75"/>
                </a:lnTo>
                <a:cubicBezTo>
                  <a:pt x="61526" y="34"/>
                  <a:pt x="61493" y="0"/>
                  <a:pt x="61452" y="0"/>
                </a:cubicBezTo>
                <a:cubicBezTo>
                  <a:pt x="61411" y="0"/>
                  <a:pt x="61378" y="34"/>
                  <a:pt x="61378" y="75"/>
                </a:cubicBezTo>
                <a:lnTo>
                  <a:pt x="61378" y="3017"/>
                </a:lnTo>
                <a:lnTo>
                  <a:pt x="58989" y="3017"/>
                </a:lnTo>
                <a:lnTo>
                  <a:pt x="58989" y="75"/>
                </a:lnTo>
                <a:cubicBezTo>
                  <a:pt x="58989" y="34"/>
                  <a:pt x="58956" y="0"/>
                  <a:pt x="58915" y="0"/>
                </a:cubicBezTo>
                <a:lnTo>
                  <a:pt x="58915" y="0"/>
                </a:lnTo>
                <a:cubicBezTo>
                  <a:pt x="58874" y="0"/>
                  <a:pt x="58840" y="34"/>
                  <a:pt x="58840" y="75"/>
                </a:cubicBezTo>
                <a:lnTo>
                  <a:pt x="58840" y="3017"/>
                </a:lnTo>
                <a:lnTo>
                  <a:pt x="56452" y="3017"/>
                </a:lnTo>
                <a:lnTo>
                  <a:pt x="56452" y="75"/>
                </a:lnTo>
                <a:cubicBezTo>
                  <a:pt x="56452" y="34"/>
                  <a:pt x="56417" y="0"/>
                  <a:pt x="56377" y="0"/>
                </a:cubicBezTo>
                <a:cubicBezTo>
                  <a:pt x="56336" y="0"/>
                  <a:pt x="56303" y="34"/>
                  <a:pt x="56303" y="75"/>
                </a:cubicBezTo>
                <a:lnTo>
                  <a:pt x="56303" y="3017"/>
                </a:lnTo>
                <a:lnTo>
                  <a:pt x="53914" y="3017"/>
                </a:lnTo>
                <a:lnTo>
                  <a:pt x="53914" y="75"/>
                </a:lnTo>
                <a:cubicBezTo>
                  <a:pt x="53914" y="34"/>
                  <a:pt x="53881" y="0"/>
                  <a:pt x="53840" y="0"/>
                </a:cubicBezTo>
                <a:cubicBezTo>
                  <a:pt x="53799" y="0"/>
                  <a:pt x="53766" y="34"/>
                  <a:pt x="53766" y="75"/>
                </a:cubicBezTo>
                <a:lnTo>
                  <a:pt x="53766" y="3017"/>
                </a:lnTo>
                <a:lnTo>
                  <a:pt x="51376" y="3017"/>
                </a:lnTo>
                <a:lnTo>
                  <a:pt x="51376" y="75"/>
                </a:lnTo>
                <a:cubicBezTo>
                  <a:pt x="51376" y="34"/>
                  <a:pt x="51344" y="0"/>
                  <a:pt x="51303" y="0"/>
                </a:cubicBezTo>
                <a:cubicBezTo>
                  <a:pt x="51262" y="0"/>
                  <a:pt x="51228" y="34"/>
                  <a:pt x="51228" y="75"/>
                </a:cubicBezTo>
                <a:lnTo>
                  <a:pt x="51228" y="3017"/>
                </a:lnTo>
                <a:lnTo>
                  <a:pt x="48839" y="3017"/>
                </a:lnTo>
                <a:lnTo>
                  <a:pt x="48839" y="75"/>
                </a:lnTo>
                <a:cubicBezTo>
                  <a:pt x="48839" y="34"/>
                  <a:pt x="48806" y="0"/>
                  <a:pt x="48764" y="0"/>
                </a:cubicBezTo>
                <a:cubicBezTo>
                  <a:pt x="48723" y="0"/>
                  <a:pt x="48691" y="34"/>
                  <a:pt x="48691" y="75"/>
                </a:cubicBezTo>
                <a:lnTo>
                  <a:pt x="48691" y="3017"/>
                </a:lnTo>
                <a:lnTo>
                  <a:pt x="46302" y="3017"/>
                </a:lnTo>
                <a:lnTo>
                  <a:pt x="46302" y="75"/>
                </a:lnTo>
                <a:cubicBezTo>
                  <a:pt x="46302" y="34"/>
                  <a:pt x="46269" y="0"/>
                  <a:pt x="46227" y="0"/>
                </a:cubicBezTo>
                <a:cubicBezTo>
                  <a:pt x="46187" y="0"/>
                  <a:pt x="46153" y="34"/>
                  <a:pt x="46153" y="75"/>
                </a:cubicBezTo>
                <a:lnTo>
                  <a:pt x="46153" y="3017"/>
                </a:lnTo>
                <a:lnTo>
                  <a:pt x="43764" y="3017"/>
                </a:lnTo>
                <a:lnTo>
                  <a:pt x="43764" y="75"/>
                </a:lnTo>
                <a:cubicBezTo>
                  <a:pt x="43764" y="34"/>
                  <a:pt x="43732" y="0"/>
                  <a:pt x="43691" y="0"/>
                </a:cubicBezTo>
                <a:cubicBezTo>
                  <a:pt x="43650" y="0"/>
                  <a:pt x="43616" y="34"/>
                  <a:pt x="43616" y="75"/>
                </a:cubicBezTo>
                <a:lnTo>
                  <a:pt x="43616" y="3017"/>
                </a:lnTo>
                <a:lnTo>
                  <a:pt x="41227" y="3017"/>
                </a:lnTo>
                <a:lnTo>
                  <a:pt x="41227" y="75"/>
                </a:lnTo>
                <a:cubicBezTo>
                  <a:pt x="41227" y="34"/>
                  <a:pt x="41194" y="0"/>
                  <a:pt x="41153" y="0"/>
                </a:cubicBezTo>
                <a:cubicBezTo>
                  <a:pt x="41111" y="0"/>
                  <a:pt x="41078" y="34"/>
                  <a:pt x="41078" y="75"/>
                </a:cubicBezTo>
                <a:lnTo>
                  <a:pt x="41078" y="3017"/>
                </a:lnTo>
                <a:lnTo>
                  <a:pt x="38689" y="3017"/>
                </a:lnTo>
                <a:lnTo>
                  <a:pt x="38689" y="75"/>
                </a:lnTo>
                <a:cubicBezTo>
                  <a:pt x="38689" y="34"/>
                  <a:pt x="38656" y="0"/>
                  <a:pt x="38615" y="0"/>
                </a:cubicBezTo>
                <a:cubicBezTo>
                  <a:pt x="38574" y="0"/>
                  <a:pt x="38541" y="34"/>
                  <a:pt x="38541" y="75"/>
                </a:cubicBezTo>
                <a:lnTo>
                  <a:pt x="38541" y="3017"/>
                </a:lnTo>
                <a:lnTo>
                  <a:pt x="36152" y="3017"/>
                </a:lnTo>
                <a:lnTo>
                  <a:pt x="36152" y="75"/>
                </a:lnTo>
                <a:cubicBezTo>
                  <a:pt x="36152" y="34"/>
                  <a:pt x="36119" y="0"/>
                  <a:pt x="36078" y="0"/>
                </a:cubicBezTo>
                <a:cubicBezTo>
                  <a:pt x="36037" y="0"/>
                  <a:pt x="36004" y="34"/>
                  <a:pt x="36004" y="75"/>
                </a:cubicBezTo>
                <a:lnTo>
                  <a:pt x="36004" y="3017"/>
                </a:lnTo>
                <a:lnTo>
                  <a:pt x="33615" y="3017"/>
                </a:lnTo>
                <a:lnTo>
                  <a:pt x="33615" y="75"/>
                </a:lnTo>
                <a:cubicBezTo>
                  <a:pt x="33615" y="34"/>
                  <a:pt x="33582" y="0"/>
                  <a:pt x="33541" y="0"/>
                </a:cubicBezTo>
                <a:cubicBezTo>
                  <a:pt x="33500" y="0"/>
                  <a:pt x="33466" y="34"/>
                  <a:pt x="33466" y="75"/>
                </a:cubicBezTo>
                <a:lnTo>
                  <a:pt x="33466" y="3017"/>
                </a:lnTo>
                <a:lnTo>
                  <a:pt x="31077" y="3017"/>
                </a:lnTo>
                <a:lnTo>
                  <a:pt x="31077" y="75"/>
                </a:lnTo>
                <a:cubicBezTo>
                  <a:pt x="31077" y="34"/>
                  <a:pt x="31044" y="0"/>
                  <a:pt x="31003" y="0"/>
                </a:cubicBezTo>
                <a:cubicBezTo>
                  <a:pt x="30962" y="0"/>
                  <a:pt x="30928" y="34"/>
                  <a:pt x="30928" y="75"/>
                </a:cubicBezTo>
                <a:lnTo>
                  <a:pt x="30928" y="3017"/>
                </a:lnTo>
                <a:lnTo>
                  <a:pt x="28540" y="3017"/>
                </a:lnTo>
                <a:lnTo>
                  <a:pt x="28540" y="75"/>
                </a:lnTo>
                <a:cubicBezTo>
                  <a:pt x="28540" y="34"/>
                  <a:pt x="28507" y="0"/>
                  <a:pt x="28466" y="0"/>
                </a:cubicBezTo>
                <a:cubicBezTo>
                  <a:pt x="28425" y="0"/>
                  <a:pt x="28391" y="34"/>
                  <a:pt x="28391" y="75"/>
                </a:cubicBezTo>
                <a:lnTo>
                  <a:pt x="28391" y="3017"/>
                </a:lnTo>
                <a:lnTo>
                  <a:pt x="26002" y="3017"/>
                </a:lnTo>
                <a:lnTo>
                  <a:pt x="26002" y="75"/>
                </a:lnTo>
                <a:cubicBezTo>
                  <a:pt x="26002" y="34"/>
                  <a:pt x="25970" y="0"/>
                  <a:pt x="25929" y="0"/>
                </a:cubicBezTo>
                <a:cubicBezTo>
                  <a:pt x="25888" y="0"/>
                  <a:pt x="25854" y="34"/>
                  <a:pt x="25854" y="75"/>
                </a:cubicBezTo>
                <a:lnTo>
                  <a:pt x="25854" y="3017"/>
                </a:lnTo>
                <a:lnTo>
                  <a:pt x="23465" y="3017"/>
                </a:lnTo>
                <a:lnTo>
                  <a:pt x="23465" y="75"/>
                </a:lnTo>
                <a:cubicBezTo>
                  <a:pt x="23465" y="34"/>
                  <a:pt x="23431" y="0"/>
                  <a:pt x="23390" y="0"/>
                </a:cubicBezTo>
                <a:cubicBezTo>
                  <a:pt x="23349" y="0"/>
                  <a:pt x="23316" y="34"/>
                  <a:pt x="23316" y="75"/>
                </a:cubicBezTo>
                <a:lnTo>
                  <a:pt x="23316" y="3017"/>
                </a:lnTo>
                <a:lnTo>
                  <a:pt x="20928" y="3017"/>
                </a:lnTo>
                <a:lnTo>
                  <a:pt x="20928" y="75"/>
                </a:lnTo>
                <a:cubicBezTo>
                  <a:pt x="20928" y="34"/>
                  <a:pt x="20894" y="0"/>
                  <a:pt x="20854" y="0"/>
                </a:cubicBezTo>
                <a:cubicBezTo>
                  <a:pt x="20812" y="0"/>
                  <a:pt x="20779" y="34"/>
                  <a:pt x="20779" y="75"/>
                </a:cubicBezTo>
                <a:lnTo>
                  <a:pt x="20779" y="3017"/>
                </a:lnTo>
                <a:lnTo>
                  <a:pt x="18390" y="3017"/>
                </a:lnTo>
                <a:lnTo>
                  <a:pt x="18390" y="75"/>
                </a:lnTo>
                <a:cubicBezTo>
                  <a:pt x="18390" y="34"/>
                  <a:pt x="18357" y="0"/>
                  <a:pt x="18316" y="0"/>
                </a:cubicBezTo>
                <a:cubicBezTo>
                  <a:pt x="18275" y="0"/>
                  <a:pt x="18242" y="34"/>
                  <a:pt x="18242" y="75"/>
                </a:cubicBezTo>
                <a:lnTo>
                  <a:pt x="18242" y="3017"/>
                </a:lnTo>
                <a:lnTo>
                  <a:pt x="15853" y="3017"/>
                </a:lnTo>
                <a:lnTo>
                  <a:pt x="15853" y="75"/>
                </a:lnTo>
                <a:cubicBezTo>
                  <a:pt x="15853" y="34"/>
                  <a:pt x="15819" y="0"/>
                  <a:pt x="15778" y="0"/>
                </a:cubicBezTo>
                <a:cubicBezTo>
                  <a:pt x="15737" y="0"/>
                  <a:pt x="15704" y="34"/>
                  <a:pt x="15704" y="75"/>
                </a:cubicBezTo>
                <a:lnTo>
                  <a:pt x="15704" y="3017"/>
                </a:lnTo>
                <a:lnTo>
                  <a:pt x="13315" y="3017"/>
                </a:lnTo>
                <a:lnTo>
                  <a:pt x="13315" y="75"/>
                </a:lnTo>
                <a:cubicBezTo>
                  <a:pt x="13315" y="34"/>
                  <a:pt x="13282" y="0"/>
                  <a:pt x="13241" y="0"/>
                </a:cubicBezTo>
                <a:cubicBezTo>
                  <a:pt x="13200" y="0"/>
                  <a:pt x="13167" y="34"/>
                  <a:pt x="13167" y="75"/>
                </a:cubicBezTo>
                <a:lnTo>
                  <a:pt x="13167" y="3017"/>
                </a:lnTo>
                <a:lnTo>
                  <a:pt x="10778" y="3017"/>
                </a:lnTo>
                <a:lnTo>
                  <a:pt x="10778" y="75"/>
                </a:lnTo>
                <a:cubicBezTo>
                  <a:pt x="10778" y="34"/>
                  <a:pt x="10745" y="0"/>
                  <a:pt x="10704" y="0"/>
                </a:cubicBezTo>
                <a:cubicBezTo>
                  <a:pt x="10663" y="0"/>
                  <a:pt x="10630" y="34"/>
                  <a:pt x="10630" y="75"/>
                </a:cubicBezTo>
                <a:lnTo>
                  <a:pt x="10630" y="3017"/>
                </a:lnTo>
                <a:lnTo>
                  <a:pt x="8241" y="3017"/>
                </a:lnTo>
                <a:lnTo>
                  <a:pt x="8241" y="75"/>
                </a:lnTo>
                <a:cubicBezTo>
                  <a:pt x="8241" y="34"/>
                  <a:pt x="8207" y="0"/>
                  <a:pt x="8166" y="0"/>
                </a:cubicBezTo>
                <a:cubicBezTo>
                  <a:pt x="8125" y="0"/>
                  <a:pt x="8092" y="34"/>
                  <a:pt x="8092" y="75"/>
                </a:cubicBezTo>
                <a:lnTo>
                  <a:pt x="8092" y="3017"/>
                </a:lnTo>
                <a:lnTo>
                  <a:pt x="5703" y="3017"/>
                </a:lnTo>
                <a:lnTo>
                  <a:pt x="5703" y="75"/>
                </a:lnTo>
                <a:cubicBezTo>
                  <a:pt x="5703" y="34"/>
                  <a:pt x="5670" y="0"/>
                  <a:pt x="5629" y="0"/>
                </a:cubicBezTo>
                <a:cubicBezTo>
                  <a:pt x="5588" y="0"/>
                  <a:pt x="5554" y="34"/>
                  <a:pt x="5554" y="75"/>
                </a:cubicBezTo>
                <a:lnTo>
                  <a:pt x="5554" y="3017"/>
                </a:lnTo>
                <a:lnTo>
                  <a:pt x="3166" y="3017"/>
                </a:lnTo>
                <a:lnTo>
                  <a:pt x="3166" y="75"/>
                </a:lnTo>
                <a:cubicBezTo>
                  <a:pt x="3166" y="34"/>
                  <a:pt x="3133" y="0"/>
                  <a:pt x="3092" y="0"/>
                </a:cubicBezTo>
                <a:cubicBezTo>
                  <a:pt x="3051" y="0"/>
                  <a:pt x="3018" y="34"/>
                  <a:pt x="3018" y="75"/>
                </a:cubicBezTo>
                <a:lnTo>
                  <a:pt x="3018" y="3017"/>
                </a:lnTo>
                <a:lnTo>
                  <a:pt x="75" y="3017"/>
                </a:lnTo>
                <a:cubicBezTo>
                  <a:pt x="34" y="3017"/>
                  <a:pt x="1" y="3050"/>
                  <a:pt x="1" y="3091"/>
                </a:cubicBezTo>
                <a:cubicBezTo>
                  <a:pt x="1" y="3132"/>
                  <a:pt x="34" y="3165"/>
                  <a:pt x="75" y="3165"/>
                </a:cubicBezTo>
                <a:lnTo>
                  <a:pt x="3018" y="3165"/>
                </a:lnTo>
                <a:lnTo>
                  <a:pt x="3018" y="5554"/>
                </a:lnTo>
                <a:lnTo>
                  <a:pt x="75" y="5554"/>
                </a:lnTo>
                <a:cubicBezTo>
                  <a:pt x="34" y="5554"/>
                  <a:pt x="1" y="5587"/>
                  <a:pt x="1" y="5628"/>
                </a:cubicBezTo>
                <a:cubicBezTo>
                  <a:pt x="1" y="5670"/>
                  <a:pt x="34" y="5703"/>
                  <a:pt x="75" y="5703"/>
                </a:cubicBezTo>
                <a:lnTo>
                  <a:pt x="3018" y="5703"/>
                </a:lnTo>
                <a:lnTo>
                  <a:pt x="3018" y="8092"/>
                </a:lnTo>
                <a:lnTo>
                  <a:pt x="75" y="8092"/>
                </a:lnTo>
                <a:cubicBezTo>
                  <a:pt x="34" y="8092"/>
                  <a:pt x="1" y="8125"/>
                  <a:pt x="1" y="8166"/>
                </a:cubicBezTo>
                <a:cubicBezTo>
                  <a:pt x="1" y="8207"/>
                  <a:pt x="34" y="8240"/>
                  <a:pt x="75" y="8240"/>
                </a:cubicBezTo>
                <a:lnTo>
                  <a:pt x="3018" y="8240"/>
                </a:lnTo>
                <a:lnTo>
                  <a:pt x="3018" y="10629"/>
                </a:lnTo>
                <a:lnTo>
                  <a:pt x="75" y="10629"/>
                </a:lnTo>
                <a:cubicBezTo>
                  <a:pt x="34" y="10629"/>
                  <a:pt x="1" y="10662"/>
                  <a:pt x="1" y="10703"/>
                </a:cubicBezTo>
                <a:cubicBezTo>
                  <a:pt x="1" y="10744"/>
                  <a:pt x="34" y="10777"/>
                  <a:pt x="75" y="10777"/>
                </a:cubicBezTo>
                <a:lnTo>
                  <a:pt x="3018" y="10777"/>
                </a:lnTo>
                <a:lnTo>
                  <a:pt x="3018" y="13166"/>
                </a:lnTo>
                <a:lnTo>
                  <a:pt x="75" y="13166"/>
                </a:lnTo>
                <a:cubicBezTo>
                  <a:pt x="34" y="13166"/>
                  <a:pt x="1" y="13199"/>
                  <a:pt x="1" y="13240"/>
                </a:cubicBezTo>
                <a:cubicBezTo>
                  <a:pt x="1" y="13282"/>
                  <a:pt x="34" y="13316"/>
                  <a:pt x="75" y="13316"/>
                </a:cubicBezTo>
                <a:lnTo>
                  <a:pt x="3018" y="13316"/>
                </a:lnTo>
                <a:lnTo>
                  <a:pt x="3018" y="15704"/>
                </a:lnTo>
                <a:lnTo>
                  <a:pt x="75" y="15704"/>
                </a:lnTo>
                <a:cubicBezTo>
                  <a:pt x="34" y="15704"/>
                  <a:pt x="1" y="15737"/>
                  <a:pt x="1" y="15778"/>
                </a:cubicBezTo>
                <a:cubicBezTo>
                  <a:pt x="1" y="15819"/>
                  <a:pt x="34" y="15853"/>
                  <a:pt x="75" y="15853"/>
                </a:cubicBezTo>
                <a:lnTo>
                  <a:pt x="3018" y="15853"/>
                </a:lnTo>
                <a:lnTo>
                  <a:pt x="3018" y="18242"/>
                </a:lnTo>
                <a:lnTo>
                  <a:pt x="75" y="18242"/>
                </a:lnTo>
                <a:cubicBezTo>
                  <a:pt x="34" y="18242"/>
                  <a:pt x="1" y="18275"/>
                  <a:pt x="1" y="18316"/>
                </a:cubicBezTo>
                <a:cubicBezTo>
                  <a:pt x="1" y="18357"/>
                  <a:pt x="34" y="18389"/>
                  <a:pt x="75" y="18389"/>
                </a:cubicBezTo>
                <a:lnTo>
                  <a:pt x="3018" y="18389"/>
                </a:lnTo>
                <a:lnTo>
                  <a:pt x="3018" y="20778"/>
                </a:lnTo>
                <a:lnTo>
                  <a:pt x="75" y="20778"/>
                </a:lnTo>
                <a:cubicBezTo>
                  <a:pt x="34" y="20778"/>
                  <a:pt x="1" y="20812"/>
                  <a:pt x="1" y="20853"/>
                </a:cubicBezTo>
                <a:cubicBezTo>
                  <a:pt x="1" y="20894"/>
                  <a:pt x="34" y="20928"/>
                  <a:pt x="75" y="20928"/>
                </a:cubicBezTo>
                <a:lnTo>
                  <a:pt x="3018" y="20928"/>
                </a:lnTo>
                <a:lnTo>
                  <a:pt x="3018" y="23316"/>
                </a:lnTo>
                <a:lnTo>
                  <a:pt x="75" y="23316"/>
                </a:lnTo>
                <a:cubicBezTo>
                  <a:pt x="34" y="23316"/>
                  <a:pt x="1" y="23350"/>
                  <a:pt x="1" y="23391"/>
                </a:cubicBezTo>
                <a:cubicBezTo>
                  <a:pt x="1" y="23432"/>
                  <a:pt x="34" y="23465"/>
                  <a:pt x="75" y="23465"/>
                </a:cubicBezTo>
                <a:lnTo>
                  <a:pt x="3018" y="23465"/>
                </a:lnTo>
                <a:lnTo>
                  <a:pt x="3018" y="25854"/>
                </a:lnTo>
                <a:lnTo>
                  <a:pt x="75" y="25854"/>
                </a:lnTo>
                <a:cubicBezTo>
                  <a:pt x="34" y="25854"/>
                  <a:pt x="1" y="25887"/>
                  <a:pt x="1" y="25928"/>
                </a:cubicBezTo>
                <a:cubicBezTo>
                  <a:pt x="1" y="25969"/>
                  <a:pt x="34" y="26002"/>
                  <a:pt x="75" y="26002"/>
                </a:cubicBezTo>
                <a:lnTo>
                  <a:pt x="3018" y="26002"/>
                </a:lnTo>
                <a:lnTo>
                  <a:pt x="3018" y="28391"/>
                </a:lnTo>
                <a:lnTo>
                  <a:pt x="75" y="28391"/>
                </a:lnTo>
                <a:cubicBezTo>
                  <a:pt x="34" y="28391"/>
                  <a:pt x="1" y="28424"/>
                  <a:pt x="1" y="28465"/>
                </a:cubicBezTo>
                <a:cubicBezTo>
                  <a:pt x="1" y="28506"/>
                  <a:pt x="34" y="28540"/>
                  <a:pt x="75" y="28540"/>
                </a:cubicBezTo>
                <a:lnTo>
                  <a:pt x="3018" y="28540"/>
                </a:lnTo>
                <a:lnTo>
                  <a:pt x="3018" y="30928"/>
                </a:lnTo>
                <a:lnTo>
                  <a:pt x="75" y="30928"/>
                </a:lnTo>
                <a:cubicBezTo>
                  <a:pt x="34" y="30928"/>
                  <a:pt x="1" y="30962"/>
                  <a:pt x="1" y="31003"/>
                </a:cubicBezTo>
                <a:cubicBezTo>
                  <a:pt x="1" y="31044"/>
                  <a:pt x="34" y="31077"/>
                  <a:pt x="75" y="31077"/>
                </a:cubicBezTo>
                <a:lnTo>
                  <a:pt x="3018" y="31077"/>
                </a:lnTo>
                <a:lnTo>
                  <a:pt x="3018" y="33466"/>
                </a:lnTo>
                <a:lnTo>
                  <a:pt x="75" y="33466"/>
                </a:lnTo>
                <a:cubicBezTo>
                  <a:pt x="34" y="33466"/>
                  <a:pt x="1" y="33499"/>
                  <a:pt x="1" y="33540"/>
                </a:cubicBezTo>
                <a:cubicBezTo>
                  <a:pt x="1" y="33581"/>
                  <a:pt x="34" y="33614"/>
                  <a:pt x="75" y="33614"/>
                </a:cubicBezTo>
                <a:lnTo>
                  <a:pt x="3018" y="33614"/>
                </a:lnTo>
                <a:lnTo>
                  <a:pt x="3018" y="36003"/>
                </a:lnTo>
                <a:lnTo>
                  <a:pt x="75" y="36003"/>
                </a:lnTo>
                <a:cubicBezTo>
                  <a:pt x="34" y="36003"/>
                  <a:pt x="1" y="36037"/>
                  <a:pt x="1" y="36078"/>
                </a:cubicBezTo>
                <a:cubicBezTo>
                  <a:pt x="1" y="36119"/>
                  <a:pt x="34" y="36152"/>
                  <a:pt x="75" y="36152"/>
                </a:cubicBezTo>
                <a:lnTo>
                  <a:pt x="3018" y="36152"/>
                </a:lnTo>
                <a:lnTo>
                  <a:pt x="3018" y="38540"/>
                </a:lnTo>
                <a:lnTo>
                  <a:pt x="75" y="38540"/>
                </a:lnTo>
                <a:cubicBezTo>
                  <a:pt x="34" y="38540"/>
                  <a:pt x="1" y="38574"/>
                  <a:pt x="1" y="38615"/>
                </a:cubicBezTo>
                <a:cubicBezTo>
                  <a:pt x="1" y="38656"/>
                  <a:pt x="34" y="38690"/>
                  <a:pt x="75" y="38690"/>
                </a:cubicBezTo>
                <a:lnTo>
                  <a:pt x="3018" y="38690"/>
                </a:lnTo>
                <a:lnTo>
                  <a:pt x="3018" y="41079"/>
                </a:lnTo>
                <a:lnTo>
                  <a:pt x="75" y="41079"/>
                </a:lnTo>
                <a:cubicBezTo>
                  <a:pt x="34" y="41079"/>
                  <a:pt x="1" y="41111"/>
                  <a:pt x="1" y="41152"/>
                </a:cubicBezTo>
                <a:cubicBezTo>
                  <a:pt x="1" y="41193"/>
                  <a:pt x="34" y="41226"/>
                  <a:pt x="75" y="41226"/>
                </a:cubicBezTo>
                <a:lnTo>
                  <a:pt x="3018" y="41226"/>
                </a:lnTo>
                <a:lnTo>
                  <a:pt x="3018" y="43616"/>
                </a:lnTo>
                <a:lnTo>
                  <a:pt x="75" y="43616"/>
                </a:lnTo>
                <a:cubicBezTo>
                  <a:pt x="34" y="43616"/>
                  <a:pt x="1" y="43649"/>
                  <a:pt x="1" y="43690"/>
                </a:cubicBezTo>
                <a:cubicBezTo>
                  <a:pt x="1" y="43731"/>
                  <a:pt x="34" y="43764"/>
                  <a:pt x="75" y="43764"/>
                </a:cubicBezTo>
                <a:lnTo>
                  <a:pt x="3018" y="43764"/>
                </a:lnTo>
                <a:lnTo>
                  <a:pt x="3018" y="46152"/>
                </a:lnTo>
                <a:lnTo>
                  <a:pt x="75" y="46152"/>
                </a:lnTo>
                <a:cubicBezTo>
                  <a:pt x="34" y="46152"/>
                  <a:pt x="1" y="46187"/>
                  <a:pt x="1" y="46228"/>
                </a:cubicBezTo>
                <a:cubicBezTo>
                  <a:pt x="1" y="46269"/>
                  <a:pt x="34" y="46302"/>
                  <a:pt x="75" y="46302"/>
                </a:cubicBezTo>
                <a:lnTo>
                  <a:pt x="3018" y="46302"/>
                </a:lnTo>
                <a:lnTo>
                  <a:pt x="3018" y="48691"/>
                </a:lnTo>
                <a:lnTo>
                  <a:pt x="75" y="48691"/>
                </a:lnTo>
                <a:cubicBezTo>
                  <a:pt x="34" y="48691"/>
                  <a:pt x="1" y="48724"/>
                  <a:pt x="1" y="48764"/>
                </a:cubicBezTo>
                <a:cubicBezTo>
                  <a:pt x="1" y="48805"/>
                  <a:pt x="34" y="48839"/>
                  <a:pt x="75" y="48839"/>
                </a:cubicBezTo>
                <a:lnTo>
                  <a:pt x="3018" y="48839"/>
                </a:lnTo>
                <a:lnTo>
                  <a:pt x="3018" y="51228"/>
                </a:lnTo>
                <a:lnTo>
                  <a:pt x="75" y="51228"/>
                </a:lnTo>
                <a:cubicBezTo>
                  <a:pt x="34" y="51228"/>
                  <a:pt x="1" y="51261"/>
                  <a:pt x="1" y="51302"/>
                </a:cubicBezTo>
                <a:cubicBezTo>
                  <a:pt x="1" y="51343"/>
                  <a:pt x="34" y="51376"/>
                  <a:pt x="75" y="51376"/>
                </a:cubicBezTo>
                <a:lnTo>
                  <a:pt x="3018" y="51376"/>
                </a:lnTo>
                <a:lnTo>
                  <a:pt x="3018" y="53765"/>
                </a:lnTo>
                <a:lnTo>
                  <a:pt x="75" y="53765"/>
                </a:lnTo>
                <a:cubicBezTo>
                  <a:pt x="34" y="53765"/>
                  <a:pt x="1" y="53799"/>
                  <a:pt x="1" y="53840"/>
                </a:cubicBezTo>
                <a:cubicBezTo>
                  <a:pt x="1" y="53881"/>
                  <a:pt x="34" y="53914"/>
                  <a:pt x="75" y="53914"/>
                </a:cubicBezTo>
                <a:lnTo>
                  <a:pt x="3018" y="53914"/>
                </a:lnTo>
                <a:lnTo>
                  <a:pt x="3018" y="56303"/>
                </a:lnTo>
                <a:lnTo>
                  <a:pt x="75" y="56303"/>
                </a:lnTo>
                <a:cubicBezTo>
                  <a:pt x="34" y="56303"/>
                  <a:pt x="1" y="56336"/>
                  <a:pt x="1" y="56377"/>
                </a:cubicBezTo>
                <a:cubicBezTo>
                  <a:pt x="1" y="56418"/>
                  <a:pt x="34" y="56451"/>
                  <a:pt x="75" y="56451"/>
                </a:cubicBezTo>
                <a:lnTo>
                  <a:pt x="3018" y="56451"/>
                </a:lnTo>
                <a:lnTo>
                  <a:pt x="3018" y="58840"/>
                </a:lnTo>
                <a:lnTo>
                  <a:pt x="75" y="58840"/>
                </a:lnTo>
                <a:cubicBezTo>
                  <a:pt x="34" y="58840"/>
                  <a:pt x="1" y="58873"/>
                  <a:pt x="1" y="58914"/>
                </a:cubicBezTo>
                <a:cubicBezTo>
                  <a:pt x="1" y="58955"/>
                  <a:pt x="34" y="58988"/>
                  <a:pt x="75" y="58988"/>
                </a:cubicBezTo>
                <a:lnTo>
                  <a:pt x="3018" y="58988"/>
                </a:lnTo>
                <a:lnTo>
                  <a:pt x="3018" y="61558"/>
                </a:lnTo>
                <a:lnTo>
                  <a:pt x="3166" y="61558"/>
                </a:lnTo>
                <a:lnTo>
                  <a:pt x="3166" y="58988"/>
                </a:lnTo>
                <a:lnTo>
                  <a:pt x="5554" y="58988"/>
                </a:lnTo>
                <a:lnTo>
                  <a:pt x="5554" y="61558"/>
                </a:lnTo>
                <a:lnTo>
                  <a:pt x="5703" y="61558"/>
                </a:lnTo>
                <a:lnTo>
                  <a:pt x="5703" y="58988"/>
                </a:lnTo>
                <a:lnTo>
                  <a:pt x="8092" y="58988"/>
                </a:lnTo>
                <a:lnTo>
                  <a:pt x="8092" y="61558"/>
                </a:lnTo>
                <a:lnTo>
                  <a:pt x="8241" y="61558"/>
                </a:lnTo>
                <a:lnTo>
                  <a:pt x="8241" y="58988"/>
                </a:lnTo>
                <a:lnTo>
                  <a:pt x="10630" y="58988"/>
                </a:lnTo>
                <a:lnTo>
                  <a:pt x="10630" y="61558"/>
                </a:lnTo>
                <a:lnTo>
                  <a:pt x="10778" y="61558"/>
                </a:lnTo>
                <a:lnTo>
                  <a:pt x="10778" y="58988"/>
                </a:lnTo>
                <a:lnTo>
                  <a:pt x="13167" y="58988"/>
                </a:lnTo>
                <a:lnTo>
                  <a:pt x="13167" y="61558"/>
                </a:lnTo>
                <a:lnTo>
                  <a:pt x="13315" y="61558"/>
                </a:lnTo>
                <a:lnTo>
                  <a:pt x="13315" y="58988"/>
                </a:lnTo>
                <a:lnTo>
                  <a:pt x="15704" y="58988"/>
                </a:lnTo>
                <a:lnTo>
                  <a:pt x="15704" y="61558"/>
                </a:lnTo>
                <a:lnTo>
                  <a:pt x="15853" y="61558"/>
                </a:lnTo>
                <a:lnTo>
                  <a:pt x="15853" y="58988"/>
                </a:lnTo>
                <a:lnTo>
                  <a:pt x="18242" y="58988"/>
                </a:lnTo>
                <a:lnTo>
                  <a:pt x="18242" y="61558"/>
                </a:lnTo>
                <a:lnTo>
                  <a:pt x="18390" y="61558"/>
                </a:lnTo>
                <a:lnTo>
                  <a:pt x="18390" y="58988"/>
                </a:lnTo>
                <a:lnTo>
                  <a:pt x="20779" y="58988"/>
                </a:lnTo>
                <a:lnTo>
                  <a:pt x="20779" y="61558"/>
                </a:lnTo>
                <a:lnTo>
                  <a:pt x="20928" y="61558"/>
                </a:lnTo>
                <a:lnTo>
                  <a:pt x="20928" y="58988"/>
                </a:lnTo>
                <a:lnTo>
                  <a:pt x="23316" y="58988"/>
                </a:lnTo>
                <a:lnTo>
                  <a:pt x="23316" y="61558"/>
                </a:lnTo>
                <a:lnTo>
                  <a:pt x="23465" y="61558"/>
                </a:lnTo>
                <a:lnTo>
                  <a:pt x="23465" y="58988"/>
                </a:lnTo>
                <a:lnTo>
                  <a:pt x="25854" y="58988"/>
                </a:lnTo>
                <a:lnTo>
                  <a:pt x="25854" y="61558"/>
                </a:lnTo>
                <a:lnTo>
                  <a:pt x="26002" y="61558"/>
                </a:lnTo>
                <a:lnTo>
                  <a:pt x="26002" y="58988"/>
                </a:lnTo>
                <a:lnTo>
                  <a:pt x="28391" y="58988"/>
                </a:lnTo>
                <a:lnTo>
                  <a:pt x="28391" y="61558"/>
                </a:lnTo>
                <a:lnTo>
                  <a:pt x="28540" y="61558"/>
                </a:lnTo>
                <a:lnTo>
                  <a:pt x="28540" y="58988"/>
                </a:lnTo>
                <a:lnTo>
                  <a:pt x="30928" y="58988"/>
                </a:lnTo>
                <a:lnTo>
                  <a:pt x="30928" y="61558"/>
                </a:lnTo>
                <a:lnTo>
                  <a:pt x="31077" y="61558"/>
                </a:lnTo>
                <a:lnTo>
                  <a:pt x="31077" y="58988"/>
                </a:lnTo>
                <a:lnTo>
                  <a:pt x="33466" y="58988"/>
                </a:lnTo>
                <a:lnTo>
                  <a:pt x="33466" y="61558"/>
                </a:lnTo>
                <a:lnTo>
                  <a:pt x="33615" y="61558"/>
                </a:lnTo>
                <a:lnTo>
                  <a:pt x="33615" y="58988"/>
                </a:lnTo>
                <a:lnTo>
                  <a:pt x="36004" y="58988"/>
                </a:lnTo>
                <a:lnTo>
                  <a:pt x="36004" y="61558"/>
                </a:lnTo>
                <a:lnTo>
                  <a:pt x="36152" y="61558"/>
                </a:lnTo>
                <a:lnTo>
                  <a:pt x="36152" y="58988"/>
                </a:lnTo>
                <a:lnTo>
                  <a:pt x="38541" y="58988"/>
                </a:lnTo>
                <a:lnTo>
                  <a:pt x="38541" y="61558"/>
                </a:lnTo>
                <a:lnTo>
                  <a:pt x="38689" y="61558"/>
                </a:lnTo>
                <a:lnTo>
                  <a:pt x="38689" y="58988"/>
                </a:lnTo>
                <a:lnTo>
                  <a:pt x="41078" y="58988"/>
                </a:lnTo>
                <a:lnTo>
                  <a:pt x="41078" y="61558"/>
                </a:lnTo>
                <a:lnTo>
                  <a:pt x="41227" y="61558"/>
                </a:lnTo>
                <a:lnTo>
                  <a:pt x="41227" y="58988"/>
                </a:lnTo>
                <a:lnTo>
                  <a:pt x="43616" y="58988"/>
                </a:lnTo>
                <a:lnTo>
                  <a:pt x="43616" y="61558"/>
                </a:lnTo>
                <a:lnTo>
                  <a:pt x="43764" y="61558"/>
                </a:lnTo>
                <a:lnTo>
                  <a:pt x="43764" y="58988"/>
                </a:lnTo>
                <a:lnTo>
                  <a:pt x="46153" y="58988"/>
                </a:lnTo>
                <a:lnTo>
                  <a:pt x="46153" y="61558"/>
                </a:lnTo>
                <a:lnTo>
                  <a:pt x="46302" y="61558"/>
                </a:lnTo>
                <a:lnTo>
                  <a:pt x="46302" y="58988"/>
                </a:lnTo>
                <a:lnTo>
                  <a:pt x="48691" y="58988"/>
                </a:lnTo>
                <a:lnTo>
                  <a:pt x="48691" y="61558"/>
                </a:lnTo>
                <a:lnTo>
                  <a:pt x="48839" y="61558"/>
                </a:lnTo>
                <a:lnTo>
                  <a:pt x="48839" y="58988"/>
                </a:lnTo>
                <a:lnTo>
                  <a:pt x="51228" y="58988"/>
                </a:lnTo>
                <a:lnTo>
                  <a:pt x="51228" y="61558"/>
                </a:lnTo>
                <a:lnTo>
                  <a:pt x="51376" y="61558"/>
                </a:lnTo>
                <a:lnTo>
                  <a:pt x="51376" y="58988"/>
                </a:lnTo>
                <a:lnTo>
                  <a:pt x="53766" y="58988"/>
                </a:lnTo>
                <a:lnTo>
                  <a:pt x="53766" y="61558"/>
                </a:lnTo>
                <a:lnTo>
                  <a:pt x="53914" y="61558"/>
                </a:lnTo>
                <a:lnTo>
                  <a:pt x="53914" y="58988"/>
                </a:lnTo>
                <a:lnTo>
                  <a:pt x="56303" y="58988"/>
                </a:lnTo>
                <a:lnTo>
                  <a:pt x="56303" y="61558"/>
                </a:lnTo>
                <a:lnTo>
                  <a:pt x="56452" y="61558"/>
                </a:lnTo>
                <a:lnTo>
                  <a:pt x="56452" y="58988"/>
                </a:lnTo>
                <a:lnTo>
                  <a:pt x="58840" y="58988"/>
                </a:lnTo>
                <a:lnTo>
                  <a:pt x="58840" y="61558"/>
                </a:lnTo>
                <a:lnTo>
                  <a:pt x="58989" y="61558"/>
                </a:lnTo>
                <a:lnTo>
                  <a:pt x="58989" y="58988"/>
                </a:lnTo>
                <a:lnTo>
                  <a:pt x="61378" y="58988"/>
                </a:lnTo>
                <a:lnTo>
                  <a:pt x="61378" y="61558"/>
                </a:lnTo>
                <a:lnTo>
                  <a:pt x="61526" y="61558"/>
                </a:lnTo>
                <a:lnTo>
                  <a:pt x="61526" y="58988"/>
                </a:lnTo>
                <a:lnTo>
                  <a:pt x="63915" y="58988"/>
                </a:lnTo>
                <a:lnTo>
                  <a:pt x="63915" y="61558"/>
                </a:lnTo>
                <a:lnTo>
                  <a:pt x="64064" y="61558"/>
                </a:lnTo>
                <a:lnTo>
                  <a:pt x="64064" y="58988"/>
                </a:lnTo>
                <a:lnTo>
                  <a:pt x="66452" y="58988"/>
                </a:lnTo>
                <a:lnTo>
                  <a:pt x="66452" y="61558"/>
                </a:lnTo>
                <a:lnTo>
                  <a:pt x="66601" y="61558"/>
                </a:lnTo>
                <a:lnTo>
                  <a:pt x="66601" y="58988"/>
                </a:lnTo>
                <a:lnTo>
                  <a:pt x="68990" y="58988"/>
                </a:lnTo>
                <a:lnTo>
                  <a:pt x="68990" y="61558"/>
                </a:lnTo>
                <a:lnTo>
                  <a:pt x="69139" y="61558"/>
                </a:lnTo>
                <a:lnTo>
                  <a:pt x="69139" y="58988"/>
                </a:lnTo>
                <a:lnTo>
                  <a:pt x="71527" y="58988"/>
                </a:lnTo>
                <a:lnTo>
                  <a:pt x="71527" y="61558"/>
                </a:lnTo>
                <a:lnTo>
                  <a:pt x="71676" y="61558"/>
                </a:lnTo>
                <a:lnTo>
                  <a:pt x="71676" y="58988"/>
                </a:lnTo>
                <a:lnTo>
                  <a:pt x="74065" y="58988"/>
                </a:lnTo>
                <a:lnTo>
                  <a:pt x="74065" y="61558"/>
                </a:lnTo>
                <a:lnTo>
                  <a:pt x="74214" y="61558"/>
                </a:lnTo>
                <a:lnTo>
                  <a:pt x="74214" y="58988"/>
                </a:lnTo>
                <a:lnTo>
                  <a:pt x="76603" y="58988"/>
                </a:lnTo>
                <a:lnTo>
                  <a:pt x="76603" y="61558"/>
                </a:lnTo>
                <a:lnTo>
                  <a:pt x="76751" y="61558"/>
                </a:lnTo>
                <a:lnTo>
                  <a:pt x="76751" y="58988"/>
                </a:lnTo>
                <a:lnTo>
                  <a:pt x="79139" y="58988"/>
                </a:lnTo>
                <a:lnTo>
                  <a:pt x="79139" y="61558"/>
                </a:lnTo>
                <a:lnTo>
                  <a:pt x="79288" y="61558"/>
                </a:lnTo>
                <a:lnTo>
                  <a:pt x="79288" y="58988"/>
                </a:lnTo>
                <a:lnTo>
                  <a:pt x="81677" y="58988"/>
                </a:lnTo>
                <a:lnTo>
                  <a:pt x="81677" y="61558"/>
                </a:lnTo>
                <a:lnTo>
                  <a:pt x="81826" y="61558"/>
                </a:lnTo>
                <a:lnTo>
                  <a:pt x="81826" y="58988"/>
                </a:lnTo>
                <a:lnTo>
                  <a:pt x="84215" y="58988"/>
                </a:lnTo>
                <a:lnTo>
                  <a:pt x="84215" y="61558"/>
                </a:lnTo>
                <a:lnTo>
                  <a:pt x="84363" y="61558"/>
                </a:lnTo>
                <a:lnTo>
                  <a:pt x="84363" y="58988"/>
                </a:lnTo>
                <a:lnTo>
                  <a:pt x="86752" y="58988"/>
                </a:lnTo>
                <a:lnTo>
                  <a:pt x="86752" y="61558"/>
                </a:lnTo>
                <a:lnTo>
                  <a:pt x="86900" y="61558"/>
                </a:lnTo>
                <a:lnTo>
                  <a:pt x="86900" y="58988"/>
                </a:lnTo>
                <a:lnTo>
                  <a:pt x="89289" y="58988"/>
                </a:lnTo>
                <a:lnTo>
                  <a:pt x="89289" y="61558"/>
                </a:lnTo>
                <a:lnTo>
                  <a:pt x="89438" y="61558"/>
                </a:lnTo>
                <a:lnTo>
                  <a:pt x="89438" y="58988"/>
                </a:lnTo>
                <a:lnTo>
                  <a:pt x="91826" y="58988"/>
                </a:lnTo>
                <a:lnTo>
                  <a:pt x="91826" y="61558"/>
                </a:lnTo>
                <a:lnTo>
                  <a:pt x="91975" y="61558"/>
                </a:lnTo>
                <a:lnTo>
                  <a:pt x="91975" y="58988"/>
                </a:lnTo>
                <a:lnTo>
                  <a:pt x="94364" y="58988"/>
                </a:lnTo>
                <a:lnTo>
                  <a:pt x="94364" y="61558"/>
                </a:lnTo>
                <a:lnTo>
                  <a:pt x="94513" y="61558"/>
                </a:lnTo>
                <a:lnTo>
                  <a:pt x="94513" y="58988"/>
                </a:lnTo>
                <a:lnTo>
                  <a:pt x="96901" y="58988"/>
                </a:lnTo>
                <a:lnTo>
                  <a:pt x="96901" y="61558"/>
                </a:lnTo>
                <a:lnTo>
                  <a:pt x="97050" y="61558"/>
                </a:lnTo>
                <a:lnTo>
                  <a:pt x="97050" y="58988"/>
                </a:lnTo>
                <a:lnTo>
                  <a:pt x="99439" y="58988"/>
                </a:lnTo>
                <a:lnTo>
                  <a:pt x="99439" y="61558"/>
                </a:lnTo>
                <a:lnTo>
                  <a:pt x="99588" y="61558"/>
                </a:lnTo>
                <a:lnTo>
                  <a:pt x="99588" y="58988"/>
                </a:lnTo>
                <a:lnTo>
                  <a:pt x="101977" y="58988"/>
                </a:lnTo>
                <a:lnTo>
                  <a:pt x="101977" y="61558"/>
                </a:lnTo>
                <a:lnTo>
                  <a:pt x="102125" y="61558"/>
                </a:lnTo>
                <a:lnTo>
                  <a:pt x="102125" y="58988"/>
                </a:lnTo>
                <a:lnTo>
                  <a:pt x="104514" y="58988"/>
                </a:lnTo>
                <a:lnTo>
                  <a:pt x="104514" y="61558"/>
                </a:lnTo>
                <a:lnTo>
                  <a:pt x="104662" y="61558"/>
                </a:lnTo>
                <a:lnTo>
                  <a:pt x="104662" y="58988"/>
                </a:lnTo>
                <a:lnTo>
                  <a:pt x="107051" y="58988"/>
                </a:lnTo>
                <a:lnTo>
                  <a:pt x="107051" y="61558"/>
                </a:lnTo>
                <a:lnTo>
                  <a:pt x="107200" y="61558"/>
                </a:lnTo>
                <a:lnTo>
                  <a:pt x="107200" y="58988"/>
                </a:lnTo>
                <a:lnTo>
                  <a:pt x="109437" y="58988"/>
                </a:lnTo>
                <a:lnTo>
                  <a:pt x="109437" y="58840"/>
                </a:lnTo>
                <a:lnTo>
                  <a:pt x="107200" y="58840"/>
                </a:lnTo>
                <a:lnTo>
                  <a:pt x="107200" y="56451"/>
                </a:lnTo>
                <a:lnTo>
                  <a:pt x="109437" y="56451"/>
                </a:lnTo>
                <a:lnTo>
                  <a:pt x="109437" y="56303"/>
                </a:lnTo>
                <a:lnTo>
                  <a:pt x="107200" y="56303"/>
                </a:lnTo>
                <a:lnTo>
                  <a:pt x="107200" y="53914"/>
                </a:lnTo>
                <a:lnTo>
                  <a:pt x="109437" y="53914"/>
                </a:lnTo>
                <a:lnTo>
                  <a:pt x="109437" y="53765"/>
                </a:lnTo>
                <a:lnTo>
                  <a:pt x="107200" y="53765"/>
                </a:lnTo>
                <a:lnTo>
                  <a:pt x="107200" y="51376"/>
                </a:lnTo>
                <a:lnTo>
                  <a:pt x="109437" y="51376"/>
                </a:lnTo>
                <a:lnTo>
                  <a:pt x="109437" y="51228"/>
                </a:lnTo>
                <a:lnTo>
                  <a:pt x="107200" y="51228"/>
                </a:lnTo>
                <a:lnTo>
                  <a:pt x="107200" y="48839"/>
                </a:lnTo>
                <a:lnTo>
                  <a:pt x="109437" y="48839"/>
                </a:lnTo>
                <a:lnTo>
                  <a:pt x="109437" y="48691"/>
                </a:lnTo>
                <a:lnTo>
                  <a:pt x="107200" y="48691"/>
                </a:lnTo>
                <a:lnTo>
                  <a:pt x="107200" y="46302"/>
                </a:lnTo>
                <a:lnTo>
                  <a:pt x="109437" y="46302"/>
                </a:lnTo>
                <a:lnTo>
                  <a:pt x="109437" y="46152"/>
                </a:lnTo>
                <a:lnTo>
                  <a:pt x="107200" y="46152"/>
                </a:lnTo>
                <a:lnTo>
                  <a:pt x="107200" y="43764"/>
                </a:lnTo>
                <a:lnTo>
                  <a:pt x="109437" y="43764"/>
                </a:lnTo>
                <a:lnTo>
                  <a:pt x="109437" y="43616"/>
                </a:lnTo>
                <a:lnTo>
                  <a:pt x="107200" y="43616"/>
                </a:lnTo>
                <a:lnTo>
                  <a:pt x="107200" y="41226"/>
                </a:lnTo>
                <a:lnTo>
                  <a:pt x="109437" y="41226"/>
                </a:lnTo>
                <a:lnTo>
                  <a:pt x="109437" y="41079"/>
                </a:lnTo>
                <a:lnTo>
                  <a:pt x="107200" y="41079"/>
                </a:lnTo>
                <a:lnTo>
                  <a:pt x="107200" y="38690"/>
                </a:lnTo>
                <a:lnTo>
                  <a:pt x="109437" y="38690"/>
                </a:lnTo>
                <a:lnTo>
                  <a:pt x="109437" y="38540"/>
                </a:lnTo>
                <a:lnTo>
                  <a:pt x="107200" y="38540"/>
                </a:lnTo>
                <a:lnTo>
                  <a:pt x="107200" y="36152"/>
                </a:lnTo>
                <a:lnTo>
                  <a:pt x="109437" y="36152"/>
                </a:lnTo>
                <a:lnTo>
                  <a:pt x="109437" y="36003"/>
                </a:lnTo>
                <a:lnTo>
                  <a:pt x="107200" y="36003"/>
                </a:lnTo>
                <a:lnTo>
                  <a:pt x="107200" y="33614"/>
                </a:lnTo>
                <a:lnTo>
                  <a:pt x="109437" y="33614"/>
                </a:lnTo>
                <a:lnTo>
                  <a:pt x="109437" y="33466"/>
                </a:lnTo>
                <a:lnTo>
                  <a:pt x="107200" y="33466"/>
                </a:lnTo>
                <a:lnTo>
                  <a:pt x="107200" y="31077"/>
                </a:lnTo>
                <a:lnTo>
                  <a:pt x="109437" y="31077"/>
                </a:lnTo>
                <a:lnTo>
                  <a:pt x="109437" y="30928"/>
                </a:lnTo>
                <a:lnTo>
                  <a:pt x="107200" y="30928"/>
                </a:lnTo>
                <a:lnTo>
                  <a:pt x="107200" y="28540"/>
                </a:lnTo>
                <a:lnTo>
                  <a:pt x="109437" y="28540"/>
                </a:lnTo>
                <a:lnTo>
                  <a:pt x="109437" y="28391"/>
                </a:lnTo>
                <a:lnTo>
                  <a:pt x="107200" y="28391"/>
                </a:lnTo>
                <a:lnTo>
                  <a:pt x="107200" y="26002"/>
                </a:lnTo>
                <a:lnTo>
                  <a:pt x="109437" y="26002"/>
                </a:lnTo>
                <a:lnTo>
                  <a:pt x="109437" y="25854"/>
                </a:lnTo>
                <a:lnTo>
                  <a:pt x="107200" y="25854"/>
                </a:lnTo>
                <a:lnTo>
                  <a:pt x="107200" y="23465"/>
                </a:lnTo>
                <a:lnTo>
                  <a:pt x="109437" y="23465"/>
                </a:lnTo>
                <a:lnTo>
                  <a:pt x="109437" y="23316"/>
                </a:lnTo>
                <a:lnTo>
                  <a:pt x="107200" y="23316"/>
                </a:lnTo>
                <a:lnTo>
                  <a:pt x="107200" y="20928"/>
                </a:lnTo>
                <a:lnTo>
                  <a:pt x="109437" y="20928"/>
                </a:lnTo>
                <a:lnTo>
                  <a:pt x="109437" y="20778"/>
                </a:lnTo>
                <a:lnTo>
                  <a:pt x="107200" y="20778"/>
                </a:lnTo>
                <a:lnTo>
                  <a:pt x="107200" y="18389"/>
                </a:lnTo>
                <a:lnTo>
                  <a:pt x="109437" y="18389"/>
                </a:lnTo>
                <a:lnTo>
                  <a:pt x="109437" y="18242"/>
                </a:lnTo>
                <a:lnTo>
                  <a:pt x="107200" y="18242"/>
                </a:lnTo>
                <a:lnTo>
                  <a:pt x="107200" y="15853"/>
                </a:lnTo>
                <a:lnTo>
                  <a:pt x="109437" y="15853"/>
                </a:lnTo>
                <a:lnTo>
                  <a:pt x="109437" y="15704"/>
                </a:lnTo>
                <a:lnTo>
                  <a:pt x="107200" y="15704"/>
                </a:lnTo>
                <a:lnTo>
                  <a:pt x="107200" y="13316"/>
                </a:lnTo>
                <a:lnTo>
                  <a:pt x="109437" y="13316"/>
                </a:lnTo>
                <a:lnTo>
                  <a:pt x="109437" y="13166"/>
                </a:lnTo>
                <a:lnTo>
                  <a:pt x="107200" y="13166"/>
                </a:lnTo>
                <a:lnTo>
                  <a:pt x="107200" y="10777"/>
                </a:lnTo>
                <a:lnTo>
                  <a:pt x="109437" y="10777"/>
                </a:lnTo>
                <a:lnTo>
                  <a:pt x="109437" y="10629"/>
                </a:lnTo>
                <a:lnTo>
                  <a:pt x="107200" y="10629"/>
                </a:lnTo>
                <a:lnTo>
                  <a:pt x="107200" y="8240"/>
                </a:lnTo>
                <a:lnTo>
                  <a:pt x="109437" y="8240"/>
                </a:lnTo>
                <a:lnTo>
                  <a:pt x="109437" y="8092"/>
                </a:lnTo>
                <a:lnTo>
                  <a:pt x="107200" y="8092"/>
                </a:lnTo>
                <a:lnTo>
                  <a:pt x="107200" y="5703"/>
                </a:lnTo>
                <a:lnTo>
                  <a:pt x="109437" y="5703"/>
                </a:lnTo>
                <a:lnTo>
                  <a:pt x="109437" y="5554"/>
                </a:lnTo>
                <a:lnTo>
                  <a:pt x="107200" y="5554"/>
                </a:lnTo>
                <a:lnTo>
                  <a:pt x="107200" y="3165"/>
                </a:lnTo>
                <a:close/>
              </a:path>
            </a:pathLst>
          </a:custGeom>
          <a:solidFill>
            <a:srgbClr val="FFFFFF">
              <a:alpha val="6651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1" name="Google Shape;211;p30"/>
          <p:cNvSpPr txBox="1"/>
          <p:nvPr>
            <p:ph type="title"/>
          </p:nvPr>
        </p:nvSpPr>
        <p:spPr>
          <a:xfrm>
            <a:off x="720000" y="445025"/>
            <a:ext cx="7704000" cy="572700"/>
          </a:xfrm>
          <a:prstGeom prst="rect">
            <a:avLst/>
          </a:prstGeom>
        </p:spPr>
        <p:txBody>
          <a:bodyPr anchorCtr="0" anchor="t" bIns="91425" lIns="91425" spcFirstLastPara="1" rIns="91425" wrap="square" tIns="91425">
            <a:noAutofit/>
          </a:bodyPr>
          <a:lstStyle>
            <a:lvl1pPr lvl="0">
              <a:spcBef>
                <a:spcPts val="0"/>
              </a:spcBef>
              <a:spcAft>
                <a:spcPts val="0"/>
              </a:spcAft>
              <a:buSzPts val="3800"/>
              <a:buNone/>
              <a:defRPr/>
            </a:lvl1pPr>
            <a:lvl2pPr lvl="1">
              <a:spcBef>
                <a:spcPts val="0"/>
              </a:spcBef>
              <a:spcAft>
                <a:spcPts val="0"/>
              </a:spcAft>
              <a:buSzPts val="3800"/>
              <a:buNone/>
              <a:defRPr/>
            </a:lvl2pPr>
            <a:lvl3pPr lvl="2">
              <a:spcBef>
                <a:spcPts val="0"/>
              </a:spcBef>
              <a:spcAft>
                <a:spcPts val="0"/>
              </a:spcAft>
              <a:buSzPts val="3800"/>
              <a:buNone/>
              <a:defRPr/>
            </a:lvl3pPr>
            <a:lvl4pPr lvl="3">
              <a:spcBef>
                <a:spcPts val="0"/>
              </a:spcBef>
              <a:spcAft>
                <a:spcPts val="0"/>
              </a:spcAft>
              <a:buSzPts val="3800"/>
              <a:buNone/>
              <a:defRPr/>
            </a:lvl4pPr>
            <a:lvl5pPr lvl="4">
              <a:spcBef>
                <a:spcPts val="0"/>
              </a:spcBef>
              <a:spcAft>
                <a:spcPts val="0"/>
              </a:spcAft>
              <a:buSzPts val="3800"/>
              <a:buNone/>
              <a:defRPr/>
            </a:lvl5pPr>
            <a:lvl6pPr lvl="5">
              <a:spcBef>
                <a:spcPts val="0"/>
              </a:spcBef>
              <a:spcAft>
                <a:spcPts val="0"/>
              </a:spcAft>
              <a:buSzPts val="3800"/>
              <a:buNone/>
              <a:defRPr/>
            </a:lvl6pPr>
            <a:lvl7pPr lvl="6">
              <a:spcBef>
                <a:spcPts val="0"/>
              </a:spcBef>
              <a:spcAft>
                <a:spcPts val="0"/>
              </a:spcAft>
              <a:buSzPts val="3800"/>
              <a:buNone/>
              <a:defRPr/>
            </a:lvl7pPr>
            <a:lvl8pPr lvl="7">
              <a:spcBef>
                <a:spcPts val="0"/>
              </a:spcBef>
              <a:spcAft>
                <a:spcPts val="0"/>
              </a:spcAft>
              <a:buSzPts val="3800"/>
              <a:buNone/>
              <a:defRPr/>
            </a:lvl8pPr>
            <a:lvl9pPr lvl="8">
              <a:spcBef>
                <a:spcPts val="0"/>
              </a:spcBef>
              <a:spcAft>
                <a:spcPts val="0"/>
              </a:spcAft>
              <a:buSzPts val="3800"/>
              <a:buNone/>
              <a:defRPr/>
            </a:lvl9pPr>
          </a:lstStyle>
          <a:p/>
        </p:txBody>
      </p:sp>
      <p:grpSp>
        <p:nvGrpSpPr>
          <p:cNvPr id="212" name="Google Shape;212;p30"/>
          <p:cNvGrpSpPr/>
          <p:nvPr/>
        </p:nvGrpSpPr>
        <p:grpSpPr>
          <a:xfrm>
            <a:off x="4230608" y="4821920"/>
            <a:ext cx="194923" cy="194923"/>
            <a:chOff x="3414512" y="2592150"/>
            <a:chExt cx="58460" cy="58460"/>
          </a:xfrm>
        </p:grpSpPr>
        <p:sp>
          <p:nvSpPr>
            <p:cNvPr id="213" name="Google Shape;213;p30"/>
            <p:cNvSpPr/>
            <p:nvPr/>
          </p:nvSpPr>
          <p:spPr>
            <a:xfrm>
              <a:off x="3438075" y="2592150"/>
              <a:ext cx="11334" cy="25046"/>
            </a:xfrm>
            <a:custGeom>
              <a:rect b="b" l="l" r="r" t="t"/>
              <a:pathLst>
                <a:path extrusionOk="0" h="811" w="367">
                  <a:moveTo>
                    <a:pt x="0" y="184"/>
                  </a:moveTo>
                  <a:cubicBezTo>
                    <a:pt x="0" y="83"/>
                    <a:pt x="82" y="1"/>
                    <a:pt x="183" y="1"/>
                  </a:cubicBezTo>
                  <a:cubicBezTo>
                    <a:pt x="284" y="1"/>
                    <a:pt x="366" y="83"/>
                    <a:pt x="366" y="184"/>
                  </a:cubicBezTo>
                  <a:lnTo>
                    <a:pt x="366" y="628"/>
                  </a:lnTo>
                  <a:cubicBezTo>
                    <a:pt x="366" y="729"/>
                    <a:pt x="284" y="811"/>
                    <a:pt x="183" y="811"/>
                  </a:cubicBezTo>
                  <a:cubicBezTo>
                    <a:pt x="82" y="811"/>
                    <a:pt x="0" y="729"/>
                    <a:pt x="0" y="628"/>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4" name="Google Shape;214;p30"/>
            <p:cNvSpPr/>
            <p:nvPr/>
          </p:nvSpPr>
          <p:spPr>
            <a:xfrm>
              <a:off x="3438075" y="2625564"/>
              <a:ext cx="11334" cy="25046"/>
            </a:xfrm>
            <a:custGeom>
              <a:rect b="b" l="l" r="r" t="t"/>
              <a:pathLst>
                <a:path extrusionOk="0" h="811" w="367">
                  <a:moveTo>
                    <a:pt x="0" y="184"/>
                  </a:moveTo>
                  <a:cubicBezTo>
                    <a:pt x="0" y="83"/>
                    <a:pt x="82" y="1"/>
                    <a:pt x="183" y="1"/>
                  </a:cubicBezTo>
                  <a:cubicBezTo>
                    <a:pt x="284" y="1"/>
                    <a:pt x="366" y="83"/>
                    <a:pt x="366" y="184"/>
                  </a:cubicBezTo>
                  <a:lnTo>
                    <a:pt x="366" y="627"/>
                  </a:lnTo>
                  <a:cubicBezTo>
                    <a:pt x="366" y="729"/>
                    <a:pt x="284" y="811"/>
                    <a:pt x="183" y="811"/>
                  </a:cubicBezTo>
                  <a:cubicBezTo>
                    <a:pt x="82" y="811"/>
                    <a:pt x="0" y="729"/>
                    <a:pt x="0" y="627"/>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5" name="Google Shape;215;p30"/>
            <p:cNvSpPr/>
            <p:nvPr/>
          </p:nvSpPr>
          <p:spPr>
            <a:xfrm>
              <a:off x="3447895" y="2615713"/>
              <a:ext cx="25077" cy="11334"/>
            </a:xfrm>
            <a:custGeom>
              <a:rect b="b" l="l" r="r" t="t"/>
              <a:pathLst>
                <a:path extrusionOk="0" h="367" w="812">
                  <a:moveTo>
                    <a:pt x="628" y="1"/>
                  </a:moveTo>
                  <a:cubicBezTo>
                    <a:pt x="729" y="1"/>
                    <a:pt x="811" y="83"/>
                    <a:pt x="811" y="184"/>
                  </a:cubicBezTo>
                  <a:cubicBezTo>
                    <a:pt x="811" y="285"/>
                    <a:pt x="729" y="367"/>
                    <a:pt x="628" y="367"/>
                  </a:cubicBezTo>
                  <a:lnTo>
                    <a:pt x="184" y="367"/>
                  </a:lnTo>
                  <a:cubicBezTo>
                    <a:pt x="83" y="367"/>
                    <a:pt x="1" y="285"/>
                    <a:pt x="1" y="184"/>
                  </a:cubicBezTo>
                  <a:cubicBezTo>
                    <a:pt x="1" y="83"/>
                    <a:pt x="83" y="1"/>
                    <a:pt x="184"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6" name="Google Shape;216;p30"/>
            <p:cNvSpPr/>
            <p:nvPr/>
          </p:nvSpPr>
          <p:spPr>
            <a:xfrm>
              <a:off x="3414512" y="2615713"/>
              <a:ext cx="25046" cy="11334"/>
            </a:xfrm>
            <a:custGeom>
              <a:rect b="b" l="l" r="r" t="t"/>
              <a:pathLst>
                <a:path extrusionOk="0" h="367" w="811">
                  <a:moveTo>
                    <a:pt x="627" y="1"/>
                  </a:moveTo>
                  <a:cubicBezTo>
                    <a:pt x="728" y="1"/>
                    <a:pt x="810" y="83"/>
                    <a:pt x="810" y="184"/>
                  </a:cubicBezTo>
                  <a:cubicBezTo>
                    <a:pt x="810" y="285"/>
                    <a:pt x="728" y="367"/>
                    <a:pt x="627" y="367"/>
                  </a:cubicBezTo>
                  <a:lnTo>
                    <a:pt x="183" y="367"/>
                  </a:lnTo>
                  <a:cubicBezTo>
                    <a:pt x="82" y="367"/>
                    <a:pt x="0" y="285"/>
                    <a:pt x="0" y="184"/>
                  </a:cubicBezTo>
                  <a:cubicBezTo>
                    <a:pt x="0" y="83"/>
                    <a:pt x="82" y="1"/>
                    <a:pt x="183"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17" name="Google Shape;217;p30"/>
          <p:cNvGrpSpPr/>
          <p:nvPr/>
        </p:nvGrpSpPr>
        <p:grpSpPr>
          <a:xfrm rot="-3412676">
            <a:off x="69916" y="537119"/>
            <a:ext cx="612098" cy="498441"/>
            <a:chOff x="1172345" y="3856132"/>
            <a:chExt cx="228133" cy="185791"/>
          </a:xfrm>
        </p:grpSpPr>
        <p:sp>
          <p:nvSpPr>
            <p:cNvPr id="218" name="Google Shape;218;p30"/>
            <p:cNvSpPr/>
            <p:nvPr/>
          </p:nvSpPr>
          <p:spPr>
            <a:xfrm>
              <a:off x="1177601" y="3856132"/>
              <a:ext cx="198567" cy="185791"/>
            </a:xfrm>
            <a:custGeom>
              <a:rect b="b" l="l" r="r" t="t"/>
              <a:pathLst>
                <a:path extrusionOk="0" h="2545" w="2720">
                  <a:moveTo>
                    <a:pt x="2719" y="1312"/>
                  </a:moveTo>
                  <a:cubicBezTo>
                    <a:pt x="2334" y="2544"/>
                    <a:pt x="1067" y="2516"/>
                    <a:pt x="0" y="1337"/>
                  </a:cubicBezTo>
                  <a:cubicBezTo>
                    <a:pt x="725" y="1281"/>
                    <a:pt x="1121" y="1"/>
                    <a:pt x="2719" y="1312"/>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9" name="Google Shape;219;p30"/>
            <p:cNvSpPr/>
            <p:nvPr/>
          </p:nvSpPr>
          <p:spPr>
            <a:xfrm>
              <a:off x="1181397" y="3951181"/>
              <a:ext cx="194771" cy="89282"/>
            </a:xfrm>
            <a:custGeom>
              <a:rect b="b" l="l" r="r" t="t"/>
              <a:pathLst>
                <a:path extrusionOk="0" h="1223" w="2668">
                  <a:moveTo>
                    <a:pt x="2667" y="10"/>
                  </a:moveTo>
                  <a:cubicBezTo>
                    <a:pt x="2288" y="1222"/>
                    <a:pt x="1056" y="1215"/>
                    <a:pt x="1" y="92"/>
                  </a:cubicBezTo>
                  <a:cubicBezTo>
                    <a:pt x="3" y="74"/>
                    <a:pt x="4" y="63"/>
                    <a:pt x="4" y="63"/>
                  </a:cubicBezTo>
                  <a:cubicBezTo>
                    <a:pt x="300" y="245"/>
                    <a:pt x="1341" y="432"/>
                    <a:pt x="1787" y="381"/>
                  </a:cubicBezTo>
                  <a:cubicBezTo>
                    <a:pt x="2096" y="345"/>
                    <a:pt x="2419" y="166"/>
                    <a:pt x="2655" y="1"/>
                  </a:cubicBezTo>
                  <a:cubicBezTo>
                    <a:pt x="2660" y="4"/>
                    <a:pt x="2663" y="7"/>
                    <a:pt x="2667" y="10"/>
                  </a:cubicBezTo>
                  <a:close/>
                </a:path>
              </a:pathLst>
            </a:custGeom>
            <a:solidFill>
              <a:srgbClr val="2D4E46">
                <a:alpha val="5116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0" name="Google Shape;220;p30"/>
            <p:cNvSpPr/>
            <p:nvPr/>
          </p:nvSpPr>
          <p:spPr>
            <a:xfrm>
              <a:off x="1172345" y="3878836"/>
              <a:ext cx="208860" cy="146078"/>
            </a:xfrm>
            <a:custGeom>
              <a:rect b="b" l="l" r="r" t="t"/>
              <a:pathLst>
                <a:path extrusionOk="0" h="2001" w="2861">
                  <a:moveTo>
                    <a:pt x="2446" y="1697"/>
                  </a:moveTo>
                  <a:cubicBezTo>
                    <a:pt x="2621" y="1538"/>
                    <a:pt x="2761" y="1313"/>
                    <a:pt x="2853" y="1021"/>
                  </a:cubicBezTo>
                  <a:lnTo>
                    <a:pt x="2853" y="1021"/>
                  </a:lnTo>
                  <a:cubicBezTo>
                    <a:pt x="2860" y="997"/>
                    <a:pt x="2853" y="969"/>
                    <a:pt x="2832" y="952"/>
                  </a:cubicBezTo>
                  <a:cubicBezTo>
                    <a:pt x="1673" y="1"/>
                    <a:pt x="1123" y="371"/>
                    <a:pt x="637" y="697"/>
                  </a:cubicBezTo>
                  <a:cubicBezTo>
                    <a:pt x="447" y="826"/>
                    <a:pt x="268" y="946"/>
                    <a:pt x="70" y="963"/>
                  </a:cubicBezTo>
                  <a:cubicBezTo>
                    <a:pt x="55" y="964"/>
                    <a:pt x="41" y="969"/>
                    <a:pt x="30" y="979"/>
                  </a:cubicBezTo>
                  <a:cubicBezTo>
                    <a:pt x="4" y="1003"/>
                    <a:pt x="1" y="1043"/>
                    <a:pt x="25" y="1069"/>
                  </a:cubicBezTo>
                  <a:cubicBezTo>
                    <a:pt x="417" y="1503"/>
                    <a:pt x="837" y="1784"/>
                    <a:pt x="1233" y="1908"/>
                  </a:cubicBezTo>
                  <a:cubicBezTo>
                    <a:pt x="1463" y="1981"/>
                    <a:pt x="1685" y="2000"/>
                    <a:pt x="1890" y="1965"/>
                  </a:cubicBezTo>
                  <a:cubicBezTo>
                    <a:pt x="2097" y="1931"/>
                    <a:pt x="2286" y="1841"/>
                    <a:pt x="2446" y="1697"/>
                  </a:cubicBezTo>
                  <a:close/>
                  <a:moveTo>
                    <a:pt x="2717" y="1024"/>
                  </a:moveTo>
                  <a:cubicBezTo>
                    <a:pt x="2633" y="1274"/>
                    <a:pt x="2510" y="1466"/>
                    <a:pt x="2359" y="1602"/>
                  </a:cubicBezTo>
                  <a:cubicBezTo>
                    <a:pt x="2219" y="1729"/>
                    <a:pt x="2052" y="1809"/>
                    <a:pt x="1869" y="1839"/>
                  </a:cubicBezTo>
                  <a:cubicBezTo>
                    <a:pt x="1684" y="1870"/>
                    <a:pt x="1483" y="1852"/>
                    <a:pt x="1271" y="1786"/>
                  </a:cubicBezTo>
                  <a:cubicBezTo>
                    <a:pt x="923" y="1677"/>
                    <a:pt x="553" y="1437"/>
                    <a:pt x="200" y="1070"/>
                  </a:cubicBezTo>
                  <a:cubicBezTo>
                    <a:pt x="381" y="1025"/>
                    <a:pt x="540" y="916"/>
                    <a:pt x="709" y="804"/>
                  </a:cubicBezTo>
                  <a:cubicBezTo>
                    <a:pt x="1153" y="505"/>
                    <a:pt x="1655" y="167"/>
                    <a:pt x="2717" y="1024"/>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1" name="Google Shape;221;p30"/>
            <p:cNvSpPr/>
            <p:nvPr/>
          </p:nvSpPr>
          <p:spPr>
            <a:xfrm>
              <a:off x="1205488" y="3937895"/>
              <a:ext cx="40808" cy="58840"/>
            </a:xfrm>
            <a:custGeom>
              <a:rect b="b" l="l" r="r" t="t"/>
              <a:pathLst>
                <a:path extrusionOk="0" h="806" w="559">
                  <a:moveTo>
                    <a:pt x="67" y="9"/>
                  </a:moveTo>
                  <a:cubicBezTo>
                    <a:pt x="45" y="0"/>
                    <a:pt x="18" y="12"/>
                    <a:pt x="10" y="35"/>
                  </a:cubicBezTo>
                  <a:cubicBezTo>
                    <a:pt x="1" y="59"/>
                    <a:pt x="13" y="85"/>
                    <a:pt x="36" y="94"/>
                  </a:cubicBezTo>
                  <a:cubicBezTo>
                    <a:pt x="173" y="144"/>
                    <a:pt x="262" y="265"/>
                    <a:pt x="364" y="404"/>
                  </a:cubicBezTo>
                  <a:cubicBezTo>
                    <a:pt x="393" y="444"/>
                    <a:pt x="424" y="485"/>
                    <a:pt x="456" y="526"/>
                  </a:cubicBezTo>
                  <a:cubicBezTo>
                    <a:pt x="424" y="576"/>
                    <a:pt x="390" y="620"/>
                    <a:pt x="355" y="653"/>
                  </a:cubicBezTo>
                  <a:cubicBezTo>
                    <a:pt x="318" y="688"/>
                    <a:pt x="278" y="711"/>
                    <a:pt x="231" y="715"/>
                  </a:cubicBezTo>
                  <a:cubicBezTo>
                    <a:pt x="205" y="717"/>
                    <a:pt x="187" y="739"/>
                    <a:pt x="190" y="763"/>
                  </a:cubicBezTo>
                  <a:cubicBezTo>
                    <a:pt x="191" y="788"/>
                    <a:pt x="213" y="806"/>
                    <a:pt x="238" y="804"/>
                  </a:cubicBezTo>
                  <a:cubicBezTo>
                    <a:pt x="307" y="798"/>
                    <a:pt x="365" y="768"/>
                    <a:pt x="417" y="719"/>
                  </a:cubicBezTo>
                  <a:cubicBezTo>
                    <a:pt x="464" y="675"/>
                    <a:pt x="505" y="617"/>
                    <a:pt x="548" y="549"/>
                  </a:cubicBezTo>
                  <a:cubicBezTo>
                    <a:pt x="559" y="533"/>
                    <a:pt x="559" y="511"/>
                    <a:pt x="546" y="494"/>
                  </a:cubicBezTo>
                  <a:cubicBezTo>
                    <a:pt x="507" y="446"/>
                    <a:pt x="472" y="398"/>
                    <a:pt x="437" y="351"/>
                  </a:cubicBezTo>
                  <a:cubicBezTo>
                    <a:pt x="326" y="200"/>
                    <a:pt x="229" y="69"/>
                    <a:pt x="67" y="9"/>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2" name="Google Shape;222;p30"/>
            <p:cNvSpPr/>
            <p:nvPr/>
          </p:nvSpPr>
          <p:spPr>
            <a:xfrm>
              <a:off x="1172564" y="3929573"/>
              <a:ext cx="227914" cy="59059"/>
            </a:xfrm>
            <a:custGeom>
              <a:rect b="b" l="l" r="r" t="t"/>
              <a:pathLst>
                <a:path extrusionOk="0" h="809" w="3122">
                  <a:moveTo>
                    <a:pt x="3100" y="112"/>
                  </a:moveTo>
                  <a:cubicBezTo>
                    <a:pt x="3122" y="85"/>
                    <a:pt x="3118" y="45"/>
                    <a:pt x="3091" y="22"/>
                  </a:cubicBezTo>
                  <a:cubicBezTo>
                    <a:pt x="3063" y="1"/>
                    <a:pt x="3022" y="5"/>
                    <a:pt x="3001" y="32"/>
                  </a:cubicBezTo>
                  <a:cubicBezTo>
                    <a:pt x="2719" y="381"/>
                    <a:pt x="2298" y="543"/>
                    <a:pt x="1866" y="596"/>
                  </a:cubicBezTo>
                  <a:cubicBezTo>
                    <a:pt x="1203" y="678"/>
                    <a:pt x="518" y="507"/>
                    <a:pt x="255" y="365"/>
                  </a:cubicBezTo>
                  <a:cubicBezTo>
                    <a:pt x="225" y="349"/>
                    <a:pt x="199" y="335"/>
                    <a:pt x="177" y="322"/>
                  </a:cubicBezTo>
                  <a:cubicBezTo>
                    <a:pt x="151" y="307"/>
                    <a:pt x="128" y="294"/>
                    <a:pt x="107" y="281"/>
                  </a:cubicBezTo>
                  <a:cubicBezTo>
                    <a:pt x="76" y="263"/>
                    <a:pt x="37" y="272"/>
                    <a:pt x="19" y="303"/>
                  </a:cubicBezTo>
                  <a:cubicBezTo>
                    <a:pt x="1" y="333"/>
                    <a:pt x="10" y="373"/>
                    <a:pt x="41" y="390"/>
                  </a:cubicBezTo>
                  <a:cubicBezTo>
                    <a:pt x="63" y="404"/>
                    <a:pt x="88" y="419"/>
                    <a:pt x="113" y="433"/>
                  </a:cubicBezTo>
                  <a:cubicBezTo>
                    <a:pt x="140" y="448"/>
                    <a:pt x="166" y="463"/>
                    <a:pt x="193" y="477"/>
                  </a:cubicBezTo>
                  <a:cubicBezTo>
                    <a:pt x="472" y="627"/>
                    <a:pt x="1191" y="808"/>
                    <a:pt x="1881" y="724"/>
                  </a:cubicBezTo>
                  <a:cubicBezTo>
                    <a:pt x="2343" y="666"/>
                    <a:pt x="2794" y="491"/>
                    <a:pt x="3100" y="112"/>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3" name="Google Shape;223;p30"/>
            <p:cNvSpPr/>
            <p:nvPr/>
          </p:nvSpPr>
          <p:spPr>
            <a:xfrm>
              <a:off x="1232353" y="3920885"/>
              <a:ext cx="106000" cy="31683"/>
            </a:xfrm>
            <a:custGeom>
              <a:rect b="b" l="l" r="r" t="t"/>
              <a:pathLst>
                <a:path extrusionOk="0" h="434" w="1452">
                  <a:moveTo>
                    <a:pt x="1094" y="43"/>
                  </a:moveTo>
                  <a:cubicBezTo>
                    <a:pt x="952" y="8"/>
                    <a:pt x="835" y="1"/>
                    <a:pt x="690" y="13"/>
                  </a:cubicBezTo>
                  <a:cubicBezTo>
                    <a:pt x="454" y="43"/>
                    <a:pt x="198" y="122"/>
                    <a:pt x="44" y="317"/>
                  </a:cubicBezTo>
                  <a:cubicBezTo>
                    <a:pt x="39" y="326"/>
                    <a:pt x="34" y="333"/>
                    <a:pt x="28" y="341"/>
                  </a:cubicBezTo>
                  <a:cubicBezTo>
                    <a:pt x="24" y="345"/>
                    <a:pt x="21" y="349"/>
                    <a:pt x="18" y="354"/>
                  </a:cubicBezTo>
                  <a:cubicBezTo>
                    <a:pt x="14" y="359"/>
                    <a:pt x="5" y="366"/>
                    <a:pt x="3" y="371"/>
                  </a:cubicBezTo>
                  <a:cubicBezTo>
                    <a:pt x="1" y="383"/>
                    <a:pt x="17" y="388"/>
                    <a:pt x="25" y="389"/>
                  </a:cubicBezTo>
                  <a:cubicBezTo>
                    <a:pt x="35" y="391"/>
                    <a:pt x="42" y="391"/>
                    <a:pt x="50" y="389"/>
                  </a:cubicBezTo>
                  <a:cubicBezTo>
                    <a:pt x="65" y="388"/>
                    <a:pt x="76" y="383"/>
                    <a:pt x="90" y="379"/>
                  </a:cubicBezTo>
                  <a:cubicBezTo>
                    <a:pt x="325" y="298"/>
                    <a:pt x="441" y="260"/>
                    <a:pt x="699" y="260"/>
                  </a:cubicBezTo>
                  <a:cubicBezTo>
                    <a:pt x="816" y="264"/>
                    <a:pt x="912" y="277"/>
                    <a:pt x="1026" y="306"/>
                  </a:cubicBezTo>
                  <a:cubicBezTo>
                    <a:pt x="1224" y="362"/>
                    <a:pt x="1270" y="434"/>
                    <a:pt x="1340" y="300"/>
                  </a:cubicBezTo>
                  <a:cubicBezTo>
                    <a:pt x="1452" y="140"/>
                    <a:pt x="1260" y="94"/>
                    <a:pt x="1094" y="43"/>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4" name="Google Shape;224;p30"/>
            <p:cNvSpPr/>
            <p:nvPr/>
          </p:nvSpPr>
          <p:spPr>
            <a:xfrm>
              <a:off x="1227389" y="3923805"/>
              <a:ext cx="79208" cy="86508"/>
            </a:xfrm>
            <a:custGeom>
              <a:rect b="b" l="l" r="r" t="t"/>
              <a:pathLst>
                <a:path extrusionOk="0" h="1185" w="1085">
                  <a:moveTo>
                    <a:pt x="57" y="4"/>
                  </a:moveTo>
                  <a:cubicBezTo>
                    <a:pt x="33" y="0"/>
                    <a:pt x="10" y="16"/>
                    <a:pt x="5" y="40"/>
                  </a:cubicBezTo>
                  <a:cubicBezTo>
                    <a:pt x="0" y="65"/>
                    <a:pt x="17" y="88"/>
                    <a:pt x="41" y="93"/>
                  </a:cubicBezTo>
                  <a:cubicBezTo>
                    <a:pt x="86" y="101"/>
                    <a:pt x="136" y="114"/>
                    <a:pt x="186" y="134"/>
                  </a:cubicBezTo>
                  <a:cubicBezTo>
                    <a:pt x="238" y="154"/>
                    <a:pt x="291" y="182"/>
                    <a:pt x="345" y="218"/>
                  </a:cubicBezTo>
                  <a:cubicBezTo>
                    <a:pt x="475" y="307"/>
                    <a:pt x="583" y="421"/>
                    <a:pt x="678" y="523"/>
                  </a:cubicBezTo>
                  <a:cubicBezTo>
                    <a:pt x="781" y="631"/>
                    <a:pt x="871" y="727"/>
                    <a:pt x="967" y="770"/>
                  </a:cubicBezTo>
                  <a:cubicBezTo>
                    <a:pt x="904" y="860"/>
                    <a:pt x="802" y="945"/>
                    <a:pt x="674" y="1003"/>
                  </a:cubicBezTo>
                  <a:cubicBezTo>
                    <a:pt x="544" y="1062"/>
                    <a:pt x="391" y="1093"/>
                    <a:pt x="224" y="1074"/>
                  </a:cubicBezTo>
                  <a:cubicBezTo>
                    <a:pt x="199" y="1071"/>
                    <a:pt x="178" y="1089"/>
                    <a:pt x="175" y="1113"/>
                  </a:cubicBezTo>
                  <a:cubicBezTo>
                    <a:pt x="172" y="1138"/>
                    <a:pt x="190" y="1161"/>
                    <a:pt x="214" y="1163"/>
                  </a:cubicBezTo>
                  <a:cubicBezTo>
                    <a:pt x="398" y="1184"/>
                    <a:pt x="569" y="1150"/>
                    <a:pt x="711" y="1085"/>
                  </a:cubicBezTo>
                  <a:cubicBezTo>
                    <a:pt x="877" y="1009"/>
                    <a:pt x="1005" y="891"/>
                    <a:pt x="1073" y="770"/>
                  </a:cubicBezTo>
                  <a:cubicBezTo>
                    <a:pt x="1076" y="766"/>
                    <a:pt x="1078" y="761"/>
                    <a:pt x="1080" y="755"/>
                  </a:cubicBezTo>
                  <a:cubicBezTo>
                    <a:pt x="1085" y="731"/>
                    <a:pt x="1069" y="707"/>
                    <a:pt x="1045" y="702"/>
                  </a:cubicBezTo>
                  <a:cubicBezTo>
                    <a:pt x="952" y="683"/>
                    <a:pt x="856" y="581"/>
                    <a:pt x="743" y="461"/>
                  </a:cubicBezTo>
                  <a:cubicBezTo>
                    <a:pt x="645" y="356"/>
                    <a:pt x="534" y="239"/>
                    <a:pt x="395" y="144"/>
                  </a:cubicBezTo>
                  <a:cubicBezTo>
                    <a:pt x="336" y="103"/>
                    <a:pt x="276" y="73"/>
                    <a:pt x="220" y="50"/>
                  </a:cubicBezTo>
                  <a:cubicBezTo>
                    <a:pt x="163" y="28"/>
                    <a:pt x="108" y="13"/>
                    <a:pt x="57" y="4"/>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5" name="Google Shape;225;p30"/>
            <p:cNvSpPr/>
            <p:nvPr/>
          </p:nvSpPr>
          <p:spPr>
            <a:xfrm>
              <a:off x="1274257" y="3905409"/>
              <a:ext cx="78697" cy="116512"/>
            </a:xfrm>
            <a:custGeom>
              <a:rect b="b" l="l" r="r" t="t"/>
              <a:pathLst>
                <a:path extrusionOk="0" h="1596" w="1078">
                  <a:moveTo>
                    <a:pt x="77" y="15"/>
                  </a:moveTo>
                  <a:cubicBezTo>
                    <a:pt x="57" y="1"/>
                    <a:pt x="29" y="5"/>
                    <a:pt x="15" y="25"/>
                  </a:cubicBezTo>
                  <a:cubicBezTo>
                    <a:pt x="0" y="46"/>
                    <a:pt x="5" y="74"/>
                    <a:pt x="25" y="88"/>
                  </a:cubicBezTo>
                  <a:cubicBezTo>
                    <a:pt x="152" y="179"/>
                    <a:pt x="271" y="299"/>
                    <a:pt x="390" y="421"/>
                  </a:cubicBezTo>
                  <a:cubicBezTo>
                    <a:pt x="571" y="606"/>
                    <a:pt x="754" y="792"/>
                    <a:pt x="977" y="885"/>
                  </a:cubicBezTo>
                  <a:cubicBezTo>
                    <a:pt x="948" y="1003"/>
                    <a:pt x="883" y="1138"/>
                    <a:pt x="782" y="1255"/>
                  </a:cubicBezTo>
                  <a:cubicBezTo>
                    <a:pt x="690" y="1361"/>
                    <a:pt x="569" y="1453"/>
                    <a:pt x="419" y="1503"/>
                  </a:cubicBezTo>
                  <a:cubicBezTo>
                    <a:pt x="396" y="1511"/>
                    <a:pt x="383" y="1537"/>
                    <a:pt x="391" y="1560"/>
                  </a:cubicBezTo>
                  <a:cubicBezTo>
                    <a:pt x="399" y="1583"/>
                    <a:pt x="425" y="1596"/>
                    <a:pt x="448" y="1588"/>
                  </a:cubicBezTo>
                  <a:cubicBezTo>
                    <a:pt x="614" y="1532"/>
                    <a:pt x="748" y="1431"/>
                    <a:pt x="850" y="1314"/>
                  </a:cubicBezTo>
                  <a:cubicBezTo>
                    <a:pt x="972" y="1172"/>
                    <a:pt x="1047" y="1007"/>
                    <a:pt x="1073" y="866"/>
                  </a:cubicBezTo>
                  <a:cubicBezTo>
                    <a:pt x="1078" y="845"/>
                    <a:pt x="1065" y="823"/>
                    <a:pt x="1044" y="815"/>
                  </a:cubicBezTo>
                  <a:cubicBezTo>
                    <a:pt x="823" y="735"/>
                    <a:pt x="638" y="545"/>
                    <a:pt x="453" y="358"/>
                  </a:cubicBezTo>
                  <a:cubicBezTo>
                    <a:pt x="332" y="234"/>
                    <a:pt x="211" y="110"/>
                    <a:pt x="77" y="15"/>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26" name="Google Shape;226;p30"/>
          <p:cNvGrpSpPr/>
          <p:nvPr/>
        </p:nvGrpSpPr>
        <p:grpSpPr>
          <a:xfrm rot="4240904">
            <a:off x="8548247" y="1794665"/>
            <a:ext cx="612096" cy="498432"/>
            <a:chOff x="1172345" y="3856132"/>
            <a:chExt cx="228133" cy="185791"/>
          </a:xfrm>
        </p:grpSpPr>
        <p:sp>
          <p:nvSpPr>
            <p:cNvPr id="227" name="Google Shape;227;p30"/>
            <p:cNvSpPr/>
            <p:nvPr/>
          </p:nvSpPr>
          <p:spPr>
            <a:xfrm>
              <a:off x="1177601" y="3856132"/>
              <a:ext cx="198567" cy="185791"/>
            </a:xfrm>
            <a:custGeom>
              <a:rect b="b" l="l" r="r" t="t"/>
              <a:pathLst>
                <a:path extrusionOk="0" h="2545" w="2720">
                  <a:moveTo>
                    <a:pt x="2719" y="1312"/>
                  </a:moveTo>
                  <a:cubicBezTo>
                    <a:pt x="2334" y="2544"/>
                    <a:pt x="1067" y="2516"/>
                    <a:pt x="0" y="1337"/>
                  </a:cubicBezTo>
                  <a:cubicBezTo>
                    <a:pt x="725" y="1281"/>
                    <a:pt x="1121" y="1"/>
                    <a:pt x="2719" y="1312"/>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8" name="Google Shape;228;p30"/>
            <p:cNvSpPr/>
            <p:nvPr/>
          </p:nvSpPr>
          <p:spPr>
            <a:xfrm>
              <a:off x="1181397" y="3951181"/>
              <a:ext cx="194771" cy="89282"/>
            </a:xfrm>
            <a:custGeom>
              <a:rect b="b" l="l" r="r" t="t"/>
              <a:pathLst>
                <a:path extrusionOk="0" h="1223" w="2668">
                  <a:moveTo>
                    <a:pt x="2667" y="10"/>
                  </a:moveTo>
                  <a:cubicBezTo>
                    <a:pt x="2288" y="1222"/>
                    <a:pt x="1056" y="1215"/>
                    <a:pt x="1" y="92"/>
                  </a:cubicBezTo>
                  <a:cubicBezTo>
                    <a:pt x="3" y="74"/>
                    <a:pt x="4" y="63"/>
                    <a:pt x="4" y="63"/>
                  </a:cubicBezTo>
                  <a:cubicBezTo>
                    <a:pt x="300" y="245"/>
                    <a:pt x="1341" y="432"/>
                    <a:pt x="1787" y="381"/>
                  </a:cubicBezTo>
                  <a:cubicBezTo>
                    <a:pt x="2096" y="345"/>
                    <a:pt x="2419" y="166"/>
                    <a:pt x="2655" y="1"/>
                  </a:cubicBezTo>
                  <a:cubicBezTo>
                    <a:pt x="2660" y="4"/>
                    <a:pt x="2663" y="7"/>
                    <a:pt x="2667" y="10"/>
                  </a:cubicBezTo>
                  <a:close/>
                </a:path>
              </a:pathLst>
            </a:custGeom>
            <a:solidFill>
              <a:srgbClr val="2D4E46">
                <a:alpha val="5116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9" name="Google Shape;229;p30"/>
            <p:cNvSpPr/>
            <p:nvPr/>
          </p:nvSpPr>
          <p:spPr>
            <a:xfrm>
              <a:off x="1172345" y="3878836"/>
              <a:ext cx="208860" cy="146078"/>
            </a:xfrm>
            <a:custGeom>
              <a:rect b="b" l="l" r="r" t="t"/>
              <a:pathLst>
                <a:path extrusionOk="0" h="2001" w="2861">
                  <a:moveTo>
                    <a:pt x="2446" y="1697"/>
                  </a:moveTo>
                  <a:cubicBezTo>
                    <a:pt x="2621" y="1538"/>
                    <a:pt x="2761" y="1313"/>
                    <a:pt x="2853" y="1021"/>
                  </a:cubicBezTo>
                  <a:lnTo>
                    <a:pt x="2853" y="1021"/>
                  </a:lnTo>
                  <a:cubicBezTo>
                    <a:pt x="2860" y="997"/>
                    <a:pt x="2853" y="969"/>
                    <a:pt x="2832" y="952"/>
                  </a:cubicBezTo>
                  <a:cubicBezTo>
                    <a:pt x="1673" y="1"/>
                    <a:pt x="1123" y="371"/>
                    <a:pt x="637" y="697"/>
                  </a:cubicBezTo>
                  <a:cubicBezTo>
                    <a:pt x="447" y="826"/>
                    <a:pt x="268" y="946"/>
                    <a:pt x="70" y="963"/>
                  </a:cubicBezTo>
                  <a:cubicBezTo>
                    <a:pt x="55" y="964"/>
                    <a:pt x="41" y="969"/>
                    <a:pt x="30" y="979"/>
                  </a:cubicBezTo>
                  <a:cubicBezTo>
                    <a:pt x="4" y="1003"/>
                    <a:pt x="1" y="1043"/>
                    <a:pt x="25" y="1069"/>
                  </a:cubicBezTo>
                  <a:cubicBezTo>
                    <a:pt x="417" y="1503"/>
                    <a:pt x="837" y="1784"/>
                    <a:pt x="1233" y="1908"/>
                  </a:cubicBezTo>
                  <a:cubicBezTo>
                    <a:pt x="1463" y="1981"/>
                    <a:pt x="1685" y="2000"/>
                    <a:pt x="1890" y="1965"/>
                  </a:cubicBezTo>
                  <a:cubicBezTo>
                    <a:pt x="2097" y="1931"/>
                    <a:pt x="2286" y="1841"/>
                    <a:pt x="2446" y="1697"/>
                  </a:cubicBezTo>
                  <a:close/>
                  <a:moveTo>
                    <a:pt x="2717" y="1024"/>
                  </a:moveTo>
                  <a:cubicBezTo>
                    <a:pt x="2633" y="1274"/>
                    <a:pt x="2510" y="1466"/>
                    <a:pt x="2359" y="1602"/>
                  </a:cubicBezTo>
                  <a:cubicBezTo>
                    <a:pt x="2219" y="1729"/>
                    <a:pt x="2052" y="1809"/>
                    <a:pt x="1869" y="1839"/>
                  </a:cubicBezTo>
                  <a:cubicBezTo>
                    <a:pt x="1684" y="1870"/>
                    <a:pt x="1483" y="1852"/>
                    <a:pt x="1271" y="1786"/>
                  </a:cubicBezTo>
                  <a:cubicBezTo>
                    <a:pt x="923" y="1677"/>
                    <a:pt x="553" y="1437"/>
                    <a:pt x="200" y="1070"/>
                  </a:cubicBezTo>
                  <a:cubicBezTo>
                    <a:pt x="381" y="1025"/>
                    <a:pt x="540" y="916"/>
                    <a:pt x="709" y="804"/>
                  </a:cubicBezTo>
                  <a:cubicBezTo>
                    <a:pt x="1153" y="505"/>
                    <a:pt x="1655" y="167"/>
                    <a:pt x="2717" y="1024"/>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0" name="Google Shape;230;p30"/>
            <p:cNvSpPr/>
            <p:nvPr/>
          </p:nvSpPr>
          <p:spPr>
            <a:xfrm>
              <a:off x="1205488" y="3937895"/>
              <a:ext cx="40808" cy="58840"/>
            </a:xfrm>
            <a:custGeom>
              <a:rect b="b" l="l" r="r" t="t"/>
              <a:pathLst>
                <a:path extrusionOk="0" h="806" w="559">
                  <a:moveTo>
                    <a:pt x="67" y="9"/>
                  </a:moveTo>
                  <a:cubicBezTo>
                    <a:pt x="45" y="0"/>
                    <a:pt x="18" y="12"/>
                    <a:pt x="10" y="35"/>
                  </a:cubicBezTo>
                  <a:cubicBezTo>
                    <a:pt x="1" y="59"/>
                    <a:pt x="13" y="85"/>
                    <a:pt x="36" y="94"/>
                  </a:cubicBezTo>
                  <a:cubicBezTo>
                    <a:pt x="173" y="144"/>
                    <a:pt x="262" y="265"/>
                    <a:pt x="364" y="404"/>
                  </a:cubicBezTo>
                  <a:cubicBezTo>
                    <a:pt x="393" y="444"/>
                    <a:pt x="424" y="485"/>
                    <a:pt x="456" y="526"/>
                  </a:cubicBezTo>
                  <a:cubicBezTo>
                    <a:pt x="424" y="576"/>
                    <a:pt x="390" y="620"/>
                    <a:pt x="355" y="653"/>
                  </a:cubicBezTo>
                  <a:cubicBezTo>
                    <a:pt x="318" y="688"/>
                    <a:pt x="278" y="711"/>
                    <a:pt x="231" y="715"/>
                  </a:cubicBezTo>
                  <a:cubicBezTo>
                    <a:pt x="205" y="717"/>
                    <a:pt x="187" y="739"/>
                    <a:pt x="190" y="763"/>
                  </a:cubicBezTo>
                  <a:cubicBezTo>
                    <a:pt x="191" y="788"/>
                    <a:pt x="213" y="806"/>
                    <a:pt x="238" y="804"/>
                  </a:cubicBezTo>
                  <a:cubicBezTo>
                    <a:pt x="307" y="798"/>
                    <a:pt x="365" y="768"/>
                    <a:pt x="417" y="719"/>
                  </a:cubicBezTo>
                  <a:cubicBezTo>
                    <a:pt x="464" y="675"/>
                    <a:pt x="505" y="617"/>
                    <a:pt x="548" y="549"/>
                  </a:cubicBezTo>
                  <a:cubicBezTo>
                    <a:pt x="559" y="533"/>
                    <a:pt x="559" y="511"/>
                    <a:pt x="546" y="494"/>
                  </a:cubicBezTo>
                  <a:cubicBezTo>
                    <a:pt x="507" y="446"/>
                    <a:pt x="472" y="398"/>
                    <a:pt x="437" y="351"/>
                  </a:cubicBezTo>
                  <a:cubicBezTo>
                    <a:pt x="326" y="200"/>
                    <a:pt x="229" y="69"/>
                    <a:pt x="67" y="9"/>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1" name="Google Shape;231;p30"/>
            <p:cNvSpPr/>
            <p:nvPr/>
          </p:nvSpPr>
          <p:spPr>
            <a:xfrm>
              <a:off x="1172564" y="3929573"/>
              <a:ext cx="227914" cy="59059"/>
            </a:xfrm>
            <a:custGeom>
              <a:rect b="b" l="l" r="r" t="t"/>
              <a:pathLst>
                <a:path extrusionOk="0" h="809" w="3122">
                  <a:moveTo>
                    <a:pt x="3100" y="112"/>
                  </a:moveTo>
                  <a:cubicBezTo>
                    <a:pt x="3122" y="85"/>
                    <a:pt x="3118" y="45"/>
                    <a:pt x="3091" y="22"/>
                  </a:cubicBezTo>
                  <a:cubicBezTo>
                    <a:pt x="3063" y="1"/>
                    <a:pt x="3022" y="5"/>
                    <a:pt x="3001" y="32"/>
                  </a:cubicBezTo>
                  <a:cubicBezTo>
                    <a:pt x="2719" y="381"/>
                    <a:pt x="2298" y="543"/>
                    <a:pt x="1866" y="596"/>
                  </a:cubicBezTo>
                  <a:cubicBezTo>
                    <a:pt x="1203" y="678"/>
                    <a:pt x="518" y="507"/>
                    <a:pt x="255" y="365"/>
                  </a:cubicBezTo>
                  <a:cubicBezTo>
                    <a:pt x="225" y="349"/>
                    <a:pt x="199" y="335"/>
                    <a:pt x="177" y="322"/>
                  </a:cubicBezTo>
                  <a:cubicBezTo>
                    <a:pt x="151" y="307"/>
                    <a:pt x="128" y="294"/>
                    <a:pt x="107" y="281"/>
                  </a:cubicBezTo>
                  <a:cubicBezTo>
                    <a:pt x="76" y="263"/>
                    <a:pt x="37" y="272"/>
                    <a:pt x="19" y="303"/>
                  </a:cubicBezTo>
                  <a:cubicBezTo>
                    <a:pt x="1" y="333"/>
                    <a:pt x="10" y="373"/>
                    <a:pt x="41" y="390"/>
                  </a:cubicBezTo>
                  <a:cubicBezTo>
                    <a:pt x="63" y="404"/>
                    <a:pt x="88" y="419"/>
                    <a:pt x="113" y="433"/>
                  </a:cubicBezTo>
                  <a:cubicBezTo>
                    <a:pt x="140" y="448"/>
                    <a:pt x="166" y="463"/>
                    <a:pt x="193" y="477"/>
                  </a:cubicBezTo>
                  <a:cubicBezTo>
                    <a:pt x="472" y="627"/>
                    <a:pt x="1191" y="808"/>
                    <a:pt x="1881" y="724"/>
                  </a:cubicBezTo>
                  <a:cubicBezTo>
                    <a:pt x="2343" y="666"/>
                    <a:pt x="2794" y="491"/>
                    <a:pt x="3100" y="112"/>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2" name="Google Shape;232;p30"/>
            <p:cNvSpPr/>
            <p:nvPr/>
          </p:nvSpPr>
          <p:spPr>
            <a:xfrm>
              <a:off x="1232353" y="3920885"/>
              <a:ext cx="106000" cy="31683"/>
            </a:xfrm>
            <a:custGeom>
              <a:rect b="b" l="l" r="r" t="t"/>
              <a:pathLst>
                <a:path extrusionOk="0" h="434" w="1452">
                  <a:moveTo>
                    <a:pt x="1094" y="43"/>
                  </a:moveTo>
                  <a:cubicBezTo>
                    <a:pt x="952" y="8"/>
                    <a:pt x="835" y="1"/>
                    <a:pt x="690" y="13"/>
                  </a:cubicBezTo>
                  <a:cubicBezTo>
                    <a:pt x="454" y="43"/>
                    <a:pt x="198" y="122"/>
                    <a:pt x="44" y="317"/>
                  </a:cubicBezTo>
                  <a:cubicBezTo>
                    <a:pt x="39" y="326"/>
                    <a:pt x="34" y="333"/>
                    <a:pt x="28" y="341"/>
                  </a:cubicBezTo>
                  <a:cubicBezTo>
                    <a:pt x="24" y="345"/>
                    <a:pt x="21" y="349"/>
                    <a:pt x="18" y="354"/>
                  </a:cubicBezTo>
                  <a:cubicBezTo>
                    <a:pt x="14" y="359"/>
                    <a:pt x="5" y="366"/>
                    <a:pt x="3" y="371"/>
                  </a:cubicBezTo>
                  <a:cubicBezTo>
                    <a:pt x="1" y="383"/>
                    <a:pt x="17" y="388"/>
                    <a:pt x="25" y="389"/>
                  </a:cubicBezTo>
                  <a:cubicBezTo>
                    <a:pt x="35" y="391"/>
                    <a:pt x="42" y="391"/>
                    <a:pt x="50" y="389"/>
                  </a:cubicBezTo>
                  <a:cubicBezTo>
                    <a:pt x="65" y="388"/>
                    <a:pt x="76" y="383"/>
                    <a:pt x="90" y="379"/>
                  </a:cubicBezTo>
                  <a:cubicBezTo>
                    <a:pt x="325" y="298"/>
                    <a:pt x="441" y="260"/>
                    <a:pt x="699" y="260"/>
                  </a:cubicBezTo>
                  <a:cubicBezTo>
                    <a:pt x="816" y="264"/>
                    <a:pt x="912" y="277"/>
                    <a:pt x="1026" y="306"/>
                  </a:cubicBezTo>
                  <a:cubicBezTo>
                    <a:pt x="1224" y="362"/>
                    <a:pt x="1270" y="434"/>
                    <a:pt x="1340" y="300"/>
                  </a:cubicBezTo>
                  <a:cubicBezTo>
                    <a:pt x="1452" y="140"/>
                    <a:pt x="1260" y="94"/>
                    <a:pt x="1094" y="43"/>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3" name="Google Shape;233;p30"/>
            <p:cNvSpPr/>
            <p:nvPr/>
          </p:nvSpPr>
          <p:spPr>
            <a:xfrm>
              <a:off x="1227389" y="3923805"/>
              <a:ext cx="79208" cy="86508"/>
            </a:xfrm>
            <a:custGeom>
              <a:rect b="b" l="l" r="r" t="t"/>
              <a:pathLst>
                <a:path extrusionOk="0" h="1185" w="1085">
                  <a:moveTo>
                    <a:pt x="57" y="4"/>
                  </a:moveTo>
                  <a:cubicBezTo>
                    <a:pt x="33" y="0"/>
                    <a:pt x="10" y="16"/>
                    <a:pt x="5" y="40"/>
                  </a:cubicBezTo>
                  <a:cubicBezTo>
                    <a:pt x="0" y="65"/>
                    <a:pt x="17" y="88"/>
                    <a:pt x="41" y="93"/>
                  </a:cubicBezTo>
                  <a:cubicBezTo>
                    <a:pt x="86" y="101"/>
                    <a:pt x="136" y="114"/>
                    <a:pt x="186" y="134"/>
                  </a:cubicBezTo>
                  <a:cubicBezTo>
                    <a:pt x="238" y="154"/>
                    <a:pt x="291" y="182"/>
                    <a:pt x="345" y="218"/>
                  </a:cubicBezTo>
                  <a:cubicBezTo>
                    <a:pt x="475" y="307"/>
                    <a:pt x="583" y="421"/>
                    <a:pt x="678" y="523"/>
                  </a:cubicBezTo>
                  <a:cubicBezTo>
                    <a:pt x="781" y="631"/>
                    <a:pt x="871" y="727"/>
                    <a:pt x="967" y="770"/>
                  </a:cubicBezTo>
                  <a:cubicBezTo>
                    <a:pt x="904" y="860"/>
                    <a:pt x="802" y="945"/>
                    <a:pt x="674" y="1003"/>
                  </a:cubicBezTo>
                  <a:cubicBezTo>
                    <a:pt x="544" y="1062"/>
                    <a:pt x="391" y="1093"/>
                    <a:pt x="224" y="1074"/>
                  </a:cubicBezTo>
                  <a:cubicBezTo>
                    <a:pt x="199" y="1071"/>
                    <a:pt x="178" y="1089"/>
                    <a:pt x="175" y="1113"/>
                  </a:cubicBezTo>
                  <a:cubicBezTo>
                    <a:pt x="172" y="1138"/>
                    <a:pt x="190" y="1161"/>
                    <a:pt x="214" y="1163"/>
                  </a:cubicBezTo>
                  <a:cubicBezTo>
                    <a:pt x="398" y="1184"/>
                    <a:pt x="569" y="1150"/>
                    <a:pt x="711" y="1085"/>
                  </a:cubicBezTo>
                  <a:cubicBezTo>
                    <a:pt x="877" y="1009"/>
                    <a:pt x="1005" y="891"/>
                    <a:pt x="1073" y="770"/>
                  </a:cubicBezTo>
                  <a:cubicBezTo>
                    <a:pt x="1076" y="766"/>
                    <a:pt x="1078" y="761"/>
                    <a:pt x="1080" y="755"/>
                  </a:cubicBezTo>
                  <a:cubicBezTo>
                    <a:pt x="1085" y="731"/>
                    <a:pt x="1069" y="707"/>
                    <a:pt x="1045" y="702"/>
                  </a:cubicBezTo>
                  <a:cubicBezTo>
                    <a:pt x="952" y="683"/>
                    <a:pt x="856" y="581"/>
                    <a:pt x="743" y="461"/>
                  </a:cubicBezTo>
                  <a:cubicBezTo>
                    <a:pt x="645" y="356"/>
                    <a:pt x="534" y="239"/>
                    <a:pt x="395" y="144"/>
                  </a:cubicBezTo>
                  <a:cubicBezTo>
                    <a:pt x="336" y="103"/>
                    <a:pt x="276" y="73"/>
                    <a:pt x="220" y="50"/>
                  </a:cubicBezTo>
                  <a:cubicBezTo>
                    <a:pt x="163" y="28"/>
                    <a:pt x="108" y="13"/>
                    <a:pt x="57" y="4"/>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4" name="Google Shape;234;p30"/>
            <p:cNvSpPr/>
            <p:nvPr/>
          </p:nvSpPr>
          <p:spPr>
            <a:xfrm>
              <a:off x="1274257" y="3905409"/>
              <a:ext cx="78697" cy="116512"/>
            </a:xfrm>
            <a:custGeom>
              <a:rect b="b" l="l" r="r" t="t"/>
              <a:pathLst>
                <a:path extrusionOk="0" h="1596" w="1078">
                  <a:moveTo>
                    <a:pt x="77" y="15"/>
                  </a:moveTo>
                  <a:cubicBezTo>
                    <a:pt x="57" y="1"/>
                    <a:pt x="29" y="5"/>
                    <a:pt x="15" y="25"/>
                  </a:cubicBezTo>
                  <a:cubicBezTo>
                    <a:pt x="0" y="46"/>
                    <a:pt x="5" y="74"/>
                    <a:pt x="25" y="88"/>
                  </a:cubicBezTo>
                  <a:cubicBezTo>
                    <a:pt x="152" y="179"/>
                    <a:pt x="271" y="299"/>
                    <a:pt x="390" y="421"/>
                  </a:cubicBezTo>
                  <a:cubicBezTo>
                    <a:pt x="571" y="606"/>
                    <a:pt x="754" y="792"/>
                    <a:pt x="977" y="885"/>
                  </a:cubicBezTo>
                  <a:cubicBezTo>
                    <a:pt x="948" y="1003"/>
                    <a:pt x="883" y="1138"/>
                    <a:pt x="782" y="1255"/>
                  </a:cubicBezTo>
                  <a:cubicBezTo>
                    <a:pt x="690" y="1361"/>
                    <a:pt x="569" y="1453"/>
                    <a:pt x="419" y="1503"/>
                  </a:cubicBezTo>
                  <a:cubicBezTo>
                    <a:pt x="396" y="1511"/>
                    <a:pt x="383" y="1537"/>
                    <a:pt x="391" y="1560"/>
                  </a:cubicBezTo>
                  <a:cubicBezTo>
                    <a:pt x="399" y="1583"/>
                    <a:pt x="425" y="1596"/>
                    <a:pt x="448" y="1588"/>
                  </a:cubicBezTo>
                  <a:cubicBezTo>
                    <a:pt x="614" y="1532"/>
                    <a:pt x="748" y="1431"/>
                    <a:pt x="850" y="1314"/>
                  </a:cubicBezTo>
                  <a:cubicBezTo>
                    <a:pt x="972" y="1172"/>
                    <a:pt x="1047" y="1007"/>
                    <a:pt x="1073" y="866"/>
                  </a:cubicBezTo>
                  <a:cubicBezTo>
                    <a:pt x="1078" y="845"/>
                    <a:pt x="1065" y="823"/>
                    <a:pt x="1044" y="815"/>
                  </a:cubicBezTo>
                  <a:cubicBezTo>
                    <a:pt x="823" y="735"/>
                    <a:pt x="638" y="545"/>
                    <a:pt x="453" y="358"/>
                  </a:cubicBezTo>
                  <a:cubicBezTo>
                    <a:pt x="332" y="234"/>
                    <a:pt x="211" y="110"/>
                    <a:pt x="77" y="15"/>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5">
  <p:cSld name="TITLE_ONLY_1_1_1_1_1">
    <p:spTree>
      <p:nvGrpSpPr>
        <p:cNvPr id="235" name="Shape 235"/>
        <p:cNvGrpSpPr/>
        <p:nvPr/>
      </p:nvGrpSpPr>
      <p:grpSpPr>
        <a:xfrm>
          <a:off x="0" y="0"/>
          <a:ext cx="0" cy="0"/>
          <a:chOff x="0" y="0"/>
          <a:chExt cx="0" cy="0"/>
        </a:xfrm>
      </p:grpSpPr>
      <p:sp>
        <p:nvSpPr>
          <p:cNvPr id="236" name="Google Shape;236;p31"/>
          <p:cNvSpPr/>
          <p:nvPr/>
        </p:nvSpPr>
        <p:spPr>
          <a:xfrm>
            <a:off x="0" y="0"/>
            <a:ext cx="9144009" cy="5143562"/>
          </a:xfrm>
          <a:custGeom>
            <a:rect b="b" l="l" r="r" t="t"/>
            <a:pathLst>
              <a:path extrusionOk="0" h="61559" w="109437">
                <a:moveTo>
                  <a:pt x="107051" y="5554"/>
                </a:moveTo>
                <a:lnTo>
                  <a:pt x="104662" y="5554"/>
                </a:lnTo>
                <a:lnTo>
                  <a:pt x="104662" y="3165"/>
                </a:lnTo>
                <a:lnTo>
                  <a:pt x="107051" y="3165"/>
                </a:lnTo>
                <a:close/>
                <a:moveTo>
                  <a:pt x="107051" y="8092"/>
                </a:moveTo>
                <a:lnTo>
                  <a:pt x="104662" y="8092"/>
                </a:lnTo>
                <a:lnTo>
                  <a:pt x="104662" y="5703"/>
                </a:lnTo>
                <a:lnTo>
                  <a:pt x="107051" y="5703"/>
                </a:lnTo>
                <a:close/>
                <a:moveTo>
                  <a:pt x="107051" y="10629"/>
                </a:moveTo>
                <a:lnTo>
                  <a:pt x="104662" y="10629"/>
                </a:lnTo>
                <a:lnTo>
                  <a:pt x="104662" y="8240"/>
                </a:lnTo>
                <a:lnTo>
                  <a:pt x="107051" y="8240"/>
                </a:lnTo>
                <a:close/>
                <a:moveTo>
                  <a:pt x="107051" y="13166"/>
                </a:moveTo>
                <a:lnTo>
                  <a:pt x="104662" y="13166"/>
                </a:lnTo>
                <a:lnTo>
                  <a:pt x="104662" y="10777"/>
                </a:lnTo>
                <a:lnTo>
                  <a:pt x="107051" y="10777"/>
                </a:lnTo>
                <a:close/>
                <a:moveTo>
                  <a:pt x="107051" y="15704"/>
                </a:moveTo>
                <a:lnTo>
                  <a:pt x="104662" y="15704"/>
                </a:lnTo>
                <a:lnTo>
                  <a:pt x="104662" y="13316"/>
                </a:lnTo>
                <a:lnTo>
                  <a:pt x="107051" y="13316"/>
                </a:lnTo>
                <a:close/>
                <a:moveTo>
                  <a:pt x="107051" y="18242"/>
                </a:moveTo>
                <a:lnTo>
                  <a:pt x="104662" y="18242"/>
                </a:lnTo>
                <a:lnTo>
                  <a:pt x="104662" y="15853"/>
                </a:lnTo>
                <a:lnTo>
                  <a:pt x="107051" y="15853"/>
                </a:lnTo>
                <a:close/>
                <a:moveTo>
                  <a:pt x="107051" y="20778"/>
                </a:moveTo>
                <a:lnTo>
                  <a:pt x="104662" y="20778"/>
                </a:lnTo>
                <a:lnTo>
                  <a:pt x="104662" y="18389"/>
                </a:lnTo>
                <a:lnTo>
                  <a:pt x="107051" y="18389"/>
                </a:lnTo>
                <a:close/>
                <a:moveTo>
                  <a:pt x="107051" y="23316"/>
                </a:moveTo>
                <a:lnTo>
                  <a:pt x="104662" y="23316"/>
                </a:lnTo>
                <a:lnTo>
                  <a:pt x="104662" y="20928"/>
                </a:lnTo>
                <a:lnTo>
                  <a:pt x="107051" y="20928"/>
                </a:lnTo>
                <a:close/>
                <a:moveTo>
                  <a:pt x="107051" y="25854"/>
                </a:moveTo>
                <a:lnTo>
                  <a:pt x="104662" y="25854"/>
                </a:lnTo>
                <a:lnTo>
                  <a:pt x="104662" y="23465"/>
                </a:lnTo>
                <a:lnTo>
                  <a:pt x="107051" y="23465"/>
                </a:lnTo>
                <a:close/>
                <a:moveTo>
                  <a:pt x="107051" y="28391"/>
                </a:moveTo>
                <a:lnTo>
                  <a:pt x="104662" y="28391"/>
                </a:lnTo>
                <a:lnTo>
                  <a:pt x="104662" y="26002"/>
                </a:lnTo>
                <a:lnTo>
                  <a:pt x="107051" y="26002"/>
                </a:lnTo>
                <a:close/>
                <a:moveTo>
                  <a:pt x="107051" y="30928"/>
                </a:moveTo>
                <a:lnTo>
                  <a:pt x="104662" y="30928"/>
                </a:lnTo>
                <a:lnTo>
                  <a:pt x="104662" y="28540"/>
                </a:lnTo>
                <a:lnTo>
                  <a:pt x="107051" y="28540"/>
                </a:lnTo>
                <a:close/>
                <a:moveTo>
                  <a:pt x="107051" y="33466"/>
                </a:moveTo>
                <a:lnTo>
                  <a:pt x="104662" y="33466"/>
                </a:lnTo>
                <a:lnTo>
                  <a:pt x="104662" y="31077"/>
                </a:lnTo>
                <a:lnTo>
                  <a:pt x="107051" y="31077"/>
                </a:lnTo>
                <a:close/>
                <a:moveTo>
                  <a:pt x="107051" y="36003"/>
                </a:moveTo>
                <a:lnTo>
                  <a:pt x="104662" y="36003"/>
                </a:lnTo>
                <a:lnTo>
                  <a:pt x="104662" y="33614"/>
                </a:lnTo>
                <a:lnTo>
                  <a:pt x="107051" y="33614"/>
                </a:lnTo>
                <a:close/>
                <a:moveTo>
                  <a:pt x="107051" y="38540"/>
                </a:moveTo>
                <a:lnTo>
                  <a:pt x="104662" y="38540"/>
                </a:lnTo>
                <a:lnTo>
                  <a:pt x="104662" y="36152"/>
                </a:lnTo>
                <a:lnTo>
                  <a:pt x="107051" y="36152"/>
                </a:lnTo>
                <a:close/>
                <a:moveTo>
                  <a:pt x="107051" y="41079"/>
                </a:moveTo>
                <a:lnTo>
                  <a:pt x="104662" y="41079"/>
                </a:lnTo>
                <a:lnTo>
                  <a:pt x="104662" y="38690"/>
                </a:lnTo>
                <a:lnTo>
                  <a:pt x="107051" y="38690"/>
                </a:lnTo>
                <a:close/>
                <a:moveTo>
                  <a:pt x="107051" y="43616"/>
                </a:moveTo>
                <a:lnTo>
                  <a:pt x="104662" y="43616"/>
                </a:lnTo>
                <a:lnTo>
                  <a:pt x="104662" y="41226"/>
                </a:lnTo>
                <a:lnTo>
                  <a:pt x="107051" y="41226"/>
                </a:lnTo>
                <a:close/>
                <a:moveTo>
                  <a:pt x="107051" y="46152"/>
                </a:moveTo>
                <a:lnTo>
                  <a:pt x="104662" y="46152"/>
                </a:lnTo>
                <a:lnTo>
                  <a:pt x="104662" y="43764"/>
                </a:lnTo>
                <a:lnTo>
                  <a:pt x="107051" y="43764"/>
                </a:lnTo>
                <a:close/>
                <a:moveTo>
                  <a:pt x="107051" y="48691"/>
                </a:moveTo>
                <a:lnTo>
                  <a:pt x="104662" y="48691"/>
                </a:lnTo>
                <a:lnTo>
                  <a:pt x="104662" y="46302"/>
                </a:lnTo>
                <a:lnTo>
                  <a:pt x="107051" y="46302"/>
                </a:lnTo>
                <a:close/>
                <a:moveTo>
                  <a:pt x="107051" y="51228"/>
                </a:moveTo>
                <a:lnTo>
                  <a:pt x="104662" y="51228"/>
                </a:lnTo>
                <a:lnTo>
                  <a:pt x="104662" y="48839"/>
                </a:lnTo>
                <a:lnTo>
                  <a:pt x="107051" y="48839"/>
                </a:lnTo>
                <a:close/>
                <a:moveTo>
                  <a:pt x="107051" y="53765"/>
                </a:moveTo>
                <a:lnTo>
                  <a:pt x="104662" y="53765"/>
                </a:lnTo>
                <a:lnTo>
                  <a:pt x="104662" y="51376"/>
                </a:lnTo>
                <a:lnTo>
                  <a:pt x="107051" y="51376"/>
                </a:lnTo>
                <a:close/>
                <a:moveTo>
                  <a:pt x="107051" y="56303"/>
                </a:moveTo>
                <a:lnTo>
                  <a:pt x="104662" y="56303"/>
                </a:lnTo>
                <a:lnTo>
                  <a:pt x="104662" y="53914"/>
                </a:lnTo>
                <a:lnTo>
                  <a:pt x="107051" y="53914"/>
                </a:lnTo>
                <a:close/>
                <a:moveTo>
                  <a:pt x="107051" y="58840"/>
                </a:moveTo>
                <a:lnTo>
                  <a:pt x="104662" y="58840"/>
                </a:lnTo>
                <a:lnTo>
                  <a:pt x="104662" y="56451"/>
                </a:lnTo>
                <a:lnTo>
                  <a:pt x="107051" y="56451"/>
                </a:lnTo>
                <a:close/>
                <a:moveTo>
                  <a:pt x="104514" y="5554"/>
                </a:moveTo>
                <a:lnTo>
                  <a:pt x="102125" y="5554"/>
                </a:lnTo>
                <a:lnTo>
                  <a:pt x="102125" y="3165"/>
                </a:lnTo>
                <a:lnTo>
                  <a:pt x="104514" y="3165"/>
                </a:lnTo>
                <a:close/>
                <a:moveTo>
                  <a:pt x="104514" y="8092"/>
                </a:moveTo>
                <a:lnTo>
                  <a:pt x="102125" y="8092"/>
                </a:lnTo>
                <a:lnTo>
                  <a:pt x="102125" y="5703"/>
                </a:lnTo>
                <a:lnTo>
                  <a:pt x="104514" y="5703"/>
                </a:lnTo>
                <a:close/>
                <a:moveTo>
                  <a:pt x="104514" y="10629"/>
                </a:moveTo>
                <a:lnTo>
                  <a:pt x="102125" y="10629"/>
                </a:lnTo>
                <a:lnTo>
                  <a:pt x="102125" y="8240"/>
                </a:lnTo>
                <a:lnTo>
                  <a:pt x="104514" y="8240"/>
                </a:lnTo>
                <a:close/>
                <a:moveTo>
                  <a:pt x="104514" y="13166"/>
                </a:moveTo>
                <a:lnTo>
                  <a:pt x="102125" y="13166"/>
                </a:lnTo>
                <a:lnTo>
                  <a:pt x="102125" y="10777"/>
                </a:lnTo>
                <a:lnTo>
                  <a:pt x="104514" y="10777"/>
                </a:lnTo>
                <a:close/>
                <a:moveTo>
                  <a:pt x="104514" y="15704"/>
                </a:moveTo>
                <a:lnTo>
                  <a:pt x="102125" y="15704"/>
                </a:lnTo>
                <a:lnTo>
                  <a:pt x="102125" y="13316"/>
                </a:lnTo>
                <a:lnTo>
                  <a:pt x="104514" y="13316"/>
                </a:lnTo>
                <a:close/>
                <a:moveTo>
                  <a:pt x="104514" y="18242"/>
                </a:moveTo>
                <a:lnTo>
                  <a:pt x="102125" y="18242"/>
                </a:lnTo>
                <a:lnTo>
                  <a:pt x="102125" y="15853"/>
                </a:lnTo>
                <a:lnTo>
                  <a:pt x="104514" y="15853"/>
                </a:lnTo>
                <a:close/>
                <a:moveTo>
                  <a:pt x="104514" y="20778"/>
                </a:moveTo>
                <a:lnTo>
                  <a:pt x="102125" y="20778"/>
                </a:lnTo>
                <a:lnTo>
                  <a:pt x="102125" y="18389"/>
                </a:lnTo>
                <a:lnTo>
                  <a:pt x="104514" y="18389"/>
                </a:lnTo>
                <a:close/>
                <a:moveTo>
                  <a:pt x="104514" y="23316"/>
                </a:moveTo>
                <a:lnTo>
                  <a:pt x="102125" y="23316"/>
                </a:lnTo>
                <a:lnTo>
                  <a:pt x="102125" y="20928"/>
                </a:lnTo>
                <a:lnTo>
                  <a:pt x="104514" y="20928"/>
                </a:lnTo>
                <a:close/>
                <a:moveTo>
                  <a:pt x="104514" y="25854"/>
                </a:moveTo>
                <a:lnTo>
                  <a:pt x="102125" y="25854"/>
                </a:lnTo>
                <a:lnTo>
                  <a:pt x="102125" y="23465"/>
                </a:lnTo>
                <a:lnTo>
                  <a:pt x="104514" y="23465"/>
                </a:lnTo>
                <a:close/>
                <a:moveTo>
                  <a:pt x="104514" y="28391"/>
                </a:moveTo>
                <a:lnTo>
                  <a:pt x="102125" y="28391"/>
                </a:lnTo>
                <a:lnTo>
                  <a:pt x="102125" y="26002"/>
                </a:lnTo>
                <a:lnTo>
                  <a:pt x="104514" y="26002"/>
                </a:lnTo>
                <a:close/>
                <a:moveTo>
                  <a:pt x="104514" y="30928"/>
                </a:moveTo>
                <a:lnTo>
                  <a:pt x="102125" y="30928"/>
                </a:lnTo>
                <a:lnTo>
                  <a:pt x="102125" y="28540"/>
                </a:lnTo>
                <a:lnTo>
                  <a:pt x="104514" y="28540"/>
                </a:lnTo>
                <a:close/>
                <a:moveTo>
                  <a:pt x="104514" y="33466"/>
                </a:moveTo>
                <a:lnTo>
                  <a:pt x="102125" y="33466"/>
                </a:lnTo>
                <a:lnTo>
                  <a:pt x="102125" y="31077"/>
                </a:lnTo>
                <a:lnTo>
                  <a:pt x="104514" y="31077"/>
                </a:lnTo>
                <a:close/>
                <a:moveTo>
                  <a:pt x="104514" y="36003"/>
                </a:moveTo>
                <a:lnTo>
                  <a:pt x="102125" y="36003"/>
                </a:lnTo>
                <a:lnTo>
                  <a:pt x="102125" y="33614"/>
                </a:lnTo>
                <a:lnTo>
                  <a:pt x="104514" y="33614"/>
                </a:lnTo>
                <a:close/>
                <a:moveTo>
                  <a:pt x="104514" y="38540"/>
                </a:moveTo>
                <a:lnTo>
                  <a:pt x="102125" y="38540"/>
                </a:lnTo>
                <a:lnTo>
                  <a:pt x="102125" y="36152"/>
                </a:lnTo>
                <a:lnTo>
                  <a:pt x="104514" y="36152"/>
                </a:lnTo>
                <a:close/>
                <a:moveTo>
                  <a:pt x="104514" y="41079"/>
                </a:moveTo>
                <a:lnTo>
                  <a:pt x="102125" y="41079"/>
                </a:lnTo>
                <a:lnTo>
                  <a:pt x="102125" y="38690"/>
                </a:lnTo>
                <a:lnTo>
                  <a:pt x="104514" y="38690"/>
                </a:lnTo>
                <a:close/>
                <a:moveTo>
                  <a:pt x="104514" y="43616"/>
                </a:moveTo>
                <a:lnTo>
                  <a:pt x="102125" y="43616"/>
                </a:lnTo>
                <a:lnTo>
                  <a:pt x="102125" y="41226"/>
                </a:lnTo>
                <a:lnTo>
                  <a:pt x="104514" y="41226"/>
                </a:lnTo>
                <a:close/>
                <a:moveTo>
                  <a:pt x="104514" y="46152"/>
                </a:moveTo>
                <a:lnTo>
                  <a:pt x="102125" y="46152"/>
                </a:lnTo>
                <a:lnTo>
                  <a:pt x="102125" y="43764"/>
                </a:lnTo>
                <a:lnTo>
                  <a:pt x="104514" y="43764"/>
                </a:lnTo>
                <a:close/>
                <a:moveTo>
                  <a:pt x="104514" y="48691"/>
                </a:moveTo>
                <a:lnTo>
                  <a:pt x="102125" y="48691"/>
                </a:lnTo>
                <a:lnTo>
                  <a:pt x="102125" y="46302"/>
                </a:lnTo>
                <a:lnTo>
                  <a:pt x="104514" y="46302"/>
                </a:lnTo>
                <a:close/>
                <a:moveTo>
                  <a:pt x="104514" y="51228"/>
                </a:moveTo>
                <a:lnTo>
                  <a:pt x="102125" y="51228"/>
                </a:lnTo>
                <a:lnTo>
                  <a:pt x="102125" y="48839"/>
                </a:lnTo>
                <a:lnTo>
                  <a:pt x="104514" y="48839"/>
                </a:lnTo>
                <a:close/>
                <a:moveTo>
                  <a:pt x="104514" y="53765"/>
                </a:moveTo>
                <a:lnTo>
                  <a:pt x="102125" y="53765"/>
                </a:lnTo>
                <a:lnTo>
                  <a:pt x="102125" y="51376"/>
                </a:lnTo>
                <a:lnTo>
                  <a:pt x="104514" y="51376"/>
                </a:lnTo>
                <a:close/>
                <a:moveTo>
                  <a:pt x="104514" y="56303"/>
                </a:moveTo>
                <a:lnTo>
                  <a:pt x="102125" y="56303"/>
                </a:lnTo>
                <a:lnTo>
                  <a:pt x="102125" y="53914"/>
                </a:lnTo>
                <a:lnTo>
                  <a:pt x="104514" y="53914"/>
                </a:lnTo>
                <a:close/>
                <a:moveTo>
                  <a:pt x="104514" y="58840"/>
                </a:moveTo>
                <a:lnTo>
                  <a:pt x="102125" y="58840"/>
                </a:lnTo>
                <a:lnTo>
                  <a:pt x="102125" y="56451"/>
                </a:lnTo>
                <a:lnTo>
                  <a:pt x="104514" y="56451"/>
                </a:lnTo>
                <a:close/>
                <a:moveTo>
                  <a:pt x="101977" y="5554"/>
                </a:moveTo>
                <a:lnTo>
                  <a:pt x="99588" y="5554"/>
                </a:lnTo>
                <a:lnTo>
                  <a:pt x="99588" y="3165"/>
                </a:lnTo>
                <a:lnTo>
                  <a:pt x="101977" y="3165"/>
                </a:lnTo>
                <a:close/>
                <a:moveTo>
                  <a:pt x="101977" y="8092"/>
                </a:moveTo>
                <a:lnTo>
                  <a:pt x="99588" y="8092"/>
                </a:lnTo>
                <a:lnTo>
                  <a:pt x="99588" y="5703"/>
                </a:lnTo>
                <a:lnTo>
                  <a:pt x="101977" y="5703"/>
                </a:lnTo>
                <a:close/>
                <a:moveTo>
                  <a:pt x="101977" y="10629"/>
                </a:moveTo>
                <a:lnTo>
                  <a:pt x="99588" y="10629"/>
                </a:lnTo>
                <a:lnTo>
                  <a:pt x="99588" y="8240"/>
                </a:lnTo>
                <a:lnTo>
                  <a:pt x="101977" y="8240"/>
                </a:lnTo>
                <a:close/>
                <a:moveTo>
                  <a:pt x="101977" y="13166"/>
                </a:moveTo>
                <a:lnTo>
                  <a:pt x="99588" y="13166"/>
                </a:lnTo>
                <a:lnTo>
                  <a:pt x="99588" y="10777"/>
                </a:lnTo>
                <a:lnTo>
                  <a:pt x="101977" y="10777"/>
                </a:lnTo>
                <a:close/>
                <a:moveTo>
                  <a:pt x="101977" y="15704"/>
                </a:moveTo>
                <a:lnTo>
                  <a:pt x="99588" y="15704"/>
                </a:lnTo>
                <a:lnTo>
                  <a:pt x="99588" y="13316"/>
                </a:lnTo>
                <a:lnTo>
                  <a:pt x="101977" y="13316"/>
                </a:lnTo>
                <a:close/>
                <a:moveTo>
                  <a:pt x="101977" y="18242"/>
                </a:moveTo>
                <a:lnTo>
                  <a:pt x="99588" y="18242"/>
                </a:lnTo>
                <a:lnTo>
                  <a:pt x="99588" y="15853"/>
                </a:lnTo>
                <a:lnTo>
                  <a:pt x="101977" y="15853"/>
                </a:lnTo>
                <a:close/>
                <a:moveTo>
                  <a:pt x="101977" y="20778"/>
                </a:moveTo>
                <a:lnTo>
                  <a:pt x="99588" y="20778"/>
                </a:lnTo>
                <a:lnTo>
                  <a:pt x="99588" y="18389"/>
                </a:lnTo>
                <a:lnTo>
                  <a:pt x="101977" y="18389"/>
                </a:lnTo>
                <a:close/>
                <a:moveTo>
                  <a:pt x="101977" y="23316"/>
                </a:moveTo>
                <a:lnTo>
                  <a:pt x="99588" y="23316"/>
                </a:lnTo>
                <a:lnTo>
                  <a:pt x="99588" y="20928"/>
                </a:lnTo>
                <a:lnTo>
                  <a:pt x="101977" y="20928"/>
                </a:lnTo>
                <a:close/>
                <a:moveTo>
                  <a:pt x="101977" y="25854"/>
                </a:moveTo>
                <a:lnTo>
                  <a:pt x="99588" y="25854"/>
                </a:lnTo>
                <a:lnTo>
                  <a:pt x="99588" y="23465"/>
                </a:lnTo>
                <a:lnTo>
                  <a:pt x="101977" y="23465"/>
                </a:lnTo>
                <a:close/>
                <a:moveTo>
                  <a:pt x="101977" y="28391"/>
                </a:moveTo>
                <a:lnTo>
                  <a:pt x="99588" y="28391"/>
                </a:lnTo>
                <a:lnTo>
                  <a:pt x="99588" y="26002"/>
                </a:lnTo>
                <a:lnTo>
                  <a:pt x="101977" y="26002"/>
                </a:lnTo>
                <a:close/>
                <a:moveTo>
                  <a:pt x="101977" y="30928"/>
                </a:moveTo>
                <a:lnTo>
                  <a:pt x="99588" y="30928"/>
                </a:lnTo>
                <a:lnTo>
                  <a:pt x="99588" y="28540"/>
                </a:lnTo>
                <a:lnTo>
                  <a:pt x="101977" y="28540"/>
                </a:lnTo>
                <a:close/>
                <a:moveTo>
                  <a:pt x="101977" y="33466"/>
                </a:moveTo>
                <a:lnTo>
                  <a:pt x="99588" y="33466"/>
                </a:lnTo>
                <a:lnTo>
                  <a:pt x="99588" y="31077"/>
                </a:lnTo>
                <a:lnTo>
                  <a:pt x="101977" y="31077"/>
                </a:lnTo>
                <a:close/>
                <a:moveTo>
                  <a:pt x="101977" y="36003"/>
                </a:moveTo>
                <a:lnTo>
                  <a:pt x="99588" y="36003"/>
                </a:lnTo>
                <a:lnTo>
                  <a:pt x="99588" y="33614"/>
                </a:lnTo>
                <a:lnTo>
                  <a:pt x="101977" y="33614"/>
                </a:lnTo>
                <a:close/>
                <a:moveTo>
                  <a:pt x="101977" y="38540"/>
                </a:moveTo>
                <a:lnTo>
                  <a:pt x="99588" y="38540"/>
                </a:lnTo>
                <a:lnTo>
                  <a:pt x="99588" y="36152"/>
                </a:lnTo>
                <a:lnTo>
                  <a:pt x="101977" y="36152"/>
                </a:lnTo>
                <a:close/>
                <a:moveTo>
                  <a:pt x="101977" y="41079"/>
                </a:moveTo>
                <a:lnTo>
                  <a:pt x="99588" y="41079"/>
                </a:lnTo>
                <a:lnTo>
                  <a:pt x="99588" y="38690"/>
                </a:lnTo>
                <a:lnTo>
                  <a:pt x="101977" y="38690"/>
                </a:lnTo>
                <a:close/>
                <a:moveTo>
                  <a:pt x="101977" y="43616"/>
                </a:moveTo>
                <a:lnTo>
                  <a:pt x="99588" y="43616"/>
                </a:lnTo>
                <a:lnTo>
                  <a:pt x="99588" y="41226"/>
                </a:lnTo>
                <a:lnTo>
                  <a:pt x="101977" y="41226"/>
                </a:lnTo>
                <a:close/>
                <a:moveTo>
                  <a:pt x="101977" y="46152"/>
                </a:moveTo>
                <a:lnTo>
                  <a:pt x="99588" y="46152"/>
                </a:lnTo>
                <a:lnTo>
                  <a:pt x="99588" y="43764"/>
                </a:lnTo>
                <a:lnTo>
                  <a:pt x="101977" y="43764"/>
                </a:lnTo>
                <a:close/>
                <a:moveTo>
                  <a:pt x="101977" y="48691"/>
                </a:moveTo>
                <a:lnTo>
                  <a:pt x="99588" y="48691"/>
                </a:lnTo>
                <a:lnTo>
                  <a:pt x="99588" y="46302"/>
                </a:lnTo>
                <a:lnTo>
                  <a:pt x="101977" y="46302"/>
                </a:lnTo>
                <a:close/>
                <a:moveTo>
                  <a:pt x="101977" y="51228"/>
                </a:moveTo>
                <a:lnTo>
                  <a:pt x="99588" y="51228"/>
                </a:lnTo>
                <a:lnTo>
                  <a:pt x="99588" y="48839"/>
                </a:lnTo>
                <a:lnTo>
                  <a:pt x="101977" y="48839"/>
                </a:lnTo>
                <a:close/>
                <a:moveTo>
                  <a:pt x="101977" y="53765"/>
                </a:moveTo>
                <a:lnTo>
                  <a:pt x="99588" y="53765"/>
                </a:lnTo>
                <a:lnTo>
                  <a:pt x="99588" y="51376"/>
                </a:lnTo>
                <a:lnTo>
                  <a:pt x="101977" y="51376"/>
                </a:lnTo>
                <a:close/>
                <a:moveTo>
                  <a:pt x="101977" y="56303"/>
                </a:moveTo>
                <a:lnTo>
                  <a:pt x="99588" y="56303"/>
                </a:lnTo>
                <a:lnTo>
                  <a:pt x="99588" y="53914"/>
                </a:lnTo>
                <a:lnTo>
                  <a:pt x="101977" y="53914"/>
                </a:lnTo>
                <a:close/>
                <a:moveTo>
                  <a:pt x="101977" y="58840"/>
                </a:moveTo>
                <a:lnTo>
                  <a:pt x="99588" y="58840"/>
                </a:lnTo>
                <a:lnTo>
                  <a:pt x="99588" y="56451"/>
                </a:lnTo>
                <a:lnTo>
                  <a:pt x="101977" y="56451"/>
                </a:lnTo>
                <a:close/>
                <a:moveTo>
                  <a:pt x="99439" y="5554"/>
                </a:moveTo>
                <a:lnTo>
                  <a:pt x="97050" y="5554"/>
                </a:lnTo>
                <a:lnTo>
                  <a:pt x="97050" y="3165"/>
                </a:lnTo>
                <a:lnTo>
                  <a:pt x="99439" y="3165"/>
                </a:lnTo>
                <a:close/>
                <a:moveTo>
                  <a:pt x="99439" y="8092"/>
                </a:moveTo>
                <a:lnTo>
                  <a:pt x="97050" y="8092"/>
                </a:lnTo>
                <a:lnTo>
                  <a:pt x="97050" y="5703"/>
                </a:lnTo>
                <a:lnTo>
                  <a:pt x="99439" y="5703"/>
                </a:lnTo>
                <a:close/>
                <a:moveTo>
                  <a:pt x="99439" y="10629"/>
                </a:moveTo>
                <a:lnTo>
                  <a:pt x="97050" y="10629"/>
                </a:lnTo>
                <a:lnTo>
                  <a:pt x="97050" y="8240"/>
                </a:lnTo>
                <a:lnTo>
                  <a:pt x="99439" y="8240"/>
                </a:lnTo>
                <a:close/>
                <a:moveTo>
                  <a:pt x="99439" y="13166"/>
                </a:moveTo>
                <a:lnTo>
                  <a:pt x="97050" y="13166"/>
                </a:lnTo>
                <a:lnTo>
                  <a:pt x="97050" y="10777"/>
                </a:lnTo>
                <a:lnTo>
                  <a:pt x="99439" y="10777"/>
                </a:lnTo>
                <a:close/>
                <a:moveTo>
                  <a:pt x="99439" y="15704"/>
                </a:moveTo>
                <a:lnTo>
                  <a:pt x="97050" y="15704"/>
                </a:lnTo>
                <a:lnTo>
                  <a:pt x="97050" y="13316"/>
                </a:lnTo>
                <a:lnTo>
                  <a:pt x="99439" y="13316"/>
                </a:lnTo>
                <a:close/>
                <a:moveTo>
                  <a:pt x="99439" y="18242"/>
                </a:moveTo>
                <a:lnTo>
                  <a:pt x="97050" y="18242"/>
                </a:lnTo>
                <a:lnTo>
                  <a:pt x="97050" y="15853"/>
                </a:lnTo>
                <a:lnTo>
                  <a:pt x="99439" y="15853"/>
                </a:lnTo>
                <a:close/>
                <a:moveTo>
                  <a:pt x="99439" y="20778"/>
                </a:moveTo>
                <a:lnTo>
                  <a:pt x="97050" y="20778"/>
                </a:lnTo>
                <a:lnTo>
                  <a:pt x="97050" y="18389"/>
                </a:lnTo>
                <a:lnTo>
                  <a:pt x="99439" y="18389"/>
                </a:lnTo>
                <a:close/>
                <a:moveTo>
                  <a:pt x="99439" y="23316"/>
                </a:moveTo>
                <a:lnTo>
                  <a:pt x="97050" y="23316"/>
                </a:lnTo>
                <a:lnTo>
                  <a:pt x="97050" y="20928"/>
                </a:lnTo>
                <a:lnTo>
                  <a:pt x="99439" y="20928"/>
                </a:lnTo>
                <a:close/>
                <a:moveTo>
                  <a:pt x="99439" y="25854"/>
                </a:moveTo>
                <a:lnTo>
                  <a:pt x="97050" y="25854"/>
                </a:lnTo>
                <a:lnTo>
                  <a:pt x="97050" y="23465"/>
                </a:lnTo>
                <a:lnTo>
                  <a:pt x="99439" y="23465"/>
                </a:lnTo>
                <a:close/>
                <a:moveTo>
                  <a:pt x="99439" y="28391"/>
                </a:moveTo>
                <a:lnTo>
                  <a:pt x="97050" y="28391"/>
                </a:lnTo>
                <a:lnTo>
                  <a:pt x="97050" y="26002"/>
                </a:lnTo>
                <a:lnTo>
                  <a:pt x="99439" y="26002"/>
                </a:lnTo>
                <a:close/>
                <a:moveTo>
                  <a:pt x="99439" y="30928"/>
                </a:moveTo>
                <a:lnTo>
                  <a:pt x="97050" y="30928"/>
                </a:lnTo>
                <a:lnTo>
                  <a:pt x="97050" y="28540"/>
                </a:lnTo>
                <a:lnTo>
                  <a:pt x="99439" y="28540"/>
                </a:lnTo>
                <a:close/>
                <a:moveTo>
                  <a:pt x="99439" y="33466"/>
                </a:moveTo>
                <a:lnTo>
                  <a:pt x="97050" y="33466"/>
                </a:lnTo>
                <a:lnTo>
                  <a:pt x="97050" y="31077"/>
                </a:lnTo>
                <a:lnTo>
                  <a:pt x="99439" y="31077"/>
                </a:lnTo>
                <a:close/>
                <a:moveTo>
                  <a:pt x="99439" y="36003"/>
                </a:moveTo>
                <a:lnTo>
                  <a:pt x="97050" y="36003"/>
                </a:lnTo>
                <a:lnTo>
                  <a:pt x="97050" y="33614"/>
                </a:lnTo>
                <a:lnTo>
                  <a:pt x="99439" y="33614"/>
                </a:lnTo>
                <a:close/>
                <a:moveTo>
                  <a:pt x="99439" y="38540"/>
                </a:moveTo>
                <a:lnTo>
                  <a:pt x="97050" y="38540"/>
                </a:lnTo>
                <a:lnTo>
                  <a:pt x="97050" y="36152"/>
                </a:lnTo>
                <a:lnTo>
                  <a:pt x="99439" y="36152"/>
                </a:lnTo>
                <a:close/>
                <a:moveTo>
                  <a:pt x="99439" y="41079"/>
                </a:moveTo>
                <a:lnTo>
                  <a:pt x="97050" y="41079"/>
                </a:lnTo>
                <a:lnTo>
                  <a:pt x="97050" y="38690"/>
                </a:lnTo>
                <a:lnTo>
                  <a:pt x="99439" y="38690"/>
                </a:lnTo>
                <a:close/>
                <a:moveTo>
                  <a:pt x="99439" y="43616"/>
                </a:moveTo>
                <a:lnTo>
                  <a:pt x="97050" y="43616"/>
                </a:lnTo>
                <a:lnTo>
                  <a:pt x="97050" y="41226"/>
                </a:lnTo>
                <a:lnTo>
                  <a:pt x="99439" y="41226"/>
                </a:lnTo>
                <a:close/>
                <a:moveTo>
                  <a:pt x="99439" y="46152"/>
                </a:moveTo>
                <a:lnTo>
                  <a:pt x="97050" y="46152"/>
                </a:lnTo>
                <a:lnTo>
                  <a:pt x="97050" y="43764"/>
                </a:lnTo>
                <a:lnTo>
                  <a:pt x="99439" y="43764"/>
                </a:lnTo>
                <a:close/>
                <a:moveTo>
                  <a:pt x="99439" y="48691"/>
                </a:moveTo>
                <a:lnTo>
                  <a:pt x="97050" y="48691"/>
                </a:lnTo>
                <a:lnTo>
                  <a:pt x="97050" y="46302"/>
                </a:lnTo>
                <a:lnTo>
                  <a:pt x="99439" y="46302"/>
                </a:lnTo>
                <a:close/>
                <a:moveTo>
                  <a:pt x="99439" y="51228"/>
                </a:moveTo>
                <a:lnTo>
                  <a:pt x="97050" y="51228"/>
                </a:lnTo>
                <a:lnTo>
                  <a:pt x="97050" y="48839"/>
                </a:lnTo>
                <a:lnTo>
                  <a:pt x="99439" y="48839"/>
                </a:lnTo>
                <a:close/>
                <a:moveTo>
                  <a:pt x="99439" y="53765"/>
                </a:moveTo>
                <a:lnTo>
                  <a:pt x="97050" y="53765"/>
                </a:lnTo>
                <a:lnTo>
                  <a:pt x="97050" y="51376"/>
                </a:lnTo>
                <a:lnTo>
                  <a:pt x="99439" y="51376"/>
                </a:lnTo>
                <a:close/>
                <a:moveTo>
                  <a:pt x="99439" y="56303"/>
                </a:moveTo>
                <a:lnTo>
                  <a:pt x="97050" y="56303"/>
                </a:lnTo>
                <a:lnTo>
                  <a:pt x="97050" y="53914"/>
                </a:lnTo>
                <a:lnTo>
                  <a:pt x="99439" y="53914"/>
                </a:lnTo>
                <a:close/>
                <a:moveTo>
                  <a:pt x="99439" y="58840"/>
                </a:moveTo>
                <a:lnTo>
                  <a:pt x="97050" y="58840"/>
                </a:lnTo>
                <a:lnTo>
                  <a:pt x="97050" y="56451"/>
                </a:lnTo>
                <a:lnTo>
                  <a:pt x="99439" y="56451"/>
                </a:lnTo>
                <a:close/>
                <a:moveTo>
                  <a:pt x="96901" y="5554"/>
                </a:moveTo>
                <a:lnTo>
                  <a:pt x="94513" y="5554"/>
                </a:lnTo>
                <a:lnTo>
                  <a:pt x="94513" y="3165"/>
                </a:lnTo>
                <a:lnTo>
                  <a:pt x="96901" y="3165"/>
                </a:lnTo>
                <a:close/>
                <a:moveTo>
                  <a:pt x="96901" y="8092"/>
                </a:moveTo>
                <a:lnTo>
                  <a:pt x="94513" y="8092"/>
                </a:lnTo>
                <a:lnTo>
                  <a:pt x="94513" y="5703"/>
                </a:lnTo>
                <a:lnTo>
                  <a:pt x="96901" y="5703"/>
                </a:lnTo>
                <a:close/>
                <a:moveTo>
                  <a:pt x="96901" y="10629"/>
                </a:moveTo>
                <a:lnTo>
                  <a:pt x="94513" y="10629"/>
                </a:lnTo>
                <a:lnTo>
                  <a:pt x="94513" y="8240"/>
                </a:lnTo>
                <a:lnTo>
                  <a:pt x="96901" y="8240"/>
                </a:lnTo>
                <a:close/>
                <a:moveTo>
                  <a:pt x="96901" y="13166"/>
                </a:moveTo>
                <a:lnTo>
                  <a:pt x="94513" y="13166"/>
                </a:lnTo>
                <a:lnTo>
                  <a:pt x="94513" y="10777"/>
                </a:lnTo>
                <a:lnTo>
                  <a:pt x="96901" y="10777"/>
                </a:lnTo>
                <a:close/>
                <a:moveTo>
                  <a:pt x="96901" y="15704"/>
                </a:moveTo>
                <a:lnTo>
                  <a:pt x="94513" y="15704"/>
                </a:lnTo>
                <a:lnTo>
                  <a:pt x="94513" y="13316"/>
                </a:lnTo>
                <a:lnTo>
                  <a:pt x="96901" y="13316"/>
                </a:lnTo>
                <a:close/>
                <a:moveTo>
                  <a:pt x="96901" y="18242"/>
                </a:moveTo>
                <a:lnTo>
                  <a:pt x="94513" y="18242"/>
                </a:lnTo>
                <a:lnTo>
                  <a:pt x="94513" y="15853"/>
                </a:lnTo>
                <a:lnTo>
                  <a:pt x="96901" y="15853"/>
                </a:lnTo>
                <a:close/>
                <a:moveTo>
                  <a:pt x="96901" y="20778"/>
                </a:moveTo>
                <a:lnTo>
                  <a:pt x="94513" y="20778"/>
                </a:lnTo>
                <a:lnTo>
                  <a:pt x="94513" y="18389"/>
                </a:lnTo>
                <a:lnTo>
                  <a:pt x="96901" y="18389"/>
                </a:lnTo>
                <a:close/>
                <a:moveTo>
                  <a:pt x="96901" y="23316"/>
                </a:moveTo>
                <a:lnTo>
                  <a:pt x="94513" y="23316"/>
                </a:lnTo>
                <a:lnTo>
                  <a:pt x="94513" y="20928"/>
                </a:lnTo>
                <a:lnTo>
                  <a:pt x="96901" y="20928"/>
                </a:lnTo>
                <a:close/>
                <a:moveTo>
                  <a:pt x="96901" y="25854"/>
                </a:moveTo>
                <a:lnTo>
                  <a:pt x="94513" y="25854"/>
                </a:lnTo>
                <a:lnTo>
                  <a:pt x="94513" y="23465"/>
                </a:lnTo>
                <a:lnTo>
                  <a:pt x="96901" y="23465"/>
                </a:lnTo>
                <a:close/>
                <a:moveTo>
                  <a:pt x="96901" y="28391"/>
                </a:moveTo>
                <a:lnTo>
                  <a:pt x="94513" y="28391"/>
                </a:lnTo>
                <a:lnTo>
                  <a:pt x="94513" y="26002"/>
                </a:lnTo>
                <a:lnTo>
                  <a:pt x="96901" y="26002"/>
                </a:lnTo>
                <a:close/>
                <a:moveTo>
                  <a:pt x="96901" y="30928"/>
                </a:moveTo>
                <a:lnTo>
                  <a:pt x="94513" y="30928"/>
                </a:lnTo>
                <a:lnTo>
                  <a:pt x="94513" y="28540"/>
                </a:lnTo>
                <a:lnTo>
                  <a:pt x="96901" y="28540"/>
                </a:lnTo>
                <a:close/>
                <a:moveTo>
                  <a:pt x="96901" y="33466"/>
                </a:moveTo>
                <a:lnTo>
                  <a:pt x="94513" y="33466"/>
                </a:lnTo>
                <a:lnTo>
                  <a:pt x="94513" y="31077"/>
                </a:lnTo>
                <a:lnTo>
                  <a:pt x="96901" y="31077"/>
                </a:lnTo>
                <a:close/>
                <a:moveTo>
                  <a:pt x="96901" y="36003"/>
                </a:moveTo>
                <a:lnTo>
                  <a:pt x="94513" y="36003"/>
                </a:lnTo>
                <a:lnTo>
                  <a:pt x="94513" y="33614"/>
                </a:lnTo>
                <a:lnTo>
                  <a:pt x="96901" y="33614"/>
                </a:lnTo>
                <a:close/>
                <a:moveTo>
                  <a:pt x="96901" y="38540"/>
                </a:moveTo>
                <a:lnTo>
                  <a:pt x="94513" y="38540"/>
                </a:lnTo>
                <a:lnTo>
                  <a:pt x="94513" y="36152"/>
                </a:lnTo>
                <a:lnTo>
                  <a:pt x="96901" y="36152"/>
                </a:lnTo>
                <a:close/>
                <a:moveTo>
                  <a:pt x="96901" y="41079"/>
                </a:moveTo>
                <a:lnTo>
                  <a:pt x="94513" y="41079"/>
                </a:lnTo>
                <a:lnTo>
                  <a:pt x="94513" y="38690"/>
                </a:lnTo>
                <a:lnTo>
                  <a:pt x="96901" y="38690"/>
                </a:lnTo>
                <a:close/>
                <a:moveTo>
                  <a:pt x="96901" y="43616"/>
                </a:moveTo>
                <a:lnTo>
                  <a:pt x="94513" y="43616"/>
                </a:lnTo>
                <a:lnTo>
                  <a:pt x="94513" y="41226"/>
                </a:lnTo>
                <a:lnTo>
                  <a:pt x="96901" y="41226"/>
                </a:lnTo>
                <a:close/>
                <a:moveTo>
                  <a:pt x="96901" y="46152"/>
                </a:moveTo>
                <a:lnTo>
                  <a:pt x="94513" y="46152"/>
                </a:lnTo>
                <a:lnTo>
                  <a:pt x="94513" y="43764"/>
                </a:lnTo>
                <a:lnTo>
                  <a:pt x="96901" y="43764"/>
                </a:lnTo>
                <a:close/>
                <a:moveTo>
                  <a:pt x="96901" y="48691"/>
                </a:moveTo>
                <a:lnTo>
                  <a:pt x="94513" y="48691"/>
                </a:lnTo>
                <a:lnTo>
                  <a:pt x="94513" y="46302"/>
                </a:lnTo>
                <a:lnTo>
                  <a:pt x="96901" y="46302"/>
                </a:lnTo>
                <a:close/>
                <a:moveTo>
                  <a:pt x="96901" y="51228"/>
                </a:moveTo>
                <a:lnTo>
                  <a:pt x="94513" y="51228"/>
                </a:lnTo>
                <a:lnTo>
                  <a:pt x="94513" y="48839"/>
                </a:lnTo>
                <a:lnTo>
                  <a:pt x="96901" y="48839"/>
                </a:lnTo>
                <a:close/>
                <a:moveTo>
                  <a:pt x="96901" y="53765"/>
                </a:moveTo>
                <a:lnTo>
                  <a:pt x="94513" y="53765"/>
                </a:lnTo>
                <a:lnTo>
                  <a:pt x="94513" y="51376"/>
                </a:lnTo>
                <a:lnTo>
                  <a:pt x="96901" y="51376"/>
                </a:lnTo>
                <a:close/>
                <a:moveTo>
                  <a:pt x="96901" y="56303"/>
                </a:moveTo>
                <a:lnTo>
                  <a:pt x="94513" y="56303"/>
                </a:lnTo>
                <a:lnTo>
                  <a:pt x="94513" y="53914"/>
                </a:lnTo>
                <a:lnTo>
                  <a:pt x="96901" y="53914"/>
                </a:lnTo>
                <a:close/>
                <a:moveTo>
                  <a:pt x="96901" y="58840"/>
                </a:moveTo>
                <a:lnTo>
                  <a:pt x="94513" y="58840"/>
                </a:lnTo>
                <a:lnTo>
                  <a:pt x="94513" y="56451"/>
                </a:lnTo>
                <a:lnTo>
                  <a:pt x="96901" y="56451"/>
                </a:lnTo>
                <a:close/>
                <a:moveTo>
                  <a:pt x="94364" y="5554"/>
                </a:moveTo>
                <a:lnTo>
                  <a:pt x="91975" y="5554"/>
                </a:lnTo>
                <a:lnTo>
                  <a:pt x="91975" y="3165"/>
                </a:lnTo>
                <a:lnTo>
                  <a:pt x="94364" y="3165"/>
                </a:lnTo>
                <a:close/>
                <a:moveTo>
                  <a:pt x="94364" y="8092"/>
                </a:moveTo>
                <a:lnTo>
                  <a:pt x="91975" y="8092"/>
                </a:lnTo>
                <a:lnTo>
                  <a:pt x="91975" y="5703"/>
                </a:lnTo>
                <a:lnTo>
                  <a:pt x="94364" y="5703"/>
                </a:lnTo>
                <a:close/>
                <a:moveTo>
                  <a:pt x="94364" y="10629"/>
                </a:moveTo>
                <a:lnTo>
                  <a:pt x="91975" y="10629"/>
                </a:lnTo>
                <a:lnTo>
                  <a:pt x="91975" y="8240"/>
                </a:lnTo>
                <a:lnTo>
                  <a:pt x="94364" y="8240"/>
                </a:lnTo>
                <a:close/>
                <a:moveTo>
                  <a:pt x="94364" y="13166"/>
                </a:moveTo>
                <a:lnTo>
                  <a:pt x="91975" y="13166"/>
                </a:lnTo>
                <a:lnTo>
                  <a:pt x="91975" y="10777"/>
                </a:lnTo>
                <a:lnTo>
                  <a:pt x="94364" y="10777"/>
                </a:lnTo>
                <a:close/>
                <a:moveTo>
                  <a:pt x="94364" y="15704"/>
                </a:moveTo>
                <a:lnTo>
                  <a:pt x="91975" y="15704"/>
                </a:lnTo>
                <a:lnTo>
                  <a:pt x="91975" y="13316"/>
                </a:lnTo>
                <a:lnTo>
                  <a:pt x="94364" y="13316"/>
                </a:lnTo>
                <a:close/>
                <a:moveTo>
                  <a:pt x="94364" y="18242"/>
                </a:moveTo>
                <a:lnTo>
                  <a:pt x="91975" y="18242"/>
                </a:lnTo>
                <a:lnTo>
                  <a:pt x="91975" y="15853"/>
                </a:lnTo>
                <a:lnTo>
                  <a:pt x="94364" y="15853"/>
                </a:lnTo>
                <a:close/>
                <a:moveTo>
                  <a:pt x="94364" y="20778"/>
                </a:moveTo>
                <a:lnTo>
                  <a:pt x="91975" y="20778"/>
                </a:lnTo>
                <a:lnTo>
                  <a:pt x="91975" y="18389"/>
                </a:lnTo>
                <a:lnTo>
                  <a:pt x="94364" y="18389"/>
                </a:lnTo>
                <a:close/>
                <a:moveTo>
                  <a:pt x="94364" y="23316"/>
                </a:moveTo>
                <a:lnTo>
                  <a:pt x="91975" y="23316"/>
                </a:lnTo>
                <a:lnTo>
                  <a:pt x="91975" y="20928"/>
                </a:lnTo>
                <a:lnTo>
                  <a:pt x="94364" y="20928"/>
                </a:lnTo>
                <a:close/>
                <a:moveTo>
                  <a:pt x="94364" y="25854"/>
                </a:moveTo>
                <a:lnTo>
                  <a:pt x="91975" y="25854"/>
                </a:lnTo>
                <a:lnTo>
                  <a:pt x="91975" y="23465"/>
                </a:lnTo>
                <a:lnTo>
                  <a:pt x="94364" y="23465"/>
                </a:lnTo>
                <a:close/>
                <a:moveTo>
                  <a:pt x="94364" y="28391"/>
                </a:moveTo>
                <a:lnTo>
                  <a:pt x="91975" y="28391"/>
                </a:lnTo>
                <a:lnTo>
                  <a:pt x="91975" y="26002"/>
                </a:lnTo>
                <a:lnTo>
                  <a:pt x="94364" y="26002"/>
                </a:lnTo>
                <a:close/>
                <a:moveTo>
                  <a:pt x="94364" y="30928"/>
                </a:moveTo>
                <a:lnTo>
                  <a:pt x="91975" y="30928"/>
                </a:lnTo>
                <a:lnTo>
                  <a:pt x="91975" y="28540"/>
                </a:lnTo>
                <a:lnTo>
                  <a:pt x="94364" y="28540"/>
                </a:lnTo>
                <a:close/>
                <a:moveTo>
                  <a:pt x="94364" y="33466"/>
                </a:moveTo>
                <a:lnTo>
                  <a:pt x="91975" y="33466"/>
                </a:lnTo>
                <a:lnTo>
                  <a:pt x="91975" y="31077"/>
                </a:lnTo>
                <a:lnTo>
                  <a:pt x="94364" y="31077"/>
                </a:lnTo>
                <a:close/>
                <a:moveTo>
                  <a:pt x="94364" y="36003"/>
                </a:moveTo>
                <a:lnTo>
                  <a:pt x="91975" y="36003"/>
                </a:lnTo>
                <a:lnTo>
                  <a:pt x="91975" y="33614"/>
                </a:lnTo>
                <a:lnTo>
                  <a:pt x="94364" y="33614"/>
                </a:lnTo>
                <a:close/>
                <a:moveTo>
                  <a:pt x="94364" y="38540"/>
                </a:moveTo>
                <a:lnTo>
                  <a:pt x="91975" y="38540"/>
                </a:lnTo>
                <a:lnTo>
                  <a:pt x="91975" y="36152"/>
                </a:lnTo>
                <a:lnTo>
                  <a:pt x="94364" y="36152"/>
                </a:lnTo>
                <a:close/>
                <a:moveTo>
                  <a:pt x="94364" y="41079"/>
                </a:moveTo>
                <a:lnTo>
                  <a:pt x="91975" y="41079"/>
                </a:lnTo>
                <a:lnTo>
                  <a:pt x="91975" y="38690"/>
                </a:lnTo>
                <a:lnTo>
                  <a:pt x="94364" y="38690"/>
                </a:lnTo>
                <a:close/>
                <a:moveTo>
                  <a:pt x="94364" y="43616"/>
                </a:moveTo>
                <a:lnTo>
                  <a:pt x="91975" y="43616"/>
                </a:lnTo>
                <a:lnTo>
                  <a:pt x="91975" y="41226"/>
                </a:lnTo>
                <a:lnTo>
                  <a:pt x="94364" y="41226"/>
                </a:lnTo>
                <a:close/>
                <a:moveTo>
                  <a:pt x="94364" y="46152"/>
                </a:moveTo>
                <a:lnTo>
                  <a:pt x="91975" y="46152"/>
                </a:lnTo>
                <a:lnTo>
                  <a:pt x="91975" y="43764"/>
                </a:lnTo>
                <a:lnTo>
                  <a:pt x="94364" y="43764"/>
                </a:lnTo>
                <a:close/>
                <a:moveTo>
                  <a:pt x="94364" y="48691"/>
                </a:moveTo>
                <a:lnTo>
                  <a:pt x="91975" y="48691"/>
                </a:lnTo>
                <a:lnTo>
                  <a:pt x="91975" y="46302"/>
                </a:lnTo>
                <a:lnTo>
                  <a:pt x="94364" y="46302"/>
                </a:lnTo>
                <a:close/>
                <a:moveTo>
                  <a:pt x="94364" y="51228"/>
                </a:moveTo>
                <a:lnTo>
                  <a:pt x="91975" y="51228"/>
                </a:lnTo>
                <a:lnTo>
                  <a:pt x="91975" y="48839"/>
                </a:lnTo>
                <a:lnTo>
                  <a:pt x="94364" y="48839"/>
                </a:lnTo>
                <a:close/>
                <a:moveTo>
                  <a:pt x="94364" y="53765"/>
                </a:moveTo>
                <a:lnTo>
                  <a:pt x="91975" y="53765"/>
                </a:lnTo>
                <a:lnTo>
                  <a:pt x="91975" y="51376"/>
                </a:lnTo>
                <a:lnTo>
                  <a:pt x="94364" y="51376"/>
                </a:lnTo>
                <a:close/>
                <a:moveTo>
                  <a:pt x="94364" y="56303"/>
                </a:moveTo>
                <a:lnTo>
                  <a:pt x="91975" y="56303"/>
                </a:lnTo>
                <a:lnTo>
                  <a:pt x="91975" y="53914"/>
                </a:lnTo>
                <a:lnTo>
                  <a:pt x="94364" y="53914"/>
                </a:lnTo>
                <a:close/>
                <a:moveTo>
                  <a:pt x="94364" y="58840"/>
                </a:moveTo>
                <a:lnTo>
                  <a:pt x="91975" y="58840"/>
                </a:lnTo>
                <a:lnTo>
                  <a:pt x="91975" y="56451"/>
                </a:lnTo>
                <a:lnTo>
                  <a:pt x="94364" y="56451"/>
                </a:lnTo>
                <a:close/>
                <a:moveTo>
                  <a:pt x="91826" y="5554"/>
                </a:moveTo>
                <a:lnTo>
                  <a:pt x="89438" y="5554"/>
                </a:lnTo>
                <a:lnTo>
                  <a:pt x="89438" y="3165"/>
                </a:lnTo>
                <a:lnTo>
                  <a:pt x="91826" y="3165"/>
                </a:lnTo>
                <a:close/>
                <a:moveTo>
                  <a:pt x="91826" y="8092"/>
                </a:moveTo>
                <a:lnTo>
                  <a:pt x="89438" y="8092"/>
                </a:lnTo>
                <a:lnTo>
                  <a:pt x="89438" y="5703"/>
                </a:lnTo>
                <a:lnTo>
                  <a:pt x="91826" y="5703"/>
                </a:lnTo>
                <a:close/>
                <a:moveTo>
                  <a:pt x="91826" y="10629"/>
                </a:moveTo>
                <a:lnTo>
                  <a:pt x="89438" y="10629"/>
                </a:lnTo>
                <a:lnTo>
                  <a:pt x="89438" y="8240"/>
                </a:lnTo>
                <a:lnTo>
                  <a:pt x="91826" y="8240"/>
                </a:lnTo>
                <a:close/>
                <a:moveTo>
                  <a:pt x="91826" y="13166"/>
                </a:moveTo>
                <a:lnTo>
                  <a:pt x="89438" y="13166"/>
                </a:lnTo>
                <a:lnTo>
                  <a:pt x="89438" y="10777"/>
                </a:lnTo>
                <a:lnTo>
                  <a:pt x="91826" y="10777"/>
                </a:lnTo>
                <a:close/>
                <a:moveTo>
                  <a:pt x="91826" y="15704"/>
                </a:moveTo>
                <a:lnTo>
                  <a:pt x="89438" y="15704"/>
                </a:lnTo>
                <a:lnTo>
                  <a:pt x="89438" y="13316"/>
                </a:lnTo>
                <a:lnTo>
                  <a:pt x="91826" y="13316"/>
                </a:lnTo>
                <a:close/>
                <a:moveTo>
                  <a:pt x="91826" y="18242"/>
                </a:moveTo>
                <a:lnTo>
                  <a:pt x="89438" y="18242"/>
                </a:lnTo>
                <a:lnTo>
                  <a:pt x="89438" y="15853"/>
                </a:lnTo>
                <a:lnTo>
                  <a:pt x="91826" y="15853"/>
                </a:lnTo>
                <a:close/>
                <a:moveTo>
                  <a:pt x="91826" y="20778"/>
                </a:moveTo>
                <a:lnTo>
                  <a:pt x="89438" y="20778"/>
                </a:lnTo>
                <a:lnTo>
                  <a:pt x="89438" y="18389"/>
                </a:lnTo>
                <a:lnTo>
                  <a:pt x="91826" y="18389"/>
                </a:lnTo>
                <a:close/>
                <a:moveTo>
                  <a:pt x="91826" y="23316"/>
                </a:moveTo>
                <a:lnTo>
                  <a:pt x="89438" y="23316"/>
                </a:lnTo>
                <a:lnTo>
                  <a:pt x="89438" y="20928"/>
                </a:lnTo>
                <a:lnTo>
                  <a:pt x="91826" y="20928"/>
                </a:lnTo>
                <a:close/>
                <a:moveTo>
                  <a:pt x="91826" y="25854"/>
                </a:moveTo>
                <a:lnTo>
                  <a:pt x="89438" y="25854"/>
                </a:lnTo>
                <a:lnTo>
                  <a:pt x="89438" y="23465"/>
                </a:lnTo>
                <a:lnTo>
                  <a:pt x="91826" y="23465"/>
                </a:lnTo>
                <a:close/>
                <a:moveTo>
                  <a:pt x="91826" y="28391"/>
                </a:moveTo>
                <a:lnTo>
                  <a:pt x="89438" y="28391"/>
                </a:lnTo>
                <a:lnTo>
                  <a:pt x="89438" y="26002"/>
                </a:lnTo>
                <a:lnTo>
                  <a:pt x="91826" y="26002"/>
                </a:lnTo>
                <a:close/>
                <a:moveTo>
                  <a:pt x="91826" y="30928"/>
                </a:moveTo>
                <a:lnTo>
                  <a:pt x="89438" y="30928"/>
                </a:lnTo>
                <a:lnTo>
                  <a:pt x="89438" y="28540"/>
                </a:lnTo>
                <a:lnTo>
                  <a:pt x="91826" y="28540"/>
                </a:lnTo>
                <a:close/>
                <a:moveTo>
                  <a:pt x="91826" y="33466"/>
                </a:moveTo>
                <a:lnTo>
                  <a:pt x="89438" y="33466"/>
                </a:lnTo>
                <a:lnTo>
                  <a:pt x="89438" y="31077"/>
                </a:lnTo>
                <a:lnTo>
                  <a:pt x="91826" y="31077"/>
                </a:lnTo>
                <a:close/>
                <a:moveTo>
                  <a:pt x="91826" y="36003"/>
                </a:moveTo>
                <a:lnTo>
                  <a:pt x="89438" y="36003"/>
                </a:lnTo>
                <a:lnTo>
                  <a:pt x="89438" y="33614"/>
                </a:lnTo>
                <a:lnTo>
                  <a:pt x="91826" y="33614"/>
                </a:lnTo>
                <a:close/>
                <a:moveTo>
                  <a:pt x="91826" y="38540"/>
                </a:moveTo>
                <a:lnTo>
                  <a:pt x="89438" y="38540"/>
                </a:lnTo>
                <a:lnTo>
                  <a:pt x="89438" y="36152"/>
                </a:lnTo>
                <a:lnTo>
                  <a:pt x="91826" y="36152"/>
                </a:lnTo>
                <a:close/>
                <a:moveTo>
                  <a:pt x="91826" y="41079"/>
                </a:moveTo>
                <a:lnTo>
                  <a:pt x="89438" y="41079"/>
                </a:lnTo>
                <a:lnTo>
                  <a:pt x="89438" y="38690"/>
                </a:lnTo>
                <a:lnTo>
                  <a:pt x="91826" y="38690"/>
                </a:lnTo>
                <a:close/>
                <a:moveTo>
                  <a:pt x="91826" y="43616"/>
                </a:moveTo>
                <a:lnTo>
                  <a:pt x="89438" y="43616"/>
                </a:lnTo>
                <a:lnTo>
                  <a:pt x="89438" y="41226"/>
                </a:lnTo>
                <a:lnTo>
                  <a:pt x="91826" y="41226"/>
                </a:lnTo>
                <a:close/>
                <a:moveTo>
                  <a:pt x="91826" y="46152"/>
                </a:moveTo>
                <a:lnTo>
                  <a:pt x="89438" y="46152"/>
                </a:lnTo>
                <a:lnTo>
                  <a:pt x="89438" y="43764"/>
                </a:lnTo>
                <a:lnTo>
                  <a:pt x="91826" y="43764"/>
                </a:lnTo>
                <a:close/>
                <a:moveTo>
                  <a:pt x="91826" y="48691"/>
                </a:moveTo>
                <a:lnTo>
                  <a:pt x="89438" y="48691"/>
                </a:lnTo>
                <a:lnTo>
                  <a:pt x="89438" y="46302"/>
                </a:lnTo>
                <a:lnTo>
                  <a:pt x="91826" y="46302"/>
                </a:lnTo>
                <a:close/>
                <a:moveTo>
                  <a:pt x="91826" y="51228"/>
                </a:moveTo>
                <a:lnTo>
                  <a:pt x="89438" y="51228"/>
                </a:lnTo>
                <a:lnTo>
                  <a:pt x="89438" y="48839"/>
                </a:lnTo>
                <a:lnTo>
                  <a:pt x="91826" y="48839"/>
                </a:lnTo>
                <a:close/>
                <a:moveTo>
                  <a:pt x="91826" y="53765"/>
                </a:moveTo>
                <a:lnTo>
                  <a:pt x="89438" y="53765"/>
                </a:lnTo>
                <a:lnTo>
                  <a:pt x="89438" y="51376"/>
                </a:lnTo>
                <a:lnTo>
                  <a:pt x="91826" y="51376"/>
                </a:lnTo>
                <a:close/>
                <a:moveTo>
                  <a:pt x="91826" y="56303"/>
                </a:moveTo>
                <a:lnTo>
                  <a:pt x="89438" y="56303"/>
                </a:lnTo>
                <a:lnTo>
                  <a:pt x="89438" y="53914"/>
                </a:lnTo>
                <a:lnTo>
                  <a:pt x="91826" y="53914"/>
                </a:lnTo>
                <a:close/>
                <a:moveTo>
                  <a:pt x="91826" y="58840"/>
                </a:moveTo>
                <a:lnTo>
                  <a:pt x="89438" y="58840"/>
                </a:lnTo>
                <a:lnTo>
                  <a:pt x="89438" y="56451"/>
                </a:lnTo>
                <a:lnTo>
                  <a:pt x="91826" y="56451"/>
                </a:lnTo>
                <a:close/>
                <a:moveTo>
                  <a:pt x="89289" y="5554"/>
                </a:moveTo>
                <a:lnTo>
                  <a:pt x="86900" y="5554"/>
                </a:lnTo>
                <a:lnTo>
                  <a:pt x="86900" y="3165"/>
                </a:lnTo>
                <a:lnTo>
                  <a:pt x="89289" y="3165"/>
                </a:lnTo>
                <a:close/>
                <a:moveTo>
                  <a:pt x="89289" y="8092"/>
                </a:moveTo>
                <a:lnTo>
                  <a:pt x="86900" y="8092"/>
                </a:lnTo>
                <a:lnTo>
                  <a:pt x="86900" y="5703"/>
                </a:lnTo>
                <a:lnTo>
                  <a:pt x="89289" y="5703"/>
                </a:lnTo>
                <a:close/>
                <a:moveTo>
                  <a:pt x="89289" y="10629"/>
                </a:moveTo>
                <a:lnTo>
                  <a:pt x="86900" y="10629"/>
                </a:lnTo>
                <a:lnTo>
                  <a:pt x="86900" y="8240"/>
                </a:lnTo>
                <a:lnTo>
                  <a:pt x="89289" y="8240"/>
                </a:lnTo>
                <a:close/>
                <a:moveTo>
                  <a:pt x="89289" y="13166"/>
                </a:moveTo>
                <a:lnTo>
                  <a:pt x="86900" y="13166"/>
                </a:lnTo>
                <a:lnTo>
                  <a:pt x="86900" y="10777"/>
                </a:lnTo>
                <a:lnTo>
                  <a:pt x="89289" y="10777"/>
                </a:lnTo>
                <a:close/>
                <a:moveTo>
                  <a:pt x="89289" y="15704"/>
                </a:moveTo>
                <a:lnTo>
                  <a:pt x="86900" y="15704"/>
                </a:lnTo>
                <a:lnTo>
                  <a:pt x="86900" y="13316"/>
                </a:lnTo>
                <a:lnTo>
                  <a:pt x="89289" y="13316"/>
                </a:lnTo>
                <a:close/>
                <a:moveTo>
                  <a:pt x="89289" y="18242"/>
                </a:moveTo>
                <a:lnTo>
                  <a:pt x="86900" y="18242"/>
                </a:lnTo>
                <a:lnTo>
                  <a:pt x="86900" y="15853"/>
                </a:lnTo>
                <a:lnTo>
                  <a:pt x="89289" y="15853"/>
                </a:lnTo>
                <a:close/>
                <a:moveTo>
                  <a:pt x="89289" y="20778"/>
                </a:moveTo>
                <a:lnTo>
                  <a:pt x="86900" y="20778"/>
                </a:lnTo>
                <a:lnTo>
                  <a:pt x="86900" y="18389"/>
                </a:lnTo>
                <a:lnTo>
                  <a:pt x="89289" y="18389"/>
                </a:lnTo>
                <a:close/>
                <a:moveTo>
                  <a:pt x="89289" y="23316"/>
                </a:moveTo>
                <a:lnTo>
                  <a:pt x="86900" y="23316"/>
                </a:lnTo>
                <a:lnTo>
                  <a:pt x="86900" y="20928"/>
                </a:lnTo>
                <a:lnTo>
                  <a:pt x="89289" y="20928"/>
                </a:lnTo>
                <a:close/>
                <a:moveTo>
                  <a:pt x="89289" y="25854"/>
                </a:moveTo>
                <a:lnTo>
                  <a:pt x="86900" y="25854"/>
                </a:lnTo>
                <a:lnTo>
                  <a:pt x="86900" y="23465"/>
                </a:lnTo>
                <a:lnTo>
                  <a:pt x="89289" y="23465"/>
                </a:lnTo>
                <a:close/>
                <a:moveTo>
                  <a:pt x="89289" y="28391"/>
                </a:moveTo>
                <a:lnTo>
                  <a:pt x="86900" y="28391"/>
                </a:lnTo>
                <a:lnTo>
                  <a:pt x="86900" y="26002"/>
                </a:lnTo>
                <a:lnTo>
                  <a:pt x="89289" y="26002"/>
                </a:lnTo>
                <a:close/>
                <a:moveTo>
                  <a:pt x="89289" y="30928"/>
                </a:moveTo>
                <a:lnTo>
                  <a:pt x="86900" y="30928"/>
                </a:lnTo>
                <a:lnTo>
                  <a:pt x="86900" y="28540"/>
                </a:lnTo>
                <a:lnTo>
                  <a:pt x="89289" y="28540"/>
                </a:lnTo>
                <a:close/>
                <a:moveTo>
                  <a:pt x="89289" y="33466"/>
                </a:moveTo>
                <a:lnTo>
                  <a:pt x="86900" y="33466"/>
                </a:lnTo>
                <a:lnTo>
                  <a:pt x="86900" y="31077"/>
                </a:lnTo>
                <a:lnTo>
                  <a:pt x="89289" y="31077"/>
                </a:lnTo>
                <a:close/>
                <a:moveTo>
                  <a:pt x="89289" y="36003"/>
                </a:moveTo>
                <a:lnTo>
                  <a:pt x="86900" y="36003"/>
                </a:lnTo>
                <a:lnTo>
                  <a:pt x="86900" y="33614"/>
                </a:lnTo>
                <a:lnTo>
                  <a:pt x="89289" y="33614"/>
                </a:lnTo>
                <a:close/>
                <a:moveTo>
                  <a:pt x="89289" y="38540"/>
                </a:moveTo>
                <a:lnTo>
                  <a:pt x="86900" y="38540"/>
                </a:lnTo>
                <a:lnTo>
                  <a:pt x="86900" y="36152"/>
                </a:lnTo>
                <a:lnTo>
                  <a:pt x="89289" y="36152"/>
                </a:lnTo>
                <a:close/>
                <a:moveTo>
                  <a:pt x="89289" y="41079"/>
                </a:moveTo>
                <a:lnTo>
                  <a:pt x="86900" y="41079"/>
                </a:lnTo>
                <a:lnTo>
                  <a:pt x="86900" y="38690"/>
                </a:lnTo>
                <a:lnTo>
                  <a:pt x="89289" y="38690"/>
                </a:lnTo>
                <a:close/>
                <a:moveTo>
                  <a:pt x="89289" y="43616"/>
                </a:moveTo>
                <a:lnTo>
                  <a:pt x="86900" y="43616"/>
                </a:lnTo>
                <a:lnTo>
                  <a:pt x="86900" y="41226"/>
                </a:lnTo>
                <a:lnTo>
                  <a:pt x="89289" y="41226"/>
                </a:lnTo>
                <a:close/>
                <a:moveTo>
                  <a:pt x="89289" y="46152"/>
                </a:moveTo>
                <a:lnTo>
                  <a:pt x="86900" y="46152"/>
                </a:lnTo>
                <a:lnTo>
                  <a:pt x="86900" y="43764"/>
                </a:lnTo>
                <a:lnTo>
                  <a:pt x="89289" y="43764"/>
                </a:lnTo>
                <a:close/>
                <a:moveTo>
                  <a:pt x="89289" y="48691"/>
                </a:moveTo>
                <a:lnTo>
                  <a:pt x="86900" y="48691"/>
                </a:lnTo>
                <a:lnTo>
                  <a:pt x="86900" y="46302"/>
                </a:lnTo>
                <a:lnTo>
                  <a:pt x="89289" y="46302"/>
                </a:lnTo>
                <a:close/>
                <a:moveTo>
                  <a:pt x="89289" y="51228"/>
                </a:moveTo>
                <a:lnTo>
                  <a:pt x="86900" y="51228"/>
                </a:lnTo>
                <a:lnTo>
                  <a:pt x="86900" y="48839"/>
                </a:lnTo>
                <a:lnTo>
                  <a:pt x="89289" y="48839"/>
                </a:lnTo>
                <a:close/>
                <a:moveTo>
                  <a:pt x="89289" y="53765"/>
                </a:moveTo>
                <a:lnTo>
                  <a:pt x="86900" y="53765"/>
                </a:lnTo>
                <a:lnTo>
                  <a:pt x="86900" y="51376"/>
                </a:lnTo>
                <a:lnTo>
                  <a:pt x="89289" y="51376"/>
                </a:lnTo>
                <a:close/>
                <a:moveTo>
                  <a:pt x="89289" y="56303"/>
                </a:moveTo>
                <a:lnTo>
                  <a:pt x="86900" y="56303"/>
                </a:lnTo>
                <a:lnTo>
                  <a:pt x="86900" y="53914"/>
                </a:lnTo>
                <a:lnTo>
                  <a:pt x="89289" y="53914"/>
                </a:lnTo>
                <a:close/>
                <a:moveTo>
                  <a:pt x="89289" y="58840"/>
                </a:moveTo>
                <a:lnTo>
                  <a:pt x="86900" y="58840"/>
                </a:lnTo>
                <a:lnTo>
                  <a:pt x="86900" y="56451"/>
                </a:lnTo>
                <a:lnTo>
                  <a:pt x="89289" y="56451"/>
                </a:lnTo>
                <a:close/>
                <a:moveTo>
                  <a:pt x="86752" y="5554"/>
                </a:moveTo>
                <a:lnTo>
                  <a:pt x="84363" y="5554"/>
                </a:lnTo>
                <a:lnTo>
                  <a:pt x="84363" y="3165"/>
                </a:lnTo>
                <a:lnTo>
                  <a:pt x="86752" y="3165"/>
                </a:lnTo>
                <a:close/>
                <a:moveTo>
                  <a:pt x="86752" y="8092"/>
                </a:moveTo>
                <a:lnTo>
                  <a:pt x="84363" y="8092"/>
                </a:lnTo>
                <a:lnTo>
                  <a:pt x="84363" y="5703"/>
                </a:lnTo>
                <a:lnTo>
                  <a:pt x="86752" y="5703"/>
                </a:lnTo>
                <a:close/>
                <a:moveTo>
                  <a:pt x="86752" y="10629"/>
                </a:moveTo>
                <a:lnTo>
                  <a:pt x="84363" y="10629"/>
                </a:lnTo>
                <a:lnTo>
                  <a:pt x="84363" y="8240"/>
                </a:lnTo>
                <a:lnTo>
                  <a:pt x="86752" y="8240"/>
                </a:lnTo>
                <a:close/>
                <a:moveTo>
                  <a:pt x="86752" y="13166"/>
                </a:moveTo>
                <a:lnTo>
                  <a:pt x="84363" y="13166"/>
                </a:lnTo>
                <a:lnTo>
                  <a:pt x="84363" y="10777"/>
                </a:lnTo>
                <a:lnTo>
                  <a:pt x="86752" y="10777"/>
                </a:lnTo>
                <a:close/>
                <a:moveTo>
                  <a:pt x="86752" y="15704"/>
                </a:moveTo>
                <a:lnTo>
                  <a:pt x="84363" y="15704"/>
                </a:lnTo>
                <a:lnTo>
                  <a:pt x="84363" y="13316"/>
                </a:lnTo>
                <a:lnTo>
                  <a:pt x="86752" y="13316"/>
                </a:lnTo>
                <a:close/>
                <a:moveTo>
                  <a:pt x="86752" y="18242"/>
                </a:moveTo>
                <a:lnTo>
                  <a:pt x="84363" y="18242"/>
                </a:lnTo>
                <a:lnTo>
                  <a:pt x="84363" y="15853"/>
                </a:lnTo>
                <a:lnTo>
                  <a:pt x="86752" y="15853"/>
                </a:lnTo>
                <a:close/>
                <a:moveTo>
                  <a:pt x="86752" y="20778"/>
                </a:moveTo>
                <a:lnTo>
                  <a:pt x="84363" y="20778"/>
                </a:lnTo>
                <a:lnTo>
                  <a:pt x="84363" y="18389"/>
                </a:lnTo>
                <a:lnTo>
                  <a:pt x="86752" y="18389"/>
                </a:lnTo>
                <a:close/>
                <a:moveTo>
                  <a:pt x="86752" y="23316"/>
                </a:moveTo>
                <a:lnTo>
                  <a:pt x="84363" y="23316"/>
                </a:lnTo>
                <a:lnTo>
                  <a:pt x="84363" y="20928"/>
                </a:lnTo>
                <a:lnTo>
                  <a:pt x="86752" y="20928"/>
                </a:lnTo>
                <a:close/>
                <a:moveTo>
                  <a:pt x="86752" y="25854"/>
                </a:moveTo>
                <a:lnTo>
                  <a:pt x="84363" y="25854"/>
                </a:lnTo>
                <a:lnTo>
                  <a:pt x="84363" y="23465"/>
                </a:lnTo>
                <a:lnTo>
                  <a:pt x="86752" y="23465"/>
                </a:lnTo>
                <a:close/>
                <a:moveTo>
                  <a:pt x="86752" y="28391"/>
                </a:moveTo>
                <a:lnTo>
                  <a:pt x="84363" y="28391"/>
                </a:lnTo>
                <a:lnTo>
                  <a:pt x="84363" y="26002"/>
                </a:lnTo>
                <a:lnTo>
                  <a:pt x="86752" y="26002"/>
                </a:lnTo>
                <a:close/>
                <a:moveTo>
                  <a:pt x="86752" y="30928"/>
                </a:moveTo>
                <a:lnTo>
                  <a:pt x="84363" y="30928"/>
                </a:lnTo>
                <a:lnTo>
                  <a:pt x="84363" y="28540"/>
                </a:lnTo>
                <a:lnTo>
                  <a:pt x="86752" y="28540"/>
                </a:lnTo>
                <a:close/>
                <a:moveTo>
                  <a:pt x="86752" y="33466"/>
                </a:moveTo>
                <a:lnTo>
                  <a:pt x="84363" y="33466"/>
                </a:lnTo>
                <a:lnTo>
                  <a:pt x="84363" y="31077"/>
                </a:lnTo>
                <a:lnTo>
                  <a:pt x="86752" y="31077"/>
                </a:lnTo>
                <a:close/>
                <a:moveTo>
                  <a:pt x="86752" y="36003"/>
                </a:moveTo>
                <a:lnTo>
                  <a:pt x="84363" y="36003"/>
                </a:lnTo>
                <a:lnTo>
                  <a:pt x="84363" y="33614"/>
                </a:lnTo>
                <a:lnTo>
                  <a:pt x="86752" y="33614"/>
                </a:lnTo>
                <a:close/>
                <a:moveTo>
                  <a:pt x="86752" y="38540"/>
                </a:moveTo>
                <a:lnTo>
                  <a:pt x="84363" y="38540"/>
                </a:lnTo>
                <a:lnTo>
                  <a:pt x="84363" y="36152"/>
                </a:lnTo>
                <a:lnTo>
                  <a:pt x="86752" y="36152"/>
                </a:lnTo>
                <a:close/>
                <a:moveTo>
                  <a:pt x="86752" y="41079"/>
                </a:moveTo>
                <a:lnTo>
                  <a:pt x="84363" y="41079"/>
                </a:lnTo>
                <a:lnTo>
                  <a:pt x="84363" y="38690"/>
                </a:lnTo>
                <a:lnTo>
                  <a:pt x="86752" y="38690"/>
                </a:lnTo>
                <a:close/>
                <a:moveTo>
                  <a:pt x="86752" y="43616"/>
                </a:moveTo>
                <a:lnTo>
                  <a:pt x="84363" y="43616"/>
                </a:lnTo>
                <a:lnTo>
                  <a:pt x="84363" y="41226"/>
                </a:lnTo>
                <a:lnTo>
                  <a:pt x="86752" y="41226"/>
                </a:lnTo>
                <a:close/>
                <a:moveTo>
                  <a:pt x="86752" y="46152"/>
                </a:moveTo>
                <a:lnTo>
                  <a:pt x="84363" y="46152"/>
                </a:lnTo>
                <a:lnTo>
                  <a:pt x="84363" y="43764"/>
                </a:lnTo>
                <a:lnTo>
                  <a:pt x="86752" y="43764"/>
                </a:lnTo>
                <a:close/>
                <a:moveTo>
                  <a:pt x="86752" y="48691"/>
                </a:moveTo>
                <a:lnTo>
                  <a:pt x="84363" y="48691"/>
                </a:lnTo>
                <a:lnTo>
                  <a:pt x="84363" y="46302"/>
                </a:lnTo>
                <a:lnTo>
                  <a:pt x="86752" y="46302"/>
                </a:lnTo>
                <a:close/>
                <a:moveTo>
                  <a:pt x="86752" y="51228"/>
                </a:moveTo>
                <a:lnTo>
                  <a:pt x="84363" y="51228"/>
                </a:lnTo>
                <a:lnTo>
                  <a:pt x="84363" y="48839"/>
                </a:lnTo>
                <a:lnTo>
                  <a:pt x="86752" y="48839"/>
                </a:lnTo>
                <a:close/>
                <a:moveTo>
                  <a:pt x="86752" y="53765"/>
                </a:moveTo>
                <a:lnTo>
                  <a:pt x="84363" y="53765"/>
                </a:lnTo>
                <a:lnTo>
                  <a:pt x="84363" y="51376"/>
                </a:lnTo>
                <a:lnTo>
                  <a:pt x="86752" y="51376"/>
                </a:lnTo>
                <a:close/>
                <a:moveTo>
                  <a:pt x="86752" y="56303"/>
                </a:moveTo>
                <a:lnTo>
                  <a:pt x="84363" y="56303"/>
                </a:lnTo>
                <a:lnTo>
                  <a:pt x="84363" y="53914"/>
                </a:lnTo>
                <a:lnTo>
                  <a:pt x="86752" y="53914"/>
                </a:lnTo>
                <a:close/>
                <a:moveTo>
                  <a:pt x="86752" y="58840"/>
                </a:moveTo>
                <a:lnTo>
                  <a:pt x="84363" y="58840"/>
                </a:lnTo>
                <a:lnTo>
                  <a:pt x="84363" y="56451"/>
                </a:lnTo>
                <a:lnTo>
                  <a:pt x="86752" y="56451"/>
                </a:lnTo>
                <a:close/>
                <a:moveTo>
                  <a:pt x="84215" y="5554"/>
                </a:moveTo>
                <a:lnTo>
                  <a:pt x="81826" y="5554"/>
                </a:lnTo>
                <a:lnTo>
                  <a:pt x="81826" y="3165"/>
                </a:lnTo>
                <a:lnTo>
                  <a:pt x="84215" y="3165"/>
                </a:lnTo>
                <a:close/>
                <a:moveTo>
                  <a:pt x="84215" y="8092"/>
                </a:moveTo>
                <a:lnTo>
                  <a:pt x="81826" y="8092"/>
                </a:lnTo>
                <a:lnTo>
                  <a:pt x="81826" y="5703"/>
                </a:lnTo>
                <a:lnTo>
                  <a:pt x="84215" y="5703"/>
                </a:lnTo>
                <a:close/>
                <a:moveTo>
                  <a:pt x="84215" y="10629"/>
                </a:moveTo>
                <a:lnTo>
                  <a:pt x="81826" y="10629"/>
                </a:lnTo>
                <a:lnTo>
                  <a:pt x="81826" y="8240"/>
                </a:lnTo>
                <a:lnTo>
                  <a:pt x="84215" y="8240"/>
                </a:lnTo>
                <a:close/>
                <a:moveTo>
                  <a:pt x="84215" y="13166"/>
                </a:moveTo>
                <a:lnTo>
                  <a:pt x="81826" y="13166"/>
                </a:lnTo>
                <a:lnTo>
                  <a:pt x="81826" y="10777"/>
                </a:lnTo>
                <a:lnTo>
                  <a:pt x="84215" y="10777"/>
                </a:lnTo>
                <a:close/>
                <a:moveTo>
                  <a:pt x="84215" y="15704"/>
                </a:moveTo>
                <a:lnTo>
                  <a:pt x="81826" y="15704"/>
                </a:lnTo>
                <a:lnTo>
                  <a:pt x="81826" y="13316"/>
                </a:lnTo>
                <a:lnTo>
                  <a:pt x="84215" y="13316"/>
                </a:lnTo>
                <a:close/>
                <a:moveTo>
                  <a:pt x="84215" y="18242"/>
                </a:moveTo>
                <a:lnTo>
                  <a:pt x="81826" y="18242"/>
                </a:lnTo>
                <a:lnTo>
                  <a:pt x="81826" y="15853"/>
                </a:lnTo>
                <a:lnTo>
                  <a:pt x="84215" y="15853"/>
                </a:lnTo>
                <a:close/>
                <a:moveTo>
                  <a:pt x="84215" y="20778"/>
                </a:moveTo>
                <a:lnTo>
                  <a:pt x="81826" y="20778"/>
                </a:lnTo>
                <a:lnTo>
                  <a:pt x="81826" y="18389"/>
                </a:lnTo>
                <a:lnTo>
                  <a:pt x="84215" y="18389"/>
                </a:lnTo>
                <a:close/>
                <a:moveTo>
                  <a:pt x="84215" y="23316"/>
                </a:moveTo>
                <a:lnTo>
                  <a:pt x="81826" y="23316"/>
                </a:lnTo>
                <a:lnTo>
                  <a:pt x="81826" y="20928"/>
                </a:lnTo>
                <a:lnTo>
                  <a:pt x="84215" y="20928"/>
                </a:lnTo>
                <a:close/>
                <a:moveTo>
                  <a:pt x="84215" y="25854"/>
                </a:moveTo>
                <a:lnTo>
                  <a:pt x="81826" y="25854"/>
                </a:lnTo>
                <a:lnTo>
                  <a:pt x="81826" y="23465"/>
                </a:lnTo>
                <a:lnTo>
                  <a:pt x="84215" y="23465"/>
                </a:lnTo>
                <a:close/>
                <a:moveTo>
                  <a:pt x="84215" y="28391"/>
                </a:moveTo>
                <a:lnTo>
                  <a:pt x="81826" y="28391"/>
                </a:lnTo>
                <a:lnTo>
                  <a:pt x="81826" y="26002"/>
                </a:lnTo>
                <a:lnTo>
                  <a:pt x="84215" y="26002"/>
                </a:lnTo>
                <a:close/>
                <a:moveTo>
                  <a:pt x="84215" y="30928"/>
                </a:moveTo>
                <a:lnTo>
                  <a:pt x="81826" y="30928"/>
                </a:lnTo>
                <a:lnTo>
                  <a:pt x="81826" y="28540"/>
                </a:lnTo>
                <a:lnTo>
                  <a:pt x="84215" y="28540"/>
                </a:lnTo>
                <a:close/>
                <a:moveTo>
                  <a:pt x="84215" y="33466"/>
                </a:moveTo>
                <a:lnTo>
                  <a:pt x="81826" y="33466"/>
                </a:lnTo>
                <a:lnTo>
                  <a:pt x="81826" y="31077"/>
                </a:lnTo>
                <a:lnTo>
                  <a:pt x="84215" y="31077"/>
                </a:lnTo>
                <a:close/>
                <a:moveTo>
                  <a:pt x="84215" y="36003"/>
                </a:moveTo>
                <a:lnTo>
                  <a:pt x="81826" y="36003"/>
                </a:lnTo>
                <a:lnTo>
                  <a:pt x="81826" y="33614"/>
                </a:lnTo>
                <a:lnTo>
                  <a:pt x="84215" y="33614"/>
                </a:lnTo>
                <a:close/>
                <a:moveTo>
                  <a:pt x="84215" y="38540"/>
                </a:moveTo>
                <a:lnTo>
                  <a:pt x="81826" y="38540"/>
                </a:lnTo>
                <a:lnTo>
                  <a:pt x="81826" y="36152"/>
                </a:lnTo>
                <a:lnTo>
                  <a:pt x="84215" y="36152"/>
                </a:lnTo>
                <a:close/>
                <a:moveTo>
                  <a:pt x="84215" y="41079"/>
                </a:moveTo>
                <a:lnTo>
                  <a:pt x="81826" y="41079"/>
                </a:lnTo>
                <a:lnTo>
                  <a:pt x="81826" y="38690"/>
                </a:lnTo>
                <a:lnTo>
                  <a:pt x="84215" y="38690"/>
                </a:lnTo>
                <a:close/>
                <a:moveTo>
                  <a:pt x="84215" y="43616"/>
                </a:moveTo>
                <a:lnTo>
                  <a:pt x="81826" y="43616"/>
                </a:lnTo>
                <a:lnTo>
                  <a:pt x="81826" y="41226"/>
                </a:lnTo>
                <a:lnTo>
                  <a:pt x="84215" y="41226"/>
                </a:lnTo>
                <a:close/>
                <a:moveTo>
                  <a:pt x="84215" y="46152"/>
                </a:moveTo>
                <a:lnTo>
                  <a:pt x="81826" y="46152"/>
                </a:lnTo>
                <a:lnTo>
                  <a:pt x="81826" y="43764"/>
                </a:lnTo>
                <a:lnTo>
                  <a:pt x="84215" y="43764"/>
                </a:lnTo>
                <a:close/>
                <a:moveTo>
                  <a:pt x="84215" y="48691"/>
                </a:moveTo>
                <a:lnTo>
                  <a:pt x="81826" y="48691"/>
                </a:lnTo>
                <a:lnTo>
                  <a:pt x="81826" y="46302"/>
                </a:lnTo>
                <a:lnTo>
                  <a:pt x="84215" y="46302"/>
                </a:lnTo>
                <a:close/>
                <a:moveTo>
                  <a:pt x="84215" y="51228"/>
                </a:moveTo>
                <a:lnTo>
                  <a:pt x="81826" y="51228"/>
                </a:lnTo>
                <a:lnTo>
                  <a:pt x="81826" y="48839"/>
                </a:lnTo>
                <a:lnTo>
                  <a:pt x="84215" y="48839"/>
                </a:lnTo>
                <a:close/>
                <a:moveTo>
                  <a:pt x="84215" y="53765"/>
                </a:moveTo>
                <a:lnTo>
                  <a:pt x="81826" y="53765"/>
                </a:lnTo>
                <a:lnTo>
                  <a:pt x="81826" y="51376"/>
                </a:lnTo>
                <a:lnTo>
                  <a:pt x="84215" y="51376"/>
                </a:lnTo>
                <a:close/>
                <a:moveTo>
                  <a:pt x="84215" y="56303"/>
                </a:moveTo>
                <a:lnTo>
                  <a:pt x="81826" y="56303"/>
                </a:lnTo>
                <a:lnTo>
                  <a:pt x="81826" y="53914"/>
                </a:lnTo>
                <a:lnTo>
                  <a:pt x="84215" y="53914"/>
                </a:lnTo>
                <a:close/>
                <a:moveTo>
                  <a:pt x="84215" y="58840"/>
                </a:moveTo>
                <a:lnTo>
                  <a:pt x="81826" y="58840"/>
                </a:lnTo>
                <a:lnTo>
                  <a:pt x="81826" y="56451"/>
                </a:lnTo>
                <a:lnTo>
                  <a:pt x="84215" y="56451"/>
                </a:lnTo>
                <a:close/>
                <a:moveTo>
                  <a:pt x="81677" y="5554"/>
                </a:moveTo>
                <a:lnTo>
                  <a:pt x="79288" y="5554"/>
                </a:lnTo>
                <a:lnTo>
                  <a:pt x="79288" y="3165"/>
                </a:lnTo>
                <a:lnTo>
                  <a:pt x="81677" y="3165"/>
                </a:lnTo>
                <a:close/>
                <a:moveTo>
                  <a:pt x="81677" y="8092"/>
                </a:moveTo>
                <a:lnTo>
                  <a:pt x="79288" y="8092"/>
                </a:lnTo>
                <a:lnTo>
                  <a:pt x="79288" y="5703"/>
                </a:lnTo>
                <a:lnTo>
                  <a:pt x="81677" y="5703"/>
                </a:lnTo>
                <a:close/>
                <a:moveTo>
                  <a:pt x="81677" y="10629"/>
                </a:moveTo>
                <a:lnTo>
                  <a:pt x="79288" y="10629"/>
                </a:lnTo>
                <a:lnTo>
                  <a:pt x="79288" y="8240"/>
                </a:lnTo>
                <a:lnTo>
                  <a:pt x="81677" y="8240"/>
                </a:lnTo>
                <a:close/>
                <a:moveTo>
                  <a:pt x="81677" y="13166"/>
                </a:moveTo>
                <a:lnTo>
                  <a:pt x="79288" y="13166"/>
                </a:lnTo>
                <a:lnTo>
                  <a:pt x="79288" y="10777"/>
                </a:lnTo>
                <a:lnTo>
                  <a:pt x="81677" y="10777"/>
                </a:lnTo>
                <a:close/>
                <a:moveTo>
                  <a:pt x="81677" y="15704"/>
                </a:moveTo>
                <a:lnTo>
                  <a:pt x="79288" y="15704"/>
                </a:lnTo>
                <a:lnTo>
                  <a:pt x="79288" y="13316"/>
                </a:lnTo>
                <a:lnTo>
                  <a:pt x="81677" y="13316"/>
                </a:lnTo>
                <a:close/>
                <a:moveTo>
                  <a:pt x="81677" y="18242"/>
                </a:moveTo>
                <a:lnTo>
                  <a:pt x="79288" y="18242"/>
                </a:lnTo>
                <a:lnTo>
                  <a:pt x="79288" y="15853"/>
                </a:lnTo>
                <a:lnTo>
                  <a:pt x="81677" y="15853"/>
                </a:lnTo>
                <a:close/>
                <a:moveTo>
                  <a:pt x="81677" y="20778"/>
                </a:moveTo>
                <a:lnTo>
                  <a:pt x="79288" y="20778"/>
                </a:lnTo>
                <a:lnTo>
                  <a:pt x="79288" y="18389"/>
                </a:lnTo>
                <a:lnTo>
                  <a:pt x="81677" y="18389"/>
                </a:lnTo>
                <a:close/>
                <a:moveTo>
                  <a:pt x="81677" y="23316"/>
                </a:moveTo>
                <a:lnTo>
                  <a:pt x="79288" y="23316"/>
                </a:lnTo>
                <a:lnTo>
                  <a:pt x="79288" y="20928"/>
                </a:lnTo>
                <a:lnTo>
                  <a:pt x="81677" y="20928"/>
                </a:lnTo>
                <a:close/>
                <a:moveTo>
                  <a:pt x="81677" y="25854"/>
                </a:moveTo>
                <a:lnTo>
                  <a:pt x="79288" y="25854"/>
                </a:lnTo>
                <a:lnTo>
                  <a:pt x="79288" y="23465"/>
                </a:lnTo>
                <a:lnTo>
                  <a:pt x="81677" y="23465"/>
                </a:lnTo>
                <a:close/>
                <a:moveTo>
                  <a:pt x="81677" y="28391"/>
                </a:moveTo>
                <a:lnTo>
                  <a:pt x="79288" y="28391"/>
                </a:lnTo>
                <a:lnTo>
                  <a:pt x="79288" y="26002"/>
                </a:lnTo>
                <a:lnTo>
                  <a:pt x="81677" y="26002"/>
                </a:lnTo>
                <a:close/>
                <a:moveTo>
                  <a:pt x="81677" y="30928"/>
                </a:moveTo>
                <a:lnTo>
                  <a:pt x="79288" y="30928"/>
                </a:lnTo>
                <a:lnTo>
                  <a:pt x="79288" y="28540"/>
                </a:lnTo>
                <a:lnTo>
                  <a:pt x="81677" y="28540"/>
                </a:lnTo>
                <a:close/>
                <a:moveTo>
                  <a:pt x="81677" y="33466"/>
                </a:moveTo>
                <a:lnTo>
                  <a:pt x="79288" y="33466"/>
                </a:lnTo>
                <a:lnTo>
                  <a:pt x="79288" y="31077"/>
                </a:lnTo>
                <a:lnTo>
                  <a:pt x="81677" y="31077"/>
                </a:lnTo>
                <a:close/>
                <a:moveTo>
                  <a:pt x="81677" y="36003"/>
                </a:moveTo>
                <a:lnTo>
                  <a:pt x="79288" y="36003"/>
                </a:lnTo>
                <a:lnTo>
                  <a:pt x="79288" y="33614"/>
                </a:lnTo>
                <a:lnTo>
                  <a:pt x="81677" y="33614"/>
                </a:lnTo>
                <a:close/>
                <a:moveTo>
                  <a:pt x="81677" y="38540"/>
                </a:moveTo>
                <a:lnTo>
                  <a:pt x="79288" y="38540"/>
                </a:lnTo>
                <a:lnTo>
                  <a:pt x="79288" y="36152"/>
                </a:lnTo>
                <a:lnTo>
                  <a:pt x="81677" y="36152"/>
                </a:lnTo>
                <a:close/>
                <a:moveTo>
                  <a:pt x="81677" y="41079"/>
                </a:moveTo>
                <a:lnTo>
                  <a:pt x="79288" y="41079"/>
                </a:lnTo>
                <a:lnTo>
                  <a:pt x="79288" y="38690"/>
                </a:lnTo>
                <a:lnTo>
                  <a:pt x="81677" y="38690"/>
                </a:lnTo>
                <a:close/>
                <a:moveTo>
                  <a:pt x="81677" y="43616"/>
                </a:moveTo>
                <a:lnTo>
                  <a:pt x="79288" y="43616"/>
                </a:lnTo>
                <a:lnTo>
                  <a:pt x="79288" y="41226"/>
                </a:lnTo>
                <a:lnTo>
                  <a:pt x="81677" y="41226"/>
                </a:lnTo>
                <a:close/>
                <a:moveTo>
                  <a:pt x="81677" y="46152"/>
                </a:moveTo>
                <a:lnTo>
                  <a:pt x="79288" y="46152"/>
                </a:lnTo>
                <a:lnTo>
                  <a:pt x="79288" y="43764"/>
                </a:lnTo>
                <a:lnTo>
                  <a:pt x="81677" y="43764"/>
                </a:lnTo>
                <a:close/>
                <a:moveTo>
                  <a:pt x="81677" y="48691"/>
                </a:moveTo>
                <a:lnTo>
                  <a:pt x="79288" y="48691"/>
                </a:lnTo>
                <a:lnTo>
                  <a:pt x="79288" y="46302"/>
                </a:lnTo>
                <a:lnTo>
                  <a:pt x="81677" y="46302"/>
                </a:lnTo>
                <a:close/>
                <a:moveTo>
                  <a:pt x="81677" y="51228"/>
                </a:moveTo>
                <a:lnTo>
                  <a:pt x="79288" y="51228"/>
                </a:lnTo>
                <a:lnTo>
                  <a:pt x="79288" y="48839"/>
                </a:lnTo>
                <a:lnTo>
                  <a:pt x="81677" y="48839"/>
                </a:lnTo>
                <a:close/>
                <a:moveTo>
                  <a:pt x="81677" y="53765"/>
                </a:moveTo>
                <a:lnTo>
                  <a:pt x="79288" y="53765"/>
                </a:lnTo>
                <a:lnTo>
                  <a:pt x="79288" y="51376"/>
                </a:lnTo>
                <a:lnTo>
                  <a:pt x="81677" y="51376"/>
                </a:lnTo>
                <a:close/>
                <a:moveTo>
                  <a:pt x="81677" y="56303"/>
                </a:moveTo>
                <a:lnTo>
                  <a:pt x="79288" y="56303"/>
                </a:lnTo>
                <a:lnTo>
                  <a:pt x="79288" y="53914"/>
                </a:lnTo>
                <a:lnTo>
                  <a:pt x="81677" y="53914"/>
                </a:lnTo>
                <a:close/>
                <a:moveTo>
                  <a:pt x="81677" y="58840"/>
                </a:moveTo>
                <a:lnTo>
                  <a:pt x="79288" y="58840"/>
                </a:lnTo>
                <a:lnTo>
                  <a:pt x="79288" y="56451"/>
                </a:lnTo>
                <a:lnTo>
                  <a:pt x="81677" y="56451"/>
                </a:lnTo>
                <a:close/>
                <a:moveTo>
                  <a:pt x="79139" y="5554"/>
                </a:moveTo>
                <a:lnTo>
                  <a:pt x="76751" y="5554"/>
                </a:lnTo>
                <a:lnTo>
                  <a:pt x="76751" y="3165"/>
                </a:lnTo>
                <a:lnTo>
                  <a:pt x="79139" y="3165"/>
                </a:lnTo>
                <a:close/>
                <a:moveTo>
                  <a:pt x="79139" y="8092"/>
                </a:moveTo>
                <a:lnTo>
                  <a:pt x="76751" y="8092"/>
                </a:lnTo>
                <a:lnTo>
                  <a:pt x="76751" y="5703"/>
                </a:lnTo>
                <a:lnTo>
                  <a:pt x="79139" y="5703"/>
                </a:lnTo>
                <a:close/>
                <a:moveTo>
                  <a:pt x="79139" y="10629"/>
                </a:moveTo>
                <a:lnTo>
                  <a:pt x="76751" y="10629"/>
                </a:lnTo>
                <a:lnTo>
                  <a:pt x="76751" y="8240"/>
                </a:lnTo>
                <a:lnTo>
                  <a:pt x="79139" y="8240"/>
                </a:lnTo>
                <a:close/>
                <a:moveTo>
                  <a:pt x="79139" y="13166"/>
                </a:moveTo>
                <a:lnTo>
                  <a:pt x="76751" y="13166"/>
                </a:lnTo>
                <a:lnTo>
                  <a:pt x="76751" y="10777"/>
                </a:lnTo>
                <a:lnTo>
                  <a:pt x="79139" y="10777"/>
                </a:lnTo>
                <a:close/>
                <a:moveTo>
                  <a:pt x="79139" y="15704"/>
                </a:moveTo>
                <a:lnTo>
                  <a:pt x="76751" y="15704"/>
                </a:lnTo>
                <a:lnTo>
                  <a:pt x="76751" y="13316"/>
                </a:lnTo>
                <a:lnTo>
                  <a:pt x="79139" y="13316"/>
                </a:lnTo>
                <a:close/>
                <a:moveTo>
                  <a:pt x="79139" y="18242"/>
                </a:moveTo>
                <a:lnTo>
                  <a:pt x="76751" y="18242"/>
                </a:lnTo>
                <a:lnTo>
                  <a:pt x="76751" y="15853"/>
                </a:lnTo>
                <a:lnTo>
                  <a:pt x="79139" y="15853"/>
                </a:lnTo>
                <a:close/>
                <a:moveTo>
                  <a:pt x="79139" y="20778"/>
                </a:moveTo>
                <a:lnTo>
                  <a:pt x="76751" y="20778"/>
                </a:lnTo>
                <a:lnTo>
                  <a:pt x="76751" y="18389"/>
                </a:lnTo>
                <a:lnTo>
                  <a:pt x="79139" y="18389"/>
                </a:lnTo>
                <a:close/>
                <a:moveTo>
                  <a:pt x="79139" y="23316"/>
                </a:moveTo>
                <a:lnTo>
                  <a:pt x="76751" y="23316"/>
                </a:lnTo>
                <a:lnTo>
                  <a:pt x="76751" y="20928"/>
                </a:lnTo>
                <a:lnTo>
                  <a:pt x="79139" y="20928"/>
                </a:lnTo>
                <a:close/>
                <a:moveTo>
                  <a:pt x="79139" y="25854"/>
                </a:moveTo>
                <a:lnTo>
                  <a:pt x="76751" y="25854"/>
                </a:lnTo>
                <a:lnTo>
                  <a:pt x="76751" y="23465"/>
                </a:lnTo>
                <a:lnTo>
                  <a:pt x="79139" y="23465"/>
                </a:lnTo>
                <a:close/>
                <a:moveTo>
                  <a:pt x="79139" y="28391"/>
                </a:moveTo>
                <a:lnTo>
                  <a:pt x="76751" y="28391"/>
                </a:lnTo>
                <a:lnTo>
                  <a:pt x="76751" y="26002"/>
                </a:lnTo>
                <a:lnTo>
                  <a:pt x="79139" y="26002"/>
                </a:lnTo>
                <a:close/>
                <a:moveTo>
                  <a:pt x="79139" y="30928"/>
                </a:moveTo>
                <a:lnTo>
                  <a:pt x="76751" y="30928"/>
                </a:lnTo>
                <a:lnTo>
                  <a:pt x="76751" y="28540"/>
                </a:lnTo>
                <a:lnTo>
                  <a:pt x="79139" y="28540"/>
                </a:lnTo>
                <a:close/>
                <a:moveTo>
                  <a:pt x="79139" y="33466"/>
                </a:moveTo>
                <a:lnTo>
                  <a:pt x="76751" y="33466"/>
                </a:lnTo>
                <a:lnTo>
                  <a:pt x="76751" y="31077"/>
                </a:lnTo>
                <a:lnTo>
                  <a:pt x="79139" y="31077"/>
                </a:lnTo>
                <a:close/>
                <a:moveTo>
                  <a:pt x="79139" y="36003"/>
                </a:moveTo>
                <a:lnTo>
                  <a:pt x="76751" y="36003"/>
                </a:lnTo>
                <a:lnTo>
                  <a:pt x="76751" y="33614"/>
                </a:lnTo>
                <a:lnTo>
                  <a:pt x="79139" y="33614"/>
                </a:lnTo>
                <a:close/>
                <a:moveTo>
                  <a:pt x="79139" y="38540"/>
                </a:moveTo>
                <a:lnTo>
                  <a:pt x="76751" y="38540"/>
                </a:lnTo>
                <a:lnTo>
                  <a:pt x="76751" y="36152"/>
                </a:lnTo>
                <a:lnTo>
                  <a:pt x="79139" y="36152"/>
                </a:lnTo>
                <a:close/>
                <a:moveTo>
                  <a:pt x="79139" y="41079"/>
                </a:moveTo>
                <a:lnTo>
                  <a:pt x="76751" y="41079"/>
                </a:lnTo>
                <a:lnTo>
                  <a:pt x="76751" y="38690"/>
                </a:lnTo>
                <a:lnTo>
                  <a:pt x="79139" y="38690"/>
                </a:lnTo>
                <a:close/>
                <a:moveTo>
                  <a:pt x="79139" y="43616"/>
                </a:moveTo>
                <a:lnTo>
                  <a:pt x="76751" y="43616"/>
                </a:lnTo>
                <a:lnTo>
                  <a:pt x="76751" y="41226"/>
                </a:lnTo>
                <a:lnTo>
                  <a:pt x="79139" y="41226"/>
                </a:lnTo>
                <a:close/>
                <a:moveTo>
                  <a:pt x="79139" y="46152"/>
                </a:moveTo>
                <a:lnTo>
                  <a:pt x="76751" y="46152"/>
                </a:lnTo>
                <a:lnTo>
                  <a:pt x="76751" y="43764"/>
                </a:lnTo>
                <a:lnTo>
                  <a:pt x="79139" y="43764"/>
                </a:lnTo>
                <a:close/>
                <a:moveTo>
                  <a:pt x="79139" y="48691"/>
                </a:moveTo>
                <a:lnTo>
                  <a:pt x="76751" y="48691"/>
                </a:lnTo>
                <a:lnTo>
                  <a:pt x="76751" y="46302"/>
                </a:lnTo>
                <a:lnTo>
                  <a:pt x="79139" y="46302"/>
                </a:lnTo>
                <a:close/>
                <a:moveTo>
                  <a:pt x="79139" y="51228"/>
                </a:moveTo>
                <a:lnTo>
                  <a:pt x="76751" y="51228"/>
                </a:lnTo>
                <a:lnTo>
                  <a:pt x="76751" y="48839"/>
                </a:lnTo>
                <a:lnTo>
                  <a:pt x="79139" y="48839"/>
                </a:lnTo>
                <a:close/>
                <a:moveTo>
                  <a:pt x="79139" y="53765"/>
                </a:moveTo>
                <a:lnTo>
                  <a:pt x="76751" y="53765"/>
                </a:lnTo>
                <a:lnTo>
                  <a:pt x="76751" y="51376"/>
                </a:lnTo>
                <a:lnTo>
                  <a:pt x="79139" y="51376"/>
                </a:lnTo>
                <a:close/>
                <a:moveTo>
                  <a:pt x="79139" y="56303"/>
                </a:moveTo>
                <a:lnTo>
                  <a:pt x="76751" y="56303"/>
                </a:lnTo>
                <a:lnTo>
                  <a:pt x="76751" y="53914"/>
                </a:lnTo>
                <a:lnTo>
                  <a:pt x="79139" y="53914"/>
                </a:lnTo>
                <a:close/>
                <a:moveTo>
                  <a:pt x="79139" y="58840"/>
                </a:moveTo>
                <a:lnTo>
                  <a:pt x="76751" y="58840"/>
                </a:lnTo>
                <a:lnTo>
                  <a:pt x="76751" y="56451"/>
                </a:lnTo>
                <a:lnTo>
                  <a:pt x="79139" y="56451"/>
                </a:lnTo>
                <a:close/>
                <a:moveTo>
                  <a:pt x="76603" y="5554"/>
                </a:moveTo>
                <a:lnTo>
                  <a:pt x="74214" y="5554"/>
                </a:lnTo>
                <a:lnTo>
                  <a:pt x="74214" y="3165"/>
                </a:lnTo>
                <a:lnTo>
                  <a:pt x="76603" y="3165"/>
                </a:lnTo>
                <a:close/>
                <a:moveTo>
                  <a:pt x="76603" y="8092"/>
                </a:moveTo>
                <a:lnTo>
                  <a:pt x="74214" y="8092"/>
                </a:lnTo>
                <a:lnTo>
                  <a:pt x="74214" y="5703"/>
                </a:lnTo>
                <a:lnTo>
                  <a:pt x="76603" y="5703"/>
                </a:lnTo>
                <a:close/>
                <a:moveTo>
                  <a:pt x="76603" y="10629"/>
                </a:moveTo>
                <a:lnTo>
                  <a:pt x="74214" y="10629"/>
                </a:lnTo>
                <a:lnTo>
                  <a:pt x="74214" y="8240"/>
                </a:lnTo>
                <a:lnTo>
                  <a:pt x="76603" y="8240"/>
                </a:lnTo>
                <a:close/>
                <a:moveTo>
                  <a:pt x="76603" y="13166"/>
                </a:moveTo>
                <a:lnTo>
                  <a:pt x="74214" y="13166"/>
                </a:lnTo>
                <a:lnTo>
                  <a:pt x="74214" y="10777"/>
                </a:lnTo>
                <a:lnTo>
                  <a:pt x="76603" y="10777"/>
                </a:lnTo>
                <a:close/>
                <a:moveTo>
                  <a:pt x="76603" y="15704"/>
                </a:moveTo>
                <a:lnTo>
                  <a:pt x="74214" y="15704"/>
                </a:lnTo>
                <a:lnTo>
                  <a:pt x="74214" y="13316"/>
                </a:lnTo>
                <a:lnTo>
                  <a:pt x="76603" y="13316"/>
                </a:lnTo>
                <a:close/>
                <a:moveTo>
                  <a:pt x="76603" y="18242"/>
                </a:moveTo>
                <a:lnTo>
                  <a:pt x="74214" y="18242"/>
                </a:lnTo>
                <a:lnTo>
                  <a:pt x="74214" y="15853"/>
                </a:lnTo>
                <a:lnTo>
                  <a:pt x="76603" y="15853"/>
                </a:lnTo>
                <a:close/>
                <a:moveTo>
                  <a:pt x="76603" y="20778"/>
                </a:moveTo>
                <a:lnTo>
                  <a:pt x="74214" y="20778"/>
                </a:lnTo>
                <a:lnTo>
                  <a:pt x="74214" y="18389"/>
                </a:lnTo>
                <a:lnTo>
                  <a:pt x="76603" y="18389"/>
                </a:lnTo>
                <a:close/>
                <a:moveTo>
                  <a:pt x="76603" y="23316"/>
                </a:moveTo>
                <a:lnTo>
                  <a:pt x="74214" y="23316"/>
                </a:lnTo>
                <a:lnTo>
                  <a:pt x="74214" y="20928"/>
                </a:lnTo>
                <a:lnTo>
                  <a:pt x="76603" y="20928"/>
                </a:lnTo>
                <a:close/>
                <a:moveTo>
                  <a:pt x="76603" y="25854"/>
                </a:moveTo>
                <a:lnTo>
                  <a:pt x="74214" y="25854"/>
                </a:lnTo>
                <a:lnTo>
                  <a:pt x="74214" y="23465"/>
                </a:lnTo>
                <a:lnTo>
                  <a:pt x="76603" y="23465"/>
                </a:lnTo>
                <a:close/>
                <a:moveTo>
                  <a:pt x="76603" y="28391"/>
                </a:moveTo>
                <a:lnTo>
                  <a:pt x="74214" y="28391"/>
                </a:lnTo>
                <a:lnTo>
                  <a:pt x="74214" y="26002"/>
                </a:lnTo>
                <a:lnTo>
                  <a:pt x="76603" y="26002"/>
                </a:lnTo>
                <a:close/>
                <a:moveTo>
                  <a:pt x="76603" y="30928"/>
                </a:moveTo>
                <a:lnTo>
                  <a:pt x="74214" y="30928"/>
                </a:lnTo>
                <a:lnTo>
                  <a:pt x="74214" y="28540"/>
                </a:lnTo>
                <a:lnTo>
                  <a:pt x="76603" y="28540"/>
                </a:lnTo>
                <a:close/>
                <a:moveTo>
                  <a:pt x="76603" y="33466"/>
                </a:moveTo>
                <a:lnTo>
                  <a:pt x="74214" y="33466"/>
                </a:lnTo>
                <a:lnTo>
                  <a:pt x="74214" y="31077"/>
                </a:lnTo>
                <a:lnTo>
                  <a:pt x="76603" y="31077"/>
                </a:lnTo>
                <a:close/>
                <a:moveTo>
                  <a:pt x="76603" y="36003"/>
                </a:moveTo>
                <a:lnTo>
                  <a:pt x="74214" y="36003"/>
                </a:lnTo>
                <a:lnTo>
                  <a:pt x="74214" y="33614"/>
                </a:lnTo>
                <a:lnTo>
                  <a:pt x="76603" y="33614"/>
                </a:lnTo>
                <a:close/>
                <a:moveTo>
                  <a:pt x="76603" y="38540"/>
                </a:moveTo>
                <a:lnTo>
                  <a:pt x="74214" y="38540"/>
                </a:lnTo>
                <a:lnTo>
                  <a:pt x="74214" y="36152"/>
                </a:lnTo>
                <a:lnTo>
                  <a:pt x="76603" y="36152"/>
                </a:lnTo>
                <a:close/>
                <a:moveTo>
                  <a:pt x="76603" y="41079"/>
                </a:moveTo>
                <a:lnTo>
                  <a:pt x="74214" y="41079"/>
                </a:lnTo>
                <a:lnTo>
                  <a:pt x="74214" y="38690"/>
                </a:lnTo>
                <a:lnTo>
                  <a:pt x="76603" y="38690"/>
                </a:lnTo>
                <a:close/>
                <a:moveTo>
                  <a:pt x="76603" y="43616"/>
                </a:moveTo>
                <a:lnTo>
                  <a:pt x="74214" y="43616"/>
                </a:lnTo>
                <a:lnTo>
                  <a:pt x="74214" y="41226"/>
                </a:lnTo>
                <a:lnTo>
                  <a:pt x="76603" y="41226"/>
                </a:lnTo>
                <a:close/>
                <a:moveTo>
                  <a:pt x="76603" y="46152"/>
                </a:moveTo>
                <a:lnTo>
                  <a:pt x="74214" y="46152"/>
                </a:lnTo>
                <a:lnTo>
                  <a:pt x="74214" y="43764"/>
                </a:lnTo>
                <a:lnTo>
                  <a:pt x="76603" y="43764"/>
                </a:lnTo>
                <a:close/>
                <a:moveTo>
                  <a:pt x="76603" y="48691"/>
                </a:moveTo>
                <a:lnTo>
                  <a:pt x="74214" y="48691"/>
                </a:lnTo>
                <a:lnTo>
                  <a:pt x="74214" y="46302"/>
                </a:lnTo>
                <a:lnTo>
                  <a:pt x="76603" y="46302"/>
                </a:lnTo>
                <a:close/>
                <a:moveTo>
                  <a:pt x="76603" y="51228"/>
                </a:moveTo>
                <a:lnTo>
                  <a:pt x="74214" y="51228"/>
                </a:lnTo>
                <a:lnTo>
                  <a:pt x="74214" y="48839"/>
                </a:lnTo>
                <a:lnTo>
                  <a:pt x="76603" y="48839"/>
                </a:lnTo>
                <a:close/>
                <a:moveTo>
                  <a:pt x="76603" y="53765"/>
                </a:moveTo>
                <a:lnTo>
                  <a:pt x="74214" y="53765"/>
                </a:lnTo>
                <a:lnTo>
                  <a:pt x="74214" y="51376"/>
                </a:lnTo>
                <a:lnTo>
                  <a:pt x="76603" y="51376"/>
                </a:lnTo>
                <a:close/>
                <a:moveTo>
                  <a:pt x="76603" y="56303"/>
                </a:moveTo>
                <a:lnTo>
                  <a:pt x="74214" y="56303"/>
                </a:lnTo>
                <a:lnTo>
                  <a:pt x="74214" y="53914"/>
                </a:lnTo>
                <a:lnTo>
                  <a:pt x="76603" y="53914"/>
                </a:lnTo>
                <a:close/>
                <a:moveTo>
                  <a:pt x="76603" y="58840"/>
                </a:moveTo>
                <a:lnTo>
                  <a:pt x="74214" y="58840"/>
                </a:lnTo>
                <a:lnTo>
                  <a:pt x="74214" y="56451"/>
                </a:lnTo>
                <a:lnTo>
                  <a:pt x="76603" y="56451"/>
                </a:lnTo>
                <a:close/>
                <a:moveTo>
                  <a:pt x="74065" y="5554"/>
                </a:moveTo>
                <a:lnTo>
                  <a:pt x="71676" y="5554"/>
                </a:lnTo>
                <a:lnTo>
                  <a:pt x="71676" y="3165"/>
                </a:lnTo>
                <a:lnTo>
                  <a:pt x="74065" y="3165"/>
                </a:lnTo>
                <a:close/>
                <a:moveTo>
                  <a:pt x="74065" y="8092"/>
                </a:moveTo>
                <a:lnTo>
                  <a:pt x="71676" y="8092"/>
                </a:lnTo>
                <a:lnTo>
                  <a:pt x="71676" y="5703"/>
                </a:lnTo>
                <a:lnTo>
                  <a:pt x="74065" y="5703"/>
                </a:lnTo>
                <a:close/>
                <a:moveTo>
                  <a:pt x="74065" y="10629"/>
                </a:moveTo>
                <a:lnTo>
                  <a:pt x="71676" y="10629"/>
                </a:lnTo>
                <a:lnTo>
                  <a:pt x="71676" y="8240"/>
                </a:lnTo>
                <a:lnTo>
                  <a:pt x="74065" y="8240"/>
                </a:lnTo>
                <a:close/>
                <a:moveTo>
                  <a:pt x="74065" y="13166"/>
                </a:moveTo>
                <a:lnTo>
                  <a:pt x="71676" y="13166"/>
                </a:lnTo>
                <a:lnTo>
                  <a:pt x="71676" y="10777"/>
                </a:lnTo>
                <a:lnTo>
                  <a:pt x="74065" y="10777"/>
                </a:lnTo>
                <a:close/>
                <a:moveTo>
                  <a:pt x="74065" y="15704"/>
                </a:moveTo>
                <a:lnTo>
                  <a:pt x="71676" y="15704"/>
                </a:lnTo>
                <a:lnTo>
                  <a:pt x="71676" y="13316"/>
                </a:lnTo>
                <a:lnTo>
                  <a:pt x="74065" y="13316"/>
                </a:lnTo>
                <a:close/>
                <a:moveTo>
                  <a:pt x="74065" y="18242"/>
                </a:moveTo>
                <a:lnTo>
                  <a:pt x="71676" y="18242"/>
                </a:lnTo>
                <a:lnTo>
                  <a:pt x="71676" y="15853"/>
                </a:lnTo>
                <a:lnTo>
                  <a:pt x="74065" y="15853"/>
                </a:lnTo>
                <a:close/>
                <a:moveTo>
                  <a:pt x="74065" y="20778"/>
                </a:moveTo>
                <a:lnTo>
                  <a:pt x="71676" y="20778"/>
                </a:lnTo>
                <a:lnTo>
                  <a:pt x="71676" y="18389"/>
                </a:lnTo>
                <a:lnTo>
                  <a:pt x="74065" y="18389"/>
                </a:lnTo>
                <a:close/>
                <a:moveTo>
                  <a:pt x="74065" y="23316"/>
                </a:moveTo>
                <a:lnTo>
                  <a:pt x="71676" y="23316"/>
                </a:lnTo>
                <a:lnTo>
                  <a:pt x="71676" y="20928"/>
                </a:lnTo>
                <a:lnTo>
                  <a:pt x="74065" y="20928"/>
                </a:lnTo>
                <a:close/>
                <a:moveTo>
                  <a:pt x="74065" y="25854"/>
                </a:moveTo>
                <a:lnTo>
                  <a:pt x="71676" y="25854"/>
                </a:lnTo>
                <a:lnTo>
                  <a:pt x="71676" y="23465"/>
                </a:lnTo>
                <a:lnTo>
                  <a:pt x="74065" y="23465"/>
                </a:lnTo>
                <a:close/>
                <a:moveTo>
                  <a:pt x="74065" y="28391"/>
                </a:moveTo>
                <a:lnTo>
                  <a:pt x="71676" y="28391"/>
                </a:lnTo>
                <a:lnTo>
                  <a:pt x="71676" y="26002"/>
                </a:lnTo>
                <a:lnTo>
                  <a:pt x="74065" y="26002"/>
                </a:lnTo>
                <a:close/>
                <a:moveTo>
                  <a:pt x="74065" y="30928"/>
                </a:moveTo>
                <a:lnTo>
                  <a:pt x="71676" y="30928"/>
                </a:lnTo>
                <a:lnTo>
                  <a:pt x="71676" y="28540"/>
                </a:lnTo>
                <a:lnTo>
                  <a:pt x="74065" y="28540"/>
                </a:lnTo>
                <a:close/>
                <a:moveTo>
                  <a:pt x="74065" y="33466"/>
                </a:moveTo>
                <a:lnTo>
                  <a:pt x="71676" y="33466"/>
                </a:lnTo>
                <a:lnTo>
                  <a:pt x="71676" y="31077"/>
                </a:lnTo>
                <a:lnTo>
                  <a:pt x="74065" y="31077"/>
                </a:lnTo>
                <a:close/>
                <a:moveTo>
                  <a:pt x="74065" y="36003"/>
                </a:moveTo>
                <a:lnTo>
                  <a:pt x="71676" y="36003"/>
                </a:lnTo>
                <a:lnTo>
                  <a:pt x="71676" y="33614"/>
                </a:lnTo>
                <a:lnTo>
                  <a:pt x="74065" y="33614"/>
                </a:lnTo>
                <a:close/>
                <a:moveTo>
                  <a:pt x="74065" y="38540"/>
                </a:moveTo>
                <a:lnTo>
                  <a:pt x="71676" y="38540"/>
                </a:lnTo>
                <a:lnTo>
                  <a:pt x="71676" y="36152"/>
                </a:lnTo>
                <a:lnTo>
                  <a:pt x="74065" y="36152"/>
                </a:lnTo>
                <a:close/>
                <a:moveTo>
                  <a:pt x="74065" y="41079"/>
                </a:moveTo>
                <a:lnTo>
                  <a:pt x="71676" y="41079"/>
                </a:lnTo>
                <a:lnTo>
                  <a:pt x="71676" y="38690"/>
                </a:lnTo>
                <a:lnTo>
                  <a:pt x="74065" y="38690"/>
                </a:lnTo>
                <a:close/>
                <a:moveTo>
                  <a:pt x="74065" y="43616"/>
                </a:moveTo>
                <a:lnTo>
                  <a:pt x="71676" y="43616"/>
                </a:lnTo>
                <a:lnTo>
                  <a:pt x="71676" y="41226"/>
                </a:lnTo>
                <a:lnTo>
                  <a:pt x="74065" y="41226"/>
                </a:lnTo>
                <a:close/>
                <a:moveTo>
                  <a:pt x="74065" y="46152"/>
                </a:moveTo>
                <a:lnTo>
                  <a:pt x="71676" y="46152"/>
                </a:lnTo>
                <a:lnTo>
                  <a:pt x="71676" y="43764"/>
                </a:lnTo>
                <a:lnTo>
                  <a:pt x="74065" y="43764"/>
                </a:lnTo>
                <a:close/>
                <a:moveTo>
                  <a:pt x="74065" y="48691"/>
                </a:moveTo>
                <a:lnTo>
                  <a:pt x="71676" y="48691"/>
                </a:lnTo>
                <a:lnTo>
                  <a:pt x="71676" y="46302"/>
                </a:lnTo>
                <a:lnTo>
                  <a:pt x="74065" y="46302"/>
                </a:lnTo>
                <a:close/>
                <a:moveTo>
                  <a:pt x="74065" y="51228"/>
                </a:moveTo>
                <a:lnTo>
                  <a:pt x="71676" y="51228"/>
                </a:lnTo>
                <a:lnTo>
                  <a:pt x="71676" y="48839"/>
                </a:lnTo>
                <a:lnTo>
                  <a:pt x="74065" y="48839"/>
                </a:lnTo>
                <a:close/>
                <a:moveTo>
                  <a:pt x="74065" y="53765"/>
                </a:moveTo>
                <a:lnTo>
                  <a:pt x="71676" y="53765"/>
                </a:lnTo>
                <a:lnTo>
                  <a:pt x="71676" y="51376"/>
                </a:lnTo>
                <a:lnTo>
                  <a:pt x="74065" y="51376"/>
                </a:lnTo>
                <a:close/>
                <a:moveTo>
                  <a:pt x="74065" y="56303"/>
                </a:moveTo>
                <a:lnTo>
                  <a:pt x="71676" y="56303"/>
                </a:lnTo>
                <a:lnTo>
                  <a:pt x="71676" y="53914"/>
                </a:lnTo>
                <a:lnTo>
                  <a:pt x="74065" y="53914"/>
                </a:lnTo>
                <a:close/>
                <a:moveTo>
                  <a:pt x="74065" y="58840"/>
                </a:moveTo>
                <a:lnTo>
                  <a:pt x="71676" y="58840"/>
                </a:lnTo>
                <a:lnTo>
                  <a:pt x="71676" y="56451"/>
                </a:lnTo>
                <a:lnTo>
                  <a:pt x="74065" y="56451"/>
                </a:lnTo>
                <a:close/>
                <a:moveTo>
                  <a:pt x="71527" y="5554"/>
                </a:moveTo>
                <a:lnTo>
                  <a:pt x="69139" y="5554"/>
                </a:lnTo>
                <a:lnTo>
                  <a:pt x="69139" y="3165"/>
                </a:lnTo>
                <a:lnTo>
                  <a:pt x="71527" y="3165"/>
                </a:lnTo>
                <a:close/>
                <a:moveTo>
                  <a:pt x="71527" y="8092"/>
                </a:moveTo>
                <a:lnTo>
                  <a:pt x="69139" y="8092"/>
                </a:lnTo>
                <a:lnTo>
                  <a:pt x="69139" y="5703"/>
                </a:lnTo>
                <a:lnTo>
                  <a:pt x="71527" y="5703"/>
                </a:lnTo>
                <a:close/>
                <a:moveTo>
                  <a:pt x="71527" y="10629"/>
                </a:moveTo>
                <a:lnTo>
                  <a:pt x="69139" y="10629"/>
                </a:lnTo>
                <a:lnTo>
                  <a:pt x="69139" y="8240"/>
                </a:lnTo>
                <a:lnTo>
                  <a:pt x="71527" y="8240"/>
                </a:lnTo>
                <a:close/>
                <a:moveTo>
                  <a:pt x="71527" y="13166"/>
                </a:moveTo>
                <a:lnTo>
                  <a:pt x="69139" y="13166"/>
                </a:lnTo>
                <a:lnTo>
                  <a:pt x="69139" y="10777"/>
                </a:lnTo>
                <a:lnTo>
                  <a:pt x="71527" y="10777"/>
                </a:lnTo>
                <a:close/>
                <a:moveTo>
                  <a:pt x="71527" y="15704"/>
                </a:moveTo>
                <a:lnTo>
                  <a:pt x="69139" y="15704"/>
                </a:lnTo>
                <a:lnTo>
                  <a:pt x="69139" y="13316"/>
                </a:lnTo>
                <a:lnTo>
                  <a:pt x="71527" y="13316"/>
                </a:lnTo>
                <a:close/>
                <a:moveTo>
                  <a:pt x="71527" y="18242"/>
                </a:moveTo>
                <a:lnTo>
                  <a:pt x="69139" y="18242"/>
                </a:lnTo>
                <a:lnTo>
                  <a:pt x="69139" y="15853"/>
                </a:lnTo>
                <a:lnTo>
                  <a:pt x="71527" y="15853"/>
                </a:lnTo>
                <a:close/>
                <a:moveTo>
                  <a:pt x="71527" y="20778"/>
                </a:moveTo>
                <a:lnTo>
                  <a:pt x="69139" y="20778"/>
                </a:lnTo>
                <a:lnTo>
                  <a:pt x="69139" y="18389"/>
                </a:lnTo>
                <a:lnTo>
                  <a:pt x="71527" y="18389"/>
                </a:lnTo>
                <a:close/>
                <a:moveTo>
                  <a:pt x="71527" y="23316"/>
                </a:moveTo>
                <a:lnTo>
                  <a:pt x="69139" y="23316"/>
                </a:lnTo>
                <a:lnTo>
                  <a:pt x="69139" y="20928"/>
                </a:lnTo>
                <a:lnTo>
                  <a:pt x="71527" y="20928"/>
                </a:lnTo>
                <a:close/>
                <a:moveTo>
                  <a:pt x="71527" y="25854"/>
                </a:moveTo>
                <a:lnTo>
                  <a:pt x="69139" y="25854"/>
                </a:lnTo>
                <a:lnTo>
                  <a:pt x="69139" y="23465"/>
                </a:lnTo>
                <a:lnTo>
                  <a:pt x="71527" y="23465"/>
                </a:lnTo>
                <a:close/>
                <a:moveTo>
                  <a:pt x="71527" y="28391"/>
                </a:moveTo>
                <a:lnTo>
                  <a:pt x="69139" y="28391"/>
                </a:lnTo>
                <a:lnTo>
                  <a:pt x="69139" y="26002"/>
                </a:lnTo>
                <a:lnTo>
                  <a:pt x="71527" y="26002"/>
                </a:lnTo>
                <a:close/>
                <a:moveTo>
                  <a:pt x="71527" y="30928"/>
                </a:moveTo>
                <a:lnTo>
                  <a:pt x="69139" y="30928"/>
                </a:lnTo>
                <a:lnTo>
                  <a:pt x="69139" y="28540"/>
                </a:lnTo>
                <a:lnTo>
                  <a:pt x="71527" y="28540"/>
                </a:lnTo>
                <a:close/>
                <a:moveTo>
                  <a:pt x="71527" y="33466"/>
                </a:moveTo>
                <a:lnTo>
                  <a:pt x="69139" y="33466"/>
                </a:lnTo>
                <a:lnTo>
                  <a:pt x="69139" y="31077"/>
                </a:lnTo>
                <a:lnTo>
                  <a:pt x="71527" y="31077"/>
                </a:lnTo>
                <a:close/>
                <a:moveTo>
                  <a:pt x="71527" y="36003"/>
                </a:moveTo>
                <a:lnTo>
                  <a:pt x="69139" y="36003"/>
                </a:lnTo>
                <a:lnTo>
                  <a:pt x="69139" y="33614"/>
                </a:lnTo>
                <a:lnTo>
                  <a:pt x="71527" y="33614"/>
                </a:lnTo>
                <a:close/>
                <a:moveTo>
                  <a:pt x="71527" y="38540"/>
                </a:moveTo>
                <a:lnTo>
                  <a:pt x="69139" y="38540"/>
                </a:lnTo>
                <a:lnTo>
                  <a:pt x="69139" y="36152"/>
                </a:lnTo>
                <a:lnTo>
                  <a:pt x="71527" y="36152"/>
                </a:lnTo>
                <a:close/>
                <a:moveTo>
                  <a:pt x="71527" y="41079"/>
                </a:moveTo>
                <a:lnTo>
                  <a:pt x="69139" y="41079"/>
                </a:lnTo>
                <a:lnTo>
                  <a:pt x="69139" y="38690"/>
                </a:lnTo>
                <a:lnTo>
                  <a:pt x="71527" y="38690"/>
                </a:lnTo>
                <a:close/>
                <a:moveTo>
                  <a:pt x="71527" y="43616"/>
                </a:moveTo>
                <a:lnTo>
                  <a:pt x="69139" y="43616"/>
                </a:lnTo>
                <a:lnTo>
                  <a:pt x="69139" y="41226"/>
                </a:lnTo>
                <a:lnTo>
                  <a:pt x="71527" y="41226"/>
                </a:lnTo>
                <a:close/>
                <a:moveTo>
                  <a:pt x="71527" y="46152"/>
                </a:moveTo>
                <a:lnTo>
                  <a:pt x="69139" y="46152"/>
                </a:lnTo>
                <a:lnTo>
                  <a:pt x="69139" y="43764"/>
                </a:lnTo>
                <a:lnTo>
                  <a:pt x="71527" y="43764"/>
                </a:lnTo>
                <a:close/>
                <a:moveTo>
                  <a:pt x="71527" y="48691"/>
                </a:moveTo>
                <a:lnTo>
                  <a:pt x="69139" y="48691"/>
                </a:lnTo>
                <a:lnTo>
                  <a:pt x="69139" y="46302"/>
                </a:lnTo>
                <a:lnTo>
                  <a:pt x="71527" y="46302"/>
                </a:lnTo>
                <a:close/>
                <a:moveTo>
                  <a:pt x="71527" y="51228"/>
                </a:moveTo>
                <a:lnTo>
                  <a:pt x="69139" y="51228"/>
                </a:lnTo>
                <a:lnTo>
                  <a:pt x="69139" y="48839"/>
                </a:lnTo>
                <a:lnTo>
                  <a:pt x="71527" y="48839"/>
                </a:lnTo>
                <a:close/>
                <a:moveTo>
                  <a:pt x="71527" y="53765"/>
                </a:moveTo>
                <a:lnTo>
                  <a:pt x="69139" y="53765"/>
                </a:lnTo>
                <a:lnTo>
                  <a:pt x="69139" y="51376"/>
                </a:lnTo>
                <a:lnTo>
                  <a:pt x="71527" y="51376"/>
                </a:lnTo>
                <a:close/>
                <a:moveTo>
                  <a:pt x="71527" y="56303"/>
                </a:moveTo>
                <a:lnTo>
                  <a:pt x="69139" y="56303"/>
                </a:lnTo>
                <a:lnTo>
                  <a:pt x="69139" y="53914"/>
                </a:lnTo>
                <a:lnTo>
                  <a:pt x="71527" y="53914"/>
                </a:lnTo>
                <a:close/>
                <a:moveTo>
                  <a:pt x="71527" y="58840"/>
                </a:moveTo>
                <a:lnTo>
                  <a:pt x="69139" y="58840"/>
                </a:lnTo>
                <a:lnTo>
                  <a:pt x="69139" y="56451"/>
                </a:lnTo>
                <a:lnTo>
                  <a:pt x="71527" y="56451"/>
                </a:lnTo>
                <a:close/>
                <a:moveTo>
                  <a:pt x="68990" y="5554"/>
                </a:moveTo>
                <a:lnTo>
                  <a:pt x="66601" y="5554"/>
                </a:lnTo>
                <a:lnTo>
                  <a:pt x="66601" y="3165"/>
                </a:lnTo>
                <a:lnTo>
                  <a:pt x="68990" y="3165"/>
                </a:lnTo>
                <a:close/>
                <a:moveTo>
                  <a:pt x="68990" y="8092"/>
                </a:moveTo>
                <a:lnTo>
                  <a:pt x="66601" y="8092"/>
                </a:lnTo>
                <a:lnTo>
                  <a:pt x="66601" y="5703"/>
                </a:lnTo>
                <a:lnTo>
                  <a:pt x="68990" y="5703"/>
                </a:lnTo>
                <a:close/>
                <a:moveTo>
                  <a:pt x="68990" y="10629"/>
                </a:moveTo>
                <a:lnTo>
                  <a:pt x="66601" y="10629"/>
                </a:lnTo>
                <a:lnTo>
                  <a:pt x="66601" y="8240"/>
                </a:lnTo>
                <a:lnTo>
                  <a:pt x="68990" y="8240"/>
                </a:lnTo>
                <a:close/>
                <a:moveTo>
                  <a:pt x="68990" y="13166"/>
                </a:moveTo>
                <a:lnTo>
                  <a:pt x="66601" y="13166"/>
                </a:lnTo>
                <a:lnTo>
                  <a:pt x="66601" y="10777"/>
                </a:lnTo>
                <a:lnTo>
                  <a:pt x="68990" y="10777"/>
                </a:lnTo>
                <a:close/>
                <a:moveTo>
                  <a:pt x="68990" y="15704"/>
                </a:moveTo>
                <a:lnTo>
                  <a:pt x="66601" y="15704"/>
                </a:lnTo>
                <a:lnTo>
                  <a:pt x="66601" y="13316"/>
                </a:lnTo>
                <a:lnTo>
                  <a:pt x="68990" y="13316"/>
                </a:lnTo>
                <a:close/>
                <a:moveTo>
                  <a:pt x="68990" y="18242"/>
                </a:moveTo>
                <a:lnTo>
                  <a:pt x="66601" y="18242"/>
                </a:lnTo>
                <a:lnTo>
                  <a:pt x="66601" y="15853"/>
                </a:lnTo>
                <a:lnTo>
                  <a:pt x="68990" y="15853"/>
                </a:lnTo>
                <a:close/>
                <a:moveTo>
                  <a:pt x="68990" y="20778"/>
                </a:moveTo>
                <a:lnTo>
                  <a:pt x="66601" y="20778"/>
                </a:lnTo>
                <a:lnTo>
                  <a:pt x="66601" y="18389"/>
                </a:lnTo>
                <a:lnTo>
                  <a:pt x="68990" y="18389"/>
                </a:lnTo>
                <a:close/>
                <a:moveTo>
                  <a:pt x="68990" y="23316"/>
                </a:moveTo>
                <a:lnTo>
                  <a:pt x="66601" y="23316"/>
                </a:lnTo>
                <a:lnTo>
                  <a:pt x="66601" y="20928"/>
                </a:lnTo>
                <a:lnTo>
                  <a:pt x="68990" y="20928"/>
                </a:lnTo>
                <a:close/>
                <a:moveTo>
                  <a:pt x="68990" y="25854"/>
                </a:moveTo>
                <a:lnTo>
                  <a:pt x="66601" y="25854"/>
                </a:lnTo>
                <a:lnTo>
                  <a:pt x="66601" y="23465"/>
                </a:lnTo>
                <a:lnTo>
                  <a:pt x="68990" y="23465"/>
                </a:lnTo>
                <a:close/>
                <a:moveTo>
                  <a:pt x="68990" y="28391"/>
                </a:moveTo>
                <a:lnTo>
                  <a:pt x="66601" y="28391"/>
                </a:lnTo>
                <a:lnTo>
                  <a:pt x="66601" y="26002"/>
                </a:lnTo>
                <a:lnTo>
                  <a:pt x="68990" y="26002"/>
                </a:lnTo>
                <a:close/>
                <a:moveTo>
                  <a:pt x="68990" y="30928"/>
                </a:moveTo>
                <a:lnTo>
                  <a:pt x="66601" y="30928"/>
                </a:lnTo>
                <a:lnTo>
                  <a:pt x="66601" y="28540"/>
                </a:lnTo>
                <a:lnTo>
                  <a:pt x="68990" y="28540"/>
                </a:lnTo>
                <a:close/>
                <a:moveTo>
                  <a:pt x="68990" y="33466"/>
                </a:moveTo>
                <a:lnTo>
                  <a:pt x="66601" y="33466"/>
                </a:lnTo>
                <a:lnTo>
                  <a:pt x="66601" y="31077"/>
                </a:lnTo>
                <a:lnTo>
                  <a:pt x="68990" y="31077"/>
                </a:lnTo>
                <a:close/>
                <a:moveTo>
                  <a:pt x="68990" y="36003"/>
                </a:moveTo>
                <a:lnTo>
                  <a:pt x="66601" y="36003"/>
                </a:lnTo>
                <a:lnTo>
                  <a:pt x="66601" y="33614"/>
                </a:lnTo>
                <a:lnTo>
                  <a:pt x="68990" y="33614"/>
                </a:lnTo>
                <a:close/>
                <a:moveTo>
                  <a:pt x="68990" y="38540"/>
                </a:moveTo>
                <a:lnTo>
                  <a:pt x="66601" y="38540"/>
                </a:lnTo>
                <a:lnTo>
                  <a:pt x="66601" y="36152"/>
                </a:lnTo>
                <a:lnTo>
                  <a:pt x="68990" y="36152"/>
                </a:lnTo>
                <a:close/>
                <a:moveTo>
                  <a:pt x="68990" y="41079"/>
                </a:moveTo>
                <a:lnTo>
                  <a:pt x="66601" y="41079"/>
                </a:lnTo>
                <a:lnTo>
                  <a:pt x="66601" y="38690"/>
                </a:lnTo>
                <a:lnTo>
                  <a:pt x="68990" y="38690"/>
                </a:lnTo>
                <a:close/>
                <a:moveTo>
                  <a:pt x="68990" y="43616"/>
                </a:moveTo>
                <a:lnTo>
                  <a:pt x="66601" y="43616"/>
                </a:lnTo>
                <a:lnTo>
                  <a:pt x="66601" y="41226"/>
                </a:lnTo>
                <a:lnTo>
                  <a:pt x="68990" y="41226"/>
                </a:lnTo>
                <a:close/>
                <a:moveTo>
                  <a:pt x="68990" y="46152"/>
                </a:moveTo>
                <a:lnTo>
                  <a:pt x="66601" y="46152"/>
                </a:lnTo>
                <a:lnTo>
                  <a:pt x="66601" y="43764"/>
                </a:lnTo>
                <a:lnTo>
                  <a:pt x="68990" y="43764"/>
                </a:lnTo>
                <a:close/>
                <a:moveTo>
                  <a:pt x="68990" y="48691"/>
                </a:moveTo>
                <a:lnTo>
                  <a:pt x="66601" y="48691"/>
                </a:lnTo>
                <a:lnTo>
                  <a:pt x="66601" y="46302"/>
                </a:lnTo>
                <a:lnTo>
                  <a:pt x="68990" y="46302"/>
                </a:lnTo>
                <a:close/>
                <a:moveTo>
                  <a:pt x="68990" y="51228"/>
                </a:moveTo>
                <a:lnTo>
                  <a:pt x="66601" y="51228"/>
                </a:lnTo>
                <a:lnTo>
                  <a:pt x="66601" y="48839"/>
                </a:lnTo>
                <a:lnTo>
                  <a:pt x="68990" y="48839"/>
                </a:lnTo>
                <a:close/>
                <a:moveTo>
                  <a:pt x="68990" y="53765"/>
                </a:moveTo>
                <a:lnTo>
                  <a:pt x="66601" y="53765"/>
                </a:lnTo>
                <a:lnTo>
                  <a:pt x="66601" y="51376"/>
                </a:lnTo>
                <a:lnTo>
                  <a:pt x="68990" y="51376"/>
                </a:lnTo>
                <a:close/>
                <a:moveTo>
                  <a:pt x="68990" y="56303"/>
                </a:moveTo>
                <a:lnTo>
                  <a:pt x="66601" y="56303"/>
                </a:lnTo>
                <a:lnTo>
                  <a:pt x="66601" y="53914"/>
                </a:lnTo>
                <a:lnTo>
                  <a:pt x="68990" y="53914"/>
                </a:lnTo>
                <a:close/>
                <a:moveTo>
                  <a:pt x="68990" y="58840"/>
                </a:moveTo>
                <a:lnTo>
                  <a:pt x="66601" y="58840"/>
                </a:lnTo>
                <a:lnTo>
                  <a:pt x="66601" y="56451"/>
                </a:lnTo>
                <a:lnTo>
                  <a:pt x="68990" y="56451"/>
                </a:lnTo>
                <a:close/>
                <a:moveTo>
                  <a:pt x="66452" y="5554"/>
                </a:moveTo>
                <a:lnTo>
                  <a:pt x="64064" y="5554"/>
                </a:lnTo>
                <a:lnTo>
                  <a:pt x="64064" y="3165"/>
                </a:lnTo>
                <a:lnTo>
                  <a:pt x="66452" y="3165"/>
                </a:lnTo>
                <a:close/>
                <a:moveTo>
                  <a:pt x="66452" y="8092"/>
                </a:moveTo>
                <a:lnTo>
                  <a:pt x="64064" y="8092"/>
                </a:lnTo>
                <a:lnTo>
                  <a:pt x="64064" y="5703"/>
                </a:lnTo>
                <a:lnTo>
                  <a:pt x="66452" y="5703"/>
                </a:lnTo>
                <a:close/>
                <a:moveTo>
                  <a:pt x="66452" y="10629"/>
                </a:moveTo>
                <a:lnTo>
                  <a:pt x="64064" y="10629"/>
                </a:lnTo>
                <a:lnTo>
                  <a:pt x="64064" y="8240"/>
                </a:lnTo>
                <a:lnTo>
                  <a:pt x="66452" y="8240"/>
                </a:lnTo>
                <a:close/>
                <a:moveTo>
                  <a:pt x="66452" y="13166"/>
                </a:moveTo>
                <a:lnTo>
                  <a:pt x="64064" y="13166"/>
                </a:lnTo>
                <a:lnTo>
                  <a:pt x="64064" y="10777"/>
                </a:lnTo>
                <a:lnTo>
                  <a:pt x="66452" y="10777"/>
                </a:lnTo>
                <a:close/>
                <a:moveTo>
                  <a:pt x="66452" y="15704"/>
                </a:moveTo>
                <a:lnTo>
                  <a:pt x="64064" y="15704"/>
                </a:lnTo>
                <a:lnTo>
                  <a:pt x="64064" y="13316"/>
                </a:lnTo>
                <a:lnTo>
                  <a:pt x="66452" y="13316"/>
                </a:lnTo>
                <a:close/>
                <a:moveTo>
                  <a:pt x="66452" y="18242"/>
                </a:moveTo>
                <a:lnTo>
                  <a:pt x="64064" y="18242"/>
                </a:lnTo>
                <a:lnTo>
                  <a:pt x="64064" y="15853"/>
                </a:lnTo>
                <a:lnTo>
                  <a:pt x="66452" y="15853"/>
                </a:lnTo>
                <a:close/>
                <a:moveTo>
                  <a:pt x="66452" y="20778"/>
                </a:moveTo>
                <a:lnTo>
                  <a:pt x="64064" y="20778"/>
                </a:lnTo>
                <a:lnTo>
                  <a:pt x="64064" y="18389"/>
                </a:lnTo>
                <a:lnTo>
                  <a:pt x="66452" y="18389"/>
                </a:lnTo>
                <a:close/>
                <a:moveTo>
                  <a:pt x="66452" y="23316"/>
                </a:moveTo>
                <a:lnTo>
                  <a:pt x="64064" y="23316"/>
                </a:lnTo>
                <a:lnTo>
                  <a:pt x="64064" y="20928"/>
                </a:lnTo>
                <a:lnTo>
                  <a:pt x="66452" y="20928"/>
                </a:lnTo>
                <a:close/>
                <a:moveTo>
                  <a:pt x="66452" y="25854"/>
                </a:moveTo>
                <a:lnTo>
                  <a:pt x="64064" y="25854"/>
                </a:lnTo>
                <a:lnTo>
                  <a:pt x="64064" y="23465"/>
                </a:lnTo>
                <a:lnTo>
                  <a:pt x="66452" y="23465"/>
                </a:lnTo>
                <a:close/>
                <a:moveTo>
                  <a:pt x="66452" y="28391"/>
                </a:moveTo>
                <a:lnTo>
                  <a:pt x="64064" y="28391"/>
                </a:lnTo>
                <a:lnTo>
                  <a:pt x="64064" y="26002"/>
                </a:lnTo>
                <a:lnTo>
                  <a:pt x="66452" y="26002"/>
                </a:lnTo>
                <a:close/>
                <a:moveTo>
                  <a:pt x="66452" y="30928"/>
                </a:moveTo>
                <a:lnTo>
                  <a:pt x="64064" y="30928"/>
                </a:lnTo>
                <a:lnTo>
                  <a:pt x="64064" y="28540"/>
                </a:lnTo>
                <a:lnTo>
                  <a:pt x="66452" y="28540"/>
                </a:lnTo>
                <a:close/>
                <a:moveTo>
                  <a:pt x="66452" y="33466"/>
                </a:moveTo>
                <a:lnTo>
                  <a:pt x="64064" y="33466"/>
                </a:lnTo>
                <a:lnTo>
                  <a:pt x="64064" y="31077"/>
                </a:lnTo>
                <a:lnTo>
                  <a:pt x="66452" y="31077"/>
                </a:lnTo>
                <a:close/>
                <a:moveTo>
                  <a:pt x="66452" y="36003"/>
                </a:moveTo>
                <a:lnTo>
                  <a:pt x="64064" y="36003"/>
                </a:lnTo>
                <a:lnTo>
                  <a:pt x="64064" y="33614"/>
                </a:lnTo>
                <a:lnTo>
                  <a:pt x="66452" y="33614"/>
                </a:lnTo>
                <a:close/>
                <a:moveTo>
                  <a:pt x="66452" y="38540"/>
                </a:moveTo>
                <a:lnTo>
                  <a:pt x="64064" y="38540"/>
                </a:lnTo>
                <a:lnTo>
                  <a:pt x="64064" y="36152"/>
                </a:lnTo>
                <a:lnTo>
                  <a:pt x="66452" y="36152"/>
                </a:lnTo>
                <a:close/>
                <a:moveTo>
                  <a:pt x="66452" y="41079"/>
                </a:moveTo>
                <a:lnTo>
                  <a:pt x="64064" y="41079"/>
                </a:lnTo>
                <a:lnTo>
                  <a:pt x="64064" y="38690"/>
                </a:lnTo>
                <a:lnTo>
                  <a:pt x="66452" y="38690"/>
                </a:lnTo>
                <a:close/>
                <a:moveTo>
                  <a:pt x="66452" y="43616"/>
                </a:moveTo>
                <a:lnTo>
                  <a:pt x="64064" y="43616"/>
                </a:lnTo>
                <a:lnTo>
                  <a:pt x="64064" y="41226"/>
                </a:lnTo>
                <a:lnTo>
                  <a:pt x="66452" y="41226"/>
                </a:lnTo>
                <a:close/>
                <a:moveTo>
                  <a:pt x="66452" y="46152"/>
                </a:moveTo>
                <a:lnTo>
                  <a:pt x="64064" y="46152"/>
                </a:lnTo>
                <a:lnTo>
                  <a:pt x="64064" y="43764"/>
                </a:lnTo>
                <a:lnTo>
                  <a:pt x="66452" y="43764"/>
                </a:lnTo>
                <a:close/>
                <a:moveTo>
                  <a:pt x="66452" y="48691"/>
                </a:moveTo>
                <a:lnTo>
                  <a:pt x="64064" y="48691"/>
                </a:lnTo>
                <a:lnTo>
                  <a:pt x="64064" y="46302"/>
                </a:lnTo>
                <a:lnTo>
                  <a:pt x="66452" y="46302"/>
                </a:lnTo>
                <a:close/>
                <a:moveTo>
                  <a:pt x="66452" y="51228"/>
                </a:moveTo>
                <a:lnTo>
                  <a:pt x="64064" y="51228"/>
                </a:lnTo>
                <a:lnTo>
                  <a:pt x="64064" y="48839"/>
                </a:lnTo>
                <a:lnTo>
                  <a:pt x="66452" y="48839"/>
                </a:lnTo>
                <a:close/>
                <a:moveTo>
                  <a:pt x="66452" y="53765"/>
                </a:moveTo>
                <a:lnTo>
                  <a:pt x="64064" y="53765"/>
                </a:lnTo>
                <a:lnTo>
                  <a:pt x="64064" y="51376"/>
                </a:lnTo>
                <a:lnTo>
                  <a:pt x="66452" y="51376"/>
                </a:lnTo>
                <a:close/>
                <a:moveTo>
                  <a:pt x="66452" y="56303"/>
                </a:moveTo>
                <a:lnTo>
                  <a:pt x="64064" y="56303"/>
                </a:lnTo>
                <a:lnTo>
                  <a:pt x="64064" y="53914"/>
                </a:lnTo>
                <a:lnTo>
                  <a:pt x="66452" y="53914"/>
                </a:lnTo>
                <a:close/>
                <a:moveTo>
                  <a:pt x="66452" y="58840"/>
                </a:moveTo>
                <a:lnTo>
                  <a:pt x="64064" y="58840"/>
                </a:lnTo>
                <a:lnTo>
                  <a:pt x="64064" y="56451"/>
                </a:lnTo>
                <a:lnTo>
                  <a:pt x="66452" y="56451"/>
                </a:lnTo>
                <a:close/>
                <a:moveTo>
                  <a:pt x="63915" y="5554"/>
                </a:moveTo>
                <a:lnTo>
                  <a:pt x="61526" y="5554"/>
                </a:lnTo>
                <a:lnTo>
                  <a:pt x="61526" y="3165"/>
                </a:lnTo>
                <a:lnTo>
                  <a:pt x="63915" y="3165"/>
                </a:lnTo>
                <a:close/>
                <a:moveTo>
                  <a:pt x="63915" y="8092"/>
                </a:moveTo>
                <a:lnTo>
                  <a:pt x="61526" y="8092"/>
                </a:lnTo>
                <a:lnTo>
                  <a:pt x="61526" y="5703"/>
                </a:lnTo>
                <a:lnTo>
                  <a:pt x="63915" y="5703"/>
                </a:lnTo>
                <a:close/>
                <a:moveTo>
                  <a:pt x="63915" y="10629"/>
                </a:moveTo>
                <a:lnTo>
                  <a:pt x="61526" y="10629"/>
                </a:lnTo>
                <a:lnTo>
                  <a:pt x="61526" y="8240"/>
                </a:lnTo>
                <a:lnTo>
                  <a:pt x="63915" y="8240"/>
                </a:lnTo>
                <a:close/>
                <a:moveTo>
                  <a:pt x="63915" y="13166"/>
                </a:moveTo>
                <a:lnTo>
                  <a:pt x="61526" y="13166"/>
                </a:lnTo>
                <a:lnTo>
                  <a:pt x="61526" y="10777"/>
                </a:lnTo>
                <a:lnTo>
                  <a:pt x="63915" y="10777"/>
                </a:lnTo>
                <a:close/>
                <a:moveTo>
                  <a:pt x="63915" y="15704"/>
                </a:moveTo>
                <a:lnTo>
                  <a:pt x="61526" y="15704"/>
                </a:lnTo>
                <a:lnTo>
                  <a:pt x="61526" y="13316"/>
                </a:lnTo>
                <a:lnTo>
                  <a:pt x="63915" y="13316"/>
                </a:lnTo>
                <a:close/>
                <a:moveTo>
                  <a:pt x="63915" y="18242"/>
                </a:moveTo>
                <a:lnTo>
                  <a:pt x="61526" y="18242"/>
                </a:lnTo>
                <a:lnTo>
                  <a:pt x="61526" y="15853"/>
                </a:lnTo>
                <a:lnTo>
                  <a:pt x="63915" y="15853"/>
                </a:lnTo>
                <a:close/>
                <a:moveTo>
                  <a:pt x="63915" y="20778"/>
                </a:moveTo>
                <a:lnTo>
                  <a:pt x="61526" y="20778"/>
                </a:lnTo>
                <a:lnTo>
                  <a:pt x="61526" y="18389"/>
                </a:lnTo>
                <a:lnTo>
                  <a:pt x="63915" y="18389"/>
                </a:lnTo>
                <a:close/>
                <a:moveTo>
                  <a:pt x="63915" y="23316"/>
                </a:moveTo>
                <a:lnTo>
                  <a:pt x="61526" y="23316"/>
                </a:lnTo>
                <a:lnTo>
                  <a:pt x="61526" y="20928"/>
                </a:lnTo>
                <a:lnTo>
                  <a:pt x="63915" y="20928"/>
                </a:lnTo>
                <a:close/>
                <a:moveTo>
                  <a:pt x="63915" y="25854"/>
                </a:moveTo>
                <a:lnTo>
                  <a:pt x="61526" y="25854"/>
                </a:lnTo>
                <a:lnTo>
                  <a:pt x="61526" y="23465"/>
                </a:lnTo>
                <a:lnTo>
                  <a:pt x="63915" y="23465"/>
                </a:lnTo>
                <a:close/>
                <a:moveTo>
                  <a:pt x="63915" y="28391"/>
                </a:moveTo>
                <a:lnTo>
                  <a:pt x="61526" y="28391"/>
                </a:lnTo>
                <a:lnTo>
                  <a:pt x="61526" y="26002"/>
                </a:lnTo>
                <a:lnTo>
                  <a:pt x="63915" y="26002"/>
                </a:lnTo>
                <a:close/>
                <a:moveTo>
                  <a:pt x="63915" y="30928"/>
                </a:moveTo>
                <a:lnTo>
                  <a:pt x="61526" y="30928"/>
                </a:lnTo>
                <a:lnTo>
                  <a:pt x="61526" y="28540"/>
                </a:lnTo>
                <a:lnTo>
                  <a:pt x="63915" y="28540"/>
                </a:lnTo>
                <a:close/>
                <a:moveTo>
                  <a:pt x="63915" y="33466"/>
                </a:moveTo>
                <a:lnTo>
                  <a:pt x="61526" y="33466"/>
                </a:lnTo>
                <a:lnTo>
                  <a:pt x="61526" y="31077"/>
                </a:lnTo>
                <a:lnTo>
                  <a:pt x="63915" y="31077"/>
                </a:lnTo>
                <a:close/>
                <a:moveTo>
                  <a:pt x="63915" y="36003"/>
                </a:moveTo>
                <a:lnTo>
                  <a:pt x="61526" y="36003"/>
                </a:lnTo>
                <a:lnTo>
                  <a:pt x="61526" y="33614"/>
                </a:lnTo>
                <a:lnTo>
                  <a:pt x="63915" y="33614"/>
                </a:lnTo>
                <a:close/>
                <a:moveTo>
                  <a:pt x="63915" y="38540"/>
                </a:moveTo>
                <a:lnTo>
                  <a:pt x="61526" y="38540"/>
                </a:lnTo>
                <a:lnTo>
                  <a:pt x="61526" y="36152"/>
                </a:lnTo>
                <a:lnTo>
                  <a:pt x="63915" y="36152"/>
                </a:lnTo>
                <a:close/>
                <a:moveTo>
                  <a:pt x="63915" y="41079"/>
                </a:moveTo>
                <a:lnTo>
                  <a:pt x="61526" y="41079"/>
                </a:lnTo>
                <a:lnTo>
                  <a:pt x="61526" y="38690"/>
                </a:lnTo>
                <a:lnTo>
                  <a:pt x="63915" y="38690"/>
                </a:lnTo>
                <a:close/>
                <a:moveTo>
                  <a:pt x="63915" y="43616"/>
                </a:moveTo>
                <a:lnTo>
                  <a:pt x="61526" y="43616"/>
                </a:lnTo>
                <a:lnTo>
                  <a:pt x="61526" y="41226"/>
                </a:lnTo>
                <a:lnTo>
                  <a:pt x="63915" y="41226"/>
                </a:lnTo>
                <a:close/>
                <a:moveTo>
                  <a:pt x="63915" y="46152"/>
                </a:moveTo>
                <a:lnTo>
                  <a:pt x="61526" y="46152"/>
                </a:lnTo>
                <a:lnTo>
                  <a:pt x="61526" y="43764"/>
                </a:lnTo>
                <a:lnTo>
                  <a:pt x="63915" y="43764"/>
                </a:lnTo>
                <a:close/>
                <a:moveTo>
                  <a:pt x="63915" y="48691"/>
                </a:moveTo>
                <a:lnTo>
                  <a:pt x="61526" y="48691"/>
                </a:lnTo>
                <a:lnTo>
                  <a:pt x="61526" y="46302"/>
                </a:lnTo>
                <a:lnTo>
                  <a:pt x="63915" y="46302"/>
                </a:lnTo>
                <a:close/>
                <a:moveTo>
                  <a:pt x="63915" y="51228"/>
                </a:moveTo>
                <a:lnTo>
                  <a:pt x="61526" y="51228"/>
                </a:lnTo>
                <a:lnTo>
                  <a:pt x="61526" y="48839"/>
                </a:lnTo>
                <a:lnTo>
                  <a:pt x="63915" y="48839"/>
                </a:lnTo>
                <a:close/>
                <a:moveTo>
                  <a:pt x="63915" y="53765"/>
                </a:moveTo>
                <a:lnTo>
                  <a:pt x="61526" y="53765"/>
                </a:lnTo>
                <a:lnTo>
                  <a:pt x="61526" y="51376"/>
                </a:lnTo>
                <a:lnTo>
                  <a:pt x="63915" y="51376"/>
                </a:lnTo>
                <a:close/>
                <a:moveTo>
                  <a:pt x="63915" y="56303"/>
                </a:moveTo>
                <a:lnTo>
                  <a:pt x="61526" y="56303"/>
                </a:lnTo>
                <a:lnTo>
                  <a:pt x="61526" y="53914"/>
                </a:lnTo>
                <a:lnTo>
                  <a:pt x="63915" y="53914"/>
                </a:lnTo>
                <a:close/>
                <a:moveTo>
                  <a:pt x="63915" y="58840"/>
                </a:moveTo>
                <a:lnTo>
                  <a:pt x="61526" y="58840"/>
                </a:lnTo>
                <a:lnTo>
                  <a:pt x="61526" y="56451"/>
                </a:lnTo>
                <a:lnTo>
                  <a:pt x="63915" y="56451"/>
                </a:lnTo>
                <a:close/>
                <a:moveTo>
                  <a:pt x="61378" y="5554"/>
                </a:moveTo>
                <a:lnTo>
                  <a:pt x="58989" y="5554"/>
                </a:lnTo>
                <a:lnTo>
                  <a:pt x="58989" y="3165"/>
                </a:lnTo>
                <a:lnTo>
                  <a:pt x="61378" y="3165"/>
                </a:lnTo>
                <a:close/>
                <a:moveTo>
                  <a:pt x="61378" y="8092"/>
                </a:moveTo>
                <a:lnTo>
                  <a:pt x="58989" y="8092"/>
                </a:lnTo>
                <a:lnTo>
                  <a:pt x="58989" y="5703"/>
                </a:lnTo>
                <a:lnTo>
                  <a:pt x="61378" y="5703"/>
                </a:lnTo>
                <a:close/>
                <a:moveTo>
                  <a:pt x="61378" y="10629"/>
                </a:moveTo>
                <a:lnTo>
                  <a:pt x="58989" y="10629"/>
                </a:lnTo>
                <a:lnTo>
                  <a:pt x="58989" y="8240"/>
                </a:lnTo>
                <a:lnTo>
                  <a:pt x="61378" y="8240"/>
                </a:lnTo>
                <a:close/>
                <a:moveTo>
                  <a:pt x="61378" y="13166"/>
                </a:moveTo>
                <a:lnTo>
                  <a:pt x="58989" y="13166"/>
                </a:lnTo>
                <a:lnTo>
                  <a:pt x="58989" y="10777"/>
                </a:lnTo>
                <a:lnTo>
                  <a:pt x="61378" y="10777"/>
                </a:lnTo>
                <a:close/>
                <a:moveTo>
                  <a:pt x="61378" y="15704"/>
                </a:moveTo>
                <a:lnTo>
                  <a:pt x="58989" y="15704"/>
                </a:lnTo>
                <a:lnTo>
                  <a:pt x="58989" y="13316"/>
                </a:lnTo>
                <a:lnTo>
                  <a:pt x="61378" y="13316"/>
                </a:lnTo>
                <a:close/>
                <a:moveTo>
                  <a:pt x="61378" y="18242"/>
                </a:moveTo>
                <a:lnTo>
                  <a:pt x="58989" y="18242"/>
                </a:lnTo>
                <a:lnTo>
                  <a:pt x="58989" y="15853"/>
                </a:lnTo>
                <a:lnTo>
                  <a:pt x="61378" y="15853"/>
                </a:lnTo>
                <a:close/>
                <a:moveTo>
                  <a:pt x="61378" y="20778"/>
                </a:moveTo>
                <a:lnTo>
                  <a:pt x="58989" y="20778"/>
                </a:lnTo>
                <a:lnTo>
                  <a:pt x="58989" y="18389"/>
                </a:lnTo>
                <a:lnTo>
                  <a:pt x="61378" y="18389"/>
                </a:lnTo>
                <a:close/>
                <a:moveTo>
                  <a:pt x="61378" y="23316"/>
                </a:moveTo>
                <a:lnTo>
                  <a:pt x="58989" y="23316"/>
                </a:lnTo>
                <a:lnTo>
                  <a:pt x="58989" y="20928"/>
                </a:lnTo>
                <a:lnTo>
                  <a:pt x="61378" y="20928"/>
                </a:lnTo>
                <a:close/>
                <a:moveTo>
                  <a:pt x="61378" y="25854"/>
                </a:moveTo>
                <a:lnTo>
                  <a:pt x="58989" y="25854"/>
                </a:lnTo>
                <a:lnTo>
                  <a:pt x="58989" y="23465"/>
                </a:lnTo>
                <a:lnTo>
                  <a:pt x="61378" y="23465"/>
                </a:lnTo>
                <a:close/>
                <a:moveTo>
                  <a:pt x="61378" y="28391"/>
                </a:moveTo>
                <a:lnTo>
                  <a:pt x="58989" y="28391"/>
                </a:lnTo>
                <a:lnTo>
                  <a:pt x="58989" y="26002"/>
                </a:lnTo>
                <a:lnTo>
                  <a:pt x="61378" y="26002"/>
                </a:lnTo>
                <a:close/>
                <a:moveTo>
                  <a:pt x="61378" y="30928"/>
                </a:moveTo>
                <a:lnTo>
                  <a:pt x="58989" y="30928"/>
                </a:lnTo>
                <a:lnTo>
                  <a:pt x="58989" y="28540"/>
                </a:lnTo>
                <a:lnTo>
                  <a:pt x="61378" y="28540"/>
                </a:lnTo>
                <a:close/>
                <a:moveTo>
                  <a:pt x="61378" y="33466"/>
                </a:moveTo>
                <a:lnTo>
                  <a:pt x="58989" y="33466"/>
                </a:lnTo>
                <a:lnTo>
                  <a:pt x="58989" y="31077"/>
                </a:lnTo>
                <a:lnTo>
                  <a:pt x="61378" y="31077"/>
                </a:lnTo>
                <a:close/>
                <a:moveTo>
                  <a:pt x="61378" y="36003"/>
                </a:moveTo>
                <a:lnTo>
                  <a:pt x="58989" y="36003"/>
                </a:lnTo>
                <a:lnTo>
                  <a:pt x="58989" y="33614"/>
                </a:lnTo>
                <a:lnTo>
                  <a:pt x="61378" y="33614"/>
                </a:lnTo>
                <a:close/>
                <a:moveTo>
                  <a:pt x="61378" y="38540"/>
                </a:moveTo>
                <a:lnTo>
                  <a:pt x="58989" y="38540"/>
                </a:lnTo>
                <a:lnTo>
                  <a:pt x="58989" y="36152"/>
                </a:lnTo>
                <a:lnTo>
                  <a:pt x="61378" y="36152"/>
                </a:lnTo>
                <a:close/>
                <a:moveTo>
                  <a:pt x="61378" y="41079"/>
                </a:moveTo>
                <a:lnTo>
                  <a:pt x="58989" y="41079"/>
                </a:lnTo>
                <a:lnTo>
                  <a:pt x="58989" y="38690"/>
                </a:lnTo>
                <a:lnTo>
                  <a:pt x="61378" y="38690"/>
                </a:lnTo>
                <a:close/>
                <a:moveTo>
                  <a:pt x="61378" y="43616"/>
                </a:moveTo>
                <a:lnTo>
                  <a:pt x="58989" y="43616"/>
                </a:lnTo>
                <a:lnTo>
                  <a:pt x="58989" y="41226"/>
                </a:lnTo>
                <a:lnTo>
                  <a:pt x="61378" y="41226"/>
                </a:lnTo>
                <a:close/>
                <a:moveTo>
                  <a:pt x="61378" y="46152"/>
                </a:moveTo>
                <a:lnTo>
                  <a:pt x="58989" y="46152"/>
                </a:lnTo>
                <a:lnTo>
                  <a:pt x="58989" y="43764"/>
                </a:lnTo>
                <a:lnTo>
                  <a:pt x="61378" y="43764"/>
                </a:lnTo>
                <a:close/>
                <a:moveTo>
                  <a:pt x="61378" y="48691"/>
                </a:moveTo>
                <a:lnTo>
                  <a:pt x="58989" y="48691"/>
                </a:lnTo>
                <a:lnTo>
                  <a:pt x="58989" y="46302"/>
                </a:lnTo>
                <a:lnTo>
                  <a:pt x="61378" y="46302"/>
                </a:lnTo>
                <a:close/>
                <a:moveTo>
                  <a:pt x="61378" y="51228"/>
                </a:moveTo>
                <a:lnTo>
                  <a:pt x="58989" y="51228"/>
                </a:lnTo>
                <a:lnTo>
                  <a:pt x="58989" y="48839"/>
                </a:lnTo>
                <a:lnTo>
                  <a:pt x="61378" y="48839"/>
                </a:lnTo>
                <a:close/>
                <a:moveTo>
                  <a:pt x="61378" y="53765"/>
                </a:moveTo>
                <a:lnTo>
                  <a:pt x="58989" y="53765"/>
                </a:lnTo>
                <a:lnTo>
                  <a:pt x="58989" y="51376"/>
                </a:lnTo>
                <a:lnTo>
                  <a:pt x="61378" y="51376"/>
                </a:lnTo>
                <a:close/>
                <a:moveTo>
                  <a:pt x="61378" y="56303"/>
                </a:moveTo>
                <a:lnTo>
                  <a:pt x="58989" y="56303"/>
                </a:lnTo>
                <a:lnTo>
                  <a:pt x="58989" y="53914"/>
                </a:lnTo>
                <a:lnTo>
                  <a:pt x="61378" y="53914"/>
                </a:lnTo>
                <a:close/>
                <a:moveTo>
                  <a:pt x="61378" y="58840"/>
                </a:moveTo>
                <a:lnTo>
                  <a:pt x="58989" y="58840"/>
                </a:lnTo>
                <a:lnTo>
                  <a:pt x="58989" y="56451"/>
                </a:lnTo>
                <a:lnTo>
                  <a:pt x="61378" y="56451"/>
                </a:lnTo>
                <a:close/>
                <a:moveTo>
                  <a:pt x="58840" y="5554"/>
                </a:moveTo>
                <a:lnTo>
                  <a:pt x="56452" y="5554"/>
                </a:lnTo>
                <a:lnTo>
                  <a:pt x="56452" y="3165"/>
                </a:lnTo>
                <a:lnTo>
                  <a:pt x="58840" y="3165"/>
                </a:lnTo>
                <a:close/>
                <a:moveTo>
                  <a:pt x="58840" y="8092"/>
                </a:moveTo>
                <a:lnTo>
                  <a:pt x="56452" y="8092"/>
                </a:lnTo>
                <a:lnTo>
                  <a:pt x="56452" y="5703"/>
                </a:lnTo>
                <a:lnTo>
                  <a:pt x="58840" y="5703"/>
                </a:lnTo>
                <a:close/>
                <a:moveTo>
                  <a:pt x="58840" y="10629"/>
                </a:moveTo>
                <a:lnTo>
                  <a:pt x="56452" y="10629"/>
                </a:lnTo>
                <a:lnTo>
                  <a:pt x="56452" y="8240"/>
                </a:lnTo>
                <a:lnTo>
                  <a:pt x="58840" y="8240"/>
                </a:lnTo>
                <a:close/>
                <a:moveTo>
                  <a:pt x="58840" y="13166"/>
                </a:moveTo>
                <a:lnTo>
                  <a:pt x="56452" y="13166"/>
                </a:lnTo>
                <a:lnTo>
                  <a:pt x="56452" y="10777"/>
                </a:lnTo>
                <a:lnTo>
                  <a:pt x="58840" y="10777"/>
                </a:lnTo>
                <a:close/>
                <a:moveTo>
                  <a:pt x="58840" y="15704"/>
                </a:moveTo>
                <a:lnTo>
                  <a:pt x="56452" y="15704"/>
                </a:lnTo>
                <a:lnTo>
                  <a:pt x="56452" y="13316"/>
                </a:lnTo>
                <a:lnTo>
                  <a:pt x="58840" y="13316"/>
                </a:lnTo>
                <a:close/>
                <a:moveTo>
                  <a:pt x="58840" y="18242"/>
                </a:moveTo>
                <a:lnTo>
                  <a:pt x="56452" y="18242"/>
                </a:lnTo>
                <a:lnTo>
                  <a:pt x="56452" y="15853"/>
                </a:lnTo>
                <a:lnTo>
                  <a:pt x="58840" y="15853"/>
                </a:lnTo>
                <a:close/>
                <a:moveTo>
                  <a:pt x="58840" y="20778"/>
                </a:moveTo>
                <a:lnTo>
                  <a:pt x="56452" y="20778"/>
                </a:lnTo>
                <a:lnTo>
                  <a:pt x="56452" y="18389"/>
                </a:lnTo>
                <a:lnTo>
                  <a:pt x="58840" y="18389"/>
                </a:lnTo>
                <a:close/>
                <a:moveTo>
                  <a:pt x="58840" y="23316"/>
                </a:moveTo>
                <a:lnTo>
                  <a:pt x="56452" y="23316"/>
                </a:lnTo>
                <a:lnTo>
                  <a:pt x="56452" y="20928"/>
                </a:lnTo>
                <a:lnTo>
                  <a:pt x="58840" y="20928"/>
                </a:lnTo>
                <a:close/>
                <a:moveTo>
                  <a:pt x="58840" y="25854"/>
                </a:moveTo>
                <a:lnTo>
                  <a:pt x="56452" y="25854"/>
                </a:lnTo>
                <a:lnTo>
                  <a:pt x="56452" y="23465"/>
                </a:lnTo>
                <a:lnTo>
                  <a:pt x="58840" y="23465"/>
                </a:lnTo>
                <a:close/>
                <a:moveTo>
                  <a:pt x="58840" y="28391"/>
                </a:moveTo>
                <a:lnTo>
                  <a:pt x="56452" y="28391"/>
                </a:lnTo>
                <a:lnTo>
                  <a:pt x="56452" y="26002"/>
                </a:lnTo>
                <a:lnTo>
                  <a:pt x="58840" y="26002"/>
                </a:lnTo>
                <a:close/>
                <a:moveTo>
                  <a:pt x="58840" y="30928"/>
                </a:moveTo>
                <a:lnTo>
                  <a:pt x="56452" y="30928"/>
                </a:lnTo>
                <a:lnTo>
                  <a:pt x="56452" y="28540"/>
                </a:lnTo>
                <a:lnTo>
                  <a:pt x="58840" y="28540"/>
                </a:lnTo>
                <a:close/>
                <a:moveTo>
                  <a:pt x="58840" y="33466"/>
                </a:moveTo>
                <a:lnTo>
                  <a:pt x="56452" y="33466"/>
                </a:lnTo>
                <a:lnTo>
                  <a:pt x="56452" y="31077"/>
                </a:lnTo>
                <a:lnTo>
                  <a:pt x="58840" y="31077"/>
                </a:lnTo>
                <a:close/>
                <a:moveTo>
                  <a:pt x="58840" y="36003"/>
                </a:moveTo>
                <a:lnTo>
                  <a:pt x="56452" y="36003"/>
                </a:lnTo>
                <a:lnTo>
                  <a:pt x="56452" y="33614"/>
                </a:lnTo>
                <a:lnTo>
                  <a:pt x="58840" y="33614"/>
                </a:lnTo>
                <a:close/>
                <a:moveTo>
                  <a:pt x="58840" y="38540"/>
                </a:moveTo>
                <a:lnTo>
                  <a:pt x="56452" y="38540"/>
                </a:lnTo>
                <a:lnTo>
                  <a:pt x="56452" y="36152"/>
                </a:lnTo>
                <a:lnTo>
                  <a:pt x="58840" y="36152"/>
                </a:lnTo>
                <a:close/>
                <a:moveTo>
                  <a:pt x="58840" y="41079"/>
                </a:moveTo>
                <a:lnTo>
                  <a:pt x="56452" y="41079"/>
                </a:lnTo>
                <a:lnTo>
                  <a:pt x="56452" y="38690"/>
                </a:lnTo>
                <a:lnTo>
                  <a:pt x="58840" y="38690"/>
                </a:lnTo>
                <a:close/>
                <a:moveTo>
                  <a:pt x="58840" y="43616"/>
                </a:moveTo>
                <a:lnTo>
                  <a:pt x="56452" y="43616"/>
                </a:lnTo>
                <a:lnTo>
                  <a:pt x="56452" y="41226"/>
                </a:lnTo>
                <a:lnTo>
                  <a:pt x="58840" y="41226"/>
                </a:lnTo>
                <a:close/>
                <a:moveTo>
                  <a:pt x="58840" y="46152"/>
                </a:moveTo>
                <a:lnTo>
                  <a:pt x="56452" y="46152"/>
                </a:lnTo>
                <a:lnTo>
                  <a:pt x="56452" y="43764"/>
                </a:lnTo>
                <a:lnTo>
                  <a:pt x="58840" y="43764"/>
                </a:lnTo>
                <a:close/>
                <a:moveTo>
                  <a:pt x="58840" y="48691"/>
                </a:moveTo>
                <a:lnTo>
                  <a:pt x="56452" y="48691"/>
                </a:lnTo>
                <a:lnTo>
                  <a:pt x="56452" y="46302"/>
                </a:lnTo>
                <a:lnTo>
                  <a:pt x="58840" y="46302"/>
                </a:lnTo>
                <a:close/>
                <a:moveTo>
                  <a:pt x="58840" y="51228"/>
                </a:moveTo>
                <a:lnTo>
                  <a:pt x="56452" y="51228"/>
                </a:lnTo>
                <a:lnTo>
                  <a:pt x="56452" y="48839"/>
                </a:lnTo>
                <a:lnTo>
                  <a:pt x="58840" y="48839"/>
                </a:lnTo>
                <a:close/>
                <a:moveTo>
                  <a:pt x="58840" y="53765"/>
                </a:moveTo>
                <a:lnTo>
                  <a:pt x="56452" y="53765"/>
                </a:lnTo>
                <a:lnTo>
                  <a:pt x="56452" y="51376"/>
                </a:lnTo>
                <a:lnTo>
                  <a:pt x="58840" y="51376"/>
                </a:lnTo>
                <a:close/>
                <a:moveTo>
                  <a:pt x="58840" y="56303"/>
                </a:moveTo>
                <a:lnTo>
                  <a:pt x="56452" y="56303"/>
                </a:lnTo>
                <a:lnTo>
                  <a:pt x="56452" y="53914"/>
                </a:lnTo>
                <a:lnTo>
                  <a:pt x="58840" y="53914"/>
                </a:lnTo>
                <a:close/>
                <a:moveTo>
                  <a:pt x="58840" y="58840"/>
                </a:moveTo>
                <a:lnTo>
                  <a:pt x="56452" y="58840"/>
                </a:lnTo>
                <a:lnTo>
                  <a:pt x="56452" y="56451"/>
                </a:lnTo>
                <a:lnTo>
                  <a:pt x="58840" y="56451"/>
                </a:lnTo>
                <a:close/>
                <a:moveTo>
                  <a:pt x="56303" y="5554"/>
                </a:moveTo>
                <a:lnTo>
                  <a:pt x="53914" y="5554"/>
                </a:lnTo>
                <a:lnTo>
                  <a:pt x="53914" y="3165"/>
                </a:lnTo>
                <a:lnTo>
                  <a:pt x="56303" y="3165"/>
                </a:lnTo>
                <a:close/>
                <a:moveTo>
                  <a:pt x="56303" y="8092"/>
                </a:moveTo>
                <a:lnTo>
                  <a:pt x="53914" y="8092"/>
                </a:lnTo>
                <a:lnTo>
                  <a:pt x="53914" y="5703"/>
                </a:lnTo>
                <a:lnTo>
                  <a:pt x="56303" y="5703"/>
                </a:lnTo>
                <a:close/>
                <a:moveTo>
                  <a:pt x="56303" y="10629"/>
                </a:moveTo>
                <a:lnTo>
                  <a:pt x="53914" y="10629"/>
                </a:lnTo>
                <a:lnTo>
                  <a:pt x="53914" y="8240"/>
                </a:lnTo>
                <a:lnTo>
                  <a:pt x="56303" y="8240"/>
                </a:lnTo>
                <a:close/>
                <a:moveTo>
                  <a:pt x="56303" y="13166"/>
                </a:moveTo>
                <a:lnTo>
                  <a:pt x="53914" y="13166"/>
                </a:lnTo>
                <a:lnTo>
                  <a:pt x="53914" y="10777"/>
                </a:lnTo>
                <a:lnTo>
                  <a:pt x="56303" y="10777"/>
                </a:lnTo>
                <a:close/>
                <a:moveTo>
                  <a:pt x="56303" y="15704"/>
                </a:moveTo>
                <a:lnTo>
                  <a:pt x="53914" y="15704"/>
                </a:lnTo>
                <a:lnTo>
                  <a:pt x="53914" y="13316"/>
                </a:lnTo>
                <a:lnTo>
                  <a:pt x="56303" y="13316"/>
                </a:lnTo>
                <a:close/>
                <a:moveTo>
                  <a:pt x="56303" y="18242"/>
                </a:moveTo>
                <a:lnTo>
                  <a:pt x="53914" y="18242"/>
                </a:lnTo>
                <a:lnTo>
                  <a:pt x="53914" y="15853"/>
                </a:lnTo>
                <a:lnTo>
                  <a:pt x="56303" y="15853"/>
                </a:lnTo>
                <a:close/>
                <a:moveTo>
                  <a:pt x="56303" y="20778"/>
                </a:moveTo>
                <a:lnTo>
                  <a:pt x="53914" y="20778"/>
                </a:lnTo>
                <a:lnTo>
                  <a:pt x="53914" y="18389"/>
                </a:lnTo>
                <a:lnTo>
                  <a:pt x="56303" y="18389"/>
                </a:lnTo>
                <a:close/>
                <a:moveTo>
                  <a:pt x="56303" y="23316"/>
                </a:moveTo>
                <a:lnTo>
                  <a:pt x="53914" y="23316"/>
                </a:lnTo>
                <a:lnTo>
                  <a:pt x="53914" y="20928"/>
                </a:lnTo>
                <a:lnTo>
                  <a:pt x="56303" y="20928"/>
                </a:lnTo>
                <a:close/>
                <a:moveTo>
                  <a:pt x="56303" y="25854"/>
                </a:moveTo>
                <a:lnTo>
                  <a:pt x="53914" y="25854"/>
                </a:lnTo>
                <a:lnTo>
                  <a:pt x="53914" y="23465"/>
                </a:lnTo>
                <a:lnTo>
                  <a:pt x="56303" y="23465"/>
                </a:lnTo>
                <a:close/>
                <a:moveTo>
                  <a:pt x="56303" y="28391"/>
                </a:moveTo>
                <a:lnTo>
                  <a:pt x="53914" y="28391"/>
                </a:lnTo>
                <a:lnTo>
                  <a:pt x="53914" y="26002"/>
                </a:lnTo>
                <a:lnTo>
                  <a:pt x="56303" y="26002"/>
                </a:lnTo>
                <a:close/>
                <a:moveTo>
                  <a:pt x="56303" y="30928"/>
                </a:moveTo>
                <a:lnTo>
                  <a:pt x="53914" y="30928"/>
                </a:lnTo>
                <a:lnTo>
                  <a:pt x="53914" y="28540"/>
                </a:lnTo>
                <a:lnTo>
                  <a:pt x="56303" y="28540"/>
                </a:lnTo>
                <a:close/>
                <a:moveTo>
                  <a:pt x="56303" y="33466"/>
                </a:moveTo>
                <a:lnTo>
                  <a:pt x="53914" y="33466"/>
                </a:lnTo>
                <a:lnTo>
                  <a:pt x="53914" y="31077"/>
                </a:lnTo>
                <a:lnTo>
                  <a:pt x="56303" y="31077"/>
                </a:lnTo>
                <a:close/>
                <a:moveTo>
                  <a:pt x="56303" y="36003"/>
                </a:moveTo>
                <a:lnTo>
                  <a:pt x="53914" y="36003"/>
                </a:lnTo>
                <a:lnTo>
                  <a:pt x="53914" y="33614"/>
                </a:lnTo>
                <a:lnTo>
                  <a:pt x="56303" y="33614"/>
                </a:lnTo>
                <a:close/>
                <a:moveTo>
                  <a:pt x="56303" y="38540"/>
                </a:moveTo>
                <a:lnTo>
                  <a:pt x="53914" y="38540"/>
                </a:lnTo>
                <a:lnTo>
                  <a:pt x="53914" y="36152"/>
                </a:lnTo>
                <a:lnTo>
                  <a:pt x="56303" y="36152"/>
                </a:lnTo>
                <a:close/>
                <a:moveTo>
                  <a:pt x="56303" y="41079"/>
                </a:moveTo>
                <a:lnTo>
                  <a:pt x="53914" y="41079"/>
                </a:lnTo>
                <a:lnTo>
                  <a:pt x="53914" y="38690"/>
                </a:lnTo>
                <a:lnTo>
                  <a:pt x="56303" y="38690"/>
                </a:lnTo>
                <a:close/>
                <a:moveTo>
                  <a:pt x="56303" y="43616"/>
                </a:moveTo>
                <a:lnTo>
                  <a:pt x="53914" y="43616"/>
                </a:lnTo>
                <a:lnTo>
                  <a:pt x="53914" y="41226"/>
                </a:lnTo>
                <a:lnTo>
                  <a:pt x="56303" y="41226"/>
                </a:lnTo>
                <a:close/>
                <a:moveTo>
                  <a:pt x="56303" y="46152"/>
                </a:moveTo>
                <a:lnTo>
                  <a:pt x="53914" y="46152"/>
                </a:lnTo>
                <a:lnTo>
                  <a:pt x="53914" y="43764"/>
                </a:lnTo>
                <a:lnTo>
                  <a:pt x="56303" y="43764"/>
                </a:lnTo>
                <a:close/>
                <a:moveTo>
                  <a:pt x="56303" y="48691"/>
                </a:moveTo>
                <a:lnTo>
                  <a:pt x="53914" y="48691"/>
                </a:lnTo>
                <a:lnTo>
                  <a:pt x="53914" y="46302"/>
                </a:lnTo>
                <a:lnTo>
                  <a:pt x="56303" y="46302"/>
                </a:lnTo>
                <a:close/>
                <a:moveTo>
                  <a:pt x="56303" y="51228"/>
                </a:moveTo>
                <a:lnTo>
                  <a:pt x="53914" y="51228"/>
                </a:lnTo>
                <a:lnTo>
                  <a:pt x="53914" y="48839"/>
                </a:lnTo>
                <a:lnTo>
                  <a:pt x="56303" y="48839"/>
                </a:lnTo>
                <a:close/>
                <a:moveTo>
                  <a:pt x="56303" y="53765"/>
                </a:moveTo>
                <a:lnTo>
                  <a:pt x="53914" y="53765"/>
                </a:lnTo>
                <a:lnTo>
                  <a:pt x="53914" y="51376"/>
                </a:lnTo>
                <a:lnTo>
                  <a:pt x="56303" y="51376"/>
                </a:lnTo>
                <a:close/>
                <a:moveTo>
                  <a:pt x="56303" y="56303"/>
                </a:moveTo>
                <a:lnTo>
                  <a:pt x="53914" y="56303"/>
                </a:lnTo>
                <a:lnTo>
                  <a:pt x="53914" y="53914"/>
                </a:lnTo>
                <a:lnTo>
                  <a:pt x="56303" y="53914"/>
                </a:lnTo>
                <a:close/>
                <a:moveTo>
                  <a:pt x="56303" y="58840"/>
                </a:moveTo>
                <a:lnTo>
                  <a:pt x="53914" y="58840"/>
                </a:lnTo>
                <a:lnTo>
                  <a:pt x="53914" y="56451"/>
                </a:lnTo>
                <a:lnTo>
                  <a:pt x="56303" y="56451"/>
                </a:lnTo>
                <a:close/>
                <a:moveTo>
                  <a:pt x="53766" y="5554"/>
                </a:moveTo>
                <a:lnTo>
                  <a:pt x="51376" y="5554"/>
                </a:lnTo>
                <a:lnTo>
                  <a:pt x="51376" y="3165"/>
                </a:lnTo>
                <a:lnTo>
                  <a:pt x="53766" y="3165"/>
                </a:lnTo>
                <a:close/>
                <a:moveTo>
                  <a:pt x="53766" y="8092"/>
                </a:moveTo>
                <a:lnTo>
                  <a:pt x="51376" y="8092"/>
                </a:lnTo>
                <a:lnTo>
                  <a:pt x="51376" y="5703"/>
                </a:lnTo>
                <a:lnTo>
                  <a:pt x="53766" y="5703"/>
                </a:lnTo>
                <a:close/>
                <a:moveTo>
                  <a:pt x="53766" y="10629"/>
                </a:moveTo>
                <a:lnTo>
                  <a:pt x="51376" y="10629"/>
                </a:lnTo>
                <a:lnTo>
                  <a:pt x="51376" y="8240"/>
                </a:lnTo>
                <a:lnTo>
                  <a:pt x="53766" y="8240"/>
                </a:lnTo>
                <a:close/>
                <a:moveTo>
                  <a:pt x="53766" y="13166"/>
                </a:moveTo>
                <a:lnTo>
                  <a:pt x="51376" y="13166"/>
                </a:lnTo>
                <a:lnTo>
                  <a:pt x="51376" y="10777"/>
                </a:lnTo>
                <a:lnTo>
                  <a:pt x="53766" y="10777"/>
                </a:lnTo>
                <a:close/>
                <a:moveTo>
                  <a:pt x="53766" y="15704"/>
                </a:moveTo>
                <a:lnTo>
                  <a:pt x="51376" y="15704"/>
                </a:lnTo>
                <a:lnTo>
                  <a:pt x="51376" y="13316"/>
                </a:lnTo>
                <a:lnTo>
                  <a:pt x="53766" y="13316"/>
                </a:lnTo>
                <a:close/>
                <a:moveTo>
                  <a:pt x="53766" y="18242"/>
                </a:moveTo>
                <a:lnTo>
                  <a:pt x="51376" y="18242"/>
                </a:lnTo>
                <a:lnTo>
                  <a:pt x="51376" y="15853"/>
                </a:lnTo>
                <a:lnTo>
                  <a:pt x="53766" y="15853"/>
                </a:lnTo>
                <a:close/>
                <a:moveTo>
                  <a:pt x="53766" y="20778"/>
                </a:moveTo>
                <a:lnTo>
                  <a:pt x="51376" y="20778"/>
                </a:lnTo>
                <a:lnTo>
                  <a:pt x="51376" y="18389"/>
                </a:lnTo>
                <a:lnTo>
                  <a:pt x="53766" y="18389"/>
                </a:lnTo>
                <a:close/>
                <a:moveTo>
                  <a:pt x="53766" y="23316"/>
                </a:moveTo>
                <a:lnTo>
                  <a:pt x="51376" y="23316"/>
                </a:lnTo>
                <a:lnTo>
                  <a:pt x="51376" y="20928"/>
                </a:lnTo>
                <a:lnTo>
                  <a:pt x="53766" y="20928"/>
                </a:lnTo>
                <a:close/>
                <a:moveTo>
                  <a:pt x="53766" y="25854"/>
                </a:moveTo>
                <a:lnTo>
                  <a:pt x="51376" y="25854"/>
                </a:lnTo>
                <a:lnTo>
                  <a:pt x="51376" y="23465"/>
                </a:lnTo>
                <a:lnTo>
                  <a:pt x="53766" y="23465"/>
                </a:lnTo>
                <a:close/>
                <a:moveTo>
                  <a:pt x="53766" y="28391"/>
                </a:moveTo>
                <a:lnTo>
                  <a:pt x="51376" y="28391"/>
                </a:lnTo>
                <a:lnTo>
                  <a:pt x="51376" y="26002"/>
                </a:lnTo>
                <a:lnTo>
                  <a:pt x="53766" y="26002"/>
                </a:lnTo>
                <a:close/>
                <a:moveTo>
                  <a:pt x="53766" y="30928"/>
                </a:moveTo>
                <a:lnTo>
                  <a:pt x="51376" y="30928"/>
                </a:lnTo>
                <a:lnTo>
                  <a:pt x="51376" y="28540"/>
                </a:lnTo>
                <a:lnTo>
                  <a:pt x="53766" y="28540"/>
                </a:lnTo>
                <a:close/>
                <a:moveTo>
                  <a:pt x="53766" y="33466"/>
                </a:moveTo>
                <a:lnTo>
                  <a:pt x="51376" y="33466"/>
                </a:lnTo>
                <a:lnTo>
                  <a:pt x="51376" y="31077"/>
                </a:lnTo>
                <a:lnTo>
                  <a:pt x="53766" y="31077"/>
                </a:lnTo>
                <a:close/>
                <a:moveTo>
                  <a:pt x="53766" y="36003"/>
                </a:moveTo>
                <a:lnTo>
                  <a:pt x="51376" y="36003"/>
                </a:lnTo>
                <a:lnTo>
                  <a:pt x="51376" y="33614"/>
                </a:lnTo>
                <a:lnTo>
                  <a:pt x="53766" y="33614"/>
                </a:lnTo>
                <a:close/>
                <a:moveTo>
                  <a:pt x="53766" y="38540"/>
                </a:moveTo>
                <a:lnTo>
                  <a:pt x="51376" y="38540"/>
                </a:lnTo>
                <a:lnTo>
                  <a:pt x="51376" y="36152"/>
                </a:lnTo>
                <a:lnTo>
                  <a:pt x="53766" y="36152"/>
                </a:lnTo>
                <a:close/>
                <a:moveTo>
                  <a:pt x="53766" y="41079"/>
                </a:moveTo>
                <a:lnTo>
                  <a:pt x="51376" y="41079"/>
                </a:lnTo>
                <a:lnTo>
                  <a:pt x="51376" y="38690"/>
                </a:lnTo>
                <a:lnTo>
                  <a:pt x="53766" y="38690"/>
                </a:lnTo>
                <a:close/>
                <a:moveTo>
                  <a:pt x="53766" y="43616"/>
                </a:moveTo>
                <a:lnTo>
                  <a:pt x="51376" y="43616"/>
                </a:lnTo>
                <a:lnTo>
                  <a:pt x="51376" y="41226"/>
                </a:lnTo>
                <a:lnTo>
                  <a:pt x="53766" y="41226"/>
                </a:lnTo>
                <a:close/>
                <a:moveTo>
                  <a:pt x="53766" y="46152"/>
                </a:moveTo>
                <a:lnTo>
                  <a:pt x="51376" y="46152"/>
                </a:lnTo>
                <a:lnTo>
                  <a:pt x="51376" y="43764"/>
                </a:lnTo>
                <a:lnTo>
                  <a:pt x="53766" y="43764"/>
                </a:lnTo>
                <a:close/>
                <a:moveTo>
                  <a:pt x="53766" y="48691"/>
                </a:moveTo>
                <a:lnTo>
                  <a:pt x="51376" y="48691"/>
                </a:lnTo>
                <a:lnTo>
                  <a:pt x="51376" y="46302"/>
                </a:lnTo>
                <a:lnTo>
                  <a:pt x="53766" y="46302"/>
                </a:lnTo>
                <a:close/>
                <a:moveTo>
                  <a:pt x="53766" y="51228"/>
                </a:moveTo>
                <a:lnTo>
                  <a:pt x="51376" y="51228"/>
                </a:lnTo>
                <a:lnTo>
                  <a:pt x="51376" y="48839"/>
                </a:lnTo>
                <a:lnTo>
                  <a:pt x="53766" y="48839"/>
                </a:lnTo>
                <a:close/>
                <a:moveTo>
                  <a:pt x="53766" y="53765"/>
                </a:moveTo>
                <a:lnTo>
                  <a:pt x="51376" y="53765"/>
                </a:lnTo>
                <a:lnTo>
                  <a:pt x="51376" y="51376"/>
                </a:lnTo>
                <a:lnTo>
                  <a:pt x="53766" y="51376"/>
                </a:lnTo>
                <a:close/>
                <a:moveTo>
                  <a:pt x="53766" y="56303"/>
                </a:moveTo>
                <a:lnTo>
                  <a:pt x="51376" y="56303"/>
                </a:lnTo>
                <a:lnTo>
                  <a:pt x="51376" y="53914"/>
                </a:lnTo>
                <a:lnTo>
                  <a:pt x="53766" y="53914"/>
                </a:lnTo>
                <a:close/>
                <a:moveTo>
                  <a:pt x="53766" y="58840"/>
                </a:moveTo>
                <a:lnTo>
                  <a:pt x="51376" y="58840"/>
                </a:lnTo>
                <a:lnTo>
                  <a:pt x="51376" y="56451"/>
                </a:lnTo>
                <a:lnTo>
                  <a:pt x="53766" y="56451"/>
                </a:lnTo>
                <a:close/>
                <a:moveTo>
                  <a:pt x="51228" y="5554"/>
                </a:moveTo>
                <a:lnTo>
                  <a:pt x="48839" y="5554"/>
                </a:lnTo>
                <a:lnTo>
                  <a:pt x="48839" y="3165"/>
                </a:lnTo>
                <a:lnTo>
                  <a:pt x="51228" y="3165"/>
                </a:lnTo>
                <a:close/>
                <a:moveTo>
                  <a:pt x="51228" y="8092"/>
                </a:moveTo>
                <a:lnTo>
                  <a:pt x="48839" y="8092"/>
                </a:lnTo>
                <a:lnTo>
                  <a:pt x="48839" y="5703"/>
                </a:lnTo>
                <a:lnTo>
                  <a:pt x="51228" y="5703"/>
                </a:lnTo>
                <a:close/>
                <a:moveTo>
                  <a:pt x="51228" y="10629"/>
                </a:moveTo>
                <a:lnTo>
                  <a:pt x="48839" y="10629"/>
                </a:lnTo>
                <a:lnTo>
                  <a:pt x="48839" y="8240"/>
                </a:lnTo>
                <a:lnTo>
                  <a:pt x="51228" y="8240"/>
                </a:lnTo>
                <a:close/>
                <a:moveTo>
                  <a:pt x="51228" y="13166"/>
                </a:moveTo>
                <a:lnTo>
                  <a:pt x="48839" y="13166"/>
                </a:lnTo>
                <a:lnTo>
                  <a:pt x="48839" y="10777"/>
                </a:lnTo>
                <a:lnTo>
                  <a:pt x="51228" y="10777"/>
                </a:lnTo>
                <a:close/>
                <a:moveTo>
                  <a:pt x="51228" y="15704"/>
                </a:moveTo>
                <a:lnTo>
                  <a:pt x="48839" y="15704"/>
                </a:lnTo>
                <a:lnTo>
                  <a:pt x="48839" y="13316"/>
                </a:lnTo>
                <a:lnTo>
                  <a:pt x="51228" y="13316"/>
                </a:lnTo>
                <a:close/>
                <a:moveTo>
                  <a:pt x="51228" y="18242"/>
                </a:moveTo>
                <a:lnTo>
                  <a:pt x="48839" y="18242"/>
                </a:lnTo>
                <a:lnTo>
                  <a:pt x="48839" y="15853"/>
                </a:lnTo>
                <a:lnTo>
                  <a:pt x="51228" y="15853"/>
                </a:lnTo>
                <a:close/>
                <a:moveTo>
                  <a:pt x="51228" y="20778"/>
                </a:moveTo>
                <a:lnTo>
                  <a:pt x="48839" y="20778"/>
                </a:lnTo>
                <a:lnTo>
                  <a:pt x="48839" y="18389"/>
                </a:lnTo>
                <a:lnTo>
                  <a:pt x="51228" y="18389"/>
                </a:lnTo>
                <a:close/>
                <a:moveTo>
                  <a:pt x="51228" y="23316"/>
                </a:moveTo>
                <a:lnTo>
                  <a:pt x="48839" y="23316"/>
                </a:lnTo>
                <a:lnTo>
                  <a:pt x="48839" y="20928"/>
                </a:lnTo>
                <a:lnTo>
                  <a:pt x="51228" y="20928"/>
                </a:lnTo>
                <a:close/>
                <a:moveTo>
                  <a:pt x="51228" y="25854"/>
                </a:moveTo>
                <a:lnTo>
                  <a:pt x="48839" y="25854"/>
                </a:lnTo>
                <a:lnTo>
                  <a:pt x="48839" y="23465"/>
                </a:lnTo>
                <a:lnTo>
                  <a:pt x="51228" y="23465"/>
                </a:lnTo>
                <a:close/>
                <a:moveTo>
                  <a:pt x="51228" y="28391"/>
                </a:moveTo>
                <a:lnTo>
                  <a:pt x="48839" y="28391"/>
                </a:lnTo>
                <a:lnTo>
                  <a:pt x="48839" y="26002"/>
                </a:lnTo>
                <a:lnTo>
                  <a:pt x="51228" y="26002"/>
                </a:lnTo>
                <a:close/>
                <a:moveTo>
                  <a:pt x="51228" y="30928"/>
                </a:moveTo>
                <a:lnTo>
                  <a:pt x="48839" y="30928"/>
                </a:lnTo>
                <a:lnTo>
                  <a:pt x="48839" y="28540"/>
                </a:lnTo>
                <a:lnTo>
                  <a:pt x="51228" y="28540"/>
                </a:lnTo>
                <a:close/>
                <a:moveTo>
                  <a:pt x="51228" y="33466"/>
                </a:moveTo>
                <a:lnTo>
                  <a:pt x="48839" y="33466"/>
                </a:lnTo>
                <a:lnTo>
                  <a:pt x="48839" y="31077"/>
                </a:lnTo>
                <a:lnTo>
                  <a:pt x="51228" y="31077"/>
                </a:lnTo>
                <a:close/>
                <a:moveTo>
                  <a:pt x="51228" y="36003"/>
                </a:moveTo>
                <a:lnTo>
                  <a:pt x="48839" y="36003"/>
                </a:lnTo>
                <a:lnTo>
                  <a:pt x="48839" y="33614"/>
                </a:lnTo>
                <a:lnTo>
                  <a:pt x="51228" y="33614"/>
                </a:lnTo>
                <a:close/>
                <a:moveTo>
                  <a:pt x="51228" y="38540"/>
                </a:moveTo>
                <a:lnTo>
                  <a:pt x="48839" y="38540"/>
                </a:lnTo>
                <a:lnTo>
                  <a:pt x="48839" y="36152"/>
                </a:lnTo>
                <a:lnTo>
                  <a:pt x="51228" y="36152"/>
                </a:lnTo>
                <a:close/>
                <a:moveTo>
                  <a:pt x="51228" y="41079"/>
                </a:moveTo>
                <a:lnTo>
                  <a:pt x="48839" y="41079"/>
                </a:lnTo>
                <a:lnTo>
                  <a:pt x="48839" y="38690"/>
                </a:lnTo>
                <a:lnTo>
                  <a:pt x="51228" y="38690"/>
                </a:lnTo>
                <a:close/>
                <a:moveTo>
                  <a:pt x="51228" y="43616"/>
                </a:moveTo>
                <a:lnTo>
                  <a:pt x="48839" y="43616"/>
                </a:lnTo>
                <a:lnTo>
                  <a:pt x="48839" y="41226"/>
                </a:lnTo>
                <a:lnTo>
                  <a:pt x="51228" y="41226"/>
                </a:lnTo>
                <a:close/>
                <a:moveTo>
                  <a:pt x="51228" y="46152"/>
                </a:moveTo>
                <a:lnTo>
                  <a:pt x="48839" y="46152"/>
                </a:lnTo>
                <a:lnTo>
                  <a:pt x="48839" y="43764"/>
                </a:lnTo>
                <a:lnTo>
                  <a:pt x="51228" y="43764"/>
                </a:lnTo>
                <a:close/>
                <a:moveTo>
                  <a:pt x="51228" y="48691"/>
                </a:moveTo>
                <a:lnTo>
                  <a:pt x="48839" y="48691"/>
                </a:lnTo>
                <a:lnTo>
                  <a:pt x="48839" y="46302"/>
                </a:lnTo>
                <a:lnTo>
                  <a:pt x="51228" y="46302"/>
                </a:lnTo>
                <a:close/>
                <a:moveTo>
                  <a:pt x="51228" y="51228"/>
                </a:moveTo>
                <a:lnTo>
                  <a:pt x="48839" y="51228"/>
                </a:lnTo>
                <a:lnTo>
                  <a:pt x="48839" y="48839"/>
                </a:lnTo>
                <a:lnTo>
                  <a:pt x="51228" y="48839"/>
                </a:lnTo>
                <a:close/>
                <a:moveTo>
                  <a:pt x="51228" y="53765"/>
                </a:moveTo>
                <a:lnTo>
                  <a:pt x="48839" y="53765"/>
                </a:lnTo>
                <a:lnTo>
                  <a:pt x="48839" y="51376"/>
                </a:lnTo>
                <a:lnTo>
                  <a:pt x="51228" y="51376"/>
                </a:lnTo>
                <a:close/>
                <a:moveTo>
                  <a:pt x="51228" y="56303"/>
                </a:moveTo>
                <a:lnTo>
                  <a:pt x="48839" y="56303"/>
                </a:lnTo>
                <a:lnTo>
                  <a:pt x="48839" y="53914"/>
                </a:lnTo>
                <a:lnTo>
                  <a:pt x="51228" y="53914"/>
                </a:lnTo>
                <a:close/>
                <a:moveTo>
                  <a:pt x="51228" y="58840"/>
                </a:moveTo>
                <a:lnTo>
                  <a:pt x="48839" y="58840"/>
                </a:lnTo>
                <a:lnTo>
                  <a:pt x="48839" y="56451"/>
                </a:lnTo>
                <a:lnTo>
                  <a:pt x="51228" y="56451"/>
                </a:lnTo>
                <a:close/>
                <a:moveTo>
                  <a:pt x="48691" y="5554"/>
                </a:moveTo>
                <a:lnTo>
                  <a:pt x="46302" y="5554"/>
                </a:lnTo>
                <a:lnTo>
                  <a:pt x="46302" y="3165"/>
                </a:lnTo>
                <a:lnTo>
                  <a:pt x="48691" y="3165"/>
                </a:lnTo>
                <a:close/>
                <a:moveTo>
                  <a:pt x="48691" y="8092"/>
                </a:moveTo>
                <a:lnTo>
                  <a:pt x="46302" y="8092"/>
                </a:lnTo>
                <a:lnTo>
                  <a:pt x="46302" y="5703"/>
                </a:lnTo>
                <a:lnTo>
                  <a:pt x="48691" y="5703"/>
                </a:lnTo>
                <a:close/>
                <a:moveTo>
                  <a:pt x="48691" y="10629"/>
                </a:moveTo>
                <a:lnTo>
                  <a:pt x="46302" y="10629"/>
                </a:lnTo>
                <a:lnTo>
                  <a:pt x="46302" y="8240"/>
                </a:lnTo>
                <a:lnTo>
                  <a:pt x="48691" y="8240"/>
                </a:lnTo>
                <a:close/>
                <a:moveTo>
                  <a:pt x="48691" y="13166"/>
                </a:moveTo>
                <a:lnTo>
                  <a:pt x="46302" y="13166"/>
                </a:lnTo>
                <a:lnTo>
                  <a:pt x="46302" y="10777"/>
                </a:lnTo>
                <a:lnTo>
                  <a:pt x="48691" y="10777"/>
                </a:lnTo>
                <a:close/>
                <a:moveTo>
                  <a:pt x="48691" y="15704"/>
                </a:moveTo>
                <a:lnTo>
                  <a:pt x="46302" y="15704"/>
                </a:lnTo>
                <a:lnTo>
                  <a:pt x="46302" y="13316"/>
                </a:lnTo>
                <a:lnTo>
                  <a:pt x="48691" y="13316"/>
                </a:lnTo>
                <a:close/>
                <a:moveTo>
                  <a:pt x="48691" y="18242"/>
                </a:moveTo>
                <a:lnTo>
                  <a:pt x="46302" y="18242"/>
                </a:lnTo>
                <a:lnTo>
                  <a:pt x="46302" y="15853"/>
                </a:lnTo>
                <a:lnTo>
                  <a:pt x="48691" y="15853"/>
                </a:lnTo>
                <a:close/>
                <a:moveTo>
                  <a:pt x="48691" y="20778"/>
                </a:moveTo>
                <a:lnTo>
                  <a:pt x="46302" y="20778"/>
                </a:lnTo>
                <a:lnTo>
                  <a:pt x="46302" y="18389"/>
                </a:lnTo>
                <a:lnTo>
                  <a:pt x="48691" y="18389"/>
                </a:lnTo>
                <a:close/>
                <a:moveTo>
                  <a:pt x="48691" y="23316"/>
                </a:moveTo>
                <a:lnTo>
                  <a:pt x="46302" y="23316"/>
                </a:lnTo>
                <a:lnTo>
                  <a:pt x="46302" y="20928"/>
                </a:lnTo>
                <a:lnTo>
                  <a:pt x="48691" y="20928"/>
                </a:lnTo>
                <a:close/>
                <a:moveTo>
                  <a:pt x="48691" y="25854"/>
                </a:moveTo>
                <a:lnTo>
                  <a:pt x="46302" y="25854"/>
                </a:lnTo>
                <a:lnTo>
                  <a:pt x="46302" y="23465"/>
                </a:lnTo>
                <a:lnTo>
                  <a:pt x="48691" y="23465"/>
                </a:lnTo>
                <a:close/>
                <a:moveTo>
                  <a:pt x="48691" y="28391"/>
                </a:moveTo>
                <a:lnTo>
                  <a:pt x="46302" y="28391"/>
                </a:lnTo>
                <a:lnTo>
                  <a:pt x="46302" y="26002"/>
                </a:lnTo>
                <a:lnTo>
                  <a:pt x="48691" y="26002"/>
                </a:lnTo>
                <a:close/>
                <a:moveTo>
                  <a:pt x="48691" y="30928"/>
                </a:moveTo>
                <a:lnTo>
                  <a:pt x="46302" y="30928"/>
                </a:lnTo>
                <a:lnTo>
                  <a:pt x="46302" y="28540"/>
                </a:lnTo>
                <a:lnTo>
                  <a:pt x="48691" y="28540"/>
                </a:lnTo>
                <a:close/>
                <a:moveTo>
                  <a:pt x="48691" y="33466"/>
                </a:moveTo>
                <a:lnTo>
                  <a:pt x="46302" y="33466"/>
                </a:lnTo>
                <a:lnTo>
                  <a:pt x="46302" y="31077"/>
                </a:lnTo>
                <a:lnTo>
                  <a:pt x="48691" y="31077"/>
                </a:lnTo>
                <a:close/>
                <a:moveTo>
                  <a:pt x="48691" y="36003"/>
                </a:moveTo>
                <a:lnTo>
                  <a:pt x="46302" y="36003"/>
                </a:lnTo>
                <a:lnTo>
                  <a:pt x="46302" y="33614"/>
                </a:lnTo>
                <a:lnTo>
                  <a:pt x="48691" y="33614"/>
                </a:lnTo>
                <a:close/>
                <a:moveTo>
                  <a:pt x="48691" y="38540"/>
                </a:moveTo>
                <a:lnTo>
                  <a:pt x="46302" y="38540"/>
                </a:lnTo>
                <a:lnTo>
                  <a:pt x="46302" y="36152"/>
                </a:lnTo>
                <a:lnTo>
                  <a:pt x="48691" y="36152"/>
                </a:lnTo>
                <a:close/>
                <a:moveTo>
                  <a:pt x="48691" y="41079"/>
                </a:moveTo>
                <a:lnTo>
                  <a:pt x="46302" y="41079"/>
                </a:lnTo>
                <a:lnTo>
                  <a:pt x="46302" y="38690"/>
                </a:lnTo>
                <a:lnTo>
                  <a:pt x="48691" y="38690"/>
                </a:lnTo>
                <a:close/>
                <a:moveTo>
                  <a:pt x="48691" y="43616"/>
                </a:moveTo>
                <a:lnTo>
                  <a:pt x="46302" y="43616"/>
                </a:lnTo>
                <a:lnTo>
                  <a:pt x="46302" y="41226"/>
                </a:lnTo>
                <a:lnTo>
                  <a:pt x="48691" y="41226"/>
                </a:lnTo>
                <a:close/>
                <a:moveTo>
                  <a:pt x="48691" y="46152"/>
                </a:moveTo>
                <a:lnTo>
                  <a:pt x="46302" y="46152"/>
                </a:lnTo>
                <a:lnTo>
                  <a:pt x="46302" y="43764"/>
                </a:lnTo>
                <a:lnTo>
                  <a:pt x="48691" y="43764"/>
                </a:lnTo>
                <a:close/>
                <a:moveTo>
                  <a:pt x="48691" y="48691"/>
                </a:moveTo>
                <a:lnTo>
                  <a:pt x="46302" y="48691"/>
                </a:lnTo>
                <a:lnTo>
                  <a:pt x="46302" y="46302"/>
                </a:lnTo>
                <a:lnTo>
                  <a:pt x="48691" y="46302"/>
                </a:lnTo>
                <a:close/>
                <a:moveTo>
                  <a:pt x="48691" y="51228"/>
                </a:moveTo>
                <a:lnTo>
                  <a:pt x="46302" y="51228"/>
                </a:lnTo>
                <a:lnTo>
                  <a:pt x="46302" y="48839"/>
                </a:lnTo>
                <a:lnTo>
                  <a:pt x="48691" y="48839"/>
                </a:lnTo>
                <a:close/>
                <a:moveTo>
                  <a:pt x="48691" y="53765"/>
                </a:moveTo>
                <a:lnTo>
                  <a:pt x="46302" y="53765"/>
                </a:lnTo>
                <a:lnTo>
                  <a:pt x="46302" y="51376"/>
                </a:lnTo>
                <a:lnTo>
                  <a:pt x="48691" y="51376"/>
                </a:lnTo>
                <a:close/>
                <a:moveTo>
                  <a:pt x="48691" y="56303"/>
                </a:moveTo>
                <a:lnTo>
                  <a:pt x="46302" y="56303"/>
                </a:lnTo>
                <a:lnTo>
                  <a:pt x="46302" y="53914"/>
                </a:lnTo>
                <a:lnTo>
                  <a:pt x="48691" y="53914"/>
                </a:lnTo>
                <a:close/>
                <a:moveTo>
                  <a:pt x="48691" y="58840"/>
                </a:moveTo>
                <a:lnTo>
                  <a:pt x="46302" y="58840"/>
                </a:lnTo>
                <a:lnTo>
                  <a:pt x="46302" y="56451"/>
                </a:lnTo>
                <a:lnTo>
                  <a:pt x="48691" y="56451"/>
                </a:lnTo>
                <a:close/>
                <a:moveTo>
                  <a:pt x="46153" y="5554"/>
                </a:moveTo>
                <a:lnTo>
                  <a:pt x="43764" y="5554"/>
                </a:lnTo>
                <a:lnTo>
                  <a:pt x="43764" y="3165"/>
                </a:lnTo>
                <a:lnTo>
                  <a:pt x="46153" y="3165"/>
                </a:lnTo>
                <a:close/>
                <a:moveTo>
                  <a:pt x="46153" y="8092"/>
                </a:moveTo>
                <a:lnTo>
                  <a:pt x="43764" y="8092"/>
                </a:lnTo>
                <a:lnTo>
                  <a:pt x="43764" y="5703"/>
                </a:lnTo>
                <a:lnTo>
                  <a:pt x="46153" y="5703"/>
                </a:lnTo>
                <a:close/>
                <a:moveTo>
                  <a:pt x="46153" y="10629"/>
                </a:moveTo>
                <a:lnTo>
                  <a:pt x="43764" y="10629"/>
                </a:lnTo>
                <a:lnTo>
                  <a:pt x="43764" y="8240"/>
                </a:lnTo>
                <a:lnTo>
                  <a:pt x="46153" y="8240"/>
                </a:lnTo>
                <a:close/>
                <a:moveTo>
                  <a:pt x="46153" y="13166"/>
                </a:moveTo>
                <a:lnTo>
                  <a:pt x="43764" y="13166"/>
                </a:lnTo>
                <a:lnTo>
                  <a:pt x="43764" y="10777"/>
                </a:lnTo>
                <a:lnTo>
                  <a:pt x="46153" y="10777"/>
                </a:lnTo>
                <a:close/>
                <a:moveTo>
                  <a:pt x="46153" y="15704"/>
                </a:moveTo>
                <a:lnTo>
                  <a:pt x="43764" y="15704"/>
                </a:lnTo>
                <a:lnTo>
                  <a:pt x="43764" y="13316"/>
                </a:lnTo>
                <a:lnTo>
                  <a:pt x="46153" y="13316"/>
                </a:lnTo>
                <a:close/>
                <a:moveTo>
                  <a:pt x="46153" y="18242"/>
                </a:moveTo>
                <a:lnTo>
                  <a:pt x="43764" y="18242"/>
                </a:lnTo>
                <a:lnTo>
                  <a:pt x="43764" y="15853"/>
                </a:lnTo>
                <a:lnTo>
                  <a:pt x="46153" y="15853"/>
                </a:lnTo>
                <a:close/>
                <a:moveTo>
                  <a:pt x="46153" y="20778"/>
                </a:moveTo>
                <a:lnTo>
                  <a:pt x="43764" y="20778"/>
                </a:lnTo>
                <a:lnTo>
                  <a:pt x="43764" y="18389"/>
                </a:lnTo>
                <a:lnTo>
                  <a:pt x="46153" y="18389"/>
                </a:lnTo>
                <a:close/>
                <a:moveTo>
                  <a:pt x="46153" y="23316"/>
                </a:moveTo>
                <a:lnTo>
                  <a:pt x="43764" y="23316"/>
                </a:lnTo>
                <a:lnTo>
                  <a:pt x="43764" y="20928"/>
                </a:lnTo>
                <a:lnTo>
                  <a:pt x="46153" y="20928"/>
                </a:lnTo>
                <a:close/>
                <a:moveTo>
                  <a:pt x="46153" y="25854"/>
                </a:moveTo>
                <a:lnTo>
                  <a:pt x="43764" y="25854"/>
                </a:lnTo>
                <a:lnTo>
                  <a:pt x="43764" y="23465"/>
                </a:lnTo>
                <a:lnTo>
                  <a:pt x="46153" y="23465"/>
                </a:lnTo>
                <a:close/>
                <a:moveTo>
                  <a:pt x="46153" y="28391"/>
                </a:moveTo>
                <a:lnTo>
                  <a:pt x="43764" y="28391"/>
                </a:lnTo>
                <a:lnTo>
                  <a:pt x="43764" y="26002"/>
                </a:lnTo>
                <a:lnTo>
                  <a:pt x="46153" y="26002"/>
                </a:lnTo>
                <a:close/>
                <a:moveTo>
                  <a:pt x="46153" y="30928"/>
                </a:moveTo>
                <a:lnTo>
                  <a:pt x="43764" y="30928"/>
                </a:lnTo>
                <a:lnTo>
                  <a:pt x="43764" y="28540"/>
                </a:lnTo>
                <a:lnTo>
                  <a:pt x="46153" y="28540"/>
                </a:lnTo>
                <a:close/>
                <a:moveTo>
                  <a:pt x="46153" y="33466"/>
                </a:moveTo>
                <a:lnTo>
                  <a:pt x="43764" y="33466"/>
                </a:lnTo>
                <a:lnTo>
                  <a:pt x="43764" y="31077"/>
                </a:lnTo>
                <a:lnTo>
                  <a:pt x="46153" y="31077"/>
                </a:lnTo>
                <a:close/>
                <a:moveTo>
                  <a:pt x="46153" y="36003"/>
                </a:moveTo>
                <a:lnTo>
                  <a:pt x="43764" y="36003"/>
                </a:lnTo>
                <a:lnTo>
                  <a:pt x="43764" y="33614"/>
                </a:lnTo>
                <a:lnTo>
                  <a:pt x="46153" y="33614"/>
                </a:lnTo>
                <a:close/>
                <a:moveTo>
                  <a:pt x="46153" y="38540"/>
                </a:moveTo>
                <a:lnTo>
                  <a:pt x="43764" y="38540"/>
                </a:lnTo>
                <a:lnTo>
                  <a:pt x="43764" y="36152"/>
                </a:lnTo>
                <a:lnTo>
                  <a:pt x="46153" y="36152"/>
                </a:lnTo>
                <a:close/>
                <a:moveTo>
                  <a:pt x="46153" y="41079"/>
                </a:moveTo>
                <a:lnTo>
                  <a:pt x="43764" y="41079"/>
                </a:lnTo>
                <a:lnTo>
                  <a:pt x="43764" y="38690"/>
                </a:lnTo>
                <a:lnTo>
                  <a:pt x="46153" y="38690"/>
                </a:lnTo>
                <a:close/>
                <a:moveTo>
                  <a:pt x="46153" y="43616"/>
                </a:moveTo>
                <a:lnTo>
                  <a:pt x="43764" y="43616"/>
                </a:lnTo>
                <a:lnTo>
                  <a:pt x="43764" y="41226"/>
                </a:lnTo>
                <a:lnTo>
                  <a:pt x="46153" y="41226"/>
                </a:lnTo>
                <a:close/>
                <a:moveTo>
                  <a:pt x="46153" y="46152"/>
                </a:moveTo>
                <a:lnTo>
                  <a:pt x="43764" y="46152"/>
                </a:lnTo>
                <a:lnTo>
                  <a:pt x="43764" y="43764"/>
                </a:lnTo>
                <a:lnTo>
                  <a:pt x="46153" y="43764"/>
                </a:lnTo>
                <a:close/>
                <a:moveTo>
                  <a:pt x="46153" y="48691"/>
                </a:moveTo>
                <a:lnTo>
                  <a:pt x="43764" y="48691"/>
                </a:lnTo>
                <a:lnTo>
                  <a:pt x="43764" y="46302"/>
                </a:lnTo>
                <a:lnTo>
                  <a:pt x="46153" y="46302"/>
                </a:lnTo>
                <a:close/>
                <a:moveTo>
                  <a:pt x="46153" y="51228"/>
                </a:moveTo>
                <a:lnTo>
                  <a:pt x="43764" y="51228"/>
                </a:lnTo>
                <a:lnTo>
                  <a:pt x="43764" y="48839"/>
                </a:lnTo>
                <a:lnTo>
                  <a:pt x="46153" y="48839"/>
                </a:lnTo>
                <a:close/>
                <a:moveTo>
                  <a:pt x="46153" y="53765"/>
                </a:moveTo>
                <a:lnTo>
                  <a:pt x="43764" y="53765"/>
                </a:lnTo>
                <a:lnTo>
                  <a:pt x="43764" y="51376"/>
                </a:lnTo>
                <a:lnTo>
                  <a:pt x="46153" y="51376"/>
                </a:lnTo>
                <a:close/>
                <a:moveTo>
                  <a:pt x="46153" y="56303"/>
                </a:moveTo>
                <a:lnTo>
                  <a:pt x="43764" y="56303"/>
                </a:lnTo>
                <a:lnTo>
                  <a:pt x="43764" y="53914"/>
                </a:lnTo>
                <a:lnTo>
                  <a:pt x="46153" y="53914"/>
                </a:lnTo>
                <a:close/>
                <a:moveTo>
                  <a:pt x="46153" y="58840"/>
                </a:moveTo>
                <a:lnTo>
                  <a:pt x="43764" y="58840"/>
                </a:lnTo>
                <a:lnTo>
                  <a:pt x="43764" y="56451"/>
                </a:lnTo>
                <a:lnTo>
                  <a:pt x="46153" y="56451"/>
                </a:lnTo>
                <a:close/>
                <a:moveTo>
                  <a:pt x="43616" y="5554"/>
                </a:moveTo>
                <a:lnTo>
                  <a:pt x="41227" y="5554"/>
                </a:lnTo>
                <a:lnTo>
                  <a:pt x="41227" y="3165"/>
                </a:lnTo>
                <a:lnTo>
                  <a:pt x="43616" y="3165"/>
                </a:lnTo>
                <a:close/>
                <a:moveTo>
                  <a:pt x="43616" y="8092"/>
                </a:moveTo>
                <a:lnTo>
                  <a:pt x="41227" y="8092"/>
                </a:lnTo>
                <a:lnTo>
                  <a:pt x="41227" y="5703"/>
                </a:lnTo>
                <a:lnTo>
                  <a:pt x="43616" y="5703"/>
                </a:lnTo>
                <a:close/>
                <a:moveTo>
                  <a:pt x="43616" y="10629"/>
                </a:moveTo>
                <a:lnTo>
                  <a:pt x="41227" y="10629"/>
                </a:lnTo>
                <a:lnTo>
                  <a:pt x="41227" y="8240"/>
                </a:lnTo>
                <a:lnTo>
                  <a:pt x="43616" y="8240"/>
                </a:lnTo>
                <a:close/>
                <a:moveTo>
                  <a:pt x="43616" y="13166"/>
                </a:moveTo>
                <a:lnTo>
                  <a:pt x="41227" y="13166"/>
                </a:lnTo>
                <a:lnTo>
                  <a:pt x="41227" y="10777"/>
                </a:lnTo>
                <a:lnTo>
                  <a:pt x="43616" y="10777"/>
                </a:lnTo>
                <a:close/>
                <a:moveTo>
                  <a:pt x="43616" y="15704"/>
                </a:moveTo>
                <a:lnTo>
                  <a:pt x="41227" y="15704"/>
                </a:lnTo>
                <a:lnTo>
                  <a:pt x="41227" y="13316"/>
                </a:lnTo>
                <a:lnTo>
                  <a:pt x="43616" y="13316"/>
                </a:lnTo>
                <a:close/>
                <a:moveTo>
                  <a:pt x="43616" y="18242"/>
                </a:moveTo>
                <a:lnTo>
                  <a:pt x="41227" y="18242"/>
                </a:lnTo>
                <a:lnTo>
                  <a:pt x="41227" y="15853"/>
                </a:lnTo>
                <a:lnTo>
                  <a:pt x="43616" y="15853"/>
                </a:lnTo>
                <a:close/>
                <a:moveTo>
                  <a:pt x="43616" y="20778"/>
                </a:moveTo>
                <a:lnTo>
                  <a:pt x="41227" y="20778"/>
                </a:lnTo>
                <a:lnTo>
                  <a:pt x="41227" y="18389"/>
                </a:lnTo>
                <a:lnTo>
                  <a:pt x="43616" y="18389"/>
                </a:lnTo>
                <a:close/>
                <a:moveTo>
                  <a:pt x="43616" y="23316"/>
                </a:moveTo>
                <a:lnTo>
                  <a:pt x="41227" y="23316"/>
                </a:lnTo>
                <a:lnTo>
                  <a:pt x="41227" y="20928"/>
                </a:lnTo>
                <a:lnTo>
                  <a:pt x="43616" y="20928"/>
                </a:lnTo>
                <a:close/>
                <a:moveTo>
                  <a:pt x="43616" y="25854"/>
                </a:moveTo>
                <a:lnTo>
                  <a:pt x="41227" y="25854"/>
                </a:lnTo>
                <a:lnTo>
                  <a:pt x="41227" y="23465"/>
                </a:lnTo>
                <a:lnTo>
                  <a:pt x="43616" y="23465"/>
                </a:lnTo>
                <a:close/>
                <a:moveTo>
                  <a:pt x="43616" y="28391"/>
                </a:moveTo>
                <a:lnTo>
                  <a:pt x="41227" y="28391"/>
                </a:lnTo>
                <a:lnTo>
                  <a:pt x="41227" y="26002"/>
                </a:lnTo>
                <a:lnTo>
                  <a:pt x="43616" y="26002"/>
                </a:lnTo>
                <a:close/>
                <a:moveTo>
                  <a:pt x="43616" y="30928"/>
                </a:moveTo>
                <a:lnTo>
                  <a:pt x="41227" y="30928"/>
                </a:lnTo>
                <a:lnTo>
                  <a:pt x="41227" y="28540"/>
                </a:lnTo>
                <a:lnTo>
                  <a:pt x="43616" y="28540"/>
                </a:lnTo>
                <a:close/>
                <a:moveTo>
                  <a:pt x="43616" y="33466"/>
                </a:moveTo>
                <a:lnTo>
                  <a:pt x="41227" y="33466"/>
                </a:lnTo>
                <a:lnTo>
                  <a:pt x="41227" y="31077"/>
                </a:lnTo>
                <a:lnTo>
                  <a:pt x="43616" y="31077"/>
                </a:lnTo>
                <a:close/>
                <a:moveTo>
                  <a:pt x="43616" y="36003"/>
                </a:moveTo>
                <a:lnTo>
                  <a:pt x="41227" y="36003"/>
                </a:lnTo>
                <a:lnTo>
                  <a:pt x="41227" y="33614"/>
                </a:lnTo>
                <a:lnTo>
                  <a:pt x="43616" y="33614"/>
                </a:lnTo>
                <a:close/>
                <a:moveTo>
                  <a:pt x="43616" y="38540"/>
                </a:moveTo>
                <a:lnTo>
                  <a:pt x="41227" y="38540"/>
                </a:lnTo>
                <a:lnTo>
                  <a:pt x="41227" y="36152"/>
                </a:lnTo>
                <a:lnTo>
                  <a:pt x="43616" y="36152"/>
                </a:lnTo>
                <a:close/>
                <a:moveTo>
                  <a:pt x="43616" y="41079"/>
                </a:moveTo>
                <a:lnTo>
                  <a:pt x="41227" y="41079"/>
                </a:lnTo>
                <a:lnTo>
                  <a:pt x="41227" y="38690"/>
                </a:lnTo>
                <a:lnTo>
                  <a:pt x="43616" y="38690"/>
                </a:lnTo>
                <a:close/>
                <a:moveTo>
                  <a:pt x="43616" y="43616"/>
                </a:moveTo>
                <a:lnTo>
                  <a:pt x="41227" y="43616"/>
                </a:lnTo>
                <a:lnTo>
                  <a:pt x="41227" y="41226"/>
                </a:lnTo>
                <a:lnTo>
                  <a:pt x="43616" y="41226"/>
                </a:lnTo>
                <a:close/>
                <a:moveTo>
                  <a:pt x="43616" y="46152"/>
                </a:moveTo>
                <a:lnTo>
                  <a:pt x="41227" y="46152"/>
                </a:lnTo>
                <a:lnTo>
                  <a:pt x="41227" y="43764"/>
                </a:lnTo>
                <a:lnTo>
                  <a:pt x="43616" y="43764"/>
                </a:lnTo>
                <a:close/>
                <a:moveTo>
                  <a:pt x="43616" y="48691"/>
                </a:moveTo>
                <a:lnTo>
                  <a:pt x="41227" y="48691"/>
                </a:lnTo>
                <a:lnTo>
                  <a:pt x="41227" y="46302"/>
                </a:lnTo>
                <a:lnTo>
                  <a:pt x="43616" y="46302"/>
                </a:lnTo>
                <a:close/>
                <a:moveTo>
                  <a:pt x="43616" y="51228"/>
                </a:moveTo>
                <a:lnTo>
                  <a:pt x="41227" y="51228"/>
                </a:lnTo>
                <a:lnTo>
                  <a:pt x="41227" y="48839"/>
                </a:lnTo>
                <a:lnTo>
                  <a:pt x="43616" y="48839"/>
                </a:lnTo>
                <a:close/>
                <a:moveTo>
                  <a:pt x="43616" y="53765"/>
                </a:moveTo>
                <a:lnTo>
                  <a:pt x="41227" y="53765"/>
                </a:lnTo>
                <a:lnTo>
                  <a:pt x="41227" y="51376"/>
                </a:lnTo>
                <a:lnTo>
                  <a:pt x="43616" y="51376"/>
                </a:lnTo>
                <a:close/>
                <a:moveTo>
                  <a:pt x="43616" y="56303"/>
                </a:moveTo>
                <a:lnTo>
                  <a:pt x="41227" y="56303"/>
                </a:lnTo>
                <a:lnTo>
                  <a:pt x="41227" y="53914"/>
                </a:lnTo>
                <a:lnTo>
                  <a:pt x="43616" y="53914"/>
                </a:lnTo>
                <a:close/>
                <a:moveTo>
                  <a:pt x="43616" y="58840"/>
                </a:moveTo>
                <a:lnTo>
                  <a:pt x="41227" y="58840"/>
                </a:lnTo>
                <a:lnTo>
                  <a:pt x="41227" y="56451"/>
                </a:lnTo>
                <a:lnTo>
                  <a:pt x="43616" y="56451"/>
                </a:lnTo>
                <a:close/>
                <a:moveTo>
                  <a:pt x="41078" y="5554"/>
                </a:moveTo>
                <a:lnTo>
                  <a:pt x="38689" y="5554"/>
                </a:lnTo>
                <a:lnTo>
                  <a:pt x="38689" y="3165"/>
                </a:lnTo>
                <a:lnTo>
                  <a:pt x="41078" y="3165"/>
                </a:lnTo>
                <a:close/>
                <a:moveTo>
                  <a:pt x="41078" y="8092"/>
                </a:moveTo>
                <a:lnTo>
                  <a:pt x="38689" y="8092"/>
                </a:lnTo>
                <a:lnTo>
                  <a:pt x="38689" y="5703"/>
                </a:lnTo>
                <a:lnTo>
                  <a:pt x="41078" y="5703"/>
                </a:lnTo>
                <a:close/>
                <a:moveTo>
                  <a:pt x="41078" y="10629"/>
                </a:moveTo>
                <a:lnTo>
                  <a:pt x="38689" y="10629"/>
                </a:lnTo>
                <a:lnTo>
                  <a:pt x="38689" y="8240"/>
                </a:lnTo>
                <a:lnTo>
                  <a:pt x="41078" y="8240"/>
                </a:lnTo>
                <a:close/>
                <a:moveTo>
                  <a:pt x="41078" y="13166"/>
                </a:moveTo>
                <a:lnTo>
                  <a:pt x="38689" y="13166"/>
                </a:lnTo>
                <a:lnTo>
                  <a:pt x="38689" y="10777"/>
                </a:lnTo>
                <a:lnTo>
                  <a:pt x="41078" y="10777"/>
                </a:lnTo>
                <a:close/>
                <a:moveTo>
                  <a:pt x="41078" y="15704"/>
                </a:moveTo>
                <a:lnTo>
                  <a:pt x="38689" y="15704"/>
                </a:lnTo>
                <a:lnTo>
                  <a:pt x="38689" y="13316"/>
                </a:lnTo>
                <a:lnTo>
                  <a:pt x="41078" y="13316"/>
                </a:lnTo>
                <a:close/>
                <a:moveTo>
                  <a:pt x="41078" y="18242"/>
                </a:moveTo>
                <a:lnTo>
                  <a:pt x="38689" y="18242"/>
                </a:lnTo>
                <a:lnTo>
                  <a:pt x="38689" y="15853"/>
                </a:lnTo>
                <a:lnTo>
                  <a:pt x="41078" y="15853"/>
                </a:lnTo>
                <a:close/>
                <a:moveTo>
                  <a:pt x="41078" y="20778"/>
                </a:moveTo>
                <a:lnTo>
                  <a:pt x="38689" y="20778"/>
                </a:lnTo>
                <a:lnTo>
                  <a:pt x="38689" y="18389"/>
                </a:lnTo>
                <a:lnTo>
                  <a:pt x="41078" y="18389"/>
                </a:lnTo>
                <a:close/>
                <a:moveTo>
                  <a:pt x="41078" y="23316"/>
                </a:moveTo>
                <a:lnTo>
                  <a:pt x="38689" y="23316"/>
                </a:lnTo>
                <a:lnTo>
                  <a:pt x="38689" y="20928"/>
                </a:lnTo>
                <a:lnTo>
                  <a:pt x="41078" y="20928"/>
                </a:lnTo>
                <a:close/>
                <a:moveTo>
                  <a:pt x="41078" y="25854"/>
                </a:moveTo>
                <a:lnTo>
                  <a:pt x="38689" y="25854"/>
                </a:lnTo>
                <a:lnTo>
                  <a:pt x="38689" y="23465"/>
                </a:lnTo>
                <a:lnTo>
                  <a:pt x="41078" y="23465"/>
                </a:lnTo>
                <a:close/>
                <a:moveTo>
                  <a:pt x="41078" y="28391"/>
                </a:moveTo>
                <a:lnTo>
                  <a:pt x="38689" y="28391"/>
                </a:lnTo>
                <a:lnTo>
                  <a:pt x="38689" y="26002"/>
                </a:lnTo>
                <a:lnTo>
                  <a:pt x="41078" y="26002"/>
                </a:lnTo>
                <a:close/>
                <a:moveTo>
                  <a:pt x="41078" y="30928"/>
                </a:moveTo>
                <a:lnTo>
                  <a:pt x="38689" y="30928"/>
                </a:lnTo>
                <a:lnTo>
                  <a:pt x="38689" y="28540"/>
                </a:lnTo>
                <a:lnTo>
                  <a:pt x="41078" y="28540"/>
                </a:lnTo>
                <a:close/>
                <a:moveTo>
                  <a:pt x="41078" y="33466"/>
                </a:moveTo>
                <a:lnTo>
                  <a:pt x="38689" y="33466"/>
                </a:lnTo>
                <a:lnTo>
                  <a:pt x="38689" y="31077"/>
                </a:lnTo>
                <a:lnTo>
                  <a:pt x="41078" y="31077"/>
                </a:lnTo>
                <a:close/>
                <a:moveTo>
                  <a:pt x="41078" y="36003"/>
                </a:moveTo>
                <a:lnTo>
                  <a:pt x="38689" y="36003"/>
                </a:lnTo>
                <a:lnTo>
                  <a:pt x="38689" y="33614"/>
                </a:lnTo>
                <a:lnTo>
                  <a:pt x="41078" y="33614"/>
                </a:lnTo>
                <a:close/>
                <a:moveTo>
                  <a:pt x="41078" y="38540"/>
                </a:moveTo>
                <a:lnTo>
                  <a:pt x="38689" y="38540"/>
                </a:lnTo>
                <a:lnTo>
                  <a:pt x="38689" y="36152"/>
                </a:lnTo>
                <a:lnTo>
                  <a:pt x="41078" y="36152"/>
                </a:lnTo>
                <a:close/>
                <a:moveTo>
                  <a:pt x="41078" y="41079"/>
                </a:moveTo>
                <a:lnTo>
                  <a:pt x="38689" y="41079"/>
                </a:lnTo>
                <a:lnTo>
                  <a:pt x="38689" y="38690"/>
                </a:lnTo>
                <a:lnTo>
                  <a:pt x="41078" y="38690"/>
                </a:lnTo>
                <a:close/>
                <a:moveTo>
                  <a:pt x="41078" y="43616"/>
                </a:moveTo>
                <a:lnTo>
                  <a:pt x="38689" y="43616"/>
                </a:lnTo>
                <a:lnTo>
                  <a:pt x="38689" y="41226"/>
                </a:lnTo>
                <a:lnTo>
                  <a:pt x="41078" y="41226"/>
                </a:lnTo>
                <a:close/>
                <a:moveTo>
                  <a:pt x="41078" y="46152"/>
                </a:moveTo>
                <a:lnTo>
                  <a:pt x="38689" y="46152"/>
                </a:lnTo>
                <a:lnTo>
                  <a:pt x="38689" y="43764"/>
                </a:lnTo>
                <a:lnTo>
                  <a:pt x="41078" y="43764"/>
                </a:lnTo>
                <a:close/>
                <a:moveTo>
                  <a:pt x="41078" y="48691"/>
                </a:moveTo>
                <a:lnTo>
                  <a:pt x="38689" y="48691"/>
                </a:lnTo>
                <a:lnTo>
                  <a:pt x="38689" y="46302"/>
                </a:lnTo>
                <a:lnTo>
                  <a:pt x="41078" y="46302"/>
                </a:lnTo>
                <a:close/>
                <a:moveTo>
                  <a:pt x="41078" y="51228"/>
                </a:moveTo>
                <a:lnTo>
                  <a:pt x="38689" y="51228"/>
                </a:lnTo>
                <a:lnTo>
                  <a:pt x="38689" y="48839"/>
                </a:lnTo>
                <a:lnTo>
                  <a:pt x="41078" y="48839"/>
                </a:lnTo>
                <a:close/>
                <a:moveTo>
                  <a:pt x="41078" y="53765"/>
                </a:moveTo>
                <a:lnTo>
                  <a:pt x="38689" y="53765"/>
                </a:lnTo>
                <a:lnTo>
                  <a:pt x="38689" y="51376"/>
                </a:lnTo>
                <a:lnTo>
                  <a:pt x="41078" y="51376"/>
                </a:lnTo>
                <a:close/>
                <a:moveTo>
                  <a:pt x="41078" y="56303"/>
                </a:moveTo>
                <a:lnTo>
                  <a:pt x="38689" y="56303"/>
                </a:lnTo>
                <a:lnTo>
                  <a:pt x="38689" y="53914"/>
                </a:lnTo>
                <a:lnTo>
                  <a:pt x="41078" y="53914"/>
                </a:lnTo>
                <a:close/>
                <a:moveTo>
                  <a:pt x="41078" y="58840"/>
                </a:moveTo>
                <a:lnTo>
                  <a:pt x="38689" y="58840"/>
                </a:lnTo>
                <a:lnTo>
                  <a:pt x="38689" y="56451"/>
                </a:lnTo>
                <a:lnTo>
                  <a:pt x="41078" y="56451"/>
                </a:lnTo>
                <a:close/>
                <a:moveTo>
                  <a:pt x="38541" y="5554"/>
                </a:moveTo>
                <a:lnTo>
                  <a:pt x="36152" y="5554"/>
                </a:lnTo>
                <a:lnTo>
                  <a:pt x="36152" y="3165"/>
                </a:lnTo>
                <a:lnTo>
                  <a:pt x="38541" y="3165"/>
                </a:lnTo>
                <a:close/>
                <a:moveTo>
                  <a:pt x="38541" y="8092"/>
                </a:moveTo>
                <a:lnTo>
                  <a:pt x="36152" y="8092"/>
                </a:lnTo>
                <a:lnTo>
                  <a:pt x="36152" y="5703"/>
                </a:lnTo>
                <a:lnTo>
                  <a:pt x="38541" y="5703"/>
                </a:lnTo>
                <a:close/>
                <a:moveTo>
                  <a:pt x="38541" y="10629"/>
                </a:moveTo>
                <a:lnTo>
                  <a:pt x="36152" y="10629"/>
                </a:lnTo>
                <a:lnTo>
                  <a:pt x="36152" y="8240"/>
                </a:lnTo>
                <a:lnTo>
                  <a:pt x="38541" y="8240"/>
                </a:lnTo>
                <a:close/>
                <a:moveTo>
                  <a:pt x="38541" y="13166"/>
                </a:moveTo>
                <a:lnTo>
                  <a:pt x="36152" y="13166"/>
                </a:lnTo>
                <a:lnTo>
                  <a:pt x="36152" y="10777"/>
                </a:lnTo>
                <a:lnTo>
                  <a:pt x="38541" y="10777"/>
                </a:lnTo>
                <a:close/>
                <a:moveTo>
                  <a:pt x="38541" y="15704"/>
                </a:moveTo>
                <a:lnTo>
                  <a:pt x="36152" y="15704"/>
                </a:lnTo>
                <a:lnTo>
                  <a:pt x="36152" y="13316"/>
                </a:lnTo>
                <a:lnTo>
                  <a:pt x="38541" y="13316"/>
                </a:lnTo>
                <a:close/>
                <a:moveTo>
                  <a:pt x="38541" y="18242"/>
                </a:moveTo>
                <a:lnTo>
                  <a:pt x="36152" y="18242"/>
                </a:lnTo>
                <a:lnTo>
                  <a:pt x="36152" y="15853"/>
                </a:lnTo>
                <a:lnTo>
                  <a:pt x="38541" y="15853"/>
                </a:lnTo>
                <a:close/>
                <a:moveTo>
                  <a:pt x="38541" y="20778"/>
                </a:moveTo>
                <a:lnTo>
                  <a:pt x="36152" y="20778"/>
                </a:lnTo>
                <a:lnTo>
                  <a:pt x="36152" y="18389"/>
                </a:lnTo>
                <a:lnTo>
                  <a:pt x="38541" y="18389"/>
                </a:lnTo>
                <a:close/>
                <a:moveTo>
                  <a:pt x="38541" y="23316"/>
                </a:moveTo>
                <a:lnTo>
                  <a:pt x="36152" y="23316"/>
                </a:lnTo>
                <a:lnTo>
                  <a:pt x="36152" y="20928"/>
                </a:lnTo>
                <a:lnTo>
                  <a:pt x="38541" y="20928"/>
                </a:lnTo>
                <a:close/>
                <a:moveTo>
                  <a:pt x="38541" y="25854"/>
                </a:moveTo>
                <a:lnTo>
                  <a:pt x="36152" y="25854"/>
                </a:lnTo>
                <a:lnTo>
                  <a:pt x="36152" y="23465"/>
                </a:lnTo>
                <a:lnTo>
                  <a:pt x="38541" y="23465"/>
                </a:lnTo>
                <a:close/>
                <a:moveTo>
                  <a:pt x="38541" y="28391"/>
                </a:moveTo>
                <a:lnTo>
                  <a:pt x="36152" y="28391"/>
                </a:lnTo>
                <a:lnTo>
                  <a:pt x="36152" y="26002"/>
                </a:lnTo>
                <a:lnTo>
                  <a:pt x="38541" y="26002"/>
                </a:lnTo>
                <a:close/>
                <a:moveTo>
                  <a:pt x="38541" y="30928"/>
                </a:moveTo>
                <a:lnTo>
                  <a:pt x="36152" y="30928"/>
                </a:lnTo>
                <a:lnTo>
                  <a:pt x="36152" y="28540"/>
                </a:lnTo>
                <a:lnTo>
                  <a:pt x="38541" y="28540"/>
                </a:lnTo>
                <a:close/>
                <a:moveTo>
                  <a:pt x="38541" y="33466"/>
                </a:moveTo>
                <a:lnTo>
                  <a:pt x="36152" y="33466"/>
                </a:lnTo>
                <a:lnTo>
                  <a:pt x="36152" y="31077"/>
                </a:lnTo>
                <a:lnTo>
                  <a:pt x="38541" y="31077"/>
                </a:lnTo>
                <a:close/>
                <a:moveTo>
                  <a:pt x="38541" y="36003"/>
                </a:moveTo>
                <a:lnTo>
                  <a:pt x="36152" y="36003"/>
                </a:lnTo>
                <a:lnTo>
                  <a:pt x="36152" y="33614"/>
                </a:lnTo>
                <a:lnTo>
                  <a:pt x="38541" y="33614"/>
                </a:lnTo>
                <a:close/>
                <a:moveTo>
                  <a:pt x="38541" y="38540"/>
                </a:moveTo>
                <a:lnTo>
                  <a:pt x="36152" y="38540"/>
                </a:lnTo>
                <a:lnTo>
                  <a:pt x="36152" y="36152"/>
                </a:lnTo>
                <a:lnTo>
                  <a:pt x="38541" y="36152"/>
                </a:lnTo>
                <a:close/>
                <a:moveTo>
                  <a:pt x="38541" y="41079"/>
                </a:moveTo>
                <a:lnTo>
                  <a:pt x="36152" y="41079"/>
                </a:lnTo>
                <a:lnTo>
                  <a:pt x="36152" y="38690"/>
                </a:lnTo>
                <a:lnTo>
                  <a:pt x="38541" y="38690"/>
                </a:lnTo>
                <a:close/>
                <a:moveTo>
                  <a:pt x="38541" y="43616"/>
                </a:moveTo>
                <a:lnTo>
                  <a:pt x="36152" y="43616"/>
                </a:lnTo>
                <a:lnTo>
                  <a:pt x="36152" y="41226"/>
                </a:lnTo>
                <a:lnTo>
                  <a:pt x="38541" y="41226"/>
                </a:lnTo>
                <a:close/>
                <a:moveTo>
                  <a:pt x="38541" y="46152"/>
                </a:moveTo>
                <a:lnTo>
                  <a:pt x="36152" y="46152"/>
                </a:lnTo>
                <a:lnTo>
                  <a:pt x="36152" y="43764"/>
                </a:lnTo>
                <a:lnTo>
                  <a:pt x="38541" y="43764"/>
                </a:lnTo>
                <a:close/>
                <a:moveTo>
                  <a:pt x="38541" y="48691"/>
                </a:moveTo>
                <a:lnTo>
                  <a:pt x="36152" y="48691"/>
                </a:lnTo>
                <a:lnTo>
                  <a:pt x="36152" y="46302"/>
                </a:lnTo>
                <a:lnTo>
                  <a:pt x="38541" y="46302"/>
                </a:lnTo>
                <a:close/>
                <a:moveTo>
                  <a:pt x="38541" y="51228"/>
                </a:moveTo>
                <a:lnTo>
                  <a:pt x="36152" y="51228"/>
                </a:lnTo>
                <a:lnTo>
                  <a:pt x="36152" y="48839"/>
                </a:lnTo>
                <a:lnTo>
                  <a:pt x="38541" y="48839"/>
                </a:lnTo>
                <a:close/>
                <a:moveTo>
                  <a:pt x="38541" y="53765"/>
                </a:moveTo>
                <a:lnTo>
                  <a:pt x="36152" y="53765"/>
                </a:lnTo>
                <a:lnTo>
                  <a:pt x="36152" y="51376"/>
                </a:lnTo>
                <a:lnTo>
                  <a:pt x="38541" y="51376"/>
                </a:lnTo>
                <a:close/>
                <a:moveTo>
                  <a:pt x="38541" y="56303"/>
                </a:moveTo>
                <a:lnTo>
                  <a:pt x="36152" y="56303"/>
                </a:lnTo>
                <a:lnTo>
                  <a:pt x="36152" y="53914"/>
                </a:lnTo>
                <a:lnTo>
                  <a:pt x="38541" y="53914"/>
                </a:lnTo>
                <a:close/>
                <a:moveTo>
                  <a:pt x="38541" y="58840"/>
                </a:moveTo>
                <a:lnTo>
                  <a:pt x="36152" y="58840"/>
                </a:lnTo>
                <a:lnTo>
                  <a:pt x="36152" y="56451"/>
                </a:lnTo>
                <a:lnTo>
                  <a:pt x="38541" y="56451"/>
                </a:lnTo>
                <a:close/>
                <a:moveTo>
                  <a:pt x="36004" y="5554"/>
                </a:moveTo>
                <a:lnTo>
                  <a:pt x="33615" y="5554"/>
                </a:lnTo>
                <a:lnTo>
                  <a:pt x="33615" y="3165"/>
                </a:lnTo>
                <a:lnTo>
                  <a:pt x="36004" y="3165"/>
                </a:lnTo>
                <a:close/>
                <a:moveTo>
                  <a:pt x="36004" y="8092"/>
                </a:moveTo>
                <a:lnTo>
                  <a:pt x="33615" y="8092"/>
                </a:lnTo>
                <a:lnTo>
                  <a:pt x="33615" y="5703"/>
                </a:lnTo>
                <a:lnTo>
                  <a:pt x="36004" y="5703"/>
                </a:lnTo>
                <a:close/>
                <a:moveTo>
                  <a:pt x="36004" y="10629"/>
                </a:moveTo>
                <a:lnTo>
                  <a:pt x="33615" y="10629"/>
                </a:lnTo>
                <a:lnTo>
                  <a:pt x="33615" y="8240"/>
                </a:lnTo>
                <a:lnTo>
                  <a:pt x="36004" y="8240"/>
                </a:lnTo>
                <a:close/>
                <a:moveTo>
                  <a:pt x="36004" y="13166"/>
                </a:moveTo>
                <a:lnTo>
                  <a:pt x="33615" y="13166"/>
                </a:lnTo>
                <a:lnTo>
                  <a:pt x="33615" y="10777"/>
                </a:lnTo>
                <a:lnTo>
                  <a:pt x="36004" y="10777"/>
                </a:lnTo>
                <a:close/>
                <a:moveTo>
                  <a:pt x="36004" y="15704"/>
                </a:moveTo>
                <a:lnTo>
                  <a:pt x="33615" y="15704"/>
                </a:lnTo>
                <a:lnTo>
                  <a:pt x="33615" y="13316"/>
                </a:lnTo>
                <a:lnTo>
                  <a:pt x="36004" y="13316"/>
                </a:lnTo>
                <a:close/>
                <a:moveTo>
                  <a:pt x="36004" y="18242"/>
                </a:moveTo>
                <a:lnTo>
                  <a:pt x="33615" y="18242"/>
                </a:lnTo>
                <a:lnTo>
                  <a:pt x="33615" y="15853"/>
                </a:lnTo>
                <a:lnTo>
                  <a:pt x="36004" y="15853"/>
                </a:lnTo>
                <a:close/>
                <a:moveTo>
                  <a:pt x="36004" y="20778"/>
                </a:moveTo>
                <a:lnTo>
                  <a:pt x="33615" y="20778"/>
                </a:lnTo>
                <a:lnTo>
                  <a:pt x="33615" y="18389"/>
                </a:lnTo>
                <a:lnTo>
                  <a:pt x="36004" y="18389"/>
                </a:lnTo>
                <a:close/>
                <a:moveTo>
                  <a:pt x="36004" y="23316"/>
                </a:moveTo>
                <a:lnTo>
                  <a:pt x="33615" y="23316"/>
                </a:lnTo>
                <a:lnTo>
                  <a:pt x="33615" y="20928"/>
                </a:lnTo>
                <a:lnTo>
                  <a:pt x="36004" y="20928"/>
                </a:lnTo>
                <a:close/>
                <a:moveTo>
                  <a:pt x="36004" y="25854"/>
                </a:moveTo>
                <a:lnTo>
                  <a:pt x="33615" y="25854"/>
                </a:lnTo>
                <a:lnTo>
                  <a:pt x="33615" y="23465"/>
                </a:lnTo>
                <a:lnTo>
                  <a:pt x="36004" y="23465"/>
                </a:lnTo>
                <a:close/>
                <a:moveTo>
                  <a:pt x="36004" y="28391"/>
                </a:moveTo>
                <a:lnTo>
                  <a:pt x="33615" y="28391"/>
                </a:lnTo>
                <a:lnTo>
                  <a:pt x="33615" y="26002"/>
                </a:lnTo>
                <a:lnTo>
                  <a:pt x="36004" y="26002"/>
                </a:lnTo>
                <a:close/>
                <a:moveTo>
                  <a:pt x="36004" y="30928"/>
                </a:moveTo>
                <a:lnTo>
                  <a:pt x="33615" y="30928"/>
                </a:lnTo>
                <a:lnTo>
                  <a:pt x="33615" y="28540"/>
                </a:lnTo>
                <a:lnTo>
                  <a:pt x="36004" y="28540"/>
                </a:lnTo>
                <a:close/>
                <a:moveTo>
                  <a:pt x="36004" y="33466"/>
                </a:moveTo>
                <a:lnTo>
                  <a:pt x="33615" y="33466"/>
                </a:lnTo>
                <a:lnTo>
                  <a:pt x="33615" y="31077"/>
                </a:lnTo>
                <a:lnTo>
                  <a:pt x="36004" y="31077"/>
                </a:lnTo>
                <a:close/>
                <a:moveTo>
                  <a:pt x="36004" y="36003"/>
                </a:moveTo>
                <a:lnTo>
                  <a:pt x="33615" y="36003"/>
                </a:lnTo>
                <a:lnTo>
                  <a:pt x="33615" y="33614"/>
                </a:lnTo>
                <a:lnTo>
                  <a:pt x="36004" y="33614"/>
                </a:lnTo>
                <a:close/>
                <a:moveTo>
                  <a:pt x="36004" y="38540"/>
                </a:moveTo>
                <a:lnTo>
                  <a:pt x="33615" y="38540"/>
                </a:lnTo>
                <a:lnTo>
                  <a:pt x="33615" y="36152"/>
                </a:lnTo>
                <a:lnTo>
                  <a:pt x="36004" y="36152"/>
                </a:lnTo>
                <a:close/>
                <a:moveTo>
                  <a:pt x="36004" y="41079"/>
                </a:moveTo>
                <a:lnTo>
                  <a:pt x="33615" y="41079"/>
                </a:lnTo>
                <a:lnTo>
                  <a:pt x="33615" y="38690"/>
                </a:lnTo>
                <a:lnTo>
                  <a:pt x="36004" y="38690"/>
                </a:lnTo>
                <a:close/>
                <a:moveTo>
                  <a:pt x="36004" y="43616"/>
                </a:moveTo>
                <a:lnTo>
                  <a:pt x="33615" y="43616"/>
                </a:lnTo>
                <a:lnTo>
                  <a:pt x="33615" y="41226"/>
                </a:lnTo>
                <a:lnTo>
                  <a:pt x="36004" y="41226"/>
                </a:lnTo>
                <a:close/>
                <a:moveTo>
                  <a:pt x="36004" y="46152"/>
                </a:moveTo>
                <a:lnTo>
                  <a:pt x="33615" y="46152"/>
                </a:lnTo>
                <a:lnTo>
                  <a:pt x="33615" y="43764"/>
                </a:lnTo>
                <a:lnTo>
                  <a:pt x="36004" y="43764"/>
                </a:lnTo>
                <a:close/>
                <a:moveTo>
                  <a:pt x="36004" y="48691"/>
                </a:moveTo>
                <a:lnTo>
                  <a:pt x="33615" y="48691"/>
                </a:lnTo>
                <a:lnTo>
                  <a:pt x="33615" y="46302"/>
                </a:lnTo>
                <a:lnTo>
                  <a:pt x="36004" y="46302"/>
                </a:lnTo>
                <a:close/>
                <a:moveTo>
                  <a:pt x="36004" y="51228"/>
                </a:moveTo>
                <a:lnTo>
                  <a:pt x="33615" y="51228"/>
                </a:lnTo>
                <a:lnTo>
                  <a:pt x="33615" y="48839"/>
                </a:lnTo>
                <a:lnTo>
                  <a:pt x="36004" y="48839"/>
                </a:lnTo>
                <a:close/>
                <a:moveTo>
                  <a:pt x="36004" y="53765"/>
                </a:moveTo>
                <a:lnTo>
                  <a:pt x="33615" y="53765"/>
                </a:lnTo>
                <a:lnTo>
                  <a:pt x="33615" y="51376"/>
                </a:lnTo>
                <a:lnTo>
                  <a:pt x="36004" y="51376"/>
                </a:lnTo>
                <a:close/>
                <a:moveTo>
                  <a:pt x="36004" y="56303"/>
                </a:moveTo>
                <a:lnTo>
                  <a:pt x="33615" y="56303"/>
                </a:lnTo>
                <a:lnTo>
                  <a:pt x="33615" y="53914"/>
                </a:lnTo>
                <a:lnTo>
                  <a:pt x="36004" y="53914"/>
                </a:lnTo>
                <a:close/>
                <a:moveTo>
                  <a:pt x="36004" y="58840"/>
                </a:moveTo>
                <a:lnTo>
                  <a:pt x="33615" y="58840"/>
                </a:lnTo>
                <a:lnTo>
                  <a:pt x="33615" y="56451"/>
                </a:lnTo>
                <a:lnTo>
                  <a:pt x="36004" y="56451"/>
                </a:lnTo>
                <a:close/>
                <a:moveTo>
                  <a:pt x="33466" y="5554"/>
                </a:moveTo>
                <a:lnTo>
                  <a:pt x="31077" y="5554"/>
                </a:lnTo>
                <a:lnTo>
                  <a:pt x="31077" y="3165"/>
                </a:lnTo>
                <a:lnTo>
                  <a:pt x="33466" y="3165"/>
                </a:lnTo>
                <a:close/>
                <a:moveTo>
                  <a:pt x="33466" y="8092"/>
                </a:moveTo>
                <a:lnTo>
                  <a:pt x="31077" y="8092"/>
                </a:lnTo>
                <a:lnTo>
                  <a:pt x="31077" y="5703"/>
                </a:lnTo>
                <a:lnTo>
                  <a:pt x="33466" y="5703"/>
                </a:lnTo>
                <a:close/>
                <a:moveTo>
                  <a:pt x="33466" y="10629"/>
                </a:moveTo>
                <a:lnTo>
                  <a:pt x="31077" y="10629"/>
                </a:lnTo>
                <a:lnTo>
                  <a:pt x="31077" y="8240"/>
                </a:lnTo>
                <a:lnTo>
                  <a:pt x="33466" y="8240"/>
                </a:lnTo>
                <a:close/>
                <a:moveTo>
                  <a:pt x="33466" y="13166"/>
                </a:moveTo>
                <a:lnTo>
                  <a:pt x="31077" y="13166"/>
                </a:lnTo>
                <a:lnTo>
                  <a:pt x="31077" y="10777"/>
                </a:lnTo>
                <a:lnTo>
                  <a:pt x="33466" y="10777"/>
                </a:lnTo>
                <a:close/>
                <a:moveTo>
                  <a:pt x="33466" y="15704"/>
                </a:moveTo>
                <a:lnTo>
                  <a:pt x="31077" y="15704"/>
                </a:lnTo>
                <a:lnTo>
                  <a:pt x="31077" y="13316"/>
                </a:lnTo>
                <a:lnTo>
                  <a:pt x="33466" y="13316"/>
                </a:lnTo>
                <a:close/>
                <a:moveTo>
                  <a:pt x="33466" y="18242"/>
                </a:moveTo>
                <a:lnTo>
                  <a:pt x="31077" y="18242"/>
                </a:lnTo>
                <a:lnTo>
                  <a:pt x="31077" y="15853"/>
                </a:lnTo>
                <a:lnTo>
                  <a:pt x="33466" y="15853"/>
                </a:lnTo>
                <a:close/>
                <a:moveTo>
                  <a:pt x="33466" y="20778"/>
                </a:moveTo>
                <a:lnTo>
                  <a:pt x="31077" y="20778"/>
                </a:lnTo>
                <a:lnTo>
                  <a:pt x="31077" y="18389"/>
                </a:lnTo>
                <a:lnTo>
                  <a:pt x="33466" y="18389"/>
                </a:lnTo>
                <a:close/>
                <a:moveTo>
                  <a:pt x="33466" y="23316"/>
                </a:moveTo>
                <a:lnTo>
                  <a:pt x="31077" y="23316"/>
                </a:lnTo>
                <a:lnTo>
                  <a:pt x="31077" y="20928"/>
                </a:lnTo>
                <a:lnTo>
                  <a:pt x="33466" y="20928"/>
                </a:lnTo>
                <a:close/>
                <a:moveTo>
                  <a:pt x="33466" y="25854"/>
                </a:moveTo>
                <a:lnTo>
                  <a:pt x="31077" y="25854"/>
                </a:lnTo>
                <a:lnTo>
                  <a:pt x="31077" y="23465"/>
                </a:lnTo>
                <a:lnTo>
                  <a:pt x="33466" y="23465"/>
                </a:lnTo>
                <a:close/>
                <a:moveTo>
                  <a:pt x="33466" y="28391"/>
                </a:moveTo>
                <a:lnTo>
                  <a:pt x="31077" y="28391"/>
                </a:lnTo>
                <a:lnTo>
                  <a:pt x="31077" y="26002"/>
                </a:lnTo>
                <a:lnTo>
                  <a:pt x="33466" y="26002"/>
                </a:lnTo>
                <a:close/>
                <a:moveTo>
                  <a:pt x="33466" y="30928"/>
                </a:moveTo>
                <a:lnTo>
                  <a:pt x="31077" y="30928"/>
                </a:lnTo>
                <a:lnTo>
                  <a:pt x="31077" y="28540"/>
                </a:lnTo>
                <a:lnTo>
                  <a:pt x="33466" y="28540"/>
                </a:lnTo>
                <a:close/>
                <a:moveTo>
                  <a:pt x="33466" y="33466"/>
                </a:moveTo>
                <a:lnTo>
                  <a:pt x="31077" y="33466"/>
                </a:lnTo>
                <a:lnTo>
                  <a:pt x="31077" y="31077"/>
                </a:lnTo>
                <a:lnTo>
                  <a:pt x="33466" y="31077"/>
                </a:lnTo>
                <a:close/>
                <a:moveTo>
                  <a:pt x="33466" y="36003"/>
                </a:moveTo>
                <a:lnTo>
                  <a:pt x="31077" y="36003"/>
                </a:lnTo>
                <a:lnTo>
                  <a:pt x="31077" y="33614"/>
                </a:lnTo>
                <a:lnTo>
                  <a:pt x="33466" y="33614"/>
                </a:lnTo>
                <a:close/>
                <a:moveTo>
                  <a:pt x="33466" y="38540"/>
                </a:moveTo>
                <a:lnTo>
                  <a:pt x="31077" y="38540"/>
                </a:lnTo>
                <a:lnTo>
                  <a:pt x="31077" y="36152"/>
                </a:lnTo>
                <a:lnTo>
                  <a:pt x="33466" y="36152"/>
                </a:lnTo>
                <a:close/>
                <a:moveTo>
                  <a:pt x="33466" y="41079"/>
                </a:moveTo>
                <a:lnTo>
                  <a:pt x="31077" y="41079"/>
                </a:lnTo>
                <a:lnTo>
                  <a:pt x="31077" y="38690"/>
                </a:lnTo>
                <a:lnTo>
                  <a:pt x="33466" y="38690"/>
                </a:lnTo>
                <a:close/>
                <a:moveTo>
                  <a:pt x="33466" y="43616"/>
                </a:moveTo>
                <a:lnTo>
                  <a:pt x="31077" y="43616"/>
                </a:lnTo>
                <a:lnTo>
                  <a:pt x="31077" y="41226"/>
                </a:lnTo>
                <a:lnTo>
                  <a:pt x="33466" y="41226"/>
                </a:lnTo>
                <a:close/>
                <a:moveTo>
                  <a:pt x="33466" y="46152"/>
                </a:moveTo>
                <a:lnTo>
                  <a:pt x="31077" y="46152"/>
                </a:lnTo>
                <a:lnTo>
                  <a:pt x="31077" y="43764"/>
                </a:lnTo>
                <a:lnTo>
                  <a:pt x="33466" y="43764"/>
                </a:lnTo>
                <a:close/>
                <a:moveTo>
                  <a:pt x="33466" y="48691"/>
                </a:moveTo>
                <a:lnTo>
                  <a:pt x="31077" y="48691"/>
                </a:lnTo>
                <a:lnTo>
                  <a:pt x="31077" y="46302"/>
                </a:lnTo>
                <a:lnTo>
                  <a:pt x="33466" y="46302"/>
                </a:lnTo>
                <a:close/>
                <a:moveTo>
                  <a:pt x="33466" y="51228"/>
                </a:moveTo>
                <a:lnTo>
                  <a:pt x="31077" y="51228"/>
                </a:lnTo>
                <a:lnTo>
                  <a:pt x="31077" y="48839"/>
                </a:lnTo>
                <a:lnTo>
                  <a:pt x="33466" y="48839"/>
                </a:lnTo>
                <a:close/>
                <a:moveTo>
                  <a:pt x="33466" y="53765"/>
                </a:moveTo>
                <a:lnTo>
                  <a:pt x="31077" y="53765"/>
                </a:lnTo>
                <a:lnTo>
                  <a:pt x="31077" y="51376"/>
                </a:lnTo>
                <a:lnTo>
                  <a:pt x="33466" y="51376"/>
                </a:lnTo>
                <a:close/>
                <a:moveTo>
                  <a:pt x="33466" y="56303"/>
                </a:moveTo>
                <a:lnTo>
                  <a:pt x="31077" y="56303"/>
                </a:lnTo>
                <a:lnTo>
                  <a:pt x="31077" y="53914"/>
                </a:lnTo>
                <a:lnTo>
                  <a:pt x="33466" y="53914"/>
                </a:lnTo>
                <a:close/>
                <a:moveTo>
                  <a:pt x="33466" y="58840"/>
                </a:moveTo>
                <a:lnTo>
                  <a:pt x="31077" y="58840"/>
                </a:lnTo>
                <a:lnTo>
                  <a:pt x="31077" y="56451"/>
                </a:lnTo>
                <a:lnTo>
                  <a:pt x="33466" y="56451"/>
                </a:lnTo>
                <a:close/>
                <a:moveTo>
                  <a:pt x="30928" y="5554"/>
                </a:moveTo>
                <a:lnTo>
                  <a:pt x="28540" y="5554"/>
                </a:lnTo>
                <a:lnTo>
                  <a:pt x="28540" y="3165"/>
                </a:lnTo>
                <a:lnTo>
                  <a:pt x="30928" y="3165"/>
                </a:lnTo>
                <a:close/>
                <a:moveTo>
                  <a:pt x="30928" y="8092"/>
                </a:moveTo>
                <a:lnTo>
                  <a:pt x="28540" y="8092"/>
                </a:lnTo>
                <a:lnTo>
                  <a:pt x="28540" y="5703"/>
                </a:lnTo>
                <a:lnTo>
                  <a:pt x="30928" y="5703"/>
                </a:lnTo>
                <a:close/>
                <a:moveTo>
                  <a:pt x="30928" y="10629"/>
                </a:moveTo>
                <a:lnTo>
                  <a:pt x="28540" y="10629"/>
                </a:lnTo>
                <a:lnTo>
                  <a:pt x="28540" y="8240"/>
                </a:lnTo>
                <a:lnTo>
                  <a:pt x="30928" y="8240"/>
                </a:lnTo>
                <a:close/>
                <a:moveTo>
                  <a:pt x="30928" y="13166"/>
                </a:moveTo>
                <a:lnTo>
                  <a:pt x="28540" y="13166"/>
                </a:lnTo>
                <a:lnTo>
                  <a:pt x="28540" y="10777"/>
                </a:lnTo>
                <a:lnTo>
                  <a:pt x="30928" y="10777"/>
                </a:lnTo>
                <a:close/>
                <a:moveTo>
                  <a:pt x="30928" y="15704"/>
                </a:moveTo>
                <a:lnTo>
                  <a:pt x="28540" y="15704"/>
                </a:lnTo>
                <a:lnTo>
                  <a:pt x="28540" y="13316"/>
                </a:lnTo>
                <a:lnTo>
                  <a:pt x="30928" y="13316"/>
                </a:lnTo>
                <a:close/>
                <a:moveTo>
                  <a:pt x="30928" y="18242"/>
                </a:moveTo>
                <a:lnTo>
                  <a:pt x="28540" y="18242"/>
                </a:lnTo>
                <a:lnTo>
                  <a:pt x="28540" y="15853"/>
                </a:lnTo>
                <a:lnTo>
                  <a:pt x="30928" y="15853"/>
                </a:lnTo>
                <a:close/>
                <a:moveTo>
                  <a:pt x="30928" y="20778"/>
                </a:moveTo>
                <a:lnTo>
                  <a:pt x="28540" y="20778"/>
                </a:lnTo>
                <a:lnTo>
                  <a:pt x="28540" y="18389"/>
                </a:lnTo>
                <a:lnTo>
                  <a:pt x="30928" y="18389"/>
                </a:lnTo>
                <a:close/>
                <a:moveTo>
                  <a:pt x="30928" y="23316"/>
                </a:moveTo>
                <a:lnTo>
                  <a:pt x="28540" y="23316"/>
                </a:lnTo>
                <a:lnTo>
                  <a:pt x="28540" y="20928"/>
                </a:lnTo>
                <a:lnTo>
                  <a:pt x="30928" y="20928"/>
                </a:lnTo>
                <a:close/>
                <a:moveTo>
                  <a:pt x="30928" y="25854"/>
                </a:moveTo>
                <a:lnTo>
                  <a:pt x="28540" y="25854"/>
                </a:lnTo>
                <a:lnTo>
                  <a:pt x="28540" y="23465"/>
                </a:lnTo>
                <a:lnTo>
                  <a:pt x="30928" y="23465"/>
                </a:lnTo>
                <a:close/>
                <a:moveTo>
                  <a:pt x="30928" y="28391"/>
                </a:moveTo>
                <a:lnTo>
                  <a:pt x="28540" y="28391"/>
                </a:lnTo>
                <a:lnTo>
                  <a:pt x="28540" y="26002"/>
                </a:lnTo>
                <a:lnTo>
                  <a:pt x="30928" y="26002"/>
                </a:lnTo>
                <a:close/>
                <a:moveTo>
                  <a:pt x="30928" y="30928"/>
                </a:moveTo>
                <a:lnTo>
                  <a:pt x="28540" y="30928"/>
                </a:lnTo>
                <a:lnTo>
                  <a:pt x="28540" y="28540"/>
                </a:lnTo>
                <a:lnTo>
                  <a:pt x="30928" y="28540"/>
                </a:lnTo>
                <a:close/>
                <a:moveTo>
                  <a:pt x="30928" y="33466"/>
                </a:moveTo>
                <a:lnTo>
                  <a:pt x="28540" y="33466"/>
                </a:lnTo>
                <a:lnTo>
                  <a:pt x="28540" y="31077"/>
                </a:lnTo>
                <a:lnTo>
                  <a:pt x="30928" y="31077"/>
                </a:lnTo>
                <a:close/>
                <a:moveTo>
                  <a:pt x="30928" y="36003"/>
                </a:moveTo>
                <a:lnTo>
                  <a:pt x="28540" y="36003"/>
                </a:lnTo>
                <a:lnTo>
                  <a:pt x="28540" y="33614"/>
                </a:lnTo>
                <a:lnTo>
                  <a:pt x="30928" y="33614"/>
                </a:lnTo>
                <a:close/>
                <a:moveTo>
                  <a:pt x="30928" y="38540"/>
                </a:moveTo>
                <a:lnTo>
                  <a:pt x="28540" y="38540"/>
                </a:lnTo>
                <a:lnTo>
                  <a:pt x="28540" y="36152"/>
                </a:lnTo>
                <a:lnTo>
                  <a:pt x="30928" y="36152"/>
                </a:lnTo>
                <a:close/>
                <a:moveTo>
                  <a:pt x="30928" y="41079"/>
                </a:moveTo>
                <a:lnTo>
                  <a:pt x="28540" y="41079"/>
                </a:lnTo>
                <a:lnTo>
                  <a:pt x="28540" y="38690"/>
                </a:lnTo>
                <a:lnTo>
                  <a:pt x="30928" y="38690"/>
                </a:lnTo>
                <a:close/>
                <a:moveTo>
                  <a:pt x="30928" y="43616"/>
                </a:moveTo>
                <a:lnTo>
                  <a:pt x="28540" y="43616"/>
                </a:lnTo>
                <a:lnTo>
                  <a:pt x="28540" y="41226"/>
                </a:lnTo>
                <a:lnTo>
                  <a:pt x="30928" y="41226"/>
                </a:lnTo>
                <a:close/>
                <a:moveTo>
                  <a:pt x="30928" y="46152"/>
                </a:moveTo>
                <a:lnTo>
                  <a:pt x="28540" y="46152"/>
                </a:lnTo>
                <a:lnTo>
                  <a:pt x="28540" y="43764"/>
                </a:lnTo>
                <a:lnTo>
                  <a:pt x="30928" y="43764"/>
                </a:lnTo>
                <a:close/>
                <a:moveTo>
                  <a:pt x="30928" y="48691"/>
                </a:moveTo>
                <a:lnTo>
                  <a:pt x="28540" y="48691"/>
                </a:lnTo>
                <a:lnTo>
                  <a:pt x="28540" y="46302"/>
                </a:lnTo>
                <a:lnTo>
                  <a:pt x="30928" y="46302"/>
                </a:lnTo>
                <a:close/>
                <a:moveTo>
                  <a:pt x="30928" y="51228"/>
                </a:moveTo>
                <a:lnTo>
                  <a:pt x="28540" y="51228"/>
                </a:lnTo>
                <a:lnTo>
                  <a:pt x="28540" y="48839"/>
                </a:lnTo>
                <a:lnTo>
                  <a:pt x="30928" y="48839"/>
                </a:lnTo>
                <a:close/>
                <a:moveTo>
                  <a:pt x="30928" y="53765"/>
                </a:moveTo>
                <a:lnTo>
                  <a:pt x="28540" y="53765"/>
                </a:lnTo>
                <a:lnTo>
                  <a:pt x="28540" y="51376"/>
                </a:lnTo>
                <a:lnTo>
                  <a:pt x="30928" y="51376"/>
                </a:lnTo>
                <a:close/>
                <a:moveTo>
                  <a:pt x="30928" y="56303"/>
                </a:moveTo>
                <a:lnTo>
                  <a:pt x="28540" y="56303"/>
                </a:lnTo>
                <a:lnTo>
                  <a:pt x="28540" y="53914"/>
                </a:lnTo>
                <a:lnTo>
                  <a:pt x="30928" y="53914"/>
                </a:lnTo>
                <a:close/>
                <a:moveTo>
                  <a:pt x="30928" y="58840"/>
                </a:moveTo>
                <a:lnTo>
                  <a:pt x="28540" y="58840"/>
                </a:lnTo>
                <a:lnTo>
                  <a:pt x="28540" y="56451"/>
                </a:lnTo>
                <a:lnTo>
                  <a:pt x="30928" y="56451"/>
                </a:lnTo>
                <a:close/>
                <a:moveTo>
                  <a:pt x="28391" y="5554"/>
                </a:moveTo>
                <a:lnTo>
                  <a:pt x="26002" y="5554"/>
                </a:lnTo>
                <a:lnTo>
                  <a:pt x="26002" y="3165"/>
                </a:lnTo>
                <a:lnTo>
                  <a:pt x="28391" y="3165"/>
                </a:lnTo>
                <a:close/>
                <a:moveTo>
                  <a:pt x="28391" y="8092"/>
                </a:moveTo>
                <a:lnTo>
                  <a:pt x="26002" y="8092"/>
                </a:lnTo>
                <a:lnTo>
                  <a:pt x="26002" y="5703"/>
                </a:lnTo>
                <a:lnTo>
                  <a:pt x="28391" y="5703"/>
                </a:lnTo>
                <a:close/>
                <a:moveTo>
                  <a:pt x="28391" y="10629"/>
                </a:moveTo>
                <a:lnTo>
                  <a:pt x="26002" y="10629"/>
                </a:lnTo>
                <a:lnTo>
                  <a:pt x="26002" y="8240"/>
                </a:lnTo>
                <a:lnTo>
                  <a:pt x="28391" y="8240"/>
                </a:lnTo>
                <a:close/>
                <a:moveTo>
                  <a:pt x="28391" y="13166"/>
                </a:moveTo>
                <a:lnTo>
                  <a:pt x="26002" y="13166"/>
                </a:lnTo>
                <a:lnTo>
                  <a:pt x="26002" y="10777"/>
                </a:lnTo>
                <a:lnTo>
                  <a:pt x="28391" y="10777"/>
                </a:lnTo>
                <a:close/>
                <a:moveTo>
                  <a:pt x="28391" y="15704"/>
                </a:moveTo>
                <a:lnTo>
                  <a:pt x="26002" y="15704"/>
                </a:lnTo>
                <a:lnTo>
                  <a:pt x="26002" y="13316"/>
                </a:lnTo>
                <a:lnTo>
                  <a:pt x="28391" y="13316"/>
                </a:lnTo>
                <a:close/>
                <a:moveTo>
                  <a:pt x="28391" y="18242"/>
                </a:moveTo>
                <a:lnTo>
                  <a:pt x="26002" y="18242"/>
                </a:lnTo>
                <a:lnTo>
                  <a:pt x="26002" y="15853"/>
                </a:lnTo>
                <a:lnTo>
                  <a:pt x="28391" y="15853"/>
                </a:lnTo>
                <a:close/>
                <a:moveTo>
                  <a:pt x="28391" y="20778"/>
                </a:moveTo>
                <a:lnTo>
                  <a:pt x="26002" y="20778"/>
                </a:lnTo>
                <a:lnTo>
                  <a:pt x="26002" y="18389"/>
                </a:lnTo>
                <a:lnTo>
                  <a:pt x="28391" y="18389"/>
                </a:lnTo>
                <a:close/>
                <a:moveTo>
                  <a:pt x="28391" y="23316"/>
                </a:moveTo>
                <a:lnTo>
                  <a:pt x="26002" y="23316"/>
                </a:lnTo>
                <a:lnTo>
                  <a:pt x="26002" y="20928"/>
                </a:lnTo>
                <a:lnTo>
                  <a:pt x="28391" y="20928"/>
                </a:lnTo>
                <a:close/>
                <a:moveTo>
                  <a:pt x="28391" y="25854"/>
                </a:moveTo>
                <a:lnTo>
                  <a:pt x="26002" y="25854"/>
                </a:lnTo>
                <a:lnTo>
                  <a:pt x="26002" y="23465"/>
                </a:lnTo>
                <a:lnTo>
                  <a:pt x="28391" y="23465"/>
                </a:lnTo>
                <a:close/>
                <a:moveTo>
                  <a:pt x="28391" y="28391"/>
                </a:moveTo>
                <a:lnTo>
                  <a:pt x="26002" y="28391"/>
                </a:lnTo>
                <a:lnTo>
                  <a:pt x="26002" y="26002"/>
                </a:lnTo>
                <a:lnTo>
                  <a:pt x="28391" y="26002"/>
                </a:lnTo>
                <a:close/>
                <a:moveTo>
                  <a:pt x="28391" y="30928"/>
                </a:moveTo>
                <a:lnTo>
                  <a:pt x="26002" y="30928"/>
                </a:lnTo>
                <a:lnTo>
                  <a:pt x="26002" y="28540"/>
                </a:lnTo>
                <a:lnTo>
                  <a:pt x="28391" y="28540"/>
                </a:lnTo>
                <a:close/>
                <a:moveTo>
                  <a:pt x="28391" y="33466"/>
                </a:moveTo>
                <a:lnTo>
                  <a:pt x="26002" y="33466"/>
                </a:lnTo>
                <a:lnTo>
                  <a:pt x="26002" y="31077"/>
                </a:lnTo>
                <a:lnTo>
                  <a:pt x="28391" y="31077"/>
                </a:lnTo>
                <a:close/>
                <a:moveTo>
                  <a:pt x="28391" y="36003"/>
                </a:moveTo>
                <a:lnTo>
                  <a:pt x="26002" y="36003"/>
                </a:lnTo>
                <a:lnTo>
                  <a:pt x="26002" y="33614"/>
                </a:lnTo>
                <a:lnTo>
                  <a:pt x="28391" y="33614"/>
                </a:lnTo>
                <a:close/>
                <a:moveTo>
                  <a:pt x="28391" y="38540"/>
                </a:moveTo>
                <a:lnTo>
                  <a:pt x="26002" y="38540"/>
                </a:lnTo>
                <a:lnTo>
                  <a:pt x="26002" y="36152"/>
                </a:lnTo>
                <a:lnTo>
                  <a:pt x="28391" y="36152"/>
                </a:lnTo>
                <a:close/>
                <a:moveTo>
                  <a:pt x="28391" y="41079"/>
                </a:moveTo>
                <a:lnTo>
                  <a:pt x="26002" y="41079"/>
                </a:lnTo>
                <a:lnTo>
                  <a:pt x="26002" y="38690"/>
                </a:lnTo>
                <a:lnTo>
                  <a:pt x="28391" y="38690"/>
                </a:lnTo>
                <a:close/>
                <a:moveTo>
                  <a:pt x="28391" y="43616"/>
                </a:moveTo>
                <a:lnTo>
                  <a:pt x="26002" y="43616"/>
                </a:lnTo>
                <a:lnTo>
                  <a:pt x="26002" y="41226"/>
                </a:lnTo>
                <a:lnTo>
                  <a:pt x="28391" y="41226"/>
                </a:lnTo>
                <a:close/>
                <a:moveTo>
                  <a:pt x="28391" y="46152"/>
                </a:moveTo>
                <a:lnTo>
                  <a:pt x="26002" y="46152"/>
                </a:lnTo>
                <a:lnTo>
                  <a:pt x="26002" y="43764"/>
                </a:lnTo>
                <a:lnTo>
                  <a:pt x="28391" y="43764"/>
                </a:lnTo>
                <a:close/>
                <a:moveTo>
                  <a:pt x="28391" y="48691"/>
                </a:moveTo>
                <a:lnTo>
                  <a:pt x="26002" y="48691"/>
                </a:lnTo>
                <a:lnTo>
                  <a:pt x="26002" y="46302"/>
                </a:lnTo>
                <a:lnTo>
                  <a:pt x="28391" y="46302"/>
                </a:lnTo>
                <a:close/>
                <a:moveTo>
                  <a:pt x="28391" y="51228"/>
                </a:moveTo>
                <a:lnTo>
                  <a:pt x="26002" y="51228"/>
                </a:lnTo>
                <a:lnTo>
                  <a:pt x="26002" y="48839"/>
                </a:lnTo>
                <a:lnTo>
                  <a:pt x="28391" y="48839"/>
                </a:lnTo>
                <a:close/>
                <a:moveTo>
                  <a:pt x="28391" y="53765"/>
                </a:moveTo>
                <a:lnTo>
                  <a:pt x="26002" y="53765"/>
                </a:lnTo>
                <a:lnTo>
                  <a:pt x="26002" y="51376"/>
                </a:lnTo>
                <a:lnTo>
                  <a:pt x="28391" y="51376"/>
                </a:lnTo>
                <a:close/>
                <a:moveTo>
                  <a:pt x="28391" y="56303"/>
                </a:moveTo>
                <a:lnTo>
                  <a:pt x="26002" y="56303"/>
                </a:lnTo>
                <a:lnTo>
                  <a:pt x="26002" y="53914"/>
                </a:lnTo>
                <a:lnTo>
                  <a:pt x="28391" y="53914"/>
                </a:lnTo>
                <a:close/>
                <a:moveTo>
                  <a:pt x="28391" y="58840"/>
                </a:moveTo>
                <a:lnTo>
                  <a:pt x="26002" y="58840"/>
                </a:lnTo>
                <a:lnTo>
                  <a:pt x="26002" y="56451"/>
                </a:lnTo>
                <a:lnTo>
                  <a:pt x="28391" y="56451"/>
                </a:lnTo>
                <a:close/>
                <a:moveTo>
                  <a:pt x="25854" y="5554"/>
                </a:moveTo>
                <a:lnTo>
                  <a:pt x="23465" y="5554"/>
                </a:lnTo>
                <a:lnTo>
                  <a:pt x="23465" y="3165"/>
                </a:lnTo>
                <a:lnTo>
                  <a:pt x="25854" y="3165"/>
                </a:lnTo>
                <a:close/>
                <a:moveTo>
                  <a:pt x="25854" y="8092"/>
                </a:moveTo>
                <a:lnTo>
                  <a:pt x="23465" y="8092"/>
                </a:lnTo>
                <a:lnTo>
                  <a:pt x="23465" y="5703"/>
                </a:lnTo>
                <a:lnTo>
                  <a:pt x="25854" y="5703"/>
                </a:lnTo>
                <a:close/>
                <a:moveTo>
                  <a:pt x="25854" y="10629"/>
                </a:moveTo>
                <a:lnTo>
                  <a:pt x="23465" y="10629"/>
                </a:lnTo>
                <a:lnTo>
                  <a:pt x="23465" y="8240"/>
                </a:lnTo>
                <a:lnTo>
                  <a:pt x="25854" y="8240"/>
                </a:lnTo>
                <a:close/>
                <a:moveTo>
                  <a:pt x="25854" y="13166"/>
                </a:moveTo>
                <a:lnTo>
                  <a:pt x="23465" y="13166"/>
                </a:lnTo>
                <a:lnTo>
                  <a:pt x="23465" y="10777"/>
                </a:lnTo>
                <a:lnTo>
                  <a:pt x="25854" y="10777"/>
                </a:lnTo>
                <a:close/>
                <a:moveTo>
                  <a:pt x="25854" y="15704"/>
                </a:moveTo>
                <a:lnTo>
                  <a:pt x="23465" y="15704"/>
                </a:lnTo>
                <a:lnTo>
                  <a:pt x="23465" y="13316"/>
                </a:lnTo>
                <a:lnTo>
                  <a:pt x="25854" y="13316"/>
                </a:lnTo>
                <a:close/>
                <a:moveTo>
                  <a:pt x="25854" y="18242"/>
                </a:moveTo>
                <a:lnTo>
                  <a:pt x="23465" y="18242"/>
                </a:lnTo>
                <a:lnTo>
                  <a:pt x="23465" y="15853"/>
                </a:lnTo>
                <a:lnTo>
                  <a:pt x="25854" y="15853"/>
                </a:lnTo>
                <a:close/>
                <a:moveTo>
                  <a:pt x="25854" y="20778"/>
                </a:moveTo>
                <a:lnTo>
                  <a:pt x="23465" y="20778"/>
                </a:lnTo>
                <a:lnTo>
                  <a:pt x="23465" y="18389"/>
                </a:lnTo>
                <a:lnTo>
                  <a:pt x="25854" y="18389"/>
                </a:lnTo>
                <a:close/>
                <a:moveTo>
                  <a:pt x="25854" y="23316"/>
                </a:moveTo>
                <a:lnTo>
                  <a:pt x="23465" y="23316"/>
                </a:lnTo>
                <a:lnTo>
                  <a:pt x="23465" y="20928"/>
                </a:lnTo>
                <a:lnTo>
                  <a:pt x="25854" y="20928"/>
                </a:lnTo>
                <a:close/>
                <a:moveTo>
                  <a:pt x="25854" y="25854"/>
                </a:moveTo>
                <a:lnTo>
                  <a:pt x="23465" y="25854"/>
                </a:lnTo>
                <a:lnTo>
                  <a:pt x="23465" y="23465"/>
                </a:lnTo>
                <a:lnTo>
                  <a:pt x="25854" y="23465"/>
                </a:lnTo>
                <a:close/>
                <a:moveTo>
                  <a:pt x="25854" y="28391"/>
                </a:moveTo>
                <a:lnTo>
                  <a:pt x="23465" y="28391"/>
                </a:lnTo>
                <a:lnTo>
                  <a:pt x="23465" y="26002"/>
                </a:lnTo>
                <a:lnTo>
                  <a:pt x="25854" y="26002"/>
                </a:lnTo>
                <a:close/>
                <a:moveTo>
                  <a:pt x="25854" y="30928"/>
                </a:moveTo>
                <a:lnTo>
                  <a:pt x="23465" y="30928"/>
                </a:lnTo>
                <a:lnTo>
                  <a:pt x="23465" y="28540"/>
                </a:lnTo>
                <a:lnTo>
                  <a:pt x="25854" y="28540"/>
                </a:lnTo>
                <a:close/>
                <a:moveTo>
                  <a:pt x="25854" y="33466"/>
                </a:moveTo>
                <a:lnTo>
                  <a:pt x="23465" y="33466"/>
                </a:lnTo>
                <a:lnTo>
                  <a:pt x="23465" y="31077"/>
                </a:lnTo>
                <a:lnTo>
                  <a:pt x="25854" y="31077"/>
                </a:lnTo>
                <a:close/>
                <a:moveTo>
                  <a:pt x="25854" y="36003"/>
                </a:moveTo>
                <a:lnTo>
                  <a:pt x="23465" y="36003"/>
                </a:lnTo>
                <a:lnTo>
                  <a:pt x="23465" y="33614"/>
                </a:lnTo>
                <a:lnTo>
                  <a:pt x="25854" y="33614"/>
                </a:lnTo>
                <a:close/>
                <a:moveTo>
                  <a:pt x="25854" y="38540"/>
                </a:moveTo>
                <a:lnTo>
                  <a:pt x="23465" y="38540"/>
                </a:lnTo>
                <a:lnTo>
                  <a:pt x="23465" y="36152"/>
                </a:lnTo>
                <a:lnTo>
                  <a:pt x="25854" y="36152"/>
                </a:lnTo>
                <a:close/>
                <a:moveTo>
                  <a:pt x="25854" y="41079"/>
                </a:moveTo>
                <a:lnTo>
                  <a:pt x="23465" y="41079"/>
                </a:lnTo>
                <a:lnTo>
                  <a:pt x="23465" y="38690"/>
                </a:lnTo>
                <a:lnTo>
                  <a:pt x="25854" y="38690"/>
                </a:lnTo>
                <a:close/>
                <a:moveTo>
                  <a:pt x="25854" y="43616"/>
                </a:moveTo>
                <a:lnTo>
                  <a:pt x="23465" y="43616"/>
                </a:lnTo>
                <a:lnTo>
                  <a:pt x="23465" y="41226"/>
                </a:lnTo>
                <a:lnTo>
                  <a:pt x="25854" y="41226"/>
                </a:lnTo>
                <a:close/>
                <a:moveTo>
                  <a:pt x="25854" y="46152"/>
                </a:moveTo>
                <a:lnTo>
                  <a:pt x="23465" y="46152"/>
                </a:lnTo>
                <a:lnTo>
                  <a:pt x="23465" y="43764"/>
                </a:lnTo>
                <a:lnTo>
                  <a:pt x="25854" y="43764"/>
                </a:lnTo>
                <a:close/>
                <a:moveTo>
                  <a:pt x="25854" y="48691"/>
                </a:moveTo>
                <a:lnTo>
                  <a:pt x="23465" y="48691"/>
                </a:lnTo>
                <a:lnTo>
                  <a:pt x="23465" y="46302"/>
                </a:lnTo>
                <a:lnTo>
                  <a:pt x="25854" y="46302"/>
                </a:lnTo>
                <a:close/>
                <a:moveTo>
                  <a:pt x="25854" y="51228"/>
                </a:moveTo>
                <a:lnTo>
                  <a:pt x="23465" y="51228"/>
                </a:lnTo>
                <a:lnTo>
                  <a:pt x="23465" y="48839"/>
                </a:lnTo>
                <a:lnTo>
                  <a:pt x="25854" y="48839"/>
                </a:lnTo>
                <a:close/>
                <a:moveTo>
                  <a:pt x="25854" y="53765"/>
                </a:moveTo>
                <a:lnTo>
                  <a:pt x="23465" y="53765"/>
                </a:lnTo>
                <a:lnTo>
                  <a:pt x="23465" y="51376"/>
                </a:lnTo>
                <a:lnTo>
                  <a:pt x="25854" y="51376"/>
                </a:lnTo>
                <a:close/>
                <a:moveTo>
                  <a:pt x="25854" y="56303"/>
                </a:moveTo>
                <a:lnTo>
                  <a:pt x="23465" y="56303"/>
                </a:lnTo>
                <a:lnTo>
                  <a:pt x="23465" y="53914"/>
                </a:lnTo>
                <a:lnTo>
                  <a:pt x="25854" y="53914"/>
                </a:lnTo>
                <a:close/>
                <a:moveTo>
                  <a:pt x="25854" y="58840"/>
                </a:moveTo>
                <a:lnTo>
                  <a:pt x="23465" y="58840"/>
                </a:lnTo>
                <a:lnTo>
                  <a:pt x="23465" y="56451"/>
                </a:lnTo>
                <a:lnTo>
                  <a:pt x="25854" y="56451"/>
                </a:lnTo>
                <a:close/>
                <a:moveTo>
                  <a:pt x="23316" y="5554"/>
                </a:moveTo>
                <a:lnTo>
                  <a:pt x="20928" y="5554"/>
                </a:lnTo>
                <a:lnTo>
                  <a:pt x="20928" y="3165"/>
                </a:lnTo>
                <a:lnTo>
                  <a:pt x="23316" y="3165"/>
                </a:lnTo>
                <a:close/>
                <a:moveTo>
                  <a:pt x="23316" y="8092"/>
                </a:moveTo>
                <a:lnTo>
                  <a:pt x="20928" y="8092"/>
                </a:lnTo>
                <a:lnTo>
                  <a:pt x="20928" y="5703"/>
                </a:lnTo>
                <a:lnTo>
                  <a:pt x="23316" y="5703"/>
                </a:lnTo>
                <a:close/>
                <a:moveTo>
                  <a:pt x="23316" y="10629"/>
                </a:moveTo>
                <a:lnTo>
                  <a:pt x="20928" y="10629"/>
                </a:lnTo>
                <a:lnTo>
                  <a:pt x="20928" y="8240"/>
                </a:lnTo>
                <a:lnTo>
                  <a:pt x="23316" y="8240"/>
                </a:lnTo>
                <a:close/>
                <a:moveTo>
                  <a:pt x="23316" y="13166"/>
                </a:moveTo>
                <a:lnTo>
                  <a:pt x="20928" y="13166"/>
                </a:lnTo>
                <a:lnTo>
                  <a:pt x="20928" y="10777"/>
                </a:lnTo>
                <a:lnTo>
                  <a:pt x="23316" y="10777"/>
                </a:lnTo>
                <a:close/>
                <a:moveTo>
                  <a:pt x="23316" y="15704"/>
                </a:moveTo>
                <a:lnTo>
                  <a:pt x="20928" y="15704"/>
                </a:lnTo>
                <a:lnTo>
                  <a:pt x="20928" y="13316"/>
                </a:lnTo>
                <a:lnTo>
                  <a:pt x="23316" y="13316"/>
                </a:lnTo>
                <a:close/>
                <a:moveTo>
                  <a:pt x="23316" y="18242"/>
                </a:moveTo>
                <a:lnTo>
                  <a:pt x="20928" y="18242"/>
                </a:lnTo>
                <a:lnTo>
                  <a:pt x="20928" y="15853"/>
                </a:lnTo>
                <a:lnTo>
                  <a:pt x="23316" y="15853"/>
                </a:lnTo>
                <a:close/>
                <a:moveTo>
                  <a:pt x="23316" y="20778"/>
                </a:moveTo>
                <a:lnTo>
                  <a:pt x="20928" y="20778"/>
                </a:lnTo>
                <a:lnTo>
                  <a:pt x="20928" y="18389"/>
                </a:lnTo>
                <a:lnTo>
                  <a:pt x="23316" y="18389"/>
                </a:lnTo>
                <a:close/>
                <a:moveTo>
                  <a:pt x="23316" y="23316"/>
                </a:moveTo>
                <a:lnTo>
                  <a:pt x="20928" y="23316"/>
                </a:lnTo>
                <a:lnTo>
                  <a:pt x="20928" y="20928"/>
                </a:lnTo>
                <a:lnTo>
                  <a:pt x="23316" y="20928"/>
                </a:lnTo>
                <a:close/>
                <a:moveTo>
                  <a:pt x="23316" y="25854"/>
                </a:moveTo>
                <a:lnTo>
                  <a:pt x="20928" y="25854"/>
                </a:lnTo>
                <a:lnTo>
                  <a:pt x="20928" y="23465"/>
                </a:lnTo>
                <a:lnTo>
                  <a:pt x="23316" y="23465"/>
                </a:lnTo>
                <a:close/>
                <a:moveTo>
                  <a:pt x="23316" y="28391"/>
                </a:moveTo>
                <a:lnTo>
                  <a:pt x="20928" y="28391"/>
                </a:lnTo>
                <a:lnTo>
                  <a:pt x="20928" y="26002"/>
                </a:lnTo>
                <a:lnTo>
                  <a:pt x="23316" y="26002"/>
                </a:lnTo>
                <a:close/>
                <a:moveTo>
                  <a:pt x="23316" y="30928"/>
                </a:moveTo>
                <a:lnTo>
                  <a:pt x="20928" y="30928"/>
                </a:lnTo>
                <a:lnTo>
                  <a:pt x="20928" y="28540"/>
                </a:lnTo>
                <a:lnTo>
                  <a:pt x="23316" y="28540"/>
                </a:lnTo>
                <a:close/>
                <a:moveTo>
                  <a:pt x="23316" y="33466"/>
                </a:moveTo>
                <a:lnTo>
                  <a:pt x="20928" y="33466"/>
                </a:lnTo>
                <a:lnTo>
                  <a:pt x="20928" y="31077"/>
                </a:lnTo>
                <a:lnTo>
                  <a:pt x="23316" y="31077"/>
                </a:lnTo>
                <a:close/>
                <a:moveTo>
                  <a:pt x="23316" y="36003"/>
                </a:moveTo>
                <a:lnTo>
                  <a:pt x="20928" y="36003"/>
                </a:lnTo>
                <a:lnTo>
                  <a:pt x="20928" y="33614"/>
                </a:lnTo>
                <a:lnTo>
                  <a:pt x="23316" y="33614"/>
                </a:lnTo>
                <a:close/>
                <a:moveTo>
                  <a:pt x="23316" y="38540"/>
                </a:moveTo>
                <a:lnTo>
                  <a:pt x="20928" y="38540"/>
                </a:lnTo>
                <a:lnTo>
                  <a:pt x="20928" y="36152"/>
                </a:lnTo>
                <a:lnTo>
                  <a:pt x="23316" y="36152"/>
                </a:lnTo>
                <a:close/>
                <a:moveTo>
                  <a:pt x="23316" y="41079"/>
                </a:moveTo>
                <a:lnTo>
                  <a:pt x="20928" y="41079"/>
                </a:lnTo>
                <a:lnTo>
                  <a:pt x="20928" y="38690"/>
                </a:lnTo>
                <a:lnTo>
                  <a:pt x="23316" y="38690"/>
                </a:lnTo>
                <a:close/>
                <a:moveTo>
                  <a:pt x="23316" y="43616"/>
                </a:moveTo>
                <a:lnTo>
                  <a:pt x="20928" y="43616"/>
                </a:lnTo>
                <a:lnTo>
                  <a:pt x="20928" y="41226"/>
                </a:lnTo>
                <a:lnTo>
                  <a:pt x="23316" y="41226"/>
                </a:lnTo>
                <a:close/>
                <a:moveTo>
                  <a:pt x="23316" y="46152"/>
                </a:moveTo>
                <a:lnTo>
                  <a:pt x="20928" y="46152"/>
                </a:lnTo>
                <a:lnTo>
                  <a:pt x="20928" y="43764"/>
                </a:lnTo>
                <a:lnTo>
                  <a:pt x="23316" y="43764"/>
                </a:lnTo>
                <a:close/>
                <a:moveTo>
                  <a:pt x="23316" y="48691"/>
                </a:moveTo>
                <a:lnTo>
                  <a:pt x="20928" y="48691"/>
                </a:lnTo>
                <a:lnTo>
                  <a:pt x="20928" y="46302"/>
                </a:lnTo>
                <a:lnTo>
                  <a:pt x="23316" y="46302"/>
                </a:lnTo>
                <a:close/>
                <a:moveTo>
                  <a:pt x="23316" y="51228"/>
                </a:moveTo>
                <a:lnTo>
                  <a:pt x="20928" y="51228"/>
                </a:lnTo>
                <a:lnTo>
                  <a:pt x="20928" y="48839"/>
                </a:lnTo>
                <a:lnTo>
                  <a:pt x="23316" y="48839"/>
                </a:lnTo>
                <a:close/>
                <a:moveTo>
                  <a:pt x="23316" y="53765"/>
                </a:moveTo>
                <a:lnTo>
                  <a:pt x="20928" y="53765"/>
                </a:lnTo>
                <a:lnTo>
                  <a:pt x="20928" y="51376"/>
                </a:lnTo>
                <a:lnTo>
                  <a:pt x="23316" y="51376"/>
                </a:lnTo>
                <a:close/>
                <a:moveTo>
                  <a:pt x="23316" y="56303"/>
                </a:moveTo>
                <a:lnTo>
                  <a:pt x="20928" y="56303"/>
                </a:lnTo>
                <a:lnTo>
                  <a:pt x="20928" y="53914"/>
                </a:lnTo>
                <a:lnTo>
                  <a:pt x="23316" y="53914"/>
                </a:lnTo>
                <a:close/>
                <a:moveTo>
                  <a:pt x="23316" y="58840"/>
                </a:moveTo>
                <a:lnTo>
                  <a:pt x="20928" y="58840"/>
                </a:lnTo>
                <a:lnTo>
                  <a:pt x="20928" y="56451"/>
                </a:lnTo>
                <a:lnTo>
                  <a:pt x="23316" y="56451"/>
                </a:lnTo>
                <a:close/>
                <a:moveTo>
                  <a:pt x="20779" y="5554"/>
                </a:moveTo>
                <a:lnTo>
                  <a:pt x="18390" y="5554"/>
                </a:lnTo>
                <a:lnTo>
                  <a:pt x="18390" y="3165"/>
                </a:lnTo>
                <a:lnTo>
                  <a:pt x="20779" y="3165"/>
                </a:lnTo>
                <a:close/>
                <a:moveTo>
                  <a:pt x="20779" y="8092"/>
                </a:moveTo>
                <a:lnTo>
                  <a:pt x="18390" y="8092"/>
                </a:lnTo>
                <a:lnTo>
                  <a:pt x="18390" y="5703"/>
                </a:lnTo>
                <a:lnTo>
                  <a:pt x="20779" y="5703"/>
                </a:lnTo>
                <a:close/>
                <a:moveTo>
                  <a:pt x="20779" y="10629"/>
                </a:moveTo>
                <a:lnTo>
                  <a:pt x="18390" y="10629"/>
                </a:lnTo>
                <a:lnTo>
                  <a:pt x="18390" y="8240"/>
                </a:lnTo>
                <a:lnTo>
                  <a:pt x="20779" y="8240"/>
                </a:lnTo>
                <a:close/>
                <a:moveTo>
                  <a:pt x="20779" y="13166"/>
                </a:moveTo>
                <a:lnTo>
                  <a:pt x="18390" y="13166"/>
                </a:lnTo>
                <a:lnTo>
                  <a:pt x="18390" y="10777"/>
                </a:lnTo>
                <a:lnTo>
                  <a:pt x="20779" y="10777"/>
                </a:lnTo>
                <a:close/>
                <a:moveTo>
                  <a:pt x="20779" y="15704"/>
                </a:moveTo>
                <a:lnTo>
                  <a:pt x="18390" y="15704"/>
                </a:lnTo>
                <a:lnTo>
                  <a:pt x="18390" y="13316"/>
                </a:lnTo>
                <a:lnTo>
                  <a:pt x="20779" y="13316"/>
                </a:lnTo>
                <a:close/>
                <a:moveTo>
                  <a:pt x="20779" y="18242"/>
                </a:moveTo>
                <a:lnTo>
                  <a:pt x="18390" y="18242"/>
                </a:lnTo>
                <a:lnTo>
                  <a:pt x="18390" y="15853"/>
                </a:lnTo>
                <a:lnTo>
                  <a:pt x="20779" y="15853"/>
                </a:lnTo>
                <a:close/>
                <a:moveTo>
                  <a:pt x="20779" y="20778"/>
                </a:moveTo>
                <a:lnTo>
                  <a:pt x="18390" y="20778"/>
                </a:lnTo>
                <a:lnTo>
                  <a:pt x="18390" y="18389"/>
                </a:lnTo>
                <a:lnTo>
                  <a:pt x="20779" y="18389"/>
                </a:lnTo>
                <a:close/>
                <a:moveTo>
                  <a:pt x="20779" y="23316"/>
                </a:moveTo>
                <a:lnTo>
                  <a:pt x="18390" y="23316"/>
                </a:lnTo>
                <a:lnTo>
                  <a:pt x="18390" y="20928"/>
                </a:lnTo>
                <a:lnTo>
                  <a:pt x="20779" y="20928"/>
                </a:lnTo>
                <a:close/>
                <a:moveTo>
                  <a:pt x="20779" y="25854"/>
                </a:moveTo>
                <a:lnTo>
                  <a:pt x="18390" y="25854"/>
                </a:lnTo>
                <a:lnTo>
                  <a:pt x="18390" y="23465"/>
                </a:lnTo>
                <a:lnTo>
                  <a:pt x="20779" y="23465"/>
                </a:lnTo>
                <a:close/>
                <a:moveTo>
                  <a:pt x="20779" y="28391"/>
                </a:moveTo>
                <a:lnTo>
                  <a:pt x="18390" y="28391"/>
                </a:lnTo>
                <a:lnTo>
                  <a:pt x="18390" y="26002"/>
                </a:lnTo>
                <a:lnTo>
                  <a:pt x="20779" y="26002"/>
                </a:lnTo>
                <a:close/>
                <a:moveTo>
                  <a:pt x="20779" y="30928"/>
                </a:moveTo>
                <a:lnTo>
                  <a:pt x="18390" y="30928"/>
                </a:lnTo>
                <a:lnTo>
                  <a:pt x="18390" y="28540"/>
                </a:lnTo>
                <a:lnTo>
                  <a:pt x="20779" y="28540"/>
                </a:lnTo>
                <a:close/>
                <a:moveTo>
                  <a:pt x="20779" y="33466"/>
                </a:moveTo>
                <a:lnTo>
                  <a:pt x="18390" y="33466"/>
                </a:lnTo>
                <a:lnTo>
                  <a:pt x="18390" y="31077"/>
                </a:lnTo>
                <a:lnTo>
                  <a:pt x="20779" y="31077"/>
                </a:lnTo>
                <a:close/>
                <a:moveTo>
                  <a:pt x="20779" y="36003"/>
                </a:moveTo>
                <a:lnTo>
                  <a:pt x="18390" y="36003"/>
                </a:lnTo>
                <a:lnTo>
                  <a:pt x="18390" y="33614"/>
                </a:lnTo>
                <a:lnTo>
                  <a:pt x="20779" y="33614"/>
                </a:lnTo>
                <a:close/>
                <a:moveTo>
                  <a:pt x="20779" y="38540"/>
                </a:moveTo>
                <a:lnTo>
                  <a:pt x="18390" y="38540"/>
                </a:lnTo>
                <a:lnTo>
                  <a:pt x="18390" y="36152"/>
                </a:lnTo>
                <a:lnTo>
                  <a:pt x="20779" y="36152"/>
                </a:lnTo>
                <a:close/>
                <a:moveTo>
                  <a:pt x="20779" y="41079"/>
                </a:moveTo>
                <a:lnTo>
                  <a:pt x="18390" y="41079"/>
                </a:lnTo>
                <a:lnTo>
                  <a:pt x="18390" y="38690"/>
                </a:lnTo>
                <a:lnTo>
                  <a:pt x="20779" y="38690"/>
                </a:lnTo>
                <a:close/>
                <a:moveTo>
                  <a:pt x="20779" y="43616"/>
                </a:moveTo>
                <a:lnTo>
                  <a:pt x="18390" y="43616"/>
                </a:lnTo>
                <a:lnTo>
                  <a:pt x="18390" y="41226"/>
                </a:lnTo>
                <a:lnTo>
                  <a:pt x="20779" y="41226"/>
                </a:lnTo>
                <a:close/>
                <a:moveTo>
                  <a:pt x="20779" y="46152"/>
                </a:moveTo>
                <a:lnTo>
                  <a:pt x="18390" y="46152"/>
                </a:lnTo>
                <a:lnTo>
                  <a:pt x="18390" y="43764"/>
                </a:lnTo>
                <a:lnTo>
                  <a:pt x="20779" y="43764"/>
                </a:lnTo>
                <a:close/>
                <a:moveTo>
                  <a:pt x="20779" y="48691"/>
                </a:moveTo>
                <a:lnTo>
                  <a:pt x="18390" y="48691"/>
                </a:lnTo>
                <a:lnTo>
                  <a:pt x="18390" y="46302"/>
                </a:lnTo>
                <a:lnTo>
                  <a:pt x="20779" y="46302"/>
                </a:lnTo>
                <a:close/>
                <a:moveTo>
                  <a:pt x="20779" y="51228"/>
                </a:moveTo>
                <a:lnTo>
                  <a:pt x="18390" y="51228"/>
                </a:lnTo>
                <a:lnTo>
                  <a:pt x="18390" y="48839"/>
                </a:lnTo>
                <a:lnTo>
                  <a:pt x="20779" y="48839"/>
                </a:lnTo>
                <a:close/>
                <a:moveTo>
                  <a:pt x="20779" y="53765"/>
                </a:moveTo>
                <a:lnTo>
                  <a:pt x="18390" y="53765"/>
                </a:lnTo>
                <a:lnTo>
                  <a:pt x="18390" y="51376"/>
                </a:lnTo>
                <a:lnTo>
                  <a:pt x="20779" y="51376"/>
                </a:lnTo>
                <a:close/>
                <a:moveTo>
                  <a:pt x="20779" y="56303"/>
                </a:moveTo>
                <a:lnTo>
                  <a:pt x="18390" y="56303"/>
                </a:lnTo>
                <a:lnTo>
                  <a:pt x="18390" y="53914"/>
                </a:lnTo>
                <a:lnTo>
                  <a:pt x="20779" y="53914"/>
                </a:lnTo>
                <a:close/>
                <a:moveTo>
                  <a:pt x="20779" y="58840"/>
                </a:moveTo>
                <a:lnTo>
                  <a:pt x="18390" y="58840"/>
                </a:lnTo>
                <a:lnTo>
                  <a:pt x="18390" y="56451"/>
                </a:lnTo>
                <a:lnTo>
                  <a:pt x="20779" y="56451"/>
                </a:lnTo>
                <a:close/>
                <a:moveTo>
                  <a:pt x="18242" y="5554"/>
                </a:moveTo>
                <a:lnTo>
                  <a:pt x="15853" y="5554"/>
                </a:lnTo>
                <a:lnTo>
                  <a:pt x="15853" y="3165"/>
                </a:lnTo>
                <a:lnTo>
                  <a:pt x="18242" y="3165"/>
                </a:lnTo>
                <a:close/>
                <a:moveTo>
                  <a:pt x="18242" y="8092"/>
                </a:moveTo>
                <a:lnTo>
                  <a:pt x="15853" y="8092"/>
                </a:lnTo>
                <a:lnTo>
                  <a:pt x="15853" y="5703"/>
                </a:lnTo>
                <a:lnTo>
                  <a:pt x="18242" y="5703"/>
                </a:lnTo>
                <a:close/>
                <a:moveTo>
                  <a:pt x="18242" y="10629"/>
                </a:moveTo>
                <a:lnTo>
                  <a:pt x="15853" y="10629"/>
                </a:lnTo>
                <a:lnTo>
                  <a:pt x="15853" y="8240"/>
                </a:lnTo>
                <a:lnTo>
                  <a:pt x="18242" y="8240"/>
                </a:lnTo>
                <a:close/>
                <a:moveTo>
                  <a:pt x="18242" y="13166"/>
                </a:moveTo>
                <a:lnTo>
                  <a:pt x="15853" y="13166"/>
                </a:lnTo>
                <a:lnTo>
                  <a:pt x="15853" y="10777"/>
                </a:lnTo>
                <a:lnTo>
                  <a:pt x="18242" y="10777"/>
                </a:lnTo>
                <a:close/>
                <a:moveTo>
                  <a:pt x="18242" y="15704"/>
                </a:moveTo>
                <a:lnTo>
                  <a:pt x="15853" y="15704"/>
                </a:lnTo>
                <a:lnTo>
                  <a:pt x="15853" y="13316"/>
                </a:lnTo>
                <a:lnTo>
                  <a:pt x="18242" y="13316"/>
                </a:lnTo>
                <a:close/>
                <a:moveTo>
                  <a:pt x="18242" y="18242"/>
                </a:moveTo>
                <a:lnTo>
                  <a:pt x="15853" y="18242"/>
                </a:lnTo>
                <a:lnTo>
                  <a:pt x="15853" y="15853"/>
                </a:lnTo>
                <a:lnTo>
                  <a:pt x="18242" y="15853"/>
                </a:lnTo>
                <a:close/>
                <a:moveTo>
                  <a:pt x="18242" y="20778"/>
                </a:moveTo>
                <a:lnTo>
                  <a:pt x="15853" y="20778"/>
                </a:lnTo>
                <a:lnTo>
                  <a:pt x="15853" y="18389"/>
                </a:lnTo>
                <a:lnTo>
                  <a:pt x="18242" y="18389"/>
                </a:lnTo>
                <a:close/>
                <a:moveTo>
                  <a:pt x="18242" y="23316"/>
                </a:moveTo>
                <a:lnTo>
                  <a:pt x="15853" y="23316"/>
                </a:lnTo>
                <a:lnTo>
                  <a:pt x="15853" y="20928"/>
                </a:lnTo>
                <a:lnTo>
                  <a:pt x="18242" y="20928"/>
                </a:lnTo>
                <a:close/>
                <a:moveTo>
                  <a:pt x="18242" y="25854"/>
                </a:moveTo>
                <a:lnTo>
                  <a:pt x="15853" y="25854"/>
                </a:lnTo>
                <a:lnTo>
                  <a:pt x="15853" y="23465"/>
                </a:lnTo>
                <a:lnTo>
                  <a:pt x="18242" y="23465"/>
                </a:lnTo>
                <a:close/>
                <a:moveTo>
                  <a:pt x="18242" y="28391"/>
                </a:moveTo>
                <a:lnTo>
                  <a:pt x="15853" y="28391"/>
                </a:lnTo>
                <a:lnTo>
                  <a:pt x="15853" y="26002"/>
                </a:lnTo>
                <a:lnTo>
                  <a:pt x="18242" y="26002"/>
                </a:lnTo>
                <a:close/>
                <a:moveTo>
                  <a:pt x="18242" y="30928"/>
                </a:moveTo>
                <a:lnTo>
                  <a:pt x="15853" y="30928"/>
                </a:lnTo>
                <a:lnTo>
                  <a:pt x="15853" y="28540"/>
                </a:lnTo>
                <a:lnTo>
                  <a:pt x="18242" y="28540"/>
                </a:lnTo>
                <a:close/>
                <a:moveTo>
                  <a:pt x="18242" y="33466"/>
                </a:moveTo>
                <a:lnTo>
                  <a:pt x="15853" y="33466"/>
                </a:lnTo>
                <a:lnTo>
                  <a:pt x="15853" y="31077"/>
                </a:lnTo>
                <a:lnTo>
                  <a:pt x="18242" y="31077"/>
                </a:lnTo>
                <a:close/>
                <a:moveTo>
                  <a:pt x="18242" y="36003"/>
                </a:moveTo>
                <a:lnTo>
                  <a:pt x="15853" y="36003"/>
                </a:lnTo>
                <a:lnTo>
                  <a:pt x="15853" y="33614"/>
                </a:lnTo>
                <a:lnTo>
                  <a:pt x="18242" y="33614"/>
                </a:lnTo>
                <a:close/>
                <a:moveTo>
                  <a:pt x="18242" y="38540"/>
                </a:moveTo>
                <a:lnTo>
                  <a:pt x="15853" y="38540"/>
                </a:lnTo>
                <a:lnTo>
                  <a:pt x="15853" y="36152"/>
                </a:lnTo>
                <a:lnTo>
                  <a:pt x="18242" y="36152"/>
                </a:lnTo>
                <a:close/>
                <a:moveTo>
                  <a:pt x="18242" y="41079"/>
                </a:moveTo>
                <a:lnTo>
                  <a:pt x="15853" y="41079"/>
                </a:lnTo>
                <a:lnTo>
                  <a:pt x="15853" y="38690"/>
                </a:lnTo>
                <a:lnTo>
                  <a:pt x="18242" y="38690"/>
                </a:lnTo>
                <a:close/>
                <a:moveTo>
                  <a:pt x="18242" y="43616"/>
                </a:moveTo>
                <a:lnTo>
                  <a:pt x="15853" y="43616"/>
                </a:lnTo>
                <a:lnTo>
                  <a:pt x="15853" y="41226"/>
                </a:lnTo>
                <a:lnTo>
                  <a:pt x="18242" y="41226"/>
                </a:lnTo>
                <a:close/>
                <a:moveTo>
                  <a:pt x="18242" y="46152"/>
                </a:moveTo>
                <a:lnTo>
                  <a:pt x="15853" y="46152"/>
                </a:lnTo>
                <a:lnTo>
                  <a:pt x="15853" y="43764"/>
                </a:lnTo>
                <a:lnTo>
                  <a:pt x="18242" y="43764"/>
                </a:lnTo>
                <a:close/>
                <a:moveTo>
                  <a:pt x="18242" y="48691"/>
                </a:moveTo>
                <a:lnTo>
                  <a:pt x="15853" y="48691"/>
                </a:lnTo>
                <a:lnTo>
                  <a:pt x="15853" y="46302"/>
                </a:lnTo>
                <a:lnTo>
                  <a:pt x="18242" y="46302"/>
                </a:lnTo>
                <a:close/>
                <a:moveTo>
                  <a:pt x="18242" y="51228"/>
                </a:moveTo>
                <a:lnTo>
                  <a:pt x="15853" y="51228"/>
                </a:lnTo>
                <a:lnTo>
                  <a:pt x="15853" y="48839"/>
                </a:lnTo>
                <a:lnTo>
                  <a:pt x="18242" y="48839"/>
                </a:lnTo>
                <a:close/>
                <a:moveTo>
                  <a:pt x="18242" y="53765"/>
                </a:moveTo>
                <a:lnTo>
                  <a:pt x="15853" y="53765"/>
                </a:lnTo>
                <a:lnTo>
                  <a:pt x="15853" y="51376"/>
                </a:lnTo>
                <a:lnTo>
                  <a:pt x="18242" y="51376"/>
                </a:lnTo>
                <a:close/>
                <a:moveTo>
                  <a:pt x="18242" y="56303"/>
                </a:moveTo>
                <a:lnTo>
                  <a:pt x="15853" y="56303"/>
                </a:lnTo>
                <a:lnTo>
                  <a:pt x="15853" y="53914"/>
                </a:lnTo>
                <a:lnTo>
                  <a:pt x="18242" y="53914"/>
                </a:lnTo>
                <a:close/>
                <a:moveTo>
                  <a:pt x="18242" y="58840"/>
                </a:moveTo>
                <a:lnTo>
                  <a:pt x="15853" y="58840"/>
                </a:lnTo>
                <a:lnTo>
                  <a:pt x="15853" y="56451"/>
                </a:lnTo>
                <a:lnTo>
                  <a:pt x="18242" y="56451"/>
                </a:lnTo>
                <a:close/>
                <a:moveTo>
                  <a:pt x="15704" y="5554"/>
                </a:moveTo>
                <a:lnTo>
                  <a:pt x="13315" y="5554"/>
                </a:lnTo>
                <a:lnTo>
                  <a:pt x="13315" y="3165"/>
                </a:lnTo>
                <a:lnTo>
                  <a:pt x="15704" y="3165"/>
                </a:lnTo>
                <a:close/>
                <a:moveTo>
                  <a:pt x="15704" y="8092"/>
                </a:moveTo>
                <a:lnTo>
                  <a:pt x="13315" y="8092"/>
                </a:lnTo>
                <a:lnTo>
                  <a:pt x="13315" y="5703"/>
                </a:lnTo>
                <a:lnTo>
                  <a:pt x="15704" y="5703"/>
                </a:lnTo>
                <a:close/>
                <a:moveTo>
                  <a:pt x="15704" y="10629"/>
                </a:moveTo>
                <a:lnTo>
                  <a:pt x="13315" y="10629"/>
                </a:lnTo>
                <a:lnTo>
                  <a:pt x="13315" y="8240"/>
                </a:lnTo>
                <a:lnTo>
                  <a:pt x="15704" y="8240"/>
                </a:lnTo>
                <a:close/>
                <a:moveTo>
                  <a:pt x="15704" y="13166"/>
                </a:moveTo>
                <a:lnTo>
                  <a:pt x="13315" y="13166"/>
                </a:lnTo>
                <a:lnTo>
                  <a:pt x="13315" y="10777"/>
                </a:lnTo>
                <a:lnTo>
                  <a:pt x="15704" y="10777"/>
                </a:lnTo>
                <a:close/>
                <a:moveTo>
                  <a:pt x="15704" y="15704"/>
                </a:moveTo>
                <a:lnTo>
                  <a:pt x="13315" y="15704"/>
                </a:lnTo>
                <a:lnTo>
                  <a:pt x="13315" y="13316"/>
                </a:lnTo>
                <a:lnTo>
                  <a:pt x="15704" y="13316"/>
                </a:lnTo>
                <a:close/>
                <a:moveTo>
                  <a:pt x="15704" y="18242"/>
                </a:moveTo>
                <a:lnTo>
                  <a:pt x="13315" y="18242"/>
                </a:lnTo>
                <a:lnTo>
                  <a:pt x="13315" y="15853"/>
                </a:lnTo>
                <a:lnTo>
                  <a:pt x="15704" y="15853"/>
                </a:lnTo>
                <a:close/>
                <a:moveTo>
                  <a:pt x="15704" y="20778"/>
                </a:moveTo>
                <a:lnTo>
                  <a:pt x="13315" y="20778"/>
                </a:lnTo>
                <a:lnTo>
                  <a:pt x="13315" y="18389"/>
                </a:lnTo>
                <a:lnTo>
                  <a:pt x="15704" y="18389"/>
                </a:lnTo>
                <a:close/>
                <a:moveTo>
                  <a:pt x="15704" y="23316"/>
                </a:moveTo>
                <a:lnTo>
                  <a:pt x="13315" y="23316"/>
                </a:lnTo>
                <a:lnTo>
                  <a:pt x="13315" y="20928"/>
                </a:lnTo>
                <a:lnTo>
                  <a:pt x="15704" y="20928"/>
                </a:lnTo>
                <a:close/>
                <a:moveTo>
                  <a:pt x="15704" y="25854"/>
                </a:moveTo>
                <a:lnTo>
                  <a:pt x="13315" y="25854"/>
                </a:lnTo>
                <a:lnTo>
                  <a:pt x="13315" y="23465"/>
                </a:lnTo>
                <a:lnTo>
                  <a:pt x="15704" y="23465"/>
                </a:lnTo>
                <a:close/>
                <a:moveTo>
                  <a:pt x="15704" y="28391"/>
                </a:moveTo>
                <a:lnTo>
                  <a:pt x="13315" y="28391"/>
                </a:lnTo>
                <a:lnTo>
                  <a:pt x="13315" y="26002"/>
                </a:lnTo>
                <a:lnTo>
                  <a:pt x="15704" y="26002"/>
                </a:lnTo>
                <a:close/>
                <a:moveTo>
                  <a:pt x="15704" y="30928"/>
                </a:moveTo>
                <a:lnTo>
                  <a:pt x="13315" y="30928"/>
                </a:lnTo>
                <a:lnTo>
                  <a:pt x="13315" y="28540"/>
                </a:lnTo>
                <a:lnTo>
                  <a:pt x="15704" y="28540"/>
                </a:lnTo>
                <a:close/>
                <a:moveTo>
                  <a:pt x="15704" y="33466"/>
                </a:moveTo>
                <a:lnTo>
                  <a:pt x="13315" y="33466"/>
                </a:lnTo>
                <a:lnTo>
                  <a:pt x="13315" y="31077"/>
                </a:lnTo>
                <a:lnTo>
                  <a:pt x="15704" y="31077"/>
                </a:lnTo>
                <a:close/>
                <a:moveTo>
                  <a:pt x="15704" y="36003"/>
                </a:moveTo>
                <a:lnTo>
                  <a:pt x="13315" y="36003"/>
                </a:lnTo>
                <a:lnTo>
                  <a:pt x="13315" y="33614"/>
                </a:lnTo>
                <a:lnTo>
                  <a:pt x="15704" y="33614"/>
                </a:lnTo>
                <a:close/>
                <a:moveTo>
                  <a:pt x="15704" y="38540"/>
                </a:moveTo>
                <a:lnTo>
                  <a:pt x="13315" y="38540"/>
                </a:lnTo>
                <a:lnTo>
                  <a:pt x="13315" y="36152"/>
                </a:lnTo>
                <a:lnTo>
                  <a:pt x="15704" y="36152"/>
                </a:lnTo>
                <a:close/>
                <a:moveTo>
                  <a:pt x="15704" y="41079"/>
                </a:moveTo>
                <a:lnTo>
                  <a:pt x="13315" y="41079"/>
                </a:lnTo>
                <a:lnTo>
                  <a:pt x="13315" y="38690"/>
                </a:lnTo>
                <a:lnTo>
                  <a:pt x="15704" y="38690"/>
                </a:lnTo>
                <a:close/>
                <a:moveTo>
                  <a:pt x="15704" y="43616"/>
                </a:moveTo>
                <a:lnTo>
                  <a:pt x="13315" y="43616"/>
                </a:lnTo>
                <a:lnTo>
                  <a:pt x="13315" y="41226"/>
                </a:lnTo>
                <a:lnTo>
                  <a:pt x="15704" y="41226"/>
                </a:lnTo>
                <a:close/>
                <a:moveTo>
                  <a:pt x="15704" y="46152"/>
                </a:moveTo>
                <a:lnTo>
                  <a:pt x="13315" y="46152"/>
                </a:lnTo>
                <a:lnTo>
                  <a:pt x="13315" y="43764"/>
                </a:lnTo>
                <a:lnTo>
                  <a:pt x="15704" y="43764"/>
                </a:lnTo>
                <a:close/>
                <a:moveTo>
                  <a:pt x="15704" y="48691"/>
                </a:moveTo>
                <a:lnTo>
                  <a:pt x="13315" y="48691"/>
                </a:lnTo>
                <a:lnTo>
                  <a:pt x="13315" y="46302"/>
                </a:lnTo>
                <a:lnTo>
                  <a:pt x="15704" y="46302"/>
                </a:lnTo>
                <a:close/>
                <a:moveTo>
                  <a:pt x="15704" y="51228"/>
                </a:moveTo>
                <a:lnTo>
                  <a:pt x="13315" y="51228"/>
                </a:lnTo>
                <a:lnTo>
                  <a:pt x="13315" y="48839"/>
                </a:lnTo>
                <a:lnTo>
                  <a:pt x="15704" y="48839"/>
                </a:lnTo>
                <a:close/>
                <a:moveTo>
                  <a:pt x="15704" y="53765"/>
                </a:moveTo>
                <a:lnTo>
                  <a:pt x="13315" y="53765"/>
                </a:lnTo>
                <a:lnTo>
                  <a:pt x="13315" y="51376"/>
                </a:lnTo>
                <a:lnTo>
                  <a:pt x="15704" y="51376"/>
                </a:lnTo>
                <a:close/>
                <a:moveTo>
                  <a:pt x="15704" y="56303"/>
                </a:moveTo>
                <a:lnTo>
                  <a:pt x="13315" y="56303"/>
                </a:lnTo>
                <a:lnTo>
                  <a:pt x="13315" y="53914"/>
                </a:lnTo>
                <a:lnTo>
                  <a:pt x="15704" y="53914"/>
                </a:lnTo>
                <a:close/>
                <a:moveTo>
                  <a:pt x="15704" y="58840"/>
                </a:moveTo>
                <a:lnTo>
                  <a:pt x="13315" y="58840"/>
                </a:lnTo>
                <a:lnTo>
                  <a:pt x="13315" y="56451"/>
                </a:lnTo>
                <a:lnTo>
                  <a:pt x="15704" y="56451"/>
                </a:lnTo>
                <a:close/>
                <a:moveTo>
                  <a:pt x="13167" y="5554"/>
                </a:moveTo>
                <a:lnTo>
                  <a:pt x="10778" y="5554"/>
                </a:lnTo>
                <a:lnTo>
                  <a:pt x="10778" y="3165"/>
                </a:lnTo>
                <a:lnTo>
                  <a:pt x="13167" y="3165"/>
                </a:lnTo>
                <a:close/>
                <a:moveTo>
                  <a:pt x="13167" y="8092"/>
                </a:moveTo>
                <a:lnTo>
                  <a:pt x="10778" y="8092"/>
                </a:lnTo>
                <a:lnTo>
                  <a:pt x="10778" y="5703"/>
                </a:lnTo>
                <a:lnTo>
                  <a:pt x="13167" y="5703"/>
                </a:lnTo>
                <a:close/>
                <a:moveTo>
                  <a:pt x="13167" y="10629"/>
                </a:moveTo>
                <a:lnTo>
                  <a:pt x="10778" y="10629"/>
                </a:lnTo>
                <a:lnTo>
                  <a:pt x="10778" y="8240"/>
                </a:lnTo>
                <a:lnTo>
                  <a:pt x="13167" y="8240"/>
                </a:lnTo>
                <a:close/>
                <a:moveTo>
                  <a:pt x="13167" y="13166"/>
                </a:moveTo>
                <a:lnTo>
                  <a:pt x="10778" y="13166"/>
                </a:lnTo>
                <a:lnTo>
                  <a:pt x="10778" y="10777"/>
                </a:lnTo>
                <a:lnTo>
                  <a:pt x="13167" y="10777"/>
                </a:lnTo>
                <a:close/>
                <a:moveTo>
                  <a:pt x="13167" y="15704"/>
                </a:moveTo>
                <a:lnTo>
                  <a:pt x="10778" y="15704"/>
                </a:lnTo>
                <a:lnTo>
                  <a:pt x="10778" y="13316"/>
                </a:lnTo>
                <a:lnTo>
                  <a:pt x="13167" y="13316"/>
                </a:lnTo>
                <a:close/>
                <a:moveTo>
                  <a:pt x="13167" y="18242"/>
                </a:moveTo>
                <a:lnTo>
                  <a:pt x="10778" y="18242"/>
                </a:lnTo>
                <a:lnTo>
                  <a:pt x="10778" y="15853"/>
                </a:lnTo>
                <a:lnTo>
                  <a:pt x="13167" y="15853"/>
                </a:lnTo>
                <a:close/>
                <a:moveTo>
                  <a:pt x="13167" y="20778"/>
                </a:moveTo>
                <a:lnTo>
                  <a:pt x="10778" y="20778"/>
                </a:lnTo>
                <a:lnTo>
                  <a:pt x="10778" y="18389"/>
                </a:lnTo>
                <a:lnTo>
                  <a:pt x="13167" y="18389"/>
                </a:lnTo>
                <a:close/>
                <a:moveTo>
                  <a:pt x="13167" y="23316"/>
                </a:moveTo>
                <a:lnTo>
                  <a:pt x="10778" y="23316"/>
                </a:lnTo>
                <a:lnTo>
                  <a:pt x="10778" y="20928"/>
                </a:lnTo>
                <a:lnTo>
                  <a:pt x="13167" y="20928"/>
                </a:lnTo>
                <a:close/>
                <a:moveTo>
                  <a:pt x="13167" y="25854"/>
                </a:moveTo>
                <a:lnTo>
                  <a:pt x="10778" y="25854"/>
                </a:lnTo>
                <a:lnTo>
                  <a:pt x="10778" y="23465"/>
                </a:lnTo>
                <a:lnTo>
                  <a:pt x="13167" y="23465"/>
                </a:lnTo>
                <a:close/>
                <a:moveTo>
                  <a:pt x="13167" y="28391"/>
                </a:moveTo>
                <a:lnTo>
                  <a:pt x="10778" y="28391"/>
                </a:lnTo>
                <a:lnTo>
                  <a:pt x="10778" y="26002"/>
                </a:lnTo>
                <a:lnTo>
                  <a:pt x="13167" y="26002"/>
                </a:lnTo>
                <a:close/>
                <a:moveTo>
                  <a:pt x="13167" y="30928"/>
                </a:moveTo>
                <a:lnTo>
                  <a:pt x="10778" y="30928"/>
                </a:lnTo>
                <a:lnTo>
                  <a:pt x="10778" y="28540"/>
                </a:lnTo>
                <a:lnTo>
                  <a:pt x="13167" y="28540"/>
                </a:lnTo>
                <a:close/>
                <a:moveTo>
                  <a:pt x="13167" y="33466"/>
                </a:moveTo>
                <a:lnTo>
                  <a:pt x="10778" y="33466"/>
                </a:lnTo>
                <a:lnTo>
                  <a:pt x="10778" y="31077"/>
                </a:lnTo>
                <a:lnTo>
                  <a:pt x="13167" y="31077"/>
                </a:lnTo>
                <a:close/>
                <a:moveTo>
                  <a:pt x="13167" y="36003"/>
                </a:moveTo>
                <a:lnTo>
                  <a:pt x="10778" y="36003"/>
                </a:lnTo>
                <a:lnTo>
                  <a:pt x="10778" y="33614"/>
                </a:lnTo>
                <a:lnTo>
                  <a:pt x="13167" y="33614"/>
                </a:lnTo>
                <a:close/>
                <a:moveTo>
                  <a:pt x="13167" y="38540"/>
                </a:moveTo>
                <a:lnTo>
                  <a:pt x="10778" y="38540"/>
                </a:lnTo>
                <a:lnTo>
                  <a:pt x="10778" y="36152"/>
                </a:lnTo>
                <a:lnTo>
                  <a:pt x="13167" y="36152"/>
                </a:lnTo>
                <a:close/>
                <a:moveTo>
                  <a:pt x="13167" y="41079"/>
                </a:moveTo>
                <a:lnTo>
                  <a:pt x="10778" y="41079"/>
                </a:lnTo>
                <a:lnTo>
                  <a:pt x="10778" y="38690"/>
                </a:lnTo>
                <a:lnTo>
                  <a:pt x="13167" y="38690"/>
                </a:lnTo>
                <a:close/>
                <a:moveTo>
                  <a:pt x="13167" y="43616"/>
                </a:moveTo>
                <a:lnTo>
                  <a:pt x="10778" y="43616"/>
                </a:lnTo>
                <a:lnTo>
                  <a:pt x="10778" y="41226"/>
                </a:lnTo>
                <a:lnTo>
                  <a:pt x="13167" y="41226"/>
                </a:lnTo>
                <a:close/>
                <a:moveTo>
                  <a:pt x="13167" y="46152"/>
                </a:moveTo>
                <a:lnTo>
                  <a:pt x="10778" y="46152"/>
                </a:lnTo>
                <a:lnTo>
                  <a:pt x="10778" y="43764"/>
                </a:lnTo>
                <a:lnTo>
                  <a:pt x="13167" y="43764"/>
                </a:lnTo>
                <a:close/>
                <a:moveTo>
                  <a:pt x="13167" y="48691"/>
                </a:moveTo>
                <a:lnTo>
                  <a:pt x="10778" y="48691"/>
                </a:lnTo>
                <a:lnTo>
                  <a:pt x="10778" y="46302"/>
                </a:lnTo>
                <a:lnTo>
                  <a:pt x="13167" y="46302"/>
                </a:lnTo>
                <a:close/>
                <a:moveTo>
                  <a:pt x="13167" y="51228"/>
                </a:moveTo>
                <a:lnTo>
                  <a:pt x="10778" y="51228"/>
                </a:lnTo>
                <a:lnTo>
                  <a:pt x="10778" y="48839"/>
                </a:lnTo>
                <a:lnTo>
                  <a:pt x="13167" y="48839"/>
                </a:lnTo>
                <a:close/>
                <a:moveTo>
                  <a:pt x="13167" y="53765"/>
                </a:moveTo>
                <a:lnTo>
                  <a:pt x="10778" y="53765"/>
                </a:lnTo>
                <a:lnTo>
                  <a:pt x="10778" y="51376"/>
                </a:lnTo>
                <a:lnTo>
                  <a:pt x="13167" y="51376"/>
                </a:lnTo>
                <a:close/>
                <a:moveTo>
                  <a:pt x="13167" y="56303"/>
                </a:moveTo>
                <a:lnTo>
                  <a:pt x="10778" y="56303"/>
                </a:lnTo>
                <a:lnTo>
                  <a:pt x="10778" y="53914"/>
                </a:lnTo>
                <a:lnTo>
                  <a:pt x="13167" y="53914"/>
                </a:lnTo>
                <a:close/>
                <a:moveTo>
                  <a:pt x="13167" y="58840"/>
                </a:moveTo>
                <a:lnTo>
                  <a:pt x="10778" y="58840"/>
                </a:lnTo>
                <a:lnTo>
                  <a:pt x="10778" y="56451"/>
                </a:lnTo>
                <a:lnTo>
                  <a:pt x="13167" y="56451"/>
                </a:lnTo>
                <a:close/>
                <a:moveTo>
                  <a:pt x="10630" y="5554"/>
                </a:moveTo>
                <a:lnTo>
                  <a:pt x="8241" y="5554"/>
                </a:lnTo>
                <a:lnTo>
                  <a:pt x="8241" y="3165"/>
                </a:lnTo>
                <a:lnTo>
                  <a:pt x="10630" y="3165"/>
                </a:lnTo>
                <a:close/>
                <a:moveTo>
                  <a:pt x="10630" y="8092"/>
                </a:moveTo>
                <a:lnTo>
                  <a:pt x="8241" y="8092"/>
                </a:lnTo>
                <a:lnTo>
                  <a:pt x="8241" y="5703"/>
                </a:lnTo>
                <a:lnTo>
                  <a:pt x="10630" y="5703"/>
                </a:lnTo>
                <a:close/>
                <a:moveTo>
                  <a:pt x="10630" y="10629"/>
                </a:moveTo>
                <a:lnTo>
                  <a:pt x="8241" y="10629"/>
                </a:lnTo>
                <a:lnTo>
                  <a:pt x="8241" y="8240"/>
                </a:lnTo>
                <a:lnTo>
                  <a:pt x="10630" y="8240"/>
                </a:lnTo>
                <a:close/>
                <a:moveTo>
                  <a:pt x="10630" y="13166"/>
                </a:moveTo>
                <a:lnTo>
                  <a:pt x="8241" y="13166"/>
                </a:lnTo>
                <a:lnTo>
                  <a:pt x="8241" y="10777"/>
                </a:lnTo>
                <a:lnTo>
                  <a:pt x="10630" y="10777"/>
                </a:lnTo>
                <a:close/>
                <a:moveTo>
                  <a:pt x="10630" y="15704"/>
                </a:moveTo>
                <a:lnTo>
                  <a:pt x="8241" y="15704"/>
                </a:lnTo>
                <a:lnTo>
                  <a:pt x="8241" y="13316"/>
                </a:lnTo>
                <a:lnTo>
                  <a:pt x="10630" y="13316"/>
                </a:lnTo>
                <a:close/>
                <a:moveTo>
                  <a:pt x="10630" y="18242"/>
                </a:moveTo>
                <a:lnTo>
                  <a:pt x="8241" y="18242"/>
                </a:lnTo>
                <a:lnTo>
                  <a:pt x="8241" y="15853"/>
                </a:lnTo>
                <a:lnTo>
                  <a:pt x="10630" y="15853"/>
                </a:lnTo>
                <a:close/>
                <a:moveTo>
                  <a:pt x="10630" y="20778"/>
                </a:moveTo>
                <a:lnTo>
                  <a:pt x="8241" y="20778"/>
                </a:lnTo>
                <a:lnTo>
                  <a:pt x="8241" y="18389"/>
                </a:lnTo>
                <a:lnTo>
                  <a:pt x="10630" y="18389"/>
                </a:lnTo>
                <a:close/>
                <a:moveTo>
                  <a:pt x="10630" y="23316"/>
                </a:moveTo>
                <a:lnTo>
                  <a:pt x="8241" y="23316"/>
                </a:lnTo>
                <a:lnTo>
                  <a:pt x="8241" y="20928"/>
                </a:lnTo>
                <a:lnTo>
                  <a:pt x="10630" y="20928"/>
                </a:lnTo>
                <a:close/>
                <a:moveTo>
                  <a:pt x="10630" y="25854"/>
                </a:moveTo>
                <a:lnTo>
                  <a:pt x="8241" y="25854"/>
                </a:lnTo>
                <a:lnTo>
                  <a:pt x="8241" y="23465"/>
                </a:lnTo>
                <a:lnTo>
                  <a:pt x="10630" y="23465"/>
                </a:lnTo>
                <a:close/>
                <a:moveTo>
                  <a:pt x="10630" y="28391"/>
                </a:moveTo>
                <a:lnTo>
                  <a:pt x="8241" y="28391"/>
                </a:lnTo>
                <a:lnTo>
                  <a:pt x="8241" y="26002"/>
                </a:lnTo>
                <a:lnTo>
                  <a:pt x="10630" y="26002"/>
                </a:lnTo>
                <a:close/>
                <a:moveTo>
                  <a:pt x="10630" y="30928"/>
                </a:moveTo>
                <a:lnTo>
                  <a:pt x="8241" y="30928"/>
                </a:lnTo>
                <a:lnTo>
                  <a:pt x="8241" y="28540"/>
                </a:lnTo>
                <a:lnTo>
                  <a:pt x="10630" y="28540"/>
                </a:lnTo>
                <a:close/>
                <a:moveTo>
                  <a:pt x="10630" y="33466"/>
                </a:moveTo>
                <a:lnTo>
                  <a:pt x="8241" y="33466"/>
                </a:lnTo>
                <a:lnTo>
                  <a:pt x="8241" y="31077"/>
                </a:lnTo>
                <a:lnTo>
                  <a:pt x="10630" y="31077"/>
                </a:lnTo>
                <a:close/>
                <a:moveTo>
                  <a:pt x="10630" y="36003"/>
                </a:moveTo>
                <a:lnTo>
                  <a:pt x="8241" y="36003"/>
                </a:lnTo>
                <a:lnTo>
                  <a:pt x="8241" y="33614"/>
                </a:lnTo>
                <a:lnTo>
                  <a:pt x="10630" y="33614"/>
                </a:lnTo>
                <a:close/>
                <a:moveTo>
                  <a:pt x="10630" y="38540"/>
                </a:moveTo>
                <a:lnTo>
                  <a:pt x="8241" y="38540"/>
                </a:lnTo>
                <a:lnTo>
                  <a:pt x="8241" y="36152"/>
                </a:lnTo>
                <a:lnTo>
                  <a:pt x="10630" y="36152"/>
                </a:lnTo>
                <a:close/>
                <a:moveTo>
                  <a:pt x="10630" y="41079"/>
                </a:moveTo>
                <a:lnTo>
                  <a:pt x="8241" y="41079"/>
                </a:lnTo>
                <a:lnTo>
                  <a:pt x="8241" y="38690"/>
                </a:lnTo>
                <a:lnTo>
                  <a:pt x="10630" y="38690"/>
                </a:lnTo>
                <a:close/>
                <a:moveTo>
                  <a:pt x="10630" y="43616"/>
                </a:moveTo>
                <a:lnTo>
                  <a:pt x="8241" y="43616"/>
                </a:lnTo>
                <a:lnTo>
                  <a:pt x="8241" y="41226"/>
                </a:lnTo>
                <a:lnTo>
                  <a:pt x="10630" y="41226"/>
                </a:lnTo>
                <a:close/>
                <a:moveTo>
                  <a:pt x="10630" y="46152"/>
                </a:moveTo>
                <a:lnTo>
                  <a:pt x="8241" y="46152"/>
                </a:lnTo>
                <a:lnTo>
                  <a:pt x="8241" y="43764"/>
                </a:lnTo>
                <a:lnTo>
                  <a:pt x="10630" y="43764"/>
                </a:lnTo>
                <a:close/>
                <a:moveTo>
                  <a:pt x="10630" y="48691"/>
                </a:moveTo>
                <a:lnTo>
                  <a:pt x="8241" y="48691"/>
                </a:lnTo>
                <a:lnTo>
                  <a:pt x="8241" y="46302"/>
                </a:lnTo>
                <a:lnTo>
                  <a:pt x="10630" y="46302"/>
                </a:lnTo>
                <a:close/>
                <a:moveTo>
                  <a:pt x="10630" y="51228"/>
                </a:moveTo>
                <a:lnTo>
                  <a:pt x="8241" y="51228"/>
                </a:lnTo>
                <a:lnTo>
                  <a:pt x="8241" y="48839"/>
                </a:lnTo>
                <a:lnTo>
                  <a:pt x="10630" y="48839"/>
                </a:lnTo>
                <a:close/>
                <a:moveTo>
                  <a:pt x="10630" y="53765"/>
                </a:moveTo>
                <a:lnTo>
                  <a:pt x="8241" y="53765"/>
                </a:lnTo>
                <a:lnTo>
                  <a:pt x="8241" y="51376"/>
                </a:lnTo>
                <a:lnTo>
                  <a:pt x="10630" y="51376"/>
                </a:lnTo>
                <a:close/>
                <a:moveTo>
                  <a:pt x="10630" y="56303"/>
                </a:moveTo>
                <a:lnTo>
                  <a:pt x="8241" y="56303"/>
                </a:lnTo>
                <a:lnTo>
                  <a:pt x="8241" y="53914"/>
                </a:lnTo>
                <a:lnTo>
                  <a:pt x="10630" y="53914"/>
                </a:lnTo>
                <a:close/>
                <a:moveTo>
                  <a:pt x="10630" y="58840"/>
                </a:moveTo>
                <a:lnTo>
                  <a:pt x="8241" y="58840"/>
                </a:lnTo>
                <a:lnTo>
                  <a:pt x="8241" y="56451"/>
                </a:lnTo>
                <a:lnTo>
                  <a:pt x="10630" y="56451"/>
                </a:lnTo>
                <a:close/>
                <a:moveTo>
                  <a:pt x="8092" y="5554"/>
                </a:moveTo>
                <a:lnTo>
                  <a:pt x="5703" y="5554"/>
                </a:lnTo>
                <a:lnTo>
                  <a:pt x="5703" y="3165"/>
                </a:lnTo>
                <a:lnTo>
                  <a:pt x="8092" y="3165"/>
                </a:lnTo>
                <a:close/>
                <a:moveTo>
                  <a:pt x="8092" y="8092"/>
                </a:moveTo>
                <a:lnTo>
                  <a:pt x="5703" y="8092"/>
                </a:lnTo>
                <a:lnTo>
                  <a:pt x="5703" y="5703"/>
                </a:lnTo>
                <a:lnTo>
                  <a:pt x="8092" y="5703"/>
                </a:lnTo>
                <a:close/>
                <a:moveTo>
                  <a:pt x="8092" y="10629"/>
                </a:moveTo>
                <a:lnTo>
                  <a:pt x="5703" y="10629"/>
                </a:lnTo>
                <a:lnTo>
                  <a:pt x="5703" y="8240"/>
                </a:lnTo>
                <a:lnTo>
                  <a:pt x="8092" y="8240"/>
                </a:lnTo>
                <a:close/>
                <a:moveTo>
                  <a:pt x="8092" y="13166"/>
                </a:moveTo>
                <a:lnTo>
                  <a:pt x="5703" y="13166"/>
                </a:lnTo>
                <a:lnTo>
                  <a:pt x="5703" y="10777"/>
                </a:lnTo>
                <a:lnTo>
                  <a:pt x="8092" y="10777"/>
                </a:lnTo>
                <a:close/>
                <a:moveTo>
                  <a:pt x="8092" y="15704"/>
                </a:moveTo>
                <a:lnTo>
                  <a:pt x="5703" y="15704"/>
                </a:lnTo>
                <a:lnTo>
                  <a:pt x="5703" y="13316"/>
                </a:lnTo>
                <a:lnTo>
                  <a:pt x="8092" y="13316"/>
                </a:lnTo>
                <a:close/>
                <a:moveTo>
                  <a:pt x="8092" y="18242"/>
                </a:moveTo>
                <a:lnTo>
                  <a:pt x="5703" y="18242"/>
                </a:lnTo>
                <a:lnTo>
                  <a:pt x="5703" y="15853"/>
                </a:lnTo>
                <a:lnTo>
                  <a:pt x="8092" y="15853"/>
                </a:lnTo>
                <a:close/>
                <a:moveTo>
                  <a:pt x="8092" y="20778"/>
                </a:moveTo>
                <a:lnTo>
                  <a:pt x="5703" y="20778"/>
                </a:lnTo>
                <a:lnTo>
                  <a:pt x="5703" y="18389"/>
                </a:lnTo>
                <a:lnTo>
                  <a:pt x="8092" y="18389"/>
                </a:lnTo>
                <a:close/>
                <a:moveTo>
                  <a:pt x="8092" y="23316"/>
                </a:moveTo>
                <a:lnTo>
                  <a:pt x="5703" y="23316"/>
                </a:lnTo>
                <a:lnTo>
                  <a:pt x="5703" y="20928"/>
                </a:lnTo>
                <a:lnTo>
                  <a:pt x="8092" y="20928"/>
                </a:lnTo>
                <a:close/>
                <a:moveTo>
                  <a:pt x="8092" y="25854"/>
                </a:moveTo>
                <a:lnTo>
                  <a:pt x="5703" y="25854"/>
                </a:lnTo>
                <a:lnTo>
                  <a:pt x="5703" y="23465"/>
                </a:lnTo>
                <a:lnTo>
                  <a:pt x="8092" y="23465"/>
                </a:lnTo>
                <a:close/>
                <a:moveTo>
                  <a:pt x="8092" y="28391"/>
                </a:moveTo>
                <a:lnTo>
                  <a:pt x="5703" y="28391"/>
                </a:lnTo>
                <a:lnTo>
                  <a:pt x="5703" y="26002"/>
                </a:lnTo>
                <a:lnTo>
                  <a:pt x="8092" y="26002"/>
                </a:lnTo>
                <a:close/>
                <a:moveTo>
                  <a:pt x="8092" y="30928"/>
                </a:moveTo>
                <a:lnTo>
                  <a:pt x="5703" y="30928"/>
                </a:lnTo>
                <a:lnTo>
                  <a:pt x="5703" y="28540"/>
                </a:lnTo>
                <a:lnTo>
                  <a:pt x="8092" y="28540"/>
                </a:lnTo>
                <a:close/>
                <a:moveTo>
                  <a:pt x="8092" y="33466"/>
                </a:moveTo>
                <a:lnTo>
                  <a:pt x="5703" y="33466"/>
                </a:lnTo>
                <a:lnTo>
                  <a:pt x="5703" y="31077"/>
                </a:lnTo>
                <a:lnTo>
                  <a:pt x="8092" y="31077"/>
                </a:lnTo>
                <a:close/>
                <a:moveTo>
                  <a:pt x="8092" y="36003"/>
                </a:moveTo>
                <a:lnTo>
                  <a:pt x="5703" y="36003"/>
                </a:lnTo>
                <a:lnTo>
                  <a:pt x="5703" y="33614"/>
                </a:lnTo>
                <a:lnTo>
                  <a:pt x="8092" y="33614"/>
                </a:lnTo>
                <a:close/>
                <a:moveTo>
                  <a:pt x="8092" y="38540"/>
                </a:moveTo>
                <a:lnTo>
                  <a:pt x="5703" y="38540"/>
                </a:lnTo>
                <a:lnTo>
                  <a:pt x="5703" y="36152"/>
                </a:lnTo>
                <a:lnTo>
                  <a:pt x="8092" y="36152"/>
                </a:lnTo>
                <a:close/>
                <a:moveTo>
                  <a:pt x="8092" y="41079"/>
                </a:moveTo>
                <a:lnTo>
                  <a:pt x="5703" y="41079"/>
                </a:lnTo>
                <a:lnTo>
                  <a:pt x="5703" y="38690"/>
                </a:lnTo>
                <a:lnTo>
                  <a:pt x="8092" y="38690"/>
                </a:lnTo>
                <a:close/>
                <a:moveTo>
                  <a:pt x="8092" y="43616"/>
                </a:moveTo>
                <a:lnTo>
                  <a:pt x="5703" y="43616"/>
                </a:lnTo>
                <a:lnTo>
                  <a:pt x="5703" y="41226"/>
                </a:lnTo>
                <a:lnTo>
                  <a:pt x="8092" y="41226"/>
                </a:lnTo>
                <a:close/>
                <a:moveTo>
                  <a:pt x="8092" y="46152"/>
                </a:moveTo>
                <a:lnTo>
                  <a:pt x="5703" y="46152"/>
                </a:lnTo>
                <a:lnTo>
                  <a:pt x="5703" y="43764"/>
                </a:lnTo>
                <a:lnTo>
                  <a:pt x="8092" y="43764"/>
                </a:lnTo>
                <a:close/>
                <a:moveTo>
                  <a:pt x="8092" y="48691"/>
                </a:moveTo>
                <a:lnTo>
                  <a:pt x="5703" y="48691"/>
                </a:lnTo>
                <a:lnTo>
                  <a:pt x="5703" y="46302"/>
                </a:lnTo>
                <a:lnTo>
                  <a:pt x="8092" y="46302"/>
                </a:lnTo>
                <a:close/>
                <a:moveTo>
                  <a:pt x="8092" y="51228"/>
                </a:moveTo>
                <a:lnTo>
                  <a:pt x="5703" y="51228"/>
                </a:lnTo>
                <a:lnTo>
                  <a:pt x="5703" y="48839"/>
                </a:lnTo>
                <a:lnTo>
                  <a:pt x="8092" y="48839"/>
                </a:lnTo>
                <a:close/>
                <a:moveTo>
                  <a:pt x="8092" y="53765"/>
                </a:moveTo>
                <a:lnTo>
                  <a:pt x="5703" y="53765"/>
                </a:lnTo>
                <a:lnTo>
                  <a:pt x="5703" y="51376"/>
                </a:lnTo>
                <a:lnTo>
                  <a:pt x="8092" y="51376"/>
                </a:lnTo>
                <a:close/>
                <a:moveTo>
                  <a:pt x="8092" y="56303"/>
                </a:moveTo>
                <a:lnTo>
                  <a:pt x="5703" y="56303"/>
                </a:lnTo>
                <a:lnTo>
                  <a:pt x="5703" y="53914"/>
                </a:lnTo>
                <a:lnTo>
                  <a:pt x="8092" y="53914"/>
                </a:lnTo>
                <a:close/>
                <a:moveTo>
                  <a:pt x="8092" y="58840"/>
                </a:moveTo>
                <a:lnTo>
                  <a:pt x="5703" y="58840"/>
                </a:lnTo>
                <a:lnTo>
                  <a:pt x="5703" y="56451"/>
                </a:lnTo>
                <a:lnTo>
                  <a:pt x="8092" y="56451"/>
                </a:lnTo>
                <a:close/>
                <a:moveTo>
                  <a:pt x="5554" y="5554"/>
                </a:moveTo>
                <a:lnTo>
                  <a:pt x="3166" y="5554"/>
                </a:lnTo>
                <a:lnTo>
                  <a:pt x="3166" y="3165"/>
                </a:lnTo>
                <a:lnTo>
                  <a:pt x="5554" y="3165"/>
                </a:lnTo>
                <a:close/>
                <a:moveTo>
                  <a:pt x="5554" y="8092"/>
                </a:moveTo>
                <a:lnTo>
                  <a:pt x="3166" y="8092"/>
                </a:lnTo>
                <a:lnTo>
                  <a:pt x="3166" y="5703"/>
                </a:lnTo>
                <a:lnTo>
                  <a:pt x="5554" y="5703"/>
                </a:lnTo>
                <a:close/>
                <a:moveTo>
                  <a:pt x="5554" y="10629"/>
                </a:moveTo>
                <a:lnTo>
                  <a:pt x="3166" y="10629"/>
                </a:lnTo>
                <a:lnTo>
                  <a:pt x="3166" y="8240"/>
                </a:lnTo>
                <a:lnTo>
                  <a:pt x="5554" y="8240"/>
                </a:lnTo>
                <a:close/>
                <a:moveTo>
                  <a:pt x="5554" y="13166"/>
                </a:moveTo>
                <a:lnTo>
                  <a:pt x="3166" y="13166"/>
                </a:lnTo>
                <a:lnTo>
                  <a:pt x="3166" y="10777"/>
                </a:lnTo>
                <a:lnTo>
                  <a:pt x="5554" y="10777"/>
                </a:lnTo>
                <a:close/>
                <a:moveTo>
                  <a:pt x="5554" y="15704"/>
                </a:moveTo>
                <a:lnTo>
                  <a:pt x="3166" y="15704"/>
                </a:lnTo>
                <a:lnTo>
                  <a:pt x="3166" y="13316"/>
                </a:lnTo>
                <a:lnTo>
                  <a:pt x="5554" y="13316"/>
                </a:lnTo>
                <a:close/>
                <a:moveTo>
                  <a:pt x="5554" y="18242"/>
                </a:moveTo>
                <a:lnTo>
                  <a:pt x="3166" y="18242"/>
                </a:lnTo>
                <a:lnTo>
                  <a:pt x="3166" y="15853"/>
                </a:lnTo>
                <a:lnTo>
                  <a:pt x="5554" y="15853"/>
                </a:lnTo>
                <a:close/>
                <a:moveTo>
                  <a:pt x="5554" y="20778"/>
                </a:moveTo>
                <a:lnTo>
                  <a:pt x="3166" y="20778"/>
                </a:lnTo>
                <a:lnTo>
                  <a:pt x="3166" y="18389"/>
                </a:lnTo>
                <a:lnTo>
                  <a:pt x="5554" y="18389"/>
                </a:lnTo>
                <a:close/>
                <a:moveTo>
                  <a:pt x="5554" y="23316"/>
                </a:moveTo>
                <a:lnTo>
                  <a:pt x="3166" y="23316"/>
                </a:lnTo>
                <a:lnTo>
                  <a:pt x="3166" y="20928"/>
                </a:lnTo>
                <a:lnTo>
                  <a:pt x="5554" y="20928"/>
                </a:lnTo>
                <a:close/>
                <a:moveTo>
                  <a:pt x="5554" y="25854"/>
                </a:moveTo>
                <a:lnTo>
                  <a:pt x="3166" y="25854"/>
                </a:lnTo>
                <a:lnTo>
                  <a:pt x="3166" y="23465"/>
                </a:lnTo>
                <a:lnTo>
                  <a:pt x="5554" y="23465"/>
                </a:lnTo>
                <a:close/>
                <a:moveTo>
                  <a:pt x="5554" y="28391"/>
                </a:moveTo>
                <a:lnTo>
                  <a:pt x="3166" y="28391"/>
                </a:lnTo>
                <a:lnTo>
                  <a:pt x="3166" y="26002"/>
                </a:lnTo>
                <a:lnTo>
                  <a:pt x="5554" y="26002"/>
                </a:lnTo>
                <a:close/>
                <a:moveTo>
                  <a:pt x="5554" y="30928"/>
                </a:moveTo>
                <a:lnTo>
                  <a:pt x="3166" y="30928"/>
                </a:lnTo>
                <a:lnTo>
                  <a:pt x="3166" y="28540"/>
                </a:lnTo>
                <a:lnTo>
                  <a:pt x="5554" y="28540"/>
                </a:lnTo>
                <a:close/>
                <a:moveTo>
                  <a:pt x="5554" y="33466"/>
                </a:moveTo>
                <a:lnTo>
                  <a:pt x="3166" y="33466"/>
                </a:lnTo>
                <a:lnTo>
                  <a:pt x="3166" y="31077"/>
                </a:lnTo>
                <a:lnTo>
                  <a:pt x="5554" y="31077"/>
                </a:lnTo>
                <a:close/>
                <a:moveTo>
                  <a:pt x="5554" y="36003"/>
                </a:moveTo>
                <a:lnTo>
                  <a:pt x="3166" y="36003"/>
                </a:lnTo>
                <a:lnTo>
                  <a:pt x="3166" y="33614"/>
                </a:lnTo>
                <a:lnTo>
                  <a:pt x="5554" y="33614"/>
                </a:lnTo>
                <a:close/>
                <a:moveTo>
                  <a:pt x="5554" y="38540"/>
                </a:moveTo>
                <a:lnTo>
                  <a:pt x="3166" y="38540"/>
                </a:lnTo>
                <a:lnTo>
                  <a:pt x="3166" y="36152"/>
                </a:lnTo>
                <a:lnTo>
                  <a:pt x="5554" y="36152"/>
                </a:lnTo>
                <a:close/>
                <a:moveTo>
                  <a:pt x="5554" y="41079"/>
                </a:moveTo>
                <a:lnTo>
                  <a:pt x="3166" y="41079"/>
                </a:lnTo>
                <a:lnTo>
                  <a:pt x="3166" y="38690"/>
                </a:lnTo>
                <a:lnTo>
                  <a:pt x="5554" y="38690"/>
                </a:lnTo>
                <a:close/>
                <a:moveTo>
                  <a:pt x="5554" y="43616"/>
                </a:moveTo>
                <a:lnTo>
                  <a:pt x="3166" y="43616"/>
                </a:lnTo>
                <a:lnTo>
                  <a:pt x="3166" y="41226"/>
                </a:lnTo>
                <a:lnTo>
                  <a:pt x="5554" y="41226"/>
                </a:lnTo>
                <a:close/>
                <a:moveTo>
                  <a:pt x="5554" y="46152"/>
                </a:moveTo>
                <a:lnTo>
                  <a:pt x="3166" y="46152"/>
                </a:lnTo>
                <a:lnTo>
                  <a:pt x="3166" y="43764"/>
                </a:lnTo>
                <a:lnTo>
                  <a:pt x="5554" y="43764"/>
                </a:lnTo>
                <a:close/>
                <a:moveTo>
                  <a:pt x="5554" y="48691"/>
                </a:moveTo>
                <a:lnTo>
                  <a:pt x="3166" y="48691"/>
                </a:lnTo>
                <a:lnTo>
                  <a:pt x="3166" y="46302"/>
                </a:lnTo>
                <a:lnTo>
                  <a:pt x="5554" y="46302"/>
                </a:lnTo>
                <a:close/>
                <a:moveTo>
                  <a:pt x="5554" y="51228"/>
                </a:moveTo>
                <a:lnTo>
                  <a:pt x="3166" y="51228"/>
                </a:lnTo>
                <a:lnTo>
                  <a:pt x="3166" y="48839"/>
                </a:lnTo>
                <a:lnTo>
                  <a:pt x="5554" y="48839"/>
                </a:lnTo>
                <a:close/>
                <a:moveTo>
                  <a:pt x="5554" y="53765"/>
                </a:moveTo>
                <a:lnTo>
                  <a:pt x="3166" y="53765"/>
                </a:lnTo>
                <a:lnTo>
                  <a:pt x="3166" y="51376"/>
                </a:lnTo>
                <a:lnTo>
                  <a:pt x="5554" y="51376"/>
                </a:lnTo>
                <a:close/>
                <a:moveTo>
                  <a:pt x="5554" y="56303"/>
                </a:moveTo>
                <a:lnTo>
                  <a:pt x="3166" y="56303"/>
                </a:lnTo>
                <a:lnTo>
                  <a:pt x="3166" y="53914"/>
                </a:lnTo>
                <a:lnTo>
                  <a:pt x="5554" y="53914"/>
                </a:lnTo>
                <a:close/>
                <a:moveTo>
                  <a:pt x="5554" y="58840"/>
                </a:moveTo>
                <a:lnTo>
                  <a:pt x="3166" y="58840"/>
                </a:lnTo>
                <a:lnTo>
                  <a:pt x="3166" y="56451"/>
                </a:lnTo>
                <a:lnTo>
                  <a:pt x="5554" y="56451"/>
                </a:lnTo>
                <a:close/>
                <a:moveTo>
                  <a:pt x="109437" y="3165"/>
                </a:moveTo>
                <a:lnTo>
                  <a:pt x="109437" y="3017"/>
                </a:lnTo>
                <a:lnTo>
                  <a:pt x="107200" y="3017"/>
                </a:lnTo>
                <a:lnTo>
                  <a:pt x="107200" y="75"/>
                </a:lnTo>
                <a:cubicBezTo>
                  <a:pt x="107200" y="34"/>
                  <a:pt x="107167" y="0"/>
                  <a:pt x="107126" y="0"/>
                </a:cubicBezTo>
                <a:cubicBezTo>
                  <a:pt x="107084" y="0"/>
                  <a:pt x="107051" y="34"/>
                  <a:pt x="107051" y="75"/>
                </a:cubicBezTo>
                <a:lnTo>
                  <a:pt x="107051" y="3017"/>
                </a:lnTo>
                <a:lnTo>
                  <a:pt x="104662" y="3017"/>
                </a:lnTo>
                <a:lnTo>
                  <a:pt x="104662" y="75"/>
                </a:lnTo>
                <a:cubicBezTo>
                  <a:pt x="104662" y="34"/>
                  <a:pt x="104629" y="0"/>
                  <a:pt x="104588" y="0"/>
                </a:cubicBezTo>
                <a:cubicBezTo>
                  <a:pt x="104547" y="0"/>
                  <a:pt x="104514" y="34"/>
                  <a:pt x="104514" y="75"/>
                </a:cubicBezTo>
                <a:lnTo>
                  <a:pt x="104514" y="3017"/>
                </a:lnTo>
                <a:lnTo>
                  <a:pt x="102125" y="3017"/>
                </a:lnTo>
                <a:lnTo>
                  <a:pt x="102125" y="75"/>
                </a:lnTo>
                <a:cubicBezTo>
                  <a:pt x="102125" y="34"/>
                  <a:pt x="102092" y="0"/>
                  <a:pt x="102051" y="0"/>
                </a:cubicBezTo>
                <a:cubicBezTo>
                  <a:pt x="102010" y="0"/>
                  <a:pt x="101977" y="34"/>
                  <a:pt x="101977" y="75"/>
                </a:cubicBezTo>
                <a:lnTo>
                  <a:pt x="101977" y="3017"/>
                </a:lnTo>
                <a:lnTo>
                  <a:pt x="99588" y="3017"/>
                </a:lnTo>
                <a:lnTo>
                  <a:pt x="99588" y="75"/>
                </a:lnTo>
                <a:cubicBezTo>
                  <a:pt x="99588" y="34"/>
                  <a:pt x="99555" y="0"/>
                  <a:pt x="99514" y="0"/>
                </a:cubicBezTo>
                <a:cubicBezTo>
                  <a:pt x="99473" y="0"/>
                  <a:pt x="99439" y="34"/>
                  <a:pt x="99439" y="75"/>
                </a:cubicBezTo>
                <a:lnTo>
                  <a:pt x="99439" y="3017"/>
                </a:lnTo>
                <a:lnTo>
                  <a:pt x="97050" y="3017"/>
                </a:lnTo>
                <a:lnTo>
                  <a:pt x="97050" y="75"/>
                </a:lnTo>
                <a:cubicBezTo>
                  <a:pt x="97050" y="34"/>
                  <a:pt x="97016" y="0"/>
                  <a:pt x="96975" y="0"/>
                </a:cubicBezTo>
                <a:cubicBezTo>
                  <a:pt x="96934" y="0"/>
                  <a:pt x="96901" y="34"/>
                  <a:pt x="96901" y="75"/>
                </a:cubicBezTo>
                <a:lnTo>
                  <a:pt x="96901" y="3017"/>
                </a:lnTo>
                <a:lnTo>
                  <a:pt x="94513" y="3017"/>
                </a:lnTo>
                <a:lnTo>
                  <a:pt x="94513" y="75"/>
                </a:lnTo>
                <a:cubicBezTo>
                  <a:pt x="94513" y="34"/>
                  <a:pt x="94479" y="0"/>
                  <a:pt x="94439" y="0"/>
                </a:cubicBezTo>
                <a:cubicBezTo>
                  <a:pt x="94398" y="0"/>
                  <a:pt x="94364" y="34"/>
                  <a:pt x="94364" y="75"/>
                </a:cubicBezTo>
                <a:lnTo>
                  <a:pt x="94364" y="3017"/>
                </a:lnTo>
                <a:lnTo>
                  <a:pt x="91975" y="3017"/>
                </a:lnTo>
                <a:lnTo>
                  <a:pt x="91975" y="75"/>
                </a:lnTo>
                <a:cubicBezTo>
                  <a:pt x="91975" y="34"/>
                  <a:pt x="91943" y="0"/>
                  <a:pt x="91902" y="0"/>
                </a:cubicBezTo>
                <a:cubicBezTo>
                  <a:pt x="91860" y="0"/>
                  <a:pt x="91826" y="34"/>
                  <a:pt x="91826" y="75"/>
                </a:cubicBezTo>
                <a:lnTo>
                  <a:pt x="91826" y="3017"/>
                </a:lnTo>
                <a:lnTo>
                  <a:pt x="89438" y="3017"/>
                </a:lnTo>
                <a:lnTo>
                  <a:pt x="89438" y="75"/>
                </a:lnTo>
                <a:cubicBezTo>
                  <a:pt x="89438" y="34"/>
                  <a:pt x="89404" y="0"/>
                  <a:pt x="89363" y="0"/>
                </a:cubicBezTo>
                <a:cubicBezTo>
                  <a:pt x="89322" y="0"/>
                  <a:pt x="89289" y="34"/>
                  <a:pt x="89289" y="75"/>
                </a:cubicBezTo>
                <a:lnTo>
                  <a:pt x="89289" y="3017"/>
                </a:lnTo>
                <a:lnTo>
                  <a:pt x="86900" y="3017"/>
                </a:lnTo>
                <a:lnTo>
                  <a:pt x="86900" y="75"/>
                </a:lnTo>
                <a:cubicBezTo>
                  <a:pt x="86900" y="34"/>
                  <a:pt x="86867" y="0"/>
                  <a:pt x="86826" y="0"/>
                </a:cubicBezTo>
                <a:cubicBezTo>
                  <a:pt x="86785" y="0"/>
                  <a:pt x="86752" y="34"/>
                  <a:pt x="86752" y="75"/>
                </a:cubicBezTo>
                <a:lnTo>
                  <a:pt x="86752" y="3017"/>
                </a:lnTo>
                <a:lnTo>
                  <a:pt x="84363" y="3017"/>
                </a:lnTo>
                <a:lnTo>
                  <a:pt x="84363" y="75"/>
                </a:lnTo>
                <a:cubicBezTo>
                  <a:pt x="84363" y="34"/>
                  <a:pt x="84330" y="0"/>
                  <a:pt x="84289" y="0"/>
                </a:cubicBezTo>
                <a:cubicBezTo>
                  <a:pt x="84248" y="0"/>
                  <a:pt x="84215" y="34"/>
                  <a:pt x="84215" y="75"/>
                </a:cubicBezTo>
                <a:lnTo>
                  <a:pt x="84215" y="3017"/>
                </a:lnTo>
                <a:lnTo>
                  <a:pt x="81826" y="3017"/>
                </a:lnTo>
                <a:lnTo>
                  <a:pt x="81826" y="75"/>
                </a:lnTo>
                <a:cubicBezTo>
                  <a:pt x="81826" y="34"/>
                  <a:pt x="81792" y="0"/>
                  <a:pt x="81751" y="0"/>
                </a:cubicBezTo>
                <a:cubicBezTo>
                  <a:pt x="81710" y="0"/>
                  <a:pt x="81677" y="34"/>
                  <a:pt x="81677" y="75"/>
                </a:cubicBezTo>
                <a:lnTo>
                  <a:pt x="81677" y="3017"/>
                </a:lnTo>
                <a:lnTo>
                  <a:pt x="79288" y="3017"/>
                </a:lnTo>
                <a:lnTo>
                  <a:pt x="79288" y="75"/>
                </a:lnTo>
                <a:cubicBezTo>
                  <a:pt x="79288" y="34"/>
                  <a:pt x="79255" y="0"/>
                  <a:pt x="79214" y="0"/>
                </a:cubicBezTo>
                <a:cubicBezTo>
                  <a:pt x="79173" y="0"/>
                  <a:pt x="79139" y="34"/>
                  <a:pt x="79139" y="75"/>
                </a:cubicBezTo>
                <a:lnTo>
                  <a:pt x="79139" y="3017"/>
                </a:lnTo>
                <a:lnTo>
                  <a:pt x="76751" y="3017"/>
                </a:lnTo>
                <a:lnTo>
                  <a:pt x="76751" y="75"/>
                </a:lnTo>
                <a:cubicBezTo>
                  <a:pt x="76751" y="34"/>
                  <a:pt x="76718" y="0"/>
                  <a:pt x="76677" y="0"/>
                </a:cubicBezTo>
                <a:cubicBezTo>
                  <a:pt x="76636" y="0"/>
                  <a:pt x="76603" y="34"/>
                  <a:pt x="76603" y="75"/>
                </a:cubicBezTo>
                <a:lnTo>
                  <a:pt x="76603" y="3017"/>
                </a:lnTo>
                <a:lnTo>
                  <a:pt x="74214" y="3017"/>
                </a:lnTo>
                <a:lnTo>
                  <a:pt x="74214" y="75"/>
                </a:lnTo>
                <a:cubicBezTo>
                  <a:pt x="74214" y="34"/>
                  <a:pt x="74180" y="0"/>
                  <a:pt x="74139" y="0"/>
                </a:cubicBezTo>
                <a:cubicBezTo>
                  <a:pt x="74098" y="0"/>
                  <a:pt x="74065" y="34"/>
                  <a:pt x="74065" y="75"/>
                </a:cubicBezTo>
                <a:lnTo>
                  <a:pt x="74065" y="3017"/>
                </a:lnTo>
                <a:lnTo>
                  <a:pt x="71676" y="3017"/>
                </a:lnTo>
                <a:lnTo>
                  <a:pt x="71676" y="75"/>
                </a:lnTo>
                <a:cubicBezTo>
                  <a:pt x="71676" y="34"/>
                  <a:pt x="71642" y="0"/>
                  <a:pt x="71601" y="0"/>
                </a:cubicBezTo>
                <a:cubicBezTo>
                  <a:pt x="71560" y="0"/>
                  <a:pt x="71527" y="34"/>
                  <a:pt x="71527" y="75"/>
                </a:cubicBezTo>
                <a:lnTo>
                  <a:pt x="71527" y="3017"/>
                </a:lnTo>
                <a:lnTo>
                  <a:pt x="69139" y="3017"/>
                </a:lnTo>
                <a:lnTo>
                  <a:pt x="69139" y="75"/>
                </a:lnTo>
                <a:cubicBezTo>
                  <a:pt x="69139" y="34"/>
                  <a:pt x="69106" y="0"/>
                  <a:pt x="69064" y="0"/>
                </a:cubicBezTo>
                <a:cubicBezTo>
                  <a:pt x="69024" y="0"/>
                  <a:pt x="68990" y="34"/>
                  <a:pt x="68990" y="75"/>
                </a:cubicBezTo>
                <a:lnTo>
                  <a:pt x="68990" y="3017"/>
                </a:lnTo>
                <a:lnTo>
                  <a:pt x="66601" y="3017"/>
                </a:lnTo>
                <a:lnTo>
                  <a:pt x="66601" y="75"/>
                </a:lnTo>
                <a:cubicBezTo>
                  <a:pt x="66601" y="34"/>
                  <a:pt x="66568" y="0"/>
                  <a:pt x="66527" y="0"/>
                </a:cubicBezTo>
                <a:cubicBezTo>
                  <a:pt x="66486" y="0"/>
                  <a:pt x="66452" y="34"/>
                  <a:pt x="66452" y="75"/>
                </a:cubicBezTo>
                <a:lnTo>
                  <a:pt x="66452" y="3017"/>
                </a:lnTo>
                <a:lnTo>
                  <a:pt x="64064" y="3017"/>
                </a:lnTo>
                <a:lnTo>
                  <a:pt x="64064" y="75"/>
                </a:lnTo>
                <a:cubicBezTo>
                  <a:pt x="64064" y="34"/>
                  <a:pt x="64030" y="0"/>
                  <a:pt x="63989" y="0"/>
                </a:cubicBezTo>
                <a:cubicBezTo>
                  <a:pt x="63948" y="0"/>
                  <a:pt x="63915" y="34"/>
                  <a:pt x="63915" y="75"/>
                </a:cubicBezTo>
                <a:lnTo>
                  <a:pt x="63915" y="3017"/>
                </a:lnTo>
                <a:lnTo>
                  <a:pt x="61526" y="3017"/>
                </a:lnTo>
                <a:lnTo>
                  <a:pt x="61526" y="75"/>
                </a:lnTo>
                <a:cubicBezTo>
                  <a:pt x="61526" y="34"/>
                  <a:pt x="61493" y="0"/>
                  <a:pt x="61452" y="0"/>
                </a:cubicBezTo>
                <a:cubicBezTo>
                  <a:pt x="61411" y="0"/>
                  <a:pt x="61378" y="34"/>
                  <a:pt x="61378" y="75"/>
                </a:cubicBezTo>
                <a:lnTo>
                  <a:pt x="61378" y="3017"/>
                </a:lnTo>
                <a:lnTo>
                  <a:pt x="58989" y="3017"/>
                </a:lnTo>
                <a:lnTo>
                  <a:pt x="58989" y="75"/>
                </a:lnTo>
                <a:cubicBezTo>
                  <a:pt x="58989" y="34"/>
                  <a:pt x="58956" y="0"/>
                  <a:pt x="58915" y="0"/>
                </a:cubicBezTo>
                <a:lnTo>
                  <a:pt x="58915" y="0"/>
                </a:lnTo>
                <a:cubicBezTo>
                  <a:pt x="58874" y="0"/>
                  <a:pt x="58840" y="34"/>
                  <a:pt x="58840" y="75"/>
                </a:cubicBezTo>
                <a:lnTo>
                  <a:pt x="58840" y="3017"/>
                </a:lnTo>
                <a:lnTo>
                  <a:pt x="56452" y="3017"/>
                </a:lnTo>
                <a:lnTo>
                  <a:pt x="56452" y="75"/>
                </a:lnTo>
                <a:cubicBezTo>
                  <a:pt x="56452" y="34"/>
                  <a:pt x="56417" y="0"/>
                  <a:pt x="56377" y="0"/>
                </a:cubicBezTo>
                <a:cubicBezTo>
                  <a:pt x="56336" y="0"/>
                  <a:pt x="56303" y="34"/>
                  <a:pt x="56303" y="75"/>
                </a:cubicBezTo>
                <a:lnTo>
                  <a:pt x="56303" y="3017"/>
                </a:lnTo>
                <a:lnTo>
                  <a:pt x="53914" y="3017"/>
                </a:lnTo>
                <a:lnTo>
                  <a:pt x="53914" y="75"/>
                </a:lnTo>
                <a:cubicBezTo>
                  <a:pt x="53914" y="34"/>
                  <a:pt x="53881" y="0"/>
                  <a:pt x="53840" y="0"/>
                </a:cubicBezTo>
                <a:cubicBezTo>
                  <a:pt x="53799" y="0"/>
                  <a:pt x="53766" y="34"/>
                  <a:pt x="53766" y="75"/>
                </a:cubicBezTo>
                <a:lnTo>
                  <a:pt x="53766" y="3017"/>
                </a:lnTo>
                <a:lnTo>
                  <a:pt x="51376" y="3017"/>
                </a:lnTo>
                <a:lnTo>
                  <a:pt x="51376" y="75"/>
                </a:lnTo>
                <a:cubicBezTo>
                  <a:pt x="51376" y="34"/>
                  <a:pt x="51344" y="0"/>
                  <a:pt x="51303" y="0"/>
                </a:cubicBezTo>
                <a:cubicBezTo>
                  <a:pt x="51262" y="0"/>
                  <a:pt x="51228" y="34"/>
                  <a:pt x="51228" y="75"/>
                </a:cubicBezTo>
                <a:lnTo>
                  <a:pt x="51228" y="3017"/>
                </a:lnTo>
                <a:lnTo>
                  <a:pt x="48839" y="3017"/>
                </a:lnTo>
                <a:lnTo>
                  <a:pt x="48839" y="75"/>
                </a:lnTo>
                <a:cubicBezTo>
                  <a:pt x="48839" y="34"/>
                  <a:pt x="48806" y="0"/>
                  <a:pt x="48764" y="0"/>
                </a:cubicBezTo>
                <a:cubicBezTo>
                  <a:pt x="48723" y="0"/>
                  <a:pt x="48691" y="34"/>
                  <a:pt x="48691" y="75"/>
                </a:cubicBezTo>
                <a:lnTo>
                  <a:pt x="48691" y="3017"/>
                </a:lnTo>
                <a:lnTo>
                  <a:pt x="46302" y="3017"/>
                </a:lnTo>
                <a:lnTo>
                  <a:pt x="46302" y="75"/>
                </a:lnTo>
                <a:cubicBezTo>
                  <a:pt x="46302" y="34"/>
                  <a:pt x="46269" y="0"/>
                  <a:pt x="46227" y="0"/>
                </a:cubicBezTo>
                <a:cubicBezTo>
                  <a:pt x="46187" y="0"/>
                  <a:pt x="46153" y="34"/>
                  <a:pt x="46153" y="75"/>
                </a:cubicBezTo>
                <a:lnTo>
                  <a:pt x="46153" y="3017"/>
                </a:lnTo>
                <a:lnTo>
                  <a:pt x="43764" y="3017"/>
                </a:lnTo>
                <a:lnTo>
                  <a:pt x="43764" y="75"/>
                </a:lnTo>
                <a:cubicBezTo>
                  <a:pt x="43764" y="34"/>
                  <a:pt x="43732" y="0"/>
                  <a:pt x="43691" y="0"/>
                </a:cubicBezTo>
                <a:cubicBezTo>
                  <a:pt x="43650" y="0"/>
                  <a:pt x="43616" y="34"/>
                  <a:pt x="43616" y="75"/>
                </a:cubicBezTo>
                <a:lnTo>
                  <a:pt x="43616" y="3017"/>
                </a:lnTo>
                <a:lnTo>
                  <a:pt x="41227" y="3017"/>
                </a:lnTo>
                <a:lnTo>
                  <a:pt x="41227" y="75"/>
                </a:lnTo>
                <a:cubicBezTo>
                  <a:pt x="41227" y="34"/>
                  <a:pt x="41194" y="0"/>
                  <a:pt x="41153" y="0"/>
                </a:cubicBezTo>
                <a:cubicBezTo>
                  <a:pt x="41111" y="0"/>
                  <a:pt x="41078" y="34"/>
                  <a:pt x="41078" y="75"/>
                </a:cubicBezTo>
                <a:lnTo>
                  <a:pt x="41078" y="3017"/>
                </a:lnTo>
                <a:lnTo>
                  <a:pt x="38689" y="3017"/>
                </a:lnTo>
                <a:lnTo>
                  <a:pt x="38689" y="75"/>
                </a:lnTo>
                <a:cubicBezTo>
                  <a:pt x="38689" y="34"/>
                  <a:pt x="38656" y="0"/>
                  <a:pt x="38615" y="0"/>
                </a:cubicBezTo>
                <a:cubicBezTo>
                  <a:pt x="38574" y="0"/>
                  <a:pt x="38541" y="34"/>
                  <a:pt x="38541" y="75"/>
                </a:cubicBezTo>
                <a:lnTo>
                  <a:pt x="38541" y="3017"/>
                </a:lnTo>
                <a:lnTo>
                  <a:pt x="36152" y="3017"/>
                </a:lnTo>
                <a:lnTo>
                  <a:pt x="36152" y="75"/>
                </a:lnTo>
                <a:cubicBezTo>
                  <a:pt x="36152" y="34"/>
                  <a:pt x="36119" y="0"/>
                  <a:pt x="36078" y="0"/>
                </a:cubicBezTo>
                <a:cubicBezTo>
                  <a:pt x="36037" y="0"/>
                  <a:pt x="36004" y="34"/>
                  <a:pt x="36004" y="75"/>
                </a:cubicBezTo>
                <a:lnTo>
                  <a:pt x="36004" y="3017"/>
                </a:lnTo>
                <a:lnTo>
                  <a:pt x="33615" y="3017"/>
                </a:lnTo>
                <a:lnTo>
                  <a:pt x="33615" y="75"/>
                </a:lnTo>
                <a:cubicBezTo>
                  <a:pt x="33615" y="34"/>
                  <a:pt x="33582" y="0"/>
                  <a:pt x="33541" y="0"/>
                </a:cubicBezTo>
                <a:cubicBezTo>
                  <a:pt x="33500" y="0"/>
                  <a:pt x="33466" y="34"/>
                  <a:pt x="33466" y="75"/>
                </a:cubicBezTo>
                <a:lnTo>
                  <a:pt x="33466" y="3017"/>
                </a:lnTo>
                <a:lnTo>
                  <a:pt x="31077" y="3017"/>
                </a:lnTo>
                <a:lnTo>
                  <a:pt x="31077" y="75"/>
                </a:lnTo>
                <a:cubicBezTo>
                  <a:pt x="31077" y="34"/>
                  <a:pt x="31044" y="0"/>
                  <a:pt x="31003" y="0"/>
                </a:cubicBezTo>
                <a:cubicBezTo>
                  <a:pt x="30962" y="0"/>
                  <a:pt x="30928" y="34"/>
                  <a:pt x="30928" y="75"/>
                </a:cubicBezTo>
                <a:lnTo>
                  <a:pt x="30928" y="3017"/>
                </a:lnTo>
                <a:lnTo>
                  <a:pt x="28540" y="3017"/>
                </a:lnTo>
                <a:lnTo>
                  <a:pt x="28540" y="75"/>
                </a:lnTo>
                <a:cubicBezTo>
                  <a:pt x="28540" y="34"/>
                  <a:pt x="28507" y="0"/>
                  <a:pt x="28466" y="0"/>
                </a:cubicBezTo>
                <a:cubicBezTo>
                  <a:pt x="28425" y="0"/>
                  <a:pt x="28391" y="34"/>
                  <a:pt x="28391" y="75"/>
                </a:cubicBezTo>
                <a:lnTo>
                  <a:pt x="28391" y="3017"/>
                </a:lnTo>
                <a:lnTo>
                  <a:pt x="26002" y="3017"/>
                </a:lnTo>
                <a:lnTo>
                  <a:pt x="26002" y="75"/>
                </a:lnTo>
                <a:cubicBezTo>
                  <a:pt x="26002" y="34"/>
                  <a:pt x="25970" y="0"/>
                  <a:pt x="25929" y="0"/>
                </a:cubicBezTo>
                <a:cubicBezTo>
                  <a:pt x="25888" y="0"/>
                  <a:pt x="25854" y="34"/>
                  <a:pt x="25854" y="75"/>
                </a:cubicBezTo>
                <a:lnTo>
                  <a:pt x="25854" y="3017"/>
                </a:lnTo>
                <a:lnTo>
                  <a:pt x="23465" y="3017"/>
                </a:lnTo>
                <a:lnTo>
                  <a:pt x="23465" y="75"/>
                </a:lnTo>
                <a:cubicBezTo>
                  <a:pt x="23465" y="34"/>
                  <a:pt x="23431" y="0"/>
                  <a:pt x="23390" y="0"/>
                </a:cubicBezTo>
                <a:cubicBezTo>
                  <a:pt x="23349" y="0"/>
                  <a:pt x="23316" y="34"/>
                  <a:pt x="23316" y="75"/>
                </a:cubicBezTo>
                <a:lnTo>
                  <a:pt x="23316" y="3017"/>
                </a:lnTo>
                <a:lnTo>
                  <a:pt x="20928" y="3017"/>
                </a:lnTo>
                <a:lnTo>
                  <a:pt x="20928" y="75"/>
                </a:lnTo>
                <a:cubicBezTo>
                  <a:pt x="20928" y="34"/>
                  <a:pt x="20894" y="0"/>
                  <a:pt x="20854" y="0"/>
                </a:cubicBezTo>
                <a:cubicBezTo>
                  <a:pt x="20812" y="0"/>
                  <a:pt x="20779" y="34"/>
                  <a:pt x="20779" y="75"/>
                </a:cubicBezTo>
                <a:lnTo>
                  <a:pt x="20779" y="3017"/>
                </a:lnTo>
                <a:lnTo>
                  <a:pt x="18390" y="3017"/>
                </a:lnTo>
                <a:lnTo>
                  <a:pt x="18390" y="75"/>
                </a:lnTo>
                <a:cubicBezTo>
                  <a:pt x="18390" y="34"/>
                  <a:pt x="18357" y="0"/>
                  <a:pt x="18316" y="0"/>
                </a:cubicBezTo>
                <a:cubicBezTo>
                  <a:pt x="18275" y="0"/>
                  <a:pt x="18242" y="34"/>
                  <a:pt x="18242" y="75"/>
                </a:cubicBezTo>
                <a:lnTo>
                  <a:pt x="18242" y="3017"/>
                </a:lnTo>
                <a:lnTo>
                  <a:pt x="15853" y="3017"/>
                </a:lnTo>
                <a:lnTo>
                  <a:pt x="15853" y="75"/>
                </a:lnTo>
                <a:cubicBezTo>
                  <a:pt x="15853" y="34"/>
                  <a:pt x="15819" y="0"/>
                  <a:pt x="15778" y="0"/>
                </a:cubicBezTo>
                <a:cubicBezTo>
                  <a:pt x="15737" y="0"/>
                  <a:pt x="15704" y="34"/>
                  <a:pt x="15704" y="75"/>
                </a:cubicBezTo>
                <a:lnTo>
                  <a:pt x="15704" y="3017"/>
                </a:lnTo>
                <a:lnTo>
                  <a:pt x="13315" y="3017"/>
                </a:lnTo>
                <a:lnTo>
                  <a:pt x="13315" y="75"/>
                </a:lnTo>
                <a:cubicBezTo>
                  <a:pt x="13315" y="34"/>
                  <a:pt x="13282" y="0"/>
                  <a:pt x="13241" y="0"/>
                </a:cubicBezTo>
                <a:cubicBezTo>
                  <a:pt x="13200" y="0"/>
                  <a:pt x="13167" y="34"/>
                  <a:pt x="13167" y="75"/>
                </a:cubicBezTo>
                <a:lnTo>
                  <a:pt x="13167" y="3017"/>
                </a:lnTo>
                <a:lnTo>
                  <a:pt x="10778" y="3017"/>
                </a:lnTo>
                <a:lnTo>
                  <a:pt x="10778" y="75"/>
                </a:lnTo>
                <a:cubicBezTo>
                  <a:pt x="10778" y="34"/>
                  <a:pt x="10745" y="0"/>
                  <a:pt x="10704" y="0"/>
                </a:cubicBezTo>
                <a:cubicBezTo>
                  <a:pt x="10663" y="0"/>
                  <a:pt x="10630" y="34"/>
                  <a:pt x="10630" y="75"/>
                </a:cubicBezTo>
                <a:lnTo>
                  <a:pt x="10630" y="3017"/>
                </a:lnTo>
                <a:lnTo>
                  <a:pt x="8241" y="3017"/>
                </a:lnTo>
                <a:lnTo>
                  <a:pt x="8241" y="75"/>
                </a:lnTo>
                <a:cubicBezTo>
                  <a:pt x="8241" y="34"/>
                  <a:pt x="8207" y="0"/>
                  <a:pt x="8166" y="0"/>
                </a:cubicBezTo>
                <a:cubicBezTo>
                  <a:pt x="8125" y="0"/>
                  <a:pt x="8092" y="34"/>
                  <a:pt x="8092" y="75"/>
                </a:cubicBezTo>
                <a:lnTo>
                  <a:pt x="8092" y="3017"/>
                </a:lnTo>
                <a:lnTo>
                  <a:pt x="5703" y="3017"/>
                </a:lnTo>
                <a:lnTo>
                  <a:pt x="5703" y="75"/>
                </a:lnTo>
                <a:cubicBezTo>
                  <a:pt x="5703" y="34"/>
                  <a:pt x="5670" y="0"/>
                  <a:pt x="5629" y="0"/>
                </a:cubicBezTo>
                <a:cubicBezTo>
                  <a:pt x="5588" y="0"/>
                  <a:pt x="5554" y="34"/>
                  <a:pt x="5554" y="75"/>
                </a:cubicBezTo>
                <a:lnTo>
                  <a:pt x="5554" y="3017"/>
                </a:lnTo>
                <a:lnTo>
                  <a:pt x="3166" y="3017"/>
                </a:lnTo>
                <a:lnTo>
                  <a:pt x="3166" y="75"/>
                </a:lnTo>
                <a:cubicBezTo>
                  <a:pt x="3166" y="34"/>
                  <a:pt x="3133" y="0"/>
                  <a:pt x="3092" y="0"/>
                </a:cubicBezTo>
                <a:cubicBezTo>
                  <a:pt x="3051" y="0"/>
                  <a:pt x="3018" y="34"/>
                  <a:pt x="3018" y="75"/>
                </a:cubicBezTo>
                <a:lnTo>
                  <a:pt x="3018" y="3017"/>
                </a:lnTo>
                <a:lnTo>
                  <a:pt x="75" y="3017"/>
                </a:lnTo>
                <a:cubicBezTo>
                  <a:pt x="34" y="3017"/>
                  <a:pt x="1" y="3050"/>
                  <a:pt x="1" y="3091"/>
                </a:cubicBezTo>
                <a:cubicBezTo>
                  <a:pt x="1" y="3132"/>
                  <a:pt x="34" y="3165"/>
                  <a:pt x="75" y="3165"/>
                </a:cubicBezTo>
                <a:lnTo>
                  <a:pt x="3018" y="3165"/>
                </a:lnTo>
                <a:lnTo>
                  <a:pt x="3018" y="5554"/>
                </a:lnTo>
                <a:lnTo>
                  <a:pt x="75" y="5554"/>
                </a:lnTo>
                <a:cubicBezTo>
                  <a:pt x="34" y="5554"/>
                  <a:pt x="1" y="5587"/>
                  <a:pt x="1" y="5628"/>
                </a:cubicBezTo>
                <a:cubicBezTo>
                  <a:pt x="1" y="5670"/>
                  <a:pt x="34" y="5703"/>
                  <a:pt x="75" y="5703"/>
                </a:cubicBezTo>
                <a:lnTo>
                  <a:pt x="3018" y="5703"/>
                </a:lnTo>
                <a:lnTo>
                  <a:pt x="3018" y="8092"/>
                </a:lnTo>
                <a:lnTo>
                  <a:pt x="75" y="8092"/>
                </a:lnTo>
                <a:cubicBezTo>
                  <a:pt x="34" y="8092"/>
                  <a:pt x="1" y="8125"/>
                  <a:pt x="1" y="8166"/>
                </a:cubicBezTo>
                <a:cubicBezTo>
                  <a:pt x="1" y="8207"/>
                  <a:pt x="34" y="8240"/>
                  <a:pt x="75" y="8240"/>
                </a:cubicBezTo>
                <a:lnTo>
                  <a:pt x="3018" y="8240"/>
                </a:lnTo>
                <a:lnTo>
                  <a:pt x="3018" y="10629"/>
                </a:lnTo>
                <a:lnTo>
                  <a:pt x="75" y="10629"/>
                </a:lnTo>
                <a:cubicBezTo>
                  <a:pt x="34" y="10629"/>
                  <a:pt x="1" y="10662"/>
                  <a:pt x="1" y="10703"/>
                </a:cubicBezTo>
                <a:cubicBezTo>
                  <a:pt x="1" y="10744"/>
                  <a:pt x="34" y="10777"/>
                  <a:pt x="75" y="10777"/>
                </a:cubicBezTo>
                <a:lnTo>
                  <a:pt x="3018" y="10777"/>
                </a:lnTo>
                <a:lnTo>
                  <a:pt x="3018" y="13166"/>
                </a:lnTo>
                <a:lnTo>
                  <a:pt x="75" y="13166"/>
                </a:lnTo>
                <a:cubicBezTo>
                  <a:pt x="34" y="13166"/>
                  <a:pt x="1" y="13199"/>
                  <a:pt x="1" y="13240"/>
                </a:cubicBezTo>
                <a:cubicBezTo>
                  <a:pt x="1" y="13282"/>
                  <a:pt x="34" y="13316"/>
                  <a:pt x="75" y="13316"/>
                </a:cubicBezTo>
                <a:lnTo>
                  <a:pt x="3018" y="13316"/>
                </a:lnTo>
                <a:lnTo>
                  <a:pt x="3018" y="15704"/>
                </a:lnTo>
                <a:lnTo>
                  <a:pt x="75" y="15704"/>
                </a:lnTo>
                <a:cubicBezTo>
                  <a:pt x="34" y="15704"/>
                  <a:pt x="1" y="15737"/>
                  <a:pt x="1" y="15778"/>
                </a:cubicBezTo>
                <a:cubicBezTo>
                  <a:pt x="1" y="15819"/>
                  <a:pt x="34" y="15853"/>
                  <a:pt x="75" y="15853"/>
                </a:cubicBezTo>
                <a:lnTo>
                  <a:pt x="3018" y="15853"/>
                </a:lnTo>
                <a:lnTo>
                  <a:pt x="3018" y="18242"/>
                </a:lnTo>
                <a:lnTo>
                  <a:pt x="75" y="18242"/>
                </a:lnTo>
                <a:cubicBezTo>
                  <a:pt x="34" y="18242"/>
                  <a:pt x="1" y="18275"/>
                  <a:pt x="1" y="18316"/>
                </a:cubicBezTo>
                <a:cubicBezTo>
                  <a:pt x="1" y="18357"/>
                  <a:pt x="34" y="18389"/>
                  <a:pt x="75" y="18389"/>
                </a:cubicBezTo>
                <a:lnTo>
                  <a:pt x="3018" y="18389"/>
                </a:lnTo>
                <a:lnTo>
                  <a:pt x="3018" y="20778"/>
                </a:lnTo>
                <a:lnTo>
                  <a:pt x="75" y="20778"/>
                </a:lnTo>
                <a:cubicBezTo>
                  <a:pt x="34" y="20778"/>
                  <a:pt x="1" y="20812"/>
                  <a:pt x="1" y="20853"/>
                </a:cubicBezTo>
                <a:cubicBezTo>
                  <a:pt x="1" y="20894"/>
                  <a:pt x="34" y="20928"/>
                  <a:pt x="75" y="20928"/>
                </a:cubicBezTo>
                <a:lnTo>
                  <a:pt x="3018" y="20928"/>
                </a:lnTo>
                <a:lnTo>
                  <a:pt x="3018" y="23316"/>
                </a:lnTo>
                <a:lnTo>
                  <a:pt x="75" y="23316"/>
                </a:lnTo>
                <a:cubicBezTo>
                  <a:pt x="34" y="23316"/>
                  <a:pt x="1" y="23350"/>
                  <a:pt x="1" y="23391"/>
                </a:cubicBezTo>
                <a:cubicBezTo>
                  <a:pt x="1" y="23432"/>
                  <a:pt x="34" y="23465"/>
                  <a:pt x="75" y="23465"/>
                </a:cubicBezTo>
                <a:lnTo>
                  <a:pt x="3018" y="23465"/>
                </a:lnTo>
                <a:lnTo>
                  <a:pt x="3018" y="25854"/>
                </a:lnTo>
                <a:lnTo>
                  <a:pt x="75" y="25854"/>
                </a:lnTo>
                <a:cubicBezTo>
                  <a:pt x="34" y="25854"/>
                  <a:pt x="1" y="25887"/>
                  <a:pt x="1" y="25928"/>
                </a:cubicBezTo>
                <a:cubicBezTo>
                  <a:pt x="1" y="25969"/>
                  <a:pt x="34" y="26002"/>
                  <a:pt x="75" y="26002"/>
                </a:cubicBezTo>
                <a:lnTo>
                  <a:pt x="3018" y="26002"/>
                </a:lnTo>
                <a:lnTo>
                  <a:pt x="3018" y="28391"/>
                </a:lnTo>
                <a:lnTo>
                  <a:pt x="75" y="28391"/>
                </a:lnTo>
                <a:cubicBezTo>
                  <a:pt x="34" y="28391"/>
                  <a:pt x="1" y="28424"/>
                  <a:pt x="1" y="28465"/>
                </a:cubicBezTo>
                <a:cubicBezTo>
                  <a:pt x="1" y="28506"/>
                  <a:pt x="34" y="28540"/>
                  <a:pt x="75" y="28540"/>
                </a:cubicBezTo>
                <a:lnTo>
                  <a:pt x="3018" y="28540"/>
                </a:lnTo>
                <a:lnTo>
                  <a:pt x="3018" y="30928"/>
                </a:lnTo>
                <a:lnTo>
                  <a:pt x="75" y="30928"/>
                </a:lnTo>
                <a:cubicBezTo>
                  <a:pt x="34" y="30928"/>
                  <a:pt x="1" y="30962"/>
                  <a:pt x="1" y="31003"/>
                </a:cubicBezTo>
                <a:cubicBezTo>
                  <a:pt x="1" y="31044"/>
                  <a:pt x="34" y="31077"/>
                  <a:pt x="75" y="31077"/>
                </a:cubicBezTo>
                <a:lnTo>
                  <a:pt x="3018" y="31077"/>
                </a:lnTo>
                <a:lnTo>
                  <a:pt x="3018" y="33466"/>
                </a:lnTo>
                <a:lnTo>
                  <a:pt x="75" y="33466"/>
                </a:lnTo>
                <a:cubicBezTo>
                  <a:pt x="34" y="33466"/>
                  <a:pt x="1" y="33499"/>
                  <a:pt x="1" y="33540"/>
                </a:cubicBezTo>
                <a:cubicBezTo>
                  <a:pt x="1" y="33581"/>
                  <a:pt x="34" y="33614"/>
                  <a:pt x="75" y="33614"/>
                </a:cubicBezTo>
                <a:lnTo>
                  <a:pt x="3018" y="33614"/>
                </a:lnTo>
                <a:lnTo>
                  <a:pt x="3018" y="36003"/>
                </a:lnTo>
                <a:lnTo>
                  <a:pt x="75" y="36003"/>
                </a:lnTo>
                <a:cubicBezTo>
                  <a:pt x="34" y="36003"/>
                  <a:pt x="1" y="36037"/>
                  <a:pt x="1" y="36078"/>
                </a:cubicBezTo>
                <a:cubicBezTo>
                  <a:pt x="1" y="36119"/>
                  <a:pt x="34" y="36152"/>
                  <a:pt x="75" y="36152"/>
                </a:cubicBezTo>
                <a:lnTo>
                  <a:pt x="3018" y="36152"/>
                </a:lnTo>
                <a:lnTo>
                  <a:pt x="3018" y="38540"/>
                </a:lnTo>
                <a:lnTo>
                  <a:pt x="75" y="38540"/>
                </a:lnTo>
                <a:cubicBezTo>
                  <a:pt x="34" y="38540"/>
                  <a:pt x="1" y="38574"/>
                  <a:pt x="1" y="38615"/>
                </a:cubicBezTo>
                <a:cubicBezTo>
                  <a:pt x="1" y="38656"/>
                  <a:pt x="34" y="38690"/>
                  <a:pt x="75" y="38690"/>
                </a:cubicBezTo>
                <a:lnTo>
                  <a:pt x="3018" y="38690"/>
                </a:lnTo>
                <a:lnTo>
                  <a:pt x="3018" y="41079"/>
                </a:lnTo>
                <a:lnTo>
                  <a:pt x="75" y="41079"/>
                </a:lnTo>
                <a:cubicBezTo>
                  <a:pt x="34" y="41079"/>
                  <a:pt x="1" y="41111"/>
                  <a:pt x="1" y="41152"/>
                </a:cubicBezTo>
                <a:cubicBezTo>
                  <a:pt x="1" y="41193"/>
                  <a:pt x="34" y="41226"/>
                  <a:pt x="75" y="41226"/>
                </a:cubicBezTo>
                <a:lnTo>
                  <a:pt x="3018" y="41226"/>
                </a:lnTo>
                <a:lnTo>
                  <a:pt x="3018" y="43616"/>
                </a:lnTo>
                <a:lnTo>
                  <a:pt x="75" y="43616"/>
                </a:lnTo>
                <a:cubicBezTo>
                  <a:pt x="34" y="43616"/>
                  <a:pt x="1" y="43649"/>
                  <a:pt x="1" y="43690"/>
                </a:cubicBezTo>
                <a:cubicBezTo>
                  <a:pt x="1" y="43731"/>
                  <a:pt x="34" y="43764"/>
                  <a:pt x="75" y="43764"/>
                </a:cubicBezTo>
                <a:lnTo>
                  <a:pt x="3018" y="43764"/>
                </a:lnTo>
                <a:lnTo>
                  <a:pt x="3018" y="46152"/>
                </a:lnTo>
                <a:lnTo>
                  <a:pt x="75" y="46152"/>
                </a:lnTo>
                <a:cubicBezTo>
                  <a:pt x="34" y="46152"/>
                  <a:pt x="1" y="46187"/>
                  <a:pt x="1" y="46228"/>
                </a:cubicBezTo>
                <a:cubicBezTo>
                  <a:pt x="1" y="46269"/>
                  <a:pt x="34" y="46302"/>
                  <a:pt x="75" y="46302"/>
                </a:cubicBezTo>
                <a:lnTo>
                  <a:pt x="3018" y="46302"/>
                </a:lnTo>
                <a:lnTo>
                  <a:pt x="3018" y="48691"/>
                </a:lnTo>
                <a:lnTo>
                  <a:pt x="75" y="48691"/>
                </a:lnTo>
                <a:cubicBezTo>
                  <a:pt x="34" y="48691"/>
                  <a:pt x="1" y="48724"/>
                  <a:pt x="1" y="48764"/>
                </a:cubicBezTo>
                <a:cubicBezTo>
                  <a:pt x="1" y="48805"/>
                  <a:pt x="34" y="48839"/>
                  <a:pt x="75" y="48839"/>
                </a:cubicBezTo>
                <a:lnTo>
                  <a:pt x="3018" y="48839"/>
                </a:lnTo>
                <a:lnTo>
                  <a:pt x="3018" y="51228"/>
                </a:lnTo>
                <a:lnTo>
                  <a:pt x="75" y="51228"/>
                </a:lnTo>
                <a:cubicBezTo>
                  <a:pt x="34" y="51228"/>
                  <a:pt x="1" y="51261"/>
                  <a:pt x="1" y="51302"/>
                </a:cubicBezTo>
                <a:cubicBezTo>
                  <a:pt x="1" y="51343"/>
                  <a:pt x="34" y="51376"/>
                  <a:pt x="75" y="51376"/>
                </a:cubicBezTo>
                <a:lnTo>
                  <a:pt x="3018" y="51376"/>
                </a:lnTo>
                <a:lnTo>
                  <a:pt x="3018" y="53765"/>
                </a:lnTo>
                <a:lnTo>
                  <a:pt x="75" y="53765"/>
                </a:lnTo>
                <a:cubicBezTo>
                  <a:pt x="34" y="53765"/>
                  <a:pt x="1" y="53799"/>
                  <a:pt x="1" y="53840"/>
                </a:cubicBezTo>
                <a:cubicBezTo>
                  <a:pt x="1" y="53881"/>
                  <a:pt x="34" y="53914"/>
                  <a:pt x="75" y="53914"/>
                </a:cubicBezTo>
                <a:lnTo>
                  <a:pt x="3018" y="53914"/>
                </a:lnTo>
                <a:lnTo>
                  <a:pt x="3018" y="56303"/>
                </a:lnTo>
                <a:lnTo>
                  <a:pt x="75" y="56303"/>
                </a:lnTo>
                <a:cubicBezTo>
                  <a:pt x="34" y="56303"/>
                  <a:pt x="1" y="56336"/>
                  <a:pt x="1" y="56377"/>
                </a:cubicBezTo>
                <a:cubicBezTo>
                  <a:pt x="1" y="56418"/>
                  <a:pt x="34" y="56451"/>
                  <a:pt x="75" y="56451"/>
                </a:cubicBezTo>
                <a:lnTo>
                  <a:pt x="3018" y="56451"/>
                </a:lnTo>
                <a:lnTo>
                  <a:pt x="3018" y="58840"/>
                </a:lnTo>
                <a:lnTo>
                  <a:pt x="75" y="58840"/>
                </a:lnTo>
                <a:cubicBezTo>
                  <a:pt x="34" y="58840"/>
                  <a:pt x="1" y="58873"/>
                  <a:pt x="1" y="58914"/>
                </a:cubicBezTo>
                <a:cubicBezTo>
                  <a:pt x="1" y="58955"/>
                  <a:pt x="34" y="58988"/>
                  <a:pt x="75" y="58988"/>
                </a:cubicBezTo>
                <a:lnTo>
                  <a:pt x="3018" y="58988"/>
                </a:lnTo>
                <a:lnTo>
                  <a:pt x="3018" y="61558"/>
                </a:lnTo>
                <a:lnTo>
                  <a:pt x="3166" y="61558"/>
                </a:lnTo>
                <a:lnTo>
                  <a:pt x="3166" y="58988"/>
                </a:lnTo>
                <a:lnTo>
                  <a:pt x="5554" y="58988"/>
                </a:lnTo>
                <a:lnTo>
                  <a:pt x="5554" y="61558"/>
                </a:lnTo>
                <a:lnTo>
                  <a:pt x="5703" y="61558"/>
                </a:lnTo>
                <a:lnTo>
                  <a:pt x="5703" y="58988"/>
                </a:lnTo>
                <a:lnTo>
                  <a:pt x="8092" y="58988"/>
                </a:lnTo>
                <a:lnTo>
                  <a:pt x="8092" y="61558"/>
                </a:lnTo>
                <a:lnTo>
                  <a:pt x="8241" y="61558"/>
                </a:lnTo>
                <a:lnTo>
                  <a:pt x="8241" y="58988"/>
                </a:lnTo>
                <a:lnTo>
                  <a:pt x="10630" y="58988"/>
                </a:lnTo>
                <a:lnTo>
                  <a:pt x="10630" y="61558"/>
                </a:lnTo>
                <a:lnTo>
                  <a:pt x="10778" y="61558"/>
                </a:lnTo>
                <a:lnTo>
                  <a:pt x="10778" y="58988"/>
                </a:lnTo>
                <a:lnTo>
                  <a:pt x="13167" y="58988"/>
                </a:lnTo>
                <a:lnTo>
                  <a:pt x="13167" y="61558"/>
                </a:lnTo>
                <a:lnTo>
                  <a:pt x="13315" y="61558"/>
                </a:lnTo>
                <a:lnTo>
                  <a:pt x="13315" y="58988"/>
                </a:lnTo>
                <a:lnTo>
                  <a:pt x="15704" y="58988"/>
                </a:lnTo>
                <a:lnTo>
                  <a:pt x="15704" y="61558"/>
                </a:lnTo>
                <a:lnTo>
                  <a:pt x="15853" y="61558"/>
                </a:lnTo>
                <a:lnTo>
                  <a:pt x="15853" y="58988"/>
                </a:lnTo>
                <a:lnTo>
                  <a:pt x="18242" y="58988"/>
                </a:lnTo>
                <a:lnTo>
                  <a:pt x="18242" y="61558"/>
                </a:lnTo>
                <a:lnTo>
                  <a:pt x="18390" y="61558"/>
                </a:lnTo>
                <a:lnTo>
                  <a:pt x="18390" y="58988"/>
                </a:lnTo>
                <a:lnTo>
                  <a:pt x="20779" y="58988"/>
                </a:lnTo>
                <a:lnTo>
                  <a:pt x="20779" y="61558"/>
                </a:lnTo>
                <a:lnTo>
                  <a:pt x="20928" y="61558"/>
                </a:lnTo>
                <a:lnTo>
                  <a:pt x="20928" y="58988"/>
                </a:lnTo>
                <a:lnTo>
                  <a:pt x="23316" y="58988"/>
                </a:lnTo>
                <a:lnTo>
                  <a:pt x="23316" y="61558"/>
                </a:lnTo>
                <a:lnTo>
                  <a:pt x="23465" y="61558"/>
                </a:lnTo>
                <a:lnTo>
                  <a:pt x="23465" y="58988"/>
                </a:lnTo>
                <a:lnTo>
                  <a:pt x="25854" y="58988"/>
                </a:lnTo>
                <a:lnTo>
                  <a:pt x="25854" y="61558"/>
                </a:lnTo>
                <a:lnTo>
                  <a:pt x="26002" y="61558"/>
                </a:lnTo>
                <a:lnTo>
                  <a:pt x="26002" y="58988"/>
                </a:lnTo>
                <a:lnTo>
                  <a:pt x="28391" y="58988"/>
                </a:lnTo>
                <a:lnTo>
                  <a:pt x="28391" y="61558"/>
                </a:lnTo>
                <a:lnTo>
                  <a:pt x="28540" y="61558"/>
                </a:lnTo>
                <a:lnTo>
                  <a:pt x="28540" y="58988"/>
                </a:lnTo>
                <a:lnTo>
                  <a:pt x="30928" y="58988"/>
                </a:lnTo>
                <a:lnTo>
                  <a:pt x="30928" y="61558"/>
                </a:lnTo>
                <a:lnTo>
                  <a:pt x="31077" y="61558"/>
                </a:lnTo>
                <a:lnTo>
                  <a:pt x="31077" y="58988"/>
                </a:lnTo>
                <a:lnTo>
                  <a:pt x="33466" y="58988"/>
                </a:lnTo>
                <a:lnTo>
                  <a:pt x="33466" y="61558"/>
                </a:lnTo>
                <a:lnTo>
                  <a:pt x="33615" y="61558"/>
                </a:lnTo>
                <a:lnTo>
                  <a:pt x="33615" y="58988"/>
                </a:lnTo>
                <a:lnTo>
                  <a:pt x="36004" y="58988"/>
                </a:lnTo>
                <a:lnTo>
                  <a:pt x="36004" y="61558"/>
                </a:lnTo>
                <a:lnTo>
                  <a:pt x="36152" y="61558"/>
                </a:lnTo>
                <a:lnTo>
                  <a:pt x="36152" y="58988"/>
                </a:lnTo>
                <a:lnTo>
                  <a:pt x="38541" y="58988"/>
                </a:lnTo>
                <a:lnTo>
                  <a:pt x="38541" y="61558"/>
                </a:lnTo>
                <a:lnTo>
                  <a:pt x="38689" y="61558"/>
                </a:lnTo>
                <a:lnTo>
                  <a:pt x="38689" y="58988"/>
                </a:lnTo>
                <a:lnTo>
                  <a:pt x="41078" y="58988"/>
                </a:lnTo>
                <a:lnTo>
                  <a:pt x="41078" y="61558"/>
                </a:lnTo>
                <a:lnTo>
                  <a:pt x="41227" y="61558"/>
                </a:lnTo>
                <a:lnTo>
                  <a:pt x="41227" y="58988"/>
                </a:lnTo>
                <a:lnTo>
                  <a:pt x="43616" y="58988"/>
                </a:lnTo>
                <a:lnTo>
                  <a:pt x="43616" y="61558"/>
                </a:lnTo>
                <a:lnTo>
                  <a:pt x="43764" y="61558"/>
                </a:lnTo>
                <a:lnTo>
                  <a:pt x="43764" y="58988"/>
                </a:lnTo>
                <a:lnTo>
                  <a:pt x="46153" y="58988"/>
                </a:lnTo>
                <a:lnTo>
                  <a:pt x="46153" y="61558"/>
                </a:lnTo>
                <a:lnTo>
                  <a:pt x="46302" y="61558"/>
                </a:lnTo>
                <a:lnTo>
                  <a:pt x="46302" y="58988"/>
                </a:lnTo>
                <a:lnTo>
                  <a:pt x="48691" y="58988"/>
                </a:lnTo>
                <a:lnTo>
                  <a:pt x="48691" y="61558"/>
                </a:lnTo>
                <a:lnTo>
                  <a:pt x="48839" y="61558"/>
                </a:lnTo>
                <a:lnTo>
                  <a:pt x="48839" y="58988"/>
                </a:lnTo>
                <a:lnTo>
                  <a:pt x="51228" y="58988"/>
                </a:lnTo>
                <a:lnTo>
                  <a:pt x="51228" y="61558"/>
                </a:lnTo>
                <a:lnTo>
                  <a:pt x="51376" y="61558"/>
                </a:lnTo>
                <a:lnTo>
                  <a:pt x="51376" y="58988"/>
                </a:lnTo>
                <a:lnTo>
                  <a:pt x="53766" y="58988"/>
                </a:lnTo>
                <a:lnTo>
                  <a:pt x="53766" y="61558"/>
                </a:lnTo>
                <a:lnTo>
                  <a:pt x="53914" y="61558"/>
                </a:lnTo>
                <a:lnTo>
                  <a:pt x="53914" y="58988"/>
                </a:lnTo>
                <a:lnTo>
                  <a:pt x="56303" y="58988"/>
                </a:lnTo>
                <a:lnTo>
                  <a:pt x="56303" y="61558"/>
                </a:lnTo>
                <a:lnTo>
                  <a:pt x="56452" y="61558"/>
                </a:lnTo>
                <a:lnTo>
                  <a:pt x="56452" y="58988"/>
                </a:lnTo>
                <a:lnTo>
                  <a:pt x="58840" y="58988"/>
                </a:lnTo>
                <a:lnTo>
                  <a:pt x="58840" y="61558"/>
                </a:lnTo>
                <a:lnTo>
                  <a:pt x="58989" y="61558"/>
                </a:lnTo>
                <a:lnTo>
                  <a:pt x="58989" y="58988"/>
                </a:lnTo>
                <a:lnTo>
                  <a:pt x="61378" y="58988"/>
                </a:lnTo>
                <a:lnTo>
                  <a:pt x="61378" y="61558"/>
                </a:lnTo>
                <a:lnTo>
                  <a:pt x="61526" y="61558"/>
                </a:lnTo>
                <a:lnTo>
                  <a:pt x="61526" y="58988"/>
                </a:lnTo>
                <a:lnTo>
                  <a:pt x="63915" y="58988"/>
                </a:lnTo>
                <a:lnTo>
                  <a:pt x="63915" y="61558"/>
                </a:lnTo>
                <a:lnTo>
                  <a:pt x="64064" y="61558"/>
                </a:lnTo>
                <a:lnTo>
                  <a:pt x="64064" y="58988"/>
                </a:lnTo>
                <a:lnTo>
                  <a:pt x="66452" y="58988"/>
                </a:lnTo>
                <a:lnTo>
                  <a:pt x="66452" y="61558"/>
                </a:lnTo>
                <a:lnTo>
                  <a:pt x="66601" y="61558"/>
                </a:lnTo>
                <a:lnTo>
                  <a:pt x="66601" y="58988"/>
                </a:lnTo>
                <a:lnTo>
                  <a:pt x="68990" y="58988"/>
                </a:lnTo>
                <a:lnTo>
                  <a:pt x="68990" y="61558"/>
                </a:lnTo>
                <a:lnTo>
                  <a:pt x="69139" y="61558"/>
                </a:lnTo>
                <a:lnTo>
                  <a:pt x="69139" y="58988"/>
                </a:lnTo>
                <a:lnTo>
                  <a:pt x="71527" y="58988"/>
                </a:lnTo>
                <a:lnTo>
                  <a:pt x="71527" y="61558"/>
                </a:lnTo>
                <a:lnTo>
                  <a:pt x="71676" y="61558"/>
                </a:lnTo>
                <a:lnTo>
                  <a:pt x="71676" y="58988"/>
                </a:lnTo>
                <a:lnTo>
                  <a:pt x="74065" y="58988"/>
                </a:lnTo>
                <a:lnTo>
                  <a:pt x="74065" y="61558"/>
                </a:lnTo>
                <a:lnTo>
                  <a:pt x="74214" y="61558"/>
                </a:lnTo>
                <a:lnTo>
                  <a:pt x="74214" y="58988"/>
                </a:lnTo>
                <a:lnTo>
                  <a:pt x="76603" y="58988"/>
                </a:lnTo>
                <a:lnTo>
                  <a:pt x="76603" y="61558"/>
                </a:lnTo>
                <a:lnTo>
                  <a:pt x="76751" y="61558"/>
                </a:lnTo>
                <a:lnTo>
                  <a:pt x="76751" y="58988"/>
                </a:lnTo>
                <a:lnTo>
                  <a:pt x="79139" y="58988"/>
                </a:lnTo>
                <a:lnTo>
                  <a:pt x="79139" y="61558"/>
                </a:lnTo>
                <a:lnTo>
                  <a:pt x="79288" y="61558"/>
                </a:lnTo>
                <a:lnTo>
                  <a:pt x="79288" y="58988"/>
                </a:lnTo>
                <a:lnTo>
                  <a:pt x="81677" y="58988"/>
                </a:lnTo>
                <a:lnTo>
                  <a:pt x="81677" y="61558"/>
                </a:lnTo>
                <a:lnTo>
                  <a:pt x="81826" y="61558"/>
                </a:lnTo>
                <a:lnTo>
                  <a:pt x="81826" y="58988"/>
                </a:lnTo>
                <a:lnTo>
                  <a:pt x="84215" y="58988"/>
                </a:lnTo>
                <a:lnTo>
                  <a:pt x="84215" y="61558"/>
                </a:lnTo>
                <a:lnTo>
                  <a:pt x="84363" y="61558"/>
                </a:lnTo>
                <a:lnTo>
                  <a:pt x="84363" y="58988"/>
                </a:lnTo>
                <a:lnTo>
                  <a:pt x="86752" y="58988"/>
                </a:lnTo>
                <a:lnTo>
                  <a:pt x="86752" y="61558"/>
                </a:lnTo>
                <a:lnTo>
                  <a:pt x="86900" y="61558"/>
                </a:lnTo>
                <a:lnTo>
                  <a:pt x="86900" y="58988"/>
                </a:lnTo>
                <a:lnTo>
                  <a:pt x="89289" y="58988"/>
                </a:lnTo>
                <a:lnTo>
                  <a:pt x="89289" y="61558"/>
                </a:lnTo>
                <a:lnTo>
                  <a:pt x="89438" y="61558"/>
                </a:lnTo>
                <a:lnTo>
                  <a:pt x="89438" y="58988"/>
                </a:lnTo>
                <a:lnTo>
                  <a:pt x="91826" y="58988"/>
                </a:lnTo>
                <a:lnTo>
                  <a:pt x="91826" y="61558"/>
                </a:lnTo>
                <a:lnTo>
                  <a:pt x="91975" y="61558"/>
                </a:lnTo>
                <a:lnTo>
                  <a:pt x="91975" y="58988"/>
                </a:lnTo>
                <a:lnTo>
                  <a:pt x="94364" y="58988"/>
                </a:lnTo>
                <a:lnTo>
                  <a:pt x="94364" y="61558"/>
                </a:lnTo>
                <a:lnTo>
                  <a:pt x="94513" y="61558"/>
                </a:lnTo>
                <a:lnTo>
                  <a:pt x="94513" y="58988"/>
                </a:lnTo>
                <a:lnTo>
                  <a:pt x="96901" y="58988"/>
                </a:lnTo>
                <a:lnTo>
                  <a:pt x="96901" y="61558"/>
                </a:lnTo>
                <a:lnTo>
                  <a:pt x="97050" y="61558"/>
                </a:lnTo>
                <a:lnTo>
                  <a:pt x="97050" y="58988"/>
                </a:lnTo>
                <a:lnTo>
                  <a:pt x="99439" y="58988"/>
                </a:lnTo>
                <a:lnTo>
                  <a:pt x="99439" y="61558"/>
                </a:lnTo>
                <a:lnTo>
                  <a:pt x="99588" y="61558"/>
                </a:lnTo>
                <a:lnTo>
                  <a:pt x="99588" y="58988"/>
                </a:lnTo>
                <a:lnTo>
                  <a:pt x="101977" y="58988"/>
                </a:lnTo>
                <a:lnTo>
                  <a:pt x="101977" y="61558"/>
                </a:lnTo>
                <a:lnTo>
                  <a:pt x="102125" y="61558"/>
                </a:lnTo>
                <a:lnTo>
                  <a:pt x="102125" y="58988"/>
                </a:lnTo>
                <a:lnTo>
                  <a:pt x="104514" y="58988"/>
                </a:lnTo>
                <a:lnTo>
                  <a:pt x="104514" y="61558"/>
                </a:lnTo>
                <a:lnTo>
                  <a:pt x="104662" y="61558"/>
                </a:lnTo>
                <a:lnTo>
                  <a:pt x="104662" y="58988"/>
                </a:lnTo>
                <a:lnTo>
                  <a:pt x="107051" y="58988"/>
                </a:lnTo>
                <a:lnTo>
                  <a:pt x="107051" y="61558"/>
                </a:lnTo>
                <a:lnTo>
                  <a:pt x="107200" y="61558"/>
                </a:lnTo>
                <a:lnTo>
                  <a:pt x="107200" y="58988"/>
                </a:lnTo>
                <a:lnTo>
                  <a:pt x="109437" y="58988"/>
                </a:lnTo>
                <a:lnTo>
                  <a:pt x="109437" y="58840"/>
                </a:lnTo>
                <a:lnTo>
                  <a:pt x="107200" y="58840"/>
                </a:lnTo>
                <a:lnTo>
                  <a:pt x="107200" y="56451"/>
                </a:lnTo>
                <a:lnTo>
                  <a:pt x="109437" y="56451"/>
                </a:lnTo>
                <a:lnTo>
                  <a:pt x="109437" y="56303"/>
                </a:lnTo>
                <a:lnTo>
                  <a:pt x="107200" y="56303"/>
                </a:lnTo>
                <a:lnTo>
                  <a:pt x="107200" y="53914"/>
                </a:lnTo>
                <a:lnTo>
                  <a:pt x="109437" y="53914"/>
                </a:lnTo>
                <a:lnTo>
                  <a:pt x="109437" y="53765"/>
                </a:lnTo>
                <a:lnTo>
                  <a:pt x="107200" y="53765"/>
                </a:lnTo>
                <a:lnTo>
                  <a:pt x="107200" y="51376"/>
                </a:lnTo>
                <a:lnTo>
                  <a:pt x="109437" y="51376"/>
                </a:lnTo>
                <a:lnTo>
                  <a:pt x="109437" y="51228"/>
                </a:lnTo>
                <a:lnTo>
                  <a:pt x="107200" y="51228"/>
                </a:lnTo>
                <a:lnTo>
                  <a:pt x="107200" y="48839"/>
                </a:lnTo>
                <a:lnTo>
                  <a:pt x="109437" y="48839"/>
                </a:lnTo>
                <a:lnTo>
                  <a:pt x="109437" y="48691"/>
                </a:lnTo>
                <a:lnTo>
                  <a:pt x="107200" y="48691"/>
                </a:lnTo>
                <a:lnTo>
                  <a:pt x="107200" y="46302"/>
                </a:lnTo>
                <a:lnTo>
                  <a:pt x="109437" y="46302"/>
                </a:lnTo>
                <a:lnTo>
                  <a:pt x="109437" y="46152"/>
                </a:lnTo>
                <a:lnTo>
                  <a:pt x="107200" y="46152"/>
                </a:lnTo>
                <a:lnTo>
                  <a:pt x="107200" y="43764"/>
                </a:lnTo>
                <a:lnTo>
                  <a:pt x="109437" y="43764"/>
                </a:lnTo>
                <a:lnTo>
                  <a:pt x="109437" y="43616"/>
                </a:lnTo>
                <a:lnTo>
                  <a:pt x="107200" y="43616"/>
                </a:lnTo>
                <a:lnTo>
                  <a:pt x="107200" y="41226"/>
                </a:lnTo>
                <a:lnTo>
                  <a:pt x="109437" y="41226"/>
                </a:lnTo>
                <a:lnTo>
                  <a:pt x="109437" y="41079"/>
                </a:lnTo>
                <a:lnTo>
                  <a:pt x="107200" y="41079"/>
                </a:lnTo>
                <a:lnTo>
                  <a:pt x="107200" y="38690"/>
                </a:lnTo>
                <a:lnTo>
                  <a:pt x="109437" y="38690"/>
                </a:lnTo>
                <a:lnTo>
                  <a:pt x="109437" y="38540"/>
                </a:lnTo>
                <a:lnTo>
                  <a:pt x="107200" y="38540"/>
                </a:lnTo>
                <a:lnTo>
                  <a:pt x="107200" y="36152"/>
                </a:lnTo>
                <a:lnTo>
                  <a:pt x="109437" y="36152"/>
                </a:lnTo>
                <a:lnTo>
                  <a:pt x="109437" y="36003"/>
                </a:lnTo>
                <a:lnTo>
                  <a:pt x="107200" y="36003"/>
                </a:lnTo>
                <a:lnTo>
                  <a:pt x="107200" y="33614"/>
                </a:lnTo>
                <a:lnTo>
                  <a:pt x="109437" y="33614"/>
                </a:lnTo>
                <a:lnTo>
                  <a:pt x="109437" y="33466"/>
                </a:lnTo>
                <a:lnTo>
                  <a:pt x="107200" y="33466"/>
                </a:lnTo>
                <a:lnTo>
                  <a:pt x="107200" y="31077"/>
                </a:lnTo>
                <a:lnTo>
                  <a:pt x="109437" y="31077"/>
                </a:lnTo>
                <a:lnTo>
                  <a:pt x="109437" y="30928"/>
                </a:lnTo>
                <a:lnTo>
                  <a:pt x="107200" y="30928"/>
                </a:lnTo>
                <a:lnTo>
                  <a:pt x="107200" y="28540"/>
                </a:lnTo>
                <a:lnTo>
                  <a:pt x="109437" y="28540"/>
                </a:lnTo>
                <a:lnTo>
                  <a:pt x="109437" y="28391"/>
                </a:lnTo>
                <a:lnTo>
                  <a:pt x="107200" y="28391"/>
                </a:lnTo>
                <a:lnTo>
                  <a:pt x="107200" y="26002"/>
                </a:lnTo>
                <a:lnTo>
                  <a:pt x="109437" y="26002"/>
                </a:lnTo>
                <a:lnTo>
                  <a:pt x="109437" y="25854"/>
                </a:lnTo>
                <a:lnTo>
                  <a:pt x="107200" y="25854"/>
                </a:lnTo>
                <a:lnTo>
                  <a:pt x="107200" y="23465"/>
                </a:lnTo>
                <a:lnTo>
                  <a:pt x="109437" y="23465"/>
                </a:lnTo>
                <a:lnTo>
                  <a:pt x="109437" y="23316"/>
                </a:lnTo>
                <a:lnTo>
                  <a:pt x="107200" y="23316"/>
                </a:lnTo>
                <a:lnTo>
                  <a:pt x="107200" y="20928"/>
                </a:lnTo>
                <a:lnTo>
                  <a:pt x="109437" y="20928"/>
                </a:lnTo>
                <a:lnTo>
                  <a:pt x="109437" y="20778"/>
                </a:lnTo>
                <a:lnTo>
                  <a:pt x="107200" y="20778"/>
                </a:lnTo>
                <a:lnTo>
                  <a:pt x="107200" y="18389"/>
                </a:lnTo>
                <a:lnTo>
                  <a:pt x="109437" y="18389"/>
                </a:lnTo>
                <a:lnTo>
                  <a:pt x="109437" y="18242"/>
                </a:lnTo>
                <a:lnTo>
                  <a:pt x="107200" y="18242"/>
                </a:lnTo>
                <a:lnTo>
                  <a:pt x="107200" y="15853"/>
                </a:lnTo>
                <a:lnTo>
                  <a:pt x="109437" y="15853"/>
                </a:lnTo>
                <a:lnTo>
                  <a:pt x="109437" y="15704"/>
                </a:lnTo>
                <a:lnTo>
                  <a:pt x="107200" y="15704"/>
                </a:lnTo>
                <a:lnTo>
                  <a:pt x="107200" y="13316"/>
                </a:lnTo>
                <a:lnTo>
                  <a:pt x="109437" y="13316"/>
                </a:lnTo>
                <a:lnTo>
                  <a:pt x="109437" y="13166"/>
                </a:lnTo>
                <a:lnTo>
                  <a:pt x="107200" y="13166"/>
                </a:lnTo>
                <a:lnTo>
                  <a:pt x="107200" y="10777"/>
                </a:lnTo>
                <a:lnTo>
                  <a:pt x="109437" y="10777"/>
                </a:lnTo>
                <a:lnTo>
                  <a:pt x="109437" y="10629"/>
                </a:lnTo>
                <a:lnTo>
                  <a:pt x="107200" y="10629"/>
                </a:lnTo>
                <a:lnTo>
                  <a:pt x="107200" y="8240"/>
                </a:lnTo>
                <a:lnTo>
                  <a:pt x="109437" y="8240"/>
                </a:lnTo>
                <a:lnTo>
                  <a:pt x="109437" y="8092"/>
                </a:lnTo>
                <a:lnTo>
                  <a:pt x="107200" y="8092"/>
                </a:lnTo>
                <a:lnTo>
                  <a:pt x="107200" y="5703"/>
                </a:lnTo>
                <a:lnTo>
                  <a:pt x="109437" y="5703"/>
                </a:lnTo>
                <a:lnTo>
                  <a:pt x="109437" y="5554"/>
                </a:lnTo>
                <a:lnTo>
                  <a:pt x="107200" y="5554"/>
                </a:lnTo>
                <a:lnTo>
                  <a:pt x="107200" y="3165"/>
                </a:lnTo>
                <a:close/>
              </a:path>
            </a:pathLst>
          </a:custGeom>
          <a:solidFill>
            <a:srgbClr val="FFFFFF">
              <a:alpha val="6651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7" name="Google Shape;237;p31"/>
          <p:cNvSpPr txBox="1"/>
          <p:nvPr>
            <p:ph type="title"/>
          </p:nvPr>
        </p:nvSpPr>
        <p:spPr>
          <a:xfrm>
            <a:off x="720000" y="445025"/>
            <a:ext cx="7704000" cy="572700"/>
          </a:xfrm>
          <a:prstGeom prst="rect">
            <a:avLst/>
          </a:prstGeom>
        </p:spPr>
        <p:txBody>
          <a:bodyPr anchorCtr="0" anchor="t" bIns="91425" lIns="91425" spcFirstLastPara="1" rIns="91425" wrap="square" tIns="91425">
            <a:noAutofit/>
          </a:bodyPr>
          <a:lstStyle>
            <a:lvl1pPr lvl="0">
              <a:spcBef>
                <a:spcPts val="0"/>
              </a:spcBef>
              <a:spcAft>
                <a:spcPts val="0"/>
              </a:spcAft>
              <a:buSzPts val="3800"/>
              <a:buNone/>
              <a:defRPr/>
            </a:lvl1pPr>
            <a:lvl2pPr lvl="1">
              <a:spcBef>
                <a:spcPts val="0"/>
              </a:spcBef>
              <a:spcAft>
                <a:spcPts val="0"/>
              </a:spcAft>
              <a:buSzPts val="3800"/>
              <a:buNone/>
              <a:defRPr/>
            </a:lvl2pPr>
            <a:lvl3pPr lvl="2">
              <a:spcBef>
                <a:spcPts val="0"/>
              </a:spcBef>
              <a:spcAft>
                <a:spcPts val="0"/>
              </a:spcAft>
              <a:buSzPts val="3800"/>
              <a:buNone/>
              <a:defRPr/>
            </a:lvl3pPr>
            <a:lvl4pPr lvl="3">
              <a:spcBef>
                <a:spcPts val="0"/>
              </a:spcBef>
              <a:spcAft>
                <a:spcPts val="0"/>
              </a:spcAft>
              <a:buSzPts val="3800"/>
              <a:buNone/>
              <a:defRPr/>
            </a:lvl4pPr>
            <a:lvl5pPr lvl="4">
              <a:spcBef>
                <a:spcPts val="0"/>
              </a:spcBef>
              <a:spcAft>
                <a:spcPts val="0"/>
              </a:spcAft>
              <a:buSzPts val="3800"/>
              <a:buNone/>
              <a:defRPr/>
            </a:lvl5pPr>
            <a:lvl6pPr lvl="5">
              <a:spcBef>
                <a:spcPts val="0"/>
              </a:spcBef>
              <a:spcAft>
                <a:spcPts val="0"/>
              </a:spcAft>
              <a:buSzPts val="3800"/>
              <a:buNone/>
              <a:defRPr/>
            </a:lvl6pPr>
            <a:lvl7pPr lvl="6">
              <a:spcBef>
                <a:spcPts val="0"/>
              </a:spcBef>
              <a:spcAft>
                <a:spcPts val="0"/>
              </a:spcAft>
              <a:buSzPts val="3800"/>
              <a:buNone/>
              <a:defRPr/>
            </a:lvl7pPr>
            <a:lvl8pPr lvl="7">
              <a:spcBef>
                <a:spcPts val="0"/>
              </a:spcBef>
              <a:spcAft>
                <a:spcPts val="0"/>
              </a:spcAft>
              <a:buSzPts val="3800"/>
              <a:buNone/>
              <a:defRPr/>
            </a:lvl8pPr>
            <a:lvl9pPr lvl="8">
              <a:spcBef>
                <a:spcPts val="0"/>
              </a:spcBef>
              <a:spcAft>
                <a:spcPts val="0"/>
              </a:spcAft>
              <a:buSzPts val="3800"/>
              <a:buNone/>
              <a:defRPr/>
            </a:lvl9pPr>
          </a:lstStyle>
          <a:p/>
        </p:txBody>
      </p:sp>
      <p:grpSp>
        <p:nvGrpSpPr>
          <p:cNvPr id="238" name="Google Shape;238;p31"/>
          <p:cNvGrpSpPr/>
          <p:nvPr/>
        </p:nvGrpSpPr>
        <p:grpSpPr>
          <a:xfrm rot="-7941575">
            <a:off x="48825" y="3960062"/>
            <a:ext cx="612095" cy="498451"/>
            <a:chOff x="1172345" y="3856132"/>
            <a:chExt cx="228133" cy="185791"/>
          </a:xfrm>
        </p:grpSpPr>
        <p:sp>
          <p:nvSpPr>
            <p:cNvPr id="239" name="Google Shape;239;p31"/>
            <p:cNvSpPr/>
            <p:nvPr/>
          </p:nvSpPr>
          <p:spPr>
            <a:xfrm>
              <a:off x="1177601" y="3856132"/>
              <a:ext cx="198567" cy="185791"/>
            </a:xfrm>
            <a:custGeom>
              <a:rect b="b" l="l" r="r" t="t"/>
              <a:pathLst>
                <a:path extrusionOk="0" h="2545" w="2720">
                  <a:moveTo>
                    <a:pt x="2719" y="1312"/>
                  </a:moveTo>
                  <a:cubicBezTo>
                    <a:pt x="2334" y="2544"/>
                    <a:pt x="1067" y="2516"/>
                    <a:pt x="0" y="1337"/>
                  </a:cubicBezTo>
                  <a:cubicBezTo>
                    <a:pt x="725" y="1281"/>
                    <a:pt x="1121" y="1"/>
                    <a:pt x="2719" y="1312"/>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0" name="Google Shape;240;p31"/>
            <p:cNvSpPr/>
            <p:nvPr/>
          </p:nvSpPr>
          <p:spPr>
            <a:xfrm>
              <a:off x="1181397" y="3951181"/>
              <a:ext cx="194771" cy="89282"/>
            </a:xfrm>
            <a:custGeom>
              <a:rect b="b" l="l" r="r" t="t"/>
              <a:pathLst>
                <a:path extrusionOk="0" h="1223" w="2668">
                  <a:moveTo>
                    <a:pt x="2667" y="10"/>
                  </a:moveTo>
                  <a:cubicBezTo>
                    <a:pt x="2288" y="1222"/>
                    <a:pt x="1056" y="1215"/>
                    <a:pt x="1" y="92"/>
                  </a:cubicBezTo>
                  <a:cubicBezTo>
                    <a:pt x="3" y="74"/>
                    <a:pt x="4" y="63"/>
                    <a:pt x="4" y="63"/>
                  </a:cubicBezTo>
                  <a:cubicBezTo>
                    <a:pt x="300" y="245"/>
                    <a:pt x="1341" y="432"/>
                    <a:pt x="1787" y="381"/>
                  </a:cubicBezTo>
                  <a:cubicBezTo>
                    <a:pt x="2096" y="345"/>
                    <a:pt x="2419" y="166"/>
                    <a:pt x="2655" y="1"/>
                  </a:cubicBezTo>
                  <a:cubicBezTo>
                    <a:pt x="2660" y="4"/>
                    <a:pt x="2663" y="7"/>
                    <a:pt x="2667" y="10"/>
                  </a:cubicBezTo>
                  <a:close/>
                </a:path>
              </a:pathLst>
            </a:custGeom>
            <a:solidFill>
              <a:srgbClr val="2D4E46">
                <a:alpha val="5116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1" name="Google Shape;241;p31"/>
            <p:cNvSpPr/>
            <p:nvPr/>
          </p:nvSpPr>
          <p:spPr>
            <a:xfrm>
              <a:off x="1172345" y="3878836"/>
              <a:ext cx="208860" cy="146078"/>
            </a:xfrm>
            <a:custGeom>
              <a:rect b="b" l="l" r="r" t="t"/>
              <a:pathLst>
                <a:path extrusionOk="0" h="2001" w="2861">
                  <a:moveTo>
                    <a:pt x="2446" y="1697"/>
                  </a:moveTo>
                  <a:cubicBezTo>
                    <a:pt x="2621" y="1538"/>
                    <a:pt x="2761" y="1313"/>
                    <a:pt x="2853" y="1021"/>
                  </a:cubicBezTo>
                  <a:lnTo>
                    <a:pt x="2853" y="1021"/>
                  </a:lnTo>
                  <a:cubicBezTo>
                    <a:pt x="2860" y="997"/>
                    <a:pt x="2853" y="969"/>
                    <a:pt x="2832" y="952"/>
                  </a:cubicBezTo>
                  <a:cubicBezTo>
                    <a:pt x="1673" y="1"/>
                    <a:pt x="1123" y="371"/>
                    <a:pt x="637" y="697"/>
                  </a:cubicBezTo>
                  <a:cubicBezTo>
                    <a:pt x="447" y="826"/>
                    <a:pt x="268" y="946"/>
                    <a:pt x="70" y="963"/>
                  </a:cubicBezTo>
                  <a:cubicBezTo>
                    <a:pt x="55" y="964"/>
                    <a:pt x="41" y="969"/>
                    <a:pt x="30" y="979"/>
                  </a:cubicBezTo>
                  <a:cubicBezTo>
                    <a:pt x="4" y="1003"/>
                    <a:pt x="1" y="1043"/>
                    <a:pt x="25" y="1069"/>
                  </a:cubicBezTo>
                  <a:cubicBezTo>
                    <a:pt x="417" y="1503"/>
                    <a:pt x="837" y="1784"/>
                    <a:pt x="1233" y="1908"/>
                  </a:cubicBezTo>
                  <a:cubicBezTo>
                    <a:pt x="1463" y="1981"/>
                    <a:pt x="1685" y="2000"/>
                    <a:pt x="1890" y="1965"/>
                  </a:cubicBezTo>
                  <a:cubicBezTo>
                    <a:pt x="2097" y="1931"/>
                    <a:pt x="2286" y="1841"/>
                    <a:pt x="2446" y="1697"/>
                  </a:cubicBezTo>
                  <a:close/>
                  <a:moveTo>
                    <a:pt x="2717" y="1024"/>
                  </a:moveTo>
                  <a:cubicBezTo>
                    <a:pt x="2633" y="1274"/>
                    <a:pt x="2510" y="1466"/>
                    <a:pt x="2359" y="1602"/>
                  </a:cubicBezTo>
                  <a:cubicBezTo>
                    <a:pt x="2219" y="1729"/>
                    <a:pt x="2052" y="1809"/>
                    <a:pt x="1869" y="1839"/>
                  </a:cubicBezTo>
                  <a:cubicBezTo>
                    <a:pt x="1684" y="1870"/>
                    <a:pt x="1483" y="1852"/>
                    <a:pt x="1271" y="1786"/>
                  </a:cubicBezTo>
                  <a:cubicBezTo>
                    <a:pt x="923" y="1677"/>
                    <a:pt x="553" y="1437"/>
                    <a:pt x="200" y="1070"/>
                  </a:cubicBezTo>
                  <a:cubicBezTo>
                    <a:pt x="381" y="1025"/>
                    <a:pt x="540" y="916"/>
                    <a:pt x="709" y="804"/>
                  </a:cubicBezTo>
                  <a:cubicBezTo>
                    <a:pt x="1153" y="505"/>
                    <a:pt x="1655" y="167"/>
                    <a:pt x="2717" y="1024"/>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2" name="Google Shape;242;p31"/>
            <p:cNvSpPr/>
            <p:nvPr/>
          </p:nvSpPr>
          <p:spPr>
            <a:xfrm>
              <a:off x="1205488" y="3937895"/>
              <a:ext cx="40808" cy="58840"/>
            </a:xfrm>
            <a:custGeom>
              <a:rect b="b" l="l" r="r" t="t"/>
              <a:pathLst>
                <a:path extrusionOk="0" h="806" w="559">
                  <a:moveTo>
                    <a:pt x="67" y="9"/>
                  </a:moveTo>
                  <a:cubicBezTo>
                    <a:pt x="45" y="0"/>
                    <a:pt x="18" y="12"/>
                    <a:pt x="10" y="35"/>
                  </a:cubicBezTo>
                  <a:cubicBezTo>
                    <a:pt x="1" y="59"/>
                    <a:pt x="13" y="85"/>
                    <a:pt x="36" y="94"/>
                  </a:cubicBezTo>
                  <a:cubicBezTo>
                    <a:pt x="173" y="144"/>
                    <a:pt x="262" y="265"/>
                    <a:pt x="364" y="404"/>
                  </a:cubicBezTo>
                  <a:cubicBezTo>
                    <a:pt x="393" y="444"/>
                    <a:pt x="424" y="485"/>
                    <a:pt x="456" y="526"/>
                  </a:cubicBezTo>
                  <a:cubicBezTo>
                    <a:pt x="424" y="576"/>
                    <a:pt x="390" y="620"/>
                    <a:pt x="355" y="653"/>
                  </a:cubicBezTo>
                  <a:cubicBezTo>
                    <a:pt x="318" y="688"/>
                    <a:pt x="278" y="711"/>
                    <a:pt x="231" y="715"/>
                  </a:cubicBezTo>
                  <a:cubicBezTo>
                    <a:pt x="205" y="717"/>
                    <a:pt x="187" y="739"/>
                    <a:pt x="190" y="763"/>
                  </a:cubicBezTo>
                  <a:cubicBezTo>
                    <a:pt x="191" y="788"/>
                    <a:pt x="213" y="806"/>
                    <a:pt x="238" y="804"/>
                  </a:cubicBezTo>
                  <a:cubicBezTo>
                    <a:pt x="307" y="798"/>
                    <a:pt x="365" y="768"/>
                    <a:pt x="417" y="719"/>
                  </a:cubicBezTo>
                  <a:cubicBezTo>
                    <a:pt x="464" y="675"/>
                    <a:pt x="505" y="617"/>
                    <a:pt x="548" y="549"/>
                  </a:cubicBezTo>
                  <a:cubicBezTo>
                    <a:pt x="559" y="533"/>
                    <a:pt x="559" y="511"/>
                    <a:pt x="546" y="494"/>
                  </a:cubicBezTo>
                  <a:cubicBezTo>
                    <a:pt x="507" y="446"/>
                    <a:pt x="472" y="398"/>
                    <a:pt x="437" y="351"/>
                  </a:cubicBezTo>
                  <a:cubicBezTo>
                    <a:pt x="326" y="200"/>
                    <a:pt x="229" y="69"/>
                    <a:pt x="67" y="9"/>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3" name="Google Shape;243;p31"/>
            <p:cNvSpPr/>
            <p:nvPr/>
          </p:nvSpPr>
          <p:spPr>
            <a:xfrm>
              <a:off x="1172564" y="3929573"/>
              <a:ext cx="227914" cy="59059"/>
            </a:xfrm>
            <a:custGeom>
              <a:rect b="b" l="l" r="r" t="t"/>
              <a:pathLst>
                <a:path extrusionOk="0" h="809" w="3122">
                  <a:moveTo>
                    <a:pt x="3100" y="112"/>
                  </a:moveTo>
                  <a:cubicBezTo>
                    <a:pt x="3122" y="85"/>
                    <a:pt x="3118" y="45"/>
                    <a:pt x="3091" y="22"/>
                  </a:cubicBezTo>
                  <a:cubicBezTo>
                    <a:pt x="3063" y="1"/>
                    <a:pt x="3022" y="5"/>
                    <a:pt x="3001" y="32"/>
                  </a:cubicBezTo>
                  <a:cubicBezTo>
                    <a:pt x="2719" y="381"/>
                    <a:pt x="2298" y="543"/>
                    <a:pt x="1866" y="596"/>
                  </a:cubicBezTo>
                  <a:cubicBezTo>
                    <a:pt x="1203" y="678"/>
                    <a:pt x="518" y="507"/>
                    <a:pt x="255" y="365"/>
                  </a:cubicBezTo>
                  <a:cubicBezTo>
                    <a:pt x="225" y="349"/>
                    <a:pt x="199" y="335"/>
                    <a:pt x="177" y="322"/>
                  </a:cubicBezTo>
                  <a:cubicBezTo>
                    <a:pt x="151" y="307"/>
                    <a:pt x="128" y="294"/>
                    <a:pt x="107" y="281"/>
                  </a:cubicBezTo>
                  <a:cubicBezTo>
                    <a:pt x="76" y="263"/>
                    <a:pt x="37" y="272"/>
                    <a:pt x="19" y="303"/>
                  </a:cubicBezTo>
                  <a:cubicBezTo>
                    <a:pt x="1" y="333"/>
                    <a:pt x="10" y="373"/>
                    <a:pt x="41" y="390"/>
                  </a:cubicBezTo>
                  <a:cubicBezTo>
                    <a:pt x="63" y="404"/>
                    <a:pt x="88" y="419"/>
                    <a:pt x="113" y="433"/>
                  </a:cubicBezTo>
                  <a:cubicBezTo>
                    <a:pt x="140" y="448"/>
                    <a:pt x="166" y="463"/>
                    <a:pt x="193" y="477"/>
                  </a:cubicBezTo>
                  <a:cubicBezTo>
                    <a:pt x="472" y="627"/>
                    <a:pt x="1191" y="808"/>
                    <a:pt x="1881" y="724"/>
                  </a:cubicBezTo>
                  <a:cubicBezTo>
                    <a:pt x="2343" y="666"/>
                    <a:pt x="2794" y="491"/>
                    <a:pt x="3100" y="112"/>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4" name="Google Shape;244;p31"/>
            <p:cNvSpPr/>
            <p:nvPr/>
          </p:nvSpPr>
          <p:spPr>
            <a:xfrm>
              <a:off x="1232353" y="3920885"/>
              <a:ext cx="106000" cy="31683"/>
            </a:xfrm>
            <a:custGeom>
              <a:rect b="b" l="l" r="r" t="t"/>
              <a:pathLst>
                <a:path extrusionOk="0" h="434" w="1452">
                  <a:moveTo>
                    <a:pt x="1094" y="43"/>
                  </a:moveTo>
                  <a:cubicBezTo>
                    <a:pt x="952" y="8"/>
                    <a:pt x="835" y="1"/>
                    <a:pt x="690" y="13"/>
                  </a:cubicBezTo>
                  <a:cubicBezTo>
                    <a:pt x="454" y="43"/>
                    <a:pt x="198" y="122"/>
                    <a:pt x="44" y="317"/>
                  </a:cubicBezTo>
                  <a:cubicBezTo>
                    <a:pt x="39" y="326"/>
                    <a:pt x="34" y="333"/>
                    <a:pt x="28" y="341"/>
                  </a:cubicBezTo>
                  <a:cubicBezTo>
                    <a:pt x="24" y="345"/>
                    <a:pt x="21" y="349"/>
                    <a:pt x="18" y="354"/>
                  </a:cubicBezTo>
                  <a:cubicBezTo>
                    <a:pt x="14" y="359"/>
                    <a:pt x="5" y="366"/>
                    <a:pt x="3" y="371"/>
                  </a:cubicBezTo>
                  <a:cubicBezTo>
                    <a:pt x="1" y="383"/>
                    <a:pt x="17" y="388"/>
                    <a:pt x="25" y="389"/>
                  </a:cubicBezTo>
                  <a:cubicBezTo>
                    <a:pt x="35" y="391"/>
                    <a:pt x="42" y="391"/>
                    <a:pt x="50" y="389"/>
                  </a:cubicBezTo>
                  <a:cubicBezTo>
                    <a:pt x="65" y="388"/>
                    <a:pt x="76" y="383"/>
                    <a:pt x="90" y="379"/>
                  </a:cubicBezTo>
                  <a:cubicBezTo>
                    <a:pt x="325" y="298"/>
                    <a:pt x="441" y="260"/>
                    <a:pt x="699" y="260"/>
                  </a:cubicBezTo>
                  <a:cubicBezTo>
                    <a:pt x="816" y="264"/>
                    <a:pt x="912" y="277"/>
                    <a:pt x="1026" y="306"/>
                  </a:cubicBezTo>
                  <a:cubicBezTo>
                    <a:pt x="1224" y="362"/>
                    <a:pt x="1270" y="434"/>
                    <a:pt x="1340" y="300"/>
                  </a:cubicBezTo>
                  <a:cubicBezTo>
                    <a:pt x="1452" y="140"/>
                    <a:pt x="1260" y="94"/>
                    <a:pt x="1094" y="43"/>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5" name="Google Shape;245;p31"/>
            <p:cNvSpPr/>
            <p:nvPr/>
          </p:nvSpPr>
          <p:spPr>
            <a:xfrm>
              <a:off x="1227389" y="3923805"/>
              <a:ext cx="79208" cy="86508"/>
            </a:xfrm>
            <a:custGeom>
              <a:rect b="b" l="l" r="r" t="t"/>
              <a:pathLst>
                <a:path extrusionOk="0" h="1185" w="1085">
                  <a:moveTo>
                    <a:pt x="57" y="4"/>
                  </a:moveTo>
                  <a:cubicBezTo>
                    <a:pt x="33" y="0"/>
                    <a:pt x="10" y="16"/>
                    <a:pt x="5" y="40"/>
                  </a:cubicBezTo>
                  <a:cubicBezTo>
                    <a:pt x="0" y="65"/>
                    <a:pt x="17" y="88"/>
                    <a:pt x="41" y="93"/>
                  </a:cubicBezTo>
                  <a:cubicBezTo>
                    <a:pt x="86" y="101"/>
                    <a:pt x="136" y="114"/>
                    <a:pt x="186" y="134"/>
                  </a:cubicBezTo>
                  <a:cubicBezTo>
                    <a:pt x="238" y="154"/>
                    <a:pt x="291" y="182"/>
                    <a:pt x="345" y="218"/>
                  </a:cubicBezTo>
                  <a:cubicBezTo>
                    <a:pt x="475" y="307"/>
                    <a:pt x="583" y="421"/>
                    <a:pt x="678" y="523"/>
                  </a:cubicBezTo>
                  <a:cubicBezTo>
                    <a:pt x="781" y="631"/>
                    <a:pt x="871" y="727"/>
                    <a:pt x="967" y="770"/>
                  </a:cubicBezTo>
                  <a:cubicBezTo>
                    <a:pt x="904" y="860"/>
                    <a:pt x="802" y="945"/>
                    <a:pt x="674" y="1003"/>
                  </a:cubicBezTo>
                  <a:cubicBezTo>
                    <a:pt x="544" y="1062"/>
                    <a:pt x="391" y="1093"/>
                    <a:pt x="224" y="1074"/>
                  </a:cubicBezTo>
                  <a:cubicBezTo>
                    <a:pt x="199" y="1071"/>
                    <a:pt x="178" y="1089"/>
                    <a:pt x="175" y="1113"/>
                  </a:cubicBezTo>
                  <a:cubicBezTo>
                    <a:pt x="172" y="1138"/>
                    <a:pt x="190" y="1161"/>
                    <a:pt x="214" y="1163"/>
                  </a:cubicBezTo>
                  <a:cubicBezTo>
                    <a:pt x="398" y="1184"/>
                    <a:pt x="569" y="1150"/>
                    <a:pt x="711" y="1085"/>
                  </a:cubicBezTo>
                  <a:cubicBezTo>
                    <a:pt x="877" y="1009"/>
                    <a:pt x="1005" y="891"/>
                    <a:pt x="1073" y="770"/>
                  </a:cubicBezTo>
                  <a:cubicBezTo>
                    <a:pt x="1076" y="766"/>
                    <a:pt x="1078" y="761"/>
                    <a:pt x="1080" y="755"/>
                  </a:cubicBezTo>
                  <a:cubicBezTo>
                    <a:pt x="1085" y="731"/>
                    <a:pt x="1069" y="707"/>
                    <a:pt x="1045" y="702"/>
                  </a:cubicBezTo>
                  <a:cubicBezTo>
                    <a:pt x="952" y="683"/>
                    <a:pt x="856" y="581"/>
                    <a:pt x="743" y="461"/>
                  </a:cubicBezTo>
                  <a:cubicBezTo>
                    <a:pt x="645" y="356"/>
                    <a:pt x="534" y="239"/>
                    <a:pt x="395" y="144"/>
                  </a:cubicBezTo>
                  <a:cubicBezTo>
                    <a:pt x="336" y="103"/>
                    <a:pt x="276" y="73"/>
                    <a:pt x="220" y="50"/>
                  </a:cubicBezTo>
                  <a:cubicBezTo>
                    <a:pt x="163" y="28"/>
                    <a:pt x="108" y="13"/>
                    <a:pt x="57" y="4"/>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6" name="Google Shape;246;p31"/>
            <p:cNvSpPr/>
            <p:nvPr/>
          </p:nvSpPr>
          <p:spPr>
            <a:xfrm>
              <a:off x="1274257" y="3905409"/>
              <a:ext cx="78697" cy="116512"/>
            </a:xfrm>
            <a:custGeom>
              <a:rect b="b" l="l" r="r" t="t"/>
              <a:pathLst>
                <a:path extrusionOk="0" h="1596" w="1078">
                  <a:moveTo>
                    <a:pt x="77" y="15"/>
                  </a:moveTo>
                  <a:cubicBezTo>
                    <a:pt x="57" y="1"/>
                    <a:pt x="29" y="5"/>
                    <a:pt x="15" y="25"/>
                  </a:cubicBezTo>
                  <a:cubicBezTo>
                    <a:pt x="0" y="46"/>
                    <a:pt x="5" y="74"/>
                    <a:pt x="25" y="88"/>
                  </a:cubicBezTo>
                  <a:cubicBezTo>
                    <a:pt x="152" y="179"/>
                    <a:pt x="271" y="299"/>
                    <a:pt x="390" y="421"/>
                  </a:cubicBezTo>
                  <a:cubicBezTo>
                    <a:pt x="571" y="606"/>
                    <a:pt x="754" y="792"/>
                    <a:pt x="977" y="885"/>
                  </a:cubicBezTo>
                  <a:cubicBezTo>
                    <a:pt x="948" y="1003"/>
                    <a:pt x="883" y="1138"/>
                    <a:pt x="782" y="1255"/>
                  </a:cubicBezTo>
                  <a:cubicBezTo>
                    <a:pt x="690" y="1361"/>
                    <a:pt x="569" y="1453"/>
                    <a:pt x="419" y="1503"/>
                  </a:cubicBezTo>
                  <a:cubicBezTo>
                    <a:pt x="396" y="1511"/>
                    <a:pt x="383" y="1537"/>
                    <a:pt x="391" y="1560"/>
                  </a:cubicBezTo>
                  <a:cubicBezTo>
                    <a:pt x="399" y="1583"/>
                    <a:pt x="425" y="1596"/>
                    <a:pt x="448" y="1588"/>
                  </a:cubicBezTo>
                  <a:cubicBezTo>
                    <a:pt x="614" y="1532"/>
                    <a:pt x="748" y="1431"/>
                    <a:pt x="850" y="1314"/>
                  </a:cubicBezTo>
                  <a:cubicBezTo>
                    <a:pt x="972" y="1172"/>
                    <a:pt x="1047" y="1007"/>
                    <a:pt x="1073" y="866"/>
                  </a:cubicBezTo>
                  <a:cubicBezTo>
                    <a:pt x="1078" y="845"/>
                    <a:pt x="1065" y="823"/>
                    <a:pt x="1044" y="815"/>
                  </a:cubicBezTo>
                  <a:cubicBezTo>
                    <a:pt x="823" y="735"/>
                    <a:pt x="638" y="545"/>
                    <a:pt x="453" y="358"/>
                  </a:cubicBezTo>
                  <a:cubicBezTo>
                    <a:pt x="332" y="234"/>
                    <a:pt x="211" y="110"/>
                    <a:pt x="77" y="15"/>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47" name="Google Shape;247;p31"/>
          <p:cNvGrpSpPr/>
          <p:nvPr/>
        </p:nvGrpSpPr>
        <p:grpSpPr>
          <a:xfrm>
            <a:off x="119420" y="4635999"/>
            <a:ext cx="1046719" cy="393473"/>
            <a:chOff x="2881584" y="2807119"/>
            <a:chExt cx="317534" cy="119361"/>
          </a:xfrm>
        </p:grpSpPr>
        <p:sp>
          <p:nvSpPr>
            <p:cNvPr id="248" name="Google Shape;248;p31"/>
            <p:cNvSpPr/>
            <p:nvPr/>
          </p:nvSpPr>
          <p:spPr>
            <a:xfrm>
              <a:off x="2885537" y="2807119"/>
              <a:ext cx="312500" cy="116026"/>
            </a:xfrm>
            <a:custGeom>
              <a:rect b="b" l="l" r="r" t="t"/>
              <a:pathLst>
                <a:path extrusionOk="0" h="3757" w="10119">
                  <a:moveTo>
                    <a:pt x="1" y="2733"/>
                  </a:moveTo>
                  <a:cubicBezTo>
                    <a:pt x="1416" y="2751"/>
                    <a:pt x="2029" y="2819"/>
                    <a:pt x="2029" y="2819"/>
                  </a:cubicBezTo>
                  <a:cubicBezTo>
                    <a:pt x="2029" y="2819"/>
                    <a:pt x="1825" y="3723"/>
                    <a:pt x="2933" y="3739"/>
                  </a:cubicBezTo>
                  <a:cubicBezTo>
                    <a:pt x="4042" y="3757"/>
                    <a:pt x="4076" y="3006"/>
                    <a:pt x="4076" y="3006"/>
                  </a:cubicBezTo>
                  <a:cubicBezTo>
                    <a:pt x="4076" y="3006"/>
                    <a:pt x="4416" y="3364"/>
                    <a:pt x="4894" y="3261"/>
                  </a:cubicBezTo>
                  <a:cubicBezTo>
                    <a:pt x="5372" y="3159"/>
                    <a:pt x="5406" y="2751"/>
                    <a:pt x="5406" y="2751"/>
                  </a:cubicBezTo>
                  <a:lnTo>
                    <a:pt x="10034" y="2751"/>
                  </a:lnTo>
                  <a:cubicBezTo>
                    <a:pt x="10119" y="2751"/>
                    <a:pt x="9396" y="2680"/>
                    <a:pt x="9264" y="2592"/>
                  </a:cubicBezTo>
                  <a:cubicBezTo>
                    <a:pt x="9130" y="2502"/>
                    <a:pt x="9047" y="2394"/>
                    <a:pt x="8833" y="2360"/>
                  </a:cubicBezTo>
                  <a:cubicBezTo>
                    <a:pt x="8539" y="2314"/>
                    <a:pt x="8086" y="2456"/>
                    <a:pt x="7841" y="2382"/>
                  </a:cubicBezTo>
                  <a:cubicBezTo>
                    <a:pt x="7301" y="2220"/>
                    <a:pt x="7427" y="1523"/>
                    <a:pt x="6240" y="1864"/>
                  </a:cubicBezTo>
                  <a:cubicBezTo>
                    <a:pt x="6240" y="1864"/>
                    <a:pt x="6700" y="892"/>
                    <a:pt x="6122" y="739"/>
                  </a:cubicBezTo>
                  <a:cubicBezTo>
                    <a:pt x="5542" y="585"/>
                    <a:pt x="5082" y="1216"/>
                    <a:pt x="5082" y="1216"/>
                  </a:cubicBezTo>
                  <a:cubicBezTo>
                    <a:pt x="5082" y="1216"/>
                    <a:pt x="5286" y="312"/>
                    <a:pt x="4195" y="278"/>
                  </a:cubicBezTo>
                  <a:cubicBezTo>
                    <a:pt x="3104" y="244"/>
                    <a:pt x="3479" y="1182"/>
                    <a:pt x="3479" y="1182"/>
                  </a:cubicBezTo>
                  <a:cubicBezTo>
                    <a:pt x="2887" y="0"/>
                    <a:pt x="1269" y="1018"/>
                    <a:pt x="2217" y="2290"/>
                  </a:cubicBezTo>
                  <a:cubicBezTo>
                    <a:pt x="2217" y="2290"/>
                    <a:pt x="1393" y="1739"/>
                    <a:pt x="756" y="2504"/>
                  </a:cubicBezTo>
                  <a:cubicBezTo>
                    <a:pt x="595" y="2697"/>
                    <a:pt x="269" y="2328"/>
                    <a:pt x="1" y="2733"/>
                  </a:cubicBez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9" name="Google Shape;249;p31"/>
            <p:cNvSpPr/>
            <p:nvPr/>
          </p:nvSpPr>
          <p:spPr>
            <a:xfrm>
              <a:off x="2881584" y="2811566"/>
              <a:ext cx="317534" cy="114914"/>
            </a:xfrm>
            <a:custGeom>
              <a:rect b="b" l="l" r="r" t="t"/>
              <a:pathLst>
                <a:path extrusionOk="0" h="3721" w="10282">
                  <a:moveTo>
                    <a:pt x="2031" y="2776"/>
                  </a:moveTo>
                  <a:cubicBezTo>
                    <a:pt x="1797" y="2756"/>
                    <a:pt x="1192" y="2715"/>
                    <a:pt x="134" y="2702"/>
                  </a:cubicBezTo>
                  <a:cubicBezTo>
                    <a:pt x="111" y="2703"/>
                    <a:pt x="88" y="2697"/>
                    <a:pt x="67" y="2683"/>
                  </a:cubicBezTo>
                  <a:cubicBezTo>
                    <a:pt x="15" y="2649"/>
                    <a:pt x="1" y="2579"/>
                    <a:pt x="35" y="2527"/>
                  </a:cubicBezTo>
                  <a:cubicBezTo>
                    <a:pt x="233" y="2228"/>
                    <a:pt x="450" y="2264"/>
                    <a:pt x="636" y="2295"/>
                  </a:cubicBezTo>
                  <a:cubicBezTo>
                    <a:pt x="709" y="2307"/>
                    <a:pt x="773" y="2318"/>
                    <a:pt x="798" y="2289"/>
                  </a:cubicBezTo>
                  <a:cubicBezTo>
                    <a:pt x="1229" y="1770"/>
                    <a:pt x="1736" y="1799"/>
                    <a:pt x="2065" y="1899"/>
                  </a:cubicBezTo>
                  <a:cubicBezTo>
                    <a:pt x="1890" y="1521"/>
                    <a:pt x="1914" y="1177"/>
                    <a:pt x="2050" y="913"/>
                  </a:cubicBezTo>
                  <a:cubicBezTo>
                    <a:pt x="2127" y="762"/>
                    <a:pt x="2243" y="637"/>
                    <a:pt x="2378" y="550"/>
                  </a:cubicBezTo>
                  <a:cubicBezTo>
                    <a:pt x="2514" y="461"/>
                    <a:pt x="2671" y="409"/>
                    <a:pt x="2833" y="403"/>
                  </a:cubicBezTo>
                  <a:cubicBezTo>
                    <a:pt x="3038" y="396"/>
                    <a:pt x="3249" y="461"/>
                    <a:pt x="3430" y="619"/>
                  </a:cubicBezTo>
                  <a:cubicBezTo>
                    <a:pt x="3449" y="324"/>
                    <a:pt x="3628" y="0"/>
                    <a:pt x="4326" y="22"/>
                  </a:cubicBezTo>
                  <a:cubicBezTo>
                    <a:pt x="5106" y="47"/>
                    <a:pt x="5296" y="471"/>
                    <a:pt x="5331" y="779"/>
                  </a:cubicBezTo>
                  <a:cubicBezTo>
                    <a:pt x="5538" y="595"/>
                    <a:pt x="5880" y="380"/>
                    <a:pt x="6277" y="486"/>
                  </a:cubicBezTo>
                  <a:cubicBezTo>
                    <a:pt x="6793" y="622"/>
                    <a:pt x="6664" y="1230"/>
                    <a:pt x="6553" y="1557"/>
                  </a:cubicBezTo>
                  <a:cubicBezTo>
                    <a:pt x="7232" y="1413"/>
                    <a:pt x="7444" y="1645"/>
                    <a:pt x="7656" y="1875"/>
                  </a:cubicBezTo>
                  <a:cubicBezTo>
                    <a:pt x="7752" y="1980"/>
                    <a:pt x="7848" y="2084"/>
                    <a:pt x="8001" y="2130"/>
                  </a:cubicBezTo>
                  <a:cubicBezTo>
                    <a:pt x="8109" y="2162"/>
                    <a:pt x="8287" y="2142"/>
                    <a:pt x="8468" y="2122"/>
                  </a:cubicBezTo>
                  <a:cubicBezTo>
                    <a:pt x="8645" y="2102"/>
                    <a:pt x="8824" y="2082"/>
                    <a:pt x="8978" y="2106"/>
                  </a:cubicBezTo>
                  <a:cubicBezTo>
                    <a:pt x="9168" y="2135"/>
                    <a:pt x="9266" y="2211"/>
                    <a:pt x="9368" y="2291"/>
                  </a:cubicBezTo>
                  <a:cubicBezTo>
                    <a:pt x="9396" y="2312"/>
                    <a:pt x="9425" y="2334"/>
                    <a:pt x="9455" y="2354"/>
                  </a:cubicBezTo>
                  <a:cubicBezTo>
                    <a:pt x="9526" y="2402"/>
                    <a:pt x="9901" y="2454"/>
                    <a:pt x="10081" y="2478"/>
                  </a:cubicBezTo>
                  <a:cubicBezTo>
                    <a:pt x="10203" y="2495"/>
                    <a:pt x="10282" y="2505"/>
                    <a:pt x="10282" y="2606"/>
                  </a:cubicBezTo>
                  <a:cubicBezTo>
                    <a:pt x="10282" y="2681"/>
                    <a:pt x="10243" y="2719"/>
                    <a:pt x="10162" y="2719"/>
                  </a:cubicBezTo>
                  <a:lnTo>
                    <a:pt x="5624" y="2719"/>
                  </a:lnTo>
                  <a:cubicBezTo>
                    <a:pt x="5578" y="2870"/>
                    <a:pt x="5443" y="3143"/>
                    <a:pt x="5045" y="3228"/>
                  </a:cubicBezTo>
                  <a:cubicBezTo>
                    <a:pt x="4708" y="3300"/>
                    <a:pt x="4431" y="3169"/>
                    <a:pt x="4272" y="3062"/>
                  </a:cubicBezTo>
                  <a:cubicBezTo>
                    <a:pt x="4181" y="3313"/>
                    <a:pt x="3903" y="3721"/>
                    <a:pt x="3060" y="3708"/>
                  </a:cubicBezTo>
                  <a:cubicBezTo>
                    <a:pt x="2081" y="3692"/>
                    <a:pt x="2015" y="3052"/>
                    <a:pt x="2031" y="2776"/>
                  </a:cubicBezTo>
                  <a:close/>
                  <a:moveTo>
                    <a:pt x="904" y="2493"/>
                  </a:moveTo>
                  <a:cubicBezTo>
                    <a:pt x="1778" y="2519"/>
                    <a:pt x="2169" y="2562"/>
                    <a:pt x="2169" y="2563"/>
                  </a:cubicBezTo>
                  <a:cubicBezTo>
                    <a:pt x="2231" y="2569"/>
                    <a:pt x="2276" y="2624"/>
                    <a:pt x="2270" y="2686"/>
                  </a:cubicBezTo>
                  <a:cubicBezTo>
                    <a:pt x="2269" y="2691"/>
                    <a:pt x="2268" y="2694"/>
                    <a:pt x="2268" y="2698"/>
                  </a:cubicBezTo>
                  <a:lnTo>
                    <a:pt x="2268" y="2698"/>
                  </a:lnTo>
                  <a:cubicBezTo>
                    <a:pt x="2267" y="2700"/>
                    <a:pt x="2093" y="3468"/>
                    <a:pt x="3063" y="3482"/>
                  </a:cubicBezTo>
                  <a:cubicBezTo>
                    <a:pt x="4062" y="3498"/>
                    <a:pt x="4091" y="2857"/>
                    <a:pt x="4091" y="2856"/>
                  </a:cubicBezTo>
                  <a:cubicBezTo>
                    <a:pt x="4095" y="2794"/>
                    <a:pt x="4148" y="2746"/>
                    <a:pt x="4210" y="2750"/>
                  </a:cubicBezTo>
                  <a:cubicBezTo>
                    <a:pt x="4240" y="2752"/>
                    <a:pt x="4268" y="2766"/>
                    <a:pt x="4286" y="2786"/>
                  </a:cubicBezTo>
                  <a:cubicBezTo>
                    <a:pt x="4314" y="2814"/>
                    <a:pt x="4603" y="3092"/>
                    <a:pt x="4998" y="3007"/>
                  </a:cubicBezTo>
                  <a:cubicBezTo>
                    <a:pt x="5394" y="2923"/>
                    <a:pt x="5421" y="2597"/>
                    <a:pt x="5421" y="2595"/>
                  </a:cubicBezTo>
                  <a:cubicBezTo>
                    <a:pt x="5427" y="2538"/>
                    <a:pt x="5476" y="2494"/>
                    <a:pt x="5533" y="2494"/>
                  </a:cubicBezTo>
                  <a:lnTo>
                    <a:pt x="5533" y="2493"/>
                  </a:lnTo>
                  <a:lnTo>
                    <a:pt x="9264" y="2493"/>
                  </a:lnTo>
                  <a:cubicBezTo>
                    <a:pt x="9252" y="2485"/>
                    <a:pt x="9242" y="2477"/>
                    <a:pt x="9231" y="2469"/>
                  </a:cubicBezTo>
                  <a:cubicBezTo>
                    <a:pt x="9152" y="2407"/>
                    <a:pt x="9076" y="2348"/>
                    <a:pt x="8944" y="2327"/>
                  </a:cubicBezTo>
                  <a:cubicBezTo>
                    <a:pt x="8822" y="2308"/>
                    <a:pt x="8656" y="2327"/>
                    <a:pt x="8493" y="2346"/>
                  </a:cubicBezTo>
                  <a:cubicBezTo>
                    <a:pt x="8288" y="2369"/>
                    <a:pt x="8088" y="2392"/>
                    <a:pt x="7937" y="2346"/>
                  </a:cubicBezTo>
                  <a:cubicBezTo>
                    <a:pt x="7724" y="2282"/>
                    <a:pt x="7608" y="2154"/>
                    <a:pt x="7490" y="2027"/>
                  </a:cubicBezTo>
                  <a:cubicBezTo>
                    <a:pt x="7305" y="1825"/>
                    <a:pt x="7118" y="1622"/>
                    <a:pt x="6400" y="1828"/>
                  </a:cubicBezTo>
                  <a:cubicBezTo>
                    <a:pt x="6339" y="1845"/>
                    <a:pt x="6277" y="1810"/>
                    <a:pt x="6260" y="1751"/>
                  </a:cubicBezTo>
                  <a:cubicBezTo>
                    <a:pt x="6252" y="1724"/>
                    <a:pt x="6256" y="1696"/>
                    <a:pt x="6266" y="1672"/>
                  </a:cubicBezTo>
                  <a:lnTo>
                    <a:pt x="6266" y="1672"/>
                  </a:lnTo>
                  <a:cubicBezTo>
                    <a:pt x="6267" y="1670"/>
                    <a:pt x="6669" y="822"/>
                    <a:pt x="6221" y="703"/>
                  </a:cubicBezTo>
                  <a:cubicBezTo>
                    <a:pt x="5715" y="570"/>
                    <a:pt x="5300" y="1137"/>
                    <a:pt x="5300" y="1139"/>
                  </a:cubicBezTo>
                  <a:cubicBezTo>
                    <a:pt x="5263" y="1189"/>
                    <a:pt x="5192" y="1199"/>
                    <a:pt x="5142" y="1163"/>
                  </a:cubicBezTo>
                  <a:cubicBezTo>
                    <a:pt x="5106" y="1135"/>
                    <a:pt x="5090" y="1090"/>
                    <a:pt x="5100" y="1049"/>
                  </a:cubicBezTo>
                  <a:lnTo>
                    <a:pt x="5099" y="1049"/>
                  </a:lnTo>
                  <a:cubicBezTo>
                    <a:pt x="5100" y="1046"/>
                    <a:pt x="5274" y="276"/>
                    <a:pt x="4320" y="247"/>
                  </a:cubicBezTo>
                  <a:cubicBezTo>
                    <a:pt x="3400" y="218"/>
                    <a:pt x="3710" y="995"/>
                    <a:pt x="3711" y="998"/>
                  </a:cubicBezTo>
                  <a:cubicBezTo>
                    <a:pt x="3734" y="1055"/>
                    <a:pt x="3705" y="1121"/>
                    <a:pt x="3648" y="1142"/>
                  </a:cubicBezTo>
                  <a:cubicBezTo>
                    <a:pt x="3592" y="1164"/>
                    <a:pt x="3529" y="1138"/>
                    <a:pt x="3504" y="1084"/>
                  </a:cubicBezTo>
                  <a:cubicBezTo>
                    <a:pt x="3337" y="752"/>
                    <a:pt x="3082" y="619"/>
                    <a:pt x="2841" y="628"/>
                  </a:cubicBezTo>
                  <a:cubicBezTo>
                    <a:pt x="2720" y="633"/>
                    <a:pt x="2603" y="671"/>
                    <a:pt x="2501" y="737"/>
                  </a:cubicBezTo>
                  <a:cubicBezTo>
                    <a:pt x="2397" y="805"/>
                    <a:pt x="2310" y="900"/>
                    <a:pt x="2250" y="1016"/>
                  </a:cubicBezTo>
                  <a:cubicBezTo>
                    <a:pt x="2113" y="1282"/>
                    <a:pt x="2125" y="1662"/>
                    <a:pt x="2436" y="2078"/>
                  </a:cubicBezTo>
                  <a:cubicBezTo>
                    <a:pt x="2472" y="2128"/>
                    <a:pt x="2463" y="2199"/>
                    <a:pt x="2412" y="2237"/>
                  </a:cubicBezTo>
                  <a:cubicBezTo>
                    <a:pt x="2373" y="2266"/>
                    <a:pt x="2320" y="2265"/>
                    <a:pt x="2281" y="2238"/>
                  </a:cubicBezTo>
                  <a:cubicBezTo>
                    <a:pt x="2231" y="2207"/>
                    <a:pt x="1522" y="1768"/>
                    <a:pt x="971" y="2432"/>
                  </a:cubicBezTo>
                  <a:cubicBezTo>
                    <a:pt x="949" y="2458"/>
                    <a:pt x="927" y="2477"/>
                    <a:pt x="904" y="2493"/>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0" name="Google Shape;250;p31"/>
            <p:cNvSpPr/>
            <p:nvPr/>
          </p:nvSpPr>
          <p:spPr>
            <a:xfrm>
              <a:off x="2909501" y="2861626"/>
              <a:ext cx="258178" cy="57997"/>
            </a:xfrm>
            <a:custGeom>
              <a:rect b="b" l="l" r="r" t="t"/>
              <a:pathLst>
                <a:path extrusionOk="0" h="1878" w="8360">
                  <a:moveTo>
                    <a:pt x="5428" y="205"/>
                  </a:moveTo>
                  <a:cubicBezTo>
                    <a:pt x="5340" y="325"/>
                    <a:pt x="5215" y="457"/>
                    <a:pt x="5055" y="517"/>
                  </a:cubicBezTo>
                  <a:cubicBezTo>
                    <a:pt x="4732" y="636"/>
                    <a:pt x="4305" y="278"/>
                    <a:pt x="4305" y="278"/>
                  </a:cubicBezTo>
                  <a:cubicBezTo>
                    <a:pt x="4305" y="278"/>
                    <a:pt x="4348" y="696"/>
                    <a:pt x="3802" y="823"/>
                  </a:cubicBezTo>
                  <a:cubicBezTo>
                    <a:pt x="3382" y="922"/>
                    <a:pt x="3169" y="540"/>
                    <a:pt x="3094" y="359"/>
                  </a:cubicBezTo>
                  <a:cubicBezTo>
                    <a:pt x="3071" y="306"/>
                    <a:pt x="3061" y="269"/>
                    <a:pt x="3061" y="269"/>
                  </a:cubicBezTo>
                  <a:lnTo>
                    <a:pt x="2986" y="423"/>
                  </a:lnTo>
                  <a:cubicBezTo>
                    <a:pt x="2976" y="445"/>
                    <a:pt x="2964" y="471"/>
                    <a:pt x="2950" y="499"/>
                  </a:cubicBezTo>
                  <a:cubicBezTo>
                    <a:pt x="2839" y="730"/>
                    <a:pt x="2609" y="900"/>
                    <a:pt x="2259" y="900"/>
                  </a:cubicBezTo>
                  <a:lnTo>
                    <a:pt x="2252" y="900"/>
                  </a:lnTo>
                  <a:cubicBezTo>
                    <a:pt x="1971" y="898"/>
                    <a:pt x="1679" y="825"/>
                    <a:pt x="1512" y="613"/>
                  </a:cubicBezTo>
                  <a:cubicBezTo>
                    <a:pt x="1511" y="614"/>
                    <a:pt x="1510" y="615"/>
                    <a:pt x="1508" y="616"/>
                  </a:cubicBezTo>
                  <a:cubicBezTo>
                    <a:pt x="1469" y="645"/>
                    <a:pt x="1416" y="644"/>
                    <a:pt x="1377" y="617"/>
                  </a:cubicBezTo>
                  <a:cubicBezTo>
                    <a:pt x="1327" y="586"/>
                    <a:pt x="618" y="147"/>
                    <a:pt x="67" y="811"/>
                  </a:cubicBezTo>
                  <a:cubicBezTo>
                    <a:pt x="45" y="837"/>
                    <a:pt x="23" y="856"/>
                    <a:pt x="0" y="872"/>
                  </a:cubicBezTo>
                  <a:cubicBezTo>
                    <a:pt x="874" y="898"/>
                    <a:pt x="1265" y="941"/>
                    <a:pt x="1265" y="942"/>
                  </a:cubicBezTo>
                  <a:cubicBezTo>
                    <a:pt x="1327" y="948"/>
                    <a:pt x="1372" y="1003"/>
                    <a:pt x="1366" y="1065"/>
                  </a:cubicBezTo>
                  <a:cubicBezTo>
                    <a:pt x="1365" y="1070"/>
                    <a:pt x="1364" y="1073"/>
                    <a:pt x="1364" y="1077"/>
                  </a:cubicBezTo>
                  <a:lnTo>
                    <a:pt x="1364" y="1077"/>
                  </a:lnTo>
                  <a:cubicBezTo>
                    <a:pt x="1363" y="1078"/>
                    <a:pt x="1306" y="1330"/>
                    <a:pt x="1439" y="1548"/>
                  </a:cubicBezTo>
                  <a:cubicBezTo>
                    <a:pt x="1539" y="1711"/>
                    <a:pt x="1744" y="1855"/>
                    <a:pt x="2159" y="1861"/>
                  </a:cubicBezTo>
                  <a:cubicBezTo>
                    <a:pt x="3158" y="1877"/>
                    <a:pt x="3187" y="1236"/>
                    <a:pt x="3187" y="1235"/>
                  </a:cubicBezTo>
                  <a:cubicBezTo>
                    <a:pt x="3191" y="1173"/>
                    <a:pt x="3244" y="1125"/>
                    <a:pt x="3306" y="1129"/>
                  </a:cubicBezTo>
                  <a:cubicBezTo>
                    <a:pt x="3336" y="1131"/>
                    <a:pt x="3364" y="1145"/>
                    <a:pt x="3382" y="1165"/>
                  </a:cubicBezTo>
                  <a:cubicBezTo>
                    <a:pt x="3410" y="1193"/>
                    <a:pt x="3699" y="1471"/>
                    <a:pt x="4094" y="1386"/>
                  </a:cubicBezTo>
                  <a:cubicBezTo>
                    <a:pt x="4490" y="1302"/>
                    <a:pt x="4517" y="976"/>
                    <a:pt x="4517" y="974"/>
                  </a:cubicBezTo>
                  <a:cubicBezTo>
                    <a:pt x="4523" y="917"/>
                    <a:pt x="4572" y="873"/>
                    <a:pt x="4629" y="873"/>
                  </a:cubicBezTo>
                  <a:lnTo>
                    <a:pt x="4629" y="872"/>
                  </a:lnTo>
                  <a:lnTo>
                    <a:pt x="8360" y="872"/>
                  </a:lnTo>
                  <a:cubicBezTo>
                    <a:pt x="8348" y="864"/>
                    <a:pt x="8338" y="856"/>
                    <a:pt x="8327" y="848"/>
                  </a:cubicBezTo>
                  <a:cubicBezTo>
                    <a:pt x="8248" y="786"/>
                    <a:pt x="8172" y="727"/>
                    <a:pt x="8040" y="706"/>
                  </a:cubicBezTo>
                  <a:cubicBezTo>
                    <a:pt x="7918" y="687"/>
                    <a:pt x="7752" y="706"/>
                    <a:pt x="7589" y="725"/>
                  </a:cubicBezTo>
                  <a:cubicBezTo>
                    <a:pt x="7384" y="748"/>
                    <a:pt x="7184" y="771"/>
                    <a:pt x="7033" y="725"/>
                  </a:cubicBezTo>
                  <a:cubicBezTo>
                    <a:pt x="6820" y="661"/>
                    <a:pt x="6704" y="533"/>
                    <a:pt x="6586" y="406"/>
                  </a:cubicBezTo>
                  <a:cubicBezTo>
                    <a:pt x="6400" y="204"/>
                    <a:pt x="6214" y="1"/>
                    <a:pt x="5496" y="207"/>
                  </a:cubicBezTo>
                  <a:cubicBezTo>
                    <a:pt x="5472" y="214"/>
                    <a:pt x="5449" y="213"/>
                    <a:pt x="5428" y="205"/>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1" name="Google Shape;251;p31"/>
            <p:cNvSpPr/>
            <p:nvPr/>
          </p:nvSpPr>
          <p:spPr>
            <a:xfrm>
              <a:off x="2952242" y="2838217"/>
              <a:ext cx="10531" cy="31685"/>
            </a:xfrm>
            <a:custGeom>
              <a:rect b="b" l="l" r="r" t="t"/>
              <a:pathLst>
                <a:path extrusionOk="0" h="1026" w="341">
                  <a:moveTo>
                    <a:pt x="197" y="252"/>
                  </a:moveTo>
                  <a:cubicBezTo>
                    <a:pt x="156" y="322"/>
                    <a:pt x="141" y="389"/>
                    <a:pt x="130" y="469"/>
                  </a:cubicBezTo>
                  <a:cubicBezTo>
                    <a:pt x="119" y="570"/>
                    <a:pt x="123" y="654"/>
                    <a:pt x="145" y="754"/>
                  </a:cubicBezTo>
                  <a:cubicBezTo>
                    <a:pt x="173" y="862"/>
                    <a:pt x="197" y="906"/>
                    <a:pt x="260" y="995"/>
                  </a:cubicBezTo>
                  <a:cubicBezTo>
                    <a:pt x="260" y="995"/>
                    <a:pt x="262" y="996"/>
                    <a:pt x="262" y="997"/>
                  </a:cubicBezTo>
                  <a:cubicBezTo>
                    <a:pt x="264" y="1002"/>
                    <a:pt x="272" y="1016"/>
                    <a:pt x="266" y="1022"/>
                  </a:cubicBezTo>
                  <a:cubicBezTo>
                    <a:pt x="262" y="1026"/>
                    <a:pt x="246" y="1017"/>
                    <a:pt x="243" y="1014"/>
                  </a:cubicBezTo>
                  <a:cubicBezTo>
                    <a:pt x="243" y="1015"/>
                    <a:pt x="244" y="1016"/>
                    <a:pt x="245" y="1016"/>
                  </a:cubicBezTo>
                  <a:cubicBezTo>
                    <a:pt x="149" y="974"/>
                    <a:pt x="93" y="874"/>
                    <a:pt x="55" y="782"/>
                  </a:cubicBezTo>
                  <a:cubicBezTo>
                    <a:pt x="14" y="672"/>
                    <a:pt x="0" y="576"/>
                    <a:pt x="5" y="459"/>
                  </a:cubicBezTo>
                  <a:cubicBezTo>
                    <a:pt x="11" y="357"/>
                    <a:pt x="28" y="273"/>
                    <a:pt x="79" y="183"/>
                  </a:cubicBezTo>
                  <a:cubicBezTo>
                    <a:pt x="82" y="176"/>
                    <a:pt x="87" y="170"/>
                    <a:pt x="91" y="164"/>
                  </a:cubicBezTo>
                  <a:cubicBezTo>
                    <a:pt x="121" y="121"/>
                    <a:pt x="149" y="90"/>
                    <a:pt x="196" y="64"/>
                  </a:cubicBezTo>
                  <a:cubicBezTo>
                    <a:pt x="262" y="33"/>
                    <a:pt x="340" y="1"/>
                    <a:pt x="334" y="85"/>
                  </a:cubicBezTo>
                  <a:cubicBezTo>
                    <a:pt x="341" y="152"/>
                    <a:pt x="335" y="126"/>
                    <a:pt x="263" y="175"/>
                  </a:cubicBezTo>
                  <a:cubicBezTo>
                    <a:pt x="239" y="194"/>
                    <a:pt x="222" y="213"/>
                    <a:pt x="204" y="239"/>
                  </a:cubicBezTo>
                  <a:cubicBezTo>
                    <a:pt x="203" y="240"/>
                    <a:pt x="197" y="250"/>
                    <a:pt x="197" y="252"/>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2" name="Google Shape;252;p31"/>
            <p:cNvSpPr/>
            <p:nvPr/>
          </p:nvSpPr>
          <p:spPr>
            <a:xfrm>
              <a:off x="3000078" y="2823486"/>
              <a:ext cx="17881" cy="17109"/>
            </a:xfrm>
            <a:custGeom>
              <a:rect b="b" l="l" r="r" t="t"/>
              <a:pathLst>
                <a:path extrusionOk="0" h="554" w="579">
                  <a:moveTo>
                    <a:pt x="23" y="323"/>
                  </a:moveTo>
                  <a:cubicBezTo>
                    <a:pt x="25" y="312"/>
                    <a:pt x="29" y="301"/>
                    <a:pt x="32" y="289"/>
                  </a:cubicBezTo>
                  <a:cubicBezTo>
                    <a:pt x="61" y="214"/>
                    <a:pt x="101" y="169"/>
                    <a:pt x="168" y="124"/>
                  </a:cubicBezTo>
                  <a:cubicBezTo>
                    <a:pt x="246" y="81"/>
                    <a:pt x="537" y="0"/>
                    <a:pt x="579" y="76"/>
                  </a:cubicBezTo>
                  <a:cubicBezTo>
                    <a:pt x="571" y="91"/>
                    <a:pt x="334" y="154"/>
                    <a:pt x="239" y="225"/>
                  </a:cubicBezTo>
                  <a:cubicBezTo>
                    <a:pt x="201" y="256"/>
                    <a:pt x="177" y="286"/>
                    <a:pt x="162" y="333"/>
                  </a:cubicBezTo>
                  <a:cubicBezTo>
                    <a:pt x="161" y="334"/>
                    <a:pt x="156" y="350"/>
                    <a:pt x="155" y="353"/>
                  </a:cubicBezTo>
                  <a:cubicBezTo>
                    <a:pt x="138" y="466"/>
                    <a:pt x="182" y="495"/>
                    <a:pt x="105" y="510"/>
                  </a:cubicBezTo>
                  <a:cubicBezTo>
                    <a:pt x="0" y="553"/>
                    <a:pt x="14" y="390"/>
                    <a:pt x="23" y="323"/>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3" name="Google Shape;253;p31"/>
            <p:cNvSpPr/>
            <p:nvPr/>
          </p:nvSpPr>
          <p:spPr>
            <a:xfrm>
              <a:off x="2968578" y="2890438"/>
              <a:ext cx="35206" cy="23162"/>
            </a:xfrm>
            <a:custGeom>
              <a:rect b="b" l="l" r="r" t="t"/>
              <a:pathLst>
                <a:path extrusionOk="0" h="750" w="1140">
                  <a:moveTo>
                    <a:pt x="375" y="611"/>
                  </a:moveTo>
                  <a:cubicBezTo>
                    <a:pt x="483" y="599"/>
                    <a:pt x="569" y="577"/>
                    <a:pt x="670" y="536"/>
                  </a:cubicBezTo>
                  <a:cubicBezTo>
                    <a:pt x="779" y="487"/>
                    <a:pt x="860" y="435"/>
                    <a:pt x="944" y="349"/>
                  </a:cubicBezTo>
                  <a:cubicBezTo>
                    <a:pt x="1030" y="252"/>
                    <a:pt x="1065" y="176"/>
                    <a:pt x="1091" y="50"/>
                  </a:cubicBezTo>
                  <a:cubicBezTo>
                    <a:pt x="1094" y="42"/>
                    <a:pt x="1107" y="0"/>
                    <a:pt x="1118" y="2"/>
                  </a:cubicBezTo>
                  <a:lnTo>
                    <a:pt x="1126" y="51"/>
                  </a:lnTo>
                  <a:cubicBezTo>
                    <a:pt x="1140" y="189"/>
                    <a:pt x="1097" y="298"/>
                    <a:pt x="1019" y="410"/>
                  </a:cubicBezTo>
                  <a:cubicBezTo>
                    <a:pt x="935" y="520"/>
                    <a:pt x="845" y="586"/>
                    <a:pt x="722" y="649"/>
                  </a:cubicBezTo>
                  <a:cubicBezTo>
                    <a:pt x="610" y="703"/>
                    <a:pt x="512" y="733"/>
                    <a:pt x="388" y="746"/>
                  </a:cubicBezTo>
                  <a:cubicBezTo>
                    <a:pt x="380" y="747"/>
                    <a:pt x="371" y="748"/>
                    <a:pt x="363" y="748"/>
                  </a:cubicBezTo>
                  <a:cubicBezTo>
                    <a:pt x="315" y="749"/>
                    <a:pt x="0" y="749"/>
                    <a:pt x="75" y="638"/>
                  </a:cubicBezTo>
                  <a:cubicBezTo>
                    <a:pt x="107" y="558"/>
                    <a:pt x="201" y="616"/>
                    <a:pt x="354" y="612"/>
                  </a:cubicBezTo>
                  <a:cubicBezTo>
                    <a:pt x="355" y="612"/>
                    <a:pt x="372" y="611"/>
                    <a:pt x="375" y="61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54" name="Google Shape;254;p31"/>
          <p:cNvGrpSpPr/>
          <p:nvPr/>
        </p:nvGrpSpPr>
        <p:grpSpPr>
          <a:xfrm>
            <a:off x="8860149" y="4834549"/>
            <a:ext cx="194923" cy="194923"/>
            <a:chOff x="3414512" y="2592150"/>
            <a:chExt cx="58460" cy="58460"/>
          </a:xfrm>
        </p:grpSpPr>
        <p:sp>
          <p:nvSpPr>
            <p:cNvPr id="255" name="Google Shape;255;p31"/>
            <p:cNvSpPr/>
            <p:nvPr/>
          </p:nvSpPr>
          <p:spPr>
            <a:xfrm>
              <a:off x="3438075" y="2592150"/>
              <a:ext cx="11334" cy="25046"/>
            </a:xfrm>
            <a:custGeom>
              <a:rect b="b" l="l" r="r" t="t"/>
              <a:pathLst>
                <a:path extrusionOk="0" h="811" w="367">
                  <a:moveTo>
                    <a:pt x="0" y="184"/>
                  </a:moveTo>
                  <a:cubicBezTo>
                    <a:pt x="0" y="83"/>
                    <a:pt x="82" y="1"/>
                    <a:pt x="183" y="1"/>
                  </a:cubicBezTo>
                  <a:cubicBezTo>
                    <a:pt x="284" y="1"/>
                    <a:pt x="366" y="83"/>
                    <a:pt x="366" y="184"/>
                  </a:cubicBezTo>
                  <a:lnTo>
                    <a:pt x="366" y="628"/>
                  </a:lnTo>
                  <a:cubicBezTo>
                    <a:pt x="366" y="729"/>
                    <a:pt x="284" y="811"/>
                    <a:pt x="183" y="811"/>
                  </a:cubicBezTo>
                  <a:cubicBezTo>
                    <a:pt x="82" y="811"/>
                    <a:pt x="0" y="729"/>
                    <a:pt x="0" y="628"/>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6" name="Google Shape;256;p31"/>
            <p:cNvSpPr/>
            <p:nvPr/>
          </p:nvSpPr>
          <p:spPr>
            <a:xfrm>
              <a:off x="3438075" y="2625564"/>
              <a:ext cx="11334" cy="25046"/>
            </a:xfrm>
            <a:custGeom>
              <a:rect b="b" l="l" r="r" t="t"/>
              <a:pathLst>
                <a:path extrusionOk="0" h="811" w="367">
                  <a:moveTo>
                    <a:pt x="0" y="184"/>
                  </a:moveTo>
                  <a:cubicBezTo>
                    <a:pt x="0" y="83"/>
                    <a:pt x="82" y="1"/>
                    <a:pt x="183" y="1"/>
                  </a:cubicBezTo>
                  <a:cubicBezTo>
                    <a:pt x="284" y="1"/>
                    <a:pt x="366" y="83"/>
                    <a:pt x="366" y="184"/>
                  </a:cubicBezTo>
                  <a:lnTo>
                    <a:pt x="366" y="627"/>
                  </a:lnTo>
                  <a:cubicBezTo>
                    <a:pt x="366" y="729"/>
                    <a:pt x="284" y="811"/>
                    <a:pt x="183" y="811"/>
                  </a:cubicBezTo>
                  <a:cubicBezTo>
                    <a:pt x="82" y="811"/>
                    <a:pt x="0" y="729"/>
                    <a:pt x="0" y="627"/>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7" name="Google Shape;257;p31"/>
            <p:cNvSpPr/>
            <p:nvPr/>
          </p:nvSpPr>
          <p:spPr>
            <a:xfrm>
              <a:off x="3447895" y="2615713"/>
              <a:ext cx="25077" cy="11334"/>
            </a:xfrm>
            <a:custGeom>
              <a:rect b="b" l="l" r="r" t="t"/>
              <a:pathLst>
                <a:path extrusionOk="0" h="367" w="812">
                  <a:moveTo>
                    <a:pt x="628" y="1"/>
                  </a:moveTo>
                  <a:cubicBezTo>
                    <a:pt x="729" y="1"/>
                    <a:pt x="811" y="83"/>
                    <a:pt x="811" y="184"/>
                  </a:cubicBezTo>
                  <a:cubicBezTo>
                    <a:pt x="811" y="285"/>
                    <a:pt x="729" y="367"/>
                    <a:pt x="628" y="367"/>
                  </a:cubicBezTo>
                  <a:lnTo>
                    <a:pt x="184" y="367"/>
                  </a:lnTo>
                  <a:cubicBezTo>
                    <a:pt x="83" y="367"/>
                    <a:pt x="1" y="285"/>
                    <a:pt x="1" y="184"/>
                  </a:cubicBezTo>
                  <a:cubicBezTo>
                    <a:pt x="1" y="83"/>
                    <a:pt x="83" y="1"/>
                    <a:pt x="184"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8" name="Google Shape;258;p31"/>
            <p:cNvSpPr/>
            <p:nvPr/>
          </p:nvSpPr>
          <p:spPr>
            <a:xfrm>
              <a:off x="3414512" y="2615713"/>
              <a:ext cx="25046" cy="11334"/>
            </a:xfrm>
            <a:custGeom>
              <a:rect b="b" l="l" r="r" t="t"/>
              <a:pathLst>
                <a:path extrusionOk="0" h="367" w="811">
                  <a:moveTo>
                    <a:pt x="627" y="1"/>
                  </a:moveTo>
                  <a:cubicBezTo>
                    <a:pt x="728" y="1"/>
                    <a:pt x="810" y="83"/>
                    <a:pt x="810" y="184"/>
                  </a:cubicBezTo>
                  <a:cubicBezTo>
                    <a:pt x="810" y="285"/>
                    <a:pt x="728" y="367"/>
                    <a:pt x="627" y="367"/>
                  </a:cubicBezTo>
                  <a:lnTo>
                    <a:pt x="183" y="367"/>
                  </a:lnTo>
                  <a:cubicBezTo>
                    <a:pt x="82" y="367"/>
                    <a:pt x="0" y="285"/>
                    <a:pt x="0" y="184"/>
                  </a:cubicBezTo>
                  <a:cubicBezTo>
                    <a:pt x="0" y="83"/>
                    <a:pt x="82" y="1"/>
                    <a:pt x="183"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6">
  <p:cSld name="TITLE_ONLY_1_1_1_1_1_1">
    <p:spTree>
      <p:nvGrpSpPr>
        <p:cNvPr id="259" name="Shape 259"/>
        <p:cNvGrpSpPr/>
        <p:nvPr/>
      </p:nvGrpSpPr>
      <p:grpSpPr>
        <a:xfrm>
          <a:off x="0" y="0"/>
          <a:ext cx="0" cy="0"/>
          <a:chOff x="0" y="0"/>
          <a:chExt cx="0" cy="0"/>
        </a:xfrm>
      </p:grpSpPr>
      <p:sp>
        <p:nvSpPr>
          <p:cNvPr id="260" name="Google Shape;260;p32"/>
          <p:cNvSpPr/>
          <p:nvPr/>
        </p:nvSpPr>
        <p:spPr>
          <a:xfrm>
            <a:off x="0" y="0"/>
            <a:ext cx="9144009" cy="5143562"/>
          </a:xfrm>
          <a:custGeom>
            <a:rect b="b" l="l" r="r" t="t"/>
            <a:pathLst>
              <a:path extrusionOk="0" h="61559" w="109437">
                <a:moveTo>
                  <a:pt x="107051" y="5554"/>
                </a:moveTo>
                <a:lnTo>
                  <a:pt x="104662" y="5554"/>
                </a:lnTo>
                <a:lnTo>
                  <a:pt x="104662" y="3165"/>
                </a:lnTo>
                <a:lnTo>
                  <a:pt x="107051" y="3165"/>
                </a:lnTo>
                <a:close/>
                <a:moveTo>
                  <a:pt x="107051" y="8092"/>
                </a:moveTo>
                <a:lnTo>
                  <a:pt x="104662" y="8092"/>
                </a:lnTo>
                <a:lnTo>
                  <a:pt x="104662" y="5703"/>
                </a:lnTo>
                <a:lnTo>
                  <a:pt x="107051" y="5703"/>
                </a:lnTo>
                <a:close/>
                <a:moveTo>
                  <a:pt x="107051" y="10629"/>
                </a:moveTo>
                <a:lnTo>
                  <a:pt x="104662" y="10629"/>
                </a:lnTo>
                <a:lnTo>
                  <a:pt x="104662" y="8240"/>
                </a:lnTo>
                <a:lnTo>
                  <a:pt x="107051" y="8240"/>
                </a:lnTo>
                <a:close/>
                <a:moveTo>
                  <a:pt x="107051" y="13166"/>
                </a:moveTo>
                <a:lnTo>
                  <a:pt x="104662" y="13166"/>
                </a:lnTo>
                <a:lnTo>
                  <a:pt x="104662" y="10777"/>
                </a:lnTo>
                <a:lnTo>
                  <a:pt x="107051" y="10777"/>
                </a:lnTo>
                <a:close/>
                <a:moveTo>
                  <a:pt x="107051" y="15704"/>
                </a:moveTo>
                <a:lnTo>
                  <a:pt x="104662" y="15704"/>
                </a:lnTo>
                <a:lnTo>
                  <a:pt x="104662" y="13316"/>
                </a:lnTo>
                <a:lnTo>
                  <a:pt x="107051" y="13316"/>
                </a:lnTo>
                <a:close/>
                <a:moveTo>
                  <a:pt x="107051" y="18242"/>
                </a:moveTo>
                <a:lnTo>
                  <a:pt x="104662" y="18242"/>
                </a:lnTo>
                <a:lnTo>
                  <a:pt x="104662" y="15853"/>
                </a:lnTo>
                <a:lnTo>
                  <a:pt x="107051" y="15853"/>
                </a:lnTo>
                <a:close/>
                <a:moveTo>
                  <a:pt x="107051" y="20778"/>
                </a:moveTo>
                <a:lnTo>
                  <a:pt x="104662" y="20778"/>
                </a:lnTo>
                <a:lnTo>
                  <a:pt x="104662" y="18389"/>
                </a:lnTo>
                <a:lnTo>
                  <a:pt x="107051" y="18389"/>
                </a:lnTo>
                <a:close/>
                <a:moveTo>
                  <a:pt x="107051" y="23316"/>
                </a:moveTo>
                <a:lnTo>
                  <a:pt x="104662" y="23316"/>
                </a:lnTo>
                <a:lnTo>
                  <a:pt x="104662" y="20928"/>
                </a:lnTo>
                <a:lnTo>
                  <a:pt x="107051" y="20928"/>
                </a:lnTo>
                <a:close/>
                <a:moveTo>
                  <a:pt x="107051" y="25854"/>
                </a:moveTo>
                <a:lnTo>
                  <a:pt x="104662" y="25854"/>
                </a:lnTo>
                <a:lnTo>
                  <a:pt x="104662" y="23465"/>
                </a:lnTo>
                <a:lnTo>
                  <a:pt x="107051" y="23465"/>
                </a:lnTo>
                <a:close/>
                <a:moveTo>
                  <a:pt x="107051" y="28391"/>
                </a:moveTo>
                <a:lnTo>
                  <a:pt x="104662" y="28391"/>
                </a:lnTo>
                <a:lnTo>
                  <a:pt x="104662" y="26002"/>
                </a:lnTo>
                <a:lnTo>
                  <a:pt x="107051" y="26002"/>
                </a:lnTo>
                <a:close/>
                <a:moveTo>
                  <a:pt x="107051" y="30928"/>
                </a:moveTo>
                <a:lnTo>
                  <a:pt x="104662" y="30928"/>
                </a:lnTo>
                <a:lnTo>
                  <a:pt x="104662" y="28540"/>
                </a:lnTo>
                <a:lnTo>
                  <a:pt x="107051" y="28540"/>
                </a:lnTo>
                <a:close/>
                <a:moveTo>
                  <a:pt x="107051" y="33466"/>
                </a:moveTo>
                <a:lnTo>
                  <a:pt x="104662" y="33466"/>
                </a:lnTo>
                <a:lnTo>
                  <a:pt x="104662" y="31077"/>
                </a:lnTo>
                <a:lnTo>
                  <a:pt x="107051" y="31077"/>
                </a:lnTo>
                <a:close/>
                <a:moveTo>
                  <a:pt x="107051" y="36003"/>
                </a:moveTo>
                <a:lnTo>
                  <a:pt x="104662" y="36003"/>
                </a:lnTo>
                <a:lnTo>
                  <a:pt x="104662" y="33614"/>
                </a:lnTo>
                <a:lnTo>
                  <a:pt x="107051" y="33614"/>
                </a:lnTo>
                <a:close/>
                <a:moveTo>
                  <a:pt x="107051" y="38540"/>
                </a:moveTo>
                <a:lnTo>
                  <a:pt x="104662" y="38540"/>
                </a:lnTo>
                <a:lnTo>
                  <a:pt x="104662" y="36152"/>
                </a:lnTo>
                <a:lnTo>
                  <a:pt x="107051" y="36152"/>
                </a:lnTo>
                <a:close/>
                <a:moveTo>
                  <a:pt x="107051" y="41079"/>
                </a:moveTo>
                <a:lnTo>
                  <a:pt x="104662" y="41079"/>
                </a:lnTo>
                <a:lnTo>
                  <a:pt x="104662" y="38690"/>
                </a:lnTo>
                <a:lnTo>
                  <a:pt x="107051" y="38690"/>
                </a:lnTo>
                <a:close/>
                <a:moveTo>
                  <a:pt x="107051" y="43616"/>
                </a:moveTo>
                <a:lnTo>
                  <a:pt x="104662" y="43616"/>
                </a:lnTo>
                <a:lnTo>
                  <a:pt x="104662" y="41226"/>
                </a:lnTo>
                <a:lnTo>
                  <a:pt x="107051" y="41226"/>
                </a:lnTo>
                <a:close/>
                <a:moveTo>
                  <a:pt x="107051" y="46152"/>
                </a:moveTo>
                <a:lnTo>
                  <a:pt x="104662" y="46152"/>
                </a:lnTo>
                <a:lnTo>
                  <a:pt x="104662" y="43764"/>
                </a:lnTo>
                <a:lnTo>
                  <a:pt x="107051" y="43764"/>
                </a:lnTo>
                <a:close/>
                <a:moveTo>
                  <a:pt x="107051" y="48691"/>
                </a:moveTo>
                <a:lnTo>
                  <a:pt x="104662" y="48691"/>
                </a:lnTo>
                <a:lnTo>
                  <a:pt x="104662" y="46302"/>
                </a:lnTo>
                <a:lnTo>
                  <a:pt x="107051" y="46302"/>
                </a:lnTo>
                <a:close/>
                <a:moveTo>
                  <a:pt x="107051" y="51228"/>
                </a:moveTo>
                <a:lnTo>
                  <a:pt x="104662" y="51228"/>
                </a:lnTo>
                <a:lnTo>
                  <a:pt x="104662" y="48839"/>
                </a:lnTo>
                <a:lnTo>
                  <a:pt x="107051" y="48839"/>
                </a:lnTo>
                <a:close/>
                <a:moveTo>
                  <a:pt x="107051" y="53765"/>
                </a:moveTo>
                <a:lnTo>
                  <a:pt x="104662" y="53765"/>
                </a:lnTo>
                <a:lnTo>
                  <a:pt x="104662" y="51376"/>
                </a:lnTo>
                <a:lnTo>
                  <a:pt x="107051" y="51376"/>
                </a:lnTo>
                <a:close/>
                <a:moveTo>
                  <a:pt x="107051" y="56303"/>
                </a:moveTo>
                <a:lnTo>
                  <a:pt x="104662" y="56303"/>
                </a:lnTo>
                <a:lnTo>
                  <a:pt x="104662" y="53914"/>
                </a:lnTo>
                <a:lnTo>
                  <a:pt x="107051" y="53914"/>
                </a:lnTo>
                <a:close/>
                <a:moveTo>
                  <a:pt x="107051" y="58840"/>
                </a:moveTo>
                <a:lnTo>
                  <a:pt x="104662" y="58840"/>
                </a:lnTo>
                <a:lnTo>
                  <a:pt x="104662" y="56451"/>
                </a:lnTo>
                <a:lnTo>
                  <a:pt x="107051" y="56451"/>
                </a:lnTo>
                <a:close/>
                <a:moveTo>
                  <a:pt x="104514" y="5554"/>
                </a:moveTo>
                <a:lnTo>
                  <a:pt x="102125" y="5554"/>
                </a:lnTo>
                <a:lnTo>
                  <a:pt x="102125" y="3165"/>
                </a:lnTo>
                <a:lnTo>
                  <a:pt x="104514" y="3165"/>
                </a:lnTo>
                <a:close/>
                <a:moveTo>
                  <a:pt x="104514" y="8092"/>
                </a:moveTo>
                <a:lnTo>
                  <a:pt x="102125" y="8092"/>
                </a:lnTo>
                <a:lnTo>
                  <a:pt x="102125" y="5703"/>
                </a:lnTo>
                <a:lnTo>
                  <a:pt x="104514" y="5703"/>
                </a:lnTo>
                <a:close/>
                <a:moveTo>
                  <a:pt x="104514" y="10629"/>
                </a:moveTo>
                <a:lnTo>
                  <a:pt x="102125" y="10629"/>
                </a:lnTo>
                <a:lnTo>
                  <a:pt x="102125" y="8240"/>
                </a:lnTo>
                <a:lnTo>
                  <a:pt x="104514" y="8240"/>
                </a:lnTo>
                <a:close/>
                <a:moveTo>
                  <a:pt x="104514" y="13166"/>
                </a:moveTo>
                <a:lnTo>
                  <a:pt x="102125" y="13166"/>
                </a:lnTo>
                <a:lnTo>
                  <a:pt x="102125" y="10777"/>
                </a:lnTo>
                <a:lnTo>
                  <a:pt x="104514" y="10777"/>
                </a:lnTo>
                <a:close/>
                <a:moveTo>
                  <a:pt x="104514" y="15704"/>
                </a:moveTo>
                <a:lnTo>
                  <a:pt x="102125" y="15704"/>
                </a:lnTo>
                <a:lnTo>
                  <a:pt x="102125" y="13316"/>
                </a:lnTo>
                <a:lnTo>
                  <a:pt x="104514" y="13316"/>
                </a:lnTo>
                <a:close/>
                <a:moveTo>
                  <a:pt x="104514" y="18242"/>
                </a:moveTo>
                <a:lnTo>
                  <a:pt x="102125" y="18242"/>
                </a:lnTo>
                <a:lnTo>
                  <a:pt x="102125" y="15853"/>
                </a:lnTo>
                <a:lnTo>
                  <a:pt x="104514" y="15853"/>
                </a:lnTo>
                <a:close/>
                <a:moveTo>
                  <a:pt x="104514" y="20778"/>
                </a:moveTo>
                <a:lnTo>
                  <a:pt x="102125" y="20778"/>
                </a:lnTo>
                <a:lnTo>
                  <a:pt x="102125" y="18389"/>
                </a:lnTo>
                <a:lnTo>
                  <a:pt x="104514" y="18389"/>
                </a:lnTo>
                <a:close/>
                <a:moveTo>
                  <a:pt x="104514" y="23316"/>
                </a:moveTo>
                <a:lnTo>
                  <a:pt x="102125" y="23316"/>
                </a:lnTo>
                <a:lnTo>
                  <a:pt x="102125" y="20928"/>
                </a:lnTo>
                <a:lnTo>
                  <a:pt x="104514" y="20928"/>
                </a:lnTo>
                <a:close/>
                <a:moveTo>
                  <a:pt x="104514" y="25854"/>
                </a:moveTo>
                <a:lnTo>
                  <a:pt x="102125" y="25854"/>
                </a:lnTo>
                <a:lnTo>
                  <a:pt x="102125" y="23465"/>
                </a:lnTo>
                <a:lnTo>
                  <a:pt x="104514" y="23465"/>
                </a:lnTo>
                <a:close/>
                <a:moveTo>
                  <a:pt x="104514" y="28391"/>
                </a:moveTo>
                <a:lnTo>
                  <a:pt x="102125" y="28391"/>
                </a:lnTo>
                <a:lnTo>
                  <a:pt x="102125" y="26002"/>
                </a:lnTo>
                <a:lnTo>
                  <a:pt x="104514" y="26002"/>
                </a:lnTo>
                <a:close/>
                <a:moveTo>
                  <a:pt x="104514" y="30928"/>
                </a:moveTo>
                <a:lnTo>
                  <a:pt x="102125" y="30928"/>
                </a:lnTo>
                <a:lnTo>
                  <a:pt x="102125" y="28540"/>
                </a:lnTo>
                <a:lnTo>
                  <a:pt x="104514" y="28540"/>
                </a:lnTo>
                <a:close/>
                <a:moveTo>
                  <a:pt x="104514" y="33466"/>
                </a:moveTo>
                <a:lnTo>
                  <a:pt x="102125" y="33466"/>
                </a:lnTo>
                <a:lnTo>
                  <a:pt x="102125" y="31077"/>
                </a:lnTo>
                <a:lnTo>
                  <a:pt x="104514" y="31077"/>
                </a:lnTo>
                <a:close/>
                <a:moveTo>
                  <a:pt x="104514" y="36003"/>
                </a:moveTo>
                <a:lnTo>
                  <a:pt x="102125" y="36003"/>
                </a:lnTo>
                <a:lnTo>
                  <a:pt x="102125" y="33614"/>
                </a:lnTo>
                <a:lnTo>
                  <a:pt x="104514" y="33614"/>
                </a:lnTo>
                <a:close/>
                <a:moveTo>
                  <a:pt x="104514" y="38540"/>
                </a:moveTo>
                <a:lnTo>
                  <a:pt x="102125" y="38540"/>
                </a:lnTo>
                <a:lnTo>
                  <a:pt x="102125" y="36152"/>
                </a:lnTo>
                <a:lnTo>
                  <a:pt x="104514" y="36152"/>
                </a:lnTo>
                <a:close/>
                <a:moveTo>
                  <a:pt x="104514" y="41079"/>
                </a:moveTo>
                <a:lnTo>
                  <a:pt x="102125" y="41079"/>
                </a:lnTo>
                <a:lnTo>
                  <a:pt x="102125" y="38690"/>
                </a:lnTo>
                <a:lnTo>
                  <a:pt x="104514" y="38690"/>
                </a:lnTo>
                <a:close/>
                <a:moveTo>
                  <a:pt x="104514" y="43616"/>
                </a:moveTo>
                <a:lnTo>
                  <a:pt x="102125" y="43616"/>
                </a:lnTo>
                <a:lnTo>
                  <a:pt x="102125" y="41226"/>
                </a:lnTo>
                <a:lnTo>
                  <a:pt x="104514" y="41226"/>
                </a:lnTo>
                <a:close/>
                <a:moveTo>
                  <a:pt x="104514" y="46152"/>
                </a:moveTo>
                <a:lnTo>
                  <a:pt x="102125" y="46152"/>
                </a:lnTo>
                <a:lnTo>
                  <a:pt x="102125" y="43764"/>
                </a:lnTo>
                <a:lnTo>
                  <a:pt x="104514" y="43764"/>
                </a:lnTo>
                <a:close/>
                <a:moveTo>
                  <a:pt x="104514" y="48691"/>
                </a:moveTo>
                <a:lnTo>
                  <a:pt x="102125" y="48691"/>
                </a:lnTo>
                <a:lnTo>
                  <a:pt x="102125" y="46302"/>
                </a:lnTo>
                <a:lnTo>
                  <a:pt x="104514" y="46302"/>
                </a:lnTo>
                <a:close/>
                <a:moveTo>
                  <a:pt x="104514" y="51228"/>
                </a:moveTo>
                <a:lnTo>
                  <a:pt x="102125" y="51228"/>
                </a:lnTo>
                <a:lnTo>
                  <a:pt x="102125" y="48839"/>
                </a:lnTo>
                <a:lnTo>
                  <a:pt x="104514" y="48839"/>
                </a:lnTo>
                <a:close/>
                <a:moveTo>
                  <a:pt x="104514" y="53765"/>
                </a:moveTo>
                <a:lnTo>
                  <a:pt x="102125" y="53765"/>
                </a:lnTo>
                <a:lnTo>
                  <a:pt x="102125" y="51376"/>
                </a:lnTo>
                <a:lnTo>
                  <a:pt x="104514" y="51376"/>
                </a:lnTo>
                <a:close/>
                <a:moveTo>
                  <a:pt x="104514" y="56303"/>
                </a:moveTo>
                <a:lnTo>
                  <a:pt x="102125" y="56303"/>
                </a:lnTo>
                <a:lnTo>
                  <a:pt x="102125" y="53914"/>
                </a:lnTo>
                <a:lnTo>
                  <a:pt x="104514" y="53914"/>
                </a:lnTo>
                <a:close/>
                <a:moveTo>
                  <a:pt x="104514" y="58840"/>
                </a:moveTo>
                <a:lnTo>
                  <a:pt x="102125" y="58840"/>
                </a:lnTo>
                <a:lnTo>
                  <a:pt x="102125" y="56451"/>
                </a:lnTo>
                <a:lnTo>
                  <a:pt x="104514" y="56451"/>
                </a:lnTo>
                <a:close/>
                <a:moveTo>
                  <a:pt x="101977" y="5554"/>
                </a:moveTo>
                <a:lnTo>
                  <a:pt x="99588" y="5554"/>
                </a:lnTo>
                <a:lnTo>
                  <a:pt x="99588" y="3165"/>
                </a:lnTo>
                <a:lnTo>
                  <a:pt x="101977" y="3165"/>
                </a:lnTo>
                <a:close/>
                <a:moveTo>
                  <a:pt x="101977" y="8092"/>
                </a:moveTo>
                <a:lnTo>
                  <a:pt x="99588" y="8092"/>
                </a:lnTo>
                <a:lnTo>
                  <a:pt x="99588" y="5703"/>
                </a:lnTo>
                <a:lnTo>
                  <a:pt x="101977" y="5703"/>
                </a:lnTo>
                <a:close/>
                <a:moveTo>
                  <a:pt x="101977" y="10629"/>
                </a:moveTo>
                <a:lnTo>
                  <a:pt x="99588" y="10629"/>
                </a:lnTo>
                <a:lnTo>
                  <a:pt x="99588" y="8240"/>
                </a:lnTo>
                <a:lnTo>
                  <a:pt x="101977" y="8240"/>
                </a:lnTo>
                <a:close/>
                <a:moveTo>
                  <a:pt x="101977" y="13166"/>
                </a:moveTo>
                <a:lnTo>
                  <a:pt x="99588" y="13166"/>
                </a:lnTo>
                <a:lnTo>
                  <a:pt x="99588" y="10777"/>
                </a:lnTo>
                <a:lnTo>
                  <a:pt x="101977" y="10777"/>
                </a:lnTo>
                <a:close/>
                <a:moveTo>
                  <a:pt x="101977" y="15704"/>
                </a:moveTo>
                <a:lnTo>
                  <a:pt x="99588" y="15704"/>
                </a:lnTo>
                <a:lnTo>
                  <a:pt x="99588" y="13316"/>
                </a:lnTo>
                <a:lnTo>
                  <a:pt x="101977" y="13316"/>
                </a:lnTo>
                <a:close/>
                <a:moveTo>
                  <a:pt x="101977" y="18242"/>
                </a:moveTo>
                <a:lnTo>
                  <a:pt x="99588" y="18242"/>
                </a:lnTo>
                <a:lnTo>
                  <a:pt x="99588" y="15853"/>
                </a:lnTo>
                <a:lnTo>
                  <a:pt x="101977" y="15853"/>
                </a:lnTo>
                <a:close/>
                <a:moveTo>
                  <a:pt x="101977" y="20778"/>
                </a:moveTo>
                <a:lnTo>
                  <a:pt x="99588" y="20778"/>
                </a:lnTo>
                <a:lnTo>
                  <a:pt x="99588" y="18389"/>
                </a:lnTo>
                <a:lnTo>
                  <a:pt x="101977" y="18389"/>
                </a:lnTo>
                <a:close/>
                <a:moveTo>
                  <a:pt x="101977" y="23316"/>
                </a:moveTo>
                <a:lnTo>
                  <a:pt x="99588" y="23316"/>
                </a:lnTo>
                <a:lnTo>
                  <a:pt x="99588" y="20928"/>
                </a:lnTo>
                <a:lnTo>
                  <a:pt x="101977" y="20928"/>
                </a:lnTo>
                <a:close/>
                <a:moveTo>
                  <a:pt x="101977" y="25854"/>
                </a:moveTo>
                <a:lnTo>
                  <a:pt x="99588" y="25854"/>
                </a:lnTo>
                <a:lnTo>
                  <a:pt x="99588" y="23465"/>
                </a:lnTo>
                <a:lnTo>
                  <a:pt x="101977" y="23465"/>
                </a:lnTo>
                <a:close/>
                <a:moveTo>
                  <a:pt x="101977" y="28391"/>
                </a:moveTo>
                <a:lnTo>
                  <a:pt x="99588" y="28391"/>
                </a:lnTo>
                <a:lnTo>
                  <a:pt x="99588" y="26002"/>
                </a:lnTo>
                <a:lnTo>
                  <a:pt x="101977" y="26002"/>
                </a:lnTo>
                <a:close/>
                <a:moveTo>
                  <a:pt x="101977" y="30928"/>
                </a:moveTo>
                <a:lnTo>
                  <a:pt x="99588" y="30928"/>
                </a:lnTo>
                <a:lnTo>
                  <a:pt x="99588" y="28540"/>
                </a:lnTo>
                <a:lnTo>
                  <a:pt x="101977" y="28540"/>
                </a:lnTo>
                <a:close/>
                <a:moveTo>
                  <a:pt x="101977" y="33466"/>
                </a:moveTo>
                <a:lnTo>
                  <a:pt x="99588" y="33466"/>
                </a:lnTo>
                <a:lnTo>
                  <a:pt x="99588" y="31077"/>
                </a:lnTo>
                <a:lnTo>
                  <a:pt x="101977" y="31077"/>
                </a:lnTo>
                <a:close/>
                <a:moveTo>
                  <a:pt x="101977" y="36003"/>
                </a:moveTo>
                <a:lnTo>
                  <a:pt x="99588" y="36003"/>
                </a:lnTo>
                <a:lnTo>
                  <a:pt x="99588" y="33614"/>
                </a:lnTo>
                <a:lnTo>
                  <a:pt x="101977" y="33614"/>
                </a:lnTo>
                <a:close/>
                <a:moveTo>
                  <a:pt x="101977" y="38540"/>
                </a:moveTo>
                <a:lnTo>
                  <a:pt x="99588" y="38540"/>
                </a:lnTo>
                <a:lnTo>
                  <a:pt x="99588" y="36152"/>
                </a:lnTo>
                <a:lnTo>
                  <a:pt x="101977" y="36152"/>
                </a:lnTo>
                <a:close/>
                <a:moveTo>
                  <a:pt x="101977" y="41079"/>
                </a:moveTo>
                <a:lnTo>
                  <a:pt x="99588" y="41079"/>
                </a:lnTo>
                <a:lnTo>
                  <a:pt x="99588" y="38690"/>
                </a:lnTo>
                <a:lnTo>
                  <a:pt x="101977" y="38690"/>
                </a:lnTo>
                <a:close/>
                <a:moveTo>
                  <a:pt x="101977" y="43616"/>
                </a:moveTo>
                <a:lnTo>
                  <a:pt x="99588" y="43616"/>
                </a:lnTo>
                <a:lnTo>
                  <a:pt x="99588" y="41226"/>
                </a:lnTo>
                <a:lnTo>
                  <a:pt x="101977" y="41226"/>
                </a:lnTo>
                <a:close/>
                <a:moveTo>
                  <a:pt x="101977" y="46152"/>
                </a:moveTo>
                <a:lnTo>
                  <a:pt x="99588" y="46152"/>
                </a:lnTo>
                <a:lnTo>
                  <a:pt x="99588" y="43764"/>
                </a:lnTo>
                <a:lnTo>
                  <a:pt x="101977" y="43764"/>
                </a:lnTo>
                <a:close/>
                <a:moveTo>
                  <a:pt x="101977" y="48691"/>
                </a:moveTo>
                <a:lnTo>
                  <a:pt x="99588" y="48691"/>
                </a:lnTo>
                <a:lnTo>
                  <a:pt x="99588" y="46302"/>
                </a:lnTo>
                <a:lnTo>
                  <a:pt x="101977" y="46302"/>
                </a:lnTo>
                <a:close/>
                <a:moveTo>
                  <a:pt x="101977" y="51228"/>
                </a:moveTo>
                <a:lnTo>
                  <a:pt x="99588" y="51228"/>
                </a:lnTo>
                <a:lnTo>
                  <a:pt x="99588" y="48839"/>
                </a:lnTo>
                <a:lnTo>
                  <a:pt x="101977" y="48839"/>
                </a:lnTo>
                <a:close/>
                <a:moveTo>
                  <a:pt x="101977" y="53765"/>
                </a:moveTo>
                <a:lnTo>
                  <a:pt x="99588" y="53765"/>
                </a:lnTo>
                <a:lnTo>
                  <a:pt x="99588" y="51376"/>
                </a:lnTo>
                <a:lnTo>
                  <a:pt x="101977" y="51376"/>
                </a:lnTo>
                <a:close/>
                <a:moveTo>
                  <a:pt x="101977" y="56303"/>
                </a:moveTo>
                <a:lnTo>
                  <a:pt x="99588" y="56303"/>
                </a:lnTo>
                <a:lnTo>
                  <a:pt x="99588" y="53914"/>
                </a:lnTo>
                <a:lnTo>
                  <a:pt x="101977" y="53914"/>
                </a:lnTo>
                <a:close/>
                <a:moveTo>
                  <a:pt x="101977" y="58840"/>
                </a:moveTo>
                <a:lnTo>
                  <a:pt x="99588" y="58840"/>
                </a:lnTo>
                <a:lnTo>
                  <a:pt x="99588" y="56451"/>
                </a:lnTo>
                <a:lnTo>
                  <a:pt x="101977" y="56451"/>
                </a:lnTo>
                <a:close/>
                <a:moveTo>
                  <a:pt x="99439" y="5554"/>
                </a:moveTo>
                <a:lnTo>
                  <a:pt x="97050" y="5554"/>
                </a:lnTo>
                <a:lnTo>
                  <a:pt x="97050" y="3165"/>
                </a:lnTo>
                <a:lnTo>
                  <a:pt x="99439" y="3165"/>
                </a:lnTo>
                <a:close/>
                <a:moveTo>
                  <a:pt x="99439" y="8092"/>
                </a:moveTo>
                <a:lnTo>
                  <a:pt x="97050" y="8092"/>
                </a:lnTo>
                <a:lnTo>
                  <a:pt x="97050" y="5703"/>
                </a:lnTo>
                <a:lnTo>
                  <a:pt x="99439" y="5703"/>
                </a:lnTo>
                <a:close/>
                <a:moveTo>
                  <a:pt x="99439" y="10629"/>
                </a:moveTo>
                <a:lnTo>
                  <a:pt x="97050" y="10629"/>
                </a:lnTo>
                <a:lnTo>
                  <a:pt x="97050" y="8240"/>
                </a:lnTo>
                <a:lnTo>
                  <a:pt x="99439" y="8240"/>
                </a:lnTo>
                <a:close/>
                <a:moveTo>
                  <a:pt x="99439" y="13166"/>
                </a:moveTo>
                <a:lnTo>
                  <a:pt x="97050" y="13166"/>
                </a:lnTo>
                <a:lnTo>
                  <a:pt x="97050" y="10777"/>
                </a:lnTo>
                <a:lnTo>
                  <a:pt x="99439" y="10777"/>
                </a:lnTo>
                <a:close/>
                <a:moveTo>
                  <a:pt x="99439" y="15704"/>
                </a:moveTo>
                <a:lnTo>
                  <a:pt x="97050" y="15704"/>
                </a:lnTo>
                <a:lnTo>
                  <a:pt x="97050" y="13316"/>
                </a:lnTo>
                <a:lnTo>
                  <a:pt x="99439" y="13316"/>
                </a:lnTo>
                <a:close/>
                <a:moveTo>
                  <a:pt x="99439" y="18242"/>
                </a:moveTo>
                <a:lnTo>
                  <a:pt x="97050" y="18242"/>
                </a:lnTo>
                <a:lnTo>
                  <a:pt x="97050" y="15853"/>
                </a:lnTo>
                <a:lnTo>
                  <a:pt x="99439" y="15853"/>
                </a:lnTo>
                <a:close/>
                <a:moveTo>
                  <a:pt x="99439" y="20778"/>
                </a:moveTo>
                <a:lnTo>
                  <a:pt x="97050" y="20778"/>
                </a:lnTo>
                <a:lnTo>
                  <a:pt x="97050" y="18389"/>
                </a:lnTo>
                <a:lnTo>
                  <a:pt x="99439" y="18389"/>
                </a:lnTo>
                <a:close/>
                <a:moveTo>
                  <a:pt x="99439" y="23316"/>
                </a:moveTo>
                <a:lnTo>
                  <a:pt x="97050" y="23316"/>
                </a:lnTo>
                <a:lnTo>
                  <a:pt x="97050" y="20928"/>
                </a:lnTo>
                <a:lnTo>
                  <a:pt x="99439" y="20928"/>
                </a:lnTo>
                <a:close/>
                <a:moveTo>
                  <a:pt x="99439" y="25854"/>
                </a:moveTo>
                <a:lnTo>
                  <a:pt x="97050" y="25854"/>
                </a:lnTo>
                <a:lnTo>
                  <a:pt x="97050" y="23465"/>
                </a:lnTo>
                <a:lnTo>
                  <a:pt x="99439" y="23465"/>
                </a:lnTo>
                <a:close/>
                <a:moveTo>
                  <a:pt x="99439" y="28391"/>
                </a:moveTo>
                <a:lnTo>
                  <a:pt x="97050" y="28391"/>
                </a:lnTo>
                <a:lnTo>
                  <a:pt x="97050" y="26002"/>
                </a:lnTo>
                <a:lnTo>
                  <a:pt x="99439" y="26002"/>
                </a:lnTo>
                <a:close/>
                <a:moveTo>
                  <a:pt x="99439" y="30928"/>
                </a:moveTo>
                <a:lnTo>
                  <a:pt x="97050" y="30928"/>
                </a:lnTo>
                <a:lnTo>
                  <a:pt x="97050" y="28540"/>
                </a:lnTo>
                <a:lnTo>
                  <a:pt x="99439" y="28540"/>
                </a:lnTo>
                <a:close/>
                <a:moveTo>
                  <a:pt x="99439" y="33466"/>
                </a:moveTo>
                <a:lnTo>
                  <a:pt x="97050" y="33466"/>
                </a:lnTo>
                <a:lnTo>
                  <a:pt x="97050" y="31077"/>
                </a:lnTo>
                <a:lnTo>
                  <a:pt x="99439" y="31077"/>
                </a:lnTo>
                <a:close/>
                <a:moveTo>
                  <a:pt x="99439" y="36003"/>
                </a:moveTo>
                <a:lnTo>
                  <a:pt x="97050" y="36003"/>
                </a:lnTo>
                <a:lnTo>
                  <a:pt x="97050" y="33614"/>
                </a:lnTo>
                <a:lnTo>
                  <a:pt x="99439" y="33614"/>
                </a:lnTo>
                <a:close/>
                <a:moveTo>
                  <a:pt x="99439" y="38540"/>
                </a:moveTo>
                <a:lnTo>
                  <a:pt x="97050" y="38540"/>
                </a:lnTo>
                <a:lnTo>
                  <a:pt x="97050" y="36152"/>
                </a:lnTo>
                <a:lnTo>
                  <a:pt x="99439" y="36152"/>
                </a:lnTo>
                <a:close/>
                <a:moveTo>
                  <a:pt x="99439" y="41079"/>
                </a:moveTo>
                <a:lnTo>
                  <a:pt x="97050" y="41079"/>
                </a:lnTo>
                <a:lnTo>
                  <a:pt x="97050" y="38690"/>
                </a:lnTo>
                <a:lnTo>
                  <a:pt x="99439" y="38690"/>
                </a:lnTo>
                <a:close/>
                <a:moveTo>
                  <a:pt x="99439" y="43616"/>
                </a:moveTo>
                <a:lnTo>
                  <a:pt x="97050" y="43616"/>
                </a:lnTo>
                <a:lnTo>
                  <a:pt x="97050" y="41226"/>
                </a:lnTo>
                <a:lnTo>
                  <a:pt x="99439" y="41226"/>
                </a:lnTo>
                <a:close/>
                <a:moveTo>
                  <a:pt x="99439" y="46152"/>
                </a:moveTo>
                <a:lnTo>
                  <a:pt x="97050" y="46152"/>
                </a:lnTo>
                <a:lnTo>
                  <a:pt x="97050" y="43764"/>
                </a:lnTo>
                <a:lnTo>
                  <a:pt x="99439" y="43764"/>
                </a:lnTo>
                <a:close/>
                <a:moveTo>
                  <a:pt x="99439" y="48691"/>
                </a:moveTo>
                <a:lnTo>
                  <a:pt x="97050" y="48691"/>
                </a:lnTo>
                <a:lnTo>
                  <a:pt x="97050" y="46302"/>
                </a:lnTo>
                <a:lnTo>
                  <a:pt x="99439" y="46302"/>
                </a:lnTo>
                <a:close/>
                <a:moveTo>
                  <a:pt x="99439" y="51228"/>
                </a:moveTo>
                <a:lnTo>
                  <a:pt x="97050" y="51228"/>
                </a:lnTo>
                <a:lnTo>
                  <a:pt x="97050" y="48839"/>
                </a:lnTo>
                <a:lnTo>
                  <a:pt x="99439" y="48839"/>
                </a:lnTo>
                <a:close/>
                <a:moveTo>
                  <a:pt x="99439" y="53765"/>
                </a:moveTo>
                <a:lnTo>
                  <a:pt x="97050" y="53765"/>
                </a:lnTo>
                <a:lnTo>
                  <a:pt x="97050" y="51376"/>
                </a:lnTo>
                <a:lnTo>
                  <a:pt x="99439" y="51376"/>
                </a:lnTo>
                <a:close/>
                <a:moveTo>
                  <a:pt x="99439" y="56303"/>
                </a:moveTo>
                <a:lnTo>
                  <a:pt x="97050" y="56303"/>
                </a:lnTo>
                <a:lnTo>
                  <a:pt x="97050" y="53914"/>
                </a:lnTo>
                <a:lnTo>
                  <a:pt x="99439" y="53914"/>
                </a:lnTo>
                <a:close/>
                <a:moveTo>
                  <a:pt x="99439" y="58840"/>
                </a:moveTo>
                <a:lnTo>
                  <a:pt x="97050" y="58840"/>
                </a:lnTo>
                <a:lnTo>
                  <a:pt x="97050" y="56451"/>
                </a:lnTo>
                <a:lnTo>
                  <a:pt x="99439" y="56451"/>
                </a:lnTo>
                <a:close/>
                <a:moveTo>
                  <a:pt x="96901" y="5554"/>
                </a:moveTo>
                <a:lnTo>
                  <a:pt x="94513" y="5554"/>
                </a:lnTo>
                <a:lnTo>
                  <a:pt x="94513" y="3165"/>
                </a:lnTo>
                <a:lnTo>
                  <a:pt x="96901" y="3165"/>
                </a:lnTo>
                <a:close/>
                <a:moveTo>
                  <a:pt x="96901" y="8092"/>
                </a:moveTo>
                <a:lnTo>
                  <a:pt x="94513" y="8092"/>
                </a:lnTo>
                <a:lnTo>
                  <a:pt x="94513" y="5703"/>
                </a:lnTo>
                <a:lnTo>
                  <a:pt x="96901" y="5703"/>
                </a:lnTo>
                <a:close/>
                <a:moveTo>
                  <a:pt x="96901" y="10629"/>
                </a:moveTo>
                <a:lnTo>
                  <a:pt x="94513" y="10629"/>
                </a:lnTo>
                <a:lnTo>
                  <a:pt x="94513" y="8240"/>
                </a:lnTo>
                <a:lnTo>
                  <a:pt x="96901" y="8240"/>
                </a:lnTo>
                <a:close/>
                <a:moveTo>
                  <a:pt x="96901" y="13166"/>
                </a:moveTo>
                <a:lnTo>
                  <a:pt x="94513" y="13166"/>
                </a:lnTo>
                <a:lnTo>
                  <a:pt x="94513" y="10777"/>
                </a:lnTo>
                <a:lnTo>
                  <a:pt x="96901" y="10777"/>
                </a:lnTo>
                <a:close/>
                <a:moveTo>
                  <a:pt x="96901" y="15704"/>
                </a:moveTo>
                <a:lnTo>
                  <a:pt x="94513" y="15704"/>
                </a:lnTo>
                <a:lnTo>
                  <a:pt x="94513" y="13316"/>
                </a:lnTo>
                <a:lnTo>
                  <a:pt x="96901" y="13316"/>
                </a:lnTo>
                <a:close/>
                <a:moveTo>
                  <a:pt x="96901" y="18242"/>
                </a:moveTo>
                <a:lnTo>
                  <a:pt x="94513" y="18242"/>
                </a:lnTo>
                <a:lnTo>
                  <a:pt x="94513" y="15853"/>
                </a:lnTo>
                <a:lnTo>
                  <a:pt x="96901" y="15853"/>
                </a:lnTo>
                <a:close/>
                <a:moveTo>
                  <a:pt x="96901" y="20778"/>
                </a:moveTo>
                <a:lnTo>
                  <a:pt x="94513" y="20778"/>
                </a:lnTo>
                <a:lnTo>
                  <a:pt x="94513" y="18389"/>
                </a:lnTo>
                <a:lnTo>
                  <a:pt x="96901" y="18389"/>
                </a:lnTo>
                <a:close/>
                <a:moveTo>
                  <a:pt x="96901" y="23316"/>
                </a:moveTo>
                <a:lnTo>
                  <a:pt x="94513" y="23316"/>
                </a:lnTo>
                <a:lnTo>
                  <a:pt x="94513" y="20928"/>
                </a:lnTo>
                <a:lnTo>
                  <a:pt x="96901" y="20928"/>
                </a:lnTo>
                <a:close/>
                <a:moveTo>
                  <a:pt x="96901" y="25854"/>
                </a:moveTo>
                <a:lnTo>
                  <a:pt x="94513" y="25854"/>
                </a:lnTo>
                <a:lnTo>
                  <a:pt x="94513" y="23465"/>
                </a:lnTo>
                <a:lnTo>
                  <a:pt x="96901" y="23465"/>
                </a:lnTo>
                <a:close/>
                <a:moveTo>
                  <a:pt x="96901" y="28391"/>
                </a:moveTo>
                <a:lnTo>
                  <a:pt x="94513" y="28391"/>
                </a:lnTo>
                <a:lnTo>
                  <a:pt x="94513" y="26002"/>
                </a:lnTo>
                <a:lnTo>
                  <a:pt x="96901" y="26002"/>
                </a:lnTo>
                <a:close/>
                <a:moveTo>
                  <a:pt x="96901" y="30928"/>
                </a:moveTo>
                <a:lnTo>
                  <a:pt x="94513" y="30928"/>
                </a:lnTo>
                <a:lnTo>
                  <a:pt x="94513" y="28540"/>
                </a:lnTo>
                <a:lnTo>
                  <a:pt x="96901" y="28540"/>
                </a:lnTo>
                <a:close/>
                <a:moveTo>
                  <a:pt x="96901" y="33466"/>
                </a:moveTo>
                <a:lnTo>
                  <a:pt x="94513" y="33466"/>
                </a:lnTo>
                <a:lnTo>
                  <a:pt x="94513" y="31077"/>
                </a:lnTo>
                <a:lnTo>
                  <a:pt x="96901" y="31077"/>
                </a:lnTo>
                <a:close/>
                <a:moveTo>
                  <a:pt x="96901" y="36003"/>
                </a:moveTo>
                <a:lnTo>
                  <a:pt x="94513" y="36003"/>
                </a:lnTo>
                <a:lnTo>
                  <a:pt x="94513" y="33614"/>
                </a:lnTo>
                <a:lnTo>
                  <a:pt x="96901" y="33614"/>
                </a:lnTo>
                <a:close/>
                <a:moveTo>
                  <a:pt x="96901" y="38540"/>
                </a:moveTo>
                <a:lnTo>
                  <a:pt x="94513" y="38540"/>
                </a:lnTo>
                <a:lnTo>
                  <a:pt x="94513" y="36152"/>
                </a:lnTo>
                <a:lnTo>
                  <a:pt x="96901" y="36152"/>
                </a:lnTo>
                <a:close/>
                <a:moveTo>
                  <a:pt x="96901" y="41079"/>
                </a:moveTo>
                <a:lnTo>
                  <a:pt x="94513" y="41079"/>
                </a:lnTo>
                <a:lnTo>
                  <a:pt x="94513" y="38690"/>
                </a:lnTo>
                <a:lnTo>
                  <a:pt x="96901" y="38690"/>
                </a:lnTo>
                <a:close/>
                <a:moveTo>
                  <a:pt x="96901" y="43616"/>
                </a:moveTo>
                <a:lnTo>
                  <a:pt x="94513" y="43616"/>
                </a:lnTo>
                <a:lnTo>
                  <a:pt x="94513" y="41226"/>
                </a:lnTo>
                <a:lnTo>
                  <a:pt x="96901" y="41226"/>
                </a:lnTo>
                <a:close/>
                <a:moveTo>
                  <a:pt x="96901" y="46152"/>
                </a:moveTo>
                <a:lnTo>
                  <a:pt x="94513" y="46152"/>
                </a:lnTo>
                <a:lnTo>
                  <a:pt x="94513" y="43764"/>
                </a:lnTo>
                <a:lnTo>
                  <a:pt x="96901" y="43764"/>
                </a:lnTo>
                <a:close/>
                <a:moveTo>
                  <a:pt x="96901" y="48691"/>
                </a:moveTo>
                <a:lnTo>
                  <a:pt x="94513" y="48691"/>
                </a:lnTo>
                <a:lnTo>
                  <a:pt x="94513" y="46302"/>
                </a:lnTo>
                <a:lnTo>
                  <a:pt x="96901" y="46302"/>
                </a:lnTo>
                <a:close/>
                <a:moveTo>
                  <a:pt x="96901" y="51228"/>
                </a:moveTo>
                <a:lnTo>
                  <a:pt x="94513" y="51228"/>
                </a:lnTo>
                <a:lnTo>
                  <a:pt x="94513" y="48839"/>
                </a:lnTo>
                <a:lnTo>
                  <a:pt x="96901" y="48839"/>
                </a:lnTo>
                <a:close/>
                <a:moveTo>
                  <a:pt x="96901" y="53765"/>
                </a:moveTo>
                <a:lnTo>
                  <a:pt x="94513" y="53765"/>
                </a:lnTo>
                <a:lnTo>
                  <a:pt x="94513" y="51376"/>
                </a:lnTo>
                <a:lnTo>
                  <a:pt x="96901" y="51376"/>
                </a:lnTo>
                <a:close/>
                <a:moveTo>
                  <a:pt x="96901" y="56303"/>
                </a:moveTo>
                <a:lnTo>
                  <a:pt x="94513" y="56303"/>
                </a:lnTo>
                <a:lnTo>
                  <a:pt x="94513" y="53914"/>
                </a:lnTo>
                <a:lnTo>
                  <a:pt x="96901" y="53914"/>
                </a:lnTo>
                <a:close/>
                <a:moveTo>
                  <a:pt x="96901" y="58840"/>
                </a:moveTo>
                <a:lnTo>
                  <a:pt x="94513" y="58840"/>
                </a:lnTo>
                <a:lnTo>
                  <a:pt x="94513" y="56451"/>
                </a:lnTo>
                <a:lnTo>
                  <a:pt x="96901" y="56451"/>
                </a:lnTo>
                <a:close/>
                <a:moveTo>
                  <a:pt x="94364" y="5554"/>
                </a:moveTo>
                <a:lnTo>
                  <a:pt x="91975" y="5554"/>
                </a:lnTo>
                <a:lnTo>
                  <a:pt x="91975" y="3165"/>
                </a:lnTo>
                <a:lnTo>
                  <a:pt x="94364" y="3165"/>
                </a:lnTo>
                <a:close/>
                <a:moveTo>
                  <a:pt x="94364" y="8092"/>
                </a:moveTo>
                <a:lnTo>
                  <a:pt x="91975" y="8092"/>
                </a:lnTo>
                <a:lnTo>
                  <a:pt x="91975" y="5703"/>
                </a:lnTo>
                <a:lnTo>
                  <a:pt x="94364" y="5703"/>
                </a:lnTo>
                <a:close/>
                <a:moveTo>
                  <a:pt x="94364" y="10629"/>
                </a:moveTo>
                <a:lnTo>
                  <a:pt x="91975" y="10629"/>
                </a:lnTo>
                <a:lnTo>
                  <a:pt x="91975" y="8240"/>
                </a:lnTo>
                <a:lnTo>
                  <a:pt x="94364" y="8240"/>
                </a:lnTo>
                <a:close/>
                <a:moveTo>
                  <a:pt x="94364" y="13166"/>
                </a:moveTo>
                <a:lnTo>
                  <a:pt x="91975" y="13166"/>
                </a:lnTo>
                <a:lnTo>
                  <a:pt x="91975" y="10777"/>
                </a:lnTo>
                <a:lnTo>
                  <a:pt x="94364" y="10777"/>
                </a:lnTo>
                <a:close/>
                <a:moveTo>
                  <a:pt x="94364" y="15704"/>
                </a:moveTo>
                <a:lnTo>
                  <a:pt x="91975" y="15704"/>
                </a:lnTo>
                <a:lnTo>
                  <a:pt x="91975" y="13316"/>
                </a:lnTo>
                <a:lnTo>
                  <a:pt x="94364" y="13316"/>
                </a:lnTo>
                <a:close/>
                <a:moveTo>
                  <a:pt x="94364" y="18242"/>
                </a:moveTo>
                <a:lnTo>
                  <a:pt x="91975" y="18242"/>
                </a:lnTo>
                <a:lnTo>
                  <a:pt x="91975" y="15853"/>
                </a:lnTo>
                <a:lnTo>
                  <a:pt x="94364" y="15853"/>
                </a:lnTo>
                <a:close/>
                <a:moveTo>
                  <a:pt x="94364" y="20778"/>
                </a:moveTo>
                <a:lnTo>
                  <a:pt x="91975" y="20778"/>
                </a:lnTo>
                <a:lnTo>
                  <a:pt x="91975" y="18389"/>
                </a:lnTo>
                <a:lnTo>
                  <a:pt x="94364" y="18389"/>
                </a:lnTo>
                <a:close/>
                <a:moveTo>
                  <a:pt x="94364" y="23316"/>
                </a:moveTo>
                <a:lnTo>
                  <a:pt x="91975" y="23316"/>
                </a:lnTo>
                <a:lnTo>
                  <a:pt x="91975" y="20928"/>
                </a:lnTo>
                <a:lnTo>
                  <a:pt x="94364" y="20928"/>
                </a:lnTo>
                <a:close/>
                <a:moveTo>
                  <a:pt x="94364" y="25854"/>
                </a:moveTo>
                <a:lnTo>
                  <a:pt x="91975" y="25854"/>
                </a:lnTo>
                <a:lnTo>
                  <a:pt x="91975" y="23465"/>
                </a:lnTo>
                <a:lnTo>
                  <a:pt x="94364" y="23465"/>
                </a:lnTo>
                <a:close/>
                <a:moveTo>
                  <a:pt x="94364" y="28391"/>
                </a:moveTo>
                <a:lnTo>
                  <a:pt x="91975" y="28391"/>
                </a:lnTo>
                <a:lnTo>
                  <a:pt x="91975" y="26002"/>
                </a:lnTo>
                <a:lnTo>
                  <a:pt x="94364" y="26002"/>
                </a:lnTo>
                <a:close/>
                <a:moveTo>
                  <a:pt x="94364" y="30928"/>
                </a:moveTo>
                <a:lnTo>
                  <a:pt x="91975" y="30928"/>
                </a:lnTo>
                <a:lnTo>
                  <a:pt x="91975" y="28540"/>
                </a:lnTo>
                <a:lnTo>
                  <a:pt x="94364" y="28540"/>
                </a:lnTo>
                <a:close/>
                <a:moveTo>
                  <a:pt x="94364" y="33466"/>
                </a:moveTo>
                <a:lnTo>
                  <a:pt x="91975" y="33466"/>
                </a:lnTo>
                <a:lnTo>
                  <a:pt x="91975" y="31077"/>
                </a:lnTo>
                <a:lnTo>
                  <a:pt x="94364" y="31077"/>
                </a:lnTo>
                <a:close/>
                <a:moveTo>
                  <a:pt x="94364" y="36003"/>
                </a:moveTo>
                <a:lnTo>
                  <a:pt x="91975" y="36003"/>
                </a:lnTo>
                <a:lnTo>
                  <a:pt x="91975" y="33614"/>
                </a:lnTo>
                <a:lnTo>
                  <a:pt x="94364" y="33614"/>
                </a:lnTo>
                <a:close/>
                <a:moveTo>
                  <a:pt x="94364" y="38540"/>
                </a:moveTo>
                <a:lnTo>
                  <a:pt x="91975" y="38540"/>
                </a:lnTo>
                <a:lnTo>
                  <a:pt x="91975" y="36152"/>
                </a:lnTo>
                <a:lnTo>
                  <a:pt x="94364" y="36152"/>
                </a:lnTo>
                <a:close/>
                <a:moveTo>
                  <a:pt x="94364" y="41079"/>
                </a:moveTo>
                <a:lnTo>
                  <a:pt x="91975" y="41079"/>
                </a:lnTo>
                <a:lnTo>
                  <a:pt x="91975" y="38690"/>
                </a:lnTo>
                <a:lnTo>
                  <a:pt x="94364" y="38690"/>
                </a:lnTo>
                <a:close/>
                <a:moveTo>
                  <a:pt x="94364" y="43616"/>
                </a:moveTo>
                <a:lnTo>
                  <a:pt x="91975" y="43616"/>
                </a:lnTo>
                <a:lnTo>
                  <a:pt x="91975" y="41226"/>
                </a:lnTo>
                <a:lnTo>
                  <a:pt x="94364" y="41226"/>
                </a:lnTo>
                <a:close/>
                <a:moveTo>
                  <a:pt x="94364" y="46152"/>
                </a:moveTo>
                <a:lnTo>
                  <a:pt x="91975" y="46152"/>
                </a:lnTo>
                <a:lnTo>
                  <a:pt x="91975" y="43764"/>
                </a:lnTo>
                <a:lnTo>
                  <a:pt x="94364" y="43764"/>
                </a:lnTo>
                <a:close/>
                <a:moveTo>
                  <a:pt x="94364" y="48691"/>
                </a:moveTo>
                <a:lnTo>
                  <a:pt x="91975" y="48691"/>
                </a:lnTo>
                <a:lnTo>
                  <a:pt x="91975" y="46302"/>
                </a:lnTo>
                <a:lnTo>
                  <a:pt x="94364" y="46302"/>
                </a:lnTo>
                <a:close/>
                <a:moveTo>
                  <a:pt x="94364" y="51228"/>
                </a:moveTo>
                <a:lnTo>
                  <a:pt x="91975" y="51228"/>
                </a:lnTo>
                <a:lnTo>
                  <a:pt x="91975" y="48839"/>
                </a:lnTo>
                <a:lnTo>
                  <a:pt x="94364" y="48839"/>
                </a:lnTo>
                <a:close/>
                <a:moveTo>
                  <a:pt x="94364" y="53765"/>
                </a:moveTo>
                <a:lnTo>
                  <a:pt x="91975" y="53765"/>
                </a:lnTo>
                <a:lnTo>
                  <a:pt x="91975" y="51376"/>
                </a:lnTo>
                <a:lnTo>
                  <a:pt x="94364" y="51376"/>
                </a:lnTo>
                <a:close/>
                <a:moveTo>
                  <a:pt x="94364" y="56303"/>
                </a:moveTo>
                <a:lnTo>
                  <a:pt x="91975" y="56303"/>
                </a:lnTo>
                <a:lnTo>
                  <a:pt x="91975" y="53914"/>
                </a:lnTo>
                <a:lnTo>
                  <a:pt x="94364" y="53914"/>
                </a:lnTo>
                <a:close/>
                <a:moveTo>
                  <a:pt x="94364" y="58840"/>
                </a:moveTo>
                <a:lnTo>
                  <a:pt x="91975" y="58840"/>
                </a:lnTo>
                <a:lnTo>
                  <a:pt x="91975" y="56451"/>
                </a:lnTo>
                <a:lnTo>
                  <a:pt x="94364" y="56451"/>
                </a:lnTo>
                <a:close/>
                <a:moveTo>
                  <a:pt x="91826" y="5554"/>
                </a:moveTo>
                <a:lnTo>
                  <a:pt x="89438" y="5554"/>
                </a:lnTo>
                <a:lnTo>
                  <a:pt x="89438" y="3165"/>
                </a:lnTo>
                <a:lnTo>
                  <a:pt x="91826" y="3165"/>
                </a:lnTo>
                <a:close/>
                <a:moveTo>
                  <a:pt x="91826" y="8092"/>
                </a:moveTo>
                <a:lnTo>
                  <a:pt x="89438" y="8092"/>
                </a:lnTo>
                <a:lnTo>
                  <a:pt x="89438" y="5703"/>
                </a:lnTo>
                <a:lnTo>
                  <a:pt x="91826" y="5703"/>
                </a:lnTo>
                <a:close/>
                <a:moveTo>
                  <a:pt x="91826" y="10629"/>
                </a:moveTo>
                <a:lnTo>
                  <a:pt x="89438" y="10629"/>
                </a:lnTo>
                <a:lnTo>
                  <a:pt x="89438" y="8240"/>
                </a:lnTo>
                <a:lnTo>
                  <a:pt x="91826" y="8240"/>
                </a:lnTo>
                <a:close/>
                <a:moveTo>
                  <a:pt x="91826" y="13166"/>
                </a:moveTo>
                <a:lnTo>
                  <a:pt x="89438" y="13166"/>
                </a:lnTo>
                <a:lnTo>
                  <a:pt x="89438" y="10777"/>
                </a:lnTo>
                <a:lnTo>
                  <a:pt x="91826" y="10777"/>
                </a:lnTo>
                <a:close/>
                <a:moveTo>
                  <a:pt x="91826" y="15704"/>
                </a:moveTo>
                <a:lnTo>
                  <a:pt x="89438" y="15704"/>
                </a:lnTo>
                <a:lnTo>
                  <a:pt x="89438" y="13316"/>
                </a:lnTo>
                <a:lnTo>
                  <a:pt x="91826" y="13316"/>
                </a:lnTo>
                <a:close/>
                <a:moveTo>
                  <a:pt x="91826" y="18242"/>
                </a:moveTo>
                <a:lnTo>
                  <a:pt x="89438" y="18242"/>
                </a:lnTo>
                <a:lnTo>
                  <a:pt x="89438" y="15853"/>
                </a:lnTo>
                <a:lnTo>
                  <a:pt x="91826" y="15853"/>
                </a:lnTo>
                <a:close/>
                <a:moveTo>
                  <a:pt x="91826" y="20778"/>
                </a:moveTo>
                <a:lnTo>
                  <a:pt x="89438" y="20778"/>
                </a:lnTo>
                <a:lnTo>
                  <a:pt x="89438" y="18389"/>
                </a:lnTo>
                <a:lnTo>
                  <a:pt x="91826" y="18389"/>
                </a:lnTo>
                <a:close/>
                <a:moveTo>
                  <a:pt x="91826" y="23316"/>
                </a:moveTo>
                <a:lnTo>
                  <a:pt x="89438" y="23316"/>
                </a:lnTo>
                <a:lnTo>
                  <a:pt x="89438" y="20928"/>
                </a:lnTo>
                <a:lnTo>
                  <a:pt x="91826" y="20928"/>
                </a:lnTo>
                <a:close/>
                <a:moveTo>
                  <a:pt x="91826" y="25854"/>
                </a:moveTo>
                <a:lnTo>
                  <a:pt x="89438" y="25854"/>
                </a:lnTo>
                <a:lnTo>
                  <a:pt x="89438" y="23465"/>
                </a:lnTo>
                <a:lnTo>
                  <a:pt x="91826" y="23465"/>
                </a:lnTo>
                <a:close/>
                <a:moveTo>
                  <a:pt x="91826" y="28391"/>
                </a:moveTo>
                <a:lnTo>
                  <a:pt x="89438" y="28391"/>
                </a:lnTo>
                <a:lnTo>
                  <a:pt x="89438" y="26002"/>
                </a:lnTo>
                <a:lnTo>
                  <a:pt x="91826" y="26002"/>
                </a:lnTo>
                <a:close/>
                <a:moveTo>
                  <a:pt x="91826" y="30928"/>
                </a:moveTo>
                <a:lnTo>
                  <a:pt x="89438" y="30928"/>
                </a:lnTo>
                <a:lnTo>
                  <a:pt x="89438" y="28540"/>
                </a:lnTo>
                <a:lnTo>
                  <a:pt x="91826" y="28540"/>
                </a:lnTo>
                <a:close/>
                <a:moveTo>
                  <a:pt x="91826" y="33466"/>
                </a:moveTo>
                <a:lnTo>
                  <a:pt x="89438" y="33466"/>
                </a:lnTo>
                <a:lnTo>
                  <a:pt x="89438" y="31077"/>
                </a:lnTo>
                <a:lnTo>
                  <a:pt x="91826" y="31077"/>
                </a:lnTo>
                <a:close/>
                <a:moveTo>
                  <a:pt x="91826" y="36003"/>
                </a:moveTo>
                <a:lnTo>
                  <a:pt x="89438" y="36003"/>
                </a:lnTo>
                <a:lnTo>
                  <a:pt x="89438" y="33614"/>
                </a:lnTo>
                <a:lnTo>
                  <a:pt x="91826" y="33614"/>
                </a:lnTo>
                <a:close/>
                <a:moveTo>
                  <a:pt x="91826" y="38540"/>
                </a:moveTo>
                <a:lnTo>
                  <a:pt x="89438" y="38540"/>
                </a:lnTo>
                <a:lnTo>
                  <a:pt x="89438" y="36152"/>
                </a:lnTo>
                <a:lnTo>
                  <a:pt x="91826" y="36152"/>
                </a:lnTo>
                <a:close/>
                <a:moveTo>
                  <a:pt x="91826" y="41079"/>
                </a:moveTo>
                <a:lnTo>
                  <a:pt x="89438" y="41079"/>
                </a:lnTo>
                <a:lnTo>
                  <a:pt x="89438" y="38690"/>
                </a:lnTo>
                <a:lnTo>
                  <a:pt x="91826" y="38690"/>
                </a:lnTo>
                <a:close/>
                <a:moveTo>
                  <a:pt x="91826" y="43616"/>
                </a:moveTo>
                <a:lnTo>
                  <a:pt x="89438" y="43616"/>
                </a:lnTo>
                <a:lnTo>
                  <a:pt x="89438" y="41226"/>
                </a:lnTo>
                <a:lnTo>
                  <a:pt x="91826" y="41226"/>
                </a:lnTo>
                <a:close/>
                <a:moveTo>
                  <a:pt x="91826" y="46152"/>
                </a:moveTo>
                <a:lnTo>
                  <a:pt x="89438" y="46152"/>
                </a:lnTo>
                <a:lnTo>
                  <a:pt x="89438" y="43764"/>
                </a:lnTo>
                <a:lnTo>
                  <a:pt x="91826" y="43764"/>
                </a:lnTo>
                <a:close/>
                <a:moveTo>
                  <a:pt x="91826" y="48691"/>
                </a:moveTo>
                <a:lnTo>
                  <a:pt x="89438" y="48691"/>
                </a:lnTo>
                <a:lnTo>
                  <a:pt x="89438" y="46302"/>
                </a:lnTo>
                <a:lnTo>
                  <a:pt x="91826" y="46302"/>
                </a:lnTo>
                <a:close/>
                <a:moveTo>
                  <a:pt x="91826" y="51228"/>
                </a:moveTo>
                <a:lnTo>
                  <a:pt x="89438" y="51228"/>
                </a:lnTo>
                <a:lnTo>
                  <a:pt x="89438" y="48839"/>
                </a:lnTo>
                <a:lnTo>
                  <a:pt x="91826" y="48839"/>
                </a:lnTo>
                <a:close/>
                <a:moveTo>
                  <a:pt x="91826" y="53765"/>
                </a:moveTo>
                <a:lnTo>
                  <a:pt x="89438" y="53765"/>
                </a:lnTo>
                <a:lnTo>
                  <a:pt x="89438" y="51376"/>
                </a:lnTo>
                <a:lnTo>
                  <a:pt x="91826" y="51376"/>
                </a:lnTo>
                <a:close/>
                <a:moveTo>
                  <a:pt x="91826" y="56303"/>
                </a:moveTo>
                <a:lnTo>
                  <a:pt x="89438" y="56303"/>
                </a:lnTo>
                <a:lnTo>
                  <a:pt x="89438" y="53914"/>
                </a:lnTo>
                <a:lnTo>
                  <a:pt x="91826" y="53914"/>
                </a:lnTo>
                <a:close/>
                <a:moveTo>
                  <a:pt x="91826" y="58840"/>
                </a:moveTo>
                <a:lnTo>
                  <a:pt x="89438" y="58840"/>
                </a:lnTo>
                <a:lnTo>
                  <a:pt x="89438" y="56451"/>
                </a:lnTo>
                <a:lnTo>
                  <a:pt x="91826" y="56451"/>
                </a:lnTo>
                <a:close/>
                <a:moveTo>
                  <a:pt x="89289" y="5554"/>
                </a:moveTo>
                <a:lnTo>
                  <a:pt x="86900" y="5554"/>
                </a:lnTo>
                <a:lnTo>
                  <a:pt x="86900" y="3165"/>
                </a:lnTo>
                <a:lnTo>
                  <a:pt x="89289" y="3165"/>
                </a:lnTo>
                <a:close/>
                <a:moveTo>
                  <a:pt x="89289" y="8092"/>
                </a:moveTo>
                <a:lnTo>
                  <a:pt x="86900" y="8092"/>
                </a:lnTo>
                <a:lnTo>
                  <a:pt x="86900" y="5703"/>
                </a:lnTo>
                <a:lnTo>
                  <a:pt x="89289" y="5703"/>
                </a:lnTo>
                <a:close/>
                <a:moveTo>
                  <a:pt x="89289" y="10629"/>
                </a:moveTo>
                <a:lnTo>
                  <a:pt x="86900" y="10629"/>
                </a:lnTo>
                <a:lnTo>
                  <a:pt x="86900" y="8240"/>
                </a:lnTo>
                <a:lnTo>
                  <a:pt x="89289" y="8240"/>
                </a:lnTo>
                <a:close/>
                <a:moveTo>
                  <a:pt x="89289" y="13166"/>
                </a:moveTo>
                <a:lnTo>
                  <a:pt x="86900" y="13166"/>
                </a:lnTo>
                <a:lnTo>
                  <a:pt x="86900" y="10777"/>
                </a:lnTo>
                <a:lnTo>
                  <a:pt x="89289" y="10777"/>
                </a:lnTo>
                <a:close/>
                <a:moveTo>
                  <a:pt x="89289" y="15704"/>
                </a:moveTo>
                <a:lnTo>
                  <a:pt x="86900" y="15704"/>
                </a:lnTo>
                <a:lnTo>
                  <a:pt x="86900" y="13316"/>
                </a:lnTo>
                <a:lnTo>
                  <a:pt x="89289" y="13316"/>
                </a:lnTo>
                <a:close/>
                <a:moveTo>
                  <a:pt x="89289" y="18242"/>
                </a:moveTo>
                <a:lnTo>
                  <a:pt x="86900" y="18242"/>
                </a:lnTo>
                <a:lnTo>
                  <a:pt x="86900" y="15853"/>
                </a:lnTo>
                <a:lnTo>
                  <a:pt x="89289" y="15853"/>
                </a:lnTo>
                <a:close/>
                <a:moveTo>
                  <a:pt x="89289" y="20778"/>
                </a:moveTo>
                <a:lnTo>
                  <a:pt x="86900" y="20778"/>
                </a:lnTo>
                <a:lnTo>
                  <a:pt x="86900" y="18389"/>
                </a:lnTo>
                <a:lnTo>
                  <a:pt x="89289" y="18389"/>
                </a:lnTo>
                <a:close/>
                <a:moveTo>
                  <a:pt x="89289" y="23316"/>
                </a:moveTo>
                <a:lnTo>
                  <a:pt x="86900" y="23316"/>
                </a:lnTo>
                <a:lnTo>
                  <a:pt x="86900" y="20928"/>
                </a:lnTo>
                <a:lnTo>
                  <a:pt x="89289" y="20928"/>
                </a:lnTo>
                <a:close/>
                <a:moveTo>
                  <a:pt x="89289" y="25854"/>
                </a:moveTo>
                <a:lnTo>
                  <a:pt x="86900" y="25854"/>
                </a:lnTo>
                <a:lnTo>
                  <a:pt x="86900" y="23465"/>
                </a:lnTo>
                <a:lnTo>
                  <a:pt x="89289" y="23465"/>
                </a:lnTo>
                <a:close/>
                <a:moveTo>
                  <a:pt x="89289" y="28391"/>
                </a:moveTo>
                <a:lnTo>
                  <a:pt x="86900" y="28391"/>
                </a:lnTo>
                <a:lnTo>
                  <a:pt x="86900" y="26002"/>
                </a:lnTo>
                <a:lnTo>
                  <a:pt x="89289" y="26002"/>
                </a:lnTo>
                <a:close/>
                <a:moveTo>
                  <a:pt x="89289" y="30928"/>
                </a:moveTo>
                <a:lnTo>
                  <a:pt x="86900" y="30928"/>
                </a:lnTo>
                <a:lnTo>
                  <a:pt x="86900" y="28540"/>
                </a:lnTo>
                <a:lnTo>
                  <a:pt x="89289" y="28540"/>
                </a:lnTo>
                <a:close/>
                <a:moveTo>
                  <a:pt x="89289" y="33466"/>
                </a:moveTo>
                <a:lnTo>
                  <a:pt x="86900" y="33466"/>
                </a:lnTo>
                <a:lnTo>
                  <a:pt x="86900" y="31077"/>
                </a:lnTo>
                <a:lnTo>
                  <a:pt x="89289" y="31077"/>
                </a:lnTo>
                <a:close/>
                <a:moveTo>
                  <a:pt x="89289" y="36003"/>
                </a:moveTo>
                <a:lnTo>
                  <a:pt x="86900" y="36003"/>
                </a:lnTo>
                <a:lnTo>
                  <a:pt x="86900" y="33614"/>
                </a:lnTo>
                <a:lnTo>
                  <a:pt x="89289" y="33614"/>
                </a:lnTo>
                <a:close/>
                <a:moveTo>
                  <a:pt x="89289" y="38540"/>
                </a:moveTo>
                <a:lnTo>
                  <a:pt x="86900" y="38540"/>
                </a:lnTo>
                <a:lnTo>
                  <a:pt x="86900" y="36152"/>
                </a:lnTo>
                <a:lnTo>
                  <a:pt x="89289" y="36152"/>
                </a:lnTo>
                <a:close/>
                <a:moveTo>
                  <a:pt x="89289" y="41079"/>
                </a:moveTo>
                <a:lnTo>
                  <a:pt x="86900" y="41079"/>
                </a:lnTo>
                <a:lnTo>
                  <a:pt x="86900" y="38690"/>
                </a:lnTo>
                <a:lnTo>
                  <a:pt x="89289" y="38690"/>
                </a:lnTo>
                <a:close/>
                <a:moveTo>
                  <a:pt x="89289" y="43616"/>
                </a:moveTo>
                <a:lnTo>
                  <a:pt x="86900" y="43616"/>
                </a:lnTo>
                <a:lnTo>
                  <a:pt x="86900" y="41226"/>
                </a:lnTo>
                <a:lnTo>
                  <a:pt x="89289" y="41226"/>
                </a:lnTo>
                <a:close/>
                <a:moveTo>
                  <a:pt x="89289" y="46152"/>
                </a:moveTo>
                <a:lnTo>
                  <a:pt x="86900" y="46152"/>
                </a:lnTo>
                <a:lnTo>
                  <a:pt x="86900" y="43764"/>
                </a:lnTo>
                <a:lnTo>
                  <a:pt x="89289" y="43764"/>
                </a:lnTo>
                <a:close/>
                <a:moveTo>
                  <a:pt x="89289" y="48691"/>
                </a:moveTo>
                <a:lnTo>
                  <a:pt x="86900" y="48691"/>
                </a:lnTo>
                <a:lnTo>
                  <a:pt x="86900" y="46302"/>
                </a:lnTo>
                <a:lnTo>
                  <a:pt x="89289" y="46302"/>
                </a:lnTo>
                <a:close/>
                <a:moveTo>
                  <a:pt x="89289" y="51228"/>
                </a:moveTo>
                <a:lnTo>
                  <a:pt x="86900" y="51228"/>
                </a:lnTo>
                <a:lnTo>
                  <a:pt x="86900" y="48839"/>
                </a:lnTo>
                <a:lnTo>
                  <a:pt x="89289" y="48839"/>
                </a:lnTo>
                <a:close/>
                <a:moveTo>
                  <a:pt x="89289" y="53765"/>
                </a:moveTo>
                <a:lnTo>
                  <a:pt x="86900" y="53765"/>
                </a:lnTo>
                <a:lnTo>
                  <a:pt x="86900" y="51376"/>
                </a:lnTo>
                <a:lnTo>
                  <a:pt x="89289" y="51376"/>
                </a:lnTo>
                <a:close/>
                <a:moveTo>
                  <a:pt x="89289" y="56303"/>
                </a:moveTo>
                <a:lnTo>
                  <a:pt x="86900" y="56303"/>
                </a:lnTo>
                <a:lnTo>
                  <a:pt x="86900" y="53914"/>
                </a:lnTo>
                <a:lnTo>
                  <a:pt x="89289" y="53914"/>
                </a:lnTo>
                <a:close/>
                <a:moveTo>
                  <a:pt x="89289" y="58840"/>
                </a:moveTo>
                <a:lnTo>
                  <a:pt x="86900" y="58840"/>
                </a:lnTo>
                <a:lnTo>
                  <a:pt x="86900" y="56451"/>
                </a:lnTo>
                <a:lnTo>
                  <a:pt x="89289" y="56451"/>
                </a:lnTo>
                <a:close/>
                <a:moveTo>
                  <a:pt x="86752" y="5554"/>
                </a:moveTo>
                <a:lnTo>
                  <a:pt x="84363" y="5554"/>
                </a:lnTo>
                <a:lnTo>
                  <a:pt x="84363" y="3165"/>
                </a:lnTo>
                <a:lnTo>
                  <a:pt x="86752" y="3165"/>
                </a:lnTo>
                <a:close/>
                <a:moveTo>
                  <a:pt x="86752" y="8092"/>
                </a:moveTo>
                <a:lnTo>
                  <a:pt x="84363" y="8092"/>
                </a:lnTo>
                <a:lnTo>
                  <a:pt x="84363" y="5703"/>
                </a:lnTo>
                <a:lnTo>
                  <a:pt x="86752" y="5703"/>
                </a:lnTo>
                <a:close/>
                <a:moveTo>
                  <a:pt x="86752" y="10629"/>
                </a:moveTo>
                <a:lnTo>
                  <a:pt x="84363" y="10629"/>
                </a:lnTo>
                <a:lnTo>
                  <a:pt x="84363" y="8240"/>
                </a:lnTo>
                <a:lnTo>
                  <a:pt x="86752" y="8240"/>
                </a:lnTo>
                <a:close/>
                <a:moveTo>
                  <a:pt x="86752" y="13166"/>
                </a:moveTo>
                <a:lnTo>
                  <a:pt x="84363" y="13166"/>
                </a:lnTo>
                <a:lnTo>
                  <a:pt x="84363" y="10777"/>
                </a:lnTo>
                <a:lnTo>
                  <a:pt x="86752" y="10777"/>
                </a:lnTo>
                <a:close/>
                <a:moveTo>
                  <a:pt x="86752" y="15704"/>
                </a:moveTo>
                <a:lnTo>
                  <a:pt x="84363" y="15704"/>
                </a:lnTo>
                <a:lnTo>
                  <a:pt x="84363" y="13316"/>
                </a:lnTo>
                <a:lnTo>
                  <a:pt x="86752" y="13316"/>
                </a:lnTo>
                <a:close/>
                <a:moveTo>
                  <a:pt x="86752" y="18242"/>
                </a:moveTo>
                <a:lnTo>
                  <a:pt x="84363" y="18242"/>
                </a:lnTo>
                <a:lnTo>
                  <a:pt x="84363" y="15853"/>
                </a:lnTo>
                <a:lnTo>
                  <a:pt x="86752" y="15853"/>
                </a:lnTo>
                <a:close/>
                <a:moveTo>
                  <a:pt x="86752" y="20778"/>
                </a:moveTo>
                <a:lnTo>
                  <a:pt x="84363" y="20778"/>
                </a:lnTo>
                <a:lnTo>
                  <a:pt x="84363" y="18389"/>
                </a:lnTo>
                <a:lnTo>
                  <a:pt x="86752" y="18389"/>
                </a:lnTo>
                <a:close/>
                <a:moveTo>
                  <a:pt x="86752" y="23316"/>
                </a:moveTo>
                <a:lnTo>
                  <a:pt x="84363" y="23316"/>
                </a:lnTo>
                <a:lnTo>
                  <a:pt x="84363" y="20928"/>
                </a:lnTo>
                <a:lnTo>
                  <a:pt x="86752" y="20928"/>
                </a:lnTo>
                <a:close/>
                <a:moveTo>
                  <a:pt x="86752" y="25854"/>
                </a:moveTo>
                <a:lnTo>
                  <a:pt x="84363" y="25854"/>
                </a:lnTo>
                <a:lnTo>
                  <a:pt x="84363" y="23465"/>
                </a:lnTo>
                <a:lnTo>
                  <a:pt x="86752" y="23465"/>
                </a:lnTo>
                <a:close/>
                <a:moveTo>
                  <a:pt x="86752" y="28391"/>
                </a:moveTo>
                <a:lnTo>
                  <a:pt x="84363" y="28391"/>
                </a:lnTo>
                <a:lnTo>
                  <a:pt x="84363" y="26002"/>
                </a:lnTo>
                <a:lnTo>
                  <a:pt x="86752" y="26002"/>
                </a:lnTo>
                <a:close/>
                <a:moveTo>
                  <a:pt x="86752" y="30928"/>
                </a:moveTo>
                <a:lnTo>
                  <a:pt x="84363" y="30928"/>
                </a:lnTo>
                <a:lnTo>
                  <a:pt x="84363" y="28540"/>
                </a:lnTo>
                <a:lnTo>
                  <a:pt x="86752" y="28540"/>
                </a:lnTo>
                <a:close/>
                <a:moveTo>
                  <a:pt x="86752" y="33466"/>
                </a:moveTo>
                <a:lnTo>
                  <a:pt x="84363" y="33466"/>
                </a:lnTo>
                <a:lnTo>
                  <a:pt x="84363" y="31077"/>
                </a:lnTo>
                <a:lnTo>
                  <a:pt x="86752" y="31077"/>
                </a:lnTo>
                <a:close/>
                <a:moveTo>
                  <a:pt x="86752" y="36003"/>
                </a:moveTo>
                <a:lnTo>
                  <a:pt x="84363" y="36003"/>
                </a:lnTo>
                <a:lnTo>
                  <a:pt x="84363" y="33614"/>
                </a:lnTo>
                <a:lnTo>
                  <a:pt x="86752" y="33614"/>
                </a:lnTo>
                <a:close/>
                <a:moveTo>
                  <a:pt x="86752" y="38540"/>
                </a:moveTo>
                <a:lnTo>
                  <a:pt x="84363" y="38540"/>
                </a:lnTo>
                <a:lnTo>
                  <a:pt x="84363" y="36152"/>
                </a:lnTo>
                <a:lnTo>
                  <a:pt x="86752" y="36152"/>
                </a:lnTo>
                <a:close/>
                <a:moveTo>
                  <a:pt x="86752" y="41079"/>
                </a:moveTo>
                <a:lnTo>
                  <a:pt x="84363" y="41079"/>
                </a:lnTo>
                <a:lnTo>
                  <a:pt x="84363" y="38690"/>
                </a:lnTo>
                <a:lnTo>
                  <a:pt x="86752" y="38690"/>
                </a:lnTo>
                <a:close/>
                <a:moveTo>
                  <a:pt x="86752" y="43616"/>
                </a:moveTo>
                <a:lnTo>
                  <a:pt x="84363" y="43616"/>
                </a:lnTo>
                <a:lnTo>
                  <a:pt x="84363" y="41226"/>
                </a:lnTo>
                <a:lnTo>
                  <a:pt x="86752" y="41226"/>
                </a:lnTo>
                <a:close/>
                <a:moveTo>
                  <a:pt x="86752" y="46152"/>
                </a:moveTo>
                <a:lnTo>
                  <a:pt x="84363" y="46152"/>
                </a:lnTo>
                <a:lnTo>
                  <a:pt x="84363" y="43764"/>
                </a:lnTo>
                <a:lnTo>
                  <a:pt x="86752" y="43764"/>
                </a:lnTo>
                <a:close/>
                <a:moveTo>
                  <a:pt x="86752" y="48691"/>
                </a:moveTo>
                <a:lnTo>
                  <a:pt x="84363" y="48691"/>
                </a:lnTo>
                <a:lnTo>
                  <a:pt x="84363" y="46302"/>
                </a:lnTo>
                <a:lnTo>
                  <a:pt x="86752" y="46302"/>
                </a:lnTo>
                <a:close/>
                <a:moveTo>
                  <a:pt x="86752" y="51228"/>
                </a:moveTo>
                <a:lnTo>
                  <a:pt x="84363" y="51228"/>
                </a:lnTo>
                <a:lnTo>
                  <a:pt x="84363" y="48839"/>
                </a:lnTo>
                <a:lnTo>
                  <a:pt x="86752" y="48839"/>
                </a:lnTo>
                <a:close/>
                <a:moveTo>
                  <a:pt x="86752" y="53765"/>
                </a:moveTo>
                <a:lnTo>
                  <a:pt x="84363" y="53765"/>
                </a:lnTo>
                <a:lnTo>
                  <a:pt x="84363" y="51376"/>
                </a:lnTo>
                <a:lnTo>
                  <a:pt x="86752" y="51376"/>
                </a:lnTo>
                <a:close/>
                <a:moveTo>
                  <a:pt x="86752" y="56303"/>
                </a:moveTo>
                <a:lnTo>
                  <a:pt x="84363" y="56303"/>
                </a:lnTo>
                <a:lnTo>
                  <a:pt x="84363" y="53914"/>
                </a:lnTo>
                <a:lnTo>
                  <a:pt x="86752" y="53914"/>
                </a:lnTo>
                <a:close/>
                <a:moveTo>
                  <a:pt x="86752" y="58840"/>
                </a:moveTo>
                <a:lnTo>
                  <a:pt x="84363" y="58840"/>
                </a:lnTo>
                <a:lnTo>
                  <a:pt x="84363" y="56451"/>
                </a:lnTo>
                <a:lnTo>
                  <a:pt x="86752" y="56451"/>
                </a:lnTo>
                <a:close/>
                <a:moveTo>
                  <a:pt x="84215" y="5554"/>
                </a:moveTo>
                <a:lnTo>
                  <a:pt x="81826" y="5554"/>
                </a:lnTo>
                <a:lnTo>
                  <a:pt x="81826" y="3165"/>
                </a:lnTo>
                <a:lnTo>
                  <a:pt x="84215" y="3165"/>
                </a:lnTo>
                <a:close/>
                <a:moveTo>
                  <a:pt x="84215" y="8092"/>
                </a:moveTo>
                <a:lnTo>
                  <a:pt x="81826" y="8092"/>
                </a:lnTo>
                <a:lnTo>
                  <a:pt x="81826" y="5703"/>
                </a:lnTo>
                <a:lnTo>
                  <a:pt x="84215" y="5703"/>
                </a:lnTo>
                <a:close/>
                <a:moveTo>
                  <a:pt x="84215" y="10629"/>
                </a:moveTo>
                <a:lnTo>
                  <a:pt x="81826" y="10629"/>
                </a:lnTo>
                <a:lnTo>
                  <a:pt x="81826" y="8240"/>
                </a:lnTo>
                <a:lnTo>
                  <a:pt x="84215" y="8240"/>
                </a:lnTo>
                <a:close/>
                <a:moveTo>
                  <a:pt x="84215" y="13166"/>
                </a:moveTo>
                <a:lnTo>
                  <a:pt x="81826" y="13166"/>
                </a:lnTo>
                <a:lnTo>
                  <a:pt x="81826" y="10777"/>
                </a:lnTo>
                <a:lnTo>
                  <a:pt x="84215" y="10777"/>
                </a:lnTo>
                <a:close/>
                <a:moveTo>
                  <a:pt x="84215" y="15704"/>
                </a:moveTo>
                <a:lnTo>
                  <a:pt x="81826" y="15704"/>
                </a:lnTo>
                <a:lnTo>
                  <a:pt x="81826" y="13316"/>
                </a:lnTo>
                <a:lnTo>
                  <a:pt x="84215" y="13316"/>
                </a:lnTo>
                <a:close/>
                <a:moveTo>
                  <a:pt x="84215" y="18242"/>
                </a:moveTo>
                <a:lnTo>
                  <a:pt x="81826" y="18242"/>
                </a:lnTo>
                <a:lnTo>
                  <a:pt x="81826" y="15853"/>
                </a:lnTo>
                <a:lnTo>
                  <a:pt x="84215" y="15853"/>
                </a:lnTo>
                <a:close/>
                <a:moveTo>
                  <a:pt x="84215" y="20778"/>
                </a:moveTo>
                <a:lnTo>
                  <a:pt x="81826" y="20778"/>
                </a:lnTo>
                <a:lnTo>
                  <a:pt x="81826" y="18389"/>
                </a:lnTo>
                <a:lnTo>
                  <a:pt x="84215" y="18389"/>
                </a:lnTo>
                <a:close/>
                <a:moveTo>
                  <a:pt x="84215" y="23316"/>
                </a:moveTo>
                <a:lnTo>
                  <a:pt x="81826" y="23316"/>
                </a:lnTo>
                <a:lnTo>
                  <a:pt x="81826" y="20928"/>
                </a:lnTo>
                <a:lnTo>
                  <a:pt x="84215" y="20928"/>
                </a:lnTo>
                <a:close/>
                <a:moveTo>
                  <a:pt x="84215" y="25854"/>
                </a:moveTo>
                <a:lnTo>
                  <a:pt x="81826" y="25854"/>
                </a:lnTo>
                <a:lnTo>
                  <a:pt x="81826" y="23465"/>
                </a:lnTo>
                <a:lnTo>
                  <a:pt x="84215" y="23465"/>
                </a:lnTo>
                <a:close/>
                <a:moveTo>
                  <a:pt x="84215" y="28391"/>
                </a:moveTo>
                <a:lnTo>
                  <a:pt x="81826" y="28391"/>
                </a:lnTo>
                <a:lnTo>
                  <a:pt x="81826" y="26002"/>
                </a:lnTo>
                <a:lnTo>
                  <a:pt x="84215" y="26002"/>
                </a:lnTo>
                <a:close/>
                <a:moveTo>
                  <a:pt x="84215" y="30928"/>
                </a:moveTo>
                <a:lnTo>
                  <a:pt x="81826" y="30928"/>
                </a:lnTo>
                <a:lnTo>
                  <a:pt x="81826" y="28540"/>
                </a:lnTo>
                <a:lnTo>
                  <a:pt x="84215" y="28540"/>
                </a:lnTo>
                <a:close/>
                <a:moveTo>
                  <a:pt x="84215" y="33466"/>
                </a:moveTo>
                <a:lnTo>
                  <a:pt x="81826" y="33466"/>
                </a:lnTo>
                <a:lnTo>
                  <a:pt x="81826" y="31077"/>
                </a:lnTo>
                <a:lnTo>
                  <a:pt x="84215" y="31077"/>
                </a:lnTo>
                <a:close/>
                <a:moveTo>
                  <a:pt x="84215" y="36003"/>
                </a:moveTo>
                <a:lnTo>
                  <a:pt x="81826" y="36003"/>
                </a:lnTo>
                <a:lnTo>
                  <a:pt x="81826" y="33614"/>
                </a:lnTo>
                <a:lnTo>
                  <a:pt x="84215" y="33614"/>
                </a:lnTo>
                <a:close/>
                <a:moveTo>
                  <a:pt x="84215" y="38540"/>
                </a:moveTo>
                <a:lnTo>
                  <a:pt x="81826" y="38540"/>
                </a:lnTo>
                <a:lnTo>
                  <a:pt x="81826" y="36152"/>
                </a:lnTo>
                <a:lnTo>
                  <a:pt x="84215" y="36152"/>
                </a:lnTo>
                <a:close/>
                <a:moveTo>
                  <a:pt x="84215" y="41079"/>
                </a:moveTo>
                <a:lnTo>
                  <a:pt x="81826" y="41079"/>
                </a:lnTo>
                <a:lnTo>
                  <a:pt x="81826" y="38690"/>
                </a:lnTo>
                <a:lnTo>
                  <a:pt x="84215" y="38690"/>
                </a:lnTo>
                <a:close/>
                <a:moveTo>
                  <a:pt x="84215" y="43616"/>
                </a:moveTo>
                <a:lnTo>
                  <a:pt x="81826" y="43616"/>
                </a:lnTo>
                <a:lnTo>
                  <a:pt x="81826" y="41226"/>
                </a:lnTo>
                <a:lnTo>
                  <a:pt x="84215" y="41226"/>
                </a:lnTo>
                <a:close/>
                <a:moveTo>
                  <a:pt x="84215" y="46152"/>
                </a:moveTo>
                <a:lnTo>
                  <a:pt x="81826" y="46152"/>
                </a:lnTo>
                <a:lnTo>
                  <a:pt x="81826" y="43764"/>
                </a:lnTo>
                <a:lnTo>
                  <a:pt x="84215" y="43764"/>
                </a:lnTo>
                <a:close/>
                <a:moveTo>
                  <a:pt x="84215" y="48691"/>
                </a:moveTo>
                <a:lnTo>
                  <a:pt x="81826" y="48691"/>
                </a:lnTo>
                <a:lnTo>
                  <a:pt x="81826" y="46302"/>
                </a:lnTo>
                <a:lnTo>
                  <a:pt x="84215" y="46302"/>
                </a:lnTo>
                <a:close/>
                <a:moveTo>
                  <a:pt x="84215" y="51228"/>
                </a:moveTo>
                <a:lnTo>
                  <a:pt x="81826" y="51228"/>
                </a:lnTo>
                <a:lnTo>
                  <a:pt x="81826" y="48839"/>
                </a:lnTo>
                <a:lnTo>
                  <a:pt x="84215" y="48839"/>
                </a:lnTo>
                <a:close/>
                <a:moveTo>
                  <a:pt x="84215" y="53765"/>
                </a:moveTo>
                <a:lnTo>
                  <a:pt x="81826" y="53765"/>
                </a:lnTo>
                <a:lnTo>
                  <a:pt x="81826" y="51376"/>
                </a:lnTo>
                <a:lnTo>
                  <a:pt x="84215" y="51376"/>
                </a:lnTo>
                <a:close/>
                <a:moveTo>
                  <a:pt x="84215" y="56303"/>
                </a:moveTo>
                <a:lnTo>
                  <a:pt x="81826" y="56303"/>
                </a:lnTo>
                <a:lnTo>
                  <a:pt x="81826" y="53914"/>
                </a:lnTo>
                <a:lnTo>
                  <a:pt x="84215" y="53914"/>
                </a:lnTo>
                <a:close/>
                <a:moveTo>
                  <a:pt x="84215" y="58840"/>
                </a:moveTo>
                <a:lnTo>
                  <a:pt x="81826" y="58840"/>
                </a:lnTo>
                <a:lnTo>
                  <a:pt x="81826" y="56451"/>
                </a:lnTo>
                <a:lnTo>
                  <a:pt x="84215" y="56451"/>
                </a:lnTo>
                <a:close/>
                <a:moveTo>
                  <a:pt x="81677" y="5554"/>
                </a:moveTo>
                <a:lnTo>
                  <a:pt x="79288" y="5554"/>
                </a:lnTo>
                <a:lnTo>
                  <a:pt x="79288" y="3165"/>
                </a:lnTo>
                <a:lnTo>
                  <a:pt x="81677" y="3165"/>
                </a:lnTo>
                <a:close/>
                <a:moveTo>
                  <a:pt x="81677" y="8092"/>
                </a:moveTo>
                <a:lnTo>
                  <a:pt x="79288" y="8092"/>
                </a:lnTo>
                <a:lnTo>
                  <a:pt x="79288" y="5703"/>
                </a:lnTo>
                <a:lnTo>
                  <a:pt x="81677" y="5703"/>
                </a:lnTo>
                <a:close/>
                <a:moveTo>
                  <a:pt x="81677" y="10629"/>
                </a:moveTo>
                <a:lnTo>
                  <a:pt x="79288" y="10629"/>
                </a:lnTo>
                <a:lnTo>
                  <a:pt x="79288" y="8240"/>
                </a:lnTo>
                <a:lnTo>
                  <a:pt x="81677" y="8240"/>
                </a:lnTo>
                <a:close/>
                <a:moveTo>
                  <a:pt x="81677" y="13166"/>
                </a:moveTo>
                <a:lnTo>
                  <a:pt x="79288" y="13166"/>
                </a:lnTo>
                <a:lnTo>
                  <a:pt x="79288" y="10777"/>
                </a:lnTo>
                <a:lnTo>
                  <a:pt x="81677" y="10777"/>
                </a:lnTo>
                <a:close/>
                <a:moveTo>
                  <a:pt x="81677" y="15704"/>
                </a:moveTo>
                <a:lnTo>
                  <a:pt x="79288" y="15704"/>
                </a:lnTo>
                <a:lnTo>
                  <a:pt x="79288" y="13316"/>
                </a:lnTo>
                <a:lnTo>
                  <a:pt x="81677" y="13316"/>
                </a:lnTo>
                <a:close/>
                <a:moveTo>
                  <a:pt x="81677" y="18242"/>
                </a:moveTo>
                <a:lnTo>
                  <a:pt x="79288" y="18242"/>
                </a:lnTo>
                <a:lnTo>
                  <a:pt x="79288" y="15853"/>
                </a:lnTo>
                <a:lnTo>
                  <a:pt x="81677" y="15853"/>
                </a:lnTo>
                <a:close/>
                <a:moveTo>
                  <a:pt x="81677" y="20778"/>
                </a:moveTo>
                <a:lnTo>
                  <a:pt x="79288" y="20778"/>
                </a:lnTo>
                <a:lnTo>
                  <a:pt x="79288" y="18389"/>
                </a:lnTo>
                <a:lnTo>
                  <a:pt x="81677" y="18389"/>
                </a:lnTo>
                <a:close/>
                <a:moveTo>
                  <a:pt x="81677" y="23316"/>
                </a:moveTo>
                <a:lnTo>
                  <a:pt x="79288" y="23316"/>
                </a:lnTo>
                <a:lnTo>
                  <a:pt x="79288" y="20928"/>
                </a:lnTo>
                <a:lnTo>
                  <a:pt x="81677" y="20928"/>
                </a:lnTo>
                <a:close/>
                <a:moveTo>
                  <a:pt x="81677" y="25854"/>
                </a:moveTo>
                <a:lnTo>
                  <a:pt x="79288" y="25854"/>
                </a:lnTo>
                <a:lnTo>
                  <a:pt x="79288" y="23465"/>
                </a:lnTo>
                <a:lnTo>
                  <a:pt x="81677" y="23465"/>
                </a:lnTo>
                <a:close/>
                <a:moveTo>
                  <a:pt x="81677" y="28391"/>
                </a:moveTo>
                <a:lnTo>
                  <a:pt x="79288" y="28391"/>
                </a:lnTo>
                <a:lnTo>
                  <a:pt x="79288" y="26002"/>
                </a:lnTo>
                <a:lnTo>
                  <a:pt x="81677" y="26002"/>
                </a:lnTo>
                <a:close/>
                <a:moveTo>
                  <a:pt x="81677" y="30928"/>
                </a:moveTo>
                <a:lnTo>
                  <a:pt x="79288" y="30928"/>
                </a:lnTo>
                <a:lnTo>
                  <a:pt x="79288" y="28540"/>
                </a:lnTo>
                <a:lnTo>
                  <a:pt x="81677" y="28540"/>
                </a:lnTo>
                <a:close/>
                <a:moveTo>
                  <a:pt x="81677" y="33466"/>
                </a:moveTo>
                <a:lnTo>
                  <a:pt x="79288" y="33466"/>
                </a:lnTo>
                <a:lnTo>
                  <a:pt x="79288" y="31077"/>
                </a:lnTo>
                <a:lnTo>
                  <a:pt x="81677" y="31077"/>
                </a:lnTo>
                <a:close/>
                <a:moveTo>
                  <a:pt x="81677" y="36003"/>
                </a:moveTo>
                <a:lnTo>
                  <a:pt x="79288" y="36003"/>
                </a:lnTo>
                <a:lnTo>
                  <a:pt x="79288" y="33614"/>
                </a:lnTo>
                <a:lnTo>
                  <a:pt x="81677" y="33614"/>
                </a:lnTo>
                <a:close/>
                <a:moveTo>
                  <a:pt x="81677" y="38540"/>
                </a:moveTo>
                <a:lnTo>
                  <a:pt x="79288" y="38540"/>
                </a:lnTo>
                <a:lnTo>
                  <a:pt x="79288" y="36152"/>
                </a:lnTo>
                <a:lnTo>
                  <a:pt x="81677" y="36152"/>
                </a:lnTo>
                <a:close/>
                <a:moveTo>
                  <a:pt x="81677" y="41079"/>
                </a:moveTo>
                <a:lnTo>
                  <a:pt x="79288" y="41079"/>
                </a:lnTo>
                <a:lnTo>
                  <a:pt x="79288" y="38690"/>
                </a:lnTo>
                <a:lnTo>
                  <a:pt x="81677" y="38690"/>
                </a:lnTo>
                <a:close/>
                <a:moveTo>
                  <a:pt x="81677" y="43616"/>
                </a:moveTo>
                <a:lnTo>
                  <a:pt x="79288" y="43616"/>
                </a:lnTo>
                <a:lnTo>
                  <a:pt x="79288" y="41226"/>
                </a:lnTo>
                <a:lnTo>
                  <a:pt x="81677" y="41226"/>
                </a:lnTo>
                <a:close/>
                <a:moveTo>
                  <a:pt x="81677" y="46152"/>
                </a:moveTo>
                <a:lnTo>
                  <a:pt x="79288" y="46152"/>
                </a:lnTo>
                <a:lnTo>
                  <a:pt x="79288" y="43764"/>
                </a:lnTo>
                <a:lnTo>
                  <a:pt x="81677" y="43764"/>
                </a:lnTo>
                <a:close/>
                <a:moveTo>
                  <a:pt x="81677" y="48691"/>
                </a:moveTo>
                <a:lnTo>
                  <a:pt x="79288" y="48691"/>
                </a:lnTo>
                <a:lnTo>
                  <a:pt x="79288" y="46302"/>
                </a:lnTo>
                <a:lnTo>
                  <a:pt x="81677" y="46302"/>
                </a:lnTo>
                <a:close/>
                <a:moveTo>
                  <a:pt x="81677" y="51228"/>
                </a:moveTo>
                <a:lnTo>
                  <a:pt x="79288" y="51228"/>
                </a:lnTo>
                <a:lnTo>
                  <a:pt x="79288" y="48839"/>
                </a:lnTo>
                <a:lnTo>
                  <a:pt x="81677" y="48839"/>
                </a:lnTo>
                <a:close/>
                <a:moveTo>
                  <a:pt x="81677" y="53765"/>
                </a:moveTo>
                <a:lnTo>
                  <a:pt x="79288" y="53765"/>
                </a:lnTo>
                <a:lnTo>
                  <a:pt x="79288" y="51376"/>
                </a:lnTo>
                <a:lnTo>
                  <a:pt x="81677" y="51376"/>
                </a:lnTo>
                <a:close/>
                <a:moveTo>
                  <a:pt x="81677" y="56303"/>
                </a:moveTo>
                <a:lnTo>
                  <a:pt x="79288" y="56303"/>
                </a:lnTo>
                <a:lnTo>
                  <a:pt x="79288" y="53914"/>
                </a:lnTo>
                <a:lnTo>
                  <a:pt x="81677" y="53914"/>
                </a:lnTo>
                <a:close/>
                <a:moveTo>
                  <a:pt x="81677" y="58840"/>
                </a:moveTo>
                <a:lnTo>
                  <a:pt x="79288" y="58840"/>
                </a:lnTo>
                <a:lnTo>
                  <a:pt x="79288" y="56451"/>
                </a:lnTo>
                <a:lnTo>
                  <a:pt x="81677" y="56451"/>
                </a:lnTo>
                <a:close/>
                <a:moveTo>
                  <a:pt x="79139" y="5554"/>
                </a:moveTo>
                <a:lnTo>
                  <a:pt x="76751" y="5554"/>
                </a:lnTo>
                <a:lnTo>
                  <a:pt x="76751" y="3165"/>
                </a:lnTo>
                <a:lnTo>
                  <a:pt x="79139" y="3165"/>
                </a:lnTo>
                <a:close/>
                <a:moveTo>
                  <a:pt x="79139" y="8092"/>
                </a:moveTo>
                <a:lnTo>
                  <a:pt x="76751" y="8092"/>
                </a:lnTo>
                <a:lnTo>
                  <a:pt x="76751" y="5703"/>
                </a:lnTo>
                <a:lnTo>
                  <a:pt x="79139" y="5703"/>
                </a:lnTo>
                <a:close/>
                <a:moveTo>
                  <a:pt x="79139" y="10629"/>
                </a:moveTo>
                <a:lnTo>
                  <a:pt x="76751" y="10629"/>
                </a:lnTo>
                <a:lnTo>
                  <a:pt x="76751" y="8240"/>
                </a:lnTo>
                <a:lnTo>
                  <a:pt x="79139" y="8240"/>
                </a:lnTo>
                <a:close/>
                <a:moveTo>
                  <a:pt x="79139" y="13166"/>
                </a:moveTo>
                <a:lnTo>
                  <a:pt x="76751" y="13166"/>
                </a:lnTo>
                <a:lnTo>
                  <a:pt x="76751" y="10777"/>
                </a:lnTo>
                <a:lnTo>
                  <a:pt x="79139" y="10777"/>
                </a:lnTo>
                <a:close/>
                <a:moveTo>
                  <a:pt x="79139" y="15704"/>
                </a:moveTo>
                <a:lnTo>
                  <a:pt x="76751" y="15704"/>
                </a:lnTo>
                <a:lnTo>
                  <a:pt x="76751" y="13316"/>
                </a:lnTo>
                <a:lnTo>
                  <a:pt x="79139" y="13316"/>
                </a:lnTo>
                <a:close/>
                <a:moveTo>
                  <a:pt x="79139" y="18242"/>
                </a:moveTo>
                <a:lnTo>
                  <a:pt x="76751" y="18242"/>
                </a:lnTo>
                <a:lnTo>
                  <a:pt x="76751" y="15853"/>
                </a:lnTo>
                <a:lnTo>
                  <a:pt x="79139" y="15853"/>
                </a:lnTo>
                <a:close/>
                <a:moveTo>
                  <a:pt x="79139" y="20778"/>
                </a:moveTo>
                <a:lnTo>
                  <a:pt x="76751" y="20778"/>
                </a:lnTo>
                <a:lnTo>
                  <a:pt x="76751" y="18389"/>
                </a:lnTo>
                <a:lnTo>
                  <a:pt x="79139" y="18389"/>
                </a:lnTo>
                <a:close/>
                <a:moveTo>
                  <a:pt x="79139" y="23316"/>
                </a:moveTo>
                <a:lnTo>
                  <a:pt x="76751" y="23316"/>
                </a:lnTo>
                <a:lnTo>
                  <a:pt x="76751" y="20928"/>
                </a:lnTo>
                <a:lnTo>
                  <a:pt x="79139" y="20928"/>
                </a:lnTo>
                <a:close/>
                <a:moveTo>
                  <a:pt x="79139" y="25854"/>
                </a:moveTo>
                <a:lnTo>
                  <a:pt x="76751" y="25854"/>
                </a:lnTo>
                <a:lnTo>
                  <a:pt x="76751" y="23465"/>
                </a:lnTo>
                <a:lnTo>
                  <a:pt x="79139" y="23465"/>
                </a:lnTo>
                <a:close/>
                <a:moveTo>
                  <a:pt x="79139" y="28391"/>
                </a:moveTo>
                <a:lnTo>
                  <a:pt x="76751" y="28391"/>
                </a:lnTo>
                <a:lnTo>
                  <a:pt x="76751" y="26002"/>
                </a:lnTo>
                <a:lnTo>
                  <a:pt x="79139" y="26002"/>
                </a:lnTo>
                <a:close/>
                <a:moveTo>
                  <a:pt x="79139" y="30928"/>
                </a:moveTo>
                <a:lnTo>
                  <a:pt x="76751" y="30928"/>
                </a:lnTo>
                <a:lnTo>
                  <a:pt x="76751" y="28540"/>
                </a:lnTo>
                <a:lnTo>
                  <a:pt x="79139" y="28540"/>
                </a:lnTo>
                <a:close/>
                <a:moveTo>
                  <a:pt x="79139" y="33466"/>
                </a:moveTo>
                <a:lnTo>
                  <a:pt x="76751" y="33466"/>
                </a:lnTo>
                <a:lnTo>
                  <a:pt x="76751" y="31077"/>
                </a:lnTo>
                <a:lnTo>
                  <a:pt x="79139" y="31077"/>
                </a:lnTo>
                <a:close/>
                <a:moveTo>
                  <a:pt x="79139" y="36003"/>
                </a:moveTo>
                <a:lnTo>
                  <a:pt x="76751" y="36003"/>
                </a:lnTo>
                <a:lnTo>
                  <a:pt x="76751" y="33614"/>
                </a:lnTo>
                <a:lnTo>
                  <a:pt x="79139" y="33614"/>
                </a:lnTo>
                <a:close/>
                <a:moveTo>
                  <a:pt x="79139" y="38540"/>
                </a:moveTo>
                <a:lnTo>
                  <a:pt x="76751" y="38540"/>
                </a:lnTo>
                <a:lnTo>
                  <a:pt x="76751" y="36152"/>
                </a:lnTo>
                <a:lnTo>
                  <a:pt x="79139" y="36152"/>
                </a:lnTo>
                <a:close/>
                <a:moveTo>
                  <a:pt x="79139" y="41079"/>
                </a:moveTo>
                <a:lnTo>
                  <a:pt x="76751" y="41079"/>
                </a:lnTo>
                <a:lnTo>
                  <a:pt x="76751" y="38690"/>
                </a:lnTo>
                <a:lnTo>
                  <a:pt x="79139" y="38690"/>
                </a:lnTo>
                <a:close/>
                <a:moveTo>
                  <a:pt x="79139" y="43616"/>
                </a:moveTo>
                <a:lnTo>
                  <a:pt x="76751" y="43616"/>
                </a:lnTo>
                <a:lnTo>
                  <a:pt x="76751" y="41226"/>
                </a:lnTo>
                <a:lnTo>
                  <a:pt x="79139" y="41226"/>
                </a:lnTo>
                <a:close/>
                <a:moveTo>
                  <a:pt x="79139" y="46152"/>
                </a:moveTo>
                <a:lnTo>
                  <a:pt x="76751" y="46152"/>
                </a:lnTo>
                <a:lnTo>
                  <a:pt x="76751" y="43764"/>
                </a:lnTo>
                <a:lnTo>
                  <a:pt x="79139" y="43764"/>
                </a:lnTo>
                <a:close/>
                <a:moveTo>
                  <a:pt x="79139" y="48691"/>
                </a:moveTo>
                <a:lnTo>
                  <a:pt x="76751" y="48691"/>
                </a:lnTo>
                <a:lnTo>
                  <a:pt x="76751" y="46302"/>
                </a:lnTo>
                <a:lnTo>
                  <a:pt x="79139" y="46302"/>
                </a:lnTo>
                <a:close/>
                <a:moveTo>
                  <a:pt x="79139" y="51228"/>
                </a:moveTo>
                <a:lnTo>
                  <a:pt x="76751" y="51228"/>
                </a:lnTo>
                <a:lnTo>
                  <a:pt x="76751" y="48839"/>
                </a:lnTo>
                <a:lnTo>
                  <a:pt x="79139" y="48839"/>
                </a:lnTo>
                <a:close/>
                <a:moveTo>
                  <a:pt x="79139" y="53765"/>
                </a:moveTo>
                <a:lnTo>
                  <a:pt x="76751" y="53765"/>
                </a:lnTo>
                <a:lnTo>
                  <a:pt x="76751" y="51376"/>
                </a:lnTo>
                <a:lnTo>
                  <a:pt x="79139" y="51376"/>
                </a:lnTo>
                <a:close/>
                <a:moveTo>
                  <a:pt x="79139" y="56303"/>
                </a:moveTo>
                <a:lnTo>
                  <a:pt x="76751" y="56303"/>
                </a:lnTo>
                <a:lnTo>
                  <a:pt x="76751" y="53914"/>
                </a:lnTo>
                <a:lnTo>
                  <a:pt x="79139" y="53914"/>
                </a:lnTo>
                <a:close/>
                <a:moveTo>
                  <a:pt x="79139" y="58840"/>
                </a:moveTo>
                <a:lnTo>
                  <a:pt x="76751" y="58840"/>
                </a:lnTo>
                <a:lnTo>
                  <a:pt x="76751" y="56451"/>
                </a:lnTo>
                <a:lnTo>
                  <a:pt x="79139" y="56451"/>
                </a:lnTo>
                <a:close/>
                <a:moveTo>
                  <a:pt x="76603" y="5554"/>
                </a:moveTo>
                <a:lnTo>
                  <a:pt x="74214" y="5554"/>
                </a:lnTo>
                <a:lnTo>
                  <a:pt x="74214" y="3165"/>
                </a:lnTo>
                <a:lnTo>
                  <a:pt x="76603" y="3165"/>
                </a:lnTo>
                <a:close/>
                <a:moveTo>
                  <a:pt x="76603" y="8092"/>
                </a:moveTo>
                <a:lnTo>
                  <a:pt x="74214" y="8092"/>
                </a:lnTo>
                <a:lnTo>
                  <a:pt x="74214" y="5703"/>
                </a:lnTo>
                <a:lnTo>
                  <a:pt x="76603" y="5703"/>
                </a:lnTo>
                <a:close/>
                <a:moveTo>
                  <a:pt x="76603" y="10629"/>
                </a:moveTo>
                <a:lnTo>
                  <a:pt x="74214" y="10629"/>
                </a:lnTo>
                <a:lnTo>
                  <a:pt x="74214" y="8240"/>
                </a:lnTo>
                <a:lnTo>
                  <a:pt x="76603" y="8240"/>
                </a:lnTo>
                <a:close/>
                <a:moveTo>
                  <a:pt x="76603" y="13166"/>
                </a:moveTo>
                <a:lnTo>
                  <a:pt x="74214" y="13166"/>
                </a:lnTo>
                <a:lnTo>
                  <a:pt x="74214" y="10777"/>
                </a:lnTo>
                <a:lnTo>
                  <a:pt x="76603" y="10777"/>
                </a:lnTo>
                <a:close/>
                <a:moveTo>
                  <a:pt x="76603" y="15704"/>
                </a:moveTo>
                <a:lnTo>
                  <a:pt x="74214" y="15704"/>
                </a:lnTo>
                <a:lnTo>
                  <a:pt x="74214" y="13316"/>
                </a:lnTo>
                <a:lnTo>
                  <a:pt x="76603" y="13316"/>
                </a:lnTo>
                <a:close/>
                <a:moveTo>
                  <a:pt x="76603" y="18242"/>
                </a:moveTo>
                <a:lnTo>
                  <a:pt x="74214" y="18242"/>
                </a:lnTo>
                <a:lnTo>
                  <a:pt x="74214" y="15853"/>
                </a:lnTo>
                <a:lnTo>
                  <a:pt x="76603" y="15853"/>
                </a:lnTo>
                <a:close/>
                <a:moveTo>
                  <a:pt x="76603" y="20778"/>
                </a:moveTo>
                <a:lnTo>
                  <a:pt x="74214" y="20778"/>
                </a:lnTo>
                <a:lnTo>
                  <a:pt x="74214" y="18389"/>
                </a:lnTo>
                <a:lnTo>
                  <a:pt x="76603" y="18389"/>
                </a:lnTo>
                <a:close/>
                <a:moveTo>
                  <a:pt x="76603" y="23316"/>
                </a:moveTo>
                <a:lnTo>
                  <a:pt x="74214" y="23316"/>
                </a:lnTo>
                <a:lnTo>
                  <a:pt x="74214" y="20928"/>
                </a:lnTo>
                <a:lnTo>
                  <a:pt x="76603" y="20928"/>
                </a:lnTo>
                <a:close/>
                <a:moveTo>
                  <a:pt x="76603" y="25854"/>
                </a:moveTo>
                <a:lnTo>
                  <a:pt x="74214" y="25854"/>
                </a:lnTo>
                <a:lnTo>
                  <a:pt x="74214" y="23465"/>
                </a:lnTo>
                <a:lnTo>
                  <a:pt x="76603" y="23465"/>
                </a:lnTo>
                <a:close/>
                <a:moveTo>
                  <a:pt x="76603" y="28391"/>
                </a:moveTo>
                <a:lnTo>
                  <a:pt x="74214" y="28391"/>
                </a:lnTo>
                <a:lnTo>
                  <a:pt x="74214" y="26002"/>
                </a:lnTo>
                <a:lnTo>
                  <a:pt x="76603" y="26002"/>
                </a:lnTo>
                <a:close/>
                <a:moveTo>
                  <a:pt x="76603" y="30928"/>
                </a:moveTo>
                <a:lnTo>
                  <a:pt x="74214" y="30928"/>
                </a:lnTo>
                <a:lnTo>
                  <a:pt x="74214" y="28540"/>
                </a:lnTo>
                <a:lnTo>
                  <a:pt x="76603" y="28540"/>
                </a:lnTo>
                <a:close/>
                <a:moveTo>
                  <a:pt x="76603" y="33466"/>
                </a:moveTo>
                <a:lnTo>
                  <a:pt x="74214" y="33466"/>
                </a:lnTo>
                <a:lnTo>
                  <a:pt x="74214" y="31077"/>
                </a:lnTo>
                <a:lnTo>
                  <a:pt x="76603" y="31077"/>
                </a:lnTo>
                <a:close/>
                <a:moveTo>
                  <a:pt x="76603" y="36003"/>
                </a:moveTo>
                <a:lnTo>
                  <a:pt x="74214" y="36003"/>
                </a:lnTo>
                <a:lnTo>
                  <a:pt x="74214" y="33614"/>
                </a:lnTo>
                <a:lnTo>
                  <a:pt x="76603" y="33614"/>
                </a:lnTo>
                <a:close/>
                <a:moveTo>
                  <a:pt x="76603" y="38540"/>
                </a:moveTo>
                <a:lnTo>
                  <a:pt x="74214" y="38540"/>
                </a:lnTo>
                <a:lnTo>
                  <a:pt x="74214" y="36152"/>
                </a:lnTo>
                <a:lnTo>
                  <a:pt x="76603" y="36152"/>
                </a:lnTo>
                <a:close/>
                <a:moveTo>
                  <a:pt x="76603" y="41079"/>
                </a:moveTo>
                <a:lnTo>
                  <a:pt x="74214" y="41079"/>
                </a:lnTo>
                <a:lnTo>
                  <a:pt x="74214" y="38690"/>
                </a:lnTo>
                <a:lnTo>
                  <a:pt x="76603" y="38690"/>
                </a:lnTo>
                <a:close/>
                <a:moveTo>
                  <a:pt x="76603" y="43616"/>
                </a:moveTo>
                <a:lnTo>
                  <a:pt x="74214" y="43616"/>
                </a:lnTo>
                <a:lnTo>
                  <a:pt x="74214" y="41226"/>
                </a:lnTo>
                <a:lnTo>
                  <a:pt x="76603" y="41226"/>
                </a:lnTo>
                <a:close/>
                <a:moveTo>
                  <a:pt x="76603" y="46152"/>
                </a:moveTo>
                <a:lnTo>
                  <a:pt x="74214" y="46152"/>
                </a:lnTo>
                <a:lnTo>
                  <a:pt x="74214" y="43764"/>
                </a:lnTo>
                <a:lnTo>
                  <a:pt x="76603" y="43764"/>
                </a:lnTo>
                <a:close/>
                <a:moveTo>
                  <a:pt x="76603" y="48691"/>
                </a:moveTo>
                <a:lnTo>
                  <a:pt x="74214" y="48691"/>
                </a:lnTo>
                <a:lnTo>
                  <a:pt x="74214" y="46302"/>
                </a:lnTo>
                <a:lnTo>
                  <a:pt x="76603" y="46302"/>
                </a:lnTo>
                <a:close/>
                <a:moveTo>
                  <a:pt x="76603" y="51228"/>
                </a:moveTo>
                <a:lnTo>
                  <a:pt x="74214" y="51228"/>
                </a:lnTo>
                <a:lnTo>
                  <a:pt x="74214" y="48839"/>
                </a:lnTo>
                <a:lnTo>
                  <a:pt x="76603" y="48839"/>
                </a:lnTo>
                <a:close/>
                <a:moveTo>
                  <a:pt x="76603" y="53765"/>
                </a:moveTo>
                <a:lnTo>
                  <a:pt x="74214" y="53765"/>
                </a:lnTo>
                <a:lnTo>
                  <a:pt x="74214" y="51376"/>
                </a:lnTo>
                <a:lnTo>
                  <a:pt x="76603" y="51376"/>
                </a:lnTo>
                <a:close/>
                <a:moveTo>
                  <a:pt x="76603" y="56303"/>
                </a:moveTo>
                <a:lnTo>
                  <a:pt x="74214" y="56303"/>
                </a:lnTo>
                <a:lnTo>
                  <a:pt x="74214" y="53914"/>
                </a:lnTo>
                <a:lnTo>
                  <a:pt x="76603" y="53914"/>
                </a:lnTo>
                <a:close/>
                <a:moveTo>
                  <a:pt x="76603" y="58840"/>
                </a:moveTo>
                <a:lnTo>
                  <a:pt x="74214" y="58840"/>
                </a:lnTo>
                <a:lnTo>
                  <a:pt x="74214" y="56451"/>
                </a:lnTo>
                <a:lnTo>
                  <a:pt x="76603" y="56451"/>
                </a:lnTo>
                <a:close/>
                <a:moveTo>
                  <a:pt x="74065" y="5554"/>
                </a:moveTo>
                <a:lnTo>
                  <a:pt x="71676" y="5554"/>
                </a:lnTo>
                <a:lnTo>
                  <a:pt x="71676" y="3165"/>
                </a:lnTo>
                <a:lnTo>
                  <a:pt x="74065" y="3165"/>
                </a:lnTo>
                <a:close/>
                <a:moveTo>
                  <a:pt x="74065" y="8092"/>
                </a:moveTo>
                <a:lnTo>
                  <a:pt x="71676" y="8092"/>
                </a:lnTo>
                <a:lnTo>
                  <a:pt x="71676" y="5703"/>
                </a:lnTo>
                <a:lnTo>
                  <a:pt x="74065" y="5703"/>
                </a:lnTo>
                <a:close/>
                <a:moveTo>
                  <a:pt x="74065" y="10629"/>
                </a:moveTo>
                <a:lnTo>
                  <a:pt x="71676" y="10629"/>
                </a:lnTo>
                <a:lnTo>
                  <a:pt x="71676" y="8240"/>
                </a:lnTo>
                <a:lnTo>
                  <a:pt x="74065" y="8240"/>
                </a:lnTo>
                <a:close/>
                <a:moveTo>
                  <a:pt x="74065" y="13166"/>
                </a:moveTo>
                <a:lnTo>
                  <a:pt x="71676" y="13166"/>
                </a:lnTo>
                <a:lnTo>
                  <a:pt x="71676" y="10777"/>
                </a:lnTo>
                <a:lnTo>
                  <a:pt x="74065" y="10777"/>
                </a:lnTo>
                <a:close/>
                <a:moveTo>
                  <a:pt x="74065" y="15704"/>
                </a:moveTo>
                <a:lnTo>
                  <a:pt x="71676" y="15704"/>
                </a:lnTo>
                <a:lnTo>
                  <a:pt x="71676" y="13316"/>
                </a:lnTo>
                <a:lnTo>
                  <a:pt x="74065" y="13316"/>
                </a:lnTo>
                <a:close/>
                <a:moveTo>
                  <a:pt x="74065" y="18242"/>
                </a:moveTo>
                <a:lnTo>
                  <a:pt x="71676" y="18242"/>
                </a:lnTo>
                <a:lnTo>
                  <a:pt x="71676" y="15853"/>
                </a:lnTo>
                <a:lnTo>
                  <a:pt x="74065" y="15853"/>
                </a:lnTo>
                <a:close/>
                <a:moveTo>
                  <a:pt x="74065" y="20778"/>
                </a:moveTo>
                <a:lnTo>
                  <a:pt x="71676" y="20778"/>
                </a:lnTo>
                <a:lnTo>
                  <a:pt x="71676" y="18389"/>
                </a:lnTo>
                <a:lnTo>
                  <a:pt x="74065" y="18389"/>
                </a:lnTo>
                <a:close/>
                <a:moveTo>
                  <a:pt x="74065" y="23316"/>
                </a:moveTo>
                <a:lnTo>
                  <a:pt x="71676" y="23316"/>
                </a:lnTo>
                <a:lnTo>
                  <a:pt x="71676" y="20928"/>
                </a:lnTo>
                <a:lnTo>
                  <a:pt x="74065" y="20928"/>
                </a:lnTo>
                <a:close/>
                <a:moveTo>
                  <a:pt x="74065" y="25854"/>
                </a:moveTo>
                <a:lnTo>
                  <a:pt x="71676" y="25854"/>
                </a:lnTo>
                <a:lnTo>
                  <a:pt x="71676" y="23465"/>
                </a:lnTo>
                <a:lnTo>
                  <a:pt x="74065" y="23465"/>
                </a:lnTo>
                <a:close/>
                <a:moveTo>
                  <a:pt x="74065" y="28391"/>
                </a:moveTo>
                <a:lnTo>
                  <a:pt x="71676" y="28391"/>
                </a:lnTo>
                <a:lnTo>
                  <a:pt x="71676" y="26002"/>
                </a:lnTo>
                <a:lnTo>
                  <a:pt x="74065" y="26002"/>
                </a:lnTo>
                <a:close/>
                <a:moveTo>
                  <a:pt x="74065" y="30928"/>
                </a:moveTo>
                <a:lnTo>
                  <a:pt x="71676" y="30928"/>
                </a:lnTo>
                <a:lnTo>
                  <a:pt x="71676" y="28540"/>
                </a:lnTo>
                <a:lnTo>
                  <a:pt x="74065" y="28540"/>
                </a:lnTo>
                <a:close/>
                <a:moveTo>
                  <a:pt x="74065" y="33466"/>
                </a:moveTo>
                <a:lnTo>
                  <a:pt x="71676" y="33466"/>
                </a:lnTo>
                <a:lnTo>
                  <a:pt x="71676" y="31077"/>
                </a:lnTo>
                <a:lnTo>
                  <a:pt x="74065" y="31077"/>
                </a:lnTo>
                <a:close/>
                <a:moveTo>
                  <a:pt x="74065" y="36003"/>
                </a:moveTo>
                <a:lnTo>
                  <a:pt x="71676" y="36003"/>
                </a:lnTo>
                <a:lnTo>
                  <a:pt x="71676" y="33614"/>
                </a:lnTo>
                <a:lnTo>
                  <a:pt x="74065" y="33614"/>
                </a:lnTo>
                <a:close/>
                <a:moveTo>
                  <a:pt x="74065" y="38540"/>
                </a:moveTo>
                <a:lnTo>
                  <a:pt x="71676" y="38540"/>
                </a:lnTo>
                <a:lnTo>
                  <a:pt x="71676" y="36152"/>
                </a:lnTo>
                <a:lnTo>
                  <a:pt x="74065" y="36152"/>
                </a:lnTo>
                <a:close/>
                <a:moveTo>
                  <a:pt x="74065" y="41079"/>
                </a:moveTo>
                <a:lnTo>
                  <a:pt x="71676" y="41079"/>
                </a:lnTo>
                <a:lnTo>
                  <a:pt x="71676" y="38690"/>
                </a:lnTo>
                <a:lnTo>
                  <a:pt x="74065" y="38690"/>
                </a:lnTo>
                <a:close/>
                <a:moveTo>
                  <a:pt x="74065" y="43616"/>
                </a:moveTo>
                <a:lnTo>
                  <a:pt x="71676" y="43616"/>
                </a:lnTo>
                <a:lnTo>
                  <a:pt x="71676" y="41226"/>
                </a:lnTo>
                <a:lnTo>
                  <a:pt x="74065" y="41226"/>
                </a:lnTo>
                <a:close/>
                <a:moveTo>
                  <a:pt x="74065" y="46152"/>
                </a:moveTo>
                <a:lnTo>
                  <a:pt x="71676" y="46152"/>
                </a:lnTo>
                <a:lnTo>
                  <a:pt x="71676" y="43764"/>
                </a:lnTo>
                <a:lnTo>
                  <a:pt x="74065" y="43764"/>
                </a:lnTo>
                <a:close/>
                <a:moveTo>
                  <a:pt x="74065" y="48691"/>
                </a:moveTo>
                <a:lnTo>
                  <a:pt x="71676" y="48691"/>
                </a:lnTo>
                <a:lnTo>
                  <a:pt x="71676" y="46302"/>
                </a:lnTo>
                <a:lnTo>
                  <a:pt x="74065" y="46302"/>
                </a:lnTo>
                <a:close/>
                <a:moveTo>
                  <a:pt x="74065" y="51228"/>
                </a:moveTo>
                <a:lnTo>
                  <a:pt x="71676" y="51228"/>
                </a:lnTo>
                <a:lnTo>
                  <a:pt x="71676" y="48839"/>
                </a:lnTo>
                <a:lnTo>
                  <a:pt x="74065" y="48839"/>
                </a:lnTo>
                <a:close/>
                <a:moveTo>
                  <a:pt x="74065" y="53765"/>
                </a:moveTo>
                <a:lnTo>
                  <a:pt x="71676" y="53765"/>
                </a:lnTo>
                <a:lnTo>
                  <a:pt x="71676" y="51376"/>
                </a:lnTo>
                <a:lnTo>
                  <a:pt x="74065" y="51376"/>
                </a:lnTo>
                <a:close/>
                <a:moveTo>
                  <a:pt x="74065" y="56303"/>
                </a:moveTo>
                <a:lnTo>
                  <a:pt x="71676" y="56303"/>
                </a:lnTo>
                <a:lnTo>
                  <a:pt x="71676" y="53914"/>
                </a:lnTo>
                <a:lnTo>
                  <a:pt x="74065" y="53914"/>
                </a:lnTo>
                <a:close/>
                <a:moveTo>
                  <a:pt x="74065" y="58840"/>
                </a:moveTo>
                <a:lnTo>
                  <a:pt x="71676" y="58840"/>
                </a:lnTo>
                <a:lnTo>
                  <a:pt x="71676" y="56451"/>
                </a:lnTo>
                <a:lnTo>
                  <a:pt x="74065" y="56451"/>
                </a:lnTo>
                <a:close/>
                <a:moveTo>
                  <a:pt x="71527" y="5554"/>
                </a:moveTo>
                <a:lnTo>
                  <a:pt x="69139" y="5554"/>
                </a:lnTo>
                <a:lnTo>
                  <a:pt x="69139" y="3165"/>
                </a:lnTo>
                <a:lnTo>
                  <a:pt x="71527" y="3165"/>
                </a:lnTo>
                <a:close/>
                <a:moveTo>
                  <a:pt x="71527" y="8092"/>
                </a:moveTo>
                <a:lnTo>
                  <a:pt x="69139" y="8092"/>
                </a:lnTo>
                <a:lnTo>
                  <a:pt x="69139" y="5703"/>
                </a:lnTo>
                <a:lnTo>
                  <a:pt x="71527" y="5703"/>
                </a:lnTo>
                <a:close/>
                <a:moveTo>
                  <a:pt x="71527" y="10629"/>
                </a:moveTo>
                <a:lnTo>
                  <a:pt x="69139" y="10629"/>
                </a:lnTo>
                <a:lnTo>
                  <a:pt x="69139" y="8240"/>
                </a:lnTo>
                <a:lnTo>
                  <a:pt x="71527" y="8240"/>
                </a:lnTo>
                <a:close/>
                <a:moveTo>
                  <a:pt x="71527" y="13166"/>
                </a:moveTo>
                <a:lnTo>
                  <a:pt x="69139" y="13166"/>
                </a:lnTo>
                <a:lnTo>
                  <a:pt x="69139" y="10777"/>
                </a:lnTo>
                <a:lnTo>
                  <a:pt x="71527" y="10777"/>
                </a:lnTo>
                <a:close/>
                <a:moveTo>
                  <a:pt x="71527" y="15704"/>
                </a:moveTo>
                <a:lnTo>
                  <a:pt x="69139" y="15704"/>
                </a:lnTo>
                <a:lnTo>
                  <a:pt x="69139" y="13316"/>
                </a:lnTo>
                <a:lnTo>
                  <a:pt x="71527" y="13316"/>
                </a:lnTo>
                <a:close/>
                <a:moveTo>
                  <a:pt x="71527" y="18242"/>
                </a:moveTo>
                <a:lnTo>
                  <a:pt x="69139" y="18242"/>
                </a:lnTo>
                <a:lnTo>
                  <a:pt x="69139" y="15853"/>
                </a:lnTo>
                <a:lnTo>
                  <a:pt x="71527" y="15853"/>
                </a:lnTo>
                <a:close/>
                <a:moveTo>
                  <a:pt x="71527" y="20778"/>
                </a:moveTo>
                <a:lnTo>
                  <a:pt x="69139" y="20778"/>
                </a:lnTo>
                <a:lnTo>
                  <a:pt x="69139" y="18389"/>
                </a:lnTo>
                <a:lnTo>
                  <a:pt x="71527" y="18389"/>
                </a:lnTo>
                <a:close/>
                <a:moveTo>
                  <a:pt x="71527" y="23316"/>
                </a:moveTo>
                <a:lnTo>
                  <a:pt x="69139" y="23316"/>
                </a:lnTo>
                <a:lnTo>
                  <a:pt x="69139" y="20928"/>
                </a:lnTo>
                <a:lnTo>
                  <a:pt x="71527" y="20928"/>
                </a:lnTo>
                <a:close/>
                <a:moveTo>
                  <a:pt x="71527" y="25854"/>
                </a:moveTo>
                <a:lnTo>
                  <a:pt x="69139" y="25854"/>
                </a:lnTo>
                <a:lnTo>
                  <a:pt x="69139" y="23465"/>
                </a:lnTo>
                <a:lnTo>
                  <a:pt x="71527" y="23465"/>
                </a:lnTo>
                <a:close/>
                <a:moveTo>
                  <a:pt x="71527" y="28391"/>
                </a:moveTo>
                <a:lnTo>
                  <a:pt x="69139" y="28391"/>
                </a:lnTo>
                <a:lnTo>
                  <a:pt x="69139" y="26002"/>
                </a:lnTo>
                <a:lnTo>
                  <a:pt x="71527" y="26002"/>
                </a:lnTo>
                <a:close/>
                <a:moveTo>
                  <a:pt x="71527" y="30928"/>
                </a:moveTo>
                <a:lnTo>
                  <a:pt x="69139" y="30928"/>
                </a:lnTo>
                <a:lnTo>
                  <a:pt x="69139" y="28540"/>
                </a:lnTo>
                <a:lnTo>
                  <a:pt x="71527" y="28540"/>
                </a:lnTo>
                <a:close/>
                <a:moveTo>
                  <a:pt x="71527" y="33466"/>
                </a:moveTo>
                <a:lnTo>
                  <a:pt x="69139" y="33466"/>
                </a:lnTo>
                <a:lnTo>
                  <a:pt x="69139" y="31077"/>
                </a:lnTo>
                <a:lnTo>
                  <a:pt x="71527" y="31077"/>
                </a:lnTo>
                <a:close/>
                <a:moveTo>
                  <a:pt x="71527" y="36003"/>
                </a:moveTo>
                <a:lnTo>
                  <a:pt x="69139" y="36003"/>
                </a:lnTo>
                <a:lnTo>
                  <a:pt x="69139" y="33614"/>
                </a:lnTo>
                <a:lnTo>
                  <a:pt x="71527" y="33614"/>
                </a:lnTo>
                <a:close/>
                <a:moveTo>
                  <a:pt x="71527" y="38540"/>
                </a:moveTo>
                <a:lnTo>
                  <a:pt x="69139" y="38540"/>
                </a:lnTo>
                <a:lnTo>
                  <a:pt x="69139" y="36152"/>
                </a:lnTo>
                <a:lnTo>
                  <a:pt x="71527" y="36152"/>
                </a:lnTo>
                <a:close/>
                <a:moveTo>
                  <a:pt x="71527" y="41079"/>
                </a:moveTo>
                <a:lnTo>
                  <a:pt x="69139" y="41079"/>
                </a:lnTo>
                <a:lnTo>
                  <a:pt x="69139" y="38690"/>
                </a:lnTo>
                <a:lnTo>
                  <a:pt x="71527" y="38690"/>
                </a:lnTo>
                <a:close/>
                <a:moveTo>
                  <a:pt x="71527" y="43616"/>
                </a:moveTo>
                <a:lnTo>
                  <a:pt x="69139" y="43616"/>
                </a:lnTo>
                <a:lnTo>
                  <a:pt x="69139" y="41226"/>
                </a:lnTo>
                <a:lnTo>
                  <a:pt x="71527" y="41226"/>
                </a:lnTo>
                <a:close/>
                <a:moveTo>
                  <a:pt x="71527" y="46152"/>
                </a:moveTo>
                <a:lnTo>
                  <a:pt x="69139" y="46152"/>
                </a:lnTo>
                <a:lnTo>
                  <a:pt x="69139" y="43764"/>
                </a:lnTo>
                <a:lnTo>
                  <a:pt x="71527" y="43764"/>
                </a:lnTo>
                <a:close/>
                <a:moveTo>
                  <a:pt x="71527" y="48691"/>
                </a:moveTo>
                <a:lnTo>
                  <a:pt x="69139" y="48691"/>
                </a:lnTo>
                <a:lnTo>
                  <a:pt x="69139" y="46302"/>
                </a:lnTo>
                <a:lnTo>
                  <a:pt x="71527" y="46302"/>
                </a:lnTo>
                <a:close/>
                <a:moveTo>
                  <a:pt x="71527" y="51228"/>
                </a:moveTo>
                <a:lnTo>
                  <a:pt x="69139" y="51228"/>
                </a:lnTo>
                <a:lnTo>
                  <a:pt x="69139" y="48839"/>
                </a:lnTo>
                <a:lnTo>
                  <a:pt x="71527" y="48839"/>
                </a:lnTo>
                <a:close/>
                <a:moveTo>
                  <a:pt x="71527" y="53765"/>
                </a:moveTo>
                <a:lnTo>
                  <a:pt x="69139" y="53765"/>
                </a:lnTo>
                <a:lnTo>
                  <a:pt x="69139" y="51376"/>
                </a:lnTo>
                <a:lnTo>
                  <a:pt x="71527" y="51376"/>
                </a:lnTo>
                <a:close/>
                <a:moveTo>
                  <a:pt x="71527" y="56303"/>
                </a:moveTo>
                <a:lnTo>
                  <a:pt x="69139" y="56303"/>
                </a:lnTo>
                <a:lnTo>
                  <a:pt x="69139" y="53914"/>
                </a:lnTo>
                <a:lnTo>
                  <a:pt x="71527" y="53914"/>
                </a:lnTo>
                <a:close/>
                <a:moveTo>
                  <a:pt x="71527" y="58840"/>
                </a:moveTo>
                <a:lnTo>
                  <a:pt x="69139" y="58840"/>
                </a:lnTo>
                <a:lnTo>
                  <a:pt x="69139" y="56451"/>
                </a:lnTo>
                <a:lnTo>
                  <a:pt x="71527" y="56451"/>
                </a:lnTo>
                <a:close/>
                <a:moveTo>
                  <a:pt x="68990" y="5554"/>
                </a:moveTo>
                <a:lnTo>
                  <a:pt x="66601" y="5554"/>
                </a:lnTo>
                <a:lnTo>
                  <a:pt x="66601" y="3165"/>
                </a:lnTo>
                <a:lnTo>
                  <a:pt x="68990" y="3165"/>
                </a:lnTo>
                <a:close/>
                <a:moveTo>
                  <a:pt x="68990" y="8092"/>
                </a:moveTo>
                <a:lnTo>
                  <a:pt x="66601" y="8092"/>
                </a:lnTo>
                <a:lnTo>
                  <a:pt x="66601" y="5703"/>
                </a:lnTo>
                <a:lnTo>
                  <a:pt x="68990" y="5703"/>
                </a:lnTo>
                <a:close/>
                <a:moveTo>
                  <a:pt x="68990" y="10629"/>
                </a:moveTo>
                <a:lnTo>
                  <a:pt x="66601" y="10629"/>
                </a:lnTo>
                <a:lnTo>
                  <a:pt x="66601" y="8240"/>
                </a:lnTo>
                <a:lnTo>
                  <a:pt x="68990" y="8240"/>
                </a:lnTo>
                <a:close/>
                <a:moveTo>
                  <a:pt x="68990" y="13166"/>
                </a:moveTo>
                <a:lnTo>
                  <a:pt x="66601" y="13166"/>
                </a:lnTo>
                <a:lnTo>
                  <a:pt x="66601" y="10777"/>
                </a:lnTo>
                <a:lnTo>
                  <a:pt x="68990" y="10777"/>
                </a:lnTo>
                <a:close/>
                <a:moveTo>
                  <a:pt x="68990" y="15704"/>
                </a:moveTo>
                <a:lnTo>
                  <a:pt x="66601" y="15704"/>
                </a:lnTo>
                <a:lnTo>
                  <a:pt x="66601" y="13316"/>
                </a:lnTo>
                <a:lnTo>
                  <a:pt x="68990" y="13316"/>
                </a:lnTo>
                <a:close/>
                <a:moveTo>
                  <a:pt x="68990" y="18242"/>
                </a:moveTo>
                <a:lnTo>
                  <a:pt x="66601" y="18242"/>
                </a:lnTo>
                <a:lnTo>
                  <a:pt x="66601" y="15853"/>
                </a:lnTo>
                <a:lnTo>
                  <a:pt x="68990" y="15853"/>
                </a:lnTo>
                <a:close/>
                <a:moveTo>
                  <a:pt x="68990" y="20778"/>
                </a:moveTo>
                <a:lnTo>
                  <a:pt x="66601" y="20778"/>
                </a:lnTo>
                <a:lnTo>
                  <a:pt x="66601" y="18389"/>
                </a:lnTo>
                <a:lnTo>
                  <a:pt x="68990" y="18389"/>
                </a:lnTo>
                <a:close/>
                <a:moveTo>
                  <a:pt x="68990" y="23316"/>
                </a:moveTo>
                <a:lnTo>
                  <a:pt x="66601" y="23316"/>
                </a:lnTo>
                <a:lnTo>
                  <a:pt x="66601" y="20928"/>
                </a:lnTo>
                <a:lnTo>
                  <a:pt x="68990" y="20928"/>
                </a:lnTo>
                <a:close/>
                <a:moveTo>
                  <a:pt x="68990" y="25854"/>
                </a:moveTo>
                <a:lnTo>
                  <a:pt x="66601" y="25854"/>
                </a:lnTo>
                <a:lnTo>
                  <a:pt x="66601" y="23465"/>
                </a:lnTo>
                <a:lnTo>
                  <a:pt x="68990" y="23465"/>
                </a:lnTo>
                <a:close/>
                <a:moveTo>
                  <a:pt x="68990" y="28391"/>
                </a:moveTo>
                <a:lnTo>
                  <a:pt x="66601" y="28391"/>
                </a:lnTo>
                <a:lnTo>
                  <a:pt x="66601" y="26002"/>
                </a:lnTo>
                <a:lnTo>
                  <a:pt x="68990" y="26002"/>
                </a:lnTo>
                <a:close/>
                <a:moveTo>
                  <a:pt x="68990" y="30928"/>
                </a:moveTo>
                <a:lnTo>
                  <a:pt x="66601" y="30928"/>
                </a:lnTo>
                <a:lnTo>
                  <a:pt x="66601" y="28540"/>
                </a:lnTo>
                <a:lnTo>
                  <a:pt x="68990" y="28540"/>
                </a:lnTo>
                <a:close/>
                <a:moveTo>
                  <a:pt x="68990" y="33466"/>
                </a:moveTo>
                <a:lnTo>
                  <a:pt x="66601" y="33466"/>
                </a:lnTo>
                <a:lnTo>
                  <a:pt x="66601" y="31077"/>
                </a:lnTo>
                <a:lnTo>
                  <a:pt x="68990" y="31077"/>
                </a:lnTo>
                <a:close/>
                <a:moveTo>
                  <a:pt x="68990" y="36003"/>
                </a:moveTo>
                <a:lnTo>
                  <a:pt x="66601" y="36003"/>
                </a:lnTo>
                <a:lnTo>
                  <a:pt x="66601" y="33614"/>
                </a:lnTo>
                <a:lnTo>
                  <a:pt x="68990" y="33614"/>
                </a:lnTo>
                <a:close/>
                <a:moveTo>
                  <a:pt x="68990" y="38540"/>
                </a:moveTo>
                <a:lnTo>
                  <a:pt x="66601" y="38540"/>
                </a:lnTo>
                <a:lnTo>
                  <a:pt x="66601" y="36152"/>
                </a:lnTo>
                <a:lnTo>
                  <a:pt x="68990" y="36152"/>
                </a:lnTo>
                <a:close/>
                <a:moveTo>
                  <a:pt x="68990" y="41079"/>
                </a:moveTo>
                <a:lnTo>
                  <a:pt x="66601" y="41079"/>
                </a:lnTo>
                <a:lnTo>
                  <a:pt x="66601" y="38690"/>
                </a:lnTo>
                <a:lnTo>
                  <a:pt x="68990" y="38690"/>
                </a:lnTo>
                <a:close/>
                <a:moveTo>
                  <a:pt x="68990" y="43616"/>
                </a:moveTo>
                <a:lnTo>
                  <a:pt x="66601" y="43616"/>
                </a:lnTo>
                <a:lnTo>
                  <a:pt x="66601" y="41226"/>
                </a:lnTo>
                <a:lnTo>
                  <a:pt x="68990" y="41226"/>
                </a:lnTo>
                <a:close/>
                <a:moveTo>
                  <a:pt x="68990" y="46152"/>
                </a:moveTo>
                <a:lnTo>
                  <a:pt x="66601" y="46152"/>
                </a:lnTo>
                <a:lnTo>
                  <a:pt x="66601" y="43764"/>
                </a:lnTo>
                <a:lnTo>
                  <a:pt x="68990" y="43764"/>
                </a:lnTo>
                <a:close/>
                <a:moveTo>
                  <a:pt x="68990" y="48691"/>
                </a:moveTo>
                <a:lnTo>
                  <a:pt x="66601" y="48691"/>
                </a:lnTo>
                <a:lnTo>
                  <a:pt x="66601" y="46302"/>
                </a:lnTo>
                <a:lnTo>
                  <a:pt x="68990" y="46302"/>
                </a:lnTo>
                <a:close/>
                <a:moveTo>
                  <a:pt x="68990" y="51228"/>
                </a:moveTo>
                <a:lnTo>
                  <a:pt x="66601" y="51228"/>
                </a:lnTo>
                <a:lnTo>
                  <a:pt x="66601" y="48839"/>
                </a:lnTo>
                <a:lnTo>
                  <a:pt x="68990" y="48839"/>
                </a:lnTo>
                <a:close/>
                <a:moveTo>
                  <a:pt x="68990" y="53765"/>
                </a:moveTo>
                <a:lnTo>
                  <a:pt x="66601" y="53765"/>
                </a:lnTo>
                <a:lnTo>
                  <a:pt x="66601" y="51376"/>
                </a:lnTo>
                <a:lnTo>
                  <a:pt x="68990" y="51376"/>
                </a:lnTo>
                <a:close/>
                <a:moveTo>
                  <a:pt x="68990" y="56303"/>
                </a:moveTo>
                <a:lnTo>
                  <a:pt x="66601" y="56303"/>
                </a:lnTo>
                <a:lnTo>
                  <a:pt x="66601" y="53914"/>
                </a:lnTo>
                <a:lnTo>
                  <a:pt x="68990" y="53914"/>
                </a:lnTo>
                <a:close/>
                <a:moveTo>
                  <a:pt x="68990" y="58840"/>
                </a:moveTo>
                <a:lnTo>
                  <a:pt x="66601" y="58840"/>
                </a:lnTo>
                <a:lnTo>
                  <a:pt x="66601" y="56451"/>
                </a:lnTo>
                <a:lnTo>
                  <a:pt x="68990" y="56451"/>
                </a:lnTo>
                <a:close/>
                <a:moveTo>
                  <a:pt x="66452" y="5554"/>
                </a:moveTo>
                <a:lnTo>
                  <a:pt x="64064" y="5554"/>
                </a:lnTo>
                <a:lnTo>
                  <a:pt x="64064" y="3165"/>
                </a:lnTo>
                <a:lnTo>
                  <a:pt x="66452" y="3165"/>
                </a:lnTo>
                <a:close/>
                <a:moveTo>
                  <a:pt x="66452" y="8092"/>
                </a:moveTo>
                <a:lnTo>
                  <a:pt x="64064" y="8092"/>
                </a:lnTo>
                <a:lnTo>
                  <a:pt x="64064" y="5703"/>
                </a:lnTo>
                <a:lnTo>
                  <a:pt x="66452" y="5703"/>
                </a:lnTo>
                <a:close/>
                <a:moveTo>
                  <a:pt x="66452" y="10629"/>
                </a:moveTo>
                <a:lnTo>
                  <a:pt x="64064" y="10629"/>
                </a:lnTo>
                <a:lnTo>
                  <a:pt x="64064" y="8240"/>
                </a:lnTo>
                <a:lnTo>
                  <a:pt x="66452" y="8240"/>
                </a:lnTo>
                <a:close/>
                <a:moveTo>
                  <a:pt x="66452" y="13166"/>
                </a:moveTo>
                <a:lnTo>
                  <a:pt x="64064" y="13166"/>
                </a:lnTo>
                <a:lnTo>
                  <a:pt x="64064" y="10777"/>
                </a:lnTo>
                <a:lnTo>
                  <a:pt x="66452" y="10777"/>
                </a:lnTo>
                <a:close/>
                <a:moveTo>
                  <a:pt x="66452" y="15704"/>
                </a:moveTo>
                <a:lnTo>
                  <a:pt x="64064" y="15704"/>
                </a:lnTo>
                <a:lnTo>
                  <a:pt x="64064" y="13316"/>
                </a:lnTo>
                <a:lnTo>
                  <a:pt x="66452" y="13316"/>
                </a:lnTo>
                <a:close/>
                <a:moveTo>
                  <a:pt x="66452" y="18242"/>
                </a:moveTo>
                <a:lnTo>
                  <a:pt x="64064" y="18242"/>
                </a:lnTo>
                <a:lnTo>
                  <a:pt x="64064" y="15853"/>
                </a:lnTo>
                <a:lnTo>
                  <a:pt x="66452" y="15853"/>
                </a:lnTo>
                <a:close/>
                <a:moveTo>
                  <a:pt x="66452" y="20778"/>
                </a:moveTo>
                <a:lnTo>
                  <a:pt x="64064" y="20778"/>
                </a:lnTo>
                <a:lnTo>
                  <a:pt x="64064" y="18389"/>
                </a:lnTo>
                <a:lnTo>
                  <a:pt x="66452" y="18389"/>
                </a:lnTo>
                <a:close/>
                <a:moveTo>
                  <a:pt x="66452" y="23316"/>
                </a:moveTo>
                <a:lnTo>
                  <a:pt x="64064" y="23316"/>
                </a:lnTo>
                <a:lnTo>
                  <a:pt x="64064" y="20928"/>
                </a:lnTo>
                <a:lnTo>
                  <a:pt x="66452" y="20928"/>
                </a:lnTo>
                <a:close/>
                <a:moveTo>
                  <a:pt x="66452" y="25854"/>
                </a:moveTo>
                <a:lnTo>
                  <a:pt x="64064" y="25854"/>
                </a:lnTo>
                <a:lnTo>
                  <a:pt x="64064" y="23465"/>
                </a:lnTo>
                <a:lnTo>
                  <a:pt x="66452" y="23465"/>
                </a:lnTo>
                <a:close/>
                <a:moveTo>
                  <a:pt x="66452" y="28391"/>
                </a:moveTo>
                <a:lnTo>
                  <a:pt x="64064" y="28391"/>
                </a:lnTo>
                <a:lnTo>
                  <a:pt x="64064" y="26002"/>
                </a:lnTo>
                <a:lnTo>
                  <a:pt x="66452" y="26002"/>
                </a:lnTo>
                <a:close/>
                <a:moveTo>
                  <a:pt x="66452" y="30928"/>
                </a:moveTo>
                <a:lnTo>
                  <a:pt x="64064" y="30928"/>
                </a:lnTo>
                <a:lnTo>
                  <a:pt x="64064" y="28540"/>
                </a:lnTo>
                <a:lnTo>
                  <a:pt x="66452" y="28540"/>
                </a:lnTo>
                <a:close/>
                <a:moveTo>
                  <a:pt x="66452" y="33466"/>
                </a:moveTo>
                <a:lnTo>
                  <a:pt x="64064" y="33466"/>
                </a:lnTo>
                <a:lnTo>
                  <a:pt x="64064" y="31077"/>
                </a:lnTo>
                <a:lnTo>
                  <a:pt x="66452" y="31077"/>
                </a:lnTo>
                <a:close/>
                <a:moveTo>
                  <a:pt x="66452" y="36003"/>
                </a:moveTo>
                <a:lnTo>
                  <a:pt x="64064" y="36003"/>
                </a:lnTo>
                <a:lnTo>
                  <a:pt x="64064" y="33614"/>
                </a:lnTo>
                <a:lnTo>
                  <a:pt x="66452" y="33614"/>
                </a:lnTo>
                <a:close/>
                <a:moveTo>
                  <a:pt x="66452" y="38540"/>
                </a:moveTo>
                <a:lnTo>
                  <a:pt x="64064" y="38540"/>
                </a:lnTo>
                <a:lnTo>
                  <a:pt x="64064" y="36152"/>
                </a:lnTo>
                <a:lnTo>
                  <a:pt x="66452" y="36152"/>
                </a:lnTo>
                <a:close/>
                <a:moveTo>
                  <a:pt x="66452" y="41079"/>
                </a:moveTo>
                <a:lnTo>
                  <a:pt x="64064" y="41079"/>
                </a:lnTo>
                <a:lnTo>
                  <a:pt x="64064" y="38690"/>
                </a:lnTo>
                <a:lnTo>
                  <a:pt x="66452" y="38690"/>
                </a:lnTo>
                <a:close/>
                <a:moveTo>
                  <a:pt x="66452" y="43616"/>
                </a:moveTo>
                <a:lnTo>
                  <a:pt x="64064" y="43616"/>
                </a:lnTo>
                <a:lnTo>
                  <a:pt x="64064" y="41226"/>
                </a:lnTo>
                <a:lnTo>
                  <a:pt x="66452" y="41226"/>
                </a:lnTo>
                <a:close/>
                <a:moveTo>
                  <a:pt x="66452" y="46152"/>
                </a:moveTo>
                <a:lnTo>
                  <a:pt x="64064" y="46152"/>
                </a:lnTo>
                <a:lnTo>
                  <a:pt x="64064" y="43764"/>
                </a:lnTo>
                <a:lnTo>
                  <a:pt x="66452" y="43764"/>
                </a:lnTo>
                <a:close/>
                <a:moveTo>
                  <a:pt x="66452" y="48691"/>
                </a:moveTo>
                <a:lnTo>
                  <a:pt x="64064" y="48691"/>
                </a:lnTo>
                <a:lnTo>
                  <a:pt x="64064" y="46302"/>
                </a:lnTo>
                <a:lnTo>
                  <a:pt x="66452" y="46302"/>
                </a:lnTo>
                <a:close/>
                <a:moveTo>
                  <a:pt x="66452" y="51228"/>
                </a:moveTo>
                <a:lnTo>
                  <a:pt x="64064" y="51228"/>
                </a:lnTo>
                <a:lnTo>
                  <a:pt x="64064" y="48839"/>
                </a:lnTo>
                <a:lnTo>
                  <a:pt x="66452" y="48839"/>
                </a:lnTo>
                <a:close/>
                <a:moveTo>
                  <a:pt x="66452" y="53765"/>
                </a:moveTo>
                <a:lnTo>
                  <a:pt x="64064" y="53765"/>
                </a:lnTo>
                <a:lnTo>
                  <a:pt x="64064" y="51376"/>
                </a:lnTo>
                <a:lnTo>
                  <a:pt x="66452" y="51376"/>
                </a:lnTo>
                <a:close/>
                <a:moveTo>
                  <a:pt x="66452" y="56303"/>
                </a:moveTo>
                <a:lnTo>
                  <a:pt x="64064" y="56303"/>
                </a:lnTo>
                <a:lnTo>
                  <a:pt x="64064" y="53914"/>
                </a:lnTo>
                <a:lnTo>
                  <a:pt x="66452" y="53914"/>
                </a:lnTo>
                <a:close/>
                <a:moveTo>
                  <a:pt x="66452" y="58840"/>
                </a:moveTo>
                <a:lnTo>
                  <a:pt x="64064" y="58840"/>
                </a:lnTo>
                <a:lnTo>
                  <a:pt x="64064" y="56451"/>
                </a:lnTo>
                <a:lnTo>
                  <a:pt x="66452" y="56451"/>
                </a:lnTo>
                <a:close/>
                <a:moveTo>
                  <a:pt x="63915" y="5554"/>
                </a:moveTo>
                <a:lnTo>
                  <a:pt x="61526" y="5554"/>
                </a:lnTo>
                <a:lnTo>
                  <a:pt x="61526" y="3165"/>
                </a:lnTo>
                <a:lnTo>
                  <a:pt x="63915" y="3165"/>
                </a:lnTo>
                <a:close/>
                <a:moveTo>
                  <a:pt x="63915" y="8092"/>
                </a:moveTo>
                <a:lnTo>
                  <a:pt x="61526" y="8092"/>
                </a:lnTo>
                <a:lnTo>
                  <a:pt x="61526" y="5703"/>
                </a:lnTo>
                <a:lnTo>
                  <a:pt x="63915" y="5703"/>
                </a:lnTo>
                <a:close/>
                <a:moveTo>
                  <a:pt x="63915" y="10629"/>
                </a:moveTo>
                <a:lnTo>
                  <a:pt x="61526" y="10629"/>
                </a:lnTo>
                <a:lnTo>
                  <a:pt x="61526" y="8240"/>
                </a:lnTo>
                <a:lnTo>
                  <a:pt x="63915" y="8240"/>
                </a:lnTo>
                <a:close/>
                <a:moveTo>
                  <a:pt x="63915" y="13166"/>
                </a:moveTo>
                <a:lnTo>
                  <a:pt x="61526" y="13166"/>
                </a:lnTo>
                <a:lnTo>
                  <a:pt x="61526" y="10777"/>
                </a:lnTo>
                <a:lnTo>
                  <a:pt x="63915" y="10777"/>
                </a:lnTo>
                <a:close/>
                <a:moveTo>
                  <a:pt x="63915" y="15704"/>
                </a:moveTo>
                <a:lnTo>
                  <a:pt x="61526" y="15704"/>
                </a:lnTo>
                <a:lnTo>
                  <a:pt x="61526" y="13316"/>
                </a:lnTo>
                <a:lnTo>
                  <a:pt x="63915" y="13316"/>
                </a:lnTo>
                <a:close/>
                <a:moveTo>
                  <a:pt x="63915" y="18242"/>
                </a:moveTo>
                <a:lnTo>
                  <a:pt x="61526" y="18242"/>
                </a:lnTo>
                <a:lnTo>
                  <a:pt x="61526" y="15853"/>
                </a:lnTo>
                <a:lnTo>
                  <a:pt x="63915" y="15853"/>
                </a:lnTo>
                <a:close/>
                <a:moveTo>
                  <a:pt x="63915" y="20778"/>
                </a:moveTo>
                <a:lnTo>
                  <a:pt x="61526" y="20778"/>
                </a:lnTo>
                <a:lnTo>
                  <a:pt x="61526" y="18389"/>
                </a:lnTo>
                <a:lnTo>
                  <a:pt x="63915" y="18389"/>
                </a:lnTo>
                <a:close/>
                <a:moveTo>
                  <a:pt x="63915" y="23316"/>
                </a:moveTo>
                <a:lnTo>
                  <a:pt x="61526" y="23316"/>
                </a:lnTo>
                <a:lnTo>
                  <a:pt x="61526" y="20928"/>
                </a:lnTo>
                <a:lnTo>
                  <a:pt x="63915" y="20928"/>
                </a:lnTo>
                <a:close/>
                <a:moveTo>
                  <a:pt x="63915" y="25854"/>
                </a:moveTo>
                <a:lnTo>
                  <a:pt x="61526" y="25854"/>
                </a:lnTo>
                <a:lnTo>
                  <a:pt x="61526" y="23465"/>
                </a:lnTo>
                <a:lnTo>
                  <a:pt x="63915" y="23465"/>
                </a:lnTo>
                <a:close/>
                <a:moveTo>
                  <a:pt x="63915" y="28391"/>
                </a:moveTo>
                <a:lnTo>
                  <a:pt x="61526" y="28391"/>
                </a:lnTo>
                <a:lnTo>
                  <a:pt x="61526" y="26002"/>
                </a:lnTo>
                <a:lnTo>
                  <a:pt x="63915" y="26002"/>
                </a:lnTo>
                <a:close/>
                <a:moveTo>
                  <a:pt x="63915" y="30928"/>
                </a:moveTo>
                <a:lnTo>
                  <a:pt x="61526" y="30928"/>
                </a:lnTo>
                <a:lnTo>
                  <a:pt x="61526" y="28540"/>
                </a:lnTo>
                <a:lnTo>
                  <a:pt x="63915" y="28540"/>
                </a:lnTo>
                <a:close/>
                <a:moveTo>
                  <a:pt x="63915" y="33466"/>
                </a:moveTo>
                <a:lnTo>
                  <a:pt x="61526" y="33466"/>
                </a:lnTo>
                <a:lnTo>
                  <a:pt x="61526" y="31077"/>
                </a:lnTo>
                <a:lnTo>
                  <a:pt x="63915" y="31077"/>
                </a:lnTo>
                <a:close/>
                <a:moveTo>
                  <a:pt x="63915" y="36003"/>
                </a:moveTo>
                <a:lnTo>
                  <a:pt x="61526" y="36003"/>
                </a:lnTo>
                <a:lnTo>
                  <a:pt x="61526" y="33614"/>
                </a:lnTo>
                <a:lnTo>
                  <a:pt x="63915" y="33614"/>
                </a:lnTo>
                <a:close/>
                <a:moveTo>
                  <a:pt x="63915" y="38540"/>
                </a:moveTo>
                <a:lnTo>
                  <a:pt x="61526" y="38540"/>
                </a:lnTo>
                <a:lnTo>
                  <a:pt x="61526" y="36152"/>
                </a:lnTo>
                <a:lnTo>
                  <a:pt x="63915" y="36152"/>
                </a:lnTo>
                <a:close/>
                <a:moveTo>
                  <a:pt x="63915" y="41079"/>
                </a:moveTo>
                <a:lnTo>
                  <a:pt x="61526" y="41079"/>
                </a:lnTo>
                <a:lnTo>
                  <a:pt x="61526" y="38690"/>
                </a:lnTo>
                <a:lnTo>
                  <a:pt x="63915" y="38690"/>
                </a:lnTo>
                <a:close/>
                <a:moveTo>
                  <a:pt x="63915" y="43616"/>
                </a:moveTo>
                <a:lnTo>
                  <a:pt x="61526" y="43616"/>
                </a:lnTo>
                <a:lnTo>
                  <a:pt x="61526" y="41226"/>
                </a:lnTo>
                <a:lnTo>
                  <a:pt x="63915" y="41226"/>
                </a:lnTo>
                <a:close/>
                <a:moveTo>
                  <a:pt x="63915" y="46152"/>
                </a:moveTo>
                <a:lnTo>
                  <a:pt x="61526" y="46152"/>
                </a:lnTo>
                <a:lnTo>
                  <a:pt x="61526" y="43764"/>
                </a:lnTo>
                <a:lnTo>
                  <a:pt x="63915" y="43764"/>
                </a:lnTo>
                <a:close/>
                <a:moveTo>
                  <a:pt x="63915" y="48691"/>
                </a:moveTo>
                <a:lnTo>
                  <a:pt x="61526" y="48691"/>
                </a:lnTo>
                <a:lnTo>
                  <a:pt x="61526" y="46302"/>
                </a:lnTo>
                <a:lnTo>
                  <a:pt x="63915" y="46302"/>
                </a:lnTo>
                <a:close/>
                <a:moveTo>
                  <a:pt x="63915" y="51228"/>
                </a:moveTo>
                <a:lnTo>
                  <a:pt x="61526" y="51228"/>
                </a:lnTo>
                <a:lnTo>
                  <a:pt x="61526" y="48839"/>
                </a:lnTo>
                <a:lnTo>
                  <a:pt x="63915" y="48839"/>
                </a:lnTo>
                <a:close/>
                <a:moveTo>
                  <a:pt x="63915" y="53765"/>
                </a:moveTo>
                <a:lnTo>
                  <a:pt x="61526" y="53765"/>
                </a:lnTo>
                <a:lnTo>
                  <a:pt x="61526" y="51376"/>
                </a:lnTo>
                <a:lnTo>
                  <a:pt x="63915" y="51376"/>
                </a:lnTo>
                <a:close/>
                <a:moveTo>
                  <a:pt x="63915" y="56303"/>
                </a:moveTo>
                <a:lnTo>
                  <a:pt x="61526" y="56303"/>
                </a:lnTo>
                <a:lnTo>
                  <a:pt x="61526" y="53914"/>
                </a:lnTo>
                <a:lnTo>
                  <a:pt x="63915" y="53914"/>
                </a:lnTo>
                <a:close/>
                <a:moveTo>
                  <a:pt x="63915" y="58840"/>
                </a:moveTo>
                <a:lnTo>
                  <a:pt x="61526" y="58840"/>
                </a:lnTo>
                <a:lnTo>
                  <a:pt x="61526" y="56451"/>
                </a:lnTo>
                <a:lnTo>
                  <a:pt x="63915" y="56451"/>
                </a:lnTo>
                <a:close/>
                <a:moveTo>
                  <a:pt x="61378" y="5554"/>
                </a:moveTo>
                <a:lnTo>
                  <a:pt x="58989" y="5554"/>
                </a:lnTo>
                <a:lnTo>
                  <a:pt x="58989" y="3165"/>
                </a:lnTo>
                <a:lnTo>
                  <a:pt x="61378" y="3165"/>
                </a:lnTo>
                <a:close/>
                <a:moveTo>
                  <a:pt x="61378" y="8092"/>
                </a:moveTo>
                <a:lnTo>
                  <a:pt x="58989" y="8092"/>
                </a:lnTo>
                <a:lnTo>
                  <a:pt x="58989" y="5703"/>
                </a:lnTo>
                <a:lnTo>
                  <a:pt x="61378" y="5703"/>
                </a:lnTo>
                <a:close/>
                <a:moveTo>
                  <a:pt x="61378" y="10629"/>
                </a:moveTo>
                <a:lnTo>
                  <a:pt x="58989" y="10629"/>
                </a:lnTo>
                <a:lnTo>
                  <a:pt x="58989" y="8240"/>
                </a:lnTo>
                <a:lnTo>
                  <a:pt x="61378" y="8240"/>
                </a:lnTo>
                <a:close/>
                <a:moveTo>
                  <a:pt x="61378" y="13166"/>
                </a:moveTo>
                <a:lnTo>
                  <a:pt x="58989" y="13166"/>
                </a:lnTo>
                <a:lnTo>
                  <a:pt x="58989" y="10777"/>
                </a:lnTo>
                <a:lnTo>
                  <a:pt x="61378" y="10777"/>
                </a:lnTo>
                <a:close/>
                <a:moveTo>
                  <a:pt x="61378" y="15704"/>
                </a:moveTo>
                <a:lnTo>
                  <a:pt x="58989" y="15704"/>
                </a:lnTo>
                <a:lnTo>
                  <a:pt x="58989" y="13316"/>
                </a:lnTo>
                <a:lnTo>
                  <a:pt x="61378" y="13316"/>
                </a:lnTo>
                <a:close/>
                <a:moveTo>
                  <a:pt x="61378" y="18242"/>
                </a:moveTo>
                <a:lnTo>
                  <a:pt x="58989" y="18242"/>
                </a:lnTo>
                <a:lnTo>
                  <a:pt x="58989" y="15853"/>
                </a:lnTo>
                <a:lnTo>
                  <a:pt x="61378" y="15853"/>
                </a:lnTo>
                <a:close/>
                <a:moveTo>
                  <a:pt x="61378" y="20778"/>
                </a:moveTo>
                <a:lnTo>
                  <a:pt x="58989" y="20778"/>
                </a:lnTo>
                <a:lnTo>
                  <a:pt x="58989" y="18389"/>
                </a:lnTo>
                <a:lnTo>
                  <a:pt x="61378" y="18389"/>
                </a:lnTo>
                <a:close/>
                <a:moveTo>
                  <a:pt x="61378" y="23316"/>
                </a:moveTo>
                <a:lnTo>
                  <a:pt x="58989" y="23316"/>
                </a:lnTo>
                <a:lnTo>
                  <a:pt x="58989" y="20928"/>
                </a:lnTo>
                <a:lnTo>
                  <a:pt x="61378" y="20928"/>
                </a:lnTo>
                <a:close/>
                <a:moveTo>
                  <a:pt x="61378" y="25854"/>
                </a:moveTo>
                <a:lnTo>
                  <a:pt x="58989" y="25854"/>
                </a:lnTo>
                <a:lnTo>
                  <a:pt x="58989" y="23465"/>
                </a:lnTo>
                <a:lnTo>
                  <a:pt x="61378" y="23465"/>
                </a:lnTo>
                <a:close/>
                <a:moveTo>
                  <a:pt x="61378" y="28391"/>
                </a:moveTo>
                <a:lnTo>
                  <a:pt x="58989" y="28391"/>
                </a:lnTo>
                <a:lnTo>
                  <a:pt x="58989" y="26002"/>
                </a:lnTo>
                <a:lnTo>
                  <a:pt x="61378" y="26002"/>
                </a:lnTo>
                <a:close/>
                <a:moveTo>
                  <a:pt x="61378" y="30928"/>
                </a:moveTo>
                <a:lnTo>
                  <a:pt x="58989" y="30928"/>
                </a:lnTo>
                <a:lnTo>
                  <a:pt x="58989" y="28540"/>
                </a:lnTo>
                <a:lnTo>
                  <a:pt x="61378" y="28540"/>
                </a:lnTo>
                <a:close/>
                <a:moveTo>
                  <a:pt x="61378" y="33466"/>
                </a:moveTo>
                <a:lnTo>
                  <a:pt x="58989" y="33466"/>
                </a:lnTo>
                <a:lnTo>
                  <a:pt x="58989" y="31077"/>
                </a:lnTo>
                <a:lnTo>
                  <a:pt x="61378" y="31077"/>
                </a:lnTo>
                <a:close/>
                <a:moveTo>
                  <a:pt x="61378" y="36003"/>
                </a:moveTo>
                <a:lnTo>
                  <a:pt x="58989" y="36003"/>
                </a:lnTo>
                <a:lnTo>
                  <a:pt x="58989" y="33614"/>
                </a:lnTo>
                <a:lnTo>
                  <a:pt x="61378" y="33614"/>
                </a:lnTo>
                <a:close/>
                <a:moveTo>
                  <a:pt x="61378" y="38540"/>
                </a:moveTo>
                <a:lnTo>
                  <a:pt x="58989" y="38540"/>
                </a:lnTo>
                <a:lnTo>
                  <a:pt x="58989" y="36152"/>
                </a:lnTo>
                <a:lnTo>
                  <a:pt x="61378" y="36152"/>
                </a:lnTo>
                <a:close/>
                <a:moveTo>
                  <a:pt x="61378" y="41079"/>
                </a:moveTo>
                <a:lnTo>
                  <a:pt x="58989" y="41079"/>
                </a:lnTo>
                <a:lnTo>
                  <a:pt x="58989" y="38690"/>
                </a:lnTo>
                <a:lnTo>
                  <a:pt x="61378" y="38690"/>
                </a:lnTo>
                <a:close/>
                <a:moveTo>
                  <a:pt x="61378" y="43616"/>
                </a:moveTo>
                <a:lnTo>
                  <a:pt x="58989" y="43616"/>
                </a:lnTo>
                <a:lnTo>
                  <a:pt x="58989" y="41226"/>
                </a:lnTo>
                <a:lnTo>
                  <a:pt x="61378" y="41226"/>
                </a:lnTo>
                <a:close/>
                <a:moveTo>
                  <a:pt x="61378" y="46152"/>
                </a:moveTo>
                <a:lnTo>
                  <a:pt x="58989" y="46152"/>
                </a:lnTo>
                <a:lnTo>
                  <a:pt x="58989" y="43764"/>
                </a:lnTo>
                <a:lnTo>
                  <a:pt x="61378" y="43764"/>
                </a:lnTo>
                <a:close/>
                <a:moveTo>
                  <a:pt x="61378" y="48691"/>
                </a:moveTo>
                <a:lnTo>
                  <a:pt x="58989" y="48691"/>
                </a:lnTo>
                <a:lnTo>
                  <a:pt x="58989" y="46302"/>
                </a:lnTo>
                <a:lnTo>
                  <a:pt x="61378" y="46302"/>
                </a:lnTo>
                <a:close/>
                <a:moveTo>
                  <a:pt x="61378" y="51228"/>
                </a:moveTo>
                <a:lnTo>
                  <a:pt x="58989" y="51228"/>
                </a:lnTo>
                <a:lnTo>
                  <a:pt x="58989" y="48839"/>
                </a:lnTo>
                <a:lnTo>
                  <a:pt x="61378" y="48839"/>
                </a:lnTo>
                <a:close/>
                <a:moveTo>
                  <a:pt x="61378" y="53765"/>
                </a:moveTo>
                <a:lnTo>
                  <a:pt x="58989" y="53765"/>
                </a:lnTo>
                <a:lnTo>
                  <a:pt x="58989" y="51376"/>
                </a:lnTo>
                <a:lnTo>
                  <a:pt x="61378" y="51376"/>
                </a:lnTo>
                <a:close/>
                <a:moveTo>
                  <a:pt x="61378" y="56303"/>
                </a:moveTo>
                <a:lnTo>
                  <a:pt x="58989" y="56303"/>
                </a:lnTo>
                <a:lnTo>
                  <a:pt x="58989" y="53914"/>
                </a:lnTo>
                <a:lnTo>
                  <a:pt x="61378" y="53914"/>
                </a:lnTo>
                <a:close/>
                <a:moveTo>
                  <a:pt x="61378" y="58840"/>
                </a:moveTo>
                <a:lnTo>
                  <a:pt x="58989" y="58840"/>
                </a:lnTo>
                <a:lnTo>
                  <a:pt x="58989" y="56451"/>
                </a:lnTo>
                <a:lnTo>
                  <a:pt x="61378" y="56451"/>
                </a:lnTo>
                <a:close/>
                <a:moveTo>
                  <a:pt x="58840" y="5554"/>
                </a:moveTo>
                <a:lnTo>
                  <a:pt x="56452" y="5554"/>
                </a:lnTo>
                <a:lnTo>
                  <a:pt x="56452" y="3165"/>
                </a:lnTo>
                <a:lnTo>
                  <a:pt x="58840" y="3165"/>
                </a:lnTo>
                <a:close/>
                <a:moveTo>
                  <a:pt x="58840" y="8092"/>
                </a:moveTo>
                <a:lnTo>
                  <a:pt x="56452" y="8092"/>
                </a:lnTo>
                <a:lnTo>
                  <a:pt x="56452" y="5703"/>
                </a:lnTo>
                <a:lnTo>
                  <a:pt x="58840" y="5703"/>
                </a:lnTo>
                <a:close/>
                <a:moveTo>
                  <a:pt x="58840" y="10629"/>
                </a:moveTo>
                <a:lnTo>
                  <a:pt x="56452" y="10629"/>
                </a:lnTo>
                <a:lnTo>
                  <a:pt x="56452" y="8240"/>
                </a:lnTo>
                <a:lnTo>
                  <a:pt x="58840" y="8240"/>
                </a:lnTo>
                <a:close/>
                <a:moveTo>
                  <a:pt x="58840" y="13166"/>
                </a:moveTo>
                <a:lnTo>
                  <a:pt x="56452" y="13166"/>
                </a:lnTo>
                <a:lnTo>
                  <a:pt x="56452" y="10777"/>
                </a:lnTo>
                <a:lnTo>
                  <a:pt x="58840" y="10777"/>
                </a:lnTo>
                <a:close/>
                <a:moveTo>
                  <a:pt x="58840" y="15704"/>
                </a:moveTo>
                <a:lnTo>
                  <a:pt x="56452" y="15704"/>
                </a:lnTo>
                <a:lnTo>
                  <a:pt x="56452" y="13316"/>
                </a:lnTo>
                <a:lnTo>
                  <a:pt x="58840" y="13316"/>
                </a:lnTo>
                <a:close/>
                <a:moveTo>
                  <a:pt x="58840" y="18242"/>
                </a:moveTo>
                <a:lnTo>
                  <a:pt x="56452" y="18242"/>
                </a:lnTo>
                <a:lnTo>
                  <a:pt x="56452" y="15853"/>
                </a:lnTo>
                <a:lnTo>
                  <a:pt x="58840" y="15853"/>
                </a:lnTo>
                <a:close/>
                <a:moveTo>
                  <a:pt x="58840" y="20778"/>
                </a:moveTo>
                <a:lnTo>
                  <a:pt x="56452" y="20778"/>
                </a:lnTo>
                <a:lnTo>
                  <a:pt x="56452" y="18389"/>
                </a:lnTo>
                <a:lnTo>
                  <a:pt x="58840" y="18389"/>
                </a:lnTo>
                <a:close/>
                <a:moveTo>
                  <a:pt x="58840" y="23316"/>
                </a:moveTo>
                <a:lnTo>
                  <a:pt x="56452" y="23316"/>
                </a:lnTo>
                <a:lnTo>
                  <a:pt x="56452" y="20928"/>
                </a:lnTo>
                <a:lnTo>
                  <a:pt x="58840" y="20928"/>
                </a:lnTo>
                <a:close/>
                <a:moveTo>
                  <a:pt x="58840" y="25854"/>
                </a:moveTo>
                <a:lnTo>
                  <a:pt x="56452" y="25854"/>
                </a:lnTo>
                <a:lnTo>
                  <a:pt x="56452" y="23465"/>
                </a:lnTo>
                <a:lnTo>
                  <a:pt x="58840" y="23465"/>
                </a:lnTo>
                <a:close/>
                <a:moveTo>
                  <a:pt x="58840" y="28391"/>
                </a:moveTo>
                <a:lnTo>
                  <a:pt x="56452" y="28391"/>
                </a:lnTo>
                <a:lnTo>
                  <a:pt x="56452" y="26002"/>
                </a:lnTo>
                <a:lnTo>
                  <a:pt x="58840" y="26002"/>
                </a:lnTo>
                <a:close/>
                <a:moveTo>
                  <a:pt x="58840" y="30928"/>
                </a:moveTo>
                <a:lnTo>
                  <a:pt x="56452" y="30928"/>
                </a:lnTo>
                <a:lnTo>
                  <a:pt x="56452" y="28540"/>
                </a:lnTo>
                <a:lnTo>
                  <a:pt x="58840" y="28540"/>
                </a:lnTo>
                <a:close/>
                <a:moveTo>
                  <a:pt x="58840" y="33466"/>
                </a:moveTo>
                <a:lnTo>
                  <a:pt x="56452" y="33466"/>
                </a:lnTo>
                <a:lnTo>
                  <a:pt x="56452" y="31077"/>
                </a:lnTo>
                <a:lnTo>
                  <a:pt x="58840" y="31077"/>
                </a:lnTo>
                <a:close/>
                <a:moveTo>
                  <a:pt x="58840" y="36003"/>
                </a:moveTo>
                <a:lnTo>
                  <a:pt x="56452" y="36003"/>
                </a:lnTo>
                <a:lnTo>
                  <a:pt x="56452" y="33614"/>
                </a:lnTo>
                <a:lnTo>
                  <a:pt x="58840" y="33614"/>
                </a:lnTo>
                <a:close/>
                <a:moveTo>
                  <a:pt x="58840" y="38540"/>
                </a:moveTo>
                <a:lnTo>
                  <a:pt x="56452" y="38540"/>
                </a:lnTo>
                <a:lnTo>
                  <a:pt x="56452" y="36152"/>
                </a:lnTo>
                <a:lnTo>
                  <a:pt x="58840" y="36152"/>
                </a:lnTo>
                <a:close/>
                <a:moveTo>
                  <a:pt x="58840" y="41079"/>
                </a:moveTo>
                <a:lnTo>
                  <a:pt x="56452" y="41079"/>
                </a:lnTo>
                <a:lnTo>
                  <a:pt x="56452" y="38690"/>
                </a:lnTo>
                <a:lnTo>
                  <a:pt x="58840" y="38690"/>
                </a:lnTo>
                <a:close/>
                <a:moveTo>
                  <a:pt x="58840" y="43616"/>
                </a:moveTo>
                <a:lnTo>
                  <a:pt x="56452" y="43616"/>
                </a:lnTo>
                <a:lnTo>
                  <a:pt x="56452" y="41226"/>
                </a:lnTo>
                <a:lnTo>
                  <a:pt x="58840" y="41226"/>
                </a:lnTo>
                <a:close/>
                <a:moveTo>
                  <a:pt x="58840" y="46152"/>
                </a:moveTo>
                <a:lnTo>
                  <a:pt x="56452" y="46152"/>
                </a:lnTo>
                <a:lnTo>
                  <a:pt x="56452" y="43764"/>
                </a:lnTo>
                <a:lnTo>
                  <a:pt x="58840" y="43764"/>
                </a:lnTo>
                <a:close/>
                <a:moveTo>
                  <a:pt x="58840" y="48691"/>
                </a:moveTo>
                <a:lnTo>
                  <a:pt x="56452" y="48691"/>
                </a:lnTo>
                <a:lnTo>
                  <a:pt x="56452" y="46302"/>
                </a:lnTo>
                <a:lnTo>
                  <a:pt x="58840" y="46302"/>
                </a:lnTo>
                <a:close/>
                <a:moveTo>
                  <a:pt x="58840" y="51228"/>
                </a:moveTo>
                <a:lnTo>
                  <a:pt x="56452" y="51228"/>
                </a:lnTo>
                <a:lnTo>
                  <a:pt x="56452" y="48839"/>
                </a:lnTo>
                <a:lnTo>
                  <a:pt x="58840" y="48839"/>
                </a:lnTo>
                <a:close/>
                <a:moveTo>
                  <a:pt x="58840" y="53765"/>
                </a:moveTo>
                <a:lnTo>
                  <a:pt x="56452" y="53765"/>
                </a:lnTo>
                <a:lnTo>
                  <a:pt x="56452" y="51376"/>
                </a:lnTo>
                <a:lnTo>
                  <a:pt x="58840" y="51376"/>
                </a:lnTo>
                <a:close/>
                <a:moveTo>
                  <a:pt x="58840" y="56303"/>
                </a:moveTo>
                <a:lnTo>
                  <a:pt x="56452" y="56303"/>
                </a:lnTo>
                <a:lnTo>
                  <a:pt x="56452" y="53914"/>
                </a:lnTo>
                <a:lnTo>
                  <a:pt x="58840" y="53914"/>
                </a:lnTo>
                <a:close/>
                <a:moveTo>
                  <a:pt x="58840" y="58840"/>
                </a:moveTo>
                <a:lnTo>
                  <a:pt x="56452" y="58840"/>
                </a:lnTo>
                <a:lnTo>
                  <a:pt x="56452" y="56451"/>
                </a:lnTo>
                <a:lnTo>
                  <a:pt x="58840" y="56451"/>
                </a:lnTo>
                <a:close/>
                <a:moveTo>
                  <a:pt x="56303" y="5554"/>
                </a:moveTo>
                <a:lnTo>
                  <a:pt x="53914" y="5554"/>
                </a:lnTo>
                <a:lnTo>
                  <a:pt x="53914" y="3165"/>
                </a:lnTo>
                <a:lnTo>
                  <a:pt x="56303" y="3165"/>
                </a:lnTo>
                <a:close/>
                <a:moveTo>
                  <a:pt x="56303" y="8092"/>
                </a:moveTo>
                <a:lnTo>
                  <a:pt x="53914" y="8092"/>
                </a:lnTo>
                <a:lnTo>
                  <a:pt x="53914" y="5703"/>
                </a:lnTo>
                <a:lnTo>
                  <a:pt x="56303" y="5703"/>
                </a:lnTo>
                <a:close/>
                <a:moveTo>
                  <a:pt x="56303" y="10629"/>
                </a:moveTo>
                <a:lnTo>
                  <a:pt x="53914" y="10629"/>
                </a:lnTo>
                <a:lnTo>
                  <a:pt x="53914" y="8240"/>
                </a:lnTo>
                <a:lnTo>
                  <a:pt x="56303" y="8240"/>
                </a:lnTo>
                <a:close/>
                <a:moveTo>
                  <a:pt x="56303" y="13166"/>
                </a:moveTo>
                <a:lnTo>
                  <a:pt x="53914" y="13166"/>
                </a:lnTo>
                <a:lnTo>
                  <a:pt x="53914" y="10777"/>
                </a:lnTo>
                <a:lnTo>
                  <a:pt x="56303" y="10777"/>
                </a:lnTo>
                <a:close/>
                <a:moveTo>
                  <a:pt x="56303" y="15704"/>
                </a:moveTo>
                <a:lnTo>
                  <a:pt x="53914" y="15704"/>
                </a:lnTo>
                <a:lnTo>
                  <a:pt x="53914" y="13316"/>
                </a:lnTo>
                <a:lnTo>
                  <a:pt x="56303" y="13316"/>
                </a:lnTo>
                <a:close/>
                <a:moveTo>
                  <a:pt x="56303" y="18242"/>
                </a:moveTo>
                <a:lnTo>
                  <a:pt x="53914" y="18242"/>
                </a:lnTo>
                <a:lnTo>
                  <a:pt x="53914" y="15853"/>
                </a:lnTo>
                <a:lnTo>
                  <a:pt x="56303" y="15853"/>
                </a:lnTo>
                <a:close/>
                <a:moveTo>
                  <a:pt x="56303" y="20778"/>
                </a:moveTo>
                <a:lnTo>
                  <a:pt x="53914" y="20778"/>
                </a:lnTo>
                <a:lnTo>
                  <a:pt x="53914" y="18389"/>
                </a:lnTo>
                <a:lnTo>
                  <a:pt x="56303" y="18389"/>
                </a:lnTo>
                <a:close/>
                <a:moveTo>
                  <a:pt x="56303" y="23316"/>
                </a:moveTo>
                <a:lnTo>
                  <a:pt x="53914" y="23316"/>
                </a:lnTo>
                <a:lnTo>
                  <a:pt x="53914" y="20928"/>
                </a:lnTo>
                <a:lnTo>
                  <a:pt x="56303" y="20928"/>
                </a:lnTo>
                <a:close/>
                <a:moveTo>
                  <a:pt x="56303" y="25854"/>
                </a:moveTo>
                <a:lnTo>
                  <a:pt x="53914" y="25854"/>
                </a:lnTo>
                <a:lnTo>
                  <a:pt x="53914" y="23465"/>
                </a:lnTo>
                <a:lnTo>
                  <a:pt x="56303" y="23465"/>
                </a:lnTo>
                <a:close/>
                <a:moveTo>
                  <a:pt x="56303" y="28391"/>
                </a:moveTo>
                <a:lnTo>
                  <a:pt x="53914" y="28391"/>
                </a:lnTo>
                <a:lnTo>
                  <a:pt x="53914" y="26002"/>
                </a:lnTo>
                <a:lnTo>
                  <a:pt x="56303" y="26002"/>
                </a:lnTo>
                <a:close/>
                <a:moveTo>
                  <a:pt x="56303" y="30928"/>
                </a:moveTo>
                <a:lnTo>
                  <a:pt x="53914" y="30928"/>
                </a:lnTo>
                <a:lnTo>
                  <a:pt x="53914" y="28540"/>
                </a:lnTo>
                <a:lnTo>
                  <a:pt x="56303" y="28540"/>
                </a:lnTo>
                <a:close/>
                <a:moveTo>
                  <a:pt x="56303" y="33466"/>
                </a:moveTo>
                <a:lnTo>
                  <a:pt x="53914" y="33466"/>
                </a:lnTo>
                <a:lnTo>
                  <a:pt x="53914" y="31077"/>
                </a:lnTo>
                <a:lnTo>
                  <a:pt x="56303" y="31077"/>
                </a:lnTo>
                <a:close/>
                <a:moveTo>
                  <a:pt x="56303" y="36003"/>
                </a:moveTo>
                <a:lnTo>
                  <a:pt x="53914" y="36003"/>
                </a:lnTo>
                <a:lnTo>
                  <a:pt x="53914" y="33614"/>
                </a:lnTo>
                <a:lnTo>
                  <a:pt x="56303" y="33614"/>
                </a:lnTo>
                <a:close/>
                <a:moveTo>
                  <a:pt x="56303" y="38540"/>
                </a:moveTo>
                <a:lnTo>
                  <a:pt x="53914" y="38540"/>
                </a:lnTo>
                <a:lnTo>
                  <a:pt x="53914" y="36152"/>
                </a:lnTo>
                <a:lnTo>
                  <a:pt x="56303" y="36152"/>
                </a:lnTo>
                <a:close/>
                <a:moveTo>
                  <a:pt x="56303" y="41079"/>
                </a:moveTo>
                <a:lnTo>
                  <a:pt x="53914" y="41079"/>
                </a:lnTo>
                <a:lnTo>
                  <a:pt x="53914" y="38690"/>
                </a:lnTo>
                <a:lnTo>
                  <a:pt x="56303" y="38690"/>
                </a:lnTo>
                <a:close/>
                <a:moveTo>
                  <a:pt x="56303" y="43616"/>
                </a:moveTo>
                <a:lnTo>
                  <a:pt x="53914" y="43616"/>
                </a:lnTo>
                <a:lnTo>
                  <a:pt x="53914" y="41226"/>
                </a:lnTo>
                <a:lnTo>
                  <a:pt x="56303" y="41226"/>
                </a:lnTo>
                <a:close/>
                <a:moveTo>
                  <a:pt x="56303" y="46152"/>
                </a:moveTo>
                <a:lnTo>
                  <a:pt x="53914" y="46152"/>
                </a:lnTo>
                <a:lnTo>
                  <a:pt x="53914" y="43764"/>
                </a:lnTo>
                <a:lnTo>
                  <a:pt x="56303" y="43764"/>
                </a:lnTo>
                <a:close/>
                <a:moveTo>
                  <a:pt x="56303" y="48691"/>
                </a:moveTo>
                <a:lnTo>
                  <a:pt x="53914" y="48691"/>
                </a:lnTo>
                <a:lnTo>
                  <a:pt x="53914" y="46302"/>
                </a:lnTo>
                <a:lnTo>
                  <a:pt x="56303" y="46302"/>
                </a:lnTo>
                <a:close/>
                <a:moveTo>
                  <a:pt x="56303" y="51228"/>
                </a:moveTo>
                <a:lnTo>
                  <a:pt x="53914" y="51228"/>
                </a:lnTo>
                <a:lnTo>
                  <a:pt x="53914" y="48839"/>
                </a:lnTo>
                <a:lnTo>
                  <a:pt x="56303" y="48839"/>
                </a:lnTo>
                <a:close/>
                <a:moveTo>
                  <a:pt x="56303" y="53765"/>
                </a:moveTo>
                <a:lnTo>
                  <a:pt x="53914" y="53765"/>
                </a:lnTo>
                <a:lnTo>
                  <a:pt x="53914" y="51376"/>
                </a:lnTo>
                <a:lnTo>
                  <a:pt x="56303" y="51376"/>
                </a:lnTo>
                <a:close/>
                <a:moveTo>
                  <a:pt x="56303" y="56303"/>
                </a:moveTo>
                <a:lnTo>
                  <a:pt x="53914" y="56303"/>
                </a:lnTo>
                <a:lnTo>
                  <a:pt x="53914" y="53914"/>
                </a:lnTo>
                <a:lnTo>
                  <a:pt x="56303" y="53914"/>
                </a:lnTo>
                <a:close/>
                <a:moveTo>
                  <a:pt x="56303" y="58840"/>
                </a:moveTo>
                <a:lnTo>
                  <a:pt x="53914" y="58840"/>
                </a:lnTo>
                <a:lnTo>
                  <a:pt x="53914" y="56451"/>
                </a:lnTo>
                <a:lnTo>
                  <a:pt x="56303" y="56451"/>
                </a:lnTo>
                <a:close/>
                <a:moveTo>
                  <a:pt x="53766" y="5554"/>
                </a:moveTo>
                <a:lnTo>
                  <a:pt x="51376" y="5554"/>
                </a:lnTo>
                <a:lnTo>
                  <a:pt x="51376" y="3165"/>
                </a:lnTo>
                <a:lnTo>
                  <a:pt x="53766" y="3165"/>
                </a:lnTo>
                <a:close/>
                <a:moveTo>
                  <a:pt x="53766" y="8092"/>
                </a:moveTo>
                <a:lnTo>
                  <a:pt x="51376" y="8092"/>
                </a:lnTo>
                <a:lnTo>
                  <a:pt x="51376" y="5703"/>
                </a:lnTo>
                <a:lnTo>
                  <a:pt x="53766" y="5703"/>
                </a:lnTo>
                <a:close/>
                <a:moveTo>
                  <a:pt x="53766" y="10629"/>
                </a:moveTo>
                <a:lnTo>
                  <a:pt x="51376" y="10629"/>
                </a:lnTo>
                <a:lnTo>
                  <a:pt x="51376" y="8240"/>
                </a:lnTo>
                <a:lnTo>
                  <a:pt x="53766" y="8240"/>
                </a:lnTo>
                <a:close/>
                <a:moveTo>
                  <a:pt x="53766" y="13166"/>
                </a:moveTo>
                <a:lnTo>
                  <a:pt x="51376" y="13166"/>
                </a:lnTo>
                <a:lnTo>
                  <a:pt x="51376" y="10777"/>
                </a:lnTo>
                <a:lnTo>
                  <a:pt x="53766" y="10777"/>
                </a:lnTo>
                <a:close/>
                <a:moveTo>
                  <a:pt x="53766" y="15704"/>
                </a:moveTo>
                <a:lnTo>
                  <a:pt x="51376" y="15704"/>
                </a:lnTo>
                <a:lnTo>
                  <a:pt x="51376" y="13316"/>
                </a:lnTo>
                <a:lnTo>
                  <a:pt x="53766" y="13316"/>
                </a:lnTo>
                <a:close/>
                <a:moveTo>
                  <a:pt x="53766" y="18242"/>
                </a:moveTo>
                <a:lnTo>
                  <a:pt x="51376" y="18242"/>
                </a:lnTo>
                <a:lnTo>
                  <a:pt x="51376" y="15853"/>
                </a:lnTo>
                <a:lnTo>
                  <a:pt x="53766" y="15853"/>
                </a:lnTo>
                <a:close/>
                <a:moveTo>
                  <a:pt x="53766" y="20778"/>
                </a:moveTo>
                <a:lnTo>
                  <a:pt x="51376" y="20778"/>
                </a:lnTo>
                <a:lnTo>
                  <a:pt x="51376" y="18389"/>
                </a:lnTo>
                <a:lnTo>
                  <a:pt x="53766" y="18389"/>
                </a:lnTo>
                <a:close/>
                <a:moveTo>
                  <a:pt x="53766" y="23316"/>
                </a:moveTo>
                <a:lnTo>
                  <a:pt x="51376" y="23316"/>
                </a:lnTo>
                <a:lnTo>
                  <a:pt x="51376" y="20928"/>
                </a:lnTo>
                <a:lnTo>
                  <a:pt x="53766" y="20928"/>
                </a:lnTo>
                <a:close/>
                <a:moveTo>
                  <a:pt x="53766" y="25854"/>
                </a:moveTo>
                <a:lnTo>
                  <a:pt x="51376" y="25854"/>
                </a:lnTo>
                <a:lnTo>
                  <a:pt x="51376" y="23465"/>
                </a:lnTo>
                <a:lnTo>
                  <a:pt x="53766" y="23465"/>
                </a:lnTo>
                <a:close/>
                <a:moveTo>
                  <a:pt x="53766" y="28391"/>
                </a:moveTo>
                <a:lnTo>
                  <a:pt x="51376" y="28391"/>
                </a:lnTo>
                <a:lnTo>
                  <a:pt x="51376" y="26002"/>
                </a:lnTo>
                <a:lnTo>
                  <a:pt x="53766" y="26002"/>
                </a:lnTo>
                <a:close/>
                <a:moveTo>
                  <a:pt x="53766" y="30928"/>
                </a:moveTo>
                <a:lnTo>
                  <a:pt x="51376" y="30928"/>
                </a:lnTo>
                <a:lnTo>
                  <a:pt x="51376" y="28540"/>
                </a:lnTo>
                <a:lnTo>
                  <a:pt x="53766" y="28540"/>
                </a:lnTo>
                <a:close/>
                <a:moveTo>
                  <a:pt x="53766" y="33466"/>
                </a:moveTo>
                <a:lnTo>
                  <a:pt x="51376" y="33466"/>
                </a:lnTo>
                <a:lnTo>
                  <a:pt x="51376" y="31077"/>
                </a:lnTo>
                <a:lnTo>
                  <a:pt x="53766" y="31077"/>
                </a:lnTo>
                <a:close/>
                <a:moveTo>
                  <a:pt x="53766" y="36003"/>
                </a:moveTo>
                <a:lnTo>
                  <a:pt x="51376" y="36003"/>
                </a:lnTo>
                <a:lnTo>
                  <a:pt x="51376" y="33614"/>
                </a:lnTo>
                <a:lnTo>
                  <a:pt x="53766" y="33614"/>
                </a:lnTo>
                <a:close/>
                <a:moveTo>
                  <a:pt x="53766" y="38540"/>
                </a:moveTo>
                <a:lnTo>
                  <a:pt x="51376" y="38540"/>
                </a:lnTo>
                <a:lnTo>
                  <a:pt x="51376" y="36152"/>
                </a:lnTo>
                <a:lnTo>
                  <a:pt x="53766" y="36152"/>
                </a:lnTo>
                <a:close/>
                <a:moveTo>
                  <a:pt x="53766" y="41079"/>
                </a:moveTo>
                <a:lnTo>
                  <a:pt x="51376" y="41079"/>
                </a:lnTo>
                <a:lnTo>
                  <a:pt x="51376" y="38690"/>
                </a:lnTo>
                <a:lnTo>
                  <a:pt x="53766" y="38690"/>
                </a:lnTo>
                <a:close/>
                <a:moveTo>
                  <a:pt x="53766" y="43616"/>
                </a:moveTo>
                <a:lnTo>
                  <a:pt x="51376" y="43616"/>
                </a:lnTo>
                <a:lnTo>
                  <a:pt x="51376" y="41226"/>
                </a:lnTo>
                <a:lnTo>
                  <a:pt x="53766" y="41226"/>
                </a:lnTo>
                <a:close/>
                <a:moveTo>
                  <a:pt x="53766" y="46152"/>
                </a:moveTo>
                <a:lnTo>
                  <a:pt x="51376" y="46152"/>
                </a:lnTo>
                <a:lnTo>
                  <a:pt x="51376" y="43764"/>
                </a:lnTo>
                <a:lnTo>
                  <a:pt x="53766" y="43764"/>
                </a:lnTo>
                <a:close/>
                <a:moveTo>
                  <a:pt x="53766" y="48691"/>
                </a:moveTo>
                <a:lnTo>
                  <a:pt x="51376" y="48691"/>
                </a:lnTo>
                <a:lnTo>
                  <a:pt x="51376" y="46302"/>
                </a:lnTo>
                <a:lnTo>
                  <a:pt x="53766" y="46302"/>
                </a:lnTo>
                <a:close/>
                <a:moveTo>
                  <a:pt x="53766" y="51228"/>
                </a:moveTo>
                <a:lnTo>
                  <a:pt x="51376" y="51228"/>
                </a:lnTo>
                <a:lnTo>
                  <a:pt x="51376" y="48839"/>
                </a:lnTo>
                <a:lnTo>
                  <a:pt x="53766" y="48839"/>
                </a:lnTo>
                <a:close/>
                <a:moveTo>
                  <a:pt x="53766" y="53765"/>
                </a:moveTo>
                <a:lnTo>
                  <a:pt x="51376" y="53765"/>
                </a:lnTo>
                <a:lnTo>
                  <a:pt x="51376" y="51376"/>
                </a:lnTo>
                <a:lnTo>
                  <a:pt x="53766" y="51376"/>
                </a:lnTo>
                <a:close/>
                <a:moveTo>
                  <a:pt x="53766" y="56303"/>
                </a:moveTo>
                <a:lnTo>
                  <a:pt x="51376" y="56303"/>
                </a:lnTo>
                <a:lnTo>
                  <a:pt x="51376" y="53914"/>
                </a:lnTo>
                <a:lnTo>
                  <a:pt x="53766" y="53914"/>
                </a:lnTo>
                <a:close/>
                <a:moveTo>
                  <a:pt x="53766" y="58840"/>
                </a:moveTo>
                <a:lnTo>
                  <a:pt x="51376" y="58840"/>
                </a:lnTo>
                <a:lnTo>
                  <a:pt x="51376" y="56451"/>
                </a:lnTo>
                <a:lnTo>
                  <a:pt x="53766" y="56451"/>
                </a:lnTo>
                <a:close/>
                <a:moveTo>
                  <a:pt x="51228" y="5554"/>
                </a:moveTo>
                <a:lnTo>
                  <a:pt x="48839" y="5554"/>
                </a:lnTo>
                <a:lnTo>
                  <a:pt x="48839" y="3165"/>
                </a:lnTo>
                <a:lnTo>
                  <a:pt x="51228" y="3165"/>
                </a:lnTo>
                <a:close/>
                <a:moveTo>
                  <a:pt x="51228" y="8092"/>
                </a:moveTo>
                <a:lnTo>
                  <a:pt x="48839" y="8092"/>
                </a:lnTo>
                <a:lnTo>
                  <a:pt x="48839" y="5703"/>
                </a:lnTo>
                <a:lnTo>
                  <a:pt x="51228" y="5703"/>
                </a:lnTo>
                <a:close/>
                <a:moveTo>
                  <a:pt x="51228" y="10629"/>
                </a:moveTo>
                <a:lnTo>
                  <a:pt x="48839" y="10629"/>
                </a:lnTo>
                <a:lnTo>
                  <a:pt x="48839" y="8240"/>
                </a:lnTo>
                <a:lnTo>
                  <a:pt x="51228" y="8240"/>
                </a:lnTo>
                <a:close/>
                <a:moveTo>
                  <a:pt x="51228" y="13166"/>
                </a:moveTo>
                <a:lnTo>
                  <a:pt x="48839" y="13166"/>
                </a:lnTo>
                <a:lnTo>
                  <a:pt x="48839" y="10777"/>
                </a:lnTo>
                <a:lnTo>
                  <a:pt x="51228" y="10777"/>
                </a:lnTo>
                <a:close/>
                <a:moveTo>
                  <a:pt x="51228" y="15704"/>
                </a:moveTo>
                <a:lnTo>
                  <a:pt x="48839" y="15704"/>
                </a:lnTo>
                <a:lnTo>
                  <a:pt x="48839" y="13316"/>
                </a:lnTo>
                <a:lnTo>
                  <a:pt x="51228" y="13316"/>
                </a:lnTo>
                <a:close/>
                <a:moveTo>
                  <a:pt x="51228" y="18242"/>
                </a:moveTo>
                <a:lnTo>
                  <a:pt x="48839" y="18242"/>
                </a:lnTo>
                <a:lnTo>
                  <a:pt x="48839" y="15853"/>
                </a:lnTo>
                <a:lnTo>
                  <a:pt x="51228" y="15853"/>
                </a:lnTo>
                <a:close/>
                <a:moveTo>
                  <a:pt x="51228" y="20778"/>
                </a:moveTo>
                <a:lnTo>
                  <a:pt x="48839" y="20778"/>
                </a:lnTo>
                <a:lnTo>
                  <a:pt x="48839" y="18389"/>
                </a:lnTo>
                <a:lnTo>
                  <a:pt x="51228" y="18389"/>
                </a:lnTo>
                <a:close/>
                <a:moveTo>
                  <a:pt x="51228" y="23316"/>
                </a:moveTo>
                <a:lnTo>
                  <a:pt x="48839" y="23316"/>
                </a:lnTo>
                <a:lnTo>
                  <a:pt x="48839" y="20928"/>
                </a:lnTo>
                <a:lnTo>
                  <a:pt x="51228" y="20928"/>
                </a:lnTo>
                <a:close/>
                <a:moveTo>
                  <a:pt x="51228" y="25854"/>
                </a:moveTo>
                <a:lnTo>
                  <a:pt x="48839" y="25854"/>
                </a:lnTo>
                <a:lnTo>
                  <a:pt x="48839" y="23465"/>
                </a:lnTo>
                <a:lnTo>
                  <a:pt x="51228" y="23465"/>
                </a:lnTo>
                <a:close/>
                <a:moveTo>
                  <a:pt x="51228" y="28391"/>
                </a:moveTo>
                <a:lnTo>
                  <a:pt x="48839" y="28391"/>
                </a:lnTo>
                <a:lnTo>
                  <a:pt x="48839" y="26002"/>
                </a:lnTo>
                <a:lnTo>
                  <a:pt x="51228" y="26002"/>
                </a:lnTo>
                <a:close/>
                <a:moveTo>
                  <a:pt x="51228" y="30928"/>
                </a:moveTo>
                <a:lnTo>
                  <a:pt x="48839" y="30928"/>
                </a:lnTo>
                <a:lnTo>
                  <a:pt x="48839" y="28540"/>
                </a:lnTo>
                <a:lnTo>
                  <a:pt x="51228" y="28540"/>
                </a:lnTo>
                <a:close/>
                <a:moveTo>
                  <a:pt x="51228" y="33466"/>
                </a:moveTo>
                <a:lnTo>
                  <a:pt x="48839" y="33466"/>
                </a:lnTo>
                <a:lnTo>
                  <a:pt x="48839" y="31077"/>
                </a:lnTo>
                <a:lnTo>
                  <a:pt x="51228" y="31077"/>
                </a:lnTo>
                <a:close/>
                <a:moveTo>
                  <a:pt x="51228" y="36003"/>
                </a:moveTo>
                <a:lnTo>
                  <a:pt x="48839" y="36003"/>
                </a:lnTo>
                <a:lnTo>
                  <a:pt x="48839" y="33614"/>
                </a:lnTo>
                <a:lnTo>
                  <a:pt x="51228" y="33614"/>
                </a:lnTo>
                <a:close/>
                <a:moveTo>
                  <a:pt x="51228" y="38540"/>
                </a:moveTo>
                <a:lnTo>
                  <a:pt x="48839" y="38540"/>
                </a:lnTo>
                <a:lnTo>
                  <a:pt x="48839" y="36152"/>
                </a:lnTo>
                <a:lnTo>
                  <a:pt x="51228" y="36152"/>
                </a:lnTo>
                <a:close/>
                <a:moveTo>
                  <a:pt x="51228" y="41079"/>
                </a:moveTo>
                <a:lnTo>
                  <a:pt x="48839" y="41079"/>
                </a:lnTo>
                <a:lnTo>
                  <a:pt x="48839" y="38690"/>
                </a:lnTo>
                <a:lnTo>
                  <a:pt x="51228" y="38690"/>
                </a:lnTo>
                <a:close/>
                <a:moveTo>
                  <a:pt x="51228" y="43616"/>
                </a:moveTo>
                <a:lnTo>
                  <a:pt x="48839" y="43616"/>
                </a:lnTo>
                <a:lnTo>
                  <a:pt x="48839" y="41226"/>
                </a:lnTo>
                <a:lnTo>
                  <a:pt x="51228" y="41226"/>
                </a:lnTo>
                <a:close/>
                <a:moveTo>
                  <a:pt x="51228" y="46152"/>
                </a:moveTo>
                <a:lnTo>
                  <a:pt x="48839" y="46152"/>
                </a:lnTo>
                <a:lnTo>
                  <a:pt x="48839" y="43764"/>
                </a:lnTo>
                <a:lnTo>
                  <a:pt x="51228" y="43764"/>
                </a:lnTo>
                <a:close/>
                <a:moveTo>
                  <a:pt x="51228" y="48691"/>
                </a:moveTo>
                <a:lnTo>
                  <a:pt x="48839" y="48691"/>
                </a:lnTo>
                <a:lnTo>
                  <a:pt x="48839" y="46302"/>
                </a:lnTo>
                <a:lnTo>
                  <a:pt x="51228" y="46302"/>
                </a:lnTo>
                <a:close/>
                <a:moveTo>
                  <a:pt x="51228" y="51228"/>
                </a:moveTo>
                <a:lnTo>
                  <a:pt x="48839" y="51228"/>
                </a:lnTo>
                <a:lnTo>
                  <a:pt x="48839" y="48839"/>
                </a:lnTo>
                <a:lnTo>
                  <a:pt x="51228" y="48839"/>
                </a:lnTo>
                <a:close/>
                <a:moveTo>
                  <a:pt x="51228" y="53765"/>
                </a:moveTo>
                <a:lnTo>
                  <a:pt x="48839" y="53765"/>
                </a:lnTo>
                <a:lnTo>
                  <a:pt x="48839" y="51376"/>
                </a:lnTo>
                <a:lnTo>
                  <a:pt x="51228" y="51376"/>
                </a:lnTo>
                <a:close/>
                <a:moveTo>
                  <a:pt x="51228" y="56303"/>
                </a:moveTo>
                <a:lnTo>
                  <a:pt x="48839" y="56303"/>
                </a:lnTo>
                <a:lnTo>
                  <a:pt x="48839" y="53914"/>
                </a:lnTo>
                <a:lnTo>
                  <a:pt x="51228" y="53914"/>
                </a:lnTo>
                <a:close/>
                <a:moveTo>
                  <a:pt x="51228" y="58840"/>
                </a:moveTo>
                <a:lnTo>
                  <a:pt x="48839" y="58840"/>
                </a:lnTo>
                <a:lnTo>
                  <a:pt x="48839" y="56451"/>
                </a:lnTo>
                <a:lnTo>
                  <a:pt x="51228" y="56451"/>
                </a:lnTo>
                <a:close/>
                <a:moveTo>
                  <a:pt x="48691" y="5554"/>
                </a:moveTo>
                <a:lnTo>
                  <a:pt x="46302" y="5554"/>
                </a:lnTo>
                <a:lnTo>
                  <a:pt x="46302" y="3165"/>
                </a:lnTo>
                <a:lnTo>
                  <a:pt x="48691" y="3165"/>
                </a:lnTo>
                <a:close/>
                <a:moveTo>
                  <a:pt x="48691" y="8092"/>
                </a:moveTo>
                <a:lnTo>
                  <a:pt x="46302" y="8092"/>
                </a:lnTo>
                <a:lnTo>
                  <a:pt x="46302" y="5703"/>
                </a:lnTo>
                <a:lnTo>
                  <a:pt x="48691" y="5703"/>
                </a:lnTo>
                <a:close/>
                <a:moveTo>
                  <a:pt x="48691" y="10629"/>
                </a:moveTo>
                <a:lnTo>
                  <a:pt x="46302" y="10629"/>
                </a:lnTo>
                <a:lnTo>
                  <a:pt x="46302" y="8240"/>
                </a:lnTo>
                <a:lnTo>
                  <a:pt x="48691" y="8240"/>
                </a:lnTo>
                <a:close/>
                <a:moveTo>
                  <a:pt x="48691" y="13166"/>
                </a:moveTo>
                <a:lnTo>
                  <a:pt x="46302" y="13166"/>
                </a:lnTo>
                <a:lnTo>
                  <a:pt x="46302" y="10777"/>
                </a:lnTo>
                <a:lnTo>
                  <a:pt x="48691" y="10777"/>
                </a:lnTo>
                <a:close/>
                <a:moveTo>
                  <a:pt x="48691" y="15704"/>
                </a:moveTo>
                <a:lnTo>
                  <a:pt x="46302" y="15704"/>
                </a:lnTo>
                <a:lnTo>
                  <a:pt x="46302" y="13316"/>
                </a:lnTo>
                <a:lnTo>
                  <a:pt x="48691" y="13316"/>
                </a:lnTo>
                <a:close/>
                <a:moveTo>
                  <a:pt x="48691" y="18242"/>
                </a:moveTo>
                <a:lnTo>
                  <a:pt x="46302" y="18242"/>
                </a:lnTo>
                <a:lnTo>
                  <a:pt x="46302" y="15853"/>
                </a:lnTo>
                <a:lnTo>
                  <a:pt x="48691" y="15853"/>
                </a:lnTo>
                <a:close/>
                <a:moveTo>
                  <a:pt x="48691" y="20778"/>
                </a:moveTo>
                <a:lnTo>
                  <a:pt x="46302" y="20778"/>
                </a:lnTo>
                <a:lnTo>
                  <a:pt x="46302" y="18389"/>
                </a:lnTo>
                <a:lnTo>
                  <a:pt x="48691" y="18389"/>
                </a:lnTo>
                <a:close/>
                <a:moveTo>
                  <a:pt x="48691" y="23316"/>
                </a:moveTo>
                <a:lnTo>
                  <a:pt x="46302" y="23316"/>
                </a:lnTo>
                <a:lnTo>
                  <a:pt x="46302" y="20928"/>
                </a:lnTo>
                <a:lnTo>
                  <a:pt x="48691" y="20928"/>
                </a:lnTo>
                <a:close/>
                <a:moveTo>
                  <a:pt x="48691" y="25854"/>
                </a:moveTo>
                <a:lnTo>
                  <a:pt x="46302" y="25854"/>
                </a:lnTo>
                <a:lnTo>
                  <a:pt x="46302" y="23465"/>
                </a:lnTo>
                <a:lnTo>
                  <a:pt x="48691" y="23465"/>
                </a:lnTo>
                <a:close/>
                <a:moveTo>
                  <a:pt x="48691" y="28391"/>
                </a:moveTo>
                <a:lnTo>
                  <a:pt x="46302" y="28391"/>
                </a:lnTo>
                <a:lnTo>
                  <a:pt x="46302" y="26002"/>
                </a:lnTo>
                <a:lnTo>
                  <a:pt x="48691" y="26002"/>
                </a:lnTo>
                <a:close/>
                <a:moveTo>
                  <a:pt x="48691" y="30928"/>
                </a:moveTo>
                <a:lnTo>
                  <a:pt x="46302" y="30928"/>
                </a:lnTo>
                <a:lnTo>
                  <a:pt x="46302" y="28540"/>
                </a:lnTo>
                <a:lnTo>
                  <a:pt x="48691" y="28540"/>
                </a:lnTo>
                <a:close/>
                <a:moveTo>
                  <a:pt x="48691" y="33466"/>
                </a:moveTo>
                <a:lnTo>
                  <a:pt x="46302" y="33466"/>
                </a:lnTo>
                <a:lnTo>
                  <a:pt x="46302" y="31077"/>
                </a:lnTo>
                <a:lnTo>
                  <a:pt x="48691" y="31077"/>
                </a:lnTo>
                <a:close/>
                <a:moveTo>
                  <a:pt x="48691" y="36003"/>
                </a:moveTo>
                <a:lnTo>
                  <a:pt x="46302" y="36003"/>
                </a:lnTo>
                <a:lnTo>
                  <a:pt x="46302" y="33614"/>
                </a:lnTo>
                <a:lnTo>
                  <a:pt x="48691" y="33614"/>
                </a:lnTo>
                <a:close/>
                <a:moveTo>
                  <a:pt x="48691" y="38540"/>
                </a:moveTo>
                <a:lnTo>
                  <a:pt x="46302" y="38540"/>
                </a:lnTo>
                <a:lnTo>
                  <a:pt x="46302" y="36152"/>
                </a:lnTo>
                <a:lnTo>
                  <a:pt x="48691" y="36152"/>
                </a:lnTo>
                <a:close/>
                <a:moveTo>
                  <a:pt x="48691" y="41079"/>
                </a:moveTo>
                <a:lnTo>
                  <a:pt x="46302" y="41079"/>
                </a:lnTo>
                <a:lnTo>
                  <a:pt x="46302" y="38690"/>
                </a:lnTo>
                <a:lnTo>
                  <a:pt x="48691" y="38690"/>
                </a:lnTo>
                <a:close/>
                <a:moveTo>
                  <a:pt x="48691" y="43616"/>
                </a:moveTo>
                <a:lnTo>
                  <a:pt x="46302" y="43616"/>
                </a:lnTo>
                <a:lnTo>
                  <a:pt x="46302" y="41226"/>
                </a:lnTo>
                <a:lnTo>
                  <a:pt x="48691" y="41226"/>
                </a:lnTo>
                <a:close/>
                <a:moveTo>
                  <a:pt x="48691" y="46152"/>
                </a:moveTo>
                <a:lnTo>
                  <a:pt x="46302" y="46152"/>
                </a:lnTo>
                <a:lnTo>
                  <a:pt x="46302" y="43764"/>
                </a:lnTo>
                <a:lnTo>
                  <a:pt x="48691" y="43764"/>
                </a:lnTo>
                <a:close/>
                <a:moveTo>
                  <a:pt x="48691" y="48691"/>
                </a:moveTo>
                <a:lnTo>
                  <a:pt x="46302" y="48691"/>
                </a:lnTo>
                <a:lnTo>
                  <a:pt x="46302" y="46302"/>
                </a:lnTo>
                <a:lnTo>
                  <a:pt x="48691" y="46302"/>
                </a:lnTo>
                <a:close/>
                <a:moveTo>
                  <a:pt x="48691" y="51228"/>
                </a:moveTo>
                <a:lnTo>
                  <a:pt x="46302" y="51228"/>
                </a:lnTo>
                <a:lnTo>
                  <a:pt x="46302" y="48839"/>
                </a:lnTo>
                <a:lnTo>
                  <a:pt x="48691" y="48839"/>
                </a:lnTo>
                <a:close/>
                <a:moveTo>
                  <a:pt x="48691" y="53765"/>
                </a:moveTo>
                <a:lnTo>
                  <a:pt x="46302" y="53765"/>
                </a:lnTo>
                <a:lnTo>
                  <a:pt x="46302" y="51376"/>
                </a:lnTo>
                <a:lnTo>
                  <a:pt x="48691" y="51376"/>
                </a:lnTo>
                <a:close/>
                <a:moveTo>
                  <a:pt x="48691" y="56303"/>
                </a:moveTo>
                <a:lnTo>
                  <a:pt x="46302" y="56303"/>
                </a:lnTo>
                <a:lnTo>
                  <a:pt x="46302" y="53914"/>
                </a:lnTo>
                <a:lnTo>
                  <a:pt x="48691" y="53914"/>
                </a:lnTo>
                <a:close/>
                <a:moveTo>
                  <a:pt x="48691" y="58840"/>
                </a:moveTo>
                <a:lnTo>
                  <a:pt x="46302" y="58840"/>
                </a:lnTo>
                <a:lnTo>
                  <a:pt x="46302" y="56451"/>
                </a:lnTo>
                <a:lnTo>
                  <a:pt x="48691" y="56451"/>
                </a:lnTo>
                <a:close/>
                <a:moveTo>
                  <a:pt x="46153" y="5554"/>
                </a:moveTo>
                <a:lnTo>
                  <a:pt x="43764" y="5554"/>
                </a:lnTo>
                <a:lnTo>
                  <a:pt x="43764" y="3165"/>
                </a:lnTo>
                <a:lnTo>
                  <a:pt x="46153" y="3165"/>
                </a:lnTo>
                <a:close/>
                <a:moveTo>
                  <a:pt x="46153" y="8092"/>
                </a:moveTo>
                <a:lnTo>
                  <a:pt x="43764" y="8092"/>
                </a:lnTo>
                <a:lnTo>
                  <a:pt x="43764" y="5703"/>
                </a:lnTo>
                <a:lnTo>
                  <a:pt x="46153" y="5703"/>
                </a:lnTo>
                <a:close/>
                <a:moveTo>
                  <a:pt x="46153" y="10629"/>
                </a:moveTo>
                <a:lnTo>
                  <a:pt x="43764" y="10629"/>
                </a:lnTo>
                <a:lnTo>
                  <a:pt x="43764" y="8240"/>
                </a:lnTo>
                <a:lnTo>
                  <a:pt x="46153" y="8240"/>
                </a:lnTo>
                <a:close/>
                <a:moveTo>
                  <a:pt x="46153" y="13166"/>
                </a:moveTo>
                <a:lnTo>
                  <a:pt x="43764" y="13166"/>
                </a:lnTo>
                <a:lnTo>
                  <a:pt x="43764" y="10777"/>
                </a:lnTo>
                <a:lnTo>
                  <a:pt x="46153" y="10777"/>
                </a:lnTo>
                <a:close/>
                <a:moveTo>
                  <a:pt x="46153" y="15704"/>
                </a:moveTo>
                <a:lnTo>
                  <a:pt x="43764" y="15704"/>
                </a:lnTo>
                <a:lnTo>
                  <a:pt x="43764" y="13316"/>
                </a:lnTo>
                <a:lnTo>
                  <a:pt x="46153" y="13316"/>
                </a:lnTo>
                <a:close/>
                <a:moveTo>
                  <a:pt x="46153" y="18242"/>
                </a:moveTo>
                <a:lnTo>
                  <a:pt x="43764" y="18242"/>
                </a:lnTo>
                <a:lnTo>
                  <a:pt x="43764" y="15853"/>
                </a:lnTo>
                <a:lnTo>
                  <a:pt x="46153" y="15853"/>
                </a:lnTo>
                <a:close/>
                <a:moveTo>
                  <a:pt x="46153" y="20778"/>
                </a:moveTo>
                <a:lnTo>
                  <a:pt x="43764" y="20778"/>
                </a:lnTo>
                <a:lnTo>
                  <a:pt x="43764" y="18389"/>
                </a:lnTo>
                <a:lnTo>
                  <a:pt x="46153" y="18389"/>
                </a:lnTo>
                <a:close/>
                <a:moveTo>
                  <a:pt x="46153" y="23316"/>
                </a:moveTo>
                <a:lnTo>
                  <a:pt x="43764" y="23316"/>
                </a:lnTo>
                <a:lnTo>
                  <a:pt x="43764" y="20928"/>
                </a:lnTo>
                <a:lnTo>
                  <a:pt x="46153" y="20928"/>
                </a:lnTo>
                <a:close/>
                <a:moveTo>
                  <a:pt x="46153" y="25854"/>
                </a:moveTo>
                <a:lnTo>
                  <a:pt x="43764" y="25854"/>
                </a:lnTo>
                <a:lnTo>
                  <a:pt x="43764" y="23465"/>
                </a:lnTo>
                <a:lnTo>
                  <a:pt x="46153" y="23465"/>
                </a:lnTo>
                <a:close/>
                <a:moveTo>
                  <a:pt x="46153" y="28391"/>
                </a:moveTo>
                <a:lnTo>
                  <a:pt x="43764" y="28391"/>
                </a:lnTo>
                <a:lnTo>
                  <a:pt x="43764" y="26002"/>
                </a:lnTo>
                <a:lnTo>
                  <a:pt x="46153" y="26002"/>
                </a:lnTo>
                <a:close/>
                <a:moveTo>
                  <a:pt x="46153" y="30928"/>
                </a:moveTo>
                <a:lnTo>
                  <a:pt x="43764" y="30928"/>
                </a:lnTo>
                <a:lnTo>
                  <a:pt x="43764" y="28540"/>
                </a:lnTo>
                <a:lnTo>
                  <a:pt x="46153" y="28540"/>
                </a:lnTo>
                <a:close/>
                <a:moveTo>
                  <a:pt x="46153" y="33466"/>
                </a:moveTo>
                <a:lnTo>
                  <a:pt x="43764" y="33466"/>
                </a:lnTo>
                <a:lnTo>
                  <a:pt x="43764" y="31077"/>
                </a:lnTo>
                <a:lnTo>
                  <a:pt x="46153" y="31077"/>
                </a:lnTo>
                <a:close/>
                <a:moveTo>
                  <a:pt x="46153" y="36003"/>
                </a:moveTo>
                <a:lnTo>
                  <a:pt x="43764" y="36003"/>
                </a:lnTo>
                <a:lnTo>
                  <a:pt x="43764" y="33614"/>
                </a:lnTo>
                <a:lnTo>
                  <a:pt x="46153" y="33614"/>
                </a:lnTo>
                <a:close/>
                <a:moveTo>
                  <a:pt x="46153" y="38540"/>
                </a:moveTo>
                <a:lnTo>
                  <a:pt x="43764" y="38540"/>
                </a:lnTo>
                <a:lnTo>
                  <a:pt x="43764" y="36152"/>
                </a:lnTo>
                <a:lnTo>
                  <a:pt x="46153" y="36152"/>
                </a:lnTo>
                <a:close/>
                <a:moveTo>
                  <a:pt x="46153" y="41079"/>
                </a:moveTo>
                <a:lnTo>
                  <a:pt x="43764" y="41079"/>
                </a:lnTo>
                <a:lnTo>
                  <a:pt x="43764" y="38690"/>
                </a:lnTo>
                <a:lnTo>
                  <a:pt x="46153" y="38690"/>
                </a:lnTo>
                <a:close/>
                <a:moveTo>
                  <a:pt x="46153" y="43616"/>
                </a:moveTo>
                <a:lnTo>
                  <a:pt x="43764" y="43616"/>
                </a:lnTo>
                <a:lnTo>
                  <a:pt x="43764" y="41226"/>
                </a:lnTo>
                <a:lnTo>
                  <a:pt x="46153" y="41226"/>
                </a:lnTo>
                <a:close/>
                <a:moveTo>
                  <a:pt x="46153" y="46152"/>
                </a:moveTo>
                <a:lnTo>
                  <a:pt x="43764" y="46152"/>
                </a:lnTo>
                <a:lnTo>
                  <a:pt x="43764" y="43764"/>
                </a:lnTo>
                <a:lnTo>
                  <a:pt x="46153" y="43764"/>
                </a:lnTo>
                <a:close/>
                <a:moveTo>
                  <a:pt x="46153" y="48691"/>
                </a:moveTo>
                <a:lnTo>
                  <a:pt x="43764" y="48691"/>
                </a:lnTo>
                <a:lnTo>
                  <a:pt x="43764" y="46302"/>
                </a:lnTo>
                <a:lnTo>
                  <a:pt x="46153" y="46302"/>
                </a:lnTo>
                <a:close/>
                <a:moveTo>
                  <a:pt x="46153" y="51228"/>
                </a:moveTo>
                <a:lnTo>
                  <a:pt x="43764" y="51228"/>
                </a:lnTo>
                <a:lnTo>
                  <a:pt x="43764" y="48839"/>
                </a:lnTo>
                <a:lnTo>
                  <a:pt x="46153" y="48839"/>
                </a:lnTo>
                <a:close/>
                <a:moveTo>
                  <a:pt x="46153" y="53765"/>
                </a:moveTo>
                <a:lnTo>
                  <a:pt x="43764" y="53765"/>
                </a:lnTo>
                <a:lnTo>
                  <a:pt x="43764" y="51376"/>
                </a:lnTo>
                <a:lnTo>
                  <a:pt x="46153" y="51376"/>
                </a:lnTo>
                <a:close/>
                <a:moveTo>
                  <a:pt x="46153" y="56303"/>
                </a:moveTo>
                <a:lnTo>
                  <a:pt x="43764" y="56303"/>
                </a:lnTo>
                <a:lnTo>
                  <a:pt x="43764" y="53914"/>
                </a:lnTo>
                <a:lnTo>
                  <a:pt x="46153" y="53914"/>
                </a:lnTo>
                <a:close/>
                <a:moveTo>
                  <a:pt x="46153" y="58840"/>
                </a:moveTo>
                <a:lnTo>
                  <a:pt x="43764" y="58840"/>
                </a:lnTo>
                <a:lnTo>
                  <a:pt x="43764" y="56451"/>
                </a:lnTo>
                <a:lnTo>
                  <a:pt x="46153" y="56451"/>
                </a:lnTo>
                <a:close/>
                <a:moveTo>
                  <a:pt x="43616" y="5554"/>
                </a:moveTo>
                <a:lnTo>
                  <a:pt x="41227" y="5554"/>
                </a:lnTo>
                <a:lnTo>
                  <a:pt x="41227" y="3165"/>
                </a:lnTo>
                <a:lnTo>
                  <a:pt x="43616" y="3165"/>
                </a:lnTo>
                <a:close/>
                <a:moveTo>
                  <a:pt x="43616" y="8092"/>
                </a:moveTo>
                <a:lnTo>
                  <a:pt x="41227" y="8092"/>
                </a:lnTo>
                <a:lnTo>
                  <a:pt x="41227" y="5703"/>
                </a:lnTo>
                <a:lnTo>
                  <a:pt x="43616" y="5703"/>
                </a:lnTo>
                <a:close/>
                <a:moveTo>
                  <a:pt x="43616" y="10629"/>
                </a:moveTo>
                <a:lnTo>
                  <a:pt x="41227" y="10629"/>
                </a:lnTo>
                <a:lnTo>
                  <a:pt x="41227" y="8240"/>
                </a:lnTo>
                <a:lnTo>
                  <a:pt x="43616" y="8240"/>
                </a:lnTo>
                <a:close/>
                <a:moveTo>
                  <a:pt x="43616" y="13166"/>
                </a:moveTo>
                <a:lnTo>
                  <a:pt x="41227" y="13166"/>
                </a:lnTo>
                <a:lnTo>
                  <a:pt x="41227" y="10777"/>
                </a:lnTo>
                <a:lnTo>
                  <a:pt x="43616" y="10777"/>
                </a:lnTo>
                <a:close/>
                <a:moveTo>
                  <a:pt x="43616" y="15704"/>
                </a:moveTo>
                <a:lnTo>
                  <a:pt x="41227" y="15704"/>
                </a:lnTo>
                <a:lnTo>
                  <a:pt x="41227" y="13316"/>
                </a:lnTo>
                <a:lnTo>
                  <a:pt x="43616" y="13316"/>
                </a:lnTo>
                <a:close/>
                <a:moveTo>
                  <a:pt x="43616" y="18242"/>
                </a:moveTo>
                <a:lnTo>
                  <a:pt x="41227" y="18242"/>
                </a:lnTo>
                <a:lnTo>
                  <a:pt x="41227" y="15853"/>
                </a:lnTo>
                <a:lnTo>
                  <a:pt x="43616" y="15853"/>
                </a:lnTo>
                <a:close/>
                <a:moveTo>
                  <a:pt x="43616" y="20778"/>
                </a:moveTo>
                <a:lnTo>
                  <a:pt x="41227" y="20778"/>
                </a:lnTo>
                <a:lnTo>
                  <a:pt x="41227" y="18389"/>
                </a:lnTo>
                <a:lnTo>
                  <a:pt x="43616" y="18389"/>
                </a:lnTo>
                <a:close/>
                <a:moveTo>
                  <a:pt x="43616" y="23316"/>
                </a:moveTo>
                <a:lnTo>
                  <a:pt x="41227" y="23316"/>
                </a:lnTo>
                <a:lnTo>
                  <a:pt x="41227" y="20928"/>
                </a:lnTo>
                <a:lnTo>
                  <a:pt x="43616" y="20928"/>
                </a:lnTo>
                <a:close/>
                <a:moveTo>
                  <a:pt x="43616" y="25854"/>
                </a:moveTo>
                <a:lnTo>
                  <a:pt x="41227" y="25854"/>
                </a:lnTo>
                <a:lnTo>
                  <a:pt x="41227" y="23465"/>
                </a:lnTo>
                <a:lnTo>
                  <a:pt x="43616" y="23465"/>
                </a:lnTo>
                <a:close/>
                <a:moveTo>
                  <a:pt x="43616" y="28391"/>
                </a:moveTo>
                <a:lnTo>
                  <a:pt x="41227" y="28391"/>
                </a:lnTo>
                <a:lnTo>
                  <a:pt x="41227" y="26002"/>
                </a:lnTo>
                <a:lnTo>
                  <a:pt x="43616" y="26002"/>
                </a:lnTo>
                <a:close/>
                <a:moveTo>
                  <a:pt x="43616" y="30928"/>
                </a:moveTo>
                <a:lnTo>
                  <a:pt x="41227" y="30928"/>
                </a:lnTo>
                <a:lnTo>
                  <a:pt x="41227" y="28540"/>
                </a:lnTo>
                <a:lnTo>
                  <a:pt x="43616" y="28540"/>
                </a:lnTo>
                <a:close/>
                <a:moveTo>
                  <a:pt x="43616" y="33466"/>
                </a:moveTo>
                <a:lnTo>
                  <a:pt x="41227" y="33466"/>
                </a:lnTo>
                <a:lnTo>
                  <a:pt x="41227" y="31077"/>
                </a:lnTo>
                <a:lnTo>
                  <a:pt x="43616" y="31077"/>
                </a:lnTo>
                <a:close/>
                <a:moveTo>
                  <a:pt x="43616" y="36003"/>
                </a:moveTo>
                <a:lnTo>
                  <a:pt x="41227" y="36003"/>
                </a:lnTo>
                <a:lnTo>
                  <a:pt x="41227" y="33614"/>
                </a:lnTo>
                <a:lnTo>
                  <a:pt x="43616" y="33614"/>
                </a:lnTo>
                <a:close/>
                <a:moveTo>
                  <a:pt x="43616" y="38540"/>
                </a:moveTo>
                <a:lnTo>
                  <a:pt x="41227" y="38540"/>
                </a:lnTo>
                <a:lnTo>
                  <a:pt x="41227" y="36152"/>
                </a:lnTo>
                <a:lnTo>
                  <a:pt x="43616" y="36152"/>
                </a:lnTo>
                <a:close/>
                <a:moveTo>
                  <a:pt x="43616" y="41079"/>
                </a:moveTo>
                <a:lnTo>
                  <a:pt x="41227" y="41079"/>
                </a:lnTo>
                <a:lnTo>
                  <a:pt x="41227" y="38690"/>
                </a:lnTo>
                <a:lnTo>
                  <a:pt x="43616" y="38690"/>
                </a:lnTo>
                <a:close/>
                <a:moveTo>
                  <a:pt x="43616" y="43616"/>
                </a:moveTo>
                <a:lnTo>
                  <a:pt x="41227" y="43616"/>
                </a:lnTo>
                <a:lnTo>
                  <a:pt x="41227" y="41226"/>
                </a:lnTo>
                <a:lnTo>
                  <a:pt x="43616" y="41226"/>
                </a:lnTo>
                <a:close/>
                <a:moveTo>
                  <a:pt x="43616" y="46152"/>
                </a:moveTo>
                <a:lnTo>
                  <a:pt x="41227" y="46152"/>
                </a:lnTo>
                <a:lnTo>
                  <a:pt x="41227" y="43764"/>
                </a:lnTo>
                <a:lnTo>
                  <a:pt x="43616" y="43764"/>
                </a:lnTo>
                <a:close/>
                <a:moveTo>
                  <a:pt x="43616" y="48691"/>
                </a:moveTo>
                <a:lnTo>
                  <a:pt x="41227" y="48691"/>
                </a:lnTo>
                <a:lnTo>
                  <a:pt x="41227" y="46302"/>
                </a:lnTo>
                <a:lnTo>
                  <a:pt x="43616" y="46302"/>
                </a:lnTo>
                <a:close/>
                <a:moveTo>
                  <a:pt x="43616" y="51228"/>
                </a:moveTo>
                <a:lnTo>
                  <a:pt x="41227" y="51228"/>
                </a:lnTo>
                <a:lnTo>
                  <a:pt x="41227" y="48839"/>
                </a:lnTo>
                <a:lnTo>
                  <a:pt x="43616" y="48839"/>
                </a:lnTo>
                <a:close/>
                <a:moveTo>
                  <a:pt x="43616" y="53765"/>
                </a:moveTo>
                <a:lnTo>
                  <a:pt x="41227" y="53765"/>
                </a:lnTo>
                <a:lnTo>
                  <a:pt x="41227" y="51376"/>
                </a:lnTo>
                <a:lnTo>
                  <a:pt x="43616" y="51376"/>
                </a:lnTo>
                <a:close/>
                <a:moveTo>
                  <a:pt x="43616" y="56303"/>
                </a:moveTo>
                <a:lnTo>
                  <a:pt x="41227" y="56303"/>
                </a:lnTo>
                <a:lnTo>
                  <a:pt x="41227" y="53914"/>
                </a:lnTo>
                <a:lnTo>
                  <a:pt x="43616" y="53914"/>
                </a:lnTo>
                <a:close/>
                <a:moveTo>
                  <a:pt x="43616" y="58840"/>
                </a:moveTo>
                <a:lnTo>
                  <a:pt x="41227" y="58840"/>
                </a:lnTo>
                <a:lnTo>
                  <a:pt x="41227" y="56451"/>
                </a:lnTo>
                <a:lnTo>
                  <a:pt x="43616" y="56451"/>
                </a:lnTo>
                <a:close/>
                <a:moveTo>
                  <a:pt x="41078" y="5554"/>
                </a:moveTo>
                <a:lnTo>
                  <a:pt x="38689" y="5554"/>
                </a:lnTo>
                <a:lnTo>
                  <a:pt x="38689" y="3165"/>
                </a:lnTo>
                <a:lnTo>
                  <a:pt x="41078" y="3165"/>
                </a:lnTo>
                <a:close/>
                <a:moveTo>
                  <a:pt x="41078" y="8092"/>
                </a:moveTo>
                <a:lnTo>
                  <a:pt x="38689" y="8092"/>
                </a:lnTo>
                <a:lnTo>
                  <a:pt x="38689" y="5703"/>
                </a:lnTo>
                <a:lnTo>
                  <a:pt x="41078" y="5703"/>
                </a:lnTo>
                <a:close/>
                <a:moveTo>
                  <a:pt x="41078" y="10629"/>
                </a:moveTo>
                <a:lnTo>
                  <a:pt x="38689" y="10629"/>
                </a:lnTo>
                <a:lnTo>
                  <a:pt x="38689" y="8240"/>
                </a:lnTo>
                <a:lnTo>
                  <a:pt x="41078" y="8240"/>
                </a:lnTo>
                <a:close/>
                <a:moveTo>
                  <a:pt x="41078" y="13166"/>
                </a:moveTo>
                <a:lnTo>
                  <a:pt x="38689" y="13166"/>
                </a:lnTo>
                <a:lnTo>
                  <a:pt x="38689" y="10777"/>
                </a:lnTo>
                <a:lnTo>
                  <a:pt x="41078" y="10777"/>
                </a:lnTo>
                <a:close/>
                <a:moveTo>
                  <a:pt x="41078" y="15704"/>
                </a:moveTo>
                <a:lnTo>
                  <a:pt x="38689" y="15704"/>
                </a:lnTo>
                <a:lnTo>
                  <a:pt x="38689" y="13316"/>
                </a:lnTo>
                <a:lnTo>
                  <a:pt x="41078" y="13316"/>
                </a:lnTo>
                <a:close/>
                <a:moveTo>
                  <a:pt x="41078" y="18242"/>
                </a:moveTo>
                <a:lnTo>
                  <a:pt x="38689" y="18242"/>
                </a:lnTo>
                <a:lnTo>
                  <a:pt x="38689" y="15853"/>
                </a:lnTo>
                <a:lnTo>
                  <a:pt x="41078" y="15853"/>
                </a:lnTo>
                <a:close/>
                <a:moveTo>
                  <a:pt x="41078" y="20778"/>
                </a:moveTo>
                <a:lnTo>
                  <a:pt x="38689" y="20778"/>
                </a:lnTo>
                <a:lnTo>
                  <a:pt x="38689" y="18389"/>
                </a:lnTo>
                <a:lnTo>
                  <a:pt x="41078" y="18389"/>
                </a:lnTo>
                <a:close/>
                <a:moveTo>
                  <a:pt x="41078" y="23316"/>
                </a:moveTo>
                <a:lnTo>
                  <a:pt x="38689" y="23316"/>
                </a:lnTo>
                <a:lnTo>
                  <a:pt x="38689" y="20928"/>
                </a:lnTo>
                <a:lnTo>
                  <a:pt x="41078" y="20928"/>
                </a:lnTo>
                <a:close/>
                <a:moveTo>
                  <a:pt x="41078" y="25854"/>
                </a:moveTo>
                <a:lnTo>
                  <a:pt x="38689" y="25854"/>
                </a:lnTo>
                <a:lnTo>
                  <a:pt x="38689" y="23465"/>
                </a:lnTo>
                <a:lnTo>
                  <a:pt x="41078" y="23465"/>
                </a:lnTo>
                <a:close/>
                <a:moveTo>
                  <a:pt x="41078" y="28391"/>
                </a:moveTo>
                <a:lnTo>
                  <a:pt x="38689" y="28391"/>
                </a:lnTo>
                <a:lnTo>
                  <a:pt x="38689" y="26002"/>
                </a:lnTo>
                <a:lnTo>
                  <a:pt x="41078" y="26002"/>
                </a:lnTo>
                <a:close/>
                <a:moveTo>
                  <a:pt x="41078" y="30928"/>
                </a:moveTo>
                <a:lnTo>
                  <a:pt x="38689" y="30928"/>
                </a:lnTo>
                <a:lnTo>
                  <a:pt x="38689" y="28540"/>
                </a:lnTo>
                <a:lnTo>
                  <a:pt x="41078" y="28540"/>
                </a:lnTo>
                <a:close/>
                <a:moveTo>
                  <a:pt x="41078" y="33466"/>
                </a:moveTo>
                <a:lnTo>
                  <a:pt x="38689" y="33466"/>
                </a:lnTo>
                <a:lnTo>
                  <a:pt x="38689" y="31077"/>
                </a:lnTo>
                <a:lnTo>
                  <a:pt x="41078" y="31077"/>
                </a:lnTo>
                <a:close/>
                <a:moveTo>
                  <a:pt x="41078" y="36003"/>
                </a:moveTo>
                <a:lnTo>
                  <a:pt x="38689" y="36003"/>
                </a:lnTo>
                <a:lnTo>
                  <a:pt x="38689" y="33614"/>
                </a:lnTo>
                <a:lnTo>
                  <a:pt x="41078" y="33614"/>
                </a:lnTo>
                <a:close/>
                <a:moveTo>
                  <a:pt x="41078" y="38540"/>
                </a:moveTo>
                <a:lnTo>
                  <a:pt x="38689" y="38540"/>
                </a:lnTo>
                <a:lnTo>
                  <a:pt x="38689" y="36152"/>
                </a:lnTo>
                <a:lnTo>
                  <a:pt x="41078" y="36152"/>
                </a:lnTo>
                <a:close/>
                <a:moveTo>
                  <a:pt x="41078" y="41079"/>
                </a:moveTo>
                <a:lnTo>
                  <a:pt x="38689" y="41079"/>
                </a:lnTo>
                <a:lnTo>
                  <a:pt x="38689" y="38690"/>
                </a:lnTo>
                <a:lnTo>
                  <a:pt x="41078" y="38690"/>
                </a:lnTo>
                <a:close/>
                <a:moveTo>
                  <a:pt x="41078" y="43616"/>
                </a:moveTo>
                <a:lnTo>
                  <a:pt x="38689" y="43616"/>
                </a:lnTo>
                <a:lnTo>
                  <a:pt x="38689" y="41226"/>
                </a:lnTo>
                <a:lnTo>
                  <a:pt x="41078" y="41226"/>
                </a:lnTo>
                <a:close/>
                <a:moveTo>
                  <a:pt x="41078" y="46152"/>
                </a:moveTo>
                <a:lnTo>
                  <a:pt x="38689" y="46152"/>
                </a:lnTo>
                <a:lnTo>
                  <a:pt x="38689" y="43764"/>
                </a:lnTo>
                <a:lnTo>
                  <a:pt x="41078" y="43764"/>
                </a:lnTo>
                <a:close/>
                <a:moveTo>
                  <a:pt x="41078" y="48691"/>
                </a:moveTo>
                <a:lnTo>
                  <a:pt x="38689" y="48691"/>
                </a:lnTo>
                <a:lnTo>
                  <a:pt x="38689" y="46302"/>
                </a:lnTo>
                <a:lnTo>
                  <a:pt x="41078" y="46302"/>
                </a:lnTo>
                <a:close/>
                <a:moveTo>
                  <a:pt x="41078" y="51228"/>
                </a:moveTo>
                <a:lnTo>
                  <a:pt x="38689" y="51228"/>
                </a:lnTo>
                <a:lnTo>
                  <a:pt x="38689" y="48839"/>
                </a:lnTo>
                <a:lnTo>
                  <a:pt x="41078" y="48839"/>
                </a:lnTo>
                <a:close/>
                <a:moveTo>
                  <a:pt x="41078" y="53765"/>
                </a:moveTo>
                <a:lnTo>
                  <a:pt x="38689" y="53765"/>
                </a:lnTo>
                <a:lnTo>
                  <a:pt x="38689" y="51376"/>
                </a:lnTo>
                <a:lnTo>
                  <a:pt x="41078" y="51376"/>
                </a:lnTo>
                <a:close/>
                <a:moveTo>
                  <a:pt x="41078" y="56303"/>
                </a:moveTo>
                <a:lnTo>
                  <a:pt x="38689" y="56303"/>
                </a:lnTo>
                <a:lnTo>
                  <a:pt x="38689" y="53914"/>
                </a:lnTo>
                <a:lnTo>
                  <a:pt x="41078" y="53914"/>
                </a:lnTo>
                <a:close/>
                <a:moveTo>
                  <a:pt x="41078" y="58840"/>
                </a:moveTo>
                <a:lnTo>
                  <a:pt x="38689" y="58840"/>
                </a:lnTo>
                <a:lnTo>
                  <a:pt x="38689" y="56451"/>
                </a:lnTo>
                <a:lnTo>
                  <a:pt x="41078" y="56451"/>
                </a:lnTo>
                <a:close/>
                <a:moveTo>
                  <a:pt x="38541" y="5554"/>
                </a:moveTo>
                <a:lnTo>
                  <a:pt x="36152" y="5554"/>
                </a:lnTo>
                <a:lnTo>
                  <a:pt x="36152" y="3165"/>
                </a:lnTo>
                <a:lnTo>
                  <a:pt x="38541" y="3165"/>
                </a:lnTo>
                <a:close/>
                <a:moveTo>
                  <a:pt x="38541" y="8092"/>
                </a:moveTo>
                <a:lnTo>
                  <a:pt x="36152" y="8092"/>
                </a:lnTo>
                <a:lnTo>
                  <a:pt x="36152" y="5703"/>
                </a:lnTo>
                <a:lnTo>
                  <a:pt x="38541" y="5703"/>
                </a:lnTo>
                <a:close/>
                <a:moveTo>
                  <a:pt x="38541" y="10629"/>
                </a:moveTo>
                <a:lnTo>
                  <a:pt x="36152" y="10629"/>
                </a:lnTo>
                <a:lnTo>
                  <a:pt x="36152" y="8240"/>
                </a:lnTo>
                <a:lnTo>
                  <a:pt x="38541" y="8240"/>
                </a:lnTo>
                <a:close/>
                <a:moveTo>
                  <a:pt x="38541" y="13166"/>
                </a:moveTo>
                <a:lnTo>
                  <a:pt x="36152" y="13166"/>
                </a:lnTo>
                <a:lnTo>
                  <a:pt x="36152" y="10777"/>
                </a:lnTo>
                <a:lnTo>
                  <a:pt x="38541" y="10777"/>
                </a:lnTo>
                <a:close/>
                <a:moveTo>
                  <a:pt x="38541" y="15704"/>
                </a:moveTo>
                <a:lnTo>
                  <a:pt x="36152" y="15704"/>
                </a:lnTo>
                <a:lnTo>
                  <a:pt x="36152" y="13316"/>
                </a:lnTo>
                <a:lnTo>
                  <a:pt x="38541" y="13316"/>
                </a:lnTo>
                <a:close/>
                <a:moveTo>
                  <a:pt x="38541" y="18242"/>
                </a:moveTo>
                <a:lnTo>
                  <a:pt x="36152" y="18242"/>
                </a:lnTo>
                <a:lnTo>
                  <a:pt x="36152" y="15853"/>
                </a:lnTo>
                <a:lnTo>
                  <a:pt x="38541" y="15853"/>
                </a:lnTo>
                <a:close/>
                <a:moveTo>
                  <a:pt x="38541" y="20778"/>
                </a:moveTo>
                <a:lnTo>
                  <a:pt x="36152" y="20778"/>
                </a:lnTo>
                <a:lnTo>
                  <a:pt x="36152" y="18389"/>
                </a:lnTo>
                <a:lnTo>
                  <a:pt x="38541" y="18389"/>
                </a:lnTo>
                <a:close/>
                <a:moveTo>
                  <a:pt x="38541" y="23316"/>
                </a:moveTo>
                <a:lnTo>
                  <a:pt x="36152" y="23316"/>
                </a:lnTo>
                <a:lnTo>
                  <a:pt x="36152" y="20928"/>
                </a:lnTo>
                <a:lnTo>
                  <a:pt x="38541" y="20928"/>
                </a:lnTo>
                <a:close/>
                <a:moveTo>
                  <a:pt x="38541" y="25854"/>
                </a:moveTo>
                <a:lnTo>
                  <a:pt x="36152" y="25854"/>
                </a:lnTo>
                <a:lnTo>
                  <a:pt x="36152" y="23465"/>
                </a:lnTo>
                <a:lnTo>
                  <a:pt x="38541" y="23465"/>
                </a:lnTo>
                <a:close/>
                <a:moveTo>
                  <a:pt x="38541" y="28391"/>
                </a:moveTo>
                <a:lnTo>
                  <a:pt x="36152" y="28391"/>
                </a:lnTo>
                <a:lnTo>
                  <a:pt x="36152" y="26002"/>
                </a:lnTo>
                <a:lnTo>
                  <a:pt x="38541" y="26002"/>
                </a:lnTo>
                <a:close/>
                <a:moveTo>
                  <a:pt x="38541" y="30928"/>
                </a:moveTo>
                <a:lnTo>
                  <a:pt x="36152" y="30928"/>
                </a:lnTo>
                <a:lnTo>
                  <a:pt x="36152" y="28540"/>
                </a:lnTo>
                <a:lnTo>
                  <a:pt x="38541" y="28540"/>
                </a:lnTo>
                <a:close/>
                <a:moveTo>
                  <a:pt x="38541" y="33466"/>
                </a:moveTo>
                <a:lnTo>
                  <a:pt x="36152" y="33466"/>
                </a:lnTo>
                <a:lnTo>
                  <a:pt x="36152" y="31077"/>
                </a:lnTo>
                <a:lnTo>
                  <a:pt x="38541" y="31077"/>
                </a:lnTo>
                <a:close/>
                <a:moveTo>
                  <a:pt x="38541" y="36003"/>
                </a:moveTo>
                <a:lnTo>
                  <a:pt x="36152" y="36003"/>
                </a:lnTo>
                <a:lnTo>
                  <a:pt x="36152" y="33614"/>
                </a:lnTo>
                <a:lnTo>
                  <a:pt x="38541" y="33614"/>
                </a:lnTo>
                <a:close/>
                <a:moveTo>
                  <a:pt x="38541" y="38540"/>
                </a:moveTo>
                <a:lnTo>
                  <a:pt x="36152" y="38540"/>
                </a:lnTo>
                <a:lnTo>
                  <a:pt x="36152" y="36152"/>
                </a:lnTo>
                <a:lnTo>
                  <a:pt x="38541" y="36152"/>
                </a:lnTo>
                <a:close/>
                <a:moveTo>
                  <a:pt x="38541" y="41079"/>
                </a:moveTo>
                <a:lnTo>
                  <a:pt x="36152" y="41079"/>
                </a:lnTo>
                <a:lnTo>
                  <a:pt x="36152" y="38690"/>
                </a:lnTo>
                <a:lnTo>
                  <a:pt x="38541" y="38690"/>
                </a:lnTo>
                <a:close/>
                <a:moveTo>
                  <a:pt x="38541" y="43616"/>
                </a:moveTo>
                <a:lnTo>
                  <a:pt x="36152" y="43616"/>
                </a:lnTo>
                <a:lnTo>
                  <a:pt x="36152" y="41226"/>
                </a:lnTo>
                <a:lnTo>
                  <a:pt x="38541" y="41226"/>
                </a:lnTo>
                <a:close/>
                <a:moveTo>
                  <a:pt x="38541" y="46152"/>
                </a:moveTo>
                <a:lnTo>
                  <a:pt x="36152" y="46152"/>
                </a:lnTo>
                <a:lnTo>
                  <a:pt x="36152" y="43764"/>
                </a:lnTo>
                <a:lnTo>
                  <a:pt x="38541" y="43764"/>
                </a:lnTo>
                <a:close/>
                <a:moveTo>
                  <a:pt x="38541" y="48691"/>
                </a:moveTo>
                <a:lnTo>
                  <a:pt x="36152" y="48691"/>
                </a:lnTo>
                <a:lnTo>
                  <a:pt x="36152" y="46302"/>
                </a:lnTo>
                <a:lnTo>
                  <a:pt x="38541" y="46302"/>
                </a:lnTo>
                <a:close/>
                <a:moveTo>
                  <a:pt x="38541" y="51228"/>
                </a:moveTo>
                <a:lnTo>
                  <a:pt x="36152" y="51228"/>
                </a:lnTo>
                <a:lnTo>
                  <a:pt x="36152" y="48839"/>
                </a:lnTo>
                <a:lnTo>
                  <a:pt x="38541" y="48839"/>
                </a:lnTo>
                <a:close/>
                <a:moveTo>
                  <a:pt x="38541" y="53765"/>
                </a:moveTo>
                <a:lnTo>
                  <a:pt x="36152" y="53765"/>
                </a:lnTo>
                <a:lnTo>
                  <a:pt x="36152" y="51376"/>
                </a:lnTo>
                <a:lnTo>
                  <a:pt x="38541" y="51376"/>
                </a:lnTo>
                <a:close/>
                <a:moveTo>
                  <a:pt x="38541" y="56303"/>
                </a:moveTo>
                <a:lnTo>
                  <a:pt x="36152" y="56303"/>
                </a:lnTo>
                <a:lnTo>
                  <a:pt x="36152" y="53914"/>
                </a:lnTo>
                <a:lnTo>
                  <a:pt x="38541" y="53914"/>
                </a:lnTo>
                <a:close/>
                <a:moveTo>
                  <a:pt x="38541" y="58840"/>
                </a:moveTo>
                <a:lnTo>
                  <a:pt x="36152" y="58840"/>
                </a:lnTo>
                <a:lnTo>
                  <a:pt x="36152" y="56451"/>
                </a:lnTo>
                <a:lnTo>
                  <a:pt x="38541" y="56451"/>
                </a:lnTo>
                <a:close/>
                <a:moveTo>
                  <a:pt x="36004" y="5554"/>
                </a:moveTo>
                <a:lnTo>
                  <a:pt x="33615" y="5554"/>
                </a:lnTo>
                <a:lnTo>
                  <a:pt x="33615" y="3165"/>
                </a:lnTo>
                <a:lnTo>
                  <a:pt x="36004" y="3165"/>
                </a:lnTo>
                <a:close/>
                <a:moveTo>
                  <a:pt x="36004" y="8092"/>
                </a:moveTo>
                <a:lnTo>
                  <a:pt x="33615" y="8092"/>
                </a:lnTo>
                <a:lnTo>
                  <a:pt x="33615" y="5703"/>
                </a:lnTo>
                <a:lnTo>
                  <a:pt x="36004" y="5703"/>
                </a:lnTo>
                <a:close/>
                <a:moveTo>
                  <a:pt x="36004" y="10629"/>
                </a:moveTo>
                <a:lnTo>
                  <a:pt x="33615" y="10629"/>
                </a:lnTo>
                <a:lnTo>
                  <a:pt x="33615" y="8240"/>
                </a:lnTo>
                <a:lnTo>
                  <a:pt x="36004" y="8240"/>
                </a:lnTo>
                <a:close/>
                <a:moveTo>
                  <a:pt x="36004" y="13166"/>
                </a:moveTo>
                <a:lnTo>
                  <a:pt x="33615" y="13166"/>
                </a:lnTo>
                <a:lnTo>
                  <a:pt x="33615" y="10777"/>
                </a:lnTo>
                <a:lnTo>
                  <a:pt x="36004" y="10777"/>
                </a:lnTo>
                <a:close/>
                <a:moveTo>
                  <a:pt x="36004" y="15704"/>
                </a:moveTo>
                <a:lnTo>
                  <a:pt x="33615" y="15704"/>
                </a:lnTo>
                <a:lnTo>
                  <a:pt x="33615" y="13316"/>
                </a:lnTo>
                <a:lnTo>
                  <a:pt x="36004" y="13316"/>
                </a:lnTo>
                <a:close/>
                <a:moveTo>
                  <a:pt x="36004" y="18242"/>
                </a:moveTo>
                <a:lnTo>
                  <a:pt x="33615" y="18242"/>
                </a:lnTo>
                <a:lnTo>
                  <a:pt x="33615" y="15853"/>
                </a:lnTo>
                <a:lnTo>
                  <a:pt x="36004" y="15853"/>
                </a:lnTo>
                <a:close/>
                <a:moveTo>
                  <a:pt x="36004" y="20778"/>
                </a:moveTo>
                <a:lnTo>
                  <a:pt x="33615" y="20778"/>
                </a:lnTo>
                <a:lnTo>
                  <a:pt x="33615" y="18389"/>
                </a:lnTo>
                <a:lnTo>
                  <a:pt x="36004" y="18389"/>
                </a:lnTo>
                <a:close/>
                <a:moveTo>
                  <a:pt x="36004" y="23316"/>
                </a:moveTo>
                <a:lnTo>
                  <a:pt x="33615" y="23316"/>
                </a:lnTo>
                <a:lnTo>
                  <a:pt x="33615" y="20928"/>
                </a:lnTo>
                <a:lnTo>
                  <a:pt x="36004" y="20928"/>
                </a:lnTo>
                <a:close/>
                <a:moveTo>
                  <a:pt x="36004" y="25854"/>
                </a:moveTo>
                <a:lnTo>
                  <a:pt x="33615" y="25854"/>
                </a:lnTo>
                <a:lnTo>
                  <a:pt x="33615" y="23465"/>
                </a:lnTo>
                <a:lnTo>
                  <a:pt x="36004" y="23465"/>
                </a:lnTo>
                <a:close/>
                <a:moveTo>
                  <a:pt x="36004" y="28391"/>
                </a:moveTo>
                <a:lnTo>
                  <a:pt x="33615" y="28391"/>
                </a:lnTo>
                <a:lnTo>
                  <a:pt x="33615" y="26002"/>
                </a:lnTo>
                <a:lnTo>
                  <a:pt x="36004" y="26002"/>
                </a:lnTo>
                <a:close/>
                <a:moveTo>
                  <a:pt x="36004" y="30928"/>
                </a:moveTo>
                <a:lnTo>
                  <a:pt x="33615" y="30928"/>
                </a:lnTo>
                <a:lnTo>
                  <a:pt x="33615" y="28540"/>
                </a:lnTo>
                <a:lnTo>
                  <a:pt x="36004" y="28540"/>
                </a:lnTo>
                <a:close/>
                <a:moveTo>
                  <a:pt x="36004" y="33466"/>
                </a:moveTo>
                <a:lnTo>
                  <a:pt x="33615" y="33466"/>
                </a:lnTo>
                <a:lnTo>
                  <a:pt x="33615" y="31077"/>
                </a:lnTo>
                <a:lnTo>
                  <a:pt x="36004" y="31077"/>
                </a:lnTo>
                <a:close/>
                <a:moveTo>
                  <a:pt x="36004" y="36003"/>
                </a:moveTo>
                <a:lnTo>
                  <a:pt x="33615" y="36003"/>
                </a:lnTo>
                <a:lnTo>
                  <a:pt x="33615" y="33614"/>
                </a:lnTo>
                <a:lnTo>
                  <a:pt x="36004" y="33614"/>
                </a:lnTo>
                <a:close/>
                <a:moveTo>
                  <a:pt x="36004" y="38540"/>
                </a:moveTo>
                <a:lnTo>
                  <a:pt x="33615" y="38540"/>
                </a:lnTo>
                <a:lnTo>
                  <a:pt x="33615" y="36152"/>
                </a:lnTo>
                <a:lnTo>
                  <a:pt x="36004" y="36152"/>
                </a:lnTo>
                <a:close/>
                <a:moveTo>
                  <a:pt x="36004" y="41079"/>
                </a:moveTo>
                <a:lnTo>
                  <a:pt x="33615" y="41079"/>
                </a:lnTo>
                <a:lnTo>
                  <a:pt x="33615" y="38690"/>
                </a:lnTo>
                <a:lnTo>
                  <a:pt x="36004" y="38690"/>
                </a:lnTo>
                <a:close/>
                <a:moveTo>
                  <a:pt x="36004" y="43616"/>
                </a:moveTo>
                <a:lnTo>
                  <a:pt x="33615" y="43616"/>
                </a:lnTo>
                <a:lnTo>
                  <a:pt x="33615" y="41226"/>
                </a:lnTo>
                <a:lnTo>
                  <a:pt x="36004" y="41226"/>
                </a:lnTo>
                <a:close/>
                <a:moveTo>
                  <a:pt x="36004" y="46152"/>
                </a:moveTo>
                <a:lnTo>
                  <a:pt x="33615" y="46152"/>
                </a:lnTo>
                <a:lnTo>
                  <a:pt x="33615" y="43764"/>
                </a:lnTo>
                <a:lnTo>
                  <a:pt x="36004" y="43764"/>
                </a:lnTo>
                <a:close/>
                <a:moveTo>
                  <a:pt x="36004" y="48691"/>
                </a:moveTo>
                <a:lnTo>
                  <a:pt x="33615" y="48691"/>
                </a:lnTo>
                <a:lnTo>
                  <a:pt x="33615" y="46302"/>
                </a:lnTo>
                <a:lnTo>
                  <a:pt x="36004" y="46302"/>
                </a:lnTo>
                <a:close/>
                <a:moveTo>
                  <a:pt x="36004" y="51228"/>
                </a:moveTo>
                <a:lnTo>
                  <a:pt x="33615" y="51228"/>
                </a:lnTo>
                <a:lnTo>
                  <a:pt x="33615" y="48839"/>
                </a:lnTo>
                <a:lnTo>
                  <a:pt x="36004" y="48839"/>
                </a:lnTo>
                <a:close/>
                <a:moveTo>
                  <a:pt x="36004" y="53765"/>
                </a:moveTo>
                <a:lnTo>
                  <a:pt x="33615" y="53765"/>
                </a:lnTo>
                <a:lnTo>
                  <a:pt x="33615" y="51376"/>
                </a:lnTo>
                <a:lnTo>
                  <a:pt x="36004" y="51376"/>
                </a:lnTo>
                <a:close/>
                <a:moveTo>
                  <a:pt x="36004" y="56303"/>
                </a:moveTo>
                <a:lnTo>
                  <a:pt x="33615" y="56303"/>
                </a:lnTo>
                <a:lnTo>
                  <a:pt x="33615" y="53914"/>
                </a:lnTo>
                <a:lnTo>
                  <a:pt x="36004" y="53914"/>
                </a:lnTo>
                <a:close/>
                <a:moveTo>
                  <a:pt x="36004" y="58840"/>
                </a:moveTo>
                <a:lnTo>
                  <a:pt x="33615" y="58840"/>
                </a:lnTo>
                <a:lnTo>
                  <a:pt x="33615" y="56451"/>
                </a:lnTo>
                <a:lnTo>
                  <a:pt x="36004" y="56451"/>
                </a:lnTo>
                <a:close/>
                <a:moveTo>
                  <a:pt x="33466" y="5554"/>
                </a:moveTo>
                <a:lnTo>
                  <a:pt x="31077" y="5554"/>
                </a:lnTo>
                <a:lnTo>
                  <a:pt x="31077" y="3165"/>
                </a:lnTo>
                <a:lnTo>
                  <a:pt x="33466" y="3165"/>
                </a:lnTo>
                <a:close/>
                <a:moveTo>
                  <a:pt x="33466" y="8092"/>
                </a:moveTo>
                <a:lnTo>
                  <a:pt x="31077" y="8092"/>
                </a:lnTo>
                <a:lnTo>
                  <a:pt x="31077" y="5703"/>
                </a:lnTo>
                <a:lnTo>
                  <a:pt x="33466" y="5703"/>
                </a:lnTo>
                <a:close/>
                <a:moveTo>
                  <a:pt x="33466" y="10629"/>
                </a:moveTo>
                <a:lnTo>
                  <a:pt x="31077" y="10629"/>
                </a:lnTo>
                <a:lnTo>
                  <a:pt x="31077" y="8240"/>
                </a:lnTo>
                <a:lnTo>
                  <a:pt x="33466" y="8240"/>
                </a:lnTo>
                <a:close/>
                <a:moveTo>
                  <a:pt x="33466" y="13166"/>
                </a:moveTo>
                <a:lnTo>
                  <a:pt x="31077" y="13166"/>
                </a:lnTo>
                <a:lnTo>
                  <a:pt x="31077" y="10777"/>
                </a:lnTo>
                <a:lnTo>
                  <a:pt x="33466" y="10777"/>
                </a:lnTo>
                <a:close/>
                <a:moveTo>
                  <a:pt x="33466" y="15704"/>
                </a:moveTo>
                <a:lnTo>
                  <a:pt x="31077" y="15704"/>
                </a:lnTo>
                <a:lnTo>
                  <a:pt x="31077" y="13316"/>
                </a:lnTo>
                <a:lnTo>
                  <a:pt x="33466" y="13316"/>
                </a:lnTo>
                <a:close/>
                <a:moveTo>
                  <a:pt x="33466" y="18242"/>
                </a:moveTo>
                <a:lnTo>
                  <a:pt x="31077" y="18242"/>
                </a:lnTo>
                <a:lnTo>
                  <a:pt x="31077" y="15853"/>
                </a:lnTo>
                <a:lnTo>
                  <a:pt x="33466" y="15853"/>
                </a:lnTo>
                <a:close/>
                <a:moveTo>
                  <a:pt x="33466" y="20778"/>
                </a:moveTo>
                <a:lnTo>
                  <a:pt x="31077" y="20778"/>
                </a:lnTo>
                <a:lnTo>
                  <a:pt x="31077" y="18389"/>
                </a:lnTo>
                <a:lnTo>
                  <a:pt x="33466" y="18389"/>
                </a:lnTo>
                <a:close/>
                <a:moveTo>
                  <a:pt x="33466" y="23316"/>
                </a:moveTo>
                <a:lnTo>
                  <a:pt x="31077" y="23316"/>
                </a:lnTo>
                <a:lnTo>
                  <a:pt x="31077" y="20928"/>
                </a:lnTo>
                <a:lnTo>
                  <a:pt x="33466" y="20928"/>
                </a:lnTo>
                <a:close/>
                <a:moveTo>
                  <a:pt x="33466" y="25854"/>
                </a:moveTo>
                <a:lnTo>
                  <a:pt x="31077" y="25854"/>
                </a:lnTo>
                <a:lnTo>
                  <a:pt x="31077" y="23465"/>
                </a:lnTo>
                <a:lnTo>
                  <a:pt x="33466" y="23465"/>
                </a:lnTo>
                <a:close/>
                <a:moveTo>
                  <a:pt x="33466" y="28391"/>
                </a:moveTo>
                <a:lnTo>
                  <a:pt x="31077" y="28391"/>
                </a:lnTo>
                <a:lnTo>
                  <a:pt x="31077" y="26002"/>
                </a:lnTo>
                <a:lnTo>
                  <a:pt x="33466" y="26002"/>
                </a:lnTo>
                <a:close/>
                <a:moveTo>
                  <a:pt x="33466" y="30928"/>
                </a:moveTo>
                <a:lnTo>
                  <a:pt x="31077" y="30928"/>
                </a:lnTo>
                <a:lnTo>
                  <a:pt x="31077" y="28540"/>
                </a:lnTo>
                <a:lnTo>
                  <a:pt x="33466" y="28540"/>
                </a:lnTo>
                <a:close/>
                <a:moveTo>
                  <a:pt x="33466" y="33466"/>
                </a:moveTo>
                <a:lnTo>
                  <a:pt x="31077" y="33466"/>
                </a:lnTo>
                <a:lnTo>
                  <a:pt x="31077" y="31077"/>
                </a:lnTo>
                <a:lnTo>
                  <a:pt x="33466" y="31077"/>
                </a:lnTo>
                <a:close/>
                <a:moveTo>
                  <a:pt x="33466" y="36003"/>
                </a:moveTo>
                <a:lnTo>
                  <a:pt x="31077" y="36003"/>
                </a:lnTo>
                <a:lnTo>
                  <a:pt x="31077" y="33614"/>
                </a:lnTo>
                <a:lnTo>
                  <a:pt x="33466" y="33614"/>
                </a:lnTo>
                <a:close/>
                <a:moveTo>
                  <a:pt x="33466" y="38540"/>
                </a:moveTo>
                <a:lnTo>
                  <a:pt x="31077" y="38540"/>
                </a:lnTo>
                <a:lnTo>
                  <a:pt x="31077" y="36152"/>
                </a:lnTo>
                <a:lnTo>
                  <a:pt x="33466" y="36152"/>
                </a:lnTo>
                <a:close/>
                <a:moveTo>
                  <a:pt x="33466" y="41079"/>
                </a:moveTo>
                <a:lnTo>
                  <a:pt x="31077" y="41079"/>
                </a:lnTo>
                <a:lnTo>
                  <a:pt x="31077" y="38690"/>
                </a:lnTo>
                <a:lnTo>
                  <a:pt x="33466" y="38690"/>
                </a:lnTo>
                <a:close/>
                <a:moveTo>
                  <a:pt x="33466" y="43616"/>
                </a:moveTo>
                <a:lnTo>
                  <a:pt x="31077" y="43616"/>
                </a:lnTo>
                <a:lnTo>
                  <a:pt x="31077" y="41226"/>
                </a:lnTo>
                <a:lnTo>
                  <a:pt x="33466" y="41226"/>
                </a:lnTo>
                <a:close/>
                <a:moveTo>
                  <a:pt x="33466" y="46152"/>
                </a:moveTo>
                <a:lnTo>
                  <a:pt x="31077" y="46152"/>
                </a:lnTo>
                <a:lnTo>
                  <a:pt x="31077" y="43764"/>
                </a:lnTo>
                <a:lnTo>
                  <a:pt x="33466" y="43764"/>
                </a:lnTo>
                <a:close/>
                <a:moveTo>
                  <a:pt x="33466" y="48691"/>
                </a:moveTo>
                <a:lnTo>
                  <a:pt x="31077" y="48691"/>
                </a:lnTo>
                <a:lnTo>
                  <a:pt x="31077" y="46302"/>
                </a:lnTo>
                <a:lnTo>
                  <a:pt x="33466" y="46302"/>
                </a:lnTo>
                <a:close/>
                <a:moveTo>
                  <a:pt x="33466" y="51228"/>
                </a:moveTo>
                <a:lnTo>
                  <a:pt x="31077" y="51228"/>
                </a:lnTo>
                <a:lnTo>
                  <a:pt x="31077" y="48839"/>
                </a:lnTo>
                <a:lnTo>
                  <a:pt x="33466" y="48839"/>
                </a:lnTo>
                <a:close/>
                <a:moveTo>
                  <a:pt x="33466" y="53765"/>
                </a:moveTo>
                <a:lnTo>
                  <a:pt x="31077" y="53765"/>
                </a:lnTo>
                <a:lnTo>
                  <a:pt x="31077" y="51376"/>
                </a:lnTo>
                <a:lnTo>
                  <a:pt x="33466" y="51376"/>
                </a:lnTo>
                <a:close/>
                <a:moveTo>
                  <a:pt x="33466" y="56303"/>
                </a:moveTo>
                <a:lnTo>
                  <a:pt x="31077" y="56303"/>
                </a:lnTo>
                <a:lnTo>
                  <a:pt x="31077" y="53914"/>
                </a:lnTo>
                <a:lnTo>
                  <a:pt x="33466" y="53914"/>
                </a:lnTo>
                <a:close/>
                <a:moveTo>
                  <a:pt x="33466" y="58840"/>
                </a:moveTo>
                <a:lnTo>
                  <a:pt x="31077" y="58840"/>
                </a:lnTo>
                <a:lnTo>
                  <a:pt x="31077" y="56451"/>
                </a:lnTo>
                <a:lnTo>
                  <a:pt x="33466" y="56451"/>
                </a:lnTo>
                <a:close/>
                <a:moveTo>
                  <a:pt x="30928" y="5554"/>
                </a:moveTo>
                <a:lnTo>
                  <a:pt x="28540" y="5554"/>
                </a:lnTo>
                <a:lnTo>
                  <a:pt x="28540" y="3165"/>
                </a:lnTo>
                <a:lnTo>
                  <a:pt x="30928" y="3165"/>
                </a:lnTo>
                <a:close/>
                <a:moveTo>
                  <a:pt x="30928" y="8092"/>
                </a:moveTo>
                <a:lnTo>
                  <a:pt x="28540" y="8092"/>
                </a:lnTo>
                <a:lnTo>
                  <a:pt x="28540" y="5703"/>
                </a:lnTo>
                <a:lnTo>
                  <a:pt x="30928" y="5703"/>
                </a:lnTo>
                <a:close/>
                <a:moveTo>
                  <a:pt x="30928" y="10629"/>
                </a:moveTo>
                <a:lnTo>
                  <a:pt x="28540" y="10629"/>
                </a:lnTo>
                <a:lnTo>
                  <a:pt x="28540" y="8240"/>
                </a:lnTo>
                <a:lnTo>
                  <a:pt x="30928" y="8240"/>
                </a:lnTo>
                <a:close/>
                <a:moveTo>
                  <a:pt x="30928" y="13166"/>
                </a:moveTo>
                <a:lnTo>
                  <a:pt x="28540" y="13166"/>
                </a:lnTo>
                <a:lnTo>
                  <a:pt x="28540" y="10777"/>
                </a:lnTo>
                <a:lnTo>
                  <a:pt x="30928" y="10777"/>
                </a:lnTo>
                <a:close/>
                <a:moveTo>
                  <a:pt x="30928" y="15704"/>
                </a:moveTo>
                <a:lnTo>
                  <a:pt x="28540" y="15704"/>
                </a:lnTo>
                <a:lnTo>
                  <a:pt x="28540" y="13316"/>
                </a:lnTo>
                <a:lnTo>
                  <a:pt x="30928" y="13316"/>
                </a:lnTo>
                <a:close/>
                <a:moveTo>
                  <a:pt x="30928" y="18242"/>
                </a:moveTo>
                <a:lnTo>
                  <a:pt x="28540" y="18242"/>
                </a:lnTo>
                <a:lnTo>
                  <a:pt x="28540" y="15853"/>
                </a:lnTo>
                <a:lnTo>
                  <a:pt x="30928" y="15853"/>
                </a:lnTo>
                <a:close/>
                <a:moveTo>
                  <a:pt x="30928" y="20778"/>
                </a:moveTo>
                <a:lnTo>
                  <a:pt x="28540" y="20778"/>
                </a:lnTo>
                <a:lnTo>
                  <a:pt x="28540" y="18389"/>
                </a:lnTo>
                <a:lnTo>
                  <a:pt x="30928" y="18389"/>
                </a:lnTo>
                <a:close/>
                <a:moveTo>
                  <a:pt x="30928" y="23316"/>
                </a:moveTo>
                <a:lnTo>
                  <a:pt x="28540" y="23316"/>
                </a:lnTo>
                <a:lnTo>
                  <a:pt x="28540" y="20928"/>
                </a:lnTo>
                <a:lnTo>
                  <a:pt x="30928" y="20928"/>
                </a:lnTo>
                <a:close/>
                <a:moveTo>
                  <a:pt x="30928" y="25854"/>
                </a:moveTo>
                <a:lnTo>
                  <a:pt x="28540" y="25854"/>
                </a:lnTo>
                <a:lnTo>
                  <a:pt x="28540" y="23465"/>
                </a:lnTo>
                <a:lnTo>
                  <a:pt x="30928" y="23465"/>
                </a:lnTo>
                <a:close/>
                <a:moveTo>
                  <a:pt x="30928" y="28391"/>
                </a:moveTo>
                <a:lnTo>
                  <a:pt x="28540" y="28391"/>
                </a:lnTo>
                <a:lnTo>
                  <a:pt x="28540" y="26002"/>
                </a:lnTo>
                <a:lnTo>
                  <a:pt x="30928" y="26002"/>
                </a:lnTo>
                <a:close/>
                <a:moveTo>
                  <a:pt x="30928" y="30928"/>
                </a:moveTo>
                <a:lnTo>
                  <a:pt x="28540" y="30928"/>
                </a:lnTo>
                <a:lnTo>
                  <a:pt x="28540" y="28540"/>
                </a:lnTo>
                <a:lnTo>
                  <a:pt x="30928" y="28540"/>
                </a:lnTo>
                <a:close/>
                <a:moveTo>
                  <a:pt x="30928" y="33466"/>
                </a:moveTo>
                <a:lnTo>
                  <a:pt x="28540" y="33466"/>
                </a:lnTo>
                <a:lnTo>
                  <a:pt x="28540" y="31077"/>
                </a:lnTo>
                <a:lnTo>
                  <a:pt x="30928" y="31077"/>
                </a:lnTo>
                <a:close/>
                <a:moveTo>
                  <a:pt x="30928" y="36003"/>
                </a:moveTo>
                <a:lnTo>
                  <a:pt x="28540" y="36003"/>
                </a:lnTo>
                <a:lnTo>
                  <a:pt x="28540" y="33614"/>
                </a:lnTo>
                <a:lnTo>
                  <a:pt x="30928" y="33614"/>
                </a:lnTo>
                <a:close/>
                <a:moveTo>
                  <a:pt x="30928" y="38540"/>
                </a:moveTo>
                <a:lnTo>
                  <a:pt x="28540" y="38540"/>
                </a:lnTo>
                <a:lnTo>
                  <a:pt x="28540" y="36152"/>
                </a:lnTo>
                <a:lnTo>
                  <a:pt x="30928" y="36152"/>
                </a:lnTo>
                <a:close/>
                <a:moveTo>
                  <a:pt x="30928" y="41079"/>
                </a:moveTo>
                <a:lnTo>
                  <a:pt x="28540" y="41079"/>
                </a:lnTo>
                <a:lnTo>
                  <a:pt x="28540" y="38690"/>
                </a:lnTo>
                <a:lnTo>
                  <a:pt x="30928" y="38690"/>
                </a:lnTo>
                <a:close/>
                <a:moveTo>
                  <a:pt x="30928" y="43616"/>
                </a:moveTo>
                <a:lnTo>
                  <a:pt x="28540" y="43616"/>
                </a:lnTo>
                <a:lnTo>
                  <a:pt x="28540" y="41226"/>
                </a:lnTo>
                <a:lnTo>
                  <a:pt x="30928" y="41226"/>
                </a:lnTo>
                <a:close/>
                <a:moveTo>
                  <a:pt x="30928" y="46152"/>
                </a:moveTo>
                <a:lnTo>
                  <a:pt x="28540" y="46152"/>
                </a:lnTo>
                <a:lnTo>
                  <a:pt x="28540" y="43764"/>
                </a:lnTo>
                <a:lnTo>
                  <a:pt x="30928" y="43764"/>
                </a:lnTo>
                <a:close/>
                <a:moveTo>
                  <a:pt x="30928" y="48691"/>
                </a:moveTo>
                <a:lnTo>
                  <a:pt x="28540" y="48691"/>
                </a:lnTo>
                <a:lnTo>
                  <a:pt x="28540" y="46302"/>
                </a:lnTo>
                <a:lnTo>
                  <a:pt x="30928" y="46302"/>
                </a:lnTo>
                <a:close/>
                <a:moveTo>
                  <a:pt x="30928" y="51228"/>
                </a:moveTo>
                <a:lnTo>
                  <a:pt x="28540" y="51228"/>
                </a:lnTo>
                <a:lnTo>
                  <a:pt x="28540" y="48839"/>
                </a:lnTo>
                <a:lnTo>
                  <a:pt x="30928" y="48839"/>
                </a:lnTo>
                <a:close/>
                <a:moveTo>
                  <a:pt x="30928" y="53765"/>
                </a:moveTo>
                <a:lnTo>
                  <a:pt x="28540" y="53765"/>
                </a:lnTo>
                <a:lnTo>
                  <a:pt x="28540" y="51376"/>
                </a:lnTo>
                <a:lnTo>
                  <a:pt x="30928" y="51376"/>
                </a:lnTo>
                <a:close/>
                <a:moveTo>
                  <a:pt x="30928" y="56303"/>
                </a:moveTo>
                <a:lnTo>
                  <a:pt x="28540" y="56303"/>
                </a:lnTo>
                <a:lnTo>
                  <a:pt x="28540" y="53914"/>
                </a:lnTo>
                <a:lnTo>
                  <a:pt x="30928" y="53914"/>
                </a:lnTo>
                <a:close/>
                <a:moveTo>
                  <a:pt x="30928" y="58840"/>
                </a:moveTo>
                <a:lnTo>
                  <a:pt x="28540" y="58840"/>
                </a:lnTo>
                <a:lnTo>
                  <a:pt x="28540" y="56451"/>
                </a:lnTo>
                <a:lnTo>
                  <a:pt x="30928" y="56451"/>
                </a:lnTo>
                <a:close/>
                <a:moveTo>
                  <a:pt x="28391" y="5554"/>
                </a:moveTo>
                <a:lnTo>
                  <a:pt x="26002" y="5554"/>
                </a:lnTo>
                <a:lnTo>
                  <a:pt x="26002" y="3165"/>
                </a:lnTo>
                <a:lnTo>
                  <a:pt x="28391" y="3165"/>
                </a:lnTo>
                <a:close/>
                <a:moveTo>
                  <a:pt x="28391" y="8092"/>
                </a:moveTo>
                <a:lnTo>
                  <a:pt x="26002" y="8092"/>
                </a:lnTo>
                <a:lnTo>
                  <a:pt x="26002" y="5703"/>
                </a:lnTo>
                <a:lnTo>
                  <a:pt x="28391" y="5703"/>
                </a:lnTo>
                <a:close/>
                <a:moveTo>
                  <a:pt x="28391" y="10629"/>
                </a:moveTo>
                <a:lnTo>
                  <a:pt x="26002" y="10629"/>
                </a:lnTo>
                <a:lnTo>
                  <a:pt x="26002" y="8240"/>
                </a:lnTo>
                <a:lnTo>
                  <a:pt x="28391" y="8240"/>
                </a:lnTo>
                <a:close/>
                <a:moveTo>
                  <a:pt x="28391" y="13166"/>
                </a:moveTo>
                <a:lnTo>
                  <a:pt x="26002" y="13166"/>
                </a:lnTo>
                <a:lnTo>
                  <a:pt x="26002" y="10777"/>
                </a:lnTo>
                <a:lnTo>
                  <a:pt x="28391" y="10777"/>
                </a:lnTo>
                <a:close/>
                <a:moveTo>
                  <a:pt x="28391" y="15704"/>
                </a:moveTo>
                <a:lnTo>
                  <a:pt x="26002" y="15704"/>
                </a:lnTo>
                <a:lnTo>
                  <a:pt x="26002" y="13316"/>
                </a:lnTo>
                <a:lnTo>
                  <a:pt x="28391" y="13316"/>
                </a:lnTo>
                <a:close/>
                <a:moveTo>
                  <a:pt x="28391" y="18242"/>
                </a:moveTo>
                <a:lnTo>
                  <a:pt x="26002" y="18242"/>
                </a:lnTo>
                <a:lnTo>
                  <a:pt x="26002" y="15853"/>
                </a:lnTo>
                <a:lnTo>
                  <a:pt x="28391" y="15853"/>
                </a:lnTo>
                <a:close/>
                <a:moveTo>
                  <a:pt x="28391" y="20778"/>
                </a:moveTo>
                <a:lnTo>
                  <a:pt x="26002" y="20778"/>
                </a:lnTo>
                <a:lnTo>
                  <a:pt x="26002" y="18389"/>
                </a:lnTo>
                <a:lnTo>
                  <a:pt x="28391" y="18389"/>
                </a:lnTo>
                <a:close/>
                <a:moveTo>
                  <a:pt x="28391" y="23316"/>
                </a:moveTo>
                <a:lnTo>
                  <a:pt x="26002" y="23316"/>
                </a:lnTo>
                <a:lnTo>
                  <a:pt x="26002" y="20928"/>
                </a:lnTo>
                <a:lnTo>
                  <a:pt x="28391" y="20928"/>
                </a:lnTo>
                <a:close/>
                <a:moveTo>
                  <a:pt x="28391" y="25854"/>
                </a:moveTo>
                <a:lnTo>
                  <a:pt x="26002" y="25854"/>
                </a:lnTo>
                <a:lnTo>
                  <a:pt x="26002" y="23465"/>
                </a:lnTo>
                <a:lnTo>
                  <a:pt x="28391" y="23465"/>
                </a:lnTo>
                <a:close/>
                <a:moveTo>
                  <a:pt x="28391" y="28391"/>
                </a:moveTo>
                <a:lnTo>
                  <a:pt x="26002" y="28391"/>
                </a:lnTo>
                <a:lnTo>
                  <a:pt x="26002" y="26002"/>
                </a:lnTo>
                <a:lnTo>
                  <a:pt x="28391" y="26002"/>
                </a:lnTo>
                <a:close/>
                <a:moveTo>
                  <a:pt x="28391" y="30928"/>
                </a:moveTo>
                <a:lnTo>
                  <a:pt x="26002" y="30928"/>
                </a:lnTo>
                <a:lnTo>
                  <a:pt x="26002" y="28540"/>
                </a:lnTo>
                <a:lnTo>
                  <a:pt x="28391" y="28540"/>
                </a:lnTo>
                <a:close/>
                <a:moveTo>
                  <a:pt x="28391" y="33466"/>
                </a:moveTo>
                <a:lnTo>
                  <a:pt x="26002" y="33466"/>
                </a:lnTo>
                <a:lnTo>
                  <a:pt x="26002" y="31077"/>
                </a:lnTo>
                <a:lnTo>
                  <a:pt x="28391" y="31077"/>
                </a:lnTo>
                <a:close/>
                <a:moveTo>
                  <a:pt x="28391" y="36003"/>
                </a:moveTo>
                <a:lnTo>
                  <a:pt x="26002" y="36003"/>
                </a:lnTo>
                <a:lnTo>
                  <a:pt x="26002" y="33614"/>
                </a:lnTo>
                <a:lnTo>
                  <a:pt x="28391" y="33614"/>
                </a:lnTo>
                <a:close/>
                <a:moveTo>
                  <a:pt x="28391" y="38540"/>
                </a:moveTo>
                <a:lnTo>
                  <a:pt x="26002" y="38540"/>
                </a:lnTo>
                <a:lnTo>
                  <a:pt x="26002" y="36152"/>
                </a:lnTo>
                <a:lnTo>
                  <a:pt x="28391" y="36152"/>
                </a:lnTo>
                <a:close/>
                <a:moveTo>
                  <a:pt x="28391" y="41079"/>
                </a:moveTo>
                <a:lnTo>
                  <a:pt x="26002" y="41079"/>
                </a:lnTo>
                <a:lnTo>
                  <a:pt x="26002" y="38690"/>
                </a:lnTo>
                <a:lnTo>
                  <a:pt x="28391" y="38690"/>
                </a:lnTo>
                <a:close/>
                <a:moveTo>
                  <a:pt x="28391" y="43616"/>
                </a:moveTo>
                <a:lnTo>
                  <a:pt x="26002" y="43616"/>
                </a:lnTo>
                <a:lnTo>
                  <a:pt x="26002" y="41226"/>
                </a:lnTo>
                <a:lnTo>
                  <a:pt x="28391" y="41226"/>
                </a:lnTo>
                <a:close/>
                <a:moveTo>
                  <a:pt x="28391" y="46152"/>
                </a:moveTo>
                <a:lnTo>
                  <a:pt x="26002" y="46152"/>
                </a:lnTo>
                <a:lnTo>
                  <a:pt x="26002" y="43764"/>
                </a:lnTo>
                <a:lnTo>
                  <a:pt x="28391" y="43764"/>
                </a:lnTo>
                <a:close/>
                <a:moveTo>
                  <a:pt x="28391" y="48691"/>
                </a:moveTo>
                <a:lnTo>
                  <a:pt x="26002" y="48691"/>
                </a:lnTo>
                <a:lnTo>
                  <a:pt x="26002" y="46302"/>
                </a:lnTo>
                <a:lnTo>
                  <a:pt x="28391" y="46302"/>
                </a:lnTo>
                <a:close/>
                <a:moveTo>
                  <a:pt x="28391" y="51228"/>
                </a:moveTo>
                <a:lnTo>
                  <a:pt x="26002" y="51228"/>
                </a:lnTo>
                <a:lnTo>
                  <a:pt x="26002" y="48839"/>
                </a:lnTo>
                <a:lnTo>
                  <a:pt x="28391" y="48839"/>
                </a:lnTo>
                <a:close/>
                <a:moveTo>
                  <a:pt x="28391" y="53765"/>
                </a:moveTo>
                <a:lnTo>
                  <a:pt x="26002" y="53765"/>
                </a:lnTo>
                <a:lnTo>
                  <a:pt x="26002" y="51376"/>
                </a:lnTo>
                <a:lnTo>
                  <a:pt x="28391" y="51376"/>
                </a:lnTo>
                <a:close/>
                <a:moveTo>
                  <a:pt x="28391" y="56303"/>
                </a:moveTo>
                <a:lnTo>
                  <a:pt x="26002" y="56303"/>
                </a:lnTo>
                <a:lnTo>
                  <a:pt x="26002" y="53914"/>
                </a:lnTo>
                <a:lnTo>
                  <a:pt x="28391" y="53914"/>
                </a:lnTo>
                <a:close/>
                <a:moveTo>
                  <a:pt x="28391" y="58840"/>
                </a:moveTo>
                <a:lnTo>
                  <a:pt x="26002" y="58840"/>
                </a:lnTo>
                <a:lnTo>
                  <a:pt x="26002" y="56451"/>
                </a:lnTo>
                <a:lnTo>
                  <a:pt x="28391" y="56451"/>
                </a:lnTo>
                <a:close/>
                <a:moveTo>
                  <a:pt x="25854" y="5554"/>
                </a:moveTo>
                <a:lnTo>
                  <a:pt x="23465" y="5554"/>
                </a:lnTo>
                <a:lnTo>
                  <a:pt x="23465" y="3165"/>
                </a:lnTo>
                <a:lnTo>
                  <a:pt x="25854" y="3165"/>
                </a:lnTo>
                <a:close/>
                <a:moveTo>
                  <a:pt x="25854" y="8092"/>
                </a:moveTo>
                <a:lnTo>
                  <a:pt x="23465" y="8092"/>
                </a:lnTo>
                <a:lnTo>
                  <a:pt x="23465" y="5703"/>
                </a:lnTo>
                <a:lnTo>
                  <a:pt x="25854" y="5703"/>
                </a:lnTo>
                <a:close/>
                <a:moveTo>
                  <a:pt x="25854" y="10629"/>
                </a:moveTo>
                <a:lnTo>
                  <a:pt x="23465" y="10629"/>
                </a:lnTo>
                <a:lnTo>
                  <a:pt x="23465" y="8240"/>
                </a:lnTo>
                <a:lnTo>
                  <a:pt x="25854" y="8240"/>
                </a:lnTo>
                <a:close/>
                <a:moveTo>
                  <a:pt x="25854" y="13166"/>
                </a:moveTo>
                <a:lnTo>
                  <a:pt x="23465" y="13166"/>
                </a:lnTo>
                <a:lnTo>
                  <a:pt x="23465" y="10777"/>
                </a:lnTo>
                <a:lnTo>
                  <a:pt x="25854" y="10777"/>
                </a:lnTo>
                <a:close/>
                <a:moveTo>
                  <a:pt x="25854" y="15704"/>
                </a:moveTo>
                <a:lnTo>
                  <a:pt x="23465" y="15704"/>
                </a:lnTo>
                <a:lnTo>
                  <a:pt x="23465" y="13316"/>
                </a:lnTo>
                <a:lnTo>
                  <a:pt x="25854" y="13316"/>
                </a:lnTo>
                <a:close/>
                <a:moveTo>
                  <a:pt x="25854" y="18242"/>
                </a:moveTo>
                <a:lnTo>
                  <a:pt x="23465" y="18242"/>
                </a:lnTo>
                <a:lnTo>
                  <a:pt x="23465" y="15853"/>
                </a:lnTo>
                <a:lnTo>
                  <a:pt x="25854" y="15853"/>
                </a:lnTo>
                <a:close/>
                <a:moveTo>
                  <a:pt x="25854" y="20778"/>
                </a:moveTo>
                <a:lnTo>
                  <a:pt x="23465" y="20778"/>
                </a:lnTo>
                <a:lnTo>
                  <a:pt x="23465" y="18389"/>
                </a:lnTo>
                <a:lnTo>
                  <a:pt x="25854" y="18389"/>
                </a:lnTo>
                <a:close/>
                <a:moveTo>
                  <a:pt x="25854" y="23316"/>
                </a:moveTo>
                <a:lnTo>
                  <a:pt x="23465" y="23316"/>
                </a:lnTo>
                <a:lnTo>
                  <a:pt x="23465" y="20928"/>
                </a:lnTo>
                <a:lnTo>
                  <a:pt x="25854" y="20928"/>
                </a:lnTo>
                <a:close/>
                <a:moveTo>
                  <a:pt x="25854" y="25854"/>
                </a:moveTo>
                <a:lnTo>
                  <a:pt x="23465" y="25854"/>
                </a:lnTo>
                <a:lnTo>
                  <a:pt x="23465" y="23465"/>
                </a:lnTo>
                <a:lnTo>
                  <a:pt x="25854" y="23465"/>
                </a:lnTo>
                <a:close/>
                <a:moveTo>
                  <a:pt x="25854" y="28391"/>
                </a:moveTo>
                <a:lnTo>
                  <a:pt x="23465" y="28391"/>
                </a:lnTo>
                <a:lnTo>
                  <a:pt x="23465" y="26002"/>
                </a:lnTo>
                <a:lnTo>
                  <a:pt x="25854" y="26002"/>
                </a:lnTo>
                <a:close/>
                <a:moveTo>
                  <a:pt x="25854" y="30928"/>
                </a:moveTo>
                <a:lnTo>
                  <a:pt x="23465" y="30928"/>
                </a:lnTo>
                <a:lnTo>
                  <a:pt x="23465" y="28540"/>
                </a:lnTo>
                <a:lnTo>
                  <a:pt x="25854" y="28540"/>
                </a:lnTo>
                <a:close/>
                <a:moveTo>
                  <a:pt x="25854" y="33466"/>
                </a:moveTo>
                <a:lnTo>
                  <a:pt x="23465" y="33466"/>
                </a:lnTo>
                <a:lnTo>
                  <a:pt x="23465" y="31077"/>
                </a:lnTo>
                <a:lnTo>
                  <a:pt x="25854" y="31077"/>
                </a:lnTo>
                <a:close/>
                <a:moveTo>
                  <a:pt x="25854" y="36003"/>
                </a:moveTo>
                <a:lnTo>
                  <a:pt x="23465" y="36003"/>
                </a:lnTo>
                <a:lnTo>
                  <a:pt x="23465" y="33614"/>
                </a:lnTo>
                <a:lnTo>
                  <a:pt x="25854" y="33614"/>
                </a:lnTo>
                <a:close/>
                <a:moveTo>
                  <a:pt x="25854" y="38540"/>
                </a:moveTo>
                <a:lnTo>
                  <a:pt x="23465" y="38540"/>
                </a:lnTo>
                <a:lnTo>
                  <a:pt x="23465" y="36152"/>
                </a:lnTo>
                <a:lnTo>
                  <a:pt x="25854" y="36152"/>
                </a:lnTo>
                <a:close/>
                <a:moveTo>
                  <a:pt x="25854" y="41079"/>
                </a:moveTo>
                <a:lnTo>
                  <a:pt x="23465" y="41079"/>
                </a:lnTo>
                <a:lnTo>
                  <a:pt x="23465" y="38690"/>
                </a:lnTo>
                <a:lnTo>
                  <a:pt x="25854" y="38690"/>
                </a:lnTo>
                <a:close/>
                <a:moveTo>
                  <a:pt x="25854" y="43616"/>
                </a:moveTo>
                <a:lnTo>
                  <a:pt x="23465" y="43616"/>
                </a:lnTo>
                <a:lnTo>
                  <a:pt x="23465" y="41226"/>
                </a:lnTo>
                <a:lnTo>
                  <a:pt x="25854" y="41226"/>
                </a:lnTo>
                <a:close/>
                <a:moveTo>
                  <a:pt x="25854" y="46152"/>
                </a:moveTo>
                <a:lnTo>
                  <a:pt x="23465" y="46152"/>
                </a:lnTo>
                <a:lnTo>
                  <a:pt x="23465" y="43764"/>
                </a:lnTo>
                <a:lnTo>
                  <a:pt x="25854" y="43764"/>
                </a:lnTo>
                <a:close/>
                <a:moveTo>
                  <a:pt x="25854" y="48691"/>
                </a:moveTo>
                <a:lnTo>
                  <a:pt x="23465" y="48691"/>
                </a:lnTo>
                <a:lnTo>
                  <a:pt x="23465" y="46302"/>
                </a:lnTo>
                <a:lnTo>
                  <a:pt x="25854" y="46302"/>
                </a:lnTo>
                <a:close/>
                <a:moveTo>
                  <a:pt x="25854" y="51228"/>
                </a:moveTo>
                <a:lnTo>
                  <a:pt x="23465" y="51228"/>
                </a:lnTo>
                <a:lnTo>
                  <a:pt x="23465" y="48839"/>
                </a:lnTo>
                <a:lnTo>
                  <a:pt x="25854" y="48839"/>
                </a:lnTo>
                <a:close/>
                <a:moveTo>
                  <a:pt x="25854" y="53765"/>
                </a:moveTo>
                <a:lnTo>
                  <a:pt x="23465" y="53765"/>
                </a:lnTo>
                <a:lnTo>
                  <a:pt x="23465" y="51376"/>
                </a:lnTo>
                <a:lnTo>
                  <a:pt x="25854" y="51376"/>
                </a:lnTo>
                <a:close/>
                <a:moveTo>
                  <a:pt x="25854" y="56303"/>
                </a:moveTo>
                <a:lnTo>
                  <a:pt x="23465" y="56303"/>
                </a:lnTo>
                <a:lnTo>
                  <a:pt x="23465" y="53914"/>
                </a:lnTo>
                <a:lnTo>
                  <a:pt x="25854" y="53914"/>
                </a:lnTo>
                <a:close/>
                <a:moveTo>
                  <a:pt x="25854" y="58840"/>
                </a:moveTo>
                <a:lnTo>
                  <a:pt x="23465" y="58840"/>
                </a:lnTo>
                <a:lnTo>
                  <a:pt x="23465" y="56451"/>
                </a:lnTo>
                <a:lnTo>
                  <a:pt x="25854" y="56451"/>
                </a:lnTo>
                <a:close/>
                <a:moveTo>
                  <a:pt x="23316" y="5554"/>
                </a:moveTo>
                <a:lnTo>
                  <a:pt x="20928" y="5554"/>
                </a:lnTo>
                <a:lnTo>
                  <a:pt x="20928" y="3165"/>
                </a:lnTo>
                <a:lnTo>
                  <a:pt x="23316" y="3165"/>
                </a:lnTo>
                <a:close/>
                <a:moveTo>
                  <a:pt x="23316" y="8092"/>
                </a:moveTo>
                <a:lnTo>
                  <a:pt x="20928" y="8092"/>
                </a:lnTo>
                <a:lnTo>
                  <a:pt x="20928" y="5703"/>
                </a:lnTo>
                <a:lnTo>
                  <a:pt x="23316" y="5703"/>
                </a:lnTo>
                <a:close/>
                <a:moveTo>
                  <a:pt x="23316" y="10629"/>
                </a:moveTo>
                <a:lnTo>
                  <a:pt x="20928" y="10629"/>
                </a:lnTo>
                <a:lnTo>
                  <a:pt x="20928" y="8240"/>
                </a:lnTo>
                <a:lnTo>
                  <a:pt x="23316" y="8240"/>
                </a:lnTo>
                <a:close/>
                <a:moveTo>
                  <a:pt x="23316" y="13166"/>
                </a:moveTo>
                <a:lnTo>
                  <a:pt x="20928" y="13166"/>
                </a:lnTo>
                <a:lnTo>
                  <a:pt x="20928" y="10777"/>
                </a:lnTo>
                <a:lnTo>
                  <a:pt x="23316" y="10777"/>
                </a:lnTo>
                <a:close/>
                <a:moveTo>
                  <a:pt x="23316" y="15704"/>
                </a:moveTo>
                <a:lnTo>
                  <a:pt x="20928" y="15704"/>
                </a:lnTo>
                <a:lnTo>
                  <a:pt x="20928" y="13316"/>
                </a:lnTo>
                <a:lnTo>
                  <a:pt x="23316" y="13316"/>
                </a:lnTo>
                <a:close/>
                <a:moveTo>
                  <a:pt x="23316" y="18242"/>
                </a:moveTo>
                <a:lnTo>
                  <a:pt x="20928" y="18242"/>
                </a:lnTo>
                <a:lnTo>
                  <a:pt x="20928" y="15853"/>
                </a:lnTo>
                <a:lnTo>
                  <a:pt x="23316" y="15853"/>
                </a:lnTo>
                <a:close/>
                <a:moveTo>
                  <a:pt x="23316" y="20778"/>
                </a:moveTo>
                <a:lnTo>
                  <a:pt x="20928" y="20778"/>
                </a:lnTo>
                <a:lnTo>
                  <a:pt x="20928" y="18389"/>
                </a:lnTo>
                <a:lnTo>
                  <a:pt x="23316" y="18389"/>
                </a:lnTo>
                <a:close/>
                <a:moveTo>
                  <a:pt x="23316" y="23316"/>
                </a:moveTo>
                <a:lnTo>
                  <a:pt x="20928" y="23316"/>
                </a:lnTo>
                <a:lnTo>
                  <a:pt x="20928" y="20928"/>
                </a:lnTo>
                <a:lnTo>
                  <a:pt x="23316" y="20928"/>
                </a:lnTo>
                <a:close/>
                <a:moveTo>
                  <a:pt x="23316" y="25854"/>
                </a:moveTo>
                <a:lnTo>
                  <a:pt x="20928" y="25854"/>
                </a:lnTo>
                <a:lnTo>
                  <a:pt x="20928" y="23465"/>
                </a:lnTo>
                <a:lnTo>
                  <a:pt x="23316" y="23465"/>
                </a:lnTo>
                <a:close/>
                <a:moveTo>
                  <a:pt x="23316" y="28391"/>
                </a:moveTo>
                <a:lnTo>
                  <a:pt x="20928" y="28391"/>
                </a:lnTo>
                <a:lnTo>
                  <a:pt x="20928" y="26002"/>
                </a:lnTo>
                <a:lnTo>
                  <a:pt x="23316" y="26002"/>
                </a:lnTo>
                <a:close/>
                <a:moveTo>
                  <a:pt x="23316" y="30928"/>
                </a:moveTo>
                <a:lnTo>
                  <a:pt x="20928" y="30928"/>
                </a:lnTo>
                <a:lnTo>
                  <a:pt x="20928" y="28540"/>
                </a:lnTo>
                <a:lnTo>
                  <a:pt x="23316" y="28540"/>
                </a:lnTo>
                <a:close/>
                <a:moveTo>
                  <a:pt x="23316" y="33466"/>
                </a:moveTo>
                <a:lnTo>
                  <a:pt x="20928" y="33466"/>
                </a:lnTo>
                <a:lnTo>
                  <a:pt x="20928" y="31077"/>
                </a:lnTo>
                <a:lnTo>
                  <a:pt x="23316" y="31077"/>
                </a:lnTo>
                <a:close/>
                <a:moveTo>
                  <a:pt x="23316" y="36003"/>
                </a:moveTo>
                <a:lnTo>
                  <a:pt x="20928" y="36003"/>
                </a:lnTo>
                <a:lnTo>
                  <a:pt x="20928" y="33614"/>
                </a:lnTo>
                <a:lnTo>
                  <a:pt x="23316" y="33614"/>
                </a:lnTo>
                <a:close/>
                <a:moveTo>
                  <a:pt x="23316" y="38540"/>
                </a:moveTo>
                <a:lnTo>
                  <a:pt x="20928" y="38540"/>
                </a:lnTo>
                <a:lnTo>
                  <a:pt x="20928" y="36152"/>
                </a:lnTo>
                <a:lnTo>
                  <a:pt x="23316" y="36152"/>
                </a:lnTo>
                <a:close/>
                <a:moveTo>
                  <a:pt x="23316" y="41079"/>
                </a:moveTo>
                <a:lnTo>
                  <a:pt x="20928" y="41079"/>
                </a:lnTo>
                <a:lnTo>
                  <a:pt x="20928" y="38690"/>
                </a:lnTo>
                <a:lnTo>
                  <a:pt x="23316" y="38690"/>
                </a:lnTo>
                <a:close/>
                <a:moveTo>
                  <a:pt x="23316" y="43616"/>
                </a:moveTo>
                <a:lnTo>
                  <a:pt x="20928" y="43616"/>
                </a:lnTo>
                <a:lnTo>
                  <a:pt x="20928" y="41226"/>
                </a:lnTo>
                <a:lnTo>
                  <a:pt x="23316" y="41226"/>
                </a:lnTo>
                <a:close/>
                <a:moveTo>
                  <a:pt x="23316" y="46152"/>
                </a:moveTo>
                <a:lnTo>
                  <a:pt x="20928" y="46152"/>
                </a:lnTo>
                <a:lnTo>
                  <a:pt x="20928" y="43764"/>
                </a:lnTo>
                <a:lnTo>
                  <a:pt x="23316" y="43764"/>
                </a:lnTo>
                <a:close/>
                <a:moveTo>
                  <a:pt x="23316" y="48691"/>
                </a:moveTo>
                <a:lnTo>
                  <a:pt x="20928" y="48691"/>
                </a:lnTo>
                <a:lnTo>
                  <a:pt x="20928" y="46302"/>
                </a:lnTo>
                <a:lnTo>
                  <a:pt x="23316" y="46302"/>
                </a:lnTo>
                <a:close/>
                <a:moveTo>
                  <a:pt x="23316" y="51228"/>
                </a:moveTo>
                <a:lnTo>
                  <a:pt x="20928" y="51228"/>
                </a:lnTo>
                <a:lnTo>
                  <a:pt x="20928" y="48839"/>
                </a:lnTo>
                <a:lnTo>
                  <a:pt x="23316" y="48839"/>
                </a:lnTo>
                <a:close/>
                <a:moveTo>
                  <a:pt x="23316" y="53765"/>
                </a:moveTo>
                <a:lnTo>
                  <a:pt x="20928" y="53765"/>
                </a:lnTo>
                <a:lnTo>
                  <a:pt x="20928" y="51376"/>
                </a:lnTo>
                <a:lnTo>
                  <a:pt x="23316" y="51376"/>
                </a:lnTo>
                <a:close/>
                <a:moveTo>
                  <a:pt x="23316" y="56303"/>
                </a:moveTo>
                <a:lnTo>
                  <a:pt x="20928" y="56303"/>
                </a:lnTo>
                <a:lnTo>
                  <a:pt x="20928" y="53914"/>
                </a:lnTo>
                <a:lnTo>
                  <a:pt x="23316" y="53914"/>
                </a:lnTo>
                <a:close/>
                <a:moveTo>
                  <a:pt x="23316" y="58840"/>
                </a:moveTo>
                <a:lnTo>
                  <a:pt x="20928" y="58840"/>
                </a:lnTo>
                <a:lnTo>
                  <a:pt x="20928" y="56451"/>
                </a:lnTo>
                <a:lnTo>
                  <a:pt x="23316" y="56451"/>
                </a:lnTo>
                <a:close/>
                <a:moveTo>
                  <a:pt x="20779" y="5554"/>
                </a:moveTo>
                <a:lnTo>
                  <a:pt x="18390" y="5554"/>
                </a:lnTo>
                <a:lnTo>
                  <a:pt x="18390" y="3165"/>
                </a:lnTo>
                <a:lnTo>
                  <a:pt x="20779" y="3165"/>
                </a:lnTo>
                <a:close/>
                <a:moveTo>
                  <a:pt x="20779" y="8092"/>
                </a:moveTo>
                <a:lnTo>
                  <a:pt x="18390" y="8092"/>
                </a:lnTo>
                <a:lnTo>
                  <a:pt x="18390" y="5703"/>
                </a:lnTo>
                <a:lnTo>
                  <a:pt x="20779" y="5703"/>
                </a:lnTo>
                <a:close/>
                <a:moveTo>
                  <a:pt x="20779" y="10629"/>
                </a:moveTo>
                <a:lnTo>
                  <a:pt x="18390" y="10629"/>
                </a:lnTo>
                <a:lnTo>
                  <a:pt x="18390" y="8240"/>
                </a:lnTo>
                <a:lnTo>
                  <a:pt x="20779" y="8240"/>
                </a:lnTo>
                <a:close/>
                <a:moveTo>
                  <a:pt x="20779" y="13166"/>
                </a:moveTo>
                <a:lnTo>
                  <a:pt x="18390" y="13166"/>
                </a:lnTo>
                <a:lnTo>
                  <a:pt x="18390" y="10777"/>
                </a:lnTo>
                <a:lnTo>
                  <a:pt x="20779" y="10777"/>
                </a:lnTo>
                <a:close/>
                <a:moveTo>
                  <a:pt x="20779" y="15704"/>
                </a:moveTo>
                <a:lnTo>
                  <a:pt x="18390" y="15704"/>
                </a:lnTo>
                <a:lnTo>
                  <a:pt x="18390" y="13316"/>
                </a:lnTo>
                <a:lnTo>
                  <a:pt x="20779" y="13316"/>
                </a:lnTo>
                <a:close/>
                <a:moveTo>
                  <a:pt x="20779" y="18242"/>
                </a:moveTo>
                <a:lnTo>
                  <a:pt x="18390" y="18242"/>
                </a:lnTo>
                <a:lnTo>
                  <a:pt x="18390" y="15853"/>
                </a:lnTo>
                <a:lnTo>
                  <a:pt x="20779" y="15853"/>
                </a:lnTo>
                <a:close/>
                <a:moveTo>
                  <a:pt x="20779" y="20778"/>
                </a:moveTo>
                <a:lnTo>
                  <a:pt x="18390" y="20778"/>
                </a:lnTo>
                <a:lnTo>
                  <a:pt x="18390" y="18389"/>
                </a:lnTo>
                <a:lnTo>
                  <a:pt x="20779" y="18389"/>
                </a:lnTo>
                <a:close/>
                <a:moveTo>
                  <a:pt x="20779" y="23316"/>
                </a:moveTo>
                <a:lnTo>
                  <a:pt x="18390" y="23316"/>
                </a:lnTo>
                <a:lnTo>
                  <a:pt x="18390" y="20928"/>
                </a:lnTo>
                <a:lnTo>
                  <a:pt x="20779" y="20928"/>
                </a:lnTo>
                <a:close/>
                <a:moveTo>
                  <a:pt x="20779" y="25854"/>
                </a:moveTo>
                <a:lnTo>
                  <a:pt x="18390" y="25854"/>
                </a:lnTo>
                <a:lnTo>
                  <a:pt x="18390" y="23465"/>
                </a:lnTo>
                <a:lnTo>
                  <a:pt x="20779" y="23465"/>
                </a:lnTo>
                <a:close/>
                <a:moveTo>
                  <a:pt x="20779" y="28391"/>
                </a:moveTo>
                <a:lnTo>
                  <a:pt x="18390" y="28391"/>
                </a:lnTo>
                <a:lnTo>
                  <a:pt x="18390" y="26002"/>
                </a:lnTo>
                <a:lnTo>
                  <a:pt x="20779" y="26002"/>
                </a:lnTo>
                <a:close/>
                <a:moveTo>
                  <a:pt x="20779" y="30928"/>
                </a:moveTo>
                <a:lnTo>
                  <a:pt x="18390" y="30928"/>
                </a:lnTo>
                <a:lnTo>
                  <a:pt x="18390" y="28540"/>
                </a:lnTo>
                <a:lnTo>
                  <a:pt x="20779" y="28540"/>
                </a:lnTo>
                <a:close/>
                <a:moveTo>
                  <a:pt x="20779" y="33466"/>
                </a:moveTo>
                <a:lnTo>
                  <a:pt x="18390" y="33466"/>
                </a:lnTo>
                <a:lnTo>
                  <a:pt x="18390" y="31077"/>
                </a:lnTo>
                <a:lnTo>
                  <a:pt x="20779" y="31077"/>
                </a:lnTo>
                <a:close/>
                <a:moveTo>
                  <a:pt x="20779" y="36003"/>
                </a:moveTo>
                <a:lnTo>
                  <a:pt x="18390" y="36003"/>
                </a:lnTo>
                <a:lnTo>
                  <a:pt x="18390" y="33614"/>
                </a:lnTo>
                <a:lnTo>
                  <a:pt x="20779" y="33614"/>
                </a:lnTo>
                <a:close/>
                <a:moveTo>
                  <a:pt x="20779" y="38540"/>
                </a:moveTo>
                <a:lnTo>
                  <a:pt x="18390" y="38540"/>
                </a:lnTo>
                <a:lnTo>
                  <a:pt x="18390" y="36152"/>
                </a:lnTo>
                <a:lnTo>
                  <a:pt x="20779" y="36152"/>
                </a:lnTo>
                <a:close/>
                <a:moveTo>
                  <a:pt x="20779" y="41079"/>
                </a:moveTo>
                <a:lnTo>
                  <a:pt x="18390" y="41079"/>
                </a:lnTo>
                <a:lnTo>
                  <a:pt x="18390" y="38690"/>
                </a:lnTo>
                <a:lnTo>
                  <a:pt x="20779" y="38690"/>
                </a:lnTo>
                <a:close/>
                <a:moveTo>
                  <a:pt x="20779" y="43616"/>
                </a:moveTo>
                <a:lnTo>
                  <a:pt x="18390" y="43616"/>
                </a:lnTo>
                <a:lnTo>
                  <a:pt x="18390" y="41226"/>
                </a:lnTo>
                <a:lnTo>
                  <a:pt x="20779" y="41226"/>
                </a:lnTo>
                <a:close/>
                <a:moveTo>
                  <a:pt x="20779" y="46152"/>
                </a:moveTo>
                <a:lnTo>
                  <a:pt x="18390" y="46152"/>
                </a:lnTo>
                <a:lnTo>
                  <a:pt x="18390" y="43764"/>
                </a:lnTo>
                <a:lnTo>
                  <a:pt x="20779" y="43764"/>
                </a:lnTo>
                <a:close/>
                <a:moveTo>
                  <a:pt x="20779" y="48691"/>
                </a:moveTo>
                <a:lnTo>
                  <a:pt x="18390" y="48691"/>
                </a:lnTo>
                <a:lnTo>
                  <a:pt x="18390" y="46302"/>
                </a:lnTo>
                <a:lnTo>
                  <a:pt x="20779" y="46302"/>
                </a:lnTo>
                <a:close/>
                <a:moveTo>
                  <a:pt x="20779" y="51228"/>
                </a:moveTo>
                <a:lnTo>
                  <a:pt x="18390" y="51228"/>
                </a:lnTo>
                <a:lnTo>
                  <a:pt x="18390" y="48839"/>
                </a:lnTo>
                <a:lnTo>
                  <a:pt x="20779" y="48839"/>
                </a:lnTo>
                <a:close/>
                <a:moveTo>
                  <a:pt x="20779" y="53765"/>
                </a:moveTo>
                <a:lnTo>
                  <a:pt x="18390" y="53765"/>
                </a:lnTo>
                <a:lnTo>
                  <a:pt x="18390" y="51376"/>
                </a:lnTo>
                <a:lnTo>
                  <a:pt x="20779" y="51376"/>
                </a:lnTo>
                <a:close/>
                <a:moveTo>
                  <a:pt x="20779" y="56303"/>
                </a:moveTo>
                <a:lnTo>
                  <a:pt x="18390" y="56303"/>
                </a:lnTo>
                <a:lnTo>
                  <a:pt x="18390" y="53914"/>
                </a:lnTo>
                <a:lnTo>
                  <a:pt x="20779" y="53914"/>
                </a:lnTo>
                <a:close/>
                <a:moveTo>
                  <a:pt x="20779" y="58840"/>
                </a:moveTo>
                <a:lnTo>
                  <a:pt x="18390" y="58840"/>
                </a:lnTo>
                <a:lnTo>
                  <a:pt x="18390" y="56451"/>
                </a:lnTo>
                <a:lnTo>
                  <a:pt x="20779" y="56451"/>
                </a:lnTo>
                <a:close/>
                <a:moveTo>
                  <a:pt x="18242" y="5554"/>
                </a:moveTo>
                <a:lnTo>
                  <a:pt x="15853" y="5554"/>
                </a:lnTo>
                <a:lnTo>
                  <a:pt x="15853" y="3165"/>
                </a:lnTo>
                <a:lnTo>
                  <a:pt x="18242" y="3165"/>
                </a:lnTo>
                <a:close/>
                <a:moveTo>
                  <a:pt x="18242" y="8092"/>
                </a:moveTo>
                <a:lnTo>
                  <a:pt x="15853" y="8092"/>
                </a:lnTo>
                <a:lnTo>
                  <a:pt x="15853" y="5703"/>
                </a:lnTo>
                <a:lnTo>
                  <a:pt x="18242" y="5703"/>
                </a:lnTo>
                <a:close/>
                <a:moveTo>
                  <a:pt x="18242" y="10629"/>
                </a:moveTo>
                <a:lnTo>
                  <a:pt x="15853" y="10629"/>
                </a:lnTo>
                <a:lnTo>
                  <a:pt x="15853" y="8240"/>
                </a:lnTo>
                <a:lnTo>
                  <a:pt x="18242" y="8240"/>
                </a:lnTo>
                <a:close/>
                <a:moveTo>
                  <a:pt x="18242" y="13166"/>
                </a:moveTo>
                <a:lnTo>
                  <a:pt x="15853" y="13166"/>
                </a:lnTo>
                <a:lnTo>
                  <a:pt x="15853" y="10777"/>
                </a:lnTo>
                <a:lnTo>
                  <a:pt x="18242" y="10777"/>
                </a:lnTo>
                <a:close/>
                <a:moveTo>
                  <a:pt x="18242" y="15704"/>
                </a:moveTo>
                <a:lnTo>
                  <a:pt x="15853" y="15704"/>
                </a:lnTo>
                <a:lnTo>
                  <a:pt x="15853" y="13316"/>
                </a:lnTo>
                <a:lnTo>
                  <a:pt x="18242" y="13316"/>
                </a:lnTo>
                <a:close/>
                <a:moveTo>
                  <a:pt x="18242" y="18242"/>
                </a:moveTo>
                <a:lnTo>
                  <a:pt x="15853" y="18242"/>
                </a:lnTo>
                <a:lnTo>
                  <a:pt x="15853" y="15853"/>
                </a:lnTo>
                <a:lnTo>
                  <a:pt x="18242" y="15853"/>
                </a:lnTo>
                <a:close/>
                <a:moveTo>
                  <a:pt x="18242" y="20778"/>
                </a:moveTo>
                <a:lnTo>
                  <a:pt x="15853" y="20778"/>
                </a:lnTo>
                <a:lnTo>
                  <a:pt x="15853" y="18389"/>
                </a:lnTo>
                <a:lnTo>
                  <a:pt x="18242" y="18389"/>
                </a:lnTo>
                <a:close/>
                <a:moveTo>
                  <a:pt x="18242" y="23316"/>
                </a:moveTo>
                <a:lnTo>
                  <a:pt x="15853" y="23316"/>
                </a:lnTo>
                <a:lnTo>
                  <a:pt x="15853" y="20928"/>
                </a:lnTo>
                <a:lnTo>
                  <a:pt x="18242" y="20928"/>
                </a:lnTo>
                <a:close/>
                <a:moveTo>
                  <a:pt x="18242" y="25854"/>
                </a:moveTo>
                <a:lnTo>
                  <a:pt x="15853" y="25854"/>
                </a:lnTo>
                <a:lnTo>
                  <a:pt x="15853" y="23465"/>
                </a:lnTo>
                <a:lnTo>
                  <a:pt x="18242" y="23465"/>
                </a:lnTo>
                <a:close/>
                <a:moveTo>
                  <a:pt x="18242" y="28391"/>
                </a:moveTo>
                <a:lnTo>
                  <a:pt x="15853" y="28391"/>
                </a:lnTo>
                <a:lnTo>
                  <a:pt x="15853" y="26002"/>
                </a:lnTo>
                <a:lnTo>
                  <a:pt x="18242" y="26002"/>
                </a:lnTo>
                <a:close/>
                <a:moveTo>
                  <a:pt x="18242" y="30928"/>
                </a:moveTo>
                <a:lnTo>
                  <a:pt x="15853" y="30928"/>
                </a:lnTo>
                <a:lnTo>
                  <a:pt x="15853" y="28540"/>
                </a:lnTo>
                <a:lnTo>
                  <a:pt x="18242" y="28540"/>
                </a:lnTo>
                <a:close/>
                <a:moveTo>
                  <a:pt x="18242" y="33466"/>
                </a:moveTo>
                <a:lnTo>
                  <a:pt x="15853" y="33466"/>
                </a:lnTo>
                <a:lnTo>
                  <a:pt x="15853" y="31077"/>
                </a:lnTo>
                <a:lnTo>
                  <a:pt x="18242" y="31077"/>
                </a:lnTo>
                <a:close/>
                <a:moveTo>
                  <a:pt x="18242" y="36003"/>
                </a:moveTo>
                <a:lnTo>
                  <a:pt x="15853" y="36003"/>
                </a:lnTo>
                <a:lnTo>
                  <a:pt x="15853" y="33614"/>
                </a:lnTo>
                <a:lnTo>
                  <a:pt x="18242" y="33614"/>
                </a:lnTo>
                <a:close/>
                <a:moveTo>
                  <a:pt x="18242" y="38540"/>
                </a:moveTo>
                <a:lnTo>
                  <a:pt x="15853" y="38540"/>
                </a:lnTo>
                <a:lnTo>
                  <a:pt x="15853" y="36152"/>
                </a:lnTo>
                <a:lnTo>
                  <a:pt x="18242" y="36152"/>
                </a:lnTo>
                <a:close/>
                <a:moveTo>
                  <a:pt x="18242" y="41079"/>
                </a:moveTo>
                <a:lnTo>
                  <a:pt x="15853" y="41079"/>
                </a:lnTo>
                <a:lnTo>
                  <a:pt x="15853" y="38690"/>
                </a:lnTo>
                <a:lnTo>
                  <a:pt x="18242" y="38690"/>
                </a:lnTo>
                <a:close/>
                <a:moveTo>
                  <a:pt x="18242" y="43616"/>
                </a:moveTo>
                <a:lnTo>
                  <a:pt x="15853" y="43616"/>
                </a:lnTo>
                <a:lnTo>
                  <a:pt x="15853" y="41226"/>
                </a:lnTo>
                <a:lnTo>
                  <a:pt x="18242" y="41226"/>
                </a:lnTo>
                <a:close/>
                <a:moveTo>
                  <a:pt x="18242" y="46152"/>
                </a:moveTo>
                <a:lnTo>
                  <a:pt x="15853" y="46152"/>
                </a:lnTo>
                <a:lnTo>
                  <a:pt x="15853" y="43764"/>
                </a:lnTo>
                <a:lnTo>
                  <a:pt x="18242" y="43764"/>
                </a:lnTo>
                <a:close/>
                <a:moveTo>
                  <a:pt x="18242" y="48691"/>
                </a:moveTo>
                <a:lnTo>
                  <a:pt x="15853" y="48691"/>
                </a:lnTo>
                <a:lnTo>
                  <a:pt x="15853" y="46302"/>
                </a:lnTo>
                <a:lnTo>
                  <a:pt x="18242" y="46302"/>
                </a:lnTo>
                <a:close/>
                <a:moveTo>
                  <a:pt x="18242" y="51228"/>
                </a:moveTo>
                <a:lnTo>
                  <a:pt x="15853" y="51228"/>
                </a:lnTo>
                <a:lnTo>
                  <a:pt x="15853" y="48839"/>
                </a:lnTo>
                <a:lnTo>
                  <a:pt x="18242" y="48839"/>
                </a:lnTo>
                <a:close/>
                <a:moveTo>
                  <a:pt x="18242" y="53765"/>
                </a:moveTo>
                <a:lnTo>
                  <a:pt x="15853" y="53765"/>
                </a:lnTo>
                <a:lnTo>
                  <a:pt x="15853" y="51376"/>
                </a:lnTo>
                <a:lnTo>
                  <a:pt x="18242" y="51376"/>
                </a:lnTo>
                <a:close/>
                <a:moveTo>
                  <a:pt x="18242" y="56303"/>
                </a:moveTo>
                <a:lnTo>
                  <a:pt x="15853" y="56303"/>
                </a:lnTo>
                <a:lnTo>
                  <a:pt x="15853" y="53914"/>
                </a:lnTo>
                <a:lnTo>
                  <a:pt x="18242" y="53914"/>
                </a:lnTo>
                <a:close/>
                <a:moveTo>
                  <a:pt x="18242" y="58840"/>
                </a:moveTo>
                <a:lnTo>
                  <a:pt x="15853" y="58840"/>
                </a:lnTo>
                <a:lnTo>
                  <a:pt x="15853" y="56451"/>
                </a:lnTo>
                <a:lnTo>
                  <a:pt x="18242" y="56451"/>
                </a:lnTo>
                <a:close/>
                <a:moveTo>
                  <a:pt x="15704" y="5554"/>
                </a:moveTo>
                <a:lnTo>
                  <a:pt x="13315" y="5554"/>
                </a:lnTo>
                <a:lnTo>
                  <a:pt x="13315" y="3165"/>
                </a:lnTo>
                <a:lnTo>
                  <a:pt x="15704" y="3165"/>
                </a:lnTo>
                <a:close/>
                <a:moveTo>
                  <a:pt x="15704" y="8092"/>
                </a:moveTo>
                <a:lnTo>
                  <a:pt x="13315" y="8092"/>
                </a:lnTo>
                <a:lnTo>
                  <a:pt x="13315" y="5703"/>
                </a:lnTo>
                <a:lnTo>
                  <a:pt x="15704" y="5703"/>
                </a:lnTo>
                <a:close/>
                <a:moveTo>
                  <a:pt x="15704" y="10629"/>
                </a:moveTo>
                <a:lnTo>
                  <a:pt x="13315" y="10629"/>
                </a:lnTo>
                <a:lnTo>
                  <a:pt x="13315" y="8240"/>
                </a:lnTo>
                <a:lnTo>
                  <a:pt x="15704" y="8240"/>
                </a:lnTo>
                <a:close/>
                <a:moveTo>
                  <a:pt x="15704" y="13166"/>
                </a:moveTo>
                <a:lnTo>
                  <a:pt x="13315" y="13166"/>
                </a:lnTo>
                <a:lnTo>
                  <a:pt x="13315" y="10777"/>
                </a:lnTo>
                <a:lnTo>
                  <a:pt x="15704" y="10777"/>
                </a:lnTo>
                <a:close/>
                <a:moveTo>
                  <a:pt x="15704" y="15704"/>
                </a:moveTo>
                <a:lnTo>
                  <a:pt x="13315" y="15704"/>
                </a:lnTo>
                <a:lnTo>
                  <a:pt x="13315" y="13316"/>
                </a:lnTo>
                <a:lnTo>
                  <a:pt x="15704" y="13316"/>
                </a:lnTo>
                <a:close/>
                <a:moveTo>
                  <a:pt x="15704" y="18242"/>
                </a:moveTo>
                <a:lnTo>
                  <a:pt x="13315" y="18242"/>
                </a:lnTo>
                <a:lnTo>
                  <a:pt x="13315" y="15853"/>
                </a:lnTo>
                <a:lnTo>
                  <a:pt x="15704" y="15853"/>
                </a:lnTo>
                <a:close/>
                <a:moveTo>
                  <a:pt x="15704" y="20778"/>
                </a:moveTo>
                <a:lnTo>
                  <a:pt x="13315" y="20778"/>
                </a:lnTo>
                <a:lnTo>
                  <a:pt x="13315" y="18389"/>
                </a:lnTo>
                <a:lnTo>
                  <a:pt x="15704" y="18389"/>
                </a:lnTo>
                <a:close/>
                <a:moveTo>
                  <a:pt x="15704" y="23316"/>
                </a:moveTo>
                <a:lnTo>
                  <a:pt x="13315" y="23316"/>
                </a:lnTo>
                <a:lnTo>
                  <a:pt x="13315" y="20928"/>
                </a:lnTo>
                <a:lnTo>
                  <a:pt x="15704" y="20928"/>
                </a:lnTo>
                <a:close/>
                <a:moveTo>
                  <a:pt x="15704" y="25854"/>
                </a:moveTo>
                <a:lnTo>
                  <a:pt x="13315" y="25854"/>
                </a:lnTo>
                <a:lnTo>
                  <a:pt x="13315" y="23465"/>
                </a:lnTo>
                <a:lnTo>
                  <a:pt x="15704" y="23465"/>
                </a:lnTo>
                <a:close/>
                <a:moveTo>
                  <a:pt x="15704" y="28391"/>
                </a:moveTo>
                <a:lnTo>
                  <a:pt x="13315" y="28391"/>
                </a:lnTo>
                <a:lnTo>
                  <a:pt x="13315" y="26002"/>
                </a:lnTo>
                <a:lnTo>
                  <a:pt x="15704" y="26002"/>
                </a:lnTo>
                <a:close/>
                <a:moveTo>
                  <a:pt x="15704" y="30928"/>
                </a:moveTo>
                <a:lnTo>
                  <a:pt x="13315" y="30928"/>
                </a:lnTo>
                <a:lnTo>
                  <a:pt x="13315" y="28540"/>
                </a:lnTo>
                <a:lnTo>
                  <a:pt x="15704" y="28540"/>
                </a:lnTo>
                <a:close/>
                <a:moveTo>
                  <a:pt x="15704" y="33466"/>
                </a:moveTo>
                <a:lnTo>
                  <a:pt x="13315" y="33466"/>
                </a:lnTo>
                <a:lnTo>
                  <a:pt x="13315" y="31077"/>
                </a:lnTo>
                <a:lnTo>
                  <a:pt x="15704" y="31077"/>
                </a:lnTo>
                <a:close/>
                <a:moveTo>
                  <a:pt x="15704" y="36003"/>
                </a:moveTo>
                <a:lnTo>
                  <a:pt x="13315" y="36003"/>
                </a:lnTo>
                <a:lnTo>
                  <a:pt x="13315" y="33614"/>
                </a:lnTo>
                <a:lnTo>
                  <a:pt x="15704" y="33614"/>
                </a:lnTo>
                <a:close/>
                <a:moveTo>
                  <a:pt x="15704" y="38540"/>
                </a:moveTo>
                <a:lnTo>
                  <a:pt x="13315" y="38540"/>
                </a:lnTo>
                <a:lnTo>
                  <a:pt x="13315" y="36152"/>
                </a:lnTo>
                <a:lnTo>
                  <a:pt x="15704" y="36152"/>
                </a:lnTo>
                <a:close/>
                <a:moveTo>
                  <a:pt x="15704" y="41079"/>
                </a:moveTo>
                <a:lnTo>
                  <a:pt x="13315" y="41079"/>
                </a:lnTo>
                <a:lnTo>
                  <a:pt x="13315" y="38690"/>
                </a:lnTo>
                <a:lnTo>
                  <a:pt x="15704" y="38690"/>
                </a:lnTo>
                <a:close/>
                <a:moveTo>
                  <a:pt x="15704" y="43616"/>
                </a:moveTo>
                <a:lnTo>
                  <a:pt x="13315" y="43616"/>
                </a:lnTo>
                <a:lnTo>
                  <a:pt x="13315" y="41226"/>
                </a:lnTo>
                <a:lnTo>
                  <a:pt x="15704" y="41226"/>
                </a:lnTo>
                <a:close/>
                <a:moveTo>
                  <a:pt x="15704" y="46152"/>
                </a:moveTo>
                <a:lnTo>
                  <a:pt x="13315" y="46152"/>
                </a:lnTo>
                <a:lnTo>
                  <a:pt x="13315" y="43764"/>
                </a:lnTo>
                <a:lnTo>
                  <a:pt x="15704" y="43764"/>
                </a:lnTo>
                <a:close/>
                <a:moveTo>
                  <a:pt x="15704" y="48691"/>
                </a:moveTo>
                <a:lnTo>
                  <a:pt x="13315" y="48691"/>
                </a:lnTo>
                <a:lnTo>
                  <a:pt x="13315" y="46302"/>
                </a:lnTo>
                <a:lnTo>
                  <a:pt x="15704" y="46302"/>
                </a:lnTo>
                <a:close/>
                <a:moveTo>
                  <a:pt x="15704" y="51228"/>
                </a:moveTo>
                <a:lnTo>
                  <a:pt x="13315" y="51228"/>
                </a:lnTo>
                <a:lnTo>
                  <a:pt x="13315" y="48839"/>
                </a:lnTo>
                <a:lnTo>
                  <a:pt x="15704" y="48839"/>
                </a:lnTo>
                <a:close/>
                <a:moveTo>
                  <a:pt x="15704" y="53765"/>
                </a:moveTo>
                <a:lnTo>
                  <a:pt x="13315" y="53765"/>
                </a:lnTo>
                <a:lnTo>
                  <a:pt x="13315" y="51376"/>
                </a:lnTo>
                <a:lnTo>
                  <a:pt x="15704" y="51376"/>
                </a:lnTo>
                <a:close/>
                <a:moveTo>
                  <a:pt x="15704" y="56303"/>
                </a:moveTo>
                <a:lnTo>
                  <a:pt x="13315" y="56303"/>
                </a:lnTo>
                <a:lnTo>
                  <a:pt x="13315" y="53914"/>
                </a:lnTo>
                <a:lnTo>
                  <a:pt x="15704" y="53914"/>
                </a:lnTo>
                <a:close/>
                <a:moveTo>
                  <a:pt x="15704" y="58840"/>
                </a:moveTo>
                <a:lnTo>
                  <a:pt x="13315" y="58840"/>
                </a:lnTo>
                <a:lnTo>
                  <a:pt x="13315" y="56451"/>
                </a:lnTo>
                <a:lnTo>
                  <a:pt x="15704" y="56451"/>
                </a:lnTo>
                <a:close/>
                <a:moveTo>
                  <a:pt x="13167" y="5554"/>
                </a:moveTo>
                <a:lnTo>
                  <a:pt x="10778" y="5554"/>
                </a:lnTo>
                <a:lnTo>
                  <a:pt x="10778" y="3165"/>
                </a:lnTo>
                <a:lnTo>
                  <a:pt x="13167" y="3165"/>
                </a:lnTo>
                <a:close/>
                <a:moveTo>
                  <a:pt x="13167" y="8092"/>
                </a:moveTo>
                <a:lnTo>
                  <a:pt x="10778" y="8092"/>
                </a:lnTo>
                <a:lnTo>
                  <a:pt x="10778" y="5703"/>
                </a:lnTo>
                <a:lnTo>
                  <a:pt x="13167" y="5703"/>
                </a:lnTo>
                <a:close/>
                <a:moveTo>
                  <a:pt x="13167" y="10629"/>
                </a:moveTo>
                <a:lnTo>
                  <a:pt x="10778" y="10629"/>
                </a:lnTo>
                <a:lnTo>
                  <a:pt x="10778" y="8240"/>
                </a:lnTo>
                <a:lnTo>
                  <a:pt x="13167" y="8240"/>
                </a:lnTo>
                <a:close/>
                <a:moveTo>
                  <a:pt x="13167" y="13166"/>
                </a:moveTo>
                <a:lnTo>
                  <a:pt x="10778" y="13166"/>
                </a:lnTo>
                <a:lnTo>
                  <a:pt x="10778" y="10777"/>
                </a:lnTo>
                <a:lnTo>
                  <a:pt x="13167" y="10777"/>
                </a:lnTo>
                <a:close/>
                <a:moveTo>
                  <a:pt x="13167" y="15704"/>
                </a:moveTo>
                <a:lnTo>
                  <a:pt x="10778" y="15704"/>
                </a:lnTo>
                <a:lnTo>
                  <a:pt x="10778" y="13316"/>
                </a:lnTo>
                <a:lnTo>
                  <a:pt x="13167" y="13316"/>
                </a:lnTo>
                <a:close/>
                <a:moveTo>
                  <a:pt x="13167" y="18242"/>
                </a:moveTo>
                <a:lnTo>
                  <a:pt x="10778" y="18242"/>
                </a:lnTo>
                <a:lnTo>
                  <a:pt x="10778" y="15853"/>
                </a:lnTo>
                <a:lnTo>
                  <a:pt x="13167" y="15853"/>
                </a:lnTo>
                <a:close/>
                <a:moveTo>
                  <a:pt x="13167" y="20778"/>
                </a:moveTo>
                <a:lnTo>
                  <a:pt x="10778" y="20778"/>
                </a:lnTo>
                <a:lnTo>
                  <a:pt x="10778" y="18389"/>
                </a:lnTo>
                <a:lnTo>
                  <a:pt x="13167" y="18389"/>
                </a:lnTo>
                <a:close/>
                <a:moveTo>
                  <a:pt x="13167" y="23316"/>
                </a:moveTo>
                <a:lnTo>
                  <a:pt x="10778" y="23316"/>
                </a:lnTo>
                <a:lnTo>
                  <a:pt x="10778" y="20928"/>
                </a:lnTo>
                <a:lnTo>
                  <a:pt x="13167" y="20928"/>
                </a:lnTo>
                <a:close/>
                <a:moveTo>
                  <a:pt x="13167" y="25854"/>
                </a:moveTo>
                <a:lnTo>
                  <a:pt x="10778" y="25854"/>
                </a:lnTo>
                <a:lnTo>
                  <a:pt x="10778" y="23465"/>
                </a:lnTo>
                <a:lnTo>
                  <a:pt x="13167" y="23465"/>
                </a:lnTo>
                <a:close/>
                <a:moveTo>
                  <a:pt x="13167" y="28391"/>
                </a:moveTo>
                <a:lnTo>
                  <a:pt x="10778" y="28391"/>
                </a:lnTo>
                <a:lnTo>
                  <a:pt x="10778" y="26002"/>
                </a:lnTo>
                <a:lnTo>
                  <a:pt x="13167" y="26002"/>
                </a:lnTo>
                <a:close/>
                <a:moveTo>
                  <a:pt x="13167" y="30928"/>
                </a:moveTo>
                <a:lnTo>
                  <a:pt x="10778" y="30928"/>
                </a:lnTo>
                <a:lnTo>
                  <a:pt x="10778" y="28540"/>
                </a:lnTo>
                <a:lnTo>
                  <a:pt x="13167" y="28540"/>
                </a:lnTo>
                <a:close/>
                <a:moveTo>
                  <a:pt x="13167" y="33466"/>
                </a:moveTo>
                <a:lnTo>
                  <a:pt x="10778" y="33466"/>
                </a:lnTo>
                <a:lnTo>
                  <a:pt x="10778" y="31077"/>
                </a:lnTo>
                <a:lnTo>
                  <a:pt x="13167" y="31077"/>
                </a:lnTo>
                <a:close/>
                <a:moveTo>
                  <a:pt x="13167" y="36003"/>
                </a:moveTo>
                <a:lnTo>
                  <a:pt x="10778" y="36003"/>
                </a:lnTo>
                <a:lnTo>
                  <a:pt x="10778" y="33614"/>
                </a:lnTo>
                <a:lnTo>
                  <a:pt x="13167" y="33614"/>
                </a:lnTo>
                <a:close/>
                <a:moveTo>
                  <a:pt x="13167" y="38540"/>
                </a:moveTo>
                <a:lnTo>
                  <a:pt x="10778" y="38540"/>
                </a:lnTo>
                <a:lnTo>
                  <a:pt x="10778" y="36152"/>
                </a:lnTo>
                <a:lnTo>
                  <a:pt x="13167" y="36152"/>
                </a:lnTo>
                <a:close/>
                <a:moveTo>
                  <a:pt x="13167" y="41079"/>
                </a:moveTo>
                <a:lnTo>
                  <a:pt x="10778" y="41079"/>
                </a:lnTo>
                <a:lnTo>
                  <a:pt x="10778" y="38690"/>
                </a:lnTo>
                <a:lnTo>
                  <a:pt x="13167" y="38690"/>
                </a:lnTo>
                <a:close/>
                <a:moveTo>
                  <a:pt x="13167" y="43616"/>
                </a:moveTo>
                <a:lnTo>
                  <a:pt x="10778" y="43616"/>
                </a:lnTo>
                <a:lnTo>
                  <a:pt x="10778" y="41226"/>
                </a:lnTo>
                <a:lnTo>
                  <a:pt x="13167" y="41226"/>
                </a:lnTo>
                <a:close/>
                <a:moveTo>
                  <a:pt x="13167" y="46152"/>
                </a:moveTo>
                <a:lnTo>
                  <a:pt x="10778" y="46152"/>
                </a:lnTo>
                <a:lnTo>
                  <a:pt x="10778" y="43764"/>
                </a:lnTo>
                <a:lnTo>
                  <a:pt x="13167" y="43764"/>
                </a:lnTo>
                <a:close/>
                <a:moveTo>
                  <a:pt x="13167" y="48691"/>
                </a:moveTo>
                <a:lnTo>
                  <a:pt x="10778" y="48691"/>
                </a:lnTo>
                <a:lnTo>
                  <a:pt x="10778" y="46302"/>
                </a:lnTo>
                <a:lnTo>
                  <a:pt x="13167" y="46302"/>
                </a:lnTo>
                <a:close/>
                <a:moveTo>
                  <a:pt x="13167" y="51228"/>
                </a:moveTo>
                <a:lnTo>
                  <a:pt x="10778" y="51228"/>
                </a:lnTo>
                <a:lnTo>
                  <a:pt x="10778" y="48839"/>
                </a:lnTo>
                <a:lnTo>
                  <a:pt x="13167" y="48839"/>
                </a:lnTo>
                <a:close/>
                <a:moveTo>
                  <a:pt x="13167" y="53765"/>
                </a:moveTo>
                <a:lnTo>
                  <a:pt x="10778" y="53765"/>
                </a:lnTo>
                <a:lnTo>
                  <a:pt x="10778" y="51376"/>
                </a:lnTo>
                <a:lnTo>
                  <a:pt x="13167" y="51376"/>
                </a:lnTo>
                <a:close/>
                <a:moveTo>
                  <a:pt x="13167" y="56303"/>
                </a:moveTo>
                <a:lnTo>
                  <a:pt x="10778" y="56303"/>
                </a:lnTo>
                <a:lnTo>
                  <a:pt x="10778" y="53914"/>
                </a:lnTo>
                <a:lnTo>
                  <a:pt x="13167" y="53914"/>
                </a:lnTo>
                <a:close/>
                <a:moveTo>
                  <a:pt x="13167" y="58840"/>
                </a:moveTo>
                <a:lnTo>
                  <a:pt x="10778" y="58840"/>
                </a:lnTo>
                <a:lnTo>
                  <a:pt x="10778" y="56451"/>
                </a:lnTo>
                <a:lnTo>
                  <a:pt x="13167" y="56451"/>
                </a:lnTo>
                <a:close/>
                <a:moveTo>
                  <a:pt x="10630" y="5554"/>
                </a:moveTo>
                <a:lnTo>
                  <a:pt x="8241" y="5554"/>
                </a:lnTo>
                <a:lnTo>
                  <a:pt x="8241" y="3165"/>
                </a:lnTo>
                <a:lnTo>
                  <a:pt x="10630" y="3165"/>
                </a:lnTo>
                <a:close/>
                <a:moveTo>
                  <a:pt x="10630" y="8092"/>
                </a:moveTo>
                <a:lnTo>
                  <a:pt x="8241" y="8092"/>
                </a:lnTo>
                <a:lnTo>
                  <a:pt x="8241" y="5703"/>
                </a:lnTo>
                <a:lnTo>
                  <a:pt x="10630" y="5703"/>
                </a:lnTo>
                <a:close/>
                <a:moveTo>
                  <a:pt x="10630" y="10629"/>
                </a:moveTo>
                <a:lnTo>
                  <a:pt x="8241" y="10629"/>
                </a:lnTo>
                <a:lnTo>
                  <a:pt x="8241" y="8240"/>
                </a:lnTo>
                <a:lnTo>
                  <a:pt x="10630" y="8240"/>
                </a:lnTo>
                <a:close/>
                <a:moveTo>
                  <a:pt x="10630" y="13166"/>
                </a:moveTo>
                <a:lnTo>
                  <a:pt x="8241" y="13166"/>
                </a:lnTo>
                <a:lnTo>
                  <a:pt x="8241" y="10777"/>
                </a:lnTo>
                <a:lnTo>
                  <a:pt x="10630" y="10777"/>
                </a:lnTo>
                <a:close/>
                <a:moveTo>
                  <a:pt x="10630" y="15704"/>
                </a:moveTo>
                <a:lnTo>
                  <a:pt x="8241" y="15704"/>
                </a:lnTo>
                <a:lnTo>
                  <a:pt x="8241" y="13316"/>
                </a:lnTo>
                <a:lnTo>
                  <a:pt x="10630" y="13316"/>
                </a:lnTo>
                <a:close/>
                <a:moveTo>
                  <a:pt x="10630" y="18242"/>
                </a:moveTo>
                <a:lnTo>
                  <a:pt x="8241" y="18242"/>
                </a:lnTo>
                <a:lnTo>
                  <a:pt x="8241" y="15853"/>
                </a:lnTo>
                <a:lnTo>
                  <a:pt x="10630" y="15853"/>
                </a:lnTo>
                <a:close/>
                <a:moveTo>
                  <a:pt x="10630" y="20778"/>
                </a:moveTo>
                <a:lnTo>
                  <a:pt x="8241" y="20778"/>
                </a:lnTo>
                <a:lnTo>
                  <a:pt x="8241" y="18389"/>
                </a:lnTo>
                <a:lnTo>
                  <a:pt x="10630" y="18389"/>
                </a:lnTo>
                <a:close/>
                <a:moveTo>
                  <a:pt x="10630" y="23316"/>
                </a:moveTo>
                <a:lnTo>
                  <a:pt x="8241" y="23316"/>
                </a:lnTo>
                <a:lnTo>
                  <a:pt x="8241" y="20928"/>
                </a:lnTo>
                <a:lnTo>
                  <a:pt x="10630" y="20928"/>
                </a:lnTo>
                <a:close/>
                <a:moveTo>
                  <a:pt x="10630" y="25854"/>
                </a:moveTo>
                <a:lnTo>
                  <a:pt x="8241" y="25854"/>
                </a:lnTo>
                <a:lnTo>
                  <a:pt x="8241" y="23465"/>
                </a:lnTo>
                <a:lnTo>
                  <a:pt x="10630" y="23465"/>
                </a:lnTo>
                <a:close/>
                <a:moveTo>
                  <a:pt x="10630" y="28391"/>
                </a:moveTo>
                <a:lnTo>
                  <a:pt x="8241" y="28391"/>
                </a:lnTo>
                <a:lnTo>
                  <a:pt x="8241" y="26002"/>
                </a:lnTo>
                <a:lnTo>
                  <a:pt x="10630" y="26002"/>
                </a:lnTo>
                <a:close/>
                <a:moveTo>
                  <a:pt x="10630" y="30928"/>
                </a:moveTo>
                <a:lnTo>
                  <a:pt x="8241" y="30928"/>
                </a:lnTo>
                <a:lnTo>
                  <a:pt x="8241" y="28540"/>
                </a:lnTo>
                <a:lnTo>
                  <a:pt x="10630" y="28540"/>
                </a:lnTo>
                <a:close/>
                <a:moveTo>
                  <a:pt x="10630" y="33466"/>
                </a:moveTo>
                <a:lnTo>
                  <a:pt x="8241" y="33466"/>
                </a:lnTo>
                <a:lnTo>
                  <a:pt x="8241" y="31077"/>
                </a:lnTo>
                <a:lnTo>
                  <a:pt x="10630" y="31077"/>
                </a:lnTo>
                <a:close/>
                <a:moveTo>
                  <a:pt x="10630" y="36003"/>
                </a:moveTo>
                <a:lnTo>
                  <a:pt x="8241" y="36003"/>
                </a:lnTo>
                <a:lnTo>
                  <a:pt x="8241" y="33614"/>
                </a:lnTo>
                <a:lnTo>
                  <a:pt x="10630" y="33614"/>
                </a:lnTo>
                <a:close/>
                <a:moveTo>
                  <a:pt x="10630" y="38540"/>
                </a:moveTo>
                <a:lnTo>
                  <a:pt x="8241" y="38540"/>
                </a:lnTo>
                <a:lnTo>
                  <a:pt x="8241" y="36152"/>
                </a:lnTo>
                <a:lnTo>
                  <a:pt x="10630" y="36152"/>
                </a:lnTo>
                <a:close/>
                <a:moveTo>
                  <a:pt x="10630" y="41079"/>
                </a:moveTo>
                <a:lnTo>
                  <a:pt x="8241" y="41079"/>
                </a:lnTo>
                <a:lnTo>
                  <a:pt x="8241" y="38690"/>
                </a:lnTo>
                <a:lnTo>
                  <a:pt x="10630" y="38690"/>
                </a:lnTo>
                <a:close/>
                <a:moveTo>
                  <a:pt x="10630" y="43616"/>
                </a:moveTo>
                <a:lnTo>
                  <a:pt x="8241" y="43616"/>
                </a:lnTo>
                <a:lnTo>
                  <a:pt x="8241" y="41226"/>
                </a:lnTo>
                <a:lnTo>
                  <a:pt x="10630" y="41226"/>
                </a:lnTo>
                <a:close/>
                <a:moveTo>
                  <a:pt x="10630" y="46152"/>
                </a:moveTo>
                <a:lnTo>
                  <a:pt x="8241" y="46152"/>
                </a:lnTo>
                <a:lnTo>
                  <a:pt x="8241" y="43764"/>
                </a:lnTo>
                <a:lnTo>
                  <a:pt x="10630" y="43764"/>
                </a:lnTo>
                <a:close/>
                <a:moveTo>
                  <a:pt x="10630" y="48691"/>
                </a:moveTo>
                <a:lnTo>
                  <a:pt x="8241" y="48691"/>
                </a:lnTo>
                <a:lnTo>
                  <a:pt x="8241" y="46302"/>
                </a:lnTo>
                <a:lnTo>
                  <a:pt x="10630" y="46302"/>
                </a:lnTo>
                <a:close/>
                <a:moveTo>
                  <a:pt x="10630" y="51228"/>
                </a:moveTo>
                <a:lnTo>
                  <a:pt x="8241" y="51228"/>
                </a:lnTo>
                <a:lnTo>
                  <a:pt x="8241" y="48839"/>
                </a:lnTo>
                <a:lnTo>
                  <a:pt x="10630" y="48839"/>
                </a:lnTo>
                <a:close/>
                <a:moveTo>
                  <a:pt x="10630" y="53765"/>
                </a:moveTo>
                <a:lnTo>
                  <a:pt x="8241" y="53765"/>
                </a:lnTo>
                <a:lnTo>
                  <a:pt x="8241" y="51376"/>
                </a:lnTo>
                <a:lnTo>
                  <a:pt x="10630" y="51376"/>
                </a:lnTo>
                <a:close/>
                <a:moveTo>
                  <a:pt x="10630" y="56303"/>
                </a:moveTo>
                <a:lnTo>
                  <a:pt x="8241" y="56303"/>
                </a:lnTo>
                <a:lnTo>
                  <a:pt x="8241" y="53914"/>
                </a:lnTo>
                <a:lnTo>
                  <a:pt x="10630" y="53914"/>
                </a:lnTo>
                <a:close/>
                <a:moveTo>
                  <a:pt x="10630" y="58840"/>
                </a:moveTo>
                <a:lnTo>
                  <a:pt x="8241" y="58840"/>
                </a:lnTo>
                <a:lnTo>
                  <a:pt x="8241" y="56451"/>
                </a:lnTo>
                <a:lnTo>
                  <a:pt x="10630" y="56451"/>
                </a:lnTo>
                <a:close/>
                <a:moveTo>
                  <a:pt x="8092" y="5554"/>
                </a:moveTo>
                <a:lnTo>
                  <a:pt x="5703" y="5554"/>
                </a:lnTo>
                <a:lnTo>
                  <a:pt x="5703" y="3165"/>
                </a:lnTo>
                <a:lnTo>
                  <a:pt x="8092" y="3165"/>
                </a:lnTo>
                <a:close/>
                <a:moveTo>
                  <a:pt x="8092" y="8092"/>
                </a:moveTo>
                <a:lnTo>
                  <a:pt x="5703" y="8092"/>
                </a:lnTo>
                <a:lnTo>
                  <a:pt x="5703" y="5703"/>
                </a:lnTo>
                <a:lnTo>
                  <a:pt x="8092" y="5703"/>
                </a:lnTo>
                <a:close/>
                <a:moveTo>
                  <a:pt x="8092" y="10629"/>
                </a:moveTo>
                <a:lnTo>
                  <a:pt x="5703" y="10629"/>
                </a:lnTo>
                <a:lnTo>
                  <a:pt x="5703" y="8240"/>
                </a:lnTo>
                <a:lnTo>
                  <a:pt x="8092" y="8240"/>
                </a:lnTo>
                <a:close/>
                <a:moveTo>
                  <a:pt x="8092" y="13166"/>
                </a:moveTo>
                <a:lnTo>
                  <a:pt x="5703" y="13166"/>
                </a:lnTo>
                <a:lnTo>
                  <a:pt x="5703" y="10777"/>
                </a:lnTo>
                <a:lnTo>
                  <a:pt x="8092" y="10777"/>
                </a:lnTo>
                <a:close/>
                <a:moveTo>
                  <a:pt x="8092" y="15704"/>
                </a:moveTo>
                <a:lnTo>
                  <a:pt x="5703" y="15704"/>
                </a:lnTo>
                <a:lnTo>
                  <a:pt x="5703" y="13316"/>
                </a:lnTo>
                <a:lnTo>
                  <a:pt x="8092" y="13316"/>
                </a:lnTo>
                <a:close/>
                <a:moveTo>
                  <a:pt x="8092" y="18242"/>
                </a:moveTo>
                <a:lnTo>
                  <a:pt x="5703" y="18242"/>
                </a:lnTo>
                <a:lnTo>
                  <a:pt x="5703" y="15853"/>
                </a:lnTo>
                <a:lnTo>
                  <a:pt x="8092" y="15853"/>
                </a:lnTo>
                <a:close/>
                <a:moveTo>
                  <a:pt x="8092" y="20778"/>
                </a:moveTo>
                <a:lnTo>
                  <a:pt x="5703" y="20778"/>
                </a:lnTo>
                <a:lnTo>
                  <a:pt x="5703" y="18389"/>
                </a:lnTo>
                <a:lnTo>
                  <a:pt x="8092" y="18389"/>
                </a:lnTo>
                <a:close/>
                <a:moveTo>
                  <a:pt x="8092" y="23316"/>
                </a:moveTo>
                <a:lnTo>
                  <a:pt x="5703" y="23316"/>
                </a:lnTo>
                <a:lnTo>
                  <a:pt x="5703" y="20928"/>
                </a:lnTo>
                <a:lnTo>
                  <a:pt x="8092" y="20928"/>
                </a:lnTo>
                <a:close/>
                <a:moveTo>
                  <a:pt x="8092" y="25854"/>
                </a:moveTo>
                <a:lnTo>
                  <a:pt x="5703" y="25854"/>
                </a:lnTo>
                <a:lnTo>
                  <a:pt x="5703" y="23465"/>
                </a:lnTo>
                <a:lnTo>
                  <a:pt x="8092" y="23465"/>
                </a:lnTo>
                <a:close/>
                <a:moveTo>
                  <a:pt x="8092" y="28391"/>
                </a:moveTo>
                <a:lnTo>
                  <a:pt x="5703" y="28391"/>
                </a:lnTo>
                <a:lnTo>
                  <a:pt x="5703" y="26002"/>
                </a:lnTo>
                <a:lnTo>
                  <a:pt x="8092" y="26002"/>
                </a:lnTo>
                <a:close/>
                <a:moveTo>
                  <a:pt x="8092" y="30928"/>
                </a:moveTo>
                <a:lnTo>
                  <a:pt x="5703" y="30928"/>
                </a:lnTo>
                <a:lnTo>
                  <a:pt x="5703" y="28540"/>
                </a:lnTo>
                <a:lnTo>
                  <a:pt x="8092" y="28540"/>
                </a:lnTo>
                <a:close/>
                <a:moveTo>
                  <a:pt x="8092" y="33466"/>
                </a:moveTo>
                <a:lnTo>
                  <a:pt x="5703" y="33466"/>
                </a:lnTo>
                <a:lnTo>
                  <a:pt x="5703" y="31077"/>
                </a:lnTo>
                <a:lnTo>
                  <a:pt x="8092" y="31077"/>
                </a:lnTo>
                <a:close/>
                <a:moveTo>
                  <a:pt x="8092" y="36003"/>
                </a:moveTo>
                <a:lnTo>
                  <a:pt x="5703" y="36003"/>
                </a:lnTo>
                <a:lnTo>
                  <a:pt x="5703" y="33614"/>
                </a:lnTo>
                <a:lnTo>
                  <a:pt x="8092" y="33614"/>
                </a:lnTo>
                <a:close/>
                <a:moveTo>
                  <a:pt x="8092" y="38540"/>
                </a:moveTo>
                <a:lnTo>
                  <a:pt x="5703" y="38540"/>
                </a:lnTo>
                <a:lnTo>
                  <a:pt x="5703" y="36152"/>
                </a:lnTo>
                <a:lnTo>
                  <a:pt x="8092" y="36152"/>
                </a:lnTo>
                <a:close/>
                <a:moveTo>
                  <a:pt x="8092" y="41079"/>
                </a:moveTo>
                <a:lnTo>
                  <a:pt x="5703" y="41079"/>
                </a:lnTo>
                <a:lnTo>
                  <a:pt x="5703" y="38690"/>
                </a:lnTo>
                <a:lnTo>
                  <a:pt x="8092" y="38690"/>
                </a:lnTo>
                <a:close/>
                <a:moveTo>
                  <a:pt x="8092" y="43616"/>
                </a:moveTo>
                <a:lnTo>
                  <a:pt x="5703" y="43616"/>
                </a:lnTo>
                <a:lnTo>
                  <a:pt x="5703" y="41226"/>
                </a:lnTo>
                <a:lnTo>
                  <a:pt x="8092" y="41226"/>
                </a:lnTo>
                <a:close/>
                <a:moveTo>
                  <a:pt x="8092" y="46152"/>
                </a:moveTo>
                <a:lnTo>
                  <a:pt x="5703" y="46152"/>
                </a:lnTo>
                <a:lnTo>
                  <a:pt x="5703" y="43764"/>
                </a:lnTo>
                <a:lnTo>
                  <a:pt x="8092" y="43764"/>
                </a:lnTo>
                <a:close/>
                <a:moveTo>
                  <a:pt x="8092" y="48691"/>
                </a:moveTo>
                <a:lnTo>
                  <a:pt x="5703" y="48691"/>
                </a:lnTo>
                <a:lnTo>
                  <a:pt x="5703" y="46302"/>
                </a:lnTo>
                <a:lnTo>
                  <a:pt x="8092" y="46302"/>
                </a:lnTo>
                <a:close/>
                <a:moveTo>
                  <a:pt x="8092" y="51228"/>
                </a:moveTo>
                <a:lnTo>
                  <a:pt x="5703" y="51228"/>
                </a:lnTo>
                <a:lnTo>
                  <a:pt x="5703" y="48839"/>
                </a:lnTo>
                <a:lnTo>
                  <a:pt x="8092" y="48839"/>
                </a:lnTo>
                <a:close/>
                <a:moveTo>
                  <a:pt x="8092" y="53765"/>
                </a:moveTo>
                <a:lnTo>
                  <a:pt x="5703" y="53765"/>
                </a:lnTo>
                <a:lnTo>
                  <a:pt x="5703" y="51376"/>
                </a:lnTo>
                <a:lnTo>
                  <a:pt x="8092" y="51376"/>
                </a:lnTo>
                <a:close/>
                <a:moveTo>
                  <a:pt x="8092" y="56303"/>
                </a:moveTo>
                <a:lnTo>
                  <a:pt x="5703" y="56303"/>
                </a:lnTo>
                <a:lnTo>
                  <a:pt x="5703" y="53914"/>
                </a:lnTo>
                <a:lnTo>
                  <a:pt x="8092" y="53914"/>
                </a:lnTo>
                <a:close/>
                <a:moveTo>
                  <a:pt x="8092" y="58840"/>
                </a:moveTo>
                <a:lnTo>
                  <a:pt x="5703" y="58840"/>
                </a:lnTo>
                <a:lnTo>
                  <a:pt x="5703" y="56451"/>
                </a:lnTo>
                <a:lnTo>
                  <a:pt x="8092" y="56451"/>
                </a:lnTo>
                <a:close/>
                <a:moveTo>
                  <a:pt x="5554" y="5554"/>
                </a:moveTo>
                <a:lnTo>
                  <a:pt x="3166" y="5554"/>
                </a:lnTo>
                <a:lnTo>
                  <a:pt x="3166" y="3165"/>
                </a:lnTo>
                <a:lnTo>
                  <a:pt x="5554" y="3165"/>
                </a:lnTo>
                <a:close/>
                <a:moveTo>
                  <a:pt x="5554" y="8092"/>
                </a:moveTo>
                <a:lnTo>
                  <a:pt x="3166" y="8092"/>
                </a:lnTo>
                <a:lnTo>
                  <a:pt x="3166" y="5703"/>
                </a:lnTo>
                <a:lnTo>
                  <a:pt x="5554" y="5703"/>
                </a:lnTo>
                <a:close/>
                <a:moveTo>
                  <a:pt x="5554" y="10629"/>
                </a:moveTo>
                <a:lnTo>
                  <a:pt x="3166" y="10629"/>
                </a:lnTo>
                <a:lnTo>
                  <a:pt x="3166" y="8240"/>
                </a:lnTo>
                <a:lnTo>
                  <a:pt x="5554" y="8240"/>
                </a:lnTo>
                <a:close/>
                <a:moveTo>
                  <a:pt x="5554" y="13166"/>
                </a:moveTo>
                <a:lnTo>
                  <a:pt x="3166" y="13166"/>
                </a:lnTo>
                <a:lnTo>
                  <a:pt x="3166" y="10777"/>
                </a:lnTo>
                <a:lnTo>
                  <a:pt x="5554" y="10777"/>
                </a:lnTo>
                <a:close/>
                <a:moveTo>
                  <a:pt x="5554" y="15704"/>
                </a:moveTo>
                <a:lnTo>
                  <a:pt x="3166" y="15704"/>
                </a:lnTo>
                <a:lnTo>
                  <a:pt x="3166" y="13316"/>
                </a:lnTo>
                <a:lnTo>
                  <a:pt x="5554" y="13316"/>
                </a:lnTo>
                <a:close/>
                <a:moveTo>
                  <a:pt x="5554" y="18242"/>
                </a:moveTo>
                <a:lnTo>
                  <a:pt x="3166" y="18242"/>
                </a:lnTo>
                <a:lnTo>
                  <a:pt x="3166" y="15853"/>
                </a:lnTo>
                <a:lnTo>
                  <a:pt x="5554" y="15853"/>
                </a:lnTo>
                <a:close/>
                <a:moveTo>
                  <a:pt x="5554" y="20778"/>
                </a:moveTo>
                <a:lnTo>
                  <a:pt x="3166" y="20778"/>
                </a:lnTo>
                <a:lnTo>
                  <a:pt x="3166" y="18389"/>
                </a:lnTo>
                <a:lnTo>
                  <a:pt x="5554" y="18389"/>
                </a:lnTo>
                <a:close/>
                <a:moveTo>
                  <a:pt x="5554" y="23316"/>
                </a:moveTo>
                <a:lnTo>
                  <a:pt x="3166" y="23316"/>
                </a:lnTo>
                <a:lnTo>
                  <a:pt x="3166" y="20928"/>
                </a:lnTo>
                <a:lnTo>
                  <a:pt x="5554" y="20928"/>
                </a:lnTo>
                <a:close/>
                <a:moveTo>
                  <a:pt x="5554" y="25854"/>
                </a:moveTo>
                <a:lnTo>
                  <a:pt x="3166" y="25854"/>
                </a:lnTo>
                <a:lnTo>
                  <a:pt x="3166" y="23465"/>
                </a:lnTo>
                <a:lnTo>
                  <a:pt x="5554" y="23465"/>
                </a:lnTo>
                <a:close/>
                <a:moveTo>
                  <a:pt x="5554" y="28391"/>
                </a:moveTo>
                <a:lnTo>
                  <a:pt x="3166" y="28391"/>
                </a:lnTo>
                <a:lnTo>
                  <a:pt x="3166" y="26002"/>
                </a:lnTo>
                <a:lnTo>
                  <a:pt x="5554" y="26002"/>
                </a:lnTo>
                <a:close/>
                <a:moveTo>
                  <a:pt x="5554" y="30928"/>
                </a:moveTo>
                <a:lnTo>
                  <a:pt x="3166" y="30928"/>
                </a:lnTo>
                <a:lnTo>
                  <a:pt x="3166" y="28540"/>
                </a:lnTo>
                <a:lnTo>
                  <a:pt x="5554" y="28540"/>
                </a:lnTo>
                <a:close/>
                <a:moveTo>
                  <a:pt x="5554" y="33466"/>
                </a:moveTo>
                <a:lnTo>
                  <a:pt x="3166" y="33466"/>
                </a:lnTo>
                <a:lnTo>
                  <a:pt x="3166" y="31077"/>
                </a:lnTo>
                <a:lnTo>
                  <a:pt x="5554" y="31077"/>
                </a:lnTo>
                <a:close/>
                <a:moveTo>
                  <a:pt x="5554" y="36003"/>
                </a:moveTo>
                <a:lnTo>
                  <a:pt x="3166" y="36003"/>
                </a:lnTo>
                <a:lnTo>
                  <a:pt x="3166" y="33614"/>
                </a:lnTo>
                <a:lnTo>
                  <a:pt x="5554" y="33614"/>
                </a:lnTo>
                <a:close/>
                <a:moveTo>
                  <a:pt x="5554" y="38540"/>
                </a:moveTo>
                <a:lnTo>
                  <a:pt x="3166" y="38540"/>
                </a:lnTo>
                <a:lnTo>
                  <a:pt x="3166" y="36152"/>
                </a:lnTo>
                <a:lnTo>
                  <a:pt x="5554" y="36152"/>
                </a:lnTo>
                <a:close/>
                <a:moveTo>
                  <a:pt x="5554" y="41079"/>
                </a:moveTo>
                <a:lnTo>
                  <a:pt x="3166" y="41079"/>
                </a:lnTo>
                <a:lnTo>
                  <a:pt x="3166" y="38690"/>
                </a:lnTo>
                <a:lnTo>
                  <a:pt x="5554" y="38690"/>
                </a:lnTo>
                <a:close/>
                <a:moveTo>
                  <a:pt x="5554" y="43616"/>
                </a:moveTo>
                <a:lnTo>
                  <a:pt x="3166" y="43616"/>
                </a:lnTo>
                <a:lnTo>
                  <a:pt x="3166" y="41226"/>
                </a:lnTo>
                <a:lnTo>
                  <a:pt x="5554" y="41226"/>
                </a:lnTo>
                <a:close/>
                <a:moveTo>
                  <a:pt x="5554" y="46152"/>
                </a:moveTo>
                <a:lnTo>
                  <a:pt x="3166" y="46152"/>
                </a:lnTo>
                <a:lnTo>
                  <a:pt x="3166" y="43764"/>
                </a:lnTo>
                <a:lnTo>
                  <a:pt x="5554" y="43764"/>
                </a:lnTo>
                <a:close/>
                <a:moveTo>
                  <a:pt x="5554" y="48691"/>
                </a:moveTo>
                <a:lnTo>
                  <a:pt x="3166" y="48691"/>
                </a:lnTo>
                <a:lnTo>
                  <a:pt x="3166" y="46302"/>
                </a:lnTo>
                <a:lnTo>
                  <a:pt x="5554" y="46302"/>
                </a:lnTo>
                <a:close/>
                <a:moveTo>
                  <a:pt x="5554" y="51228"/>
                </a:moveTo>
                <a:lnTo>
                  <a:pt x="3166" y="51228"/>
                </a:lnTo>
                <a:lnTo>
                  <a:pt x="3166" y="48839"/>
                </a:lnTo>
                <a:lnTo>
                  <a:pt x="5554" y="48839"/>
                </a:lnTo>
                <a:close/>
                <a:moveTo>
                  <a:pt x="5554" y="53765"/>
                </a:moveTo>
                <a:lnTo>
                  <a:pt x="3166" y="53765"/>
                </a:lnTo>
                <a:lnTo>
                  <a:pt x="3166" y="51376"/>
                </a:lnTo>
                <a:lnTo>
                  <a:pt x="5554" y="51376"/>
                </a:lnTo>
                <a:close/>
                <a:moveTo>
                  <a:pt x="5554" y="56303"/>
                </a:moveTo>
                <a:lnTo>
                  <a:pt x="3166" y="56303"/>
                </a:lnTo>
                <a:lnTo>
                  <a:pt x="3166" y="53914"/>
                </a:lnTo>
                <a:lnTo>
                  <a:pt x="5554" y="53914"/>
                </a:lnTo>
                <a:close/>
                <a:moveTo>
                  <a:pt x="5554" y="58840"/>
                </a:moveTo>
                <a:lnTo>
                  <a:pt x="3166" y="58840"/>
                </a:lnTo>
                <a:lnTo>
                  <a:pt x="3166" y="56451"/>
                </a:lnTo>
                <a:lnTo>
                  <a:pt x="5554" y="56451"/>
                </a:lnTo>
                <a:close/>
                <a:moveTo>
                  <a:pt x="109437" y="3165"/>
                </a:moveTo>
                <a:lnTo>
                  <a:pt x="109437" y="3017"/>
                </a:lnTo>
                <a:lnTo>
                  <a:pt x="107200" y="3017"/>
                </a:lnTo>
                <a:lnTo>
                  <a:pt x="107200" y="75"/>
                </a:lnTo>
                <a:cubicBezTo>
                  <a:pt x="107200" y="34"/>
                  <a:pt x="107167" y="0"/>
                  <a:pt x="107126" y="0"/>
                </a:cubicBezTo>
                <a:cubicBezTo>
                  <a:pt x="107084" y="0"/>
                  <a:pt x="107051" y="34"/>
                  <a:pt x="107051" y="75"/>
                </a:cubicBezTo>
                <a:lnTo>
                  <a:pt x="107051" y="3017"/>
                </a:lnTo>
                <a:lnTo>
                  <a:pt x="104662" y="3017"/>
                </a:lnTo>
                <a:lnTo>
                  <a:pt x="104662" y="75"/>
                </a:lnTo>
                <a:cubicBezTo>
                  <a:pt x="104662" y="34"/>
                  <a:pt x="104629" y="0"/>
                  <a:pt x="104588" y="0"/>
                </a:cubicBezTo>
                <a:cubicBezTo>
                  <a:pt x="104547" y="0"/>
                  <a:pt x="104514" y="34"/>
                  <a:pt x="104514" y="75"/>
                </a:cubicBezTo>
                <a:lnTo>
                  <a:pt x="104514" y="3017"/>
                </a:lnTo>
                <a:lnTo>
                  <a:pt x="102125" y="3017"/>
                </a:lnTo>
                <a:lnTo>
                  <a:pt x="102125" y="75"/>
                </a:lnTo>
                <a:cubicBezTo>
                  <a:pt x="102125" y="34"/>
                  <a:pt x="102092" y="0"/>
                  <a:pt x="102051" y="0"/>
                </a:cubicBezTo>
                <a:cubicBezTo>
                  <a:pt x="102010" y="0"/>
                  <a:pt x="101977" y="34"/>
                  <a:pt x="101977" y="75"/>
                </a:cubicBezTo>
                <a:lnTo>
                  <a:pt x="101977" y="3017"/>
                </a:lnTo>
                <a:lnTo>
                  <a:pt x="99588" y="3017"/>
                </a:lnTo>
                <a:lnTo>
                  <a:pt x="99588" y="75"/>
                </a:lnTo>
                <a:cubicBezTo>
                  <a:pt x="99588" y="34"/>
                  <a:pt x="99555" y="0"/>
                  <a:pt x="99514" y="0"/>
                </a:cubicBezTo>
                <a:cubicBezTo>
                  <a:pt x="99473" y="0"/>
                  <a:pt x="99439" y="34"/>
                  <a:pt x="99439" y="75"/>
                </a:cubicBezTo>
                <a:lnTo>
                  <a:pt x="99439" y="3017"/>
                </a:lnTo>
                <a:lnTo>
                  <a:pt x="97050" y="3017"/>
                </a:lnTo>
                <a:lnTo>
                  <a:pt x="97050" y="75"/>
                </a:lnTo>
                <a:cubicBezTo>
                  <a:pt x="97050" y="34"/>
                  <a:pt x="97016" y="0"/>
                  <a:pt x="96975" y="0"/>
                </a:cubicBezTo>
                <a:cubicBezTo>
                  <a:pt x="96934" y="0"/>
                  <a:pt x="96901" y="34"/>
                  <a:pt x="96901" y="75"/>
                </a:cubicBezTo>
                <a:lnTo>
                  <a:pt x="96901" y="3017"/>
                </a:lnTo>
                <a:lnTo>
                  <a:pt x="94513" y="3017"/>
                </a:lnTo>
                <a:lnTo>
                  <a:pt x="94513" y="75"/>
                </a:lnTo>
                <a:cubicBezTo>
                  <a:pt x="94513" y="34"/>
                  <a:pt x="94479" y="0"/>
                  <a:pt x="94439" y="0"/>
                </a:cubicBezTo>
                <a:cubicBezTo>
                  <a:pt x="94398" y="0"/>
                  <a:pt x="94364" y="34"/>
                  <a:pt x="94364" y="75"/>
                </a:cubicBezTo>
                <a:lnTo>
                  <a:pt x="94364" y="3017"/>
                </a:lnTo>
                <a:lnTo>
                  <a:pt x="91975" y="3017"/>
                </a:lnTo>
                <a:lnTo>
                  <a:pt x="91975" y="75"/>
                </a:lnTo>
                <a:cubicBezTo>
                  <a:pt x="91975" y="34"/>
                  <a:pt x="91943" y="0"/>
                  <a:pt x="91902" y="0"/>
                </a:cubicBezTo>
                <a:cubicBezTo>
                  <a:pt x="91860" y="0"/>
                  <a:pt x="91826" y="34"/>
                  <a:pt x="91826" y="75"/>
                </a:cubicBezTo>
                <a:lnTo>
                  <a:pt x="91826" y="3017"/>
                </a:lnTo>
                <a:lnTo>
                  <a:pt x="89438" y="3017"/>
                </a:lnTo>
                <a:lnTo>
                  <a:pt x="89438" y="75"/>
                </a:lnTo>
                <a:cubicBezTo>
                  <a:pt x="89438" y="34"/>
                  <a:pt x="89404" y="0"/>
                  <a:pt x="89363" y="0"/>
                </a:cubicBezTo>
                <a:cubicBezTo>
                  <a:pt x="89322" y="0"/>
                  <a:pt x="89289" y="34"/>
                  <a:pt x="89289" y="75"/>
                </a:cubicBezTo>
                <a:lnTo>
                  <a:pt x="89289" y="3017"/>
                </a:lnTo>
                <a:lnTo>
                  <a:pt x="86900" y="3017"/>
                </a:lnTo>
                <a:lnTo>
                  <a:pt x="86900" y="75"/>
                </a:lnTo>
                <a:cubicBezTo>
                  <a:pt x="86900" y="34"/>
                  <a:pt x="86867" y="0"/>
                  <a:pt x="86826" y="0"/>
                </a:cubicBezTo>
                <a:cubicBezTo>
                  <a:pt x="86785" y="0"/>
                  <a:pt x="86752" y="34"/>
                  <a:pt x="86752" y="75"/>
                </a:cubicBezTo>
                <a:lnTo>
                  <a:pt x="86752" y="3017"/>
                </a:lnTo>
                <a:lnTo>
                  <a:pt x="84363" y="3017"/>
                </a:lnTo>
                <a:lnTo>
                  <a:pt x="84363" y="75"/>
                </a:lnTo>
                <a:cubicBezTo>
                  <a:pt x="84363" y="34"/>
                  <a:pt x="84330" y="0"/>
                  <a:pt x="84289" y="0"/>
                </a:cubicBezTo>
                <a:cubicBezTo>
                  <a:pt x="84248" y="0"/>
                  <a:pt x="84215" y="34"/>
                  <a:pt x="84215" y="75"/>
                </a:cubicBezTo>
                <a:lnTo>
                  <a:pt x="84215" y="3017"/>
                </a:lnTo>
                <a:lnTo>
                  <a:pt x="81826" y="3017"/>
                </a:lnTo>
                <a:lnTo>
                  <a:pt x="81826" y="75"/>
                </a:lnTo>
                <a:cubicBezTo>
                  <a:pt x="81826" y="34"/>
                  <a:pt x="81792" y="0"/>
                  <a:pt x="81751" y="0"/>
                </a:cubicBezTo>
                <a:cubicBezTo>
                  <a:pt x="81710" y="0"/>
                  <a:pt x="81677" y="34"/>
                  <a:pt x="81677" y="75"/>
                </a:cubicBezTo>
                <a:lnTo>
                  <a:pt x="81677" y="3017"/>
                </a:lnTo>
                <a:lnTo>
                  <a:pt x="79288" y="3017"/>
                </a:lnTo>
                <a:lnTo>
                  <a:pt x="79288" y="75"/>
                </a:lnTo>
                <a:cubicBezTo>
                  <a:pt x="79288" y="34"/>
                  <a:pt x="79255" y="0"/>
                  <a:pt x="79214" y="0"/>
                </a:cubicBezTo>
                <a:cubicBezTo>
                  <a:pt x="79173" y="0"/>
                  <a:pt x="79139" y="34"/>
                  <a:pt x="79139" y="75"/>
                </a:cubicBezTo>
                <a:lnTo>
                  <a:pt x="79139" y="3017"/>
                </a:lnTo>
                <a:lnTo>
                  <a:pt x="76751" y="3017"/>
                </a:lnTo>
                <a:lnTo>
                  <a:pt x="76751" y="75"/>
                </a:lnTo>
                <a:cubicBezTo>
                  <a:pt x="76751" y="34"/>
                  <a:pt x="76718" y="0"/>
                  <a:pt x="76677" y="0"/>
                </a:cubicBezTo>
                <a:cubicBezTo>
                  <a:pt x="76636" y="0"/>
                  <a:pt x="76603" y="34"/>
                  <a:pt x="76603" y="75"/>
                </a:cubicBezTo>
                <a:lnTo>
                  <a:pt x="76603" y="3017"/>
                </a:lnTo>
                <a:lnTo>
                  <a:pt x="74214" y="3017"/>
                </a:lnTo>
                <a:lnTo>
                  <a:pt x="74214" y="75"/>
                </a:lnTo>
                <a:cubicBezTo>
                  <a:pt x="74214" y="34"/>
                  <a:pt x="74180" y="0"/>
                  <a:pt x="74139" y="0"/>
                </a:cubicBezTo>
                <a:cubicBezTo>
                  <a:pt x="74098" y="0"/>
                  <a:pt x="74065" y="34"/>
                  <a:pt x="74065" y="75"/>
                </a:cubicBezTo>
                <a:lnTo>
                  <a:pt x="74065" y="3017"/>
                </a:lnTo>
                <a:lnTo>
                  <a:pt x="71676" y="3017"/>
                </a:lnTo>
                <a:lnTo>
                  <a:pt x="71676" y="75"/>
                </a:lnTo>
                <a:cubicBezTo>
                  <a:pt x="71676" y="34"/>
                  <a:pt x="71642" y="0"/>
                  <a:pt x="71601" y="0"/>
                </a:cubicBezTo>
                <a:cubicBezTo>
                  <a:pt x="71560" y="0"/>
                  <a:pt x="71527" y="34"/>
                  <a:pt x="71527" y="75"/>
                </a:cubicBezTo>
                <a:lnTo>
                  <a:pt x="71527" y="3017"/>
                </a:lnTo>
                <a:lnTo>
                  <a:pt x="69139" y="3017"/>
                </a:lnTo>
                <a:lnTo>
                  <a:pt x="69139" y="75"/>
                </a:lnTo>
                <a:cubicBezTo>
                  <a:pt x="69139" y="34"/>
                  <a:pt x="69106" y="0"/>
                  <a:pt x="69064" y="0"/>
                </a:cubicBezTo>
                <a:cubicBezTo>
                  <a:pt x="69024" y="0"/>
                  <a:pt x="68990" y="34"/>
                  <a:pt x="68990" y="75"/>
                </a:cubicBezTo>
                <a:lnTo>
                  <a:pt x="68990" y="3017"/>
                </a:lnTo>
                <a:lnTo>
                  <a:pt x="66601" y="3017"/>
                </a:lnTo>
                <a:lnTo>
                  <a:pt x="66601" y="75"/>
                </a:lnTo>
                <a:cubicBezTo>
                  <a:pt x="66601" y="34"/>
                  <a:pt x="66568" y="0"/>
                  <a:pt x="66527" y="0"/>
                </a:cubicBezTo>
                <a:cubicBezTo>
                  <a:pt x="66486" y="0"/>
                  <a:pt x="66452" y="34"/>
                  <a:pt x="66452" y="75"/>
                </a:cubicBezTo>
                <a:lnTo>
                  <a:pt x="66452" y="3017"/>
                </a:lnTo>
                <a:lnTo>
                  <a:pt x="64064" y="3017"/>
                </a:lnTo>
                <a:lnTo>
                  <a:pt x="64064" y="75"/>
                </a:lnTo>
                <a:cubicBezTo>
                  <a:pt x="64064" y="34"/>
                  <a:pt x="64030" y="0"/>
                  <a:pt x="63989" y="0"/>
                </a:cubicBezTo>
                <a:cubicBezTo>
                  <a:pt x="63948" y="0"/>
                  <a:pt x="63915" y="34"/>
                  <a:pt x="63915" y="75"/>
                </a:cubicBezTo>
                <a:lnTo>
                  <a:pt x="63915" y="3017"/>
                </a:lnTo>
                <a:lnTo>
                  <a:pt x="61526" y="3017"/>
                </a:lnTo>
                <a:lnTo>
                  <a:pt x="61526" y="75"/>
                </a:lnTo>
                <a:cubicBezTo>
                  <a:pt x="61526" y="34"/>
                  <a:pt x="61493" y="0"/>
                  <a:pt x="61452" y="0"/>
                </a:cubicBezTo>
                <a:cubicBezTo>
                  <a:pt x="61411" y="0"/>
                  <a:pt x="61378" y="34"/>
                  <a:pt x="61378" y="75"/>
                </a:cubicBezTo>
                <a:lnTo>
                  <a:pt x="61378" y="3017"/>
                </a:lnTo>
                <a:lnTo>
                  <a:pt x="58989" y="3017"/>
                </a:lnTo>
                <a:lnTo>
                  <a:pt x="58989" y="75"/>
                </a:lnTo>
                <a:cubicBezTo>
                  <a:pt x="58989" y="34"/>
                  <a:pt x="58956" y="0"/>
                  <a:pt x="58915" y="0"/>
                </a:cubicBezTo>
                <a:lnTo>
                  <a:pt x="58915" y="0"/>
                </a:lnTo>
                <a:cubicBezTo>
                  <a:pt x="58874" y="0"/>
                  <a:pt x="58840" y="34"/>
                  <a:pt x="58840" y="75"/>
                </a:cubicBezTo>
                <a:lnTo>
                  <a:pt x="58840" y="3017"/>
                </a:lnTo>
                <a:lnTo>
                  <a:pt x="56452" y="3017"/>
                </a:lnTo>
                <a:lnTo>
                  <a:pt x="56452" y="75"/>
                </a:lnTo>
                <a:cubicBezTo>
                  <a:pt x="56452" y="34"/>
                  <a:pt x="56417" y="0"/>
                  <a:pt x="56377" y="0"/>
                </a:cubicBezTo>
                <a:cubicBezTo>
                  <a:pt x="56336" y="0"/>
                  <a:pt x="56303" y="34"/>
                  <a:pt x="56303" y="75"/>
                </a:cubicBezTo>
                <a:lnTo>
                  <a:pt x="56303" y="3017"/>
                </a:lnTo>
                <a:lnTo>
                  <a:pt x="53914" y="3017"/>
                </a:lnTo>
                <a:lnTo>
                  <a:pt x="53914" y="75"/>
                </a:lnTo>
                <a:cubicBezTo>
                  <a:pt x="53914" y="34"/>
                  <a:pt x="53881" y="0"/>
                  <a:pt x="53840" y="0"/>
                </a:cubicBezTo>
                <a:cubicBezTo>
                  <a:pt x="53799" y="0"/>
                  <a:pt x="53766" y="34"/>
                  <a:pt x="53766" y="75"/>
                </a:cubicBezTo>
                <a:lnTo>
                  <a:pt x="53766" y="3017"/>
                </a:lnTo>
                <a:lnTo>
                  <a:pt x="51376" y="3017"/>
                </a:lnTo>
                <a:lnTo>
                  <a:pt x="51376" y="75"/>
                </a:lnTo>
                <a:cubicBezTo>
                  <a:pt x="51376" y="34"/>
                  <a:pt x="51344" y="0"/>
                  <a:pt x="51303" y="0"/>
                </a:cubicBezTo>
                <a:cubicBezTo>
                  <a:pt x="51262" y="0"/>
                  <a:pt x="51228" y="34"/>
                  <a:pt x="51228" y="75"/>
                </a:cubicBezTo>
                <a:lnTo>
                  <a:pt x="51228" y="3017"/>
                </a:lnTo>
                <a:lnTo>
                  <a:pt x="48839" y="3017"/>
                </a:lnTo>
                <a:lnTo>
                  <a:pt x="48839" y="75"/>
                </a:lnTo>
                <a:cubicBezTo>
                  <a:pt x="48839" y="34"/>
                  <a:pt x="48806" y="0"/>
                  <a:pt x="48764" y="0"/>
                </a:cubicBezTo>
                <a:cubicBezTo>
                  <a:pt x="48723" y="0"/>
                  <a:pt x="48691" y="34"/>
                  <a:pt x="48691" y="75"/>
                </a:cubicBezTo>
                <a:lnTo>
                  <a:pt x="48691" y="3017"/>
                </a:lnTo>
                <a:lnTo>
                  <a:pt x="46302" y="3017"/>
                </a:lnTo>
                <a:lnTo>
                  <a:pt x="46302" y="75"/>
                </a:lnTo>
                <a:cubicBezTo>
                  <a:pt x="46302" y="34"/>
                  <a:pt x="46269" y="0"/>
                  <a:pt x="46227" y="0"/>
                </a:cubicBezTo>
                <a:cubicBezTo>
                  <a:pt x="46187" y="0"/>
                  <a:pt x="46153" y="34"/>
                  <a:pt x="46153" y="75"/>
                </a:cubicBezTo>
                <a:lnTo>
                  <a:pt x="46153" y="3017"/>
                </a:lnTo>
                <a:lnTo>
                  <a:pt x="43764" y="3017"/>
                </a:lnTo>
                <a:lnTo>
                  <a:pt x="43764" y="75"/>
                </a:lnTo>
                <a:cubicBezTo>
                  <a:pt x="43764" y="34"/>
                  <a:pt x="43732" y="0"/>
                  <a:pt x="43691" y="0"/>
                </a:cubicBezTo>
                <a:cubicBezTo>
                  <a:pt x="43650" y="0"/>
                  <a:pt x="43616" y="34"/>
                  <a:pt x="43616" y="75"/>
                </a:cubicBezTo>
                <a:lnTo>
                  <a:pt x="43616" y="3017"/>
                </a:lnTo>
                <a:lnTo>
                  <a:pt x="41227" y="3017"/>
                </a:lnTo>
                <a:lnTo>
                  <a:pt x="41227" y="75"/>
                </a:lnTo>
                <a:cubicBezTo>
                  <a:pt x="41227" y="34"/>
                  <a:pt x="41194" y="0"/>
                  <a:pt x="41153" y="0"/>
                </a:cubicBezTo>
                <a:cubicBezTo>
                  <a:pt x="41111" y="0"/>
                  <a:pt x="41078" y="34"/>
                  <a:pt x="41078" y="75"/>
                </a:cubicBezTo>
                <a:lnTo>
                  <a:pt x="41078" y="3017"/>
                </a:lnTo>
                <a:lnTo>
                  <a:pt x="38689" y="3017"/>
                </a:lnTo>
                <a:lnTo>
                  <a:pt x="38689" y="75"/>
                </a:lnTo>
                <a:cubicBezTo>
                  <a:pt x="38689" y="34"/>
                  <a:pt x="38656" y="0"/>
                  <a:pt x="38615" y="0"/>
                </a:cubicBezTo>
                <a:cubicBezTo>
                  <a:pt x="38574" y="0"/>
                  <a:pt x="38541" y="34"/>
                  <a:pt x="38541" y="75"/>
                </a:cubicBezTo>
                <a:lnTo>
                  <a:pt x="38541" y="3017"/>
                </a:lnTo>
                <a:lnTo>
                  <a:pt x="36152" y="3017"/>
                </a:lnTo>
                <a:lnTo>
                  <a:pt x="36152" y="75"/>
                </a:lnTo>
                <a:cubicBezTo>
                  <a:pt x="36152" y="34"/>
                  <a:pt x="36119" y="0"/>
                  <a:pt x="36078" y="0"/>
                </a:cubicBezTo>
                <a:cubicBezTo>
                  <a:pt x="36037" y="0"/>
                  <a:pt x="36004" y="34"/>
                  <a:pt x="36004" y="75"/>
                </a:cubicBezTo>
                <a:lnTo>
                  <a:pt x="36004" y="3017"/>
                </a:lnTo>
                <a:lnTo>
                  <a:pt x="33615" y="3017"/>
                </a:lnTo>
                <a:lnTo>
                  <a:pt x="33615" y="75"/>
                </a:lnTo>
                <a:cubicBezTo>
                  <a:pt x="33615" y="34"/>
                  <a:pt x="33582" y="0"/>
                  <a:pt x="33541" y="0"/>
                </a:cubicBezTo>
                <a:cubicBezTo>
                  <a:pt x="33500" y="0"/>
                  <a:pt x="33466" y="34"/>
                  <a:pt x="33466" y="75"/>
                </a:cubicBezTo>
                <a:lnTo>
                  <a:pt x="33466" y="3017"/>
                </a:lnTo>
                <a:lnTo>
                  <a:pt x="31077" y="3017"/>
                </a:lnTo>
                <a:lnTo>
                  <a:pt x="31077" y="75"/>
                </a:lnTo>
                <a:cubicBezTo>
                  <a:pt x="31077" y="34"/>
                  <a:pt x="31044" y="0"/>
                  <a:pt x="31003" y="0"/>
                </a:cubicBezTo>
                <a:cubicBezTo>
                  <a:pt x="30962" y="0"/>
                  <a:pt x="30928" y="34"/>
                  <a:pt x="30928" y="75"/>
                </a:cubicBezTo>
                <a:lnTo>
                  <a:pt x="30928" y="3017"/>
                </a:lnTo>
                <a:lnTo>
                  <a:pt x="28540" y="3017"/>
                </a:lnTo>
                <a:lnTo>
                  <a:pt x="28540" y="75"/>
                </a:lnTo>
                <a:cubicBezTo>
                  <a:pt x="28540" y="34"/>
                  <a:pt x="28507" y="0"/>
                  <a:pt x="28466" y="0"/>
                </a:cubicBezTo>
                <a:cubicBezTo>
                  <a:pt x="28425" y="0"/>
                  <a:pt x="28391" y="34"/>
                  <a:pt x="28391" y="75"/>
                </a:cubicBezTo>
                <a:lnTo>
                  <a:pt x="28391" y="3017"/>
                </a:lnTo>
                <a:lnTo>
                  <a:pt x="26002" y="3017"/>
                </a:lnTo>
                <a:lnTo>
                  <a:pt x="26002" y="75"/>
                </a:lnTo>
                <a:cubicBezTo>
                  <a:pt x="26002" y="34"/>
                  <a:pt x="25970" y="0"/>
                  <a:pt x="25929" y="0"/>
                </a:cubicBezTo>
                <a:cubicBezTo>
                  <a:pt x="25888" y="0"/>
                  <a:pt x="25854" y="34"/>
                  <a:pt x="25854" y="75"/>
                </a:cubicBezTo>
                <a:lnTo>
                  <a:pt x="25854" y="3017"/>
                </a:lnTo>
                <a:lnTo>
                  <a:pt x="23465" y="3017"/>
                </a:lnTo>
                <a:lnTo>
                  <a:pt x="23465" y="75"/>
                </a:lnTo>
                <a:cubicBezTo>
                  <a:pt x="23465" y="34"/>
                  <a:pt x="23431" y="0"/>
                  <a:pt x="23390" y="0"/>
                </a:cubicBezTo>
                <a:cubicBezTo>
                  <a:pt x="23349" y="0"/>
                  <a:pt x="23316" y="34"/>
                  <a:pt x="23316" y="75"/>
                </a:cubicBezTo>
                <a:lnTo>
                  <a:pt x="23316" y="3017"/>
                </a:lnTo>
                <a:lnTo>
                  <a:pt x="20928" y="3017"/>
                </a:lnTo>
                <a:lnTo>
                  <a:pt x="20928" y="75"/>
                </a:lnTo>
                <a:cubicBezTo>
                  <a:pt x="20928" y="34"/>
                  <a:pt x="20894" y="0"/>
                  <a:pt x="20854" y="0"/>
                </a:cubicBezTo>
                <a:cubicBezTo>
                  <a:pt x="20812" y="0"/>
                  <a:pt x="20779" y="34"/>
                  <a:pt x="20779" y="75"/>
                </a:cubicBezTo>
                <a:lnTo>
                  <a:pt x="20779" y="3017"/>
                </a:lnTo>
                <a:lnTo>
                  <a:pt x="18390" y="3017"/>
                </a:lnTo>
                <a:lnTo>
                  <a:pt x="18390" y="75"/>
                </a:lnTo>
                <a:cubicBezTo>
                  <a:pt x="18390" y="34"/>
                  <a:pt x="18357" y="0"/>
                  <a:pt x="18316" y="0"/>
                </a:cubicBezTo>
                <a:cubicBezTo>
                  <a:pt x="18275" y="0"/>
                  <a:pt x="18242" y="34"/>
                  <a:pt x="18242" y="75"/>
                </a:cubicBezTo>
                <a:lnTo>
                  <a:pt x="18242" y="3017"/>
                </a:lnTo>
                <a:lnTo>
                  <a:pt x="15853" y="3017"/>
                </a:lnTo>
                <a:lnTo>
                  <a:pt x="15853" y="75"/>
                </a:lnTo>
                <a:cubicBezTo>
                  <a:pt x="15853" y="34"/>
                  <a:pt x="15819" y="0"/>
                  <a:pt x="15778" y="0"/>
                </a:cubicBezTo>
                <a:cubicBezTo>
                  <a:pt x="15737" y="0"/>
                  <a:pt x="15704" y="34"/>
                  <a:pt x="15704" y="75"/>
                </a:cubicBezTo>
                <a:lnTo>
                  <a:pt x="15704" y="3017"/>
                </a:lnTo>
                <a:lnTo>
                  <a:pt x="13315" y="3017"/>
                </a:lnTo>
                <a:lnTo>
                  <a:pt x="13315" y="75"/>
                </a:lnTo>
                <a:cubicBezTo>
                  <a:pt x="13315" y="34"/>
                  <a:pt x="13282" y="0"/>
                  <a:pt x="13241" y="0"/>
                </a:cubicBezTo>
                <a:cubicBezTo>
                  <a:pt x="13200" y="0"/>
                  <a:pt x="13167" y="34"/>
                  <a:pt x="13167" y="75"/>
                </a:cubicBezTo>
                <a:lnTo>
                  <a:pt x="13167" y="3017"/>
                </a:lnTo>
                <a:lnTo>
                  <a:pt x="10778" y="3017"/>
                </a:lnTo>
                <a:lnTo>
                  <a:pt x="10778" y="75"/>
                </a:lnTo>
                <a:cubicBezTo>
                  <a:pt x="10778" y="34"/>
                  <a:pt x="10745" y="0"/>
                  <a:pt x="10704" y="0"/>
                </a:cubicBezTo>
                <a:cubicBezTo>
                  <a:pt x="10663" y="0"/>
                  <a:pt x="10630" y="34"/>
                  <a:pt x="10630" y="75"/>
                </a:cubicBezTo>
                <a:lnTo>
                  <a:pt x="10630" y="3017"/>
                </a:lnTo>
                <a:lnTo>
                  <a:pt x="8241" y="3017"/>
                </a:lnTo>
                <a:lnTo>
                  <a:pt x="8241" y="75"/>
                </a:lnTo>
                <a:cubicBezTo>
                  <a:pt x="8241" y="34"/>
                  <a:pt x="8207" y="0"/>
                  <a:pt x="8166" y="0"/>
                </a:cubicBezTo>
                <a:cubicBezTo>
                  <a:pt x="8125" y="0"/>
                  <a:pt x="8092" y="34"/>
                  <a:pt x="8092" y="75"/>
                </a:cubicBezTo>
                <a:lnTo>
                  <a:pt x="8092" y="3017"/>
                </a:lnTo>
                <a:lnTo>
                  <a:pt x="5703" y="3017"/>
                </a:lnTo>
                <a:lnTo>
                  <a:pt x="5703" y="75"/>
                </a:lnTo>
                <a:cubicBezTo>
                  <a:pt x="5703" y="34"/>
                  <a:pt x="5670" y="0"/>
                  <a:pt x="5629" y="0"/>
                </a:cubicBezTo>
                <a:cubicBezTo>
                  <a:pt x="5588" y="0"/>
                  <a:pt x="5554" y="34"/>
                  <a:pt x="5554" y="75"/>
                </a:cubicBezTo>
                <a:lnTo>
                  <a:pt x="5554" y="3017"/>
                </a:lnTo>
                <a:lnTo>
                  <a:pt x="3166" y="3017"/>
                </a:lnTo>
                <a:lnTo>
                  <a:pt x="3166" y="75"/>
                </a:lnTo>
                <a:cubicBezTo>
                  <a:pt x="3166" y="34"/>
                  <a:pt x="3133" y="0"/>
                  <a:pt x="3092" y="0"/>
                </a:cubicBezTo>
                <a:cubicBezTo>
                  <a:pt x="3051" y="0"/>
                  <a:pt x="3018" y="34"/>
                  <a:pt x="3018" y="75"/>
                </a:cubicBezTo>
                <a:lnTo>
                  <a:pt x="3018" y="3017"/>
                </a:lnTo>
                <a:lnTo>
                  <a:pt x="75" y="3017"/>
                </a:lnTo>
                <a:cubicBezTo>
                  <a:pt x="34" y="3017"/>
                  <a:pt x="1" y="3050"/>
                  <a:pt x="1" y="3091"/>
                </a:cubicBezTo>
                <a:cubicBezTo>
                  <a:pt x="1" y="3132"/>
                  <a:pt x="34" y="3165"/>
                  <a:pt x="75" y="3165"/>
                </a:cubicBezTo>
                <a:lnTo>
                  <a:pt x="3018" y="3165"/>
                </a:lnTo>
                <a:lnTo>
                  <a:pt x="3018" y="5554"/>
                </a:lnTo>
                <a:lnTo>
                  <a:pt x="75" y="5554"/>
                </a:lnTo>
                <a:cubicBezTo>
                  <a:pt x="34" y="5554"/>
                  <a:pt x="1" y="5587"/>
                  <a:pt x="1" y="5628"/>
                </a:cubicBezTo>
                <a:cubicBezTo>
                  <a:pt x="1" y="5670"/>
                  <a:pt x="34" y="5703"/>
                  <a:pt x="75" y="5703"/>
                </a:cubicBezTo>
                <a:lnTo>
                  <a:pt x="3018" y="5703"/>
                </a:lnTo>
                <a:lnTo>
                  <a:pt x="3018" y="8092"/>
                </a:lnTo>
                <a:lnTo>
                  <a:pt x="75" y="8092"/>
                </a:lnTo>
                <a:cubicBezTo>
                  <a:pt x="34" y="8092"/>
                  <a:pt x="1" y="8125"/>
                  <a:pt x="1" y="8166"/>
                </a:cubicBezTo>
                <a:cubicBezTo>
                  <a:pt x="1" y="8207"/>
                  <a:pt x="34" y="8240"/>
                  <a:pt x="75" y="8240"/>
                </a:cubicBezTo>
                <a:lnTo>
                  <a:pt x="3018" y="8240"/>
                </a:lnTo>
                <a:lnTo>
                  <a:pt x="3018" y="10629"/>
                </a:lnTo>
                <a:lnTo>
                  <a:pt x="75" y="10629"/>
                </a:lnTo>
                <a:cubicBezTo>
                  <a:pt x="34" y="10629"/>
                  <a:pt x="1" y="10662"/>
                  <a:pt x="1" y="10703"/>
                </a:cubicBezTo>
                <a:cubicBezTo>
                  <a:pt x="1" y="10744"/>
                  <a:pt x="34" y="10777"/>
                  <a:pt x="75" y="10777"/>
                </a:cubicBezTo>
                <a:lnTo>
                  <a:pt x="3018" y="10777"/>
                </a:lnTo>
                <a:lnTo>
                  <a:pt x="3018" y="13166"/>
                </a:lnTo>
                <a:lnTo>
                  <a:pt x="75" y="13166"/>
                </a:lnTo>
                <a:cubicBezTo>
                  <a:pt x="34" y="13166"/>
                  <a:pt x="1" y="13199"/>
                  <a:pt x="1" y="13240"/>
                </a:cubicBezTo>
                <a:cubicBezTo>
                  <a:pt x="1" y="13282"/>
                  <a:pt x="34" y="13316"/>
                  <a:pt x="75" y="13316"/>
                </a:cubicBezTo>
                <a:lnTo>
                  <a:pt x="3018" y="13316"/>
                </a:lnTo>
                <a:lnTo>
                  <a:pt x="3018" y="15704"/>
                </a:lnTo>
                <a:lnTo>
                  <a:pt x="75" y="15704"/>
                </a:lnTo>
                <a:cubicBezTo>
                  <a:pt x="34" y="15704"/>
                  <a:pt x="1" y="15737"/>
                  <a:pt x="1" y="15778"/>
                </a:cubicBezTo>
                <a:cubicBezTo>
                  <a:pt x="1" y="15819"/>
                  <a:pt x="34" y="15853"/>
                  <a:pt x="75" y="15853"/>
                </a:cubicBezTo>
                <a:lnTo>
                  <a:pt x="3018" y="15853"/>
                </a:lnTo>
                <a:lnTo>
                  <a:pt x="3018" y="18242"/>
                </a:lnTo>
                <a:lnTo>
                  <a:pt x="75" y="18242"/>
                </a:lnTo>
                <a:cubicBezTo>
                  <a:pt x="34" y="18242"/>
                  <a:pt x="1" y="18275"/>
                  <a:pt x="1" y="18316"/>
                </a:cubicBezTo>
                <a:cubicBezTo>
                  <a:pt x="1" y="18357"/>
                  <a:pt x="34" y="18389"/>
                  <a:pt x="75" y="18389"/>
                </a:cubicBezTo>
                <a:lnTo>
                  <a:pt x="3018" y="18389"/>
                </a:lnTo>
                <a:lnTo>
                  <a:pt x="3018" y="20778"/>
                </a:lnTo>
                <a:lnTo>
                  <a:pt x="75" y="20778"/>
                </a:lnTo>
                <a:cubicBezTo>
                  <a:pt x="34" y="20778"/>
                  <a:pt x="1" y="20812"/>
                  <a:pt x="1" y="20853"/>
                </a:cubicBezTo>
                <a:cubicBezTo>
                  <a:pt x="1" y="20894"/>
                  <a:pt x="34" y="20928"/>
                  <a:pt x="75" y="20928"/>
                </a:cubicBezTo>
                <a:lnTo>
                  <a:pt x="3018" y="20928"/>
                </a:lnTo>
                <a:lnTo>
                  <a:pt x="3018" y="23316"/>
                </a:lnTo>
                <a:lnTo>
                  <a:pt x="75" y="23316"/>
                </a:lnTo>
                <a:cubicBezTo>
                  <a:pt x="34" y="23316"/>
                  <a:pt x="1" y="23350"/>
                  <a:pt x="1" y="23391"/>
                </a:cubicBezTo>
                <a:cubicBezTo>
                  <a:pt x="1" y="23432"/>
                  <a:pt x="34" y="23465"/>
                  <a:pt x="75" y="23465"/>
                </a:cubicBezTo>
                <a:lnTo>
                  <a:pt x="3018" y="23465"/>
                </a:lnTo>
                <a:lnTo>
                  <a:pt x="3018" y="25854"/>
                </a:lnTo>
                <a:lnTo>
                  <a:pt x="75" y="25854"/>
                </a:lnTo>
                <a:cubicBezTo>
                  <a:pt x="34" y="25854"/>
                  <a:pt x="1" y="25887"/>
                  <a:pt x="1" y="25928"/>
                </a:cubicBezTo>
                <a:cubicBezTo>
                  <a:pt x="1" y="25969"/>
                  <a:pt x="34" y="26002"/>
                  <a:pt x="75" y="26002"/>
                </a:cubicBezTo>
                <a:lnTo>
                  <a:pt x="3018" y="26002"/>
                </a:lnTo>
                <a:lnTo>
                  <a:pt x="3018" y="28391"/>
                </a:lnTo>
                <a:lnTo>
                  <a:pt x="75" y="28391"/>
                </a:lnTo>
                <a:cubicBezTo>
                  <a:pt x="34" y="28391"/>
                  <a:pt x="1" y="28424"/>
                  <a:pt x="1" y="28465"/>
                </a:cubicBezTo>
                <a:cubicBezTo>
                  <a:pt x="1" y="28506"/>
                  <a:pt x="34" y="28540"/>
                  <a:pt x="75" y="28540"/>
                </a:cubicBezTo>
                <a:lnTo>
                  <a:pt x="3018" y="28540"/>
                </a:lnTo>
                <a:lnTo>
                  <a:pt x="3018" y="30928"/>
                </a:lnTo>
                <a:lnTo>
                  <a:pt x="75" y="30928"/>
                </a:lnTo>
                <a:cubicBezTo>
                  <a:pt x="34" y="30928"/>
                  <a:pt x="1" y="30962"/>
                  <a:pt x="1" y="31003"/>
                </a:cubicBezTo>
                <a:cubicBezTo>
                  <a:pt x="1" y="31044"/>
                  <a:pt x="34" y="31077"/>
                  <a:pt x="75" y="31077"/>
                </a:cubicBezTo>
                <a:lnTo>
                  <a:pt x="3018" y="31077"/>
                </a:lnTo>
                <a:lnTo>
                  <a:pt x="3018" y="33466"/>
                </a:lnTo>
                <a:lnTo>
                  <a:pt x="75" y="33466"/>
                </a:lnTo>
                <a:cubicBezTo>
                  <a:pt x="34" y="33466"/>
                  <a:pt x="1" y="33499"/>
                  <a:pt x="1" y="33540"/>
                </a:cubicBezTo>
                <a:cubicBezTo>
                  <a:pt x="1" y="33581"/>
                  <a:pt x="34" y="33614"/>
                  <a:pt x="75" y="33614"/>
                </a:cubicBezTo>
                <a:lnTo>
                  <a:pt x="3018" y="33614"/>
                </a:lnTo>
                <a:lnTo>
                  <a:pt x="3018" y="36003"/>
                </a:lnTo>
                <a:lnTo>
                  <a:pt x="75" y="36003"/>
                </a:lnTo>
                <a:cubicBezTo>
                  <a:pt x="34" y="36003"/>
                  <a:pt x="1" y="36037"/>
                  <a:pt x="1" y="36078"/>
                </a:cubicBezTo>
                <a:cubicBezTo>
                  <a:pt x="1" y="36119"/>
                  <a:pt x="34" y="36152"/>
                  <a:pt x="75" y="36152"/>
                </a:cubicBezTo>
                <a:lnTo>
                  <a:pt x="3018" y="36152"/>
                </a:lnTo>
                <a:lnTo>
                  <a:pt x="3018" y="38540"/>
                </a:lnTo>
                <a:lnTo>
                  <a:pt x="75" y="38540"/>
                </a:lnTo>
                <a:cubicBezTo>
                  <a:pt x="34" y="38540"/>
                  <a:pt x="1" y="38574"/>
                  <a:pt x="1" y="38615"/>
                </a:cubicBezTo>
                <a:cubicBezTo>
                  <a:pt x="1" y="38656"/>
                  <a:pt x="34" y="38690"/>
                  <a:pt x="75" y="38690"/>
                </a:cubicBezTo>
                <a:lnTo>
                  <a:pt x="3018" y="38690"/>
                </a:lnTo>
                <a:lnTo>
                  <a:pt x="3018" y="41079"/>
                </a:lnTo>
                <a:lnTo>
                  <a:pt x="75" y="41079"/>
                </a:lnTo>
                <a:cubicBezTo>
                  <a:pt x="34" y="41079"/>
                  <a:pt x="1" y="41111"/>
                  <a:pt x="1" y="41152"/>
                </a:cubicBezTo>
                <a:cubicBezTo>
                  <a:pt x="1" y="41193"/>
                  <a:pt x="34" y="41226"/>
                  <a:pt x="75" y="41226"/>
                </a:cubicBezTo>
                <a:lnTo>
                  <a:pt x="3018" y="41226"/>
                </a:lnTo>
                <a:lnTo>
                  <a:pt x="3018" y="43616"/>
                </a:lnTo>
                <a:lnTo>
                  <a:pt x="75" y="43616"/>
                </a:lnTo>
                <a:cubicBezTo>
                  <a:pt x="34" y="43616"/>
                  <a:pt x="1" y="43649"/>
                  <a:pt x="1" y="43690"/>
                </a:cubicBezTo>
                <a:cubicBezTo>
                  <a:pt x="1" y="43731"/>
                  <a:pt x="34" y="43764"/>
                  <a:pt x="75" y="43764"/>
                </a:cubicBezTo>
                <a:lnTo>
                  <a:pt x="3018" y="43764"/>
                </a:lnTo>
                <a:lnTo>
                  <a:pt x="3018" y="46152"/>
                </a:lnTo>
                <a:lnTo>
                  <a:pt x="75" y="46152"/>
                </a:lnTo>
                <a:cubicBezTo>
                  <a:pt x="34" y="46152"/>
                  <a:pt x="1" y="46187"/>
                  <a:pt x="1" y="46228"/>
                </a:cubicBezTo>
                <a:cubicBezTo>
                  <a:pt x="1" y="46269"/>
                  <a:pt x="34" y="46302"/>
                  <a:pt x="75" y="46302"/>
                </a:cubicBezTo>
                <a:lnTo>
                  <a:pt x="3018" y="46302"/>
                </a:lnTo>
                <a:lnTo>
                  <a:pt x="3018" y="48691"/>
                </a:lnTo>
                <a:lnTo>
                  <a:pt x="75" y="48691"/>
                </a:lnTo>
                <a:cubicBezTo>
                  <a:pt x="34" y="48691"/>
                  <a:pt x="1" y="48724"/>
                  <a:pt x="1" y="48764"/>
                </a:cubicBezTo>
                <a:cubicBezTo>
                  <a:pt x="1" y="48805"/>
                  <a:pt x="34" y="48839"/>
                  <a:pt x="75" y="48839"/>
                </a:cubicBezTo>
                <a:lnTo>
                  <a:pt x="3018" y="48839"/>
                </a:lnTo>
                <a:lnTo>
                  <a:pt x="3018" y="51228"/>
                </a:lnTo>
                <a:lnTo>
                  <a:pt x="75" y="51228"/>
                </a:lnTo>
                <a:cubicBezTo>
                  <a:pt x="34" y="51228"/>
                  <a:pt x="1" y="51261"/>
                  <a:pt x="1" y="51302"/>
                </a:cubicBezTo>
                <a:cubicBezTo>
                  <a:pt x="1" y="51343"/>
                  <a:pt x="34" y="51376"/>
                  <a:pt x="75" y="51376"/>
                </a:cubicBezTo>
                <a:lnTo>
                  <a:pt x="3018" y="51376"/>
                </a:lnTo>
                <a:lnTo>
                  <a:pt x="3018" y="53765"/>
                </a:lnTo>
                <a:lnTo>
                  <a:pt x="75" y="53765"/>
                </a:lnTo>
                <a:cubicBezTo>
                  <a:pt x="34" y="53765"/>
                  <a:pt x="1" y="53799"/>
                  <a:pt x="1" y="53840"/>
                </a:cubicBezTo>
                <a:cubicBezTo>
                  <a:pt x="1" y="53881"/>
                  <a:pt x="34" y="53914"/>
                  <a:pt x="75" y="53914"/>
                </a:cubicBezTo>
                <a:lnTo>
                  <a:pt x="3018" y="53914"/>
                </a:lnTo>
                <a:lnTo>
                  <a:pt x="3018" y="56303"/>
                </a:lnTo>
                <a:lnTo>
                  <a:pt x="75" y="56303"/>
                </a:lnTo>
                <a:cubicBezTo>
                  <a:pt x="34" y="56303"/>
                  <a:pt x="1" y="56336"/>
                  <a:pt x="1" y="56377"/>
                </a:cubicBezTo>
                <a:cubicBezTo>
                  <a:pt x="1" y="56418"/>
                  <a:pt x="34" y="56451"/>
                  <a:pt x="75" y="56451"/>
                </a:cubicBezTo>
                <a:lnTo>
                  <a:pt x="3018" y="56451"/>
                </a:lnTo>
                <a:lnTo>
                  <a:pt x="3018" y="58840"/>
                </a:lnTo>
                <a:lnTo>
                  <a:pt x="75" y="58840"/>
                </a:lnTo>
                <a:cubicBezTo>
                  <a:pt x="34" y="58840"/>
                  <a:pt x="1" y="58873"/>
                  <a:pt x="1" y="58914"/>
                </a:cubicBezTo>
                <a:cubicBezTo>
                  <a:pt x="1" y="58955"/>
                  <a:pt x="34" y="58988"/>
                  <a:pt x="75" y="58988"/>
                </a:cubicBezTo>
                <a:lnTo>
                  <a:pt x="3018" y="58988"/>
                </a:lnTo>
                <a:lnTo>
                  <a:pt x="3018" y="61558"/>
                </a:lnTo>
                <a:lnTo>
                  <a:pt x="3166" y="61558"/>
                </a:lnTo>
                <a:lnTo>
                  <a:pt x="3166" y="58988"/>
                </a:lnTo>
                <a:lnTo>
                  <a:pt x="5554" y="58988"/>
                </a:lnTo>
                <a:lnTo>
                  <a:pt x="5554" y="61558"/>
                </a:lnTo>
                <a:lnTo>
                  <a:pt x="5703" y="61558"/>
                </a:lnTo>
                <a:lnTo>
                  <a:pt x="5703" y="58988"/>
                </a:lnTo>
                <a:lnTo>
                  <a:pt x="8092" y="58988"/>
                </a:lnTo>
                <a:lnTo>
                  <a:pt x="8092" y="61558"/>
                </a:lnTo>
                <a:lnTo>
                  <a:pt x="8241" y="61558"/>
                </a:lnTo>
                <a:lnTo>
                  <a:pt x="8241" y="58988"/>
                </a:lnTo>
                <a:lnTo>
                  <a:pt x="10630" y="58988"/>
                </a:lnTo>
                <a:lnTo>
                  <a:pt x="10630" y="61558"/>
                </a:lnTo>
                <a:lnTo>
                  <a:pt x="10778" y="61558"/>
                </a:lnTo>
                <a:lnTo>
                  <a:pt x="10778" y="58988"/>
                </a:lnTo>
                <a:lnTo>
                  <a:pt x="13167" y="58988"/>
                </a:lnTo>
                <a:lnTo>
                  <a:pt x="13167" y="61558"/>
                </a:lnTo>
                <a:lnTo>
                  <a:pt x="13315" y="61558"/>
                </a:lnTo>
                <a:lnTo>
                  <a:pt x="13315" y="58988"/>
                </a:lnTo>
                <a:lnTo>
                  <a:pt x="15704" y="58988"/>
                </a:lnTo>
                <a:lnTo>
                  <a:pt x="15704" y="61558"/>
                </a:lnTo>
                <a:lnTo>
                  <a:pt x="15853" y="61558"/>
                </a:lnTo>
                <a:lnTo>
                  <a:pt x="15853" y="58988"/>
                </a:lnTo>
                <a:lnTo>
                  <a:pt x="18242" y="58988"/>
                </a:lnTo>
                <a:lnTo>
                  <a:pt x="18242" y="61558"/>
                </a:lnTo>
                <a:lnTo>
                  <a:pt x="18390" y="61558"/>
                </a:lnTo>
                <a:lnTo>
                  <a:pt x="18390" y="58988"/>
                </a:lnTo>
                <a:lnTo>
                  <a:pt x="20779" y="58988"/>
                </a:lnTo>
                <a:lnTo>
                  <a:pt x="20779" y="61558"/>
                </a:lnTo>
                <a:lnTo>
                  <a:pt x="20928" y="61558"/>
                </a:lnTo>
                <a:lnTo>
                  <a:pt x="20928" y="58988"/>
                </a:lnTo>
                <a:lnTo>
                  <a:pt x="23316" y="58988"/>
                </a:lnTo>
                <a:lnTo>
                  <a:pt x="23316" y="61558"/>
                </a:lnTo>
                <a:lnTo>
                  <a:pt x="23465" y="61558"/>
                </a:lnTo>
                <a:lnTo>
                  <a:pt x="23465" y="58988"/>
                </a:lnTo>
                <a:lnTo>
                  <a:pt x="25854" y="58988"/>
                </a:lnTo>
                <a:lnTo>
                  <a:pt x="25854" y="61558"/>
                </a:lnTo>
                <a:lnTo>
                  <a:pt x="26002" y="61558"/>
                </a:lnTo>
                <a:lnTo>
                  <a:pt x="26002" y="58988"/>
                </a:lnTo>
                <a:lnTo>
                  <a:pt x="28391" y="58988"/>
                </a:lnTo>
                <a:lnTo>
                  <a:pt x="28391" y="61558"/>
                </a:lnTo>
                <a:lnTo>
                  <a:pt x="28540" y="61558"/>
                </a:lnTo>
                <a:lnTo>
                  <a:pt x="28540" y="58988"/>
                </a:lnTo>
                <a:lnTo>
                  <a:pt x="30928" y="58988"/>
                </a:lnTo>
                <a:lnTo>
                  <a:pt x="30928" y="61558"/>
                </a:lnTo>
                <a:lnTo>
                  <a:pt x="31077" y="61558"/>
                </a:lnTo>
                <a:lnTo>
                  <a:pt x="31077" y="58988"/>
                </a:lnTo>
                <a:lnTo>
                  <a:pt x="33466" y="58988"/>
                </a:lnTo>
                <a:lnTo>
                  <a:pt x="33466" y="61558"/>
                </a:lnTo>
                <a:lnTo>
                  <a:pt x="33615" y="61558"/>
                </a:lnTo>
                <a:lnTo>
                  <a:pt x="33615" y="58988"/>
                </a:lnTo>
                <a:lnTo>
                  <a:pt x="36004" y="58988"/>
                </a:lnTo>
                <a:lnTo>
                  <a:pt x="36004" y="61558"/>
                </a:lnTo>
                <a:lnTo>
                  <a:pt x="36152" y="61558"/>
                </a:lnTo>
                <a:lnTo>
                  <a:pt x="36152" y="58988"/>
                </a:lnTo>
                <a:lnTo>
                  <a:pt x="38541" y="58988"/>
                </a:lnTo>
                <a:lnTo>
                  <a:pt x="38541" y="61558"/>
                </a:lnTo>
                <a:lnTo>
                  <a:pt x="38689" y="61558"/>
                </a:lnTo>
                <a:lnTo>
                  <a:pt x="38689" y="58988"/>
                </a:lnTo>
                <a:lnTo>
                  <a:pt x="41078" y="58988"/>
                </a:lnTo>
                <a:lnTo>
                  <a:pt x="41078" y="61558"/>
                </a:lnTo>
                <a:lnTo>
                  <a:pt x="41227" y="61558"/>
                </a:lnTo>
                <a:lnTo>
                  <a:pt x="41227" y="58988"/>
                </a:lnTo>
                <a:lnTo>
                  <a:pt x="43616" y="58988"/>
                </a:lnTo>
                <a:lnTo>
                  <a:pt x="43616" y="61558"/>
                </a:lnTo>
                <a:lnTo>
                  <a:pt x="43764" y="61558"/>
                </a:lnTo>
                <a:lnTo>
                  <a:pt x="43764" y="58988"/>
                </a:lnTo>
                <a:lnTo>
                  <a:pt x="46153" y="58988"/>
                </a:lnTo>
                <a:lnTo>
                  <a:pt x="46153" y="61558"/>
                </a:lnTo>
                <a:lnTo>
                  <a:pt x="46302" y="61558"/>
                </a:lnTo>
                <a:lnTo>
                  <a:pt x="46302" y="58988"/>
                </a:lnTo>
                <a:lnTo>
                  <a:pt x="48691" y="58988"/>
                </a:lnTo>
                <a:lnTo>
                  <a:pt x="48691" y="61558"/>
                </a:lnTo>
                <a:lnTo>
                  <a:pt x="48839" y="61558"/>
                </a:lnTo>
                <a:lnTo>
                  <a:pt x="48839" y="58988"/>
                </a:lnTo>
                <a:lnTo>
                  <a:pt x="51228" y="58988"/>
                </a:lnTo>
                <a:lnTo>
                  <a:pt x="51228" y="61558"/>
                </a:lnTo>
                <a:lnTo>
                  <a:pt x="51376" y="61558"/>
                </a:lnTo>
                <a:lnTo>
                  <a:pt x="51376" y="58988"/>
                </a:lnTo>
                <a:lnTo>
                  <a:pt x="53766" y="58988"/>
                </a:lnTo>
                <a:lnTo>
                  <a:pt x="53766" y="61558"/>
                </a:lnTo>
                <a:lnTo>
                  <a:pt x="53914" y="61558"/>
                </a:lnTo>
                <a:lnTo>
                  <a:pt x="53914" y="58988"/>
                </a:lnTo>
                <a:lnTo>
                  <a:pt x="56303" y="58988"/>
                </a:lnTo>
                <a:lnTo>
                  <a:pt x="56303" y="61558"/>
                </a:lnTo>
                <a:lnTo>
                  <a:pt x="56452" y="61558"/>
                </a:lnTo>
                <a:lnTo>
                  <a:pt x="56452" y="58988"/>
                </a:lnTo>
                <a:lnTo>
                  <a:pt x="58840" y="58988"/>
                </a:lnTo>
                <a:lnTo>
                  <a:pt x="58840" y="61558"/>
                </a:lnTo>
                <a:lnTo>
                  <a:pt x="58989" y="61558"/>
                </a:lnTo>
                <a:lnTo>
                  <a:pt x="58989" y="58988"/>
                </a:lnTo>
                <a:lnTo>
                  <a:pt x="61378" y="58988"/>
                </a:lnTo>
                <a:lnTo>
                  <a:pt x="61378" y="61558"/>
                </a:lnTo>
                <a:lnTo>
                  <a:pt x="61526" y="61558"/>
                </a:lnTo>
                <a:lnTo>
                  <a:pt x="61526" y="58988"/>
                </a:lnTo>
                <a:lnTo>
                  <a:pt x="63915" y="58988"/>
                </a:lnTo>
                <a:lnTo>
                  <a:pt x="63915" y="61558"/>
                </a:lnTo>
                <a:lnTo>
                  <a:pt x="64064" y="61558"/>
                </a:lnTo>
                <a:lnTo>
                  <a:pt x="64064" y="58988"/>
                </a:lnTo>
                <a:lnTo>
                  <a:pt x="66452" y="58988"/>
                </a:lnTo>
                <a:lnTo>
                  <a:pt x="66452" y="61558"/>
                </a:lnTo>
                <a:lnTo>
                  <a:pt x="66601" y="61558"/>
                </a:lnTo>
                <a:lnTo>
                  <a:pt x="66601" y="58988"/>
                </a:lnTo>
                <a:lnTo>
                  <a:pt x="68990" y="58988"/>
                </a:lnTo>
                <a:lnTo>
                  <a:pt x="68990" y="61558"/>
                </a:lnTo>
                <a:lnTo>
                  <a:pt x="69139" y="61558"/>
                </a:lnTo>
                <a:lnTo>
                  <a:pt x="69139" y="58988"/>
                </a:lnTo>
                <a:lnTo>
                  <a:pt x="71527" y="58988"/>
                </a:lnTo>
                <a:lnTo>
                  <a:pt x="71527" y="61558"/>
                </a:lnTo>
                <a:lnTo>
                  <a:pt x="71676" y="61558"/>
                </a:lnTo>
                <a:lnTo>
                  <a:pt x="71676" y="58988"/>
                </a:lnTo>
                <a:lnTo>
                  <a:pt x="74065" y="58988"/>
                </a:lnTo>
                <a:lnTo>
                  <a:pt x="74065" y="61558"/>
                </a:lnTo>
                <a:lnTo>
                  <a:pt x="74214" y="61558"/>
                </a:lnTo>
                <a:lnTo>
                  <a:pt x="74214" y="58988"/>
                </a:lnTo>
                <a:lnTo>
                  <a:pt x="76603" y="58988"/>
                </a:lnTo>
                <a:lnTo>
                  <a:pt x="76603" y="61558"/>
                </a:lnTo>
                <a:lnTo>
                  <a:pt x="76751" y="61558"/>
                </a:lnTo>
                <a:lnTo>
                  <a:pt x="76751" y="58988"/>
                </a:lnTo>
                <a:lnTo>
                  <a:pt x="79139" y="58988"/>
                </a:lnTo>
                <a:lnTo>
                  <a:pt x="79139" y="61558"/>
                </a:lnTo>
                <a:lnTo>
                  <a:pt x="79288" y="61558"/>
                </a:lnTo>
                <a:lnTo>
                  <a:pt x="79288" y="58988"/>
                </a:lnTo>
                <a:lnTo>
                  <a:pt x="81677" y="58988"/>
                </a:lnTo>
                <a:lnTo>
                  <a:pt x="81677" y="61558"/>
                </a:lnTo>
                <a:lnTo>
                  <a:pt x="81826" y="61558"/>
                </a:lnTo>
                <a:lnTo>
                  <a:pt x="81826" y="58988"/>
                </a:lnTo>
                <a:lnTo>
                  <a:pt x="84215" y="58988"/>
                </a:lnTo>
                <a:lnTo>
                  <a:pt x="84215" y="61558"/>
                </a:lnTo>
                <a:lnTo>
                  <a:pt x="84363" y="61558"/>
                </a:lnTo>
                <a:lnTo>
                  <a:pt x="84363" y="58988"/>
                </a:lnTo>
                <a:lnTo>
                  <a:pt x="86752" y="58988"/>
                </a:lnTo>
                <a:lnTo>
                  <a:pt x="86752" y="61558"/>
                </a:lnTo>
                <a:lnTo>
                  <a:pt x="86900" y="61558"/>
                </a:lnTo>
                <a:lnTo>
                  <a:pt x="86900" y="58988"/>
                </a:lnTo>
                <a:lnTo>
                  <a:pt x="89289" y="58988"/>
                </a:lnTo>
                <a:lnTo>
                  <a:pt x="89289" y="61558"/>
                </a:lnTo>
                <a:lnTo>
                  <a:pt x="89438" y="61558"/>
                </a:lnTo>
                <a:lnTo>
                  <a:pt x="89438" y="58988"/>
                </a:lnTo>
                <a:lnTo>
                  <a:pt x="91826" y="58988"/>
                </a:lnTo>
                <a:lnTo>
                  <a:pt x="91826" y="61558"/>
                </a:lnTo>
                <a:lnTo>
                  <a:pt x="91975" y="61558"/>
                </a:lnTo>
                <a:lnTo>
                  <a:pt x="91975" y="58988"/>
                </a:lnTo>
                <a:lnTo>
                  <a:pt x="94364" y="58988"/>
                </a:lnTo>
                <a:lnTo>
                  <a:pt x="94364" y="61558"/>
                </a:lnTo>
                <a:lnTo>
                  <a:pt x="94513" y="61558"/>
                </a:lnTo>
                <a:lnTo>
                  <a:pt x="94513" y="58988"/>
                </a:lnTo>
                <a:lnTo>
                  <a:pt x="96901" y="58988"/>
                </a:lnTo>
                <a:lnTo>
                  <a:pt x="96901" y="61558"/>
                </a:lnTo>
                <a:lnTo>
                  <a:pt x="97050" y="61558"/>
                </a:lnTo>
                <a:lnTo>
                  <a:pt x="97050" y="58988"/>
                </a:lnTo>
                <a:lnTo>
                  <a:pt x="99439" y="58988"/>
                </a:lnTo>
                <a:lnTo>
                  <a:pt x="99439" y="61558"/>
                </a:lnTo>
                <a:lnTo>
                  <a:pt x="99588" y="61558"/>
                </a:lnTo>
                <a:lnTo>
                  <a:pt x="99588" y="58988"/>
                </a:lnTo>
                <a:lnTo>
                  <a:pt x="101977" y="58988"/>
                </a:lnTo>
                <a:lnTo>
                  <a:pt x="101977" y="61558"/>
                </a:lnTo>
                <a:lnTo>
                  <a:pt x="102125" y="61558"/>
                </a:lnTo>
                <a:lnTo>
                  <a:pt x="102125" y="58988"/>
                </a:lnTo>
                <a:lnTo>
                  <a:pt x="104514" y="58988"/>
                </a:lnTo>
                <a:lnTo>
                  <a:pt x="104514" y="61558"/>
                </a:lnTo>
                <a:lnTo>
                  <a:pt x="104662" y="61558"/>
                </a:lnTo>
                <a:lnTo>
                  <a:pt x="104662" y="58988"/>
                </a:lnTo>
                <a:lnTo>
                  <a:pt x="107051" y="58988"/>
                </a:lnTo>
                <a:lnTo>
                  <a:pt x="107051" y="61558"/>
                </a:lnTo>
                <a:lnTo>
                  <a:pt x="107200" y="61558"/>
                </a:lnTo>
                <a:lnTo>
                  <a:pt x="107200" y="58988"/>
                </a:lnTo>
                <a:lnTo>
                  <a:pt x="109437" y="58988"/>
                </a:lnTo>
                <a:lnTo>
                  <a:pt x="109437" y="58840"/>
                </a:lnTo>
                <a:lnTo>
                  <a:pt x="107200" y="58840"/>
                </a:lnTo>
                <a:lnTo>
                  <a:pt x="107200" y="56451"/>
                </a:lnTo>
                <a:lnTo>
                  <a:pt x="109437" y="56451"/>
                </a:lnTo>
                <a:lnTo>
                  <a:pt x="109437" y="56303"/>
                </a:lnTo>
                <a:lnTo>
                  <a:pt x="107200" y="56303"/>
                </a:lnTo>
                <a:lnTo>
                  <a:pt x="107200" y="53914"/>
                </a:lnTo>
                <a:lnTo>
                  <a:pt x="109437" y="53914"/>
                </a:lnTo>
                <a:lnTo>
                  <a:pt x="109437" y="53765"/>
                </a:lnTo>
                <a:lnTo>
                  <a:pt x="107200" y="53765"/>
                </a:lnTo>
                <a:lnTo>
                  <a:pt x="107200" y="51376"/>
                </a:lnTo>
                <a:lnTo>
                  <a:pt x="109437" y="51376"/>
                </a:lnTo>
                <a:lnTo>
                  <a:pt x="109437" y="51228"/>
                </a:lnTo>
                <a:lnTo>
                  <a:pt x="107200" y="51228"/>
                </a:lnTo>
                <a:lnTo>
                  <a:pt x="107200" y="48839"/>
                </a:lnTo>
                <a:lnTo>
                  <a:pt x="109437" y="48839"/>
                </a:lnTo>
                <a:lnTo>
                  <a:pt x="109437" y="48691"/>
                </a:lnTo>
                <a:lnTo>
                  <a:pt x="107200" y="48691"/>
                </a:lnTo>
                <a:lnTo>
                  <a:pt x="107200" y="46302"/>
                </a:lnTo>
                <a:lnTo>
                  <a:pt x="109437" y="46302"/>
                </a:lnTo>
                <a:lnTo>
                  <a:pt x="109437" y="46152"/>
                </a:lnTo>
                <a:lnTo>
                  <a:pt x="107200" y="46152"/>
                </a:lnTo>
                <a:lnTo>
                  <a:pt x="107200" y="43764"/>
                </a:lnTo>
                <a:lnTo>
                  <a:pt x="109437" y="43764"/>
                </a:lnTo>
                <a:lnTo>
                  <a:pt x="109437" y="43616"/>
                </a:lnTo>
                <a:lnTo>
                  <a:pt x="107200" y="43616"/>
                </a:lnTo>
                <a:lnTo>
                  <a:pt x="107200" y="41226"/>
                </a:lnTo>
                <a:lnTo>
                  <a:pt x="109437" y="41226"/>
                </a:lnTo>
                <a:lnTo>
                  <a:pt x="109437" y="41079"/>
                </a:lnTo>
                <a:lnTo>
                  <a:pt x="107200" y="41079"/>
                </a:lnTo>
                <a:lnTo>
                  <a:pt x="107200" y="38690"/>
                </a:lnTo>
                <a:lnTo>
                  <a:pt x="109437" y="38690"/>
                </a:lnTo>
                <a:lnTo>
                  <a:pt x="109437" y="38540"/>
                </a:lnTo>
                <a:lnTo>
                  <a:pt x="107200" y="38540"/>
                </a:lnTo>
                <a:lnTo>
                  <a:pt x="107200" y="36152"/>
                </a:lnTo>
                <a:lnTo>
                  <a:pt x="109437" y="36152"/>
                </a:lnTo>
                <a:lnTo>
                  <a:pt x="109437" y="36003"/>
                </a:lnTo>
                <a:lnTo>
                  <a:pt x="107200" y="36003"/>
                </a:lnTo>
                <a:lnTo>
                  <a:pt x="107200" y="33614"/>
                </a:lnTo>
                <a:lnTo>
                  <a:pt x="109437" y="33614"/>
                </a:lnTo>
                <a:lnTo>
                  <a:pt x="109437" y="33466"/>
                </a:lnTo>
                <a:lnTo>
                  <a:pt x="107200" y="33466"/>
                </a:lnTo>
                <a:lnTo>
                  <a:pt x="107200" y="31077"/>
                </a:lnTo>
                <a:lnTo>
                  <a:pt x="109437" y="31077"/>
                </a:lnTo>
                <a:lnTo>
                  <a:pt x="109437" y="30928"/>
                </a:lnTo>
                <a:lnTo>
                  <a:pt x="107200" y="30928"/>
                </a:lnTo>
                <a:lnTo>
                  <a:pt x="107200" y="28540"/>
                </a:lnTo>
                <a:lnTo>
                  <a:pt x="109437" y="28540"/>
                </a:lnTo>
                <a:lnTo>
                  <a:pt x="109437" y="28391"/>
                </a:lnTo>
                <a:lnTo>
                  <a:pt x="107200" y="28391"/>
                </a:lnTo>
                <a:lnTo>
                  <a:pt x="107200" y="26002"/>
                </a:lnTo>
                <a:lnTo>
                  <a:pt x="109437" y="26002"/>
                </a:lnTo>
                <a:lnTo>
                  <a:pt x="109437" y="25854"/>
                </a:lnTo>
                <a:lnTo>
                  <a:pt x="107200" y="25854"/>
                </a:lnTo>
                <a:lnTo>
                  <a:pt x="107200" y="23465"/>
                </a:lnTo>
                <a:lnTo>
                  <a:pt x="109437" y="23465"/>
                </a:lnTo>
                <a:lnTo>
                  <a:pt x="109437" y="23316"/>
                </a:lnTo>
                <a:lnTo>
                  <a:pt x="107200" y="23316"/>
                </a:lnTo>
                <a:lnTo>
                  <a:pt x="107200" y="20928"/>
                </a:lnTo>
                <a:lnTo>
                  <a:pt x="109437" y="20928"/>
                </a:lnTo>
                <a:lnTo>
                  <a:pt x="109437" y="20778"/>
                </a:lnTo>
                <a:lnTo>
                  <a:pt x="107200" y="20778"/>
                </a:lnTo>
                <a:lnTo>
                  <a:pt x="107200" y="18389"/>
                </a:lnTo>
                <a:lnTo>
                  <a:pt x="109437" y="18389"/>
                </a:lnTo>
                <a:lnTo>
                  <a:pt x="109437" y="18242"/>
                </a:lnTo>
                <a:lnTo>
                  <a:pt x="107200" y="18242"/>
                </a:lnTo>
                <a:lnTo>
                  <a:pt x="107200" y="15853"/>
                </a:lnTo>
                <a:lnTo>
                  <a:pt x="109437" y="15853"/>
                </a:lnTo>
                <a:lnTo>
                  <a:pt x="109437" y="15704"/>
                </a:lnTo>
                <a:lnTo>
                  <a:pt x="107200" y="15704"/>
                </a:lnTo>
                <a:lnTo>
                  <a:pt x="107200" y="13316"/>
                </a:lnTo>
                <a:lnTo>
                  <a:pt x="109437" y="13316"/>
                </a:lnTo>
                <a:lnTo>
                  <a:pt x="109437" y="13166"/>
                </a:lnTo>
                <a:lnTo>
                  <a:pt x="107200" y="13166"/>
                </a:lnTo>
                <a:lnTo>
                  <a:pt x="107200" y="10777"/>
                </a:lnTo>
                <a:lnTo>
                  <a:pt x="109437" y="10777"/>
                </a:lnTo>
                <a:lnTo>
                  <a:pt x="109437" y="10629"/>
                </a:lnTo>
                <a:lnTo>
                  <a:pt x="107200" y="10629"/>
                </a:lnTo>
                <a:lnTo>
                  <a:pt x="107200" y="8240"/>
                </a:lnTo>
                <a:lnTo>
                  <a:pt x="109437" y="8240"/>
                </a:lnTo>
                <a:lnTo>
                  <a:pt x="109437" y="8092"/>
                </a:lnTo>
                <a:lnTo>
                  <a:pt x="107200" y="8092"/>
                </a:lnTo>
                <a:lnTo>
                  <a:pt x="107200" y="5703"/>
                </a:lnTo>
                <a:lnTo>
                  <a:pt x="109437" y="5703"/>
                </a:lnTo>
                <a:lnTo>
                  <a:pt x="109437" y="5554"/>
                </a:lnTo>
                <a:lnTo>
                  <a:pt x="107200" y="5554"/>
                </a:lnTo>
                <a:lnTo>
                  <a:pt x="107200" y="3165"/>
                </a:lnTo>
                <a:close/>
              </a:path>
            </a:pathLst>
          </a:custGeom>
          <a:solidFill>
            <a:srgbClr val="FFFFFF">
              <a:alpha val="6651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1" name="Google Shape;261;p32"/>
          <p:cNvSpPr txBox="1"/>
          <p:nvPr>
            <p:ph type="title"/>
          </p:nvPr>
        </p:nvSpPr>
        <p:spPr>
          <a:xfrm>
            <a:off x="720000" y="445025"/>
            <a:ext cx="7704000" cy="572700"/>
          </a:xfrm>
          <a:prstGeom prst="rect">
            <a:avLst/>
          </a:prstGeom>
        </p:spPr>
        <p:txBody>
          <a:bodyPr anchorCtr="0" anchor="t" bIns="91425" lIns="91425" spcFirstLastPara="1" rIns="91425" wrap="square" tIns="91425">
            <a:noAutofit/>
          </a:bodyPr>
          <a:lstStyle>
            <a:lvl1pPr lvl="0">
              <a:spcBef>
                <a:spcPts val="0"/>
              </a:spcBef>
              <a:spcAft>
                <a:spcPts val="0"/>
              </a:spcAft>
              <a:buSzPts val="3800"/>
              <a:buNone/>
              <a:defRPr/>
            </a:lvl1pPr>
            <a:lvl2pPr lvl="1">
              <a:spcBef>
                <a:spcPts val="0"/>
              </a:spcBef>
              <a:spcAft>
                <a:spcPts val="0"/>
              </a:spcAft>
              <a:buSzPts val="3800"/>
              <a:buNone/>
              <a:defRPr/>
            </a:lvl2pPr>
            <a:lvl3pPr lvl="2">
              <a:spcBef>
                <a:spcPts val="0"/>
              </a:spcBef>
              <a:spcAft>
                <a:spcPts val="0"/>
              </a:spcAft>
              <a:buSzPts val="3800"/>
              <a:buNone/>
              <a:defRPr/>
            </a:lvl3pPr>
            <a:lvl4pPr lvl="3">
              <a:spcBef>
                <a:spcPts val="0"/>
              </a:spcBef>
              <a:spcAft>
                <a:spcPts val="0"/>
              </a:spcAft>
              <a:buSzPts val="3800"/>
              <a:buNone/>
              <a:defRPr/>
            </a:lvl4pPr>
            <a:lvl5pPr lvl="4">
              <a:spcBef>
                <a:spcPts val="0"/>
              </a:spcBef>
              <a:spcAft>
                <a:spcPts val="0"/>
              </a:spcAft>
              <a:buSzPts val="3800"/>
              <a:buNone/>
              <a:defRPr/>
            </a:lvl5pPr>
            <a:lvl6pPr lvl="5">
              <a:spcBef>
                <a:spcPts val="0"/>
              </a:spcBef>
              <a:spcAft>
                <a:spcPts val="0"/>
              </a:spcAft>
              <a:buSzPts val="3800"/>
              <a:buNone/>
              <a:defRPr/>
            </a:lvl6pPr>
            <a:lvl7pPr lvl="6">
              <a:spcBef>
                <a:spcPts val="0"/>
              </a:spcBef>
              <a:spcAft>
                <a:spcPts val="0"/>
              </a:spcAft>
              <a:buSzPts val="3800"/>
              <a:buNone/>
              <a:defRPr/>
            </a:lvl7pPr>
            <a:lvl8pPr lvl="7">
              <a:spcBef>
                <a:spcPts val="0"/>
              </a:spcBef>
              <a:spcAft>
                <a:spcPts val="0"/>
              </a:spcAft>
              <a:buSzPts val="3800"/>
              <a:buNone/>
              <a:defRPr/>
            </a:lvl8pPr>
            <a:lvl9pPr lvl="8">
              <a:spcBef>
                <a:spcPts val="0"/>
              </a:spcBef>
              <a:spcAft>
                <a:spcPts val="0"/>
              </a:spcAft>
              <a:buSzPts val="3800"/>
              <a:buNone/>
              <a:defRPr/>
            </a:lvl9pPr>
          </a:lstStyle>
          <a:p/>
        </p:txBody>
      </p:sp>
      <p:grpSp>
        <p:nvGrpSpPr>
          <p:cNvPr id="262" name="Google Shape;262;p32"/>
          <p:cNvGrpSpPr/>
          <p:nvPr/>
        </p:nvGrpSpPr>
        <p:grpSpPr>
          <a:xfrm flipH="1" rot="-2858425">
            <a:off x="4128953" y="4553279"/>
            <a:ext cx="612095" cy="498451"/>
            <a:chOff x="1172345" y="3856132"/>
            <a:chExt cx="228133" cy="185791"/>
          </a:xfrm>
        </p:grpSpPr>
        <p:sp>
          <p:nvSpPr>
            <p:cNvPr id="263" name="Google Shape;263;p32"/>
            <p:cNvSpPr/>
            <p:nvPr/>
          </p:nvSpPr>
          <p:spPr>
            <a:xfrm>
              <a:off x="1177601" y="3856132"/>
              <a:ext cx="198567" cy="185791"/>
            </a:xfrm>
            <a:custGeom>
              <a:rect b="b" l="l" r="r" t="t"/>
              <a:pathLst>
                <a:path extrusionOk="0" h="2545" w="2720">
                  <a:moveTo>
                    <a:pt x="2719" y="1312"/>
                  </a:moveTo>
                  <a:cubicBezTo>
                    <a:pt x="2334" y="2544"/>
                    <a:pt x="1067" y="2516"/>
                    <a:pt x="0" y="1337"/>
                  </a:cubicBezTo>
                  <a:cubicBezTo>
                    <a:pt x="725" y="1281"/>
                    <a:pt x="1121" y="1"/>
                    <a:pt x="2719" y="1312"/>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4" name="Google Shape;264;p32"/>
            <p:cNvSpPr/>
            <p:nvPr/>
          </p:nvSpPr>
          <p:spPr>
            <a:xfrm>
              <a:off x="1181397" y="3951181"/>
              <a:ext cx="194771" cy="89282"/>
            </a:xfrm>
            <a:custGeom>
              <a:rect b="b" l="l" r="r" t="t"/>
              <a:pathLst>
                <a:path extrusionOk="0" h="1223" w="2668">
                  <a:moveTo>
                    <a:pt x="2667" y="10"/>
                  </a:moveTo>
                  <a:cubicBezTo>
                    <a:pt x="2288" y="1222"/>
                    <a:pt x="1056" y="1215"/>
                    <a:pt x="1" y="92"/>
                  </a:cubicBezTo>
                  <a:cubicBezTo>
                    <a:pt x="3" y="74"/>
                    <a:pt x="4" y="63"/>
                    <a:pt x="4" y="63"/>
                  </a:cubicBezTo>
                  <a:cubicBezTo>
                    <a:pt x="300" y="245"/>
                    <a:pt x="1341" y="432"/>
                    <a:pt x="1787" y="381"/>
                  </a:cubicBezTo>
                  <a:cubicBezTo>
                    <a:pt x="2096" y="345"/>
                    <a:pt x="2419" y="166"/>
                    <a:pt x="2655" y="1"/>
                  </a:cubicBezTo>
                  <a:cubicBezTo>
                    <a:pt x="2660" y="4"/>
                    <a:pt x="2663" y="7"/>
                    <a:pt x="2667" y="10"/>
                  </a:cubicBezTo>
                  <a:close/>
                </a:path>
              </a:pathLst>
            </a:custGeom>
            <a:solidFill>
              <a:srgbClr val="2D4E46">
                <a:alpha val="5116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5" name="Google Shape;265;p32"/>
            <p:cNvSpPr/>
            <p:nvPr/>
          </p:nvSpPr>
          <p:spPr>
            <a:xfrm>
              <a:off x="1172345" y="3878836"/>
              <a:ext cx="208860" cy="146078"/>
            </a:xfrm>
            <a:custGeom>
              <a:rect b="b" l="l" r="r" t="t"/>
              <a:pathLst>
                <a:path extrusionOk="0" h="2001" w="2861">
                  <a:moveTo>
                    <a:pt x="2446" y="1697"/>
                  </a:moveTo>
                  <a:cubicBezTo>
                    <a:pt x="2621" y="1538"/>
                    <a:pt x="2761" y="1313"/>
                    <a:pt x="2853" y="1021"/>
                  </a:cubicBezTo>
                  <a:lnTo>
                    <a:pt x="2853" y="1021"/>
                  </a:lnTo>
                  <a:cubicBezTo>
                    <a:pt x="2860" y="997"/>
                    <a:pt x="2853" y="969"/>
                    <a:pt x="2832" y="952"/>
                  </a:cubicBezTo>
                  <a:cubicBezTo>
                    <a:pt x="1673" y="1"/>
                    <a:pt x="1123" y="371"/>
                    <a:pt x="637" y="697"/>
                  </a:cubicBezTo>
                  <a:cubicBezTo>
                    <a:pt x="447" y="826"/>
                    <a:pt x="268" y="946"/>
                    <a:pt x="70" y="963"/>
                  </a:cubicBezTo>
                  <a:cubicBezTo>
                    <a:pt x="55" y="964"/>
                    <a:pt x="41" y="969"/>
                    <a:pt x="30" y="979"/>
                  </a:cubicBezTo>
                  <a:cubicBezTo>
                    <a:pt x="4" y="1003"/>
                    <a:pt x="1" y="1043"/>
                    <a:pt x="25" y="1069"/>
                  </a:cubicBezTo>
                  <a:cubicBezTo>
                    <a:pt x="417" y="1503"/>
                    <a:pt x="837" y="1784"/>
                    <a:pt x="1233" y="1908"/>
                  </a:cubicBezTo>
                  <a:cubicBezTo>
                    <a:pt x="1463" y="1981"/>
                    <a:pt x="1685" y="2000"/>
                    <a:pt x="1890" y="1965"/>
                  </a:cubicBezTo>
                  <a:cubicBezTo>
                    <a:pt x="2097" y="1931"/>
                    <a:pt x="2286" y="1841"/>
                    <a:pt x="2446" y="1697"/>
                  </a:cubicBezTo>
                  <a:close/>
                  <a:moveTo>
                    <a:pt x="2717" y="1024"/>
                  </a:moveTo>
                  <a:cubicBezTo>
                    <a:pt x="2633" y="1274"/>
                    <a:pt x="2510" y="1466"/>
                    <a:pt x="2359" y="1602"/>
                  </a:cubicBezTo>
                  <a:cubicBezTo>
                    <a:pt x="2219" y="1729"/>
                    <a:pt x="2052" y="1809"/>
                    <a:pt x="1869" y="1839"/>
                  </a:cubicBezTo>
                  <a:cubicBezTo>
                    <a:pt x="1684" y="1870"/>
                    <a:pt x="1483" y="1852"/>
                    <a:pt x="1271" y="1786"/>
                  </a:cubicBezTo>
                  <a:cubicBezTo>
                    <a:pt x="923" y="1677"/>
                    <a:pt x="553" y="1437"/>
                    <a:pt x="200" y="1070"/>
                  </a:cubicBezTo>
                  <a:cubicBezTo>
                    <a:pt x="381" y="1025"/>
                    <a:pt x="540" y="916"/>
                    <a:pt x="709" y="804"/>
                  </a:cubicBezTo>
                  <a:cubicBezTo>
                    <a:pt x="1153" y="505"/>
                    <a:pt x="1655" y="167"/>
                    <a:pt x="2717" y="1024"/>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6" name="Google Shape;266;p32"/>
            <p:cNvSpPr/>
            <p:nvPr/>
          </p:nvSpPr>
          <p:spPr>
            <a:xfrm>
              <a:off x="1205488" y="3937895"/>
              <a:ext cx="40808" cy="58840"/>
            </a:xfrm>
            <a:custGeom>
              <a:rect b="b" l="l" r="r" t="t"/>
              <a:pathLst>
                <a:path extrusionOk="0" h="806" w="559">
                  <a:moveTo>
                    <a:pt x="67" y="9"/>
                  </a:moveTo>
                  <a:cubicBezTo>
                    <a:pt x="45" y="0"/>
                    <a:pt x="18" y="12"/>
                    <a:pt x="10" y="35"/>
                  </a:cubicBezTo>
                  <a:cubicBezTo>
                    <a:pt x="1" y="59"/>
                    <a:pt x="13" y="85"/>
                    <a:pt x="36" y="94"/>
                  </a:cubicBezTo>
                  <a:cubicBezTo>
                    <a:pt x="173" y="144"/>
                    <a:pt x="262" y="265"/>
                    <a:pt x="364" y="404"/>
                  </a:cubicBezTo>
                  <a:cubicBezTo>
                    <a:pt x="393" y="444"/>
                    <a:pt x="424" y="485"/>
                    <a:pt x="456" y="526"/>
                  </a:cubicBezTo>
                  <a:cubicBezTo>
                    <a:pt x="424" y="576"/>
                    <a:pt x="390" y="620"/>
                    <a:pt x="355" y="653"/>
                  </a:cubicBezTo>
                  <a:cubicBezTo>
                    <a:pt x="318" y="688"/>
                    <a:pt x="278" y="711"/>
                    <a:pt x="231" y="715"/>
                  </a:cubicBezTo>
                  <a:cubicBezTo>
                    <a:pt x="205" y="717"/>
                    <a:pt x="187" y="739"/>
                    <a:pt x="190" y="763"/>
                  </a:cubicBezTo>
                  <a:cubicBezTo>
                    <a:pt x="191" y="788"/>
                    <a:pt x="213" y="806"/>
                    <a:pt x="238" y="804"/>
                  </a:cubicBezTo>
                  <a:cubicBezTo>
                    <a:pt x="307" y="798"/>
                    <a:pt x="365" y="768"/>
                    <a:pt x="417" y="719"/>
                  </a:cubicBezTo>
                  <a:cubicBezTo>
                    <a:pt x="464" y="675"/>
                    <a:pt x="505" y="617"/>
                    <a:pt x="548" y="549"/>
                  </a:cubicBezTo>
                  <a:cubicBezTo>
                    <a:pt x="559" y="533"/>
                    <a:pt x="559" y="511"/>
                    <a:pt x="546" y="494"/>
                  </a:cubicBezTo>
                  <a:cubicBezTo>
                    <a:pt x="507" y="446"/>
                    <a:pt x="472" y="398"/>
                    <a:pt x="437" y="351"/>
                  </a:cubicBezTo>
                  <a:cubicBezTo>
                    <a:pt x="326" y="200"/>
                    <a:pt x="229" y="69"/>
                    <a:pt x="67" y="9"/>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7" name="Google Shape;267;p32"/>
            <p:cNvSpPr/>
            <p:nvPr/>
          </p:nvSpPr>
          <p:spPr>
            <a:xfrm>
              <a:off x="1172564" y="3929573"/>
              <a:ext cx="227914" cy="59059"/>
            </a:xfrm>
            <a:custGeom>
              <a:rect b="b" l="l" r="r" t="t"/>
              <a:pathLst>
                <a:path extrusionOk="0" h="809" w="3122">
                  <a:moveTo>
                    <a:pt x="3100" y="112"/>
                  </a:moveTo>
                  <a:cubicBezTo>
                    <a:pt x="3122" y="85"/>
                    <a:pt x="3118" y="45"/>
                    <a:pt x="3091" y="22"/>
                  </a:cubicBezTo>
                  <a:cubicBezTo>
                    <a:pt x="3063" y="1"/>
                    <a:pt x="3022" y="5"/>
                    <a:pt x="3001" y="32"/>
                  </a:cubicBezTo>
                  <a:cubicBezTo>
                    <a:pt x="2719" y="381"/>
                    <a:pt x="2298" y="543"/>
                    <a:pt x="1866" y="596"/>
                  </a:cubicBezTo>
                  <a:cubicBezTo>
                    <a:pt x="1203" y="678"/>
                    <a:pt x="518" y="507"/>
                    <a:pt x="255" y="365"/>
                  </a:cubicBezTo>
                  <a:cubicBezTo>
                    <a:pt x="225" y="349"/>
                    <a:pt x="199" y="335"/>
                    <a:pt x="177" y="322"/>
                  </a:cubicBezTo>
                  <a:cubicBezTo>
                    <a:pt x="151" y="307"/>
                    <a:pt x="128" y="294"/>
                    <a:pt x="107" y="281"/>
                  </a:cubicBezTo>
                  <a:cubicBezTo>
                    <a:pt x="76" y="263"/>
                    <a:pt x="37" y="272"/>
                    <a:pt x="19" y="303"/>
                  </a:cubicBezTo>
                  <a:cubicBezTo>
                    <a:pt x="1" y="333"/>
                    <a:pt x="10" y="373"/>
                    <a:pt x="41" y="390"/>
                  </a:cubicBezTo>
                  <a:cubicBezTo>
                    <a:pt x="63" y="404"/>
                    <a:pt x="88" y="419"/>
                    <a:pt x="113" y="433"/>
                  </a:cubicBezTo>
                  <a:cubicBezTo>
                    <a:pt x="140" y="448"/>
                    <a:pt x="166" y="463"/>
                    <a:pt x="193" y="477"/>
                  </a:cubicBezTo>
                  <a:cubicBezTo>
                    <a:pt x="472" y="627"/>
                    <a:pt x="1191" y="808"/>
                    <a:pt x="1881" y="724"/>
                  </a:cubicBezTo>
                  <a:cubicBezTo>
                    <a:pt x="2343" y="666"/>
                    <a:pt x="2794" y="491"/>
                    <a:pt x="3100" y="112"/>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8" name="Google Shape;268;p32"/>
            <p:cNvSpPr/>
            <p:nvPr/>
          </p:nvSpPr>
          <p:spPr>
            <a:xfrm>
              <a:off x="1232353" y="3920885"/>
              <a:ext cx="106000" cy="31683"/>
            </a:xfrm>
            <a:custGeom>
              <a:rect b="b" l="l" r="r" t="t"/>
              <a:pathLst>
                <a:path extrusionOk="0" h="434" w="1452">
                  <a:moveTo>
                    <a:pt x="1094" y="43"/>
                  </a:moveTo>
                  <a:cubicBezTo>
                    <a:pt x="952" y="8"/>
                    <a:pt x="835" y="1"/>
                    <a:pt x="690" y="13"/>
                  </a:cubicBezTo>
                  <a:cubicBezTo>
                    <a:pt x="454" y="43"/>
                    <a:pt x="198" y="122"/>
                    <a:pt x="44" y="317"/>
                  </a:cubicBezTo>
                  <a:cubicBezTo>
                    <a:pt x="39" y="326"/>
                    <a:pt x="34" y="333"/>
                    <a:pt x="28" y="341"/>
                  </a:cubicBezTo>
                  <a:cubicBezTo>
                    <a:pt x="24" y="345"/>
                    <a:pt x="21" y="349"/>
                    <a:pt x="18" y="354"/>
                  </a:cubicBezTo>
                  <a:cubicBezTo>
                    <a:pt x="14" y="359"/>
                    <a:pt x="5" y="366"/>
                    <a:pt x="3" y="371"/>
                  </a:cubicBezTo>
                  <a:cubicBezTo>
                    <a:pt x="1" y="383"/>
                    <a:pt x="17" y="388"/>
                    <a:pt x="25" y="389"/>
                  </a:cubicBezTo>
                  <a:cubicBezTo>
                    <a:pt x="35" y="391"/>
                    <a:pt x="42" y="391"/>
                    <a:pt x="50" y="389"/>
                  </a:cubicBezTo>
                  <a:cubicBezTo>
                    <a:pt x="65" y="388"/>
                    <a:pt x="76" y="383"/>
                    <a:pt x="90" y="379"/>
                  </a:cubicBezTo>
                  <a:cubicBezTo>
                    <a:pt x="325" y="298"/>
                    <a:pt x="441" y="260"/>
                    <a:pt x="699" y="260"/>
                  </a:cubicBezTo>
                  <a:cubicBezTo>
                    <a:pt x="816" y="264"/>
                    <a:pt x="912" y="277"/>
                    <a:pt x="1026" y="306"/>
                  </a:cubicBezTo>
                  <a:cubicBezTo>
                    <a:pt x="1224" y="362"/>
                    <a:pt x="1270" y="434"/>
                    <a:pt x="1340" y="300"/>
                  </a:cubicBezTo>
                  <a:cubicBezTo>
                    <a:pt x="1452" y="140"/>
                    <a:pt x="1260" y="94"/>
                    <a:pt x="1094" y="43"/>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9" name="Google Shape;269;p32"/>
            <p:cNvSpPr/>
            <p:nvPr/>
          </p:nvSpPr>
          <p:spPr>
            <a:xfrm>
              <a:off x="1227389" y="3923805"/>
              <a:ext cx="79208" cy="86508"/>
            </a:xfrm>
            <a:custGeom>
              <a:rect b="b" l="l" r="r" t="t"/>
              <a:pathLst>
                <a:path extrusionOk="0" h="1185" w="1085">
                  <a:moveTo>
                    <a:pt x="57" y="4"/>
                  </a:moveTo>
                  <a:cubicBezTo>
                    <a:pt x="33" y="0"/>
                    <a:pt x="10" y="16"/>
                    <a:pt x="5" y="40"/>
                  </a:cubicBezTo>
                  <a:cubicBezTo>
                    <a:pt x="0" y="65"/>
                    <a:pt x="17" y="88"/>
                    <a:pt x="41" y="93"/>
                  </a:cubicBezTo>
                  <a:cubicBezTo>
                    <a:pt x="86" y="101"/>
                    <a:pt x="136" y="114"/>
                    <a:pt x="186" y="134"/>
                  </a:cubicBezTo>
                  <a:cubicBezTo>
                    <a:pt x="238" y="154"/>
                    <a:pt x="291" y="182"/>
                    <a:pt x="345" y="218"/>
                  </a:cubicBezTo>
                  <a:cubicBezTo>
                    <a:pt x="475" y="307"/>
                    <a:pt x="583" y="421"/>
                    <a:pt x="678" y="523"/>
                  </a:cubicBezTo>
                  <a:cubicBezTo>
                    <a:pt x="781" y="631"/>
                    <a:pt x="871" y="727"/>
                    <a:pt x="967" y="770"/>
                  </a:cubicBezTo>
                  <a:cubicBezTo>
                    <a:pt x="904" y="860"/>
                    <a:pt x="802" y="945"/>
                    <a:pt x="674" y="1003"/>
                  </a:cubicBezTo>
                  <a:cubicBezTo>
                    <a:pt x="544" y="1062"/>
                    <a:pt x="391" y="1093"/>
                    <a:pt x="224" y="1074"/>
                  </a:cubicBezTo>
                  <a:cubicBezTo>
                    <a:pt x="199" y="1071"/>
                    <a:pt x="178" y="1089"/>
                    <a:pt x="175" y="1113"/>
                  </a:cubicBezTo>
                  <a:cubicBezTo>
                    <a:pt x="172" y="1138"/>
                    <a:pt x="190" y="1161"/>
                    <a:pt x="214" y="1163"/>
                  </a:cubicBezTo>
                  <a:cubicBezTo>
                    <a:pt x="398" y="1184"/>
                    <a:pt x="569" y="1150"/>
                    <a:pt x="711" y="1085"/>
                  </a:cubicBezTo>
                  <a:cubicBezTo>
                    <a:pt x="877" y="1009"/>
                    <a:pt x="1005" y="891"/>
                    <a:pt x="1073" y="770"/>
                  </a:cubicBezTo>
                  <a:cubicBezTo>
                    <a:pt x="1076" y="766"/>
                    <a:pt x="1078" y="761"/>
                    <a:pt x="1080" y="755"/>
                  </a:cubicBezTo>
                  <a:cubicBezTo>
                    <a:pt x="1085" y="731"/>
                    <a:pt x="1069" y="707"/>
                    <a:pt x="1045" y="702"/>
                  </a:cubicBezTo>
                  <a:cubicBezTo>
                    <a:pt x="952" y="683"/>
                    <a:pt x="856" y="581"/>
                    <a:pt x="743" y="461"/>
                  </a:cubicBezTo>
                  <a:cubicBezTo>
                    <a:pt x="645" y="356"/>
                    <a:pt x="534" y="239"/>
                    <a:pt x="395" y="144"/>
                  </a:cubicBezTo>
                  <a:cubicBezTo>
                    <a:pt x="336" y="103"/>
                    <a:pt x="276" y="73"/>
                    <a:pt x="220" y="50"/>
                  </a:cubicBezTo>
                  <a:cubicBezTo>
                    <a:pt x="163" y="28"/>
                    <a:pt x="108" y="13"/>
                    <a:pt x="57" y="4"/>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0" name="Google Shape;270;p32"/>
            <p:cNvSpPr/>
            <p:nvPr/>
          </p:nvSpPr>
          <p:spPr>
            <a:xfrm>
              <a:off x="1274257" y="3905409"/>
              <a:ext cx="78697" cy="116512"/>
            </a:xfrm>
            <a:custGeom>
              <a:rect b="b" l="l" r="r" t="t"/>
              <a:pathLst>
                <a:path extrusionOk="0" h="1596" w="1078">
                  <a:moveTo>
                    <a:pt x="77" y="15"/>
                  </a:moveTo>
                  <a:cubicBezTo>
                    <a:pt x="57" y="1"/>
                    <a:pt x="29" y="5"/>
                    <a:pt x="15" y="25"/>
                  </a:cubicBezTo>
                  <a:cubicBezTo>
                    <a:pt x="0" y="46"/>
                    <a:pt x="5" y="74"/>
                    <a:pt x="25" y="88"/>
                  </a:cubicBezTo>
                  <a:cubicBezTo>
                    <a:pt x="152" y="179"/>
                    <a:pt x="271" y="299"/>
                    <a:pt x="390" y="421"/>
                  </a:cubicBezTo>
                  <a:cubicBezTo>
                    <a:pt x="571" y="606"/>
                    <a:pt x="754" y="792"/>
                    <a:pt x="977" y="885"/>
                  </a:cubicBezTo>
                  <a:cubicBezTo>
                    <a:pt x="948" y="1003"/>
                    <a:pt x="883" y="1138"/>
                    <a:pt x="782" y="1255"/>
                  </a:cubicBezTo>
                  <a:cubicBezTo>
                    <a:pt x="690" y="1361"/>
                    <a:pt x="569" y="1453"/>
                    <a:pt x="419" y="1503"/>
                  </a:cubicBezTo>
                  <a:cubicBezTo>
                    <a:pt x="396" y="1511"/>
                    <a:pt x="383" y="1537"/>
                    <a:pt x="391" y="1560"/>
                  </a:cubicBezTo>
                  <a:cubicBezTo>
                    <a:pt x="399" y="1583"/>
                    <a:pt x="425" y="1596"/>
                    <a:pt x="448" y="1588"/>
                  </a:cubicBezTo>
                  <a:cubicBezTo>
                    <a:pt x="614" y="1532"/>
                    <a:pt x="748" y="1431"/>
                    <a:pt x="850" y="1314"/>
                  </a:cubicBezTo>
                  <a:cubicBezTo>
                    <a:pt x="972" y="1172"/>
                    <a:pt x="1047" y="1007"/>
                    <a:pt x="1073" y="866"/>
                  </a:cubicBezTo>
                  <a:cubicBezTo>
                    <a:pt x="1078" y="845"/>
                    <a:pt x="1065" y="823"/>
                    <a:pt x="1044" y="815"/>
                  </a:cubicBezTo>
                  <a:cubicBezTo>
                    <a:pt x="823" y="735"/>
                    <a:pt x="638" y="545"/>
                    <a:pt x="453" y="358"/>
                  </a:cubicBezTo>
                  <a:cubicBezTo>
                    <a:pt x="332" y="234"/>
                    <a:pt x="211" y="110"/>
                    <a:pt x="77" y="15"/>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71" name="Google Shape;271;p32"/>
          <p:cNvGrpSpPr/>
          <p:nvPr/>
        </p:nvGrpSpPr>
        <p:grpSpPr>
          <a:xfrm flipH="1">
            <a:off x="7896291" y="4594252"/>
            <a:ext cx="1107939" cy="416498"/>
            <a:chOff x="2881584" y="2807119"/>
            <a:chExt cx="317534" cy="119361"/>
          </a:xfrm>
        </p:grpSpPr>
        <p:sp>
          <p:nvSpPr>
            <p:cNvPr id="272" name="Google Shape;272;p32"/>
            <p:cNvSpPr/>
            <p:nvPr/>
          </p:nvSpPr>
          <p:spPr>
            <a:xfrm>
              <a:off x="2885537" y="2807119"/>
              <a:ext cx="312500" cy="116026"/>
            </a:xfrm>
            <a:custGeom>
              <a:rect b="b" l="l" r="r" t="t"/>
              <a:pathLst>
                <a:path extrusionOk="0" h="3757" w="10119">
                  <a:moveTo>
                    <a:pt x="1" y="2733"/>
                  </a:moveTo>
                  <a:cubicBezTo>
                    <a:pt x="1416" y="2751"/>
                    <a:pt x="2029" y="2819"/>
                    <a:pt x="2029" y="2819"/>
                  </a:cubicBezTo>
                  <a:cubicBezTo>
                    <a:pt x="2029" y="2819"/>
                    <a:pt x="1825" y="3723"/>
                    <a:pt x="2933" y="3739"/>
                  </a:cubicBezTo>
                  <a:cubicBezTo>
                    <a:pt x="4042" y="3757"/>
                    <a:pt x="4076" y="3006"/>
                    <a:pt x="4076" y="3006"/>
                  </a:cubicBezTo>
                  <a:cubicBezTo>
                    <a:pt x="4076" y="3006"/>
                    <a:pt x="4416" y="3364"/>
                    <a:pt x="4894" y="3261"/>
                  </a:cubicBezTo>
                  <a:cubicBezTo>
                    <a:pt x="5372" y="3159"/>
                    <a:pt x="5406" y="2751"/>
                    <a:pt x="5406" y="2751"/>
                  </a:cubicBezTo>
                  <a:lnTo>
                    <a:pt x="10034" y="2751"/>
                  </a:lnTo>
                  <a:cubicBezTo>
                    <a:pt x="10119" y="2751"/>
                    <a:pt x="9396" y="2680"/>
                    <a:pt x="9264" y="2592"/>
                  </a:cubicBezTo>
                  <a:cubicBezTo>
                    <a:pt x="9130" y="2502"/>
                    <a:pt x="9047" y="2394"/>
                    <a:pt x="8833" y="2360"/>
                  </a:cubicBezTo>
                  <a:cubicBezTo>
                    <a:pt x="8539" y="2314"/>
                    <a:pt x="8086" y="2456"/>
                    <a:pt x="7841" y="2382"/>
                  </a:cubicBezTo>
                  <a:cubicBezTo>
                    <a:pt x="7301" y="2220"/>
                    <a:pt x="7427" y="1523"/>
                    <a:pt x="6240" y="1864"/>
                  </a:cubicBezTo>
                  <a:cubicBezTo>
                    <a:pt x="6240" y="1864"/>
                    <a:pt x="6700" y="892"/>
                    <a:pt x="6122" y="739"/>
                  </a:cubicBezTo>
                  <a:cubicBezTo>
                    <a:pt x="5542" y="585"/>
                    <a:pt x="5082" y="1216"/>
                    <a:pt x="5082" y="1216"/>
                  </a:cubicBezTo>
                  <a:cubicBezTo>
                    <a:pt x="5082" y="1216"/>
                    <a:pt x="5286" y="312"/>
                    <a:pt x="4195" y="278"/>
                  </a:cubicBezTo>
                  <a:cubicBezTo>
                    <a:pt x="3104" y="244"/>
                    <a:pt x="3479" y="1182"/>
                    <a:pt x="3479" y="1182"/>
                  </a:cubicBezTo>
                  <a:cubicBezTo>
                    <a:pt x="2887" y="0"/>
                    <a:pt x="1269" y="1018"/>
                    <a:pt x="2217" y="2290"/>
                  </a:cubicBezTo>
                  <a:cubicBezTo>
                    <a:pt x="2217" y="2290"/>
                    <a:pt x="1393" y="1739"/>
                    <a:pt x="756" y="2504"/>
                  </a:cubicBezTo>
                  <a:cubicBezTo>
                    <a:pt x="595" y="2697"/>
                    <a:pt x="269" y="2328"/>
                    <a:pt x="1" y="2733"/>
                  </a:cubicBez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3" name="Google Shape;273;p32"/>
            <p:cNvSpPr/>
            <p:nvPr/>
          </p:nvSpPr>
          <p:spPr>
            <a:xfrm>
              <a:off x="2881584" y="2811566"/>
              <a:ext cx="317534" cy="114914"/>
            </a:xfrm>
            <a:custGeom>
              <a:rect b="b" l="l" r="r" t="t"/>
              <a:pathLst>
                <a:path extrusionOk="0" h="3721" w="10282">
                  <a:moveTo>
                    <a:pt x="2031" y="2776"/>
                  </a:moveTo>
                  <a:cubicBezTo>
                    <a:pt x="1797" y="2756"/>
                    <a:pt x="1192" y="2715"/>
                    <a:pt x="134" y="2702"/>
                  </a:cubicBezTo>
                  <a:cubicBezTo>
                    <a:pt x="111" y="2703"/>
                    <a:pt x="88" y="2697"/>
                    <a:pt x="67" y="2683"/>
                  </a:cubicBezTo>
                  <a:cubicBezTo>
                    <a:pt x="15" y="2649"/>
                    <a:pt x="1" y="2579"/>
                    <a:pt x="35" y="2527"/>
                  </a:cubicBezTo>
                  <a:cubicBezTo>
                    <a:pt x="233" y="2228"/>
                    <a:pt x="450" y="2264"/>
                    <a:pt x="636" y="2295"/>
                  </a:cubicBezTo>
                  <a:cubicBezTo>
                    <a:pt x="709" y="2307"/>
                    <a:pt x="773" y="2318"/>
                    <a:pt x="798" y="2289"/>
                  </a:cubicBezTo>
                  <a:cubicBezTo>
                    <a:pt x="1229" y="1770"/>
                    <a:pt x="1736" y="1799"/>
                    <a:pt x="2065" y="1899"/>
                  </a:cubicBezTo>
                  <a:cubicBezTo>
                    <a:pt x="1890" y="1521"/>
                    <a:pt x="1914" y="1177"/>
                    <a:pt x="2050" y="913"/>
                  </a:cubicBezTo>
                  <a:cubicBezTo>
                    <a:pt x="2127" y="762"/>
                    <a:pt x="2243" y="637"/>
                    <a:pt x="2378" y="550"/>
                  </a:cubicBezTo>
                  <a:cubicBezTo>
                    <a:pt x="2514" y="461"/>
                    <a:pt x="2671" y="409"/>
                    <a:pt x="2833" y="403"/>
                  </a:cubicBezTo>
                  <a:cubicBezTo>
                    <a:pt x="3038" y="396"/>
                    <a:pt x="3249" y="461"/>
                    <a:pt x="3430" y="619"/>
                  </a:cubicBezTo>
                  <a:cubicBezTo>
                    <a:pt x="3449" y="324"/>
                    <a:pt x="3628" y="0"/>
                    <a:pt x="4326" y="22"/>
                  </a:cubicBezTo>
                  <a:cubicBezTo>
                    <a:pt x="5106" y="47"/>
                    <a:pt x="5296" y="471"/>
                    <a:pt x="5331" y="779"/>
                  </a:cubicBezTo>
                  <a:cubicBezTo>
                    <a:pt x="5538" y="595"/>
                    <a:pt x="5880" y="380"/>
                    <a:pt x="6277" y="486"/>
                  </a:cubicBezTo>
                  <a:cubicBezTo>
                    <a:pt x="6793" y="622"/>
                    <a:pt x="6664" y="1230"/>
                    <a:pt x="6553" y="1557"/>
                  </a:cubicBezTo>
                  <a:cubicBezTo>
                    <a:pt x="7232" y="1413"/>
                    <a:pt x="7444" y="1645"/>
                    <a:pt x="7656" y="1875"/>
                  </a:cubicBezTo>
                  <a:cubicBezTo>
                    <a:pt x="7752" y="1980"/>
                    <a:pt x="7848" y="2084"/>
                    <a:pt x="8001" y="2130"/>
                  </a:cubicBezTo>
                  <a:cubicBezTo>
                    <a:pt x="8109" y="2162"/>
                    <a:pt x="8287" y="2142"/>
                    <a:pt x="8468" y="2122"/>
                  </a:cubicBezTo>
                  <a:cubicBezTo>
                    <a:pt x="8645" y="2102"/>
                    <a:pt x="8824" y="2082"/>
                    <a:pt x="8978" y="2106"/>
                  </a:cubicBezTo>
                  <a:cubicBezTo>
                    <a:pt x="9168" y="2135"/>
                    <a:pt x="9266" y="2211"/>
                    <a:pt x="9368" y="2291"/>
                  </a:cubicBezTo>
                  <a:cubicBezTo>
                    <a:pt x="9396" y="2312"/>
                    <a:pt x="9425" y="2334"/>
                    <a:pt x="9455" y="2354"/>
                  </a:cubicBezTo>
                  <a:cubicBezTo>
                    <a:pt x="9526" y="2402"/>
                    <a:pt x="9901" y="2454"/>
                    <a:pt x="10081" y="2478"/>
                  </a:cubicBezTo>
                  <a:cubicBezTo>
                    <a:pt x="10203" y="2495"/>
                    <a:pt x="10282" y="2505"/>
                    <a:pt x="10282" y="2606"/>
                  </a:cubicBezTo>
                  <a:cubicBezTo>
                    <a:pt x="10282" y="2681"/>
                    <a:pt x="10243" y="2719"/>
                    <a:pt x="10162" y="2719"/>
                  </a:cubicBezTo>
                  <a:lnTo>
                    <a:pt x="5624" y="2719"/>
                  </a:lnTo>
                  <a:cubicBezTo>
                    <a:pt x="5578" y="2870"/>
                    <a:pt x="5443" y="3143"/>
                    <a:pt x="5045" y="3228"/>
                  </a:cubicBezTo>
                  <a:cubicBezTo>
                    <a:pt x="4708" y="3300"/>
                    <a:pt x="4431" y="3169"/>
                    <a:pt x="4272" y="3062"/>
                  </a:cubicBezTo>
                  <a:cubicBezTo>
                    <a:pt x="4181" y="3313"/>
                    <a:pt x="3903" y="3721"/>
                    <a:pt x="3060" y="3708"/>
                  </a:cubicBezTo>
                  <a:cubicBezTo>
                    <a:pt x="2081" y="3692"/>
                    <a:pt x="2015" y="3052"/>
                    <a:pt x="2031" y="2776"/>
                  </a:cubicBezTo>
                  <a:close/>
                  <a:moveTo>
                    <a:pt x="904" y="2493"/>
                  </a:moveTo>
                  <a:cubicBezTo>
                    <a:pt x="1778" y="2519"/>
                    <a:pt x="2169" y="2562"/>
                    <a:pt x="2169" y="2563"/>
                  </a:cubicBezTo>
                  <a:cubicBezTo>
                    <a:pt x="2231" y="2569"/>
                    <a:pt x="2276" y="2624"/>
                    <a:pt x="2270" y="2686"/>
                  </a:cubicBezTo>
                  <a:cubicBezTo>
                    <a:pt x="2269" y="2691"/>
                    <a:pt x="2268" y="2694"/>
                    <a:pt x="2268" y="2698"/>
                  </a:cubicBezTo>
                  <a:lnTo>
                    <a:pt x="2268" y="2698"/>
                  </a:lnTo>
                  <a:cubicBezTo>
                    <a:pt x="2267" y="2700"/>
                    <a:pt x="2093" y="3468"/>
                    <a:pt x="3063" y="3482"/>
                  </a:cubicBezTo>
                  <a:cubicBezTo>
                    <a:pt x="4062" y="3498"/>
                    <a:pt x="4091" y="2857"/>
                    <a:pt x="4091" y="2856"/>
                  </a:cubicBezTo>
                  <a:cubicBezTo>
                    <a:pt x="4095" y="2794"/>
                    <a:pt x="4148" y="2746"/>
                    <a:pt x="4210" y="2750"/>
                  </a:cubicBezTo>
                  <a:cubicBezTo>
                    <a:pt x="4240" y="2752"/>
                    <a:pt x="4268" y="2766"/>
                    <a:pt x="4286" y="2786"/>
                  </a:cubicBezTo>
                  <a:cubicBezTo>
                    <a:pt x="4314" y="2814"/>
                    <a:pt x="4603" y="3092"/>
                    <a:pt x="4998" y="3007"/>
                  </a:cubicBezTo>
                  <a:cubicBezTo>
                    <a:pt x="5394" y="2923"/>
                    <a:pt x="5421" y="2597"/>
                    <a:pt x="5421" y="2595"/>
                  </a:cubicBezTo>
                  <a:cubicBezTo>
                    <a:pt x="5427" y="2538"/>
                    <a:pt x="5476" y="2494"/>
                    <a:pt x="5533" y="2494"/>
                  </a:cubicBezTo>
                  <a:lnTo>
                    <a:pt x="5533" y="2493"/>
                  </a:lnTo>
                  <a:lnTo>
                    <a:pt x="9264" y="2493"/>
                  </a:lnTo>
                  <a:cubicBezTo>
                    <a:pt x="9252" y="2485"/>
                    <a:pt x="9242" y="2477"/>
                    <a:pt x="9231" y="2469"/>
                  </a:cubicBezTo>
                  <a:cubicBezTo>
                    <a:pt x="9152" y="2407"/>
                    <a:pt x="9076" y="2348"/>
                    <a:pt x="8944" y="2327"/>
                  </a:cubicBezTo>
                  <a:cubicBezTo>
                    <a:pt x="8822" y="2308"/>
                    <a:pt x="8656" y="2327"/>
                    <a:pt x="8493" y="2346"/>
                  </a:cubicBezTo>
                  <a:cubicBezTo>
                    <a:pt x="8288" y="2369"/>
                    <a:pt x="8088" y="2392"/>
                    <a:pt x="7937" y="2346"/>
                  </a:cubicBezTo>
                  <a:cubicBezTo>
                    <a:pt x="7724" y="2282"/>
                    <a:pt x="7608" y="2154"/>
                    <a:pt x="7490" y="2027"/>
                  </a:cubicBezTo>
                  <a:cubicBezTo>
                    <a:pt x="7305" y="1825"/>
                    <a:pt x="7118" y="1622"/>
                    <a:pt x="6400" y="1828"/>
                  </a:cubicBezTo>
                  <a:cubicBezTo>
                    <a:pt x="6339" y="1845"/>
                    <a:pt x="6277" y="1810"/>
                    <a:pt x="6260" y="1751"/>
                  </a:cubicBezTo>
                  <a:cubicBezTo>
                    <a:pt x="6252" y="1724"/>
                    <a:pt x="6256" y="1696"/>
                    <a:pt x="6266" y="1672"/>
                  </a:cubicBezTo>
                  <a:lnTo>
                    <a:pt x="6266" y="1672"/>
                  </a:lnTo>
                  <a:cubicBezTo>
                    <a:pt x="6267" y="1670"/>
                    <a:pt x="6669" y="822"/>
                    <a:pt x="6221" y="703"/>
                  </a:cubicBezTo>
                  <a:cubicBezTo>
                    <a:pt x="5715" y="570"/>
                    <a:pt x="5300" y="1137"/>
                    <a:pt x="5300" y="1139"/>
                  </a:cubicBezTo>
                  <a:cubicBezTo>
                    <a:pt x="5263" y="1189"/>
                    <a:pt x="5192" y="1199"/>
                    <a:pt x="5142" y="1163"/>
                  </a:cubicBezTo>
                  <a:cubicBezTo>
                    <a:pt x="5106" y="1135"/>
                    <a:pt x="5090" y="1090"/>
                    <a:pt x="5100" y="1049"/>
                  </a:cubicBezTo>
                  <a:lnTo>
                    <a:pt x="5099" y="1049"/>
                  </a:lnTo>
                  <a:cubicBezTo>
                    <a:pt x="5100" y="1046"/>
                    <a:pt x="5274" y="276"/>
                    <a:pt x="4320" y="247"/>
                  </a:cubicBezTo>
                  <a:cubicBezTo>
                    <a:pt x="3400" y="218"/>
                    <a:pt x="3710" y="995"/>
                    <a:pt x="3711" y="998"/>
                  </a:cubicBezTo>
                  <a:cubicBezTo>
                    <a:pt x="3734" y="1055"/>
                    <a:pt x="3705" y="1121"/>
                    <a:pt x="3648" y="1142"/>
                  </a:cubicBezTo>
                  <a:cubicBezTo>
                    <a:pt x="3592" y="1164"/>
                    <a:pt x="3529" y="1138"/>
                    <a:pt x="3504" y="1084"/>
                  </a:cubicBezTo>
                  <a:cubicBezTo>
                    <a:pt x="3337" y="752"/>
                    <a:pt x="3082" y="619"/>
                    <a:pt x="2841" y="628"/>
                  </a:cubicBezTo>
                  <a:cubicBezTo>
                    <a:pt x="2720" y="633"/>
                    <a:pt x="2603" y="671"/>
                    <a:pt x="2501" y="737"/>
                  </a:cubicBezTo>
                  <a:cubicBezTo>
                    <a:pt x="2397" y="805"/>
                    <a:pt x="2310" y="900"/>
                    <a:pt x="2250" y="1016"/>
                  </a:cubicBezTo>
                  <a:cubicBezTo>
                    <a:pt x="2113" y="1282"/>
                    <a:pt x="2125" y="1662"/>
                    <a:pt x="2436" y="2078"/>
                  </a:cubicBezTo>
                  <a:cubicBezTo>
                    <a:pt x="2472" y="2128"/>
                    <a:pt x="2463" y="2199"/>
                    <a:pt x="2412" y="2237"/>
                  </a:cubicBezTo>
                  <a:cubicBezTo>
                    <a:pt x="2373" y="2266"/>
                    <a:pt x="2320" y="2265"/>
                    <a:pt x="2281" y="2238"/>
                  </a:cubicBezTo>
                  <a:cubicBezTo>
                    <a:pt x="2231" y="2207"/>
                    <a:pt x="1522" y="1768"/>
                    <a:pt x="971" y="2432"/>
                  </a:cubicBezTo>
                  <a:cubicBezTo>
                    <a:pt x="949" y="2458"/>
                    <a:pt x="927" y="2477"/>
                    <a:pt x="904" y="2493"/>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4" name="Google Shape;274;p32"/>
            <p:cNvSpPr/>
            <p:nvPr/>
          </p:nvSpPr>
          <p:spPr>
            <a:xfrm>
              <a:off x="2909501" y="2861626"/>
              <a:ext cx="258178" cy="57997"/>
            </a:xfrm>
            <a:custGeom>
              <a:rect b="b" l="l" r="r" t="t"/>
              <a:pathLst>
                <a:path extrusionOk="0" h="1878" w="8360">
                  <a:moveTo>
                    <a:pt x="5428" y="205"/>
                  </a:moveTo>
                  <a:cubicBezTo>
                    <a:pt x="5340" y="325"/>
                    <a:pt x="5215" y="457"/>
                    <a:pt x="5055" y="517"/>
                  </a:cubicBezTo>
                  <a:cubicBezTo>
                    <a:pt x="4732" y="636"/>
                    <a:pt x="4305" y="278"/>
                    <a:pt x="4305" y="278"/>
                  </a:cubicBezTo>
                  <a:cubicBezTo>
                    <a:pt x="4305" y="278"/>
                    <a:pt x="4348" y="696"/>
                    <a:pt x="3802" y="823"/>
                  </a:cubicBezTo>
                  <a:cubicBezTo>
                    <a:pt x="3382" y="922"/>
                    <a:pt x="3169" y="540"/>
                    <a:pt x="3094" y="359"/>
                  </a:cubicBezTo>
                  <a:cubicBezTo>
                    <a:pt x="3071" y="306"/>
                    <a:pt x="3061" y="269"/>
                    <a:pt x="3061" y="269"/>
                  </a:cubicBezTo>
                  <a:lnTo>
                    <a:pt x="2986" y="423"/>
                  </a:lnTo>
                  <a:cubicBezTo>
                    <a:pt x="2976" y="445"/>
                    <a:pt x="2964" y="471"/>
                    <a:pt x="2950" y="499"/>
                  </a:cubicBezTo>
                  <a:cubicBezTo>
                    <a:pt x="2839" y="730"/>
                    <a:pt x="2609" y="900"/>
                    <a:pt x="2259" y="900"/>
                  </a:cubicBezTo>
                  <a:lnTo>
                    <a:pt x="2252" y="900"/>
                  </a:lnTo>
                  <a:cubicBezTo>
                    <a:pt x="1971" y="898"/>
                    <a:pt x="1679" y="825"/>
                    <a:pt x="1512" y="613"/>
                  </a:cubicBezTo>
                  <a:cubicBezTo>
                    <a:pt x="1511" y="614"/>
                    <a:pt x="1510" y="615"/>
                    <a:pt x="1508" y="616"/>
                  </a:cubicBezTo>
                  <a:cubicBezTo>
                    <a:pt x="1469" y="645"/>
                    <a:pt x="1416" y="644"/>
                    <a:pt x="1377" y="617"/>
                  </a:cubicBezTo>
                  <a:cubicBezTo>
                    <a:pt x="1327" y="586"/>
                    <a:pt x="618" y="147"/>
                    <a:pt x="67" y="811"/>
                  </a:cubicBezTo>
                  <a:cubicBezTo>
                    <a:pt x="45" y="837"/>
                    <a:pt x="23" y="856"/>
                    <a:pt x="0" y="872"/>
                  </a:cubicBezTo>
                  <a:cubicBezTo>
                    <a:pt x="874" y="898"/>
                    <a:pt x="1265" y="941"/>
                    <a:pt x="1265" y="942"/>
                  </a:cubicBezTo>
                  <a:cubicBezTo>
                    <a:pt x="1327" y="948"/>
                    <a:pt x="1372" y="1003"/>
                    <a:pt x="1366" y="1065"/>
                  </a:cubicBezTo>
                  <a:cubicBezTo>
                    <a:pt x="1365" y="1070"/>
                    <a:pt x="1364" y="1073"/>
                    <a:pt x="1364" y="1077"/>
                  </a:cubicBezTo>
                  <a:lnTo>
                    <a:pt x="1364" y="1077"/>
                  </a:lnTo>
                  <a:cubicBezTo>
                    <a:pt x="1363" y="1078"/>
                    <a:pt x="1306" y="1330"/>
                    <a:pt x="1439" y="1548"/>
                  </a:cubicBezTo>
                  <a:cubicBezTo>
                    <a:pt x="1539" y="1711"/>
                    <a:pt x="1744" y="1855"/>
                    <a:pt x="2159" y="1861"/>
                  </a:cubicBezTo>
                  <a:cubicBezTo>
                    <a:pt x="3158" y="1877"/>
                    <a:pt x="3187" y="1236"/>
                    <a:pt x="3187" y="1235"/>
                  </a:cubicBezTo>
                  <a:cubicBezTo>
                    <a:pt x="3191" y="1173"/>
                    <a:pt x="3244" y="1125"/>
                    <a:pt x="3306" y="1129"/>
                  </a:cubicBezTo>
                  <a:cubicBezTo>
                    <a:pt x="3336" y="1131"/>
                    <a:pt x="3364" y="1145"/>
                    <a:pt x="3382" y="1165"/>
                  </a:cubicBezTo>
                  <a:cubicBezTo>
                    <a:pt x="3410" y="1193"/>
                    <a:pt x="3699" y="1471"/>
                    <a:pt x="4094" y="1386"/>
                  </a:cubicBezTo>
                  <a:cubicBezTo>
                    <a:pt x="4490" y="1302"/>
                    <a:pt x="4517" y="976"/>
                    <a:pt x="4517" y="974"/>
                  </a:cubicBezTo>
                  <a:cubicBezTo>
                    <a:pt x="4523" y="917"/>
                    <a:pt x="4572" y="873"/>
                    <a:pt x="4629" y="873"/>
                  </a:cubicBezTo>
                  <a:lnTo>
                    <a:pt x="4629" y="872"/>
                  </a:lnTo>
                  <a:lnTo>
                    <a:pt x="8360" y="872"/>
                  </a:lnTo>
                  <a:cubicBezTo>
                    <a:pt x="8348" y="864"/>
                    <a:pt x="8338" y="856"/>
                    <a:pt x="8327" y="848"/>
                  </a:cubicBezTo>
                  <a:cubicBezTo>
                    <a:pt x="8248" y="786"/>
                    <a:pt x="8172" y="727"/>
                    <a:pt x="8040" y="706"/>
                  </a:cubicBezTo>
                  <a:cubicBezTo>
                    <a:pt x="7918" y="687"/>
                    <a:pt x="7752" y="706"/>
                    <a:pt x="7589" y="725"/>
                  </a:cubicBezTo>
                  <a:cubicBezTo>
                    <a:pt x="7384" y="748"/>
                    <a:pt x="7184" y="771"/>
                    <a:pt x="7033" y="725"/>
                  </a:cubicBezTo>
                  <a:cubicBezTo>
                    <a:pt x="6820" y="661"/>
                    <a:pt x="6704" y="533"/>
                    <a:pt x="6586" y="406"/>
                  </a:cubicBezTo>
                  <a:cubicBezTo>
                    <a:pt x="6400" y="204"/>
                    <a:pt x="6214" y="1"/>
                    <a:pt x="5496" y="207"/>
                  </a:cubicBezTo>
                  <a:cubicBezTo>
                    <a:pt x="5472" y="214"/>
                    <a:pt x="5449" y="213"/>
                    <a:pt x="5428" y="205"/>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5" name="Google Shape;275;p32"/>
            <p:cNvSpPr/>
            <p:nvPr/>
          </p:nvSpPr>
          <p:spPr>
            <a:xfrm>
              <a:off x="2952242" y="2838217"/>
              <a:ext cx="10531" cy="31685"/>
            </a:xfrm>
            <a:custGeom>
              <a:rect b="b" l="l" r="r" t="t"/>
              <a:pathLst>
                <a:path extrusionOk="0" h="1026" w="341">
                  <a:moveTo>
                    <a:pt x="197" y="252"/>
                  </a:moveTo>
                  <a:cubicBezTo>
                    <a:pt x="156" y="322"/>
                    <a:pt x="141" y="389"/>
                    <a:pt x="130" y="469"/>
                  </a:cubicBezTo>
                  <a:cubicBezTo>
                    <a:pt x="119" y="570"/>
                    <a:pt x="123" y="654"/>
                    <a:pt x="145" y="754"/>
                  </a:cubicBezTo>
                  <a:cubicBezTo>
                    <a:pt x="173" y="862"/>
                    <a:pt x="197" y="906"/>
                    <a:pt x="260" y="995"/>
                  </a:cubicBezTo>
                  <a:cubicBezTo>
                    <a:pt x="260" y="995"/>
                    <a:pt x="262" y="996"/>
                    <a:pt x="262" y="997"/>
                  </a:cubicBezTo>
                  <a:cubicBezTo>
                    <a:pt x="264" y="1002"/>
                    <a:pt x="272" y="1016"/>
                    <a:pt x="266" y="1022"/>
                  </a:cubicBezTo>
                  <a:cubicBezTo>
                    <a:pt x="262" y="1026"/>
                    <a:pt x="246" y="1017"/>
                    <a:pt x="243" y="1014"/>
                  </a:cubicBezTo>
                  <a:cubicBezTo>
                    <a:pt x="243" y="1015"/>
                    <a:pt x="244" y="1016"/>
                    <a:pt x="245" y="1016"/>
                  </a:cubicBezTo>
                  <a:cubicBezTo>
                    <a:pt x="149" y="974"/>
                    <a:pt x="93" y="874"/>
                    <a:pt x="55" y="782"/>
                  </a:cubicBezTo>
                  <a:cubicBezTo>
                    <a:pt x="14" y="672"/>
                    <a:pt x="0" y="576"/>
                    <a:pt x="5" y="459"/>
                  </a:cubicBezTo>
                  <a:cubicBezTo>
                    <a:pt x="11" y="357"/>
                    <a:pt x="28" y="273"/>
                    <a:pt x="79" y="183"/>
                  </a:cubicBezTo>
                  <a:cubicBezTo>
                    <a:pt x="82" y="176"/>
                    <a:pt x="87" y="170"/>
                    <a:pt x="91" y="164"/>
                  </a:cubicBezTo>
                  <a:cubicBezTo>
                    <a:pt x="121" y="121"/>
                    <a:pt x="149" y="90"/>
                    <a:pt x="196" y="64"/>
                  </a:cubicBezTo>
                  <a:cubicBezTo>
                    <a:pt x="262" y="33"/>
                    <a:pt x="340" y="1"/>
                    <a:pt x="334" y="85"/>
                  </a:cubicBezTo>
                  <a:cubicBezTo>
                    <a:pt x="341" y="152"/>
                    <a:pt x="335" y="126"/>
                    <a:pt x="263" y="175"/>
                  </a:cubicBezTo>
                  <a:cubicBezTo>
                    <a:pt x="239" y="194"/>
                    <a:pt x="222" y="213"/>
                    <a:pt x="204" y="239"/>
                  </a:cubicBezTo>
                  <a:cubicBezTo>
                    <a:pt x="203" y="240"/>
                    <a:pt x="197" y="250"/>
                    <a:pt x="197" y="252"/>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6" name="Google Shape;276;p32"/>
            <p:cNvSpPr/>
            <p:nvPr/>
          </p:nvSpPr>
          <p:spPr>
            <a:xfrm>
              <a:off x="3000078" y="2823486"/>
              <a:ext cx="17881" cy="17109"/>
            </a:xfrm>
            <a:custGeom>
              <a:rect b="b" l="l" r="r" t="t"/>
              <a:pathLst>
                <a:path extrusionOk="0" h="554" w="579">
                  <a:moveTo>
                    <a:pt x="23" y="323"/>
                  </a:moveTo>
                  <a:cubicBezTo>
                    <a:pt x="25" y="312"/>
                    <a:pt x="29" y="301"/>
                    <a:pt x="32" y="289"/>
                  </a:cubicBezTo>
                  <a:cubicBezTo>
                    <a:pt x="61" y="214"/>
                    <a:pt x="101" y="169"/>
                    <a:pt x="168" y="124"/>
                  </a:cubicBezTo>
                  <a:cubicBezTo>
                    <a:pt x="246" y="81"/>
                    <a:pt x="537" y="0"/>
                    <a:pt x="579" y="76"/>
                  </a:cubicBezTo>
                  <a:cubicBezTo>
                    <a:pt x="571" y="91"/>
                    <a:pt x="334" y="154"/>
                    <a:pt x="239" y="225"/>
                  </a:cubicBezTo>
                  <a:cubicBezTo>
                    <a:pt x="201" y="256"/>
                    <a:pt x="177" y="286"/>
                    <a:pt x="162" y="333"/>
                  </a:cubicBezTo>
                  <a:cubicBezTo>
                    <a:pt x="161" y="334"/>
                    <a:pt x="156" y="350"/>
                    <a:pt x="155" y="353"/>
                  </a:cubicBezTo>
                  <a:cubicBezTo>
                    <a:pt x="138" y="466"/>
                    <a:pt x="182" y="495"/>
                    <a:pt x="105" y="510"/>
                  </a:cubicBezTo>
                  <a:cubicBezTo>
                    <a:pt x="0" y="553"/>
                    <a:pt x="14" y="390"/>
                    <a:pt x="23" y="323"/>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7" name="Google Shape;277;p32"/>
            <p:cNvSpPr/>
            <p:nvPr/>
          </p:nvSpPr>
          <p:spPr>
            <a:xfrm>
              <a:off x="2968578" y="2890438"/>
              <a:ext cx="35206" cy="23162"/>
            </a:xfrm>
            <a:custGeom>
              <a:rect b="b" l="l" r="r" t="t"/>
              <a:pathLst>
                <a:path extrusionOk="0" h="750" w="1140">
                  <a:moveTo>
                    <a:pt x="375" y="611"/>
                  </a:moveTo>
                  <a:cubicBezTo>
                    <a:pt x="483" y="599"/>
                    <a:pt x="569" y="577"/>
                    <a:pt x="670" y="536"/>
                  </a:cubicBezTo>
                  <a:cubicBezTo>
                    <a:pt x="779" y="487"/>
                    <a:pt x="860" y="435"/>
                    <a:pt x="944" y="349"/>
                  </a:cubicBezTo>
                  <a:cubicBezTo>
                    <a:pt x="1030" y="252"/>
                    <a:pt x="1065" y="176"/>
                    <a:pt x="1091" y="50"/>
                  </a:cubicBezTo>
                  <a:cubicBezTo>
                    <a:pt x="1094" y="42"/>
                    <a:pt x="1107" y="0"/>
                    <a:pt x="1118" y="2"/>
                  </a:cubicBezTo>
                  <a:lnTo>
                    <a:pt x="1126" y="51"/>
                  </a:lnTo>
                  <a:cubicBezTo>
                    <a:pt x="1140" y="189"/>
                    <a:pt x="1097" y="298"/>
                    <a:pt x="1019" y="410"/>
                  </a:cubicBezTo>
                  <a:cubicBezTo>
                    <a:pt x="935" y="520"/>
                    <a:pt x="845" y="586"/>
                    <a:pt x="722" y="649"/>
                  </a:cubicBezTo>
                  <a:cubicBezTo>
                    <a:pt x="610" y="703"/>
                    <a:pt x="512" y="733"/>
                    <a:pt x="388" y="746"/>
                  </a:cubicBezTo>
                  <a:cubicBezTo>
                    <a:pt x="380" y="747"/>
                    <a:pt x="371" y="748"/>
                    <a:pt x="363" y="748"/>
                  </a:cubicBezTo>
                  <a:cubicBezTo>
                    <a:pt x="315" y="749"/>
                    <a:pt x="0" y="749"/>
                    <a:pt x="75" y="638"/>
                  </a:cubicBezTo>
                  <a:cubicBezTo>
                    <a:pt x="107" y="558"/>
                    <a:pt x="201" y="616"/>
                    <a:pt x="354" y="612"/>
                  </a:cubicBezTo>
                  <a:cubicBezTo>
                    <a:pt x="355" y="612"/>
                    <a:pt x="372" y="611"/>
                    <a:pt x="375" y="61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78" name="Google Shape;278;p32"/>
          <p:cNvGrpSpPr/>
          <p:nvPr/>
        </p:nvGrpSpPr>
        <p:grpSpPr>
          <a:xfrm>
            <a:off x="64149" y="4883974"/>
            <a:ext cx="194923" cy="194923"/>
            <a:chOff x="3414512" y="2592150"/>
            <a:chExt cx="58460" cy="58460"/>
          </a:xfrm>
        </p:grpSpPr>
        <p:sp>
          <p:nvSpPr>
            <p:cNvPr id="279" name="Google Shape;279;p32"/>
            <p:cNvSpPr/>
            <p:nvPr/>
          </p:nvSpPr>
          <p:spPr>
            <a:xfrm>
              <a:off x="3438075" y="2592150"/>
              <a:ext cx="11334" cy="25046"/>
            </a:xfrm>
            <a:custGeom>
              <a:rect b="b" l="l" r="r" t="t"/>
              <a:pathLst>
                <a:path extrusionOk="0" h="811" w="367">
                  <a:moveTo>
                    <a:pt x="0" y="184"/>
                  </a:moveTo>
                  <a:cubicBezTo>
                    <a:pt x="0" y="83"/>
                    <a:pt x="82" y="1"/>
                    <a:pt x="183" y="1"/>
                  </a:cubicBezTo>
                  <a:cubicBezTo>
                    <a:pt x="284" y="1"/>
                    <a:pt x="366" y="83"/>
                    <a:pt x="366" y="184"/>
                  </a:cubicBezTo>
                  <a:lnTo>
                    <a:pt x="366" y="628"/>
                  </a:lnTo>
                  <a:cubicBezTo>
                    <a:pt x="366" y="729"/>
                    <a:pt x="284" y="811"/>
                    <a:pt x="183" y="811"/>
                  </a:cubicBezTo>
                  <a:cubicBezTo>
                    <a:pt x="82" y="811"/>
                    <a:pt x="0" y="729"/>
                    <a:pt x="0" y="628"/>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0" name="Google Shape;280;p32"/>
            <p:cNvSpPr/>
            <p:nvPr/>
          </p:nvSpPr>
          <p:spPr>
            <a:xfrm>
              <a:off x="3438075" y="2625564"/>
              <a:ext cx="11334" cy="25046"/>
            </a:xfrm>
            <a:custGeom>
              <a:rect b="b" l="l" r="r" t="t"/>
              <a:pathLst>
                <a:path extrusionOk="0" h="811" w="367">
                  <a:moveTo>
                    <a:pt x="0" y="184"/>
                  </a:moveTo>
                  <a:cubicBezTo>
                    <a:pt x="0" y="83"/>
                    <a:pt x="82" y="1"/>
                    <a:pt x="183" y="1"/>
                  </a:cubicBezTo>
                  <a:cubicBezTo>
                    <a:pt x="284" y="1"/>
                    <a:pt x="366" y="83"/>
                    <a:pt x="366" y="184"/>
                  </a:cubicBezTo>
                  <a:lnTo>
                    <a:pt x="366" y="627"/>
                  </a:lnTo>
                  <a:cubicBezTo>
                    <a:pt x="366" y="729"/>
                    <a:pt x="284" y="811"/>
                    <a:pt x="183" y="811"/>
                  </a:cubicBezTo>
                  <a:cubicBezTo>
                    <a:pt x="82" y="811"/>
                    <a:pt x="0" y="729"/>
                    <a:pt x="0" y="627"/>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1" name="Google Shape;281;p32"/>
            <p:cNvSpPr/>
            <p:nvPr/>
          </p:nvSpPr>
          <p:spPr>
            <a:xfrm>
              <a:off x="3447895" y="2615713"/>
              <a:ext cx="25077" cy="11334"/>
            </a:xfrm>
            <a:custGeom>
              <a:rect b="b" l="l" r="r" t="t"/>
              <a:pathLst>
                <a:path extrusionOk="0" h="367" w="812">
                  <a:moveTo>
                    <a:pt x="628" y="1"/>
                  </a:moveTo>
                  <a:cubicBezTo>
                    <a:pt x="729" y="1"/>
                    <a:pt x="811" y="83"/>
                    <a:pt x="811" y="184"/>
                  </a:cubicBezTo>
                  <a:cubicBezTo>
                    <a:pt x="811" y="285"/>
                    <a:pt x="729" y="367"/>
                    <a:pt x="628" y="367"/>
                  </a:cubicBezTo>
                  <a:lnTo>
                    <a:pt x="184" y="367"/>
                  </a:lnTo>
                  <a:cubicBezTo>
                    <a:pt x="83" y="367"/>
                    <a:pt x="1" y="285"/>
                    <a:pt x="1" y="184"/>
                  </a:cubicBezTo>
                  <a:cubicBezTo>
                    <a:pt x="1" y="83"/>
                    <a:pt x="83" y="1"/>
                    <a:pt x="184"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2" name="Google Shape;282;p32"/>
            <p:cNvSpPr/>
            <p:nvPr/>
          </p:nvSpPr>
          <p:spPr>
            <a:xfrm>
              <a:off x="3414512" y="2615713"/>
              <a:ext cx="25046" cy="11334"/>
            </a:xfrm>
            <a:custGeom>
              <a:rect b="b" l="l" r="r" t="t"/>
              <a:pathLst>
                <a:path extrusionOk="0" h="367" w="811">
                  <a:moveTo>
                    <a:pt x="627" y="1"/>
                  </a:moveTo>
                  <a:cubicBezTo>
                    <a:pt x="728" y="1"/>
                    <a:pt x="810" y="83"/>
                    <a:pt x="810" y="184"/>
                  </a:cubicBezTo>
                  <a:cubicBezTo>
                    <a:pt x="810" y="285"/>
                    <a:pt x="728" y="367"/>
                    <a:pt x="627" y="367"/>
                  </a:cubicBezTo>
                  <a:lnTo>
                    <a:pt x="183" y="367"/>
                  </a:lnTo>
                  <a:cubicBezTo>
                    <a:pt x="82" y="367"/>
                    <a:pt x="0" y="285"/>
                    <a:pt x="0" y="184"/>
                  </a:cubicBezTo>
                  <a:cubicBezTo>
                    <a:pt x="0" y="83"/>
                    <a:pt x="82" y="1"/>
                    <a:pt x="183"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7">
  <p:cSld name="TITLE_ONLY_1_1_1_1_1_1_1">
    <p:spTree>
      <p:nvGrpSpPr>
        <p:cNvPr id="283" name="Shape 283"/>
        <p:cNvGrpSpPr/>
        <p:nvPr/>
      </p:nvGrpSpPr>
      <p:grpSpPr>
        <a:xfrm>
          <a:off x="0" y="0"/>
          <a:ext cx="0" cy="0"/>
          <a:chOff x="0" y="0"/>
          <a:chExt cx="0" cy="0"/>
        </a:xfrm>
      </p:grpSpPr>
      <p:sp>
        <p:nvSpPr>
          <p:cNvPr id="284" name="Google Shape;284;p33"/>
          <p:cNvSpPr/>
          <p:nvPr/>
        </p:nvSpPr>
        <p:spPr>
          <a:xfrm>
            <a:off x="0" y="0"/>
            <a:ext cx="9144009" cy="5143562"/>
          </a:xfrm>
          <a:custGeom>
            <a:rect b="b" l="l" r="r" t="t"/>
            <a:pathLst>
              <a:path extrusionOk="0" h="61559" w="109437">
                <a:moveTo>
                  <a:pt x="107051" y="5554"/>
                </a:moveTo>
                <a:lnTo>
                  <a:pt x="104662" y="5554"/>
                </a:lnTo>
                <a:lnTo>
                  <a:pt x="104662" y="3165"/>
                </a:lnTo>
                <a:lnTo>
                  <a:pt x="107051" y="3165"/>
                </a:lnTo>
                <a:close/>
                <a:moveTo>
                  <a:pt x="107051" y="8092"/>
                </a:moveTo>
                <a:lnTo>
                  <a:pt x="104662" y="8092"/>
                </a:lnTo>
                <a:lnTo>
                  <a:pt x="104662" y="5703"/>
                </a:lnTo>
                <a:lnTo>
                  <a:pt x="107051" y="5703"/>
                </a:lnTo>
                <a:close/>
                <a:moveTo>
                  <a:pt x="107051" y="10629"/>
                </a:moveTo>
                <a:lnTo>
                  <a:pt x="104662" y="10629"/>
                </a:lnTo>
                <a:lnTo>
                  <a:pt x="104662" y="8240"/>
                </a:lnTo>
                <a:lnTo>
                  <a:pt x="107051" y="8240"/>
                </a:lnTo>
                <a:close/>
                <a:moveTo>
                  <a:pt x="107051" y="13166"/>
                </a:moveTo>
                <a:lnTo>
                  <a:pt x="104662" y="13166"/>
                </a:lnTo>
                <a:lnTo>
                  <a:pt x="104662" y="10777"/>
                </a:lnTo>
                <a:lnTo>
                  <a:pt x="107051" y="10777"/>
                </a:lnTo>
                <a:close/>
                <a:moveTo>
                  <a:pt x="107051" y="15704"/>
                </a:moveTo>
                <a:lnTo>
                  <a:pt x="104662" y="15704"/>
                </a:lnTo>
                <a:lnTo>
                  <a:pt x="104662" y="13316"/>
                </a:lnTo>
                <a:lnTo>
                  <a:pt x="107051" y="13316"/>
                </a:lnTo>
                <a:close/>
                <a:moveTo>
                  <a:pt x="107051" y="18242"/>
                </a:moveTo>
                <a:lnTo>
                  <a:pt x="104662" y="18242"/>
                </a:lnTo>
                <a:lnTo>
                  <a:pt x="104662" y="15853"/>
                </a:lnTo>
                <a:lnTo>
                  <a:pt x="107051" y="15853"/>
                </a:lnTo>
                <a:close/>
                <a:moveTo>
                  <a:pt x="107051" y="20778"/>
                </a:moveTo>
                <a:lnTo>
                  <a:pt x="104662" y="20778"/>
                </a:lnTo>
                <a:lnTo>
                  <a:pt x="104662" y="18389"/>
                </a:lnTo>
                <a:lnTo>
                  <a:pt x="107051" y="18389"/>
                </a:lnTo>
                <a:close/>
                <a:moveTo>
                  <a:pt x="107051" y="23316"/>
                </a:moveTo>
                <a:lnTo>
                  <a:pt x="104662" y="23316"/>
                </a:lnTo>
                <a:lnTo>
                  <a:pt x="104662" y="20928"/>
                </a:lnTo>
                <a:lnTo>
                  <a:pt x="107051" y="20928"/>
                </a:lnTo>
                <a:close/>
                <a:moveTo>
                  <a:pt x="107051" y="25854"/>
                </a:moveTo>
                <a:lnTo>
                  <a:pt x="104662" y="25854"/>
                </a:lnTo>
                <a:lnTo>
                  <a:pt x="104662" y="23465"/>
                </a:lnTo>
                <a:lnTo>
                  <a:pt x="107051" y="23465"/>
                </a:lnTo>
                <a:close/>
                <a:moveTo>
                  <a:pt x="107051" y="28391"/>
                </a:moveTo>
                <a:lnTo>
                  <a:pt x="104662" y="28391"/>
                </a:lnTo>
                <a:lnTo>
                  <a:pt x="104662" y="26002"/>
                </a:lnTo>
                <a:lnTo>
                  <a:pt x="107051" y="26002"/>
                </a:lnTo>
                <a:close/>
                <a:moveTo>
                  <a:pt x="107051" y="30928"/>
                </a:moveTo>
                <a:lnTo>
                  <a:pt x="104662" y="30928"/>
                </a:lnTo>
                <a:lnTo>
                  <a:pt x="104662" y="28540"/>
                </a:lnTo>
                <a:lnTo>
                  <a:pt x="107051" y="28540"/>
                </a:lnTo>
                <a:close/>
                <a:moveTo>
                  <a:pt x="107051" y="33466"/>
                </a:moveTo>
                <a:lnTo>
                  <a:pt x="104662" y="33466"/>
                </a:lnTo>
                <a:lnTo>
                  <a:pt x="104662" y="31077"/>
                </a:lnTo>
                <a:lnTo>
                  <a:pt x="107051" y="31077"/>
                </a:lnTo>
                <a:close/>
                <a:moveTo>
                  <a:pt x="107051" y="36003"/>
                </a:moveTo>
                <a:lnTo>
                  <a:pt x="104662" y="36003"/>
                </a:lnTo>
                <a:lnTo>
                  <a:pt x="104662" y="33614"/>
                </a:lnTo>
                <a:lnTo>
                  <a:pt x="107051" y="33614"/>
                </a:lnTo>
                <a:close/>
                <a:moveTo>
                  <a:pt x="107051" y="38540"/>
                </a:moveTo>
                <a:lnTo>
                  <a:pt x="104662" y="38540"/>
                </a:lnTo>
                <a:lnTo>
                  <a:pt x="104662" y="36152"/>
                </a:lnTo>
                <a:lnTo>
                  <a:pt x="107051" y="36152"/>
                </a:lnTo>
                <a:close/>
                <a:moveTo>
                  <a:pt x="107051" y="41079"/>
                </a:moveTo>
                <a:lnTo>
                  <a:pt x="104662" y="41079"/>
                </a:lnTo>
                <a:lnTo>
                  <a:pt x="104662" y="38690"/>
                </a:lnTo>
                <a:lnTo>
                  <a:pt x="107051" y="38690"/>
                </a:lnTo>
                <a:close/>
                <a:moveTo>
                  <a:pt x="107051" y="43616"/>
                </a:moveTo>
                <a:lnTo>
                  <a:pt x="104662" y="43616"/>
                </a:lnTo>
                <a:lnTo>
                  <a:pt x="104662" y="41226"/>
                </a:lnTo>
                <a:lnTo>
                  <a:pt x="107051" y="41226"/>
                </a:lnTo>
                <a:close/>
                <a:moveTo>
                  <a:pt x="107051" y="46152"/>
                </a:moveTo>
                <a:lnTo>
                  <a:pt x="104662" y="46152"/>
                </a:lnTo>
                <a:lnTo>
                  <a:pt x="104662" y="43764"/>
                </a:lnTo>
                <a:lnTo>
                  <a:pt x="107051" y="43764"/>
                </a:lnTo>
                <a:close/>
                <a:moveTo>
                  <a:pt x="107051" y="48691"/>
                </a:moveTo>
                <a:lnTo>
                  <a:pt x="104662" y="48691"/>
                </a:lnTo>
                <a:lnTo>
                  <a:pt x="104662" y="46302"/>
                </a:lnTo>
                <a:lnTo>
                  <a:pt x="107051" y="46302"/>
                </a:lnTo>
                <a:close/>
                <a:moveTo>
                  <a:pt x="107051" y="51228"/>
                </a:moveTo>
                <a:lnTo>
                  <a:pt x="104662" y="51228"/>
                </a:lnTo>
                <a:lnTo>
                  <a:pt x="104662" y="48839"/>
                </a:lnTo>
                <a:lnTo>
                  <a:pt x="107051" y="48839"/>
                </a:lnTo>
                <a:close/>
                <a:moveTo>
                  <a:pt x="107051" y="53765"/>
                </a:moveTo>
                <a:lnTo>
                  <a:pt x="104662" y="53765"/>
                </a:lnTo>
                <a:lnTo>
                  <a:pt x="104662" y="51376"/>
                </a:lnTo>
                <a:lnTo>
                  <a:pt x="107051" y="51376"/>
                </a:lnTo>
                <a:close/>
                <a:moveTo>
                  <a:pt x="107051" y="56303"/>
                </a:moveTo>
                <a:lnTo>
                  <a:pt x="104662" y="56303"/>
                </a:lnTo>
                <a:lnTo>
                  <a:pt x="104662" y="53914"/>
                </a:lnTo>
                <a:lnTo>
                  <a:pt x="107051" y="53914"/>
                </a:lnTo>
                <a:close/>
                <a:moveTo>
                  <a:pt x="107051" y="58840"/>
                </a:moveTo>
                <a:lnTo>
                  <a:pt x="104662" y="58840"/>
                </a:lnTo>
                <a:lnTo>
                  <a:pt x="104662" y="56451"/>
                </a:lnTo>
                <a:lnTo>
                  <a:pt x="107051" y="56451"/>
                </a:lnTo>
                <a:close/>
                <a:moveTo>
                  <a:pt x="104514" y="5554"/>
                </a:moveTo>
                <a:lnTo>
                  <a:pt x="102125" y="5554"/>
                </a:lnTo>
                <a:lnTo>
                  <a:pt x="102125" y="3165"/>
                </a:lnTo>
                <a:lnTo>
                  <a:pt x="104514" y="3165"/>
                </a:lnTo>
                <a:close/>
                <a:moveTo>
                  <a:pt x="104514" y="8092"/>
                </a:moveTo>
                <a:lnTo>
                  <a:pt x="102125" y="8092"/>
                </a:lnTo>
                <a:lnTo>
                  <a:pt x="102125" y="5703"/>
                </a:lnTo>
                <a:lnTo>
                  <a:pt x="104514" y="5703"/>
                </a:lnTo>
                <a:close/>
                <a:moveTo>
                  <a:pt x="104514" y="10629"/>
                </a:moveTo>
                <a:lnTo>
                  <a:pt x="102125" y="10629"/>
                </a:lnTo>
                <a:lnTo>
                  <a:pt x="102125" y="8240"/>
                </a:lnTo>
                <a:lnTo>
                  <a:pt x="104514" y="8240"/>
                </a:lnTo>
                <a:close/>
                <a:moveTo>
                  <a:pt x="104514" y="13166"/>
                </a:moveTo>
                <a:lnTo>
                  <a:pt x="102125" y="13166"/>
                </a:lnTo>
                <a:lnTo>
                  <a:pt x="102125" y="10777"/>
                </a:lnTo>
                <a:lnTo>
                  <a:pt x="104514" y="10777"/>
                </a:lnTo>
                <a:close/>
                <a:moveTo>
                  <a:pt x="104514" y="15704"/>
                </a:moveTo>
                <a:lnTo>
                  <a:pt x="102125" y="15704"/>
                </a:lnTo>
                <a:lnTo>
                  <a:pt x="102125" y="13316"/>
                </a:lnTo>
                <a:lnTo>
                  <a:pt x="104514" y="13316"/>
                </a:lnTo>
                <a:close/>
                <a:moveTo>
                  <a:pt x="104514" y="18242"/>
                </a:moveTo>
                <a:lnTo>
                  <a:pt x="102125" y="18242"/>
                </a:lnTo>
                <a:lnTo>
                  <a:pt x="102125" y="15853"/>
                </a:lnTo>
                <a:lnTo>
                  <a:pt x="104514" y="15853"/>
                </a:lnTo>
                <a:close/>
                <a:moveTo>
                  <a:pt x="104514" y="20778"/>
                </a:moveTo>
                <a:lnTo>
                  <a:pt x="102125" y="20778"/>
                </a:lnTo>
                <a:lnTo>
                  <a:pt x="102125" y="18389"/>
                </a:lnTo>
                <a:lnTo>
                  <a:pt x="104514" y="18389"/>
                </a:lnTo>
                <a:close/>
                <a:moveTo>
                  <a:pt x="104514" y="23316"/>
                </a:moveTo>
                <a:lnTo>
                  <a:pt x="102125" y="23316"/>
                </a:lnTo>
                <a:lnTo>
                  <a:pt x="102125" y="20928"/>
                </a:lnTo>
                <a:lnTo>
                  <a:pt x="104514" y="20928"/>
                </a:lnTo>
                <a:close/>
                <a:moveTo>
                  <a:pt x="104514" y="25854"/>
                </a:moveTo>
                <a:lnTo>
                  <a:pt x="102125" y="25854"/>
                </a:lnTo>
                <a:lnTo>
                  <a:pt x="102125" y="23465"/>
                </a:lnTo>
                <a:lnTo>
                  <a:pt x="104514" y="23465"/>
                </a:lnTo>
                <a:close/>
                <a:moveTo>
                  <a:pt x="104514" y="28391"/>
                </a:moveTo>
                <a:lnTo>
                  <a:pt x="102125" y="28391"/>
                </a:lnTo>
                <a:lnTo>
                  <a:pt x="102125" y="26002"/>
                </a:lnTo>
                <a:lnTo>
                  <a:pt x="104514" y="26002"/>
                </a:lnTo>
                <a:close/>
                <a:moveTo>
                  <a:pt x="104514" y="30928"/>
                </a:moveTo>
                <a:lnTo>
                  <a:pt x="102125" y="30928"/>
                </a:lnTo>
                <a:lnTo>
                  <a:pt x="102125" y="28540"/>
                </a:lnTo>
                <a:lnTo>
                  <a:pt x="104514" y="28540"/>
                </a:lnTo>
                <a:close/>
                <a:moveTo>
                  <a:pt x="104514" y="33466"/>
                </a:moveTo>
                <a:lnTo>
                  <a:pt x="102125" y="33466"/>
                </a:lnTo>
                <a:lnTo>
                  <a:pt x="102125" y="31077"/>
                </a:lnTo>
                <a:lnTo>
                  <a:pt x="104514" y="31077"/>
                </a:lnTo>
                <a:close/>
                <a:moveTo>
                  <a:pt x="104514" y="36003"/>
                </a:moveTo>
                <a:lnTo>
                  <a:pt x="102125" y="36003"/>
                </a:lnTo>
                <a:lnTo>
                  <a:pt x="102125" y="33614"/>
                </a:lnTo>
                <a:lnTo>
                  <a:pt x="104514" y="33614"/>
                </a:lnTo>
                <a:close/>
                <a:moveTo>
                  <a:pt x="104514" y="38540"/>
                </a:moveTo>
                <a:lnTo>
                  <a:pt x="102125" y="38540"/>
                </a:lnTo>
                <a:lnTo>
                  <a:pt x="102125" y="36152"/>
                </a:lnTo>
                <a:lnTo>
                  <a:pt x="104514" y="36152"/>
                </a:lnTo>
                <a:close/>
                <a:moveTo>
                  <a:pt x="104514" y="41079"/>
                </a:moveTo>
                <a:lnTo>
                  <a:pt x="102125" y="41079"/>
                </a:lnTo>
                <a:lnTo>
                  <a:pt x="102125" y="38690"/>
                </a:lnTo>
                <a:lnTo>
                  <a:pt x="104514" y="38690"/>
                </a:lnTo>
                <a:close/>
                <a:moveTo>
                  <a:pt x="104514" y="43616"/>
                </a:moveTo>
                <a:lnTo>
                  <a:pt x="102125" y="43616"/>
                </a:lnTo>
                <a:lnTo>
                  <a:pt x="102125" y="41226"/>
                </a:lnTo>
                <a:lnTo>
                  <a:pt x="104514" y="41226"/>
                </a:lnTo>
                <a:close/>
                <a:moveTo>
                  <a:pt x="104514" y="46152"/>
                </a:moveTo>
                <a:lnTo>
                  <a:pt x="102125" y="46152"/>
                </a:lnTo>
                <a:lnTo>
                  <a:pt x="102125" y="43764"/>
                </a:lnTo>
                <a:lnTo>
                  <a:pt x="104514" y="43764"/>
                </a:lnTo>
                <a:close/>
                <a:moveTo>
                  <a:pt x="104514" y="48691"/>
                </a:moveTo>
                <a:lnTo>
                  <a:pt x="102125" y="48691"/>
                </a:lnTo>
                <a:lnTo>
                  <a:pt x="102125" y="46302"/>
                </a:lnTo>
                <a:lnTo>
                  <a:pt x="104514" y="46302"/>
                </a:lnTo>
                <a:close/>
                <a:moveTo>
                  <a:pt x="104514" y="51228"/>
                </a:moveTo>
                <a:lnTo>
                  <a:pt x="102125" y="51228"/>
                </a:lnTo>
                <a:lnTo>
                  <a:pt x="102125" y="48839"/>
                </a:lnTo>
                <a:lnTo>
                  <a:pt x="104514" y="48839"/>
                </a:lnTo>
                <a:close/>
                <a:moveTo>
                  <a:pt x="104514" y="53765"/>
                </a:moveTo>
                <a:lnTo>
                  <a:pt x="102125" y="53765"/>
                </a:lnTo>
                <a:lnTo>
                  <a:pt x="102125" y="51376"/>
                </a:lnTo>
                <a:lnTo>
                  <a:pt x="104514" y="51376"/>
                </a:lnTo>
                <a:close/>
                <a:moveTo>
                  <a:pt x="104514" y="56303"/>
                </a:moveTo>
                <a:lnTo>
                  <a:pt x="102125" y="56303"/>
                </a:lnTo>
                <a:lnTo>
                  <a:pt x="102125" y="53914"/>
                </a:lnTo>
                <a:lnTo>
                  <a:pt x="104514" y="53914"/>
                </a:lnTo>
                <a:close/>
                <a:moveTo>
                  <a:pt x="104514" y="58840"/>
                </a:moveTo>
                <a:lnTo>
                  <a:pt x="102125" y="58840"/>
                </a:lnTo>
                <a:lnTo>
                  <a:pt x="102125" y="56451"/>
                </a:lnTo>
                <a:lnTo>
                  <a:pt x="104514" y="56451"/>
                </a:lnTo>
                <a:close/>
                <a:moveTo>
                  <a:pt x="101977" y="5554"/>
                </a:moveTo>
                <a:lnTo>
                  <a:pt x="99588" y="5554"/>
                </a:lnTo>
                <a:lnTo>
                  <a:pt x="99588" y="3165"/>
                </a:lnTo>
                <a:lnTo>
                  <a:pt x="101977" y="3165"/>
                </a:lnTo>
                <a:close/>
                <a:moveTo>
                  <a:pt x="101977" y="8092"/>
                </a:moveTo>
                <a:lnTo>
                  <a:pt x="99588" y="8092"/>
                </a:lnTo>
                <a:lnTo>
                  <a:pt x="99588" y="5703"/>
                </a:lnTo>
                <a:lnTo>
                  <a:pt x="101977" y="5703"/>
                </a:lnTo>
                <a:close/>
                <a:moveTo>
                  <a:pt x="101977" y="10629"/>
                </a:moveTo>
                <a:lnTo>
                  <a:pt x="99588" y="10629"/>
                </a:lnTo>
                <a:lnTo>
                  <a:pt x="99588" y="8240"/>
                </a:lnTo>
                <a:lnTo>
                  <a:pt x="101977" y="8240"/>
                </a:lnTo>
                <a:close/>
                <a:moveTo>
                  <a:pt x="101977" y="13166"/>
                </a:moveTo>
                <a:lnTo>
                  <a:pt x="99588" y="13166"/>
                </a:lnTo>
                <a:lnTo>
                  <a:pt x="99588" y="10777"/>
                </a:lnTo>
                <a:lnTo>
                  <a:pt x="101977" y="10777"/>
                </a:lnTo>
                <a:close/>
                <a:moveTo>
                  <a:pt x="101977" y="15704"/>
                </a:moveTo>
                <a:lnTo>
                  <a:pt x="99588" y="15704"/>
                </a:lnTo>
                <a:lnTo>
                  <a:pt x="99588" y="13316"/>
                </a:lnTo>
                <a:lnTo>
                  <a:pt x="101977" y="13316"/>
                </a:lnTo>
                <a:close/>
                <a:moveTo>
                  <a:pt x="101977" y="18242"/>
                </a:moveTo>
                <a:lnTo>
                  <a:pt x="99588" y="18242"/>
                </a:lnTo>
                <a:lnTo>
                  <a:pt x="99588" y="15853"/>
                </a:lnTo>
                <a:lnTo>
                  <a:pt x="101977" y="15853"/>
                </a:lnTo>
                <a:close/>
                <a:moveTo>
                  <a:pt x="101977" y="20778"/>
                </a:moveTo>
                <a:lnTo>
                  <a:pt x="99588" y="20778"/>
                </a:lnTo>
                <a:lnTo>
                  <a:pt x="99588" y="18389"/>
                </a:lnTo>
                <a:lnTo>
                  <a:pt x="101977" y="18389"/>
                </a:lnTo>
                <a:close/>
                <a:moveTo>
                  <a:pt x="101977" y="23316"/>
                </a:moveTo>
                <a:lnTo>
                  <a:pt x="99588" y="23316"/>
                </a:lnTo>
                <a:lnTo>
                  <a:pt x="99588" y="20928"/>
                </a:lnTo>
                <a:lnTo>
                  <a:pt x="101977" y="20928"/>
                </a:lnTo>
                <a:close/>
                <a:moveTo>
                  <a:pt x="101977" y="25854"/>
                </a:moveTo>
                <a:lnTo>
                  <a:pt x="99588" y="25854"/>
                </a:lnTo>
                <a:lnTo>
                  <a:pt x="99588" y="23465"/>
                </a:lnTo>
                <a:lnTo>
                  <a:pt x="101977" y="23465"/>
                </a:lnTo>
                <a:close/>
                <a:moveTo>
                  <a:pt x="101977" y="28391"/>
                </a:moveTo>
                <a:lnTo>
                  <a:pt x="99588" y="28391"/>
                </a:lnTo>
                <a:lnTo>
                  <a:pt x="99588" y="26002"/>
                </a:lnTo>
                <a:lnTo>
                  <a:pt x="101977" y="26002"/>
                </a:lnTo>
                <a:close/>
                <a:moveTo>
                  <a:pt x="101977" y="30928"/>
                </a:moveTo>
                <a:lnTo>
                  <a:pt x="99588" y="30928"/>
                </a:lnTo>
                <a:lnTo>
                  <a:pt x="99588" y="28540"/>
                </a:lnTo>
                <a:lnTo>
                  <a:pt x="101977" y="28540"/>
                </a:lnTo>
                <a:close/>
                <a:moveTo>
                  <a:pt x="101977" y="33466"/>
                </a:moveTo>
                <a:lnTo>
                  <a:pt x="99588" y="33466"/>
                </a:lnTo>
                <a:lnTo>
                  <a:pt x="99588" y="31077"/>
                </a:lnTo>
                <a:lnTo>
                  <a:pt x="101977" y="31077"/>
                </a:lnTo>
                <a:close/>
                <a:moveTo>
                  <a:pt x="101977" y="36003"/>
                </a:moveTo>
                <a:lnTo>
                  <a:pt x="99588" y="36003"/>
                </a:lnTo>
                <a:lnTo>
                  <a:pt x="99588" y="33614"/>
                </a:lnTo>
                <a:lnTo>
                  <a:pt x="101977" y="33614"/>
                </a:lnTo>
                <a:close/>
                <a:moveTo>
                  <a:pt x="101977" y="38540"/>
                </a:moveTo>
                <a:lnTo>
                  <a:pt x="99588" y="38540"/>
                </a:lnTo>
                <a:lnTo>
                  <a:pt x="99588" y="36152"/>
                </a:lnTo>
                <a:lnTo>
                  <a:pt x="101977" y="36152"/>
                </a:lnTo>
                <a:close/>
                <a:moveTo>
                  <a:pt x="101977" y="41079"/>
                </a:moveTo>
                <a:lnTo>
                  <a:pt x="99588" y="41079"/>
                </a:lnTo>
                <a:lnTo>
                  <a:pt x="99588" y="38690"/>
                </a:lnTo>
                <a:lnTo>
                  <a:pt x="101977" y="38690"/>
                </a:lnTo>
                <a:close/>
                <a:moveTo>
                  <a:pt x="101977" y="43616"/>
                </a:moveTo>
                <a:lnTo>
                  <a:pt x="99588" y="43616"/>
                </a:lnTo>
                <a:lnTo>
                  <a:pt x="99588" y="41226"/>
                </a:lnTo>
                <a:lnTo>
                  <a:pt x="101977" y="41226"/>
                </a:lnTo>
                <a:close/>
                <a:moveTo>
                  <a:pt x="101977" y="46152"/>
                </a:moveTo>
                <a:lnTo>
                  <a:pt x="99588" y="46152"/>
                </a:lnTo>
                <a:lnTo>
                  <a:pt x="99588" y="43764"/>
                </a:lnTo>
                <a:lnTo>
                  <a:pt x="101977" y="43764"/>
                </a:lnTo>
                <a:close/>
                <a:moveTo>
                  <a:pt x="101977" y="48691"/>
                </a:moveTo>
                <a:lnTo>
                  <a:pt x="99588" y="48691"/>
                </a:lnTo>
                <a:lnTo>
                  <a:pt x="99588" y="46302"/>
                </a:lnTo>
                <a:lnTo>
                  <a:pt x="101977" y="46302"/>
                </a:lnTo>
                <a:close/>
                <a:moveTo>
                  <a:pt x="101977" y="51228"/>
                </a:moveTo>
                <a:lnTo>
                  <a:pt x="99588" y="51228"/>
                </a:lnTo>
                <a:lnTo>
                  <a:pt x="99588" y="48839"/>
                </a:lnTo>
                <a:lnTo>
                  <a:pt x="101977" y="48839"/>
                </a:lnTo>
                <a:close/>
                <a:moveTo>
                  <a:pt x="101977" y="53765"/>
                </a:moveTo>
                <a:lnTo>
                  <a:pt x="99588" y="53765"/>
                </a:lnTo>
                <a:lnTo>
                  <a:pt x="99588" y="51376"/>
                </a:lnTo>
                <a:lnTo>
                  <a:pt x="101977" y="51376"/>
                </a:lnTo>
                <a:close/>
                <a:moveTo>
                  <a:pt x="101977" y="56303"/>
                </a:moveTo>
                <a:lnTo>
                  <a:pt x="99588" y="56303"/>
                </a:lnTo>
                <a:lnTo>
                  <a:pt x="99588" y="53914"/>
                </a:lnTo>
                <a:lnTo>
                  <a:pt x="101977" y="53914"/>
                </a:lnTo>
                <a:close/>
                <a:moveTo>
                  <a:pt x="101977" y="58840"/>
                </a:moveTo>
                <a:lnTo>
                  <a:pt x="99588" y="58840"/>
                </a:lnTo>
                <a:lnTo>
                  <a:pt x="99588" y="56451"/>
                </a:lnTo>
                <a:lnTo>
                  <a:pt x="101977" y="56451"/>
                </a:lnTo>
                <a:close/>
                <a:moveTo>
                  <a:pt x="99439" y="5554"/>
                </a:moveTo>
                <a:lnTo>
                  <a:pt x="97050" y="5554"/>
                </a:lnTo>
                <a:lnTo>
                  <a:pt x="97050" y="3165"/>
                </a:lnTo>
                <a:lnTo>
                  <a:pt x="99439" y="3165"/>
                </a:lnTo>
                <a:close/>
                <a:moveTo>
                  <a:pt x="99439" y="8092"/>
                </a:moveTo>
                <a:lnTo>
                  <a:pt x="97050" y="8092"/>
                </a:lnTo>
                <a:lnTo>
                  <a:pt x="97050" y="5703"/>
                </a:lnTo>
                <a:lnTo>
                  <a:pt x="99439" y="5703"/>
                </a:lnTo>
                <a:close/>
                <a:moveTo>
                  <a:pt x="99439" y="10629"/>
                </a:moveTo>
                <a:lnTo>
                  <a:pt x="97050" y="10629"/>
                </a:lnTo>
                <a:lnTo>
                  <a:pt x="97050" y="8240"/>
                </a:lnTo>
                <a:lnTo>
                  <a:pt x="99439" y="8240"/>
                </a:lnTo>
                <a:close/>
                <a:moveTo>
                  <a:pt x="99439" y="13166"/>
                </a:moveTo>
                <a:lnTo>
                  <a:pt x="97050" y="13166"/>
                </a:lnTo>
                <a:lnTo>
                  <a:pt x="97050" y="10777"/>
                </a:lnTo>
                <a:lnTo>
                  <a:pt x="99439" y="10777"/>
                </a:lnTo>
                <a:close/>
                <a:moveTo>
                  <a:pt x="99439" y="15704"/>
                </a:moveTo>
                <a:lnTo>
                  <a:pt x="97050" y="15704"/>
                </a:lnTo>
                <a:lnTo>
                  <a:pt x="97050" y="13316"/>
                </a:lnTo>
                <a:lnTo>
                  <a:pt x="99439" y="13316"/>
                </a:lnTo>
                <a:close/>
                <a:moveTo>
                  <a:pt x="99439" y="18242"/>
                </a:moveTo>
                <a:lnTo>
                  <a:pt x="97050" y="18242"/>
                </a:lnTo>
                <a:lnTo>
                  <a:pt x="97050" y="15853"/>
                </a:lnTo>
                <a:lnTo>
                  <a:pt x="99439" y="15853"/>
                </a:lnTo>
                <a:close/>
                <a:moveTo>
                  <a:pt x="99439" y="20778"/>
                </a:moveTo>
                <a:lnTo>
                  <a:pt x="97050" y="20778"/>
                </a:lnTo>
                <a:lnTo>
                  <a:pt x="97050" y="18389"/>
                </a:lnTo>
                <a:lnTo>
                  <a:pt x="99439" y="18389"/>
                </a:lnTo>
                <a:close/>
                <a:moveTo>
                  <a:pt x="99439" y="23316"/>
                </a:moveTo>
                <a:lnTo>
                  <a:pt x="97050" y="23316"/>
                </a:lnTo>
                <a:lnTo>
                  <a:pt x="97050" y="20928"/>
                </a:lnTo>
                <a:lnTo>
                  <a:pt x="99439" y="20928"/>
                </a:lnTo>
                <a:close/>
                <a:moveTo>
                  <a:pt x="99439" y="25854"/>
                </a:moveTo>
                <a:lnTo>
                  <a:pt x="97050" y="25854"/>
                </a:lnTo>
                <a:lnTo>
                  <a:pt x="97050" y="23465"/>
                </a:lnTo>
                <a:lnTo>
                  <a:pt x="99439" y="23465"/>
                </a:lnTo>
                <a:close/>
                <a:moveTo>
                  <a:pt x="99439" y="28391"/>
                </a:moveTo>
                <a:lnTo>
                  <a:pt x="97050" y="28391"/>
                </a:lnTo>
                <a:lnTo>
                  <a:pt x="97050" y="26002"/>
                </a:lnTo>
                <a:lnTo>
                  <a:pt x="99439" y="26002"/>
                </a:lnTo>
                <a:close/>
                <a:moveTo>
                  <a:pt x="99439" y="30928"/>
                </a:moveTo>
                <a:lnTo>
                  <a:pt x="97050" y="30928"/>
                </a:lnTo>
                <a:lnTo>
                  <a:pt x="97050" y="28540"/>
                </a:lnTo>
                <a:lnTo>
                  <a:pt x="99439" y="28540"/>
                </a:lnTo>
                <a:close/>
                <a:moveTo>
                  <a:pt x="99439" y="33466"/>
                </a:moveTo>
                <a:lnTo>
                  <a:pt x="97050" y="33466"/>
                </a:lnTo>
                <a:lnTo>
                  <a:pt x="97050" y="31077"/>
                </a:lnTo>
                <a:lnTo>
                  <a:pt x="99439" y="31077"/>
                </a:lnTo>
                <a:close/>
                <a:moveTo>
                  <a:pt x="99439" y="36003"/>
                </a:moveTo>
                <a:lnTo>
                  <a:pt x="97050" y="36003"/>
                </a:lnTo>
                <a:lnTo>
                  <a:pt x="97050" y="33614"/>
                </a:lnTo>
                <a:lnTo>
                  <a:pt x="99439" y="33614"/>
                </a:lnTo>
                <a:close/>
                <a:moveTo>
                  <a:pt x="99439" y="38540"/>
                </a:moveTo>
                <a:lnTo>
                  <a:pt x="97050" y="38540"/>
                </a:lnTo>
                <a:lnTo>
                  <a:pt x="97050" y="36152"/>
                </a:lnTo>
                <a:lnTo>
                  <a:pt x="99439" y="36152"/>
                </a:lnTo>
                <a:close/>
                <a:moveTo>
                  <a:pt x="99439" y="41079"/>
                </a:moveTo>
                <a:lnTo>
                  <a:pt x="97050" y="41079"/>
                </a:lnTo>
                <a:lnTo>
                  <a:pt x="97050" y="38690"/>
                </a:lnTo>
                <a:lnTo>
                  <a:pt x="99439" y="38690"/>
                </a:lnTo>
                <a:close/>
                <a:moveTo>
                  <a:pt x="99439" y="43616"/>
                </a:moveTo>
                <a:lnTo>
                  <a:pt x="97050" y="43616"/>
                </a:lnTo>
                <a:lnTo>
                  <a:pt x="97050" y="41226"/>
                </a:lnTo>
                <a:lnTo>
                  <a:pt x="99439" y="41226"/>
                </a:lnTo>
                <a:close/>
                <a:moveTo>
                  <a:pt x="99439" y="46152"/>
                </a:moveTo>
                <a:lnTo>
                  <a:pt x="97050" y="46152"/>
                </a:lnTo>
                <a:lnTo>
                  <a:pt x="97050" y="43764"/>
                </a:lnTo>
                <a:lnTo>
                  <a:pt x="99439" y="43764"/>
                </a:lnTo>
                <a:close/>
                <a:moveTo>
                  <a:pt x="99439" y="48691"/>
                </a:moveTo>
                <a:lnTo>
                  <a:pt x="97050" y="48691"/>
                </a:lnTo>
                <a:lnTo>
                  <a:pt x="97050" y="46302"/>
                </a:lnTo>
                <a:lnTo>
                  <a:pt x="99439" y="46302"/>
                </a:lnTo>
                <a:close/>
                <a:moveTo>
                  <a:pt x="99439" y="51228"/>
                </a:moveTo>
                <a:lnTo>
                  <a:pt x="97050" y="51228"/>
                </a:lnTo>
                <a:lnTo>
                  <a:pt x="97050" y="48839"/>
                </a:lnTo>
                <a:lnTo>
                  <a:pt x="99439" y="48839"/>
                </a:lnTo>
                <a:close/>
                <a:moveTo>
                  <a:pt x="99439" y="53765"/>
                </a:moveTo>
                <a:lnTo>
                  <a:pt x="97050" y="53765"/>
                </a:lnTo>
                <a:lnTo>
                  <a:pt x="97050" y="51376"/>
                </a:lnTo>
                <a:lnTo>
                  <a:pt x="99439" y="51376"/>
                </a:lnTo>
                <a:close/>
                <a:moveTo>
                  <a:pt x="99439" y="56303"/>
                </a:moveTo>
                <a:lnTo>
                  <a:pt x="97050" y="56303"/>
                </a:lnTo>
                <a:lnTo>
                  <a:pt x="97050" y="53914"/>
                </a:lnTo>
                <a:lnTo>
                  <a:pt x="99439" y="53914"/>
                </a:lnTo>
                <a:close/>
                <a:moveTo>
                  <a:pt x="99439" y="58840"/>
                </a:moveTo>
                <a:lnTo>
                  <a:pt x="97050" y="58840"/>
                </a:lnTo>
                <a:lnTo>
                  <a:pt x="97050" y="56451"/>
                </a:lnTo>
                <a:lnTo>
                  <a:pt x="99439" y="56451"/>
                </a:lnTo>
                <a:close/>
                <a:moveTo>
                  <a:pt x="96901" y="5554"/>
                </a:moveTo>
                <a:lnTo>
                  <a:pt x="94513" y="5554"/>
                </a:lnTo>
                <a:lnTo>
                  <a:pt x="94513" y="3165"/>
                </a:lnTo>
                <a:lnTo>
                  <a:pt x="96901" y="3165"/>
                </a:lnTo>
                <a:close/>
                <a:moveTo>
                  <a:pt x="96901" y="8092"/>
                </a:moveTo>
                <a:lnTo>
                  <a:pt x="94513" y="8092"/>
                </a:lnTo>
                <a:lnTo>
                  <a:pt x="94513" y="5703"/>
                </a:lnTo>
                <a:lnTo>
                  <a:pt x="96901" y="5703"/>
                </a:lnTo>
                <a:close/>
                <a:moveTo>
                  <a:pt x="96901" y="10629"/>
                </a:moveTo>
                <a:lnTo>
                  <a:pt x="94513" y="10629"/>
                </a:lnTo>
                <a:lnTo>
                  <a:pt x="94513" y="8240"/>
                </a:lnTo>
                <a:lnTo>
                  <a:pt x="96901" y="8240"/>
                </a:lnTo>
                <a:close/>
                <a:moveTo>
                  <a:pt x="96901" y="13166"/>
                </a:moveTo>
                <a:lnTo>
                  <a:pt x="94513" y="13166"/>
                </a:lnTo>
                <a:lnTo>
                  <a:pt x="94513" y="10777"/>
                </a:lnTo>
                <a:lnTo>
                  <a:pt x="96901" y="10777"/>
                </a:lnTo>
                <a:close/>
                <a:moveTo>
                  <a:pt x="96901" y="15704"/>
                </a:moveTo>
                <a:lnTo>
                  <a:pt x="94513" y="15704"/>
                </a:lnTo>
                <a:lnTo>
                  <a:pt x="94513" y="13316"/>
                </a:lnTo>
                <a:lnTo>
                  <a:pt x="96901" y="13316"/>
                </a:lnTo>
                <a:close/>
                <a:moveTo>
                  <a:pt x="96901" y="18242"/>
                </a:moveTo>
                <a:lnTo>
                  <a:pt x="94513" y="18242"/>
                </a:lnTo>
                <a:lnTo>
                  <a:pt x="94513" y="15853"/>
                </a:lnTo>
                <a:lnTo>
                  <a:pt x="96901" y="15853"/>
                </a:lnTo>
                <a:close/>
                <a:moveTo>
                  <a:pt x="96901" y="20778"/>
                </a:moveTo>
                <a:lnTo>
                  <a:pt x="94513" y="20778"/>
                </a:lnTo>
                <a:lnTo>
                  <a:pt x="94513" y="18389"/>
                </a:lnTo>
                <a:lnTo>
                  <a:pt x="96901" y="18389"/>
                </a:lnTo>
                <a:close/>
                <a:moveTo>
                  <a:pt x="96901" y="23316"/>
                </a:moveTo>
                <a:lnTo>
                  <a:pt x="94513" y="23316"/>
                </a:lnTo>
                <a:lnTo>
                  <a:pt x="94513" y="20928"/>
                </a:lnTo>
                <a:lnTo>
                  <a:pt x="96901" y="20928"/>
                </a:lnTo>
                <a:close/>
                <a:moveTo>
                  <a:pt x="96901" y="25854"/>
                </a:moveTo>
                <a:lnTo>
                  <a:pt x="94513" y="25854"/>
                </a:lnTo>
                <a:lnTo>
                  <a:pt x="94513" y="23465"/>
                </a:lnTo>
                <a:lnTo>
                  <a:pt x="96901" y="23465"/>
                </a:lnTo>
                <a:close/>
                <a:moveTo>
                  <a:pt x="96901" y="28391"/>
                </a:moveTo>
                <a:lnTo>
                  <a:pt x="94513" y="28391"/>
                </a:lnTo>
                <a:lnTo>
                  <a:pt x="94513" y="26002"/>
                </a:lnTo>
                <a:lnTo>
                  <a:pt x="96901" y="26002"/>
                </a:lnTo>
                <a:close/>
                <a:moveTo>
                  <a:pt x="96901" y="30928"/>
                </a:moveTo>
                <a:lnTo>
                  <a:pt x="94513" y="30928"/>
                </a:lnTo>
                <a:lnTo>
                  <a:pt x="94513" y="28540"/>
                </a:lnTo>
                <a:lnTo>
                  <a:pt x="96901" y="28540"/>
                </a:lnTo>
                <a:close/>
                <a:moveTo>
                  <a:pt x="96901" y="33466"/>
                </a:moveTo>
                <a:lnTo>
                  <a:pt x="94513" y="33466"/>
                </a:lnTo>
                <a:lnTo>
                  <a:pt x="94513" y="31077"/>
                </a:lnTo>
                <a:lnTo>
                  <a:pt x="96901" y="31077"/>
                </a:lnTo>
                <a:close/>
                <a:moveTo>
                  <a:pt x="96901" y="36003"/>
                </a:moveTo>
                <a:lnTo>
                  <a:pt x="94513" y="36003"/>
                </a:lnTo>
                <a:lnTo>
                  <a:pt x="94513" y="33614"/>
                </a:lnTo>
                <a:lnTo>
                  <a:pt x="96901" y="33614"/>
                </a:lnTo>
                <a:close/>
                <a:moveTo>
                  <a:pt x="96901" y="38540"/>
                </a:moveTo>
                <a:lnTo>
                  <a:pt x="94513" y="38540"/>
                </a:lnTo>
                <a:lnTo>
                  <a:pt x="94513" y="36152"/>
                </a:lnTo>
                <a:lnTo>
                  <a:pt x="96901" y="36152"/>
                </a:lnTo>
                <a:close/>
                <a:moveTo>
                  <a:pt x="96901" y="41079"/>
                </a:moveTo>
                <a:lnTo>
                  <a:pt x="94513" y="41079"/>
                </a:lnTo>
                <a:lnTo>
                  <a:pt x="94513" y="38690"/>
                </a:lnTo>
                <a:lnTo>
                  <a:pt x="96901" y="38690"/>
                </a:lnTo>
                <a:close/>
                <a:moveTo>
                  <a:pt x="96901" y="43616"/>
                </a:moveTo>
                <a:lnTo>
                  <a:pt x="94513" y="43616"/>
                </a:lnTo>
                <a:lnTo>
                  <a:pt x="94513" y="41226"/>
                </a:lnTo>
                <a:lnTo>
                  <a:pt x="96901" y="41226"/>
                </a:lnTo>
                <a:close/>
                <a:moveTo>
                  <a:pt x="96901" y="46152"/>
                </a:moveTo>
                <a:lnTo>
                  <a:pt x="94513" y="46152"/>
                </a:lnTo>
                <a:lnTo>
                  <a:pt x="94513" y="43764"/>
                </a:lnTo>
                <a:lnTo>
                  <a:pt x="96901" y="43764"/>
                </a:lnTo>
                <a:close/>
                <a:moveTo>
                  <a:pt x="96901" y="48691"/>
                </a:moveTo>
                <a:lnTo>
                  <a:pt x="94513" y="48691"/>
                </a:lnTo>
                <a:lnTo>
                  <a:pt x="94513" y="46302"/>
                </a:lnTo>
                <a:lnTo>
                  <a:pt x="96901" y="46302"/>
                </a:lnTo>
                <a:close/>
                <a:moveTo>
                  <a:pt x="96901" y="51228"/>
                </a:moveTo>
                <a:lnTo>
                  <a:pt x="94513" y="51228"/>
                </a:lnTo>
                <a:lnTo>
                  <a:pt x="94513" y="48839"/>
                </a:lnTo>
                <a:lnTo>
                  <a:pt x="96901" y="48839"/>
                </a:lnTo>
                <a:close/>
                <a:moveTo>
                  <a:pt x="96901" y="53765"/>
                </a:moveTo>
                <a:lnTo>
                  <a:pt x="94513" y="53765"/>
                </a:lnTo>
                <a:lnTo>
                  <a:pt x="94513" y="51376"/>
                </a:lnTo>
                <a:lnTo>
                  <a:pt x="96901" y="51376"/>
                </a:lnTo>
                <a:close/>
                <a:moveTo>
                  <a:pt x="96901" y="56303"/>
                </a:moveTo>
                <a:lnTo>
                  <a:pt x="94513" y="56303"/>
                </a:lnTo>
                <a:lnTo>
                  <a:pt x="94513" y="53914"/>
                </a:lnTo>
                <a:lnTo>
                  <a:pt x="96901" y="53914"/>
                </a:lnTo>
                <a:close/>
                <a:moveTo>
                  <a:pt x="96901" y="58840"/>
                </a:moveTo>
                <a:lnTo>
                  <a:pt x="94513" y="58840"/>
                </a:lnTo>
                <a:lnTo>
                  <a:pt x="94513" y="56451"/>
                </a:lnTo>
                <a:lnTo>
                  <a:pt x="96901" y="56451"/>
                </a:lnTo>
                <a:close/>
                <a:moveTo>
                  <a:pt x="94364" y="5554"/>
                </a:moveTo>
                <a:lnTo>
                  <a:pt x="91975" y="5554"/>
                </a:lnTo>
                <a:lnTo>
                  <a:pt x="91975" y="3165"/>
                </a:lnTo>
                <a:lnTo>
                  <a:pt x="94364" y="3165"/>
                </a:lnTo>
                <a:close/>
                <a:moveTo>
                  <a:pt x="94364" y="8092"/>
                </a:moveTo>
                <a:lnTo>
                  <a:pt x="91975" y="8092"/>
                </a:lnTo>
                <a:lnTo>
                  <a:pt x="91975" y="5703"/>
                </a:lnTo>
                <a:lnTo>
                  <a:pt x="94364" y="5703"/>
                </a:lnTo>
                <a:close/>
                <a:moveTo>
                  <a:pt x="94364" y="10629"/>
                </a:moveTo>
                <a:lnTo>
                  <a:pt x="91975" y="10629"/>
                </a:lnTo>
                <a:lnTo>
                  <a:pt x="91975" y="8240"/>
                </a:lnTo>
                <a:lnTo>
                  <a:pt x="94364" y="8240"/>
                </a:lnTo>
                <a:close/>
                <a:moveTo>
                  <a:pt x="94364" y="13166"/>
                </a:moveTo>
                <a:lnTo>
                  <a:pt x="91975" y="13166"/>
                </a:lnTo>
                <a:lnTo>
                  <a:pt x="91975" y="10777"/>
                </a:lnTo>
                <a:lnTo>
                  <a:pt x="94364" y="10777"/>
                </a:lnTo>
                <a:close/>
                <a:moveTo>
                  <a:pt x="94364" y="15704"/>
                </a:moveTo>
                <a:lnTo>
                  <a:pt x="91975" y="15704"/>
                </a:lnTo>
                <a:lnTo>
                  <a:pt x="91975" y="13316"/>
                </a:lnTo>
                <a:lnTo>
                  <a:pt x="94364" y="13316"/>
                </a:lnTo>
                <a:close/>
                <a:moveTo>
                  <a:pt x="94364" y="18242"/>
                </a:moveTo>
                <a:lnTo>
                  <a:pt x="91975" y="18242"/>
                </a:lnTo>
                <a:lnTo>
                  <a:pt x="91975" y="15853"/>
                </a:lnTo>
                <a:lnTo>
                  <a:pt x="94364" y="15853"/>
                </a:lnTo>
                <a:close/>
                <a:moveTo>
                  <a:pt x="94364" y="20778"/>
                </a:moveTo>
                <a:lnTo>
                  <a:pt x="91975" y="20778"/>
                </a:lnTo>
                <a:lnTo>
                  <a:pt x="91975" y="18389"/>
                </a:lnTo>
                <a:lnTo>
                  <a:pt x="94364" y="18389"/>
                </a:lnTo>
                <a:close/>
                <a:moveTo>
                  <a:pt x="94364" y="23316"/>
                </a:moveTo>
                <a:lnTo>
                  <a:pt x="91975" y="23316"/>
                </a:lnTo>
                <a:lnTo>
                  <a:pt x="91975" y="20928"/>
                </a:lnTo>
                <a:lnTo>
                  <a:pt x="94364" y="20928"/>
                </a:lnTo>
                <a:close/>
                <a:moveTo>
                  <a:pt x="94364" y="25854"/>
                </a:moveTo>
                <a:lnTo>
                  <a:pt x="91975" y="25854"/>
                </a:lnTo>
                <a:lnTo>
                  <a:pt x="91975" y="23465"/>
                </a:lnTo>
                <a:lnTo>
                  <a:pt x="94364" y="23465"/>
                </a:lnTo>
                <a:close/>
                <a:moveTo>
                  <a:pt x="94364" y="28391"/>
                </a:moveTo>
                <a:lnTo>
                  <a:pt x="91975" y="28391"/>
                </a:lnTo>
                <a:lnTo>
                  <a:pt x="91975" y="26002"/>
                </a:lnTo>
                <a:lnTo>
                  <a:pt x="94364" y="26002"/>
                </a:lnTo>
                <a:close/>
                <a:moveTo>
                  <a:pt x="94364" y="30928"/>
                </a:moveTo>
                <a:lnTo>
                  <a:pt x="91975" y="30928"/>
                </a:lnTo>
                <a:lnTo>
                  <a:pt x="91975" y="28540"/>
                </a:lnTo>
                <a:lnTo>
                  <a:pt x="94364" y="28540"/>
                </a:lnTo>
                <a:close/>
                <a:moveTo>
                  <a:pt x="94364" y="33466"/>
                </a:moveTo>
                <a:lnTo>
                  <a:pt x="91975" y="33466"/>
                </a:lnTo>
                <a:lnTo>
                  <a:pt x="91975" y="31077"/>
                </a:lnTo>
                <a:lnTo>
                  <a:pt x="94364" y="31077"/>
                </a:lnTo>
                <a:close/>
                <a:moveTo>
                  <a:pt x="94364" y="36003"/>
                </a:moveTo>
                <a:lnTo>
                  <a:pt x="91975" y="36003"/>
                </a:lnTo>
                <a:lnTo>
                  <a:pt x="91975" y="33614"/>
                </a:lnTo>
                <a:lnTo>
                  <a:pt x="94364" y="33614"/>
                </a:lnTo>
                <a:close/>
                <a:moveTo>
                  <a:pt x="94364" y="38540"/>
                </a:moveTo>
                <a:lnTo>
                  <a:pt x="91975" y="38540"/>
                </a:lnTo>
                <a:lnTo>
                  <a:pt x="91975" y="36152"/>
                </a:lnTo>
                <a:lnTo>
                  <a:pt x="94364" y="36152"/>
                </a:lnTo>
                <a:close/>
                <a:moveTo>
                  <a:pt x="94364" y="41079"/>
                </a:moveTo>
                <a:lnTo>
                  <a:pt x="91975" y="41079"/>
                </a:lnTo>
                <a:lnTo>
                  <a:pt x="91975" y="38690"/>
                </a:lnTo>
                <a:lnTo>
                  <a:pt x="94364" y="38690"/>
                </a:lnTo>
                <a:close/>
                <a:moveTo>
                  <a:pt x="94364" y="43616"/>
                </a:moveTo>
                <a:lnTo>
                  <a:pt x="91975" y="43616"/>
                </a:lnTo>
                <a:lnTo>
                  <a:pt x="91975" y="41226"/>
                </a:lnTo>
                <a:lnTo>
                  <a:pt x="94364" y="41226"/>
                </a:lnTo>
                <a:close/>
                <a:moveTo>
                  <a:pt x="94364" y="46152"/>
                </a:moveTo>
                <a:lnTo>
                  <a:pt x="91975" y="46152"/>
                </a:lnTo>
                <a:lnTo>
                  <a:pt x="91975" y="43764"/>
                </a:lnTo>
                <a:lnTo>
                  <a:pt x="94364" y="43764"/>
                </a:lnTo>
                <a:close/>
                <a:moveTo>
                  <a:pt x="94364" y="48691"/>
                </a:moveTo>
                <a:lnTo>
                  <a:pt x="91975" y="48691"/>
                </a:lnTo>
                <a:lnTo>
                  <a:pt x="91975" y="46302"/>
                </a:lnTo>
                <a:lnTo>
                  <a:pt x="94364" y="46302"/>
                </a:lnTo>
                <a:close/>
                <a:moveTo>
                  <a:pt x="94364" y="51228"/>
                </a:moveTo>
                <a:lnTo>
                  <a:pt x="91975" y="51228"/>
                </a:lnTo>
                <a:lnTo>
                  <a:pt x="91975" y="48839"/>
                </a:lnTo>
                <a:lnTo>
                  <a:pt x="94364" y="48839"/>
                </a:lnTo>
                <a:close/>
                <a:moveTo>
                  <a:pt x="94364" y="53765"/>
                </a:moveTo>
                <a:lnTo>
                  <a:pt x="91975" y="53765"/>
                </a:lnTo>
                <a:lnTo>
                  <a:pt x="91975" y="51376"/>
                </a:lnTo>
                <a:lnTo>
                  <a:pt x="94364" y="51376"/>
                </a:lnTo>
                <a:close/>
                <a:moveTo>
                  <a:pt x="94364" y="56303"/>
                </a:moveTo>
                <a:lnTo>
                  <a:pt x="91975" y="56303"/>
                </a:lnTo>
                <a:lnTo>
                  <a:pt x="91975" y="53914"/>
                </a:lnTo>
                <a:lnTo>
                  <a:pt x="94364" y="53914"/>
                </a:lnTo>
                <a:close/>
                <a:moveTo>
                  <a:pt x="94364" y="58840"/>
                </a:moveTo>
                <a:lnTo>
                  <a:pt x="91975" y="58840"/>
                </a:lnTo>
                <a:lnTo>
                  <a:pt x="91975" y="56451"/>
                </a:lnTo>
                <a:lnTo>
                  <a:pt x="94364" y="56451"/>
                </a:lnTo>
                <a:close/>
                <a:moveTo>
                  <a:pt x="91826" y="5554"/>
                </a:moveTo>
                <a:lnTo>
                  <a:pt x="89438" y="5554"/>
                </a:lnTo>
                <a:lnTo>
                  <a:pt x="89438" y="3165"/>
                </a:lnTo>
                <a:lnTo>
                  <a:pt x="91826" y="3165"/>
                </a:lnTo>
                <a:close/>
                <a:moveTo>
                  <a:pt x="91826" y="8092"/>
                </a:moveTo>
                <a:lnTo>
                  <a:pt x="89438" y="8092"/>
                </a:lnTo>
                <a:lnTo>
                  <a:pt x="89438" y="5703"/>
                </a:lnTo>
                <a:lnTo>
                  <a:pt x="91826" y="5703"/>
                </a:lnTo>
                <a:close/>
                <a:moveTo>
                  <a:pt x="91826" y="10629"/>
                </a:moveTo>
                <a:lnTo>
                  <a:pt x="89438" y="10629"/>
                </a:lnTo>
                <a:lnTo>
                  <a:pt x="89438" y="8240"/>
                </a:lnTo>
                <a:lnTo>
                  <a:pt x="91826" y="8240"/>
                </a:lnTo>
                <a:close/>
                <a:moveTo>
                  <a:pt x="91826" y="13166"/>
                </a:moveTo>
                <a:lnTo>
                  <a:pt x="89438" y="13166"/>
                </a:lnTo>
                <a:lnTo>
                  <a:pt x="89438" y="10777"/>
                </a:lnTo>
                <a:lnTo>
                  <a:pt x="91826" y="10777"/>
                </a:lnTo>
                <a:close/>
                <a:moveTo>
                  <a:pt x="91826" y="15704"/>
                </a:moveTo>
                <a:lnTo>
                  <a:pt x="89438" y="15704"/>
                </a:lnTo>
                <a:lnTo>
                  <a:pt x="89438" y="13316"/>
                </a:lnTo>
                <a:lnTo>
                  <a:pt x="91826" y="13316"/>
                </a:lnTo>
                <a:close/>
                <a:moveTo>
                  <a:pt x="91826" y="18242"/>
                </a:moveTo>
                <a:lnTo>
                  <a:pt x="89438" y="18242"/>
                </a:lnTo>
                <a:lnTo>
                  <a:pt x="89438" y="15853"/>
                </a:lnTo>
                <a:lnTo>
                  <a:pt x="91826" y="15853"/>
                </a:lnTo>
                <a:close/>
                <a:moveTo>
                  <a:pt x="91826" y="20778"/>
                </a:moveTo>
                <a:lnTo>
                  <a:pt x="89438" y="20778"/>
                </a:lnTo>
                <a:lnTo>
                  <a:pt x="89438" y="18389"/>
                </a:lnTo>
                <a:lnTo>
                  <a:pt x="91826" y="18389"/>
                </a:lnTo>
                <a:close/>
                <a:moveTo>
                  <a:pt x="91826" y="23316"/>
                </a:moveTo>
                <a:lnTo>
                  <a:pt x="89438" y="23316"/>
                </a:lnTo>
                <a:lnTo>
                  <a:pt x="89438" y="20928"/>
                </a:lnTo>
                <a:lnTo>
                  <a:pt x="91826" y="20928"/>
                </a:lnTo>
                <a:close/>
                <a:moveTo>
                  <a:pt x="91826" y="25854"/>
                </a:moveTo>
                <a:lnTo>
                  <a:pt x="89438" y="25854"/>
                </a:lnTo>
                <a:lnTo>
                  <a:pt x="89438" y="23465"/>
                </a:lnTo>
                <a:lnTo>
                  <a:pt x="91826" y="23465"/>
                </a:lnTo>
                <a:close/>
                <a:moveTo>
                  <a:pt x="91826" y="28391"/>
                </a:moveTo>
                <a:lnTo>
                  <a:pt x="89438" y="28391"/>
                </a:lnTo>
                <a:lnTo>
                  <a:pt x="89438" y="26002"/>
                </a:lnTo>
                <a:lnTo>
                  <a:pt x="91826" y="26002"/>
                </a:lnTo>
                <a:close/>
                <a:moveTo>
                  <a:pt x="91826" y="30928"/>
                </a:moveTo>
                <a:lnTo>
                  <a:pt x="89438" y="30928"/>
                </a:lnTo>
                <a:lnTo>
                  <a:pt x="89438" y="28540"/>
                </a:lnTo>
                <a:lnTo>
                  <a:pt x="91826" y="28540"/>
                </a:lnTo>
                <a:close/>
                <a:moveTo>
                  <a:pt x="91826" y="33466"/>
                </a:moveTo>
                <a:lnTo>
                  <a:pt x="89438" y="33466"/>
                </a:lnTo>
                <a:lnTo>
                  <a:pt x="89438" y="31077"/>
                </a:lnTo>
                <a:lnTo>
                  <a:pt x="91826" y="31077"/>
                </a:lnTo>
                <a:close/>
                <a:moveTo>
                  <a:pt x="91826" y="36003"/>
                </a:moveTo>
                <a:lnTo>
                  <a:pt x="89438" y="36003"/>
                </a:lnTo>
                <a:lnTo>
                  <a:pt x="89438" y="33614"/>
                </a:lnTo>
                <a:lnTo>
                  <a:pt x="91826" y="33614"/>
                </a:lnTo>
                <a:close/>
                <a:moveTo>
                  <a:pt x="91826" y="38540"/>
                </a:moveTo>
                <a:lnTo>
                  <a:pt x="89438" y="38540"/>
                </a:lnTo>
                <a:lnTo>
                  <a:pt x="89438" y="36152"/>
                </a:lnTo>
                <a:lnTo>
                  <a:pt x="91826" y="36152"/>
                </a:lnTo>
                <a:close/>
                <a:moveTo>
                  <a:pt x="91826" y="41079"/>
                </a:moveTo>
                <a:lnTo>
                  <a:pt x="89438" y="41079"/>
                </a:lnTo>
                <a:lnTo>
                  <a:pt x="89438" y="38690"/>
                </a:lnTo>
                <a:lnTo>
                  <a:pt x="91826" y="38690"/>
                </a:lnTo>
                <a:close/>
                <a:moveTo>
                  <a:pt x="91826" y="43616"/>
                </a:moveTo>
                <a:lnTo>
                  <a:pt x="89438" y="43616"/>
                </a:lnTo>
                <a:lnTo>
                  <a:pt x="89438" y="41226"/>
                </a:lnTo>
                <a:lnTo>
                  <a:pt x="91826" y="41226"/>
                </a:lnTo>
                <a:close/>
                <a:moveTo>
                  <a:pt x="91826" y="46152"/>
                </a:moveTo>
                <a:lnTo>
                  <a:pt x="89438" y="46152"/>
                </a:lnTo>
                <a:lnTo>
                  <a:pt x="89438" y="43764"/>
                </a:lnTo>
                <a:lnTo>
                  <a:pt x="91826" y="43764"/>
                </a:lnTo>
                <a:close/>
                <a:moveTo>
                  <a:pt x="91826" y="48691"/>
                </a:moveTo>
                <a:lnTo>
                  <a:pt x="89438" y="48691"/>
                </a:lnTo>
                <a:lnTo>
                  <a:pt x="89438" y="46302"/>
                </a:lnTo>
                <a:lnTo>
                  <a:pt x="91826" y="46302"/>
                </a:lnTo>
                <a:close/>
                <a:moveTo>
                  <a:pt x="91826" y="51228"/>
                </a:moveTo>
                <a:lnTo>
                  <a:pt x="89438" y="51228"/>
                </a:lnTo>
                <a:lnTo>
                  <a:pt x="89438" y="48839"/>
                </a:lnTo>
                <a:lnTo>
                  <a:pt x="91826" y="48839"/>
                </a:lnTo>
                <a:close/>
                <a:moveTo>
                  <a:pt x="91826" y="53765"/>
                </a:moveTo>
                <a:lnTo>
                  <a:pt x="89438" y="53765"/>
                </a:lnTo>
                <a:lnTo>
                  <a:pt x="89438" y="51376"/>
                </a:lnTo>
                <a:lnTo>
                  <a:pt x="91826" y="51376"/>
                </a:lnTo>
                <a:close/>
                <a:moveTo>
                  <a:pt x="91826" y="56303"/>
                </a:moveTo>
                <a:lnTo>
                  <a:pt x="89438" y="56303"/>
                </a:lnTo>
                <a:lnTo>
                  <a:pt x="89438" y="53914"/>
                </a:lnTo>
                <a:lnTo>
                  <a:pt x="91826" y="53914"/>
                </a:lnTo>
                <a:close/>
                <a:moveTo>
                  <a:pt x="91826" y="58840"/>
                </a:moveTo>
                <a:lnTo>
                  <a:pt x="89438" y="58840"/>
                </a:lnTo>
                <a:lnTo>
                  <a:pt x="89438" y="56451"/>
                </a:lnTo>
                <a:lnTo>
                  <a:pt x="91826" y="56451"/>
                </a:lnTo>
                <a:close/>
                <a:moveTo>
                  <a:pt x="89289" y="5554"/>
                </a:moveTo>
                <a:lnTo>
                  <a:pt x="86900" y="5554"/>
                </a:lnTo>
                <a:lnTo>
                  <a:pt x="86900" y="3165"/>
                </a:lnTo>
                <a:lnTo>
                  <a:pt x="89289" y="3165"/>
                </a:lnTo>
                <a:close/>
                <a:moveTo>
                  <a:pt x="89289" y="8092"/>
                </a:moveTo>
                <a:lnTo>
                  <a:pt x="86900" y="8092"/>
                </a:lnTo>
                <a:lnTo>
                  <a:pt x="86900" y="5703"/>
                </a:lnTo>
                <a:lnTo>
                  <a:pt x="89289" y="5703"/>
                </a:lnTo>
                <a:close/>
                <a:moveTo>
                  <a:pt x="89289" y="10629"/>
                </a:moveTo>
                <a:lnTo>
                  <a:pt x="86900" y="10629"/>
                </a:lnTo>
                <a:lnTo>
                  <a:pt x="86900" y="8240"/>
                </a:lnTo>
                <a:lnTo>
                  <a:pt x="89289" y="8240"/>
                </a:lnTo>
                <a:close/>
                <a:moveTo>
                  <a:pt x="89289" y="13166"/>
                </a:moveTo>
                <a:lnTo>
                  <a:pt x="86900" y="13166"/>
                </a:lnTo>
                <a:lnTo>
                  <a:pt x="86900" y="10777"/>
                </a:lnTo>
                <a:lnTo>
                  <a:pt x="89289" y="10777"/>
                </a:lnTo>
                <a:close/>
                <a:moveTo>
                  <a:pt x="89289" y="15704"/>
                </a:moveTo>
                <a:lnTo>
                  <a:pt x="86900" y="15704"/>
                </a:lnTo>
                <a:lnTo>
                  <a:pt x="86900" y="13316"/>
                </a:lnTo>
                <a:lnTo>
                  <a:pt x="89289" y="13316"/>
                </a:lnTo>
                <a:close/>
                <a:moveTo>
                  <a:pt x="89289" y="18242"/>
                </a:moveTo>
                <a:lnTo>
                  <a:pt x="86900" y="18242"/>
                </a:lnTo>
                <a:lnTo>
                  <a:pt x="86900" y="15853"/>
                </a:lnTo>
                <a:lnTo>
                  <a:pt x="89289" y="15853"/>
                </a:lnTo>
                <a:close/>
                <a:moveTo>
                  <a:pt x="89289" y="20778"/>
                </a:moveTo>
                <a:lnTo>
                  <a:pt x="86900" y="20778"/>
                </a:lnTo>
                <a:lnTo>
                  <a:pt x="86900" y="18389"/>
                </a:lnTo>
                <a:lnTo>
                  <a:pt x="89289" y="18389"/>
                </a:lnTo>
                <a:close/>
                <a:moveTo>
                  <a:pt x="89289" y="23316"/>
                </a:moveTo>
                <a:lnTo>
                  <a:pt x="86900" y="23316"/>
                </a:lnTo>
                <a:lnTo>
                  <a:pt x="86900" y="20928"/>
                </a:lnTo>
                <a:lnTo>
                  <a:pt x="89289" y="20928"/>
                </a:lnTo>
                <a:close/>
                <a:moveTo>
                  <a:pt x="89289" y="25854"/>
                </a:moveTo>
                <a:lnTo>
                  <a:pt x="86900" y="25854"/>
                </a:lnTo>
                <a:lnTo>
                  <a:pt x="86900" y="23465"/>
                </a:lnTo>
                <a:lnTo>
                  <a:pt x="89289" y="23465"/>
                </a:lnTo>
                <a:close/>
                <a:moveTo>
                  <a:pt x="89289" y="28391"/>
                </a:moveTo>
                <a:lnTo>
                  <a:pt x="86900" y="28391"/>
                </a:lnTo>
                <a:lnTo>
                  <a:pt x="86900" y="26002"/>
                </a:lnTo>
                <a:lnTo>
                  <a:pt x="89289" y="26002"/>
                </a:lnTo>
                <a:close/>
                <a:moveTo>
                  <a:pt x="89289" y="30928"/>
                </a:moveTo>
                <a:lnTo>
                  <a:pt x="86900" y="30928"/>
                </a:lnTo>
                <a:lnTo>
                  <a:pt x="86900" y="28540"/>
                </a:lnTo>
                <a:lnTo>
                  <a:pt x="89289" y="28540"/>
                </a:lnTo>
                <a:close/>
                <a:moveTo>
                  <a:pt x="89289" y="33466"/>
                </a:moveTo>
                <a:lnTo>
                  <a:pt x="86900" y="33466"/>
                </a:lnTo>
                <a:lnTo>
                  <a:pt x="86900" y="31077"/>
                </a:lnTo>
                <a:lnTo>
                  <a:pt x="89289" y="31077"/>
                </a:lnTo>
                <a:close/>
                <a:moveTo>
                  <a:pt x="89289" y="36003"/>
                </a:moveTo>
                <a:lnTo>
                  <a:pt x="86900" y="36003"/>
                </a:lnTo>
                <a:lnTo>
                  <a:pt x="86900" y="33614"/>
                </a:lnTo>
                <a:lnTo>
                  <a:pt x="89289" y="33614"/>
                </a:lnTo>
                <a:close/>
                <a:moveTo>
                  <a:pt x="89289" y="38540"/>
                </a:moveTo>
                <a:lnTo>
                  <a:pt x="86900" y="38540"/>
                </a:lnTo>
                <a:lnTo>
                  <a:pt x="86900" y="36152"/>
                </a:lnTo>
                <a:lnTo>
                  <a:pt x="89289" y="36152"/>
                </a:lnTo>
                <a:close/>
                <a:moveTo>
                  <a:pt x="89289" y="41079"/>
                </a:moveTo>
                <a:lnTo>
                  <a:pt x="86900" y="41079"/>
                </a:lnTo>
                <a:lnTo>
                  <a:pt x="86900" y="38690"/>
                </a:lnTo>
                <a:lnTo>
                  <a:pt x="89289" y="38690"/>
                </a:lnTo>
                <a:close/>
                <a:moveTo>
                  <a:pt x="89289" y="43616"/>
                </a:moveTo>
                <a:lnTo>
                  <a:pt x="86900" y="43616"/>
                </a:lnTo>
                <a:lnTo>
                  <a:pt x="86900" y="41226"/>
                </a:lnTo>
                <a:lnTo>
                  <a:pt x="89289" y="41226"/>
                </a:lnTo>
                <a:close/>
                <a:moveTo>
                  <a:pt x="89289" y="46152"/>
                </a:moveTo>
                <a:lnTo>
                  <a:pt x="86900" y="46152"/>
                </a:lnTo>
                <a:lnTo>
                  <a:pt x="86900" y="43764"/>
                </a:lnTo>
                <a:lnTo>
                  <a:pt x="89289" y="43764"/>
                </a:lnTo>
                <a:close/>
                <a:moveTo>
                  <a:pt x="89289" y="48691"/>
                </a:moveTo>
                <a:lnTo>
                  <a:pt x="86900" y="48691"/>
                </a:lnTo>
                <a:lnTo>
                  <a:pt x="86900" y="46302"/>
                </a:lnTo>
                <a:lnTo>
                  <a:pt x="89289" y="46302"/>
                </a:lnTo>
                <a:close/>
                <a:moveTo>
                  <a:pt x="89289" y="51228"/>
                </a:moveTo>
                <a:lnTo>
                  <a:pt x="86900" y="51228"/>
                </a:lnTo>
                <a:lnTo>
                  <a:pt x="86900" y="48839"/>
                </a:lnTo>
                <a:lnTo>
                  <a:pt x="89289" y="48839"/>
                </a:lnTo>
                <a:close/>
                <a:moveTo>
                  <a:pt x="89289" y="53765"/>
                </a:moveTo>
                <a:lnTo>
                  <a:pt x="86900" y="53765"/>
                </a:lnTo>
                <a:lnTo>
                  <a:pt x="86900" y="51376"/>
                </a:lnTo>
                <a:lnTo>
                  <a:pt x="89289" y="51376"/>
                </a:lnTo>
                <a:close/>
                <a:moveTo>
                  <a:pt x="89289" y="56303"/>
                </a:moveTo>
                <a:lnTo>
                  <a:pt x="86900" y="56303"/>
                </a:lnTo>
                <a:lnTo>
                  <a:pt x="86900" y="53914"/>
                </a:lnTo>
                <a:lnTo>
                  <a:pt x="89289" y="53914"/>
                </a:lnTo>
                <a:close/>
                <a:moveTo>
                  <a:pt x="89289" y="58840"/>
                </a:moveTo>
                <a:lnTo>
                  <a:pt x="86900" y="58840"/>
                </a:lnTo>
                <a:lnTo>
                  <a:pt x="86900" y="56451"/>
                </a:lnTo>
                <a:lnTo>
                  <a:pt x="89289" y="56451"/>
                </a:lnTo>
                <a:close/>
                <a:moveTo>
                  <a:pt x="86752" y="5554"/>
                </a:moveTo>
                <a:lnTo>
                  <a:pt x="84363" y="5554"/>
                </a:lnTo>
                <a:lnTo>
                  <a:pt x="84363" y="3165"/>
                </a:lnTo>
                <a:lnTo>
                  <a:pt x="86752" y="3165"/>
                </a:lnTo>
                <a:close/>
                <a:moveTo>
                  <a:pt x="86752" y="8092"/>
                </a:moveTo>
                <a:lnTo>
                  <a:pt x="84363" y="8092"/>
                </a:lnTo>
                <a:lnTo>
                  <a:pt x="84363" y="5703"/>
                </a:lnTo>
                <a:lnTo>
                  <a:pt x="86752" y="5703"/>
                </a:lnTo>
                <a:close/>
                <a:moveTo>
                  <a:pt x="86752" y="10629"/>
                </a:moveTo>
                <a:lnTo>
                  <a:pt x="84363" y="10629"/>
                </a:lnTo>
                <a:lnTo>
                  <a:pt x="84363" y="8240"/>
                </a:lnTo>
                <a:lnTo>
                  <a:pt x="86752" y="8240"/>
                </a:lnTo>
                <a:close/>
                <a:moveTo>
                  <a:pt x="86752" y="13166"/>
                </a:moveTo>
                <a:lnTo>
                  <a:pt x="84363" y="13166"/>
                </a:lnTo>
                <a:lnTo>
                  <a:pt x="84363" y="10777"/>
                </a:lnTo>
                <a:lnTo>
                  <a:pt x="86752" y="10777"/>
                </a:lnTo>
                <a:close/>
                <a:moveTo>
                  <a:pt x="86752" y="15704"/>
                </a:moveTo>
                <a:lnTo>
                  <a:pt x="84363" y="15704"/>
                </a:lnTo>
                <a:lnTo>
                  <a:pt x="84363" y="13316"/>
                </a:lnTo>
                <a:lnTo>
                  <a:pt x="86752" y="13316"/>
                </a:lnTo>
                <a:close/>
                <a:moveTo>
                  <a:pt x="86752" y="18242"/>
                </a:moveTo>
                <a:lnTo>
                  <a:pt x="84363" y="18242"/>
                </a:lnTo>
                <a:lnTo>
                  <a:pt x="84363" y="15853"/>
                </a:lnTo>
                <a:lnTo>
                  <a:pt x="86752" y="15853"/>
                </a:lnTo>
                <a:close/>
                <a:moveTo>
                  <a:pt x="86752" y="20778"/>
                </a:moveTo>
                <a:lnTo>
                  <a:pt x="84363" y="20778"/>
                </a:lnTo>
                <a:lnTo>
                  <a:pt x="84363" y="18389"/>
                </a:lnTo>
                <a:lnTo>
                  <a:pt x="86752" y="18389"/>
                </a:lnTo>
                <a:close/>
                <a:moveTo>
                  <a:pt x="86752" y="23316"/>
                </a:moveTo>
                <a:lnTo>
                  <a:pt x="84363" y="23316"/>
                </a:lnTo>
                <a:lnTo>
                  <a:pt x="84363" y="20928"/>
                </a:lnTo>
                <a:lnTo>
                  <a:pt x="86752" y="20928"/>
                </a:lnTo>
                <a:close/>
                <a:moveTo>
                  <a:pt x="86752" y="25854"/>
                </a:moveTo>
                <a:lnTo>
                  <a:pt x="84363" y="25854"/>
                </a:lnTo>
                <a:lnTo>
                  <a:pt x="84363" y="23465"/>
                </a:lnTo>
                <a:lnTo>
                  <a:pt x="86752" y="23465"/>
                </a:lnTo>
                <a:close/>
                <a:moveTo>
                  <a:pt x="86752" y="28391"/>
                </a:moveTo>
                <a:lnTo>
                  <a:pt x="84363" y="28391"/>
                </a:lnTo>
                <a:lnTo>
                  <a:pt x="84363" y="26002"/>
                </a:lnTo>
                <a:lnTo>
                  <a:pt x="86752" y="26002"/>
                </a:lnTo>
                <a:close/>
                <a:moveTo>
                  <a:pt x="86752" y="30928"/>
                </a:moveTo>
                <a:lnTo>
                  <a:pt x="84363" y="30928"/>
                </a:lnTo>
                <a:lnTo>
                  <a:pt x="84363" y="28540"/>
                </a:lnTo>
                <a:lnTo>
                  <a:pt x="86752" y="28540"/>
                </a:lnTo>
                <a:close/>
                <a:moveTo>
                  <a:pt x="86752" y="33466"/>
                </a:moveTo>
                <a:lnTo>
                  <a:pt x="84363" y="33466"/>
                </a:lnTo>
                <a:lnTo>
                  <a:pt x="84363" y="31077"/>
                </a:lnTo>
                <a:lnTo>
                  <a:pt x="86752" y="31077"/>
                </a:lnTo>
                <a:close/>
                <a:moveTo>
                  <a:pt x="86752" y="36003"/>
                </a:moveTo>
                <a:lnTo>
                  <a:pt x="84363" y="36003"/>
                </a:lnTo>
                <a:lnTo>
                  <a:pt x="84363" y="33614"/>
                </a:lnTo>
                <a:lnTo>
                  <a:pt x="86752" y="33614"/>
                </a:lnTo>
                <a:close/>
                <a:moveTo>
                  <a:pt x="86752" y="38540"/>
                </a:moveTo>
                <a:lnTo>
                  <a:pt x="84363" y="38540"/>
                </a:lnTo>
                <a:lnTo>
                  <a:pt x="84363" y="36152"/>
                </a:lnTo>
                <a:lnTo>
                  <a:pt x="86752" y="36152"/>
                </a:lnTo>
                <a:close/>
                <a:moveTo>
                  <a:pt x="86752" y="41079"/>
                </a:moveTo>
                <a:lnTo>
                  <a:pt x="84363" y="41079"/>
                </a:lnTo>
                <a:lnTo>
                  <a:pt x="84363" y="38690"/>
                </a:lnTo>
                <a:lnTo>
                  <a:pt x="86752" y="38690"/>
                </a:lnTo>
                <a:close/>
                <a:moveTo>
                  <a:pt x="86752" y="43616"/>
                </a:moveTo>
                <a:lnTo>
                  <a:pt x="84363" y="43616"/>
                </a:lnTo>
                <a:lnTo>
                  <a:pt x="84363" y="41226"/>
                </a:lnTo>
                <a:lnTo>
                  <a:pt x="86752" y="41226"/>
                </a:lnTo>
                <a:close/>
                <a:moveTo>
                  <a:pt x="86752" y="46152"/>
                </a:moveTo>
                <a:lnTo>
                  <a:pt x="84363" y="46152"/>
                </a:lnTo>
                <a:lnTo>
                  <a:pt x="84363" y="43764"/>
                </a:lnTo>
                <a:lnTo>
                  <a:pt x="86752" y="43764"/>
                </a:lnTo>
                <a:close/>
                <a:moveTo>
                  <a:pt x="86752" y="48691"/>
                </a:moveTo>
                <a:lnTo>
                  <a:pt x="84363" y="48691"/>
                </a:lnTo>
                <a:lnTo>
                  <a:pt x="84363" y="46302"/>
                </a:lnTo>
                <a:lnTo>
                  <a:pt x="86752" y="46302"/>
                </a:lnTo>
                <a:close/>
                <a:moveTo>
                  <a:pt x="86752" y="51228"/>
                </a:moveTo>
                <a:lnTo>
                  <a:pt x="84363" y="51228"/>
                </a:lnTo>
                <a:lnTo>
                  <a:pt x="84363" y="48839"/>
                </a:lnTo>
                <a:lnTo>
                  <a:pt x="86752" y="48839"/>
                </a:lnTo>
                <a:close/>
                <a:moveTo>
                  <a:pt x="86752" y="53765"/>
                </a:moveTo>
                <a:lnTo>
                  <a:pt x="84363" y="53765"/>
                </a:lnTo>
                <a:lnTo>
                  <a:pt x="84363" y="51376"/>
                </a:lnTo>
                <a:lnTo>
                  <a:pt x="86752" y="51376"/>
                </a:lnTo>
                <a:close/>
                <a:moveTo>
                  <a:pt x="86752" y="56303"/>
                </a:moveTo>
                <a:lnTo>
                  <a:pt x="84363" y="56303"/>
                </a:lnTo>
                <a:lnTo>
                  <a:pt x="84363" y="53914"/>
                </a:lnTo>
                <a:lnTo>
                  <a:pt x="86752" y="53914"/>
                </a:lnTo>
                <a:close/>
                <a:moveTo>
                  <a:pt x="86752" y="58840"/>
                </a:moveTo>
                <a:lnTo>
                  <a:pt x="84363" y="58840"/>
                </a:lnTo>
                <a:lnTo>
                  <a:pt x="84363" y="56451"/>
                </a:lnTo>
                <a:lnTo>
                  <a:pt x="86752" y="56451"/>
                </a:lnTo>
                <a:close/>
                <a:moveTo>
                  <a:pt x="84215" y="5554"/>
                </a:moveTo>
                <a:lnTo>
                  <a:pt x="81826" y="5554"/>
                </a:lnTo>
                <a:lnTo>
                  <a:pt x="81826" y="3165"/>
                </a:lnTo>
                <a:lnTo>
                  <a:pt x="84215" y="3165"/>
                </a:lnTo>
                <a:close/>
                <a:moveTo>
                  <a:pt x="84215" y="8092"/>
                </a:moveTo>
                <a:lnTo>
                  <a:pt x="81826" y="8092"/>
                </a:lnTo>
                <a:lnTo>
                  <a:pt x="81826" y="5703"/>
                </a:lnTo>
                <a:lnTo>
                  <a:pt x="84215" y="5703"/>
                </a:lnTo>
                <a:close/>
                <a:moveTo>
                  <a:pt x="84215" y="10629"/>
                </a:moveTo>
                <a:lnTo>
                  <a:pt x="81826" y="10629"/>
                </a:lnTo>
                <a:lnTo>
                  <a:pt x="81826" y="8240"/>
                </a:lnTo>
                <a:lnTo>
                  <a:pt x="84215" y="8240"/>
                </a:lnTo>
                <a:close/>
                <a:moveTo>
                  <a:pt x="84215" y="13166"/>
                </a:moveTo>
                <a:lnTo>
                  <a:pt x="81826" y="13166"/>
                </a:lnTo>
                <a:lnTo>
                  <a:pt x="81826" y="10777"/>
                </a:lnTo>
                <a:lnTo>
                  <a:pt x="84215" y="10777"/>
                </a:lnTo>
                <a:close/>
                <a:moveTo>
                  <a:pt x="84215" y="15704"/>
                </a:moveTo>
                <a:lnTo>
                  <a:pt x="81826" y="15704"/>
                </a:lnTo>
                <a:lnTo>
                  <a:pt x="81826" y="13316"/>
                </a:lnTo>
                <a:lnTo>
                  <a:pt x="84215" y="13316"/>
                </a:lnTo>
                <a:close/>
                <a:moveTo>
                  <a:pt x="84215" y="18242"/>
                </a:moveTo>
                <a:lnTo>
                  <a:pt x="81826" y="18242"/>
                </a:lnTo>
                <a:lnTo>
                  <a:pt x="81826" y="15853"/>
                </a:lnTo>
                <a:lnTo>
                  <a:pt x="84215" y="15853"/>
                </a:lnTo>
                <a:close/>
                <a:moveTo>
                  <a:pt x="84215" y="20778"/>
                </a:moveTo>
                <a:lnTo>
                  <a:pt x="81826" y="20778"/>
                </a:lnTo>
                <a:lnTo>
                  <a:pt x="81826" y="18389"/>
                </a:lnTo>
                <a:lnTo>
                  <a:pt x="84215" y="18389"/>
                </a:lnTo>
                <a:close/>
                <a:moveTo>
                  <a:pt x="84215" y="23316"/>
                </a:moveTo>
                <a:lnTo>
                  <a:pt x="81826" y="23316"/>
                </a:lnTo>
                <a:lnTo>
                  <a:pt x="81826" y="20928"/>
                </a:lnTo>
                <a:lnTo>
                  <a:pt x="84215" y="20928"/>
                </a:lnTo>
                <a:close/>
                <a:moveTo>
                  <a:pt x="84215" y="25854"/>
                </a:moveTo>
                <a:lnTo>
                  <a:pt x="81826" y="25854"/>
                </a:lnTo>
                <a:lnTo>
                  <a:pt x="81826" y="23465"/>
                </a:lnTo>
                <a:lnTo>
                  <a:pt x="84215" y="23465"/>
                </a:lnTo>
                <a:close/>
                <a:moveTo>
                  <a:pt x="84215" y="28391"/>
                </a:moveTo>
                <a:lnTo>
                  <a:pt x="81826" y="28391"/>
                </a:lnTo>
                <a:lnTo>
                  <a:pt x="81826" y="26002"/>
                </a:lnTo>
                <a:lnTo>
                  <a:pt x="84215" y="26002"/>
                </a:lnTo>
                <a:close/>
                <a:moveTo>
                  <a:pt x="84215" y="30928"/>
                </a:moveTo>
                <a:lnTo>
                  <a:pt x="81826" y="30928"/>
                </a:lnTo>
                <a:lnTo>
                  <a:pt x="81826" y="28540"/>
                </a:lnTo>
                <a:lnTo>
                  <a:pt x="84215" y="28540"/>
                </a:lnTo>
                <a:close/>
                <a:moveTo>
                  <a:pt x="84215" y="33466"/>
                </a:moveTo>
                <a:lnTo>
                  <a:pt x="81826" y="33466"/>
                </a:lnTo>
                <a:lnTo>
                  <a:pt x="81826" y="31077"/>
                </a:lnTo>
                <a:lnTo>
                  <a:pt x="84215" y="31077"/>
                </a:lnTo>
                <a:close/>
                <a:moveTo>
                  <a:pt x="84215" y="36003"/>
                </a:moveTo>
                <a:lnTo>
                  <a:pt x="81826" y="36003"/>
                </a:lnTo>
                <a:lnTo>
                  <a:pt x="81826" y="33614"/>
                </a:lnTo>
                <a:lnTo>
                  <a:pt x="84215" y="33614"/>
                </a:lnTo>
                <a:close/>
                <a:moveTo>
                  <a:pt x="84215" y="38540"/>
                </a:moveTo>
                <a:lnTo>
                  <a:pt x="81826" y="38540"/>
                </a:lnTo>
                <a:lnTo>
                  <a:pt x="81826" y="36152"/>
                </a:lnTo>
                <a:lnTo>
                  <a:pt x="84215" y="36152"/>
                </a:lnTo>
                <a:close/>
                <a:moveTo>
                  <a:pt x="84215" y="41079"/>
                </a:moveTo>
                <a:lnTo>
                  <a:pt x="81826" y="41079"/>
                </a:lnTo>
                <a:lnTo>
                  <a:pt x="81826" y="38690"/>
                </a:lnTo>
                <a:lnTo>
                  <a:pt x="84215" y="38690"/>
                </a:lnTo>
                <a:close/>
                <a:moveTo>
                  <a:pt x="84215" y="43616"/>
                </a:moveTo>
                <a:lnTo>
                  <a:pt x="81826" y="43616"/>
                </a:lnTo>
                <a:lnTo>
                  <a:pt x="81826" y="41226"/>
                </a:lnTo>
                <a:lnTo>
                  <a:pt x="84215" y="41226"/>
                </a:lnTo>
                <a:close/>
                <a:moveTo>
                  <a:pt x="84215" y="46152"/>
                </a:moveTo>
                <a:lnTo>
                  <a:pt x="81826" y="46152"/>
                </a:lnTo>
                <a:lnTo>
                  <a:pt x="81826" y="43764"/>
                </a:lnTo>
                <a:lnTo>
                  <a:pt x="84215" y="43764"/>
                </a:lnTo>
                <a:close/>
                <a:moveTo>
                  <a:pt x="84215" y="48691"/>
                </a:moveTo>
                <a:lnTo>
                  <a:pt x="81826" y="48691"/>
                </a:lnTo>
                <a:lnTo>
                  <a:pt x="81826" y="46302"/>
                </a:lnTo>
                <a:lnTo>
                  <a:pt x="84215" y="46302"/>
                </a:lnTo>
                <a:close/>
                <a:moveTo>
                  <a:pt x="84215" y="51228"/>
                </a:moveTo>
                <a:lnTo>
                  <a:pt x="81826" y="51228"/>
                </a:lnTo>
                <a:lnTo>
                  <a:pt x="81826" y="48839"/>
                </a:lnTo>
                <a:lnTo>
                  <a:pt x="84215" y="48839"/>
                </a:lnTo>
                <a:close/>
                <a:moveTo>
                  <a:pt x="84215" y="53765"/>
                </a:moveTo>
                <a:lnTo>
                  <a:pt x="81826" y="53765"/>
                </a:lnTo>
                <a:lnTo>
                  <a:pt x="81826" y="51376"/>
                </a:lnTo>
                <a:lnTo>
                  <a:pt x="84215" y="51376"/>
                </a:lnTo>
                <a:close/>
                <a:moveTo>
                  <a:pt x="84215" y="56303"/>
                </a:moveTo>
                <a:lnTo>
                  <a:pt x="81826" y="56303"/>
                </a:lnTo>
                <a:lnTo>
                  <a:pt x="81826" y="53914"/>
                </a:lnTo>
                <a:lnTo>
                  <a:pt x="84215" y="53914"/>
                </a:lnTo>
                <a:close/>
                <a:moveTo>
                  <a:pt x="84215" y="58840"/>
                </a:moveTo>
                <a:lnTo>
                  <a:pt x="81826" y="58840"/>
                </a:lnTo>
                <a:lnTo>
                  <a:pt x="81826" y="56451"/>
                </a:lnTo>
                <a:lnTo>
                  <a:pt x="84215" y="56451"/>
                </a:lnTo>
                <a:close/>
                <a:moveTo>
                  <a:pt x="81677" y="5554"/>
                </a:moveTo>
                <a:lnTo>
                  <a:pt x="79288" y="5554"/>
                </a:lnTo>
                <a:lnTo>
                  <a:pt x="79288" y="3165"/>
                </a:lnTo>
                <a:lnTo>
                  <a:pt x="81677" y="3165"/>
                </a:lnTo>
                <a:close/>
                <a:moveTo>
                  <a:pt x="81677" y="8092"/>
                </a:moveTo>
                <a:lnTo>
                  <a:pt x="79288" y="8092"/>
                </a:lnTo>
                <a:lnTo>
                  <a:pt x="79288" y="5703"/>
                </a:lnTo>
                <a:lnTo>
                  <a:pt x="81677" y="5703"/>
                </a:lnTo>
                <a:close/>
                <a:moveTo>
                  <a:pt x="81677" y="10629"/>
                </a:moveTo>
                <a:lnTo>
                  <a:pt x="79288" y="10629"/>
                </a:lnTo>
                <a:lnTo>
                  <a:pt x="79288" y="8240"/>
                </a:lnTo>
                <a:lnTo>
                  <a:pt x="81677" y="8240"/>
                </a:lnTo>
                <a:close/>
                <a:moveTo>
                  <a:pt x="81677" y="13166"/>
                </a:moveTo>
                <a:lnTo>
                  <a:pt x="79288" y="13166"/>
                </a:lnTo>
                <a:lnTo>
                  <a:pt x="79288" y="10777"/>
                </a:lnTo>
                <a:lnTo>
                  <a:pt x="81677" y="10777"/>
                </a:lnTo>
                <a:close/>
                <a:moveTo>
                  <a:pt x="81677" y="15704"/>
                </a:moveTo>
                <a:lnTo>
                  <a:pt x="79288" y="15704"/>
                </a:lnTo>
                <a:lnTo>
                  <a:pt x="79288" y="13316"/>
                </a:lnTo>
                <a:lnTo>
                  <a:pt x="81677" y="13316"/>
                </a:lnTo>
                <a:close/>
                <a:moveTo>
                  <a:pt x="81677" y="18242"/>
                </a:moveTo>
                <a:lnTo>
                  <a:pt x="79288" y="18242"/>
                </a:lnTo>
                <a:lnTo>
                  <a:pt x="79288" y="15853"/>
                </a:lnTo>
                <a:lnTo>
                  <a:pt x="81677" y="15853"/>
                </a:lnTo>
                <a:close/>
                <a:moveTo>
                  <a:pt x="81677" y="20778"/>
                </a:moveTo>
                <a:lnTo>
                  <a:pt x="79288" y="20778"/>
                </a:lnTo>
                <a:lnTo>
                  <a:pt x="79288" y="18389"/>
                </a:lnTo>
                <a:lnTo>
                  <a:pt x="81677" y="18389"/>
                </a:lnTo>
                <a:close/>
                <a:moveTo>
                  <a:pt x="81677" y="23316"/>
                </a:moveTo>
                <a:lnTo>
                  <a:pt x="79288" y="23316"/>
                </a:lnTo>
                <a:lnTo>
                  <a:pt x="79288" y="20928"/>
                </a:lnTo>
                <a:lnTo>
                  <a:pt x="81677" y="20928"/>
                </a:lnTo>
                <a:close/>
                <a:moveTo>
                  <a:pt x="81677" y="25854"/>
                </a:moveTo>
                <a:lnTo>
                  <a:pt x="79288" y="25854"/>
                </a:lnTo>
                <a:lnTo>
                  <a:pt x="79288" y="23465"/>
                </a:lnTo>
                <a:lnTo>
                  <a:pt x="81677" y="23465"/>
                </a:lnTo>
                <a:close/>
                <a:moveTo>
                  <a:pt x="81677" y="28391"/>
                </a:moveTo>
                <a:lnTo>
                  <a:pt x="79288" y="28391"/>
                </a:lnTo>
                <a:lnTo>
                  <a:pt x="79288" y="26002"/>
                </a:lnTo>
                <a:lnTo>
                  <a:pt x="81677" y="26002"/>
                </a:lnTo>
                <a:close/>
                <a:moveTo>
                  <a:pt x="81677" y="30928"/>
                </a:moveTo>
                <a:lnTo>
                  <a:pt x="79288" y="30928"/>
                </a:lnTo>
                <a:lnTo>
                  <a:pt x="79288" y="28540"/>
                </a:lnTo>
                <a:lnTo>
                  <a:pt x="81677" y="28540"/>
                </a:lnTo>
                <a:close/>
                <a:moveTo>
                  <a:pt x="81677" y="33466"/>
                </a:moveTo>
                <a:lnTo>
                  <a:pt x="79288" y="33466"/>
                </a:lnTo>
                <a:lnTo>
                  <a:pt x="79288" y="31077"/>
                </a:lnTo>
                <a:lnTo>
                  <a:pt x="81677" y="31077"/>
                </a:lnTo>
                <a:close/>
                <a:moveTo>
                  <a:pt x="81677" y="36003"/>
                </a:moveTo>
                <a:lnTo>
                  <a:pt x="79288" y="36003"/>
                </a:lnTo>
                <a:lnTo>
                  <a:pt x="79288" y="33614"/>
                </a:lnTo>
                <a:lnTo>
                  <a:pt x="81677" y="33614"/>
                </a:lnTo>
                <a:close/>
                <a:moveTo>
                  <a:pt x="81677" y="38540"/>
                </a:moveTo>
                <a:lnTo>
                  <a:pt x="79288" y="38540"/>
                </a:lnTo>
                <a:lnTo>
                  <a:pt x="79288" y="36152"/>
                </a:lnTo>
                <a:lnTo>
                  <a:pt x="81677" y="36152"/>
                </a:lnTo>
                <a:close/>
                <a:moveTo>
                  <a:pt x="81677" y="41079"/>
                </a:moveTo>
                <a:lnTo>
                  <a:pt x="79288" y="41079"/>
                </a:lnTo>
                <a:lnTo>
                  <a:pt x="79288" y="38690"/>
                </a:lnTo>
                <a:lnTo>
                  <a:pt x="81677" y="38690"/>
                </a:lnTo>
                <a:close/>
                <a:moveTo>
                  <a:pt x="81677" y="43616"/>
                </a:moveTo>
                <a:lnTo>
                  <a:pt x="79288" y="43616"/>
                </a:lnTo>
                <a:lnTo>
                  <a:pt x="79288" y="41226"/>
                </a:lnTo>
                <a:lnTo>
                  <a:pt x="81677" y="41226"/>
                </a:lnTo>
                <a:close/>
                <a:moveTo>
                  <a:pt x="81677" y="46152"/>
                </a:moveTo>
                <a:lnTo>
                  <a:pt x="79288" y="46152"/>
                </a:lnTo>
                <a:lnTo>
                  <a:pt x="79288" y="43764"/>
                </a:lnTo>
                <a:lnTo>
                  <a:pt x="81677" y="43764"/>
                </a:lnTo>
                <a:close/>
                <a:moveTo>
                  <a:pt x="81677" y="48691"/>
                </a:moveTo>
                <a:lnTo>
                  <a:pt x="79288" y="48691"/>
                </a:lnTo>
                <a:lnTo>
                  <a:pt x="79288" y="46302"/>
                </a:lnTo>
                <a:lnTo>
                  <a:pt x="81677" y="46302"/>
                </a:lnTo>
                <a:close/>
                <a:moveTo>
                  <a:pt x="81677" y="51228"/>
                </a:moveTo>
                <a:lnTo>
                  <a:pt x="79288" y="51228"/>
                </a:lnTo>
                <a:lnTo>
                  <a:pt x="79288" y="48839"/>
                </a:lnTo>
                <a:lnTo>
                  <a:pt x="81677" y="48839"/>
                </a:lnTo>
                <a:close/>
                <a:moveTo>
                  <a:pt x="81677" y="53765"/>
                </a:moveTo>
                <a:lnTo>
                  <a:pt x="79288" y="53765"/>
                </a:lnTo>
                <a:lnTo>
                  <a:pt x="79288" y="51376"/>
                </a:lnTo>
                <a:lnTo>
                  <a:pt x="81677" y="51376"/>
                </a:lnTo>
                <a:close/>
                <a:moveTo>
                  <a:pt x="81677" y="56303"/>
                </a:moveTo>
                <a:lnTo>
                  <a:pt x="79288" y="56303"/>
                </a:lnTo>
                <a:lnTo>
                  <a:pt x="79288" y="53914"/>
                </a:lnTo>
                <a:lnTo>
                  <a:pt x="81677" y="53914"/>
                </a:lnTo>
                <a:close/>
                <a:moveTo>
                  <a:pt x="81677" y="58840"/>
                </a:moveTo>
                <a:lnTo>
                  <a:pt x="79288" y="58840"/>
                </a:lnTo>
                <a:lnTo>
                  <a:pt x="79288" y="56451"/>
                </a:lnTo>
                <a:lnTo>
                  <a:pt x="81677" y="56451"/>
                </a:lnTo>
                <a:close/>
                <a:moveTo>
                  <a:pt x="79139" y="5554"/>
                </a:moveTo>
                <a:lnTo>
                  <a:pt x="76751" y="5554"/>
                </a:lnTo>
                <a:lnTo>
                  <a:pt x="76751" y="3165"/>
                </a:lnTo>
                <a:lnTo>
                  <a:pt x="79139" y="3165"/>
                </a:lnTo>
                <a:close/>
                <a:moveTo>
                  <a:pt x="79139" y="8092"/>
                </a:moveTo>
                <a:lnTo>
                  <a:pt x="76751" y="8092"/>
                </a:lnTo>
                <a:lnTo>
                  <a:pt x="76751" y="5703"/>
                </a:lnTo>
                <a:lnTo>
                  <a:pt x="79139" y="5703"/>
                </a:lnTo>
                <a:close/>
                <a:moveTo>
                  <a:pt x="79139" y="10629"/>
                </a:moveTo>
                <a:lnTo>
                  <a:pt x="76751" y="10629"/>
                </a:lnTo>
                <a:lnTo>
                  <a:pt x="76751" y="8240"/>
                </a:lnTo>
                <a:lnTo>
                  <a:pt x="79139" y="8240"/>
                </a:lnTo>
                <a:close/>
                <a:moveTo>
                  <a:pt x="79139" y="13166"/>
                </a:moveTo>
                <a:lnTo>
                  <a:pt x="76751" y="13166"/>
                </a:lnTo>
                <a:lnTo>
                  <a:pt x="76751" y="10777"/>
                </a:lnTo>
                <a:lnTo>
                  <a:pt x="79139" y="10777"/>
                </a:lnTo>
                <a:close/>
                <a:moveTo>
                  <a:pt x="79139" y="15704"/>
                </a:moveTo>
                <a:lnTo>
                  <a:pt x="76751" y="15704"/>
                </a:lnTo>
                <a:lnTo>
                  <a:pt x="76751" y="13316"/>
                </a:lnTo>
                <a:lnTo>
                  <a:pt x="79139" y="13316"/>
                </a:lnTo>
                <a:close/>
                <a:moveTo>
                  <a:pt x="79139" y="18242"/>
                </a:moveTo>
                <a:lnTo>
                  <a:pt x="76751" y="18242"/>
                </a:lnTo>
                <a:lnTo>
                  <a:pt x="76751" y="15853"/>
                </a:lnTo>
                <a:lnTo>
                  <a:pt x="79139" y="15853"/>
                </a:lnTo>
                <a:close/>
                <a:moveTo>
                  <a:pt x="79139" y="20778"/>
                </a:moveTo>
                <a:lnTo>
                  <a:pt x="76751" y="20778"/>
                </a:lnTo>
                <a:lnTo>
                  <a:pt x="76751" y="18389"/>
                </a:lnTo>
                <a:lnTo>
                  <a:pt x="79139" y="18389"/>
                </a:lnTo>
                <a:close/>
                <a:moveTo>
                  <a:pt x="79139" y="23316"/>
                </a:moveTo>
                <a:lnTo>
                  <a:pt x="76751" y="23316"/>
                </a:lnTo>
                <a:lnTo>
                  <a:pt x="76751" y="20928"/>
                </a:lnTo>
                <a:lnTo>
                  <a:pt x="79139" y="20928"/>
                </a:lnTo>
                <a:close/>
                <a:moveTo>
                  <a:pt x="79139" y="25854"/>
                </a:moveTo>
                <a:lnTo>
                  <a:pt x="76751" y="25854"/>
                </a:lnTo>
                <a:lnTo>
                  <a:pt x="76751" y="23465"/>
                </a:lnTo>
                <a:lnTo>
                  <a:pt x="79139" y="23465"/>
                </a:lnTo>
                <a:close/>
                <a:moveTo>
                  <a:pt x="79139" y="28391"/>
                </a:moveTo>
                <a:lnTo>
                  <a:pt x="76751" y="28391"/>
                </a:lnTo>
                <a:lnTo>
                  <a:pt x="76751" y="26002"/>
                </a:lnTo>
                <a:lnTo>
                  <a:pt x="79139" y="26002"/>
                </a:lnTo>
                <a:close/>
                <a:moveTo>
                  <a:pt x="79139" y="30928"/>
                </a:moveTo>
                <a:lnTo>
                  <a:pt x="76751" y="30928"/>
                </a:lnTo>
                <a:lnTo>
                  <a:pt x="76751" y="28540"/>
                </a:lnTo>
                <a:lnTo>
                  <a:pt x="79139" y="28540"/>
                </a:lnTo>
                <a:close/>
                <a:moveTo>
                  <a:pt x="79139" y="33466"/>
                </a:moveTo>
                <a:lnTo>
                  <a:pt x="76751" y="33466"/>
                </a:lnTo>
                <a:lnTo>
                  <a:pt x="76751" y="31077"/>
                </a:lnTo>
                <a:lnTo>
                  <a:pt x="79139" y="31077"/>
                </a:lnTo>
                <a:close/>
                <a:moveTo>
                  <a:pt x="79139" y="36003"/>
                </a:moveTo>
                <a:lnTo>
                  <a:pt x="76751" y="36003"/>
                </a:lnTo>
                <a:lnTo>
                  <a:pt x="76751" y="33614"/>
                </a:lnTo>
                <a:lnTo>
                  <a:pt x="79139" y="33614"/>
                </a:lnTo>
                <a:close/>
                <a:moveTo>
                  <a:pt x="79139" y="38540"/>
                </a:moveTo>
                <a:lnTo>
                  <a:pt x="76751" y="38540"/>
                </a:lnTo>
                <a:lnTo>
                  <a:pt x="76751" y="36152"/>
                </a:lnTo>
                <a:lnTo>
                  <a:pt x="79139" y="36152"/>
                </a:lnTo>
                <a:close/>
                <a:moveTo>
                  <a:pt x="79139" y="41079"/>
                </a:moveTo>
                <a:lnTo>
                  <a:pt x="76751" y="41079"/>
                </a:lnTo>
                <a:lnTo>
                  <a:pt x="76751" y="38690"/>
                </a:lnTo>
                <a:lnTo>
                  <a:pt x="79139" y="38690"/>
                </a:lnTo>
                <a:close/>
                <a:moveTo>
                  <a:pt x="79139" y="43616"/>
                </a:moveTo>
                <a:lnTo>
                  <a:pt x="76751" y="43616"/>
                </a:lnTo>
                <a:lnTo>
                  <a:pt x="76751" y="41226"/>
                </a:lnTo>
                <a:lnTo>
                  <a:pt x="79139" y="41226"/>
                </a:lnTo>
                <a:close/>
                <a:moveTo>
                  <a:pt x="79139" y="46152"/>
                </a:moveTo>
                <a:lnTo>
                  <a:pt x="76751" y="46152"/>
                </a:lnTo>
                <a:lnTo>
                  <a:pt x="76751" y="43764"/>
                </a:lnTo>
                <a:lnTo>
                  <a:pt x="79139" y="43764"/>
                </a:lnTo>
                <a:close/>
                <a:moveTo>
                  <a:pt x="79139" y="48691"/>
                </a:moveTo>
                <a:lnTo>
                  <a:pt x="76751" y="48691"/>
                </a:lnTo>
                <a:lnTo>
                  <a:pt x="76751" y="46302"/>
                </a:lnTo>
                <a:lnTo>
                  <a:pt x="79139" y="46302"/>
                </a:lnTo>
                <a:close/>
                <a:moveTo>
                  <a:pt x="79139" y="51228"/>
                </a:moveTo>
                <a:lnTo>
                  <a:pt x="76751" y="51228"/>
                </a:lnTo>
                <a:lnTo>
                  <a:pt x="76751" y="48839"/>
                </a:lnTo>
                <a:lnTo>
                  <a:pt x="79139" y="48839"/>
                </a:lnTo>
                <a:close/>
                <a:moveTo>
                  <a:pt x="79139" y="53765"/>
                </a:moveTo>
                <a:lnTo>
                  <a:pt x="76751" y="53765"/>
                </a:lnTo>
                <a:lnTo>
                  <a:pt x="76751" y="51376"/>
                </a:lnTo>
                <a:lnTo>
                  <a:pt x="79139" y="51376"/>
                </a:lnTo>
                <a:close/>
                <a:moveTo>
                  <a:pt x="79139" y="56303"/>
                </a:moveTo>
                <a:lnTo>
                  <a:pt x="76751" y="56303"/>
                </a:lnTo>
                <a:lnTo>
                  <a:pt x="76751" y="53914"/>
                </a:lnTo>
                <a:lnTo>
                  <a:pt x="79139" y="53914"/>
                </a:lnTo>
                <a:close/>
                <a:moveTo>
                  <a:pt x="79139" y="58840"/>
                </a:moveTo>
                <a:lnTo>
                  <a:pt x="76751" y="58840"/>
                </a:lnTo>
                <a:lnTo>
                  <a:pt x="76751" y="56451"/>
                </a:lnTo>
                <a:lnTo>
                  <a:pt x="79139" y="56451"/>
                </a:lnTo>
                <a:close/>
                <a:moveTo>
                  <a:pt x="76603" y="5554"/>
                </a:moveTo>
                <a:lnTo>
                  <a:pt x="74214" y="5554"/>
                </a:lnTo>
                <a:lnTo>
                  <a:pt x="74214" y="3165"/>
                </a:lnTo>
                <a:lnTo>
                  <a:pt x="76603" y="3165"/>
                </a:lnTo>
                <a:close/>
                <a:moveTo>
                  <a:pt x="76603" y="8092"/>
                </a:moveTo>
                <a:lnTo>
                  <a:pt x="74214" y="8092"/>
                </a:lnTo>
                <a:lnTo>
                  <a:pt x="74214" y="5703"/>
                </a:lnTo>
                <a:lnTo>
                  <a:pt x="76603" y="5703"/>
                </a:lnTo>
                <a:close/>
                <a:moveTo>
                  <a:pt x="76603" y="10629"/>
                </a:moveTo>
                <a:lnTo>
                  <a:pt x="74214" y="10629"/>
                </a:lnTo>
                <a:lnTo>
                  <a:pt x="74214" y="8240"/>
                </a:lnTo>
                <a:lnTo>
                  <a:pt x="76603" y="8240"/>
                </a:lnTo>
                <a:close/>
                <a:moveTo>
                  <a:pt x="76603" y="13166"/>
                </a:moveTo>
                <a:lnTo>
                  <a:pt x="74214" y="13166"/>
                </a:lnTo>
                <a:lnTo>
                  <a:pt x="74214" y="10777"/>
                </a:lnTo>
                <a:lnTo>
                  <a:pt x="76603" y="10777"/>
                </a:lnTo>
                <a:close/>
                <a:moveTo>
                  <a:pt x="76603" y="15704"/>
                </a:moveTo>
                <a:lnTo>
                  <a:pt x="74214" y="15704"/>
                </a:lnTo>
                <a:lnTo>
                  <a:pt x="74214" y="13316"/>
                </a:lnTo>
                <a:lnTo>
                  <a:pt x="76603" y="13316"/>
                </a:lnTo>
                <a:close/>
                <a:moveTo>
                  <a:pt x="76603" y="18242"/>
                </a:moveTo>
                <a:lnTo>
                  <a:pt x="74214" y="18242"/>
                </a:lnTo>
                <a:lnTo>
                  <a:pt x="74214" y="15853"/>
                </a:lnTo>
                <a:lnTo>
                  <a:pt x="76603" y="15853"/>
                </a:lnTo>
                <a:close/>
                <a:moveTo>
                  <a:pt x="76603" y="20778"/>
                </a:moveTo>
                <a:lnTo>
                  <a:pt x="74214" y="20778"/>
                </a:lnTo>
                <a:lnTo>
                  <a:pt x="74214" y="18389"/>
                </a:lnTo>
                <a:lnTo>
                  <a:pt x="76603" y="18389"/>
                </a:lnTo>
                <a:close/>
                <a:moveTo>
                  <a:pt x="76603" y="23316"/>
                </a:moveTo>
                <a:lnTo>
                  <a:pt x="74214" y="23316"/>
                </a:lnTo>
                <a:lnTo>
                  <a:pt x="74214" y="20928"/>
                </a:lnTo>
                <a:lnTo>
                  <a:pt x="76603" y="20928"/>
                </a:lnTo>
                <a:close/>
                <a:moveTo>
                  <a:pt x="76603" y="25854"/>
                </a:moveTo>
                <a:lnTo>
                  <a:pt x="74214" y="25854"/>
                </a:lnTo>
                <a:lnTo>
                  <a:pt x="74214" y="23465"/>
                </a:lnTo>
                <a:lnTo>
                  <a:pt x="76603" y="23465"/>
                </a:lnTo>
                <a:close/>
                <a:moveTo>
                  <a:pt x="76603" y="28391"/>
                </a:moveTo>
                <a:lnTo>
                  <a:pt x="74214" y="28391"/>
                </a:lnTo>
                <a:lnTo>
                  <a:pt x="74214" y="26002"/>
                </a:lnTo>
                <a:lnTo>
                  <a:pt x="76603" y="26002"/>
                </a:lnTo>
                <a:close/>
                <a:moveTo>
                  <a:pt x="76603" y="30928"/>
                </a:moveTo>
                <a:lnTo>
                  <a:pt x="74214" y="30928"/>
                </a:lnTo>
                <a:lnTo>
                  <a:pt x="74214" y="28540"/>
                </a:lnTo>
                <a:lnTo>
                  <a:pt x="76603" y="28540"/>
                </a:lnTo>
                <a:close/>
                <a:moveTo>
                  <a:pt x="76603" y="33466"/>
                </a:moveTo>
                <a:lnTo>
                  <a:pt x="74214" y="33466"/>
                </a:lnTo>
                <a:lnTo>
                  <a:pt x="74214" y="31077"/>
                </a:lnTo>
                <a:lnTo>
                  <a:pt x="76603" y="31077"/>
                </a:lnTo>
                <a:close/>
                <a:moveTo>
                  <a:pt x="76603" y="36003"/>
                </a:moveTo>
                <a:lnTo>
                  <a:pt x="74214" y="36003"/>
                </a:lnTo>
                <a:lnTo>
                  <a:pt x="74214" y="33614"/>
                </a:lnTo>
                <a:lnTo>
                  <a:pt x="76603" y="33614"/>
                </a:lnTo>
                <a:close/>
                <a:moveTo>
                  <a:pt x="76603" y="38540"/>
                </a:moveTo>
                <a:lnTo>
                  <a:pt x="74214" y="38540"/>
                </a:lnTo>
                <a:lnTo>
                  <a:pt x="74214" y="36152"/>
                </a:lnTo>
                <a:lnTo>
                  <a:pt x="76603" y="36152"/>
                </a:lnTo>
                <a:close/>
                <a:moveTo>
                  <a:pt x="76603" y="41079"/>
                </a:moveTo>
                <a:lnTo>
                  <a:pt x="74214" y="41079"/>
                </a:lnTo>
                <a:lnTo>
                  <a:pt x="74214" y="38690"/>
                </a:lnTo>
                <a:lnTo>
                  <a:pt x="76603" y="38690"/>
                </a:lnTo>
                <a:close/>
                <a:moveTo>
                  <a:pt x="76603" y="43616"/>
                </a:moveTo>
                <a:lnTo>
                  <a:pt x="74214" y="43616"/>
                </a:lnTo>
                <a:lnTo>
                  <a:pt x="74214" y="41226"/>
                </a:lnTo>
                <a:lnTo>
                  <a:pt x="76603" y="41226"/>
                </a:lnTo>
                <a:close/>
                <a:moveTo>
                  <a:pt x="76603" y="46152"/>
                </a:moveTo>
                <a:lnTo>
                  <a:pt x="74214" y="46152"/>
                </a:lnTo>
                <a:lnTo>
                  <a:pt x="74214" y="43764"/>
                </a:lnTo>
                <a:lnTo>
                  <a:pt x="76603" y="43764"/>
                </a:lnTo>
                <a:close/>
                <a:moveTo>
                  <a:pt x="76603" y="48691"/>
                </a:moveTo>
                <a:lnTo>
                  <a:pt x="74214" y="48691"/>
                </a:lnTo>
                <a:lnTo>
                  <a:pt x="74214" y="46302"/>
                </a:lnTo>
                <a:lnTo>
                  <a:pt x="76603" y="46302"/>
                </a:lnTo>
                <a:close/>
                <a:moveTo>
                  <a:pt x="76603" y="51228"/>
                </a:moveTo>
                <a:lnTo>
                  <a:pt x="74214" y="51228"/>
                </a:lnTo>
                <a:lnTo>
                  <a:pt x="74214" y="48839"/>
                </a:lnTo>
                <a:lnTo>
                  <a:pt x="76603" y="48839"/>
                </a:lnTo>
                <a:close/>
                <a:moveTo>
                  <a:pt x="76603" y="53765"/>
                </a:moveTo>
                <a:lnTo>
                  <a:pt x="74214" y="53765"/>
                </a:lnTo>
                <a:lnTo>
                  <a:pt x="74214" y="51376"/>
                </a:lnTo>
                <a:lnTo>
                  <a:pt x="76603" y="51376"/>
                </a:lnTo>
                <a:close/>
                <a:moveTo>
                  <a:pt x="76603" y="56303"/>
                </a:moveTo>
                <a:lnTo>
                  <a:pt x="74214" y="56303"/>
                </a:lnTo>
                <a:lnTo>
                  <a:pt x="74214" y="53914"/>
                </a:lnTo>
                <a:lnTo>
                  <a:pt x="76603" y="53914"/>
                </a:lnTo>
                <a:close/>
                <a:moveTo>
                  <a:pt x="76603" y="58840"/>
                </a:moveTo>
                <a:lnTo>
                  <a:pt x="74214" y="58840"/>
                </a:lnTo>
                <a:lnTo>
                  <a:pt x="74214" y="56451"/>
                </a:lnTo>
                <a:lnTo>
                  <a:pt x="76603" y="56451"/>
                </a:lnTo>
                <a:close/>
                <a:moveTo>
                  <a:pt x="74065" y="5554"/>
                </a:moveTo>
                <a:lnTo>
                  <a:pt x="71676" y="5554"/>
                </a:lnTo>
                <a:lnTo>
                  <a:pt x="71676" y="3165"/>
                </a:lnTo>
                <a:lnTo>
                  <a:pt x="74065" y="3165"/>
                </a:lnTo>
                <a:close/>
                <a:moveTo>
                  <a:pt x="74065" y="8092"/>
                </a:moveTo>
                <a:lnTo>
                  <a:pt x="71676" y="8092"/>
                </a:lnTo>
                <a:lnTo>
                  <a:pt x="71676" y="5703"/>
                </a:lnTo>
                <a:lnTo>
                  <a:pt x="74065" y="5703"/>
                </a:lnTo>
                <a:close/>
                <a:moveTo>
                  <a:pt x="74065" y="10629"/>
                </a:moveTo>
                <a:lnTo>
                  <a:pt x="71676" y="10629"/>
                </a:lnTo>
                <a:lnTo>
                  <a:pt x="71676" y="8240"/>
                </a:lnTo>
                <a:lnTo>
                  <a:pt x="74065" y="8240"/>
                </a:lnTo>
                <a:close/>
                <a:moveTo>
                  <a:pt x="74065" y="13166"/>
                </a:moveTo>
                <a:lnTo>
                  <a:pt x="71676" y="13166"/>
                </a:lnTo>
                <a:lnTo>
                  <a:pt x="71676" y="10777"/>
                </a:lnTo>
                <a:lnTo>
                  <a:pt x="74065" y="10777"/>
                </a:lnTo>
                <a:close/>
                <a:moveTo>
                  <a:pt x="74065" y="15704"/>
                </a:moveTo>
                <a:lnTo>
                  <a:pt x="71676" y="15704"/>
                </a:lnTo>
                <a:lnTo>
                  <a:pt x="71676" y="13316"/>
                </a:lnTo>
                <a:lnTo>
                  <a:pt x="74065" y="13316"/>
                </a:lnTo>
                <a:close/>
                <a:moveTo>
                  <a:pt x="74065" y="18242"/>
                </a:moveTo>
                <a:lnTo>
                  <a:pt x="71676" y="18242"/>
                </a:lnTo>
                <a:lnTo>
                  <a:pt x="71676" y="15853"/>
                </a:lnTo>
                <a:lnTo>
                  <a:pt x="74065" y="15853"/>
                </a:lnTo>
                <a:close/>
                <a:moveTo>
                  <a:pt x="74065" y="20778"/>
                </a:moveTo>
                <a:lnTo>
                  <a:pt x="71676" y="20778"/>
                </a:lnTo>
                <a:lnTo>
                  <a:pt x="71676" y="18389"/>
                </a:lnTo>
                <a:lnTo>
                  <a:pt x="74065" y="18389"/>
                </a:lnTo>
                <a:close/>
                <a:moveTo>
                  <a:pt x="74065" y="23316"/>
                </a:moveTo>
                <a:lnTo>
                  <a:pt x="71676" y="23316"/>
                </a:lnTo>
                <a:lnTo>
                  <a:pt x="71676" y="20928"/>
                </a:lnTo>
                <a:lnTo>
                  <a:pt x="74065" y="20928"/>
                </a:lnTo>
                <a:close/>
                <a:moveTo>
                  <a:pt x="74065" y="25854"/>
                </a:moveTo>
                <a:lnTo>
                  <a:pt x="71676" y="25854"/>
                </a:lnTo>
                <a:lnTo>
                  <a:pt x="71676" y="23465"/>
                </a:lnTo>
                <a:lnTo>
                  <a:pt x="74065" y="23465"/>
                </a:lnTo>
                <a:close/>
                <a:moveTo>
                  <a:pt x="74065" y="28391"/>
                </a:moveTo>
                <a:lnTo>
                  <a:pt x="71676" y="28391"/>
                </a:lnTo>
                <a:lnTo>
                  <a:pt x="71676" y="26002"/>
                </a:lnTo>
                <a:lnTo>
                  <a:pt x="74065" y="26002"/>
                </a:lnTo>
                <a:close/>
                <a:moveTo>
                  <a:pt x="74065" y="30928"/>
                </a:moveTo>
                <a:lnTo>
                  <a:pt x="71676" y="30928"/>
                </a:lnTo>
                <a:lnTo>
                  <a:pt x="71676" y="28540"/>
                </a:lnTo>
                <a:lnTo>
                  <a:pt x="74065" y="28540"/>
                </a:lnTo>
                <a:close/>
                <a:moveTo>
                  <a:pt x="74065" y="33466"/>
                </a:moveTo>
                <a:lnTo>
                  <a:pt x="71676" y="33466"/>
                </a:lnTo>
                <a:lnTo>
                  <a:pt x="71676" y="31077"/>
                </a:lnTo>
                <a:lnTo>
                  <a:pt x="74065" y="31077"/>
                </a:lnTo>
                <a:close/>
                <a:moveTo>
                  <a:pt x="74065" y="36003"/>
                </a:moveTo>
                <a:lnTo>
                  <a:pt x="71676" y="36003"/>
                </a:lnTo>
                <a:lnTo>
                  <a:pt x="71676" y="33614"/>
                </a:lnTo>
                <a:lnTo>
                  <a:pt x="74065" y="33614"/>
                </a:lnTo>
                <a:close/>
                <a:moveTo>
                  <a:pt x="74065" y="38540"/>
                </a:moveTo>
                <a:lnTo>
                  <a:pt x="71676" y="38540"/>
                </a:lnTo>
                <a:lnTo>
                  <a:pt x="71676" y="36152"/>
                </a:lnTo>
                <a:lnTo>
                  <a:pt x="74065" y="36152"/>
                </a:lnTo>
                <a:close/>
                <a:moveTo>
                  <a:pt x="74065" y="41079"/>
                </a:moveTo>
                <a:lnTo>
                  <a:pt x="71676" y="41079"/>
                </a:lnTo>
                <a:lnTo>
                  <a:pt x="71676" y="38690"/>
                </a:lnTo>
                <a:lnTo>
                  <a:pt x="74065" y="38690"/>
                </a:lnTo>
                <a:close/>
                <a:moveTo>
                  <a:pt x="74065" y="43616"/>
                </a:moveTo>
                <a:lnTo>
                  <a:pt x="71676" y="43616"/>
                </a:lnTo>
                <a:lnTo>
                  <a:pt x="71676" y="41226"/>
                </a:lnTo>
                <a:lnTo>
                  <a:pt x="74065" y="41226"/>
                </a:lnTo>
                <a:close/>
                <a:moveTo>
                  <a:pt x="74065" y="46152"/>
                </a:moveTo>
                <a:lnTo>
                  <a:pt x="71676" y="46152"/>
                </a:lnTo>
                <a:lnTo>
                  <a:pt x="71676" y="43764"/>
                </a:lnTo>
                <a:lnTo>
                  <a:pt x="74065" y="43764"/>
                </a:lnTo>
                <a:close/>
                <a:moveTo>
                  <a:pt x="74065" y="48691"/>
                </a:moveTo>
                <a:lnTo>
                  <a:pt x="71676" y="48691"/>
                </a:lnTo>
                <a:lnTo>
                  <a:pt x="71676" y="46302"/>
                </a:lnTo>
                <a:lnTo>
                  <a:pt x="74065" y="46302"/>
                </a:lnTo>
                <a:close/>
                <a:moveTo>
                  <a:pt x="74065" y="51228"/>
                </a:moveTo>
                <a:lnTo>
                  <a:pt x="71676" y="51228"/>
                </a:lnTo>
                <a:lnTo>
                  <a:pt x="71676" y="48839"/>
                </a:lnTo>
                <a:lnTo>
                  <a:pt x="74065" y="48839"/>
                </a:lnTo>
                <a:close/>
                <a:moveTo>
                  <a:pt x="74065" y="53765"/>
                </a:moveTo>
                <a:lnTo>
                  <a:pt x="71676" y="53765"/>
                </a:lnTo>
                <a:lnTo>
                  <a:pt x="71676" y="51376"/>
                </a:lnTo>
                <a:lnTo>
                  <a:pt x="74065" y="51376"/>
                </a:lnTo>
                <a:close/>
                <a:moveTo>
                  <a:pt x="74065" y="56303"/>
                </a:moveTo>
                <a:lnTo>
                  <a:pt x="71676" y="56303"/>
                </a:lnTo>
                <a:lnTo>
                  <a:pt x="71676" y="53914"/>
                </a:lnTo>
                <a:lnTo>
                  <a:pt x="74065" y="53914"/>
                </a:lnTo>
                <a:close/>
                <a:moveTo>
                  <a:pt x="74065" y="58840"/>
                </a:moveTo>
                <a:lnTo>
                  <a:pt x="71676" y="58840"/>
                </a:lnTo>
                <a:lnTo>
                  <a:pt x="71676" y="56451"/>
                </a:lnTo>
                <a:lnTo>
                  <a:pt x="74065" y="56451"/>
                </a:lnTo>
                <a:close/>
                <a:moveTo>
                  <a:pt x="71527" y="5554"/>
                </a:moveTo>
                <a:lnTo>
                  <a:pt x="69139" y="5554"/>
                </a:lnTo>
                <a:lnTo>
                  <a:pt x="69139" y="3165"/>
                </a:lnTo>
                <a:lnTo>
                  <a:pt x="71527" y="3165"/>
                </a:lnTo>
                <a:close/>
                <a:moveTo>
                  <a:pt x="71527" y="8092"/>
                </a:moveTo>
                <a:lnTo>
                  <a:pt x="69139" y="8092"/>
                </a:lnTo>
                <a:lnTo>
                  <a:pt x="69139" y="5703"/>
                </a:lnTo>
                <a:lnTo>
                  <a:pt x="71527" y="5703"/>
                </a:lnTo>
                <a:close/>
                <a:moveTo>
                  <a:pt x="71527" y="10629"/>
                </a:moveTo>
                <a:lnTo>
                  <a:pt x="69139" y="10629"/>
                </a:lnTo>
                <a:lnTo>
                  <a:pt x="69139" y="8240"/>
                </a:lnTo>
                <a:lnTo>
                  <a:pt x="71527" y="8240"/>
                </a:lnTo>
                <a:close/>
                <a:moveTo>
                  <a:pt x="71527" y="13166"/>
                </a:moveTo>
                <a:lnTo>
                  <a:pt x="69139" y="13166"/>
                </a:lnTo>
                <a:lnTo>
                  <a:pt x="69139" y="10777"/>
                </a:lnTo>
                <a:lnTo>
                  <a:pt x="71527" y="10777"/>
                </a:lnTo>
                <a:close/>
                <a:moveTo>
                  <a:pt x="71527" y="15704"/>
                </a:moveTo>
                <a:lnTo>
                  <a:pt x="69139" y="15704"/>
                </a:lnTo>
                <a:lnTo>
                  <a:pt x="69139" y="13316"/>
                </a:lnTo>
                <a:lnTo>
                  <a:pt x="71527" y="13316"/>
                </a:lnTo>
                <a:close/>
                <a:moveTo>
                  <a:pt x="71527" y="18242"/>
                </a:moveTo>
                <a:lnTo>
                  <a:pt x="69139" y="18242"/>
                </a:lnTo>
                <a:lnTo>
                  <a:pt x="69139" y="15853"/>
                </a:lnTo>
                <a:lnTo>
                  <a:pt x="71527" y="15853"/>
                </a:lnTo>
                <a:close/>
                <a:moveTo>
                  <a:pt x="71527" y="20778"/>
                </a:moveTo>
                <a:lnTo>
                  <a:pt x="69139" y="20778"/>
                </a:lnTo>
                <a:lnTo>
                  <a:pt x="69139" y="18389"/>
                </a:lnTo>
                <a:lnTo>
                  <a:pt x="71527" y="18389"/>
                </a:lnTo>
                <a:close/>
                <a:moveTo>
                  <a:pt x="71527" y="23316"/>
                </a:moveTo>
                <a:lnTo>
                  <a:pt x="69139" y="23316"/>
                </a:lnTo>
                <a:lnTo>
                  <a:pt x="69139" y="20928"/>
                </a:lnTo>
                <a:lnTo>
                  <a:pt x="71527" y="20928"/>
                </a:lnTo>
                <a:close/>
                <a:moveTo>
                  <a:pt x="71527" y="25854"/>
                </a:moveTo>
                <a:lnTo>
                  <a:pt x="69139" y="25854"/>
                </a:lnTo>
                <a:lnTo>
                  <a:pt x="69139" y="23465"/>
                </a:lnTo>
                <a:lnTo>
                  <a:pt x="71527" y="23465"/>
                </a:lnTo>
                <a:close/>
                <a:moveTo>
                  <a:pt x="71527" y="28391"/>
                </a:moveTo>
                <a:lnTo>
                  <a:pt x="69139" y="28391"/>
                </a:lnTo>
                <a:lnTo>
                  <a:pt x="69139" y="26002"/>
                </a:lnTo>
                <a:lnTo>
                  <a:pt x="71527" y="26002"/>
                </a:lnTo>
                <a:close/>
                <a:moveTo>
                  <a:pt x="71527" y="30928"/>
                </a:moveTo>
                <a:lnTo>
                  <a:pt x="69139" y="30928"/>
                </a:lnTo>
                <a:lnTo>
                  <a:pt x="69139" y="28540"/>
                </a:lnTo>
                <a:lnTo>
                  <a:pt x="71527" y="28540"/>
                </a:lnTo>
                <a:close/>
                <a:moveTo>
                  <a:pt x="71527" y="33466"/>
                </a:moveTo>
                <a:lnTo>
                  <a:pt x="69139" y="33466"/>
                </a:lnTo>
                <a:lnTo>
                  <a:pt x="69139" y="31077"/>
                </a:lnTo>
                <a:lnTo>
                  <a:pt x="71527" y="31077"/>
                </a:lnTo>
                <a:close/>
                <a:moveTo>
                  <a:pt x="71527" y="36003"/>
                </a:moveTo>
                <a:lnTo>
                  <a:pt x="69139" y="36003"/>
                </a:lnTo>
                <a:lnTo>
                  <a:pt x="69139" y="33614"/>
                </a:lnTo>
                <a:lnTo>
                  <a:pt x="71527" y="33614"/>
                </a:lnTo>
                <a:close/>
                <a:moveTo>
                  <a:pt x="71527" y="38540"/>
                </a:moveTo>
                <a:lnTo>
                  <a:pt x="69139" y="38540"/>
                </a:lnTo>
                <a:lnTo>
                  <a:pt x="69139" y="36152"/>
                </a:lnTo>
                <a:lnTo>
                  <a:pt x="71527" y="36152"/>
                </a:lnTo>
                <a:close/>
                <a:moveTo>
                  <a:pt x="71527" y="41079"/>
                </a:moveTo>
                <a:lnTo>
                  <a:pt x="69139" y="41079"/>
                </a:lnTo>
                <a:lnTo>
                  <a:pt x="69139" y="38690"/>
                </a:lnTo>
                <a:lnTo>
                  <a:pt x="71527" y="38690"/>
                </a:lnTo>
                <a:close/>
                <a:moveTo>
                  <a:pt x="71527" y="43616"/>
                </a:moveTo>
                <a:lnTo>
                  <a:pt x="69139" y="43616"/>
                </a:lnTo>
                <a:lnTo>
                  <a:pt x="69139" y="41226"/>
                </a:lnTo>
                <a:lnTo>
                  <a:pt x="71527" y="41226"/>
                </a:lnTo>
                <a:close/>
                <a:moveTo>
                  <a:pt x="71527" y="46152"/>
                </a:moveTo>
                <a:lnTo>
                  <a:pt x="69139" y="46152"/>
                </a:lnTo>
                <a:lnTo>
                  <a:pt x="69139" y="43764"/>
                </a:lnTo>
                <a:lnTo>
                  <a:pt x="71527" y="43764"/>
                </a:lnTo>
                <a:close/>
                <a:moveTo>
                  <a:pt x="71527" y="48691"/>
                </a:moveTo>
                <a:lnTo>
                  <a:pt x="69139" y="48691"/>
                </a:lnTo>
                <a:lnTo>
                  <a:pt x="69139" y="46302"/>
                </a:lnTo>
                <a:lnTo>
                  <a:pt x="71527" y="46302"/>
                </a:lnTo>
                <a:close/>
                <a:moveTo>
                  <a:pt x="71527" y="51228"/>
                </a:moveTo>
                <a:lnTo>
                  <a:pt x="69139" y="51228"/>
                </a:lnTo>
                <a:lnTo>
                  <a:pt x="69139" y="48839"/>
                </a:lnTo>
                <a:lnTo>
                  <a:pt x="71527" y="48839"/>
                </a:lnTo>
                <a:close/>
                <a:moveTo>
                  <a:pt x="71527" y="53765"/>
                </a:moveTo>
                <a:lnTo>
                  <a:pt x="69139" y="53765"/>
                </a:lnTo>
                <a:lnTo>
                  <a:pt x="69139" y="51376"/>
                </a:lnTo>
                <a:lnTo>
                  <a:pt x="71527" y="51376"/>
                </a:lnTo>
                <a:close/>
                <a:moveTo>
                  <a:pt x="71527" y="56303"/>
                </a:moveTo>
                <a:lnTo>
                  <a:pt x="69139" y="56303"/>
                </a:lnTo>
                <a:lnTo>
                  <a:pt x="69139" y="53914"/>
                </a:lnTo>
                <a:lnTo>
                  <a:pt x="71527" y="53914"/>
                </a:lnTo>
                <a:close/>
                <a:moveTo>
                  <a:pt x="71527" y="58840"/>
                </a:moveTo>
                <a:lnTo>
                  <a:pt x="69139" y="58840"/>
                </a:lnTo>
                <a:lnTo>
                  <a:pt x="69139" y="56451"/>
                </a:lnTo>
                <a:lnTo>
                  <a:pt x="71527" y="56451"/>
                </a:lnTo>
                <a:close/>
                <a:moveTo>
                  <a:pt x="68990" y="5554"/>
                </a:moveTo>
                <a:lnTo>
                  <a:pt x="66601" y="5554"/>
                </a:lnTo>
                <a:lnTo>
                  <a:pt x="66601" y="3165"/>
                </a:lnTo>
                <a:lnTo>
                  <a:pt x="68990" y="3165"/>
                </a:lnTo>
                <a:close/>
                <a:moveTo>
                  <a:pt x="68990" y="8092"/>
                </a:moveTo>
                <a:lnTo>
                  <a:pt x="66601" y="8092"/>
                </a:lnTo>
                <a:lnTo>
                  <a:pt x="66601" y="5703"/>
                </a:lnTo>
                <a:lnTo>
                  <a:pt x="68990" y="5703"/>
                </a:lnTo>
                <a:close/>
                <a:moveTo>
                  <a:pt x="68990" y="10629"/>
                </a:moveTo>
                <a:lnTo>
                  <a:pt x="66601" y="10629"/>
                </a:lnTo>
                <a:lnTo>
                  <a:pt x="66601" y="8240"/>
                </a:lnTo>
                <a:lnTo>
                  <a:pt x="68990" y="8240"/>
                </a:lnTo>
                <a:close/>
                <a:moveTo>
                  <a:pt x="68990" y="13166"/>
                </a:moveTo>
                <a:lnTo>
                  <a:pt x="66601" y="13166"/>
                </a:lnTo>
                <a:lnTo>
                  <a:pt x="66601" y="10777"/>
                </a:lnTo>
                <a:lnTo>
                  <a:pt x="68990" y="10777"/>
                </a:lnTo>
                <a:close/>
                <a:moveTo>
                  <a:pt x="68990" y="15704"/>
                </a:moveTo>
                <a:lnTo>
                  <a:pt x="66601" y="15704"/>
                </a:lnTo>
                <a:lnTo>
                  <a:pt x="66601" y="13316"/>
                </a:lnTo>
                <a:lnTo>
                  <a:pt x="68990" y="13316"/>
                </a:lnTo>
                <a:close/>
                <a:moveTo>
                  <a:pt x="68990" y="18242"/>
                </a:moveTo>
                <a:lnTo>
                  <a:pt x="66601" y="18242"/>
                </a:lnTo>
                <a:lnTo>
                  <a:pt x="66601" y="15853"/>
                </a:lnTo>
                <a:lnTo>
                  <a:pt x="68990" y="15853"/>
                </a:lnTo>
                <a:close/>
                <a:moveTo>
                  <a:pt x="68990" y="20778"/>
                </a:moveTo>
                <a:lnTo>
                  <a:pt x="66601" y="20778"/>
                </a:lnTo>
                <a:lnTo>
                  <a:pt x="66601" y="18389"/>
                </a:lnTo>
                <a:lnTo>
                  <a:pt x="68990" y="18389"/>
                </a:lnTo>
                <a:close/>
                <a:moveTo>
                  <a:pt x="68990" y="23316"/>
                </a:moveTo>
                <a:lnTo>
                  <a:pt x="66601" y="23316"/>
                </a:lnTo>
                <a:lnTo>
                  <a:pt x="66601" y="20928"/>
                </a:lnTo>
                <a:lnTo>
                  <a:pt x="68990" y="20928"/>
                </a:lnTo>
                <a:close/>
                <a:moveTo>
                  <a:pt x="68990" y="25854"/>
                </a:moveTo>
                <a:lnTo>
                  <a:pt x="66601" y="25854"/>
                </a:lnTo>
                <a:lnTo>
                  <a:pt x="66601" y="23465"/>
                </a:lnTo>
                <a:lnTo>
                  <a:pt x="68990" y="23465"/>
                </a:lnTo>
                <a:close/>
                <a:moveTo>
                  <a:pt x="68990" y="28391"/>
                </a:moveTo>
                <a:lnTo>
                  <a:pt x="66601" y="28391"/>
                </a:lnTo>
                <a:lnTo>
                  <a:pt x="66601" y="26002"/>
                </a:lnTo>
                <a:lnTo>
                  <a:pt x="68990" y="26002"/>
                </a:lnTo>
                <a:close/>
                <a:moveTo>
                  <a:pt x="68990" y="30928"/>
                </a:moveTo>
                <a:lnTo>
                  <a:pt x="66601" y="30928"/>
                </a:lnTo>
                <a:lnTo>
                  <a:pt x="66601" y="28540"/>
                </a:lnTo>
                <a:lnTo>
                  <a:pt x="68990" y="28540"/>
                </a:lnTo>
                <a:close/>
                <a:moveTo>
                  <a:pt x="68990" y="33466"/>
                </a:moveTo>
                <a:lnTo>
                  <a:pt x="66601" y="33466"/>
                </a:lnTo>
                <a:lnTo>
                  <a:pt x="66601" y="31077"/>
                </a:lnTo>
                <a:lnTo>
                  <a:pt x="68990" y="31077"/>
                </a:lnTo>
                <a:close/>
                <a:moveTo>
                  <a:pt x="68990" y="36003"/>
                </a:moveTo>
                <a:lnTo>
                  <a:pt x="66601" y="36003"/>
                </a:lnTo>
                <a:lnTo>
                  <a:pt x="66601" y="33614"/>
                </a:lnTo>
                <a:lnTo>
                  <a:pt x="68990" y="33614"/>
                </a:lnTo>
                <a:close/>
                <a:moveTo>
                  <a:pt x="68990" y="38540"/>
                </a:moveTo>
                <a:lnTo>
                  <a:pt x="66601" y="38540"/>
                </a:lnTo>
                <a:lnTo>
                  <a:pt x="66601" y="36152"/>
                </a:lnTo>
                <a:lnTo>
                  <a:pt x="68990" y="36152"/>
                </a:lnTo>
                <a:close/>
                <a:moveTo>
                  <a:pt x="68990" y="41079"/>
                </a:moveTo>
                <a:lnTo>
                  <a:pt x="66601" y="41079"/>
                </a:lnTo>
                <a:lnTo>
                  <a:pt x="66601" y="38690"/>
                </a:lnTo>
                <a:lnTo>
                  <a:pt x="68990" y="38690"/>
                </a:lnTo>
                <a:close/>
                <a:moveTo>
                  <a:pt x="68990" y="43616"/>
                </a:moveTo>
                <a:lnTo>
                  <a:pt x="66601" y="43616"/>
                </a:lnTo>
                <a:lnTo>
                  <a:pt x="66601" y="41226"/>
                </a:lnTo>
                <a:lnTo>
                  <a:pt x="68990" y="41226"/>
                </a:lnTo>
                <a:close/>
                <a:moveTo>
                  <a:pt x="68990" y="46152"/>
                </a:moveTo>
                <a:lnTo>
                  <a:pt x="66601" y="46152"/>
                </a:lnTo>
                <a:lnTo>
                  <a:pt x="66601" y="43764"/>
                </a:lnTo>
                <a:lnTo>
                  <a:pt x="68990" y="43764"/>
                </a:lnTo>
                <a:close/>
                <a:moveTo>
                  <a:pt x="68990" y="48691"/>
                </a:moveTo>
                <a:lnTo>
                  <a:pt x="66601" y="48691"/>
                </a:lnTo>
                <a:lnTo>
                  <a:pt x="66601" y="46302"/>
                </a:lnTo>
                <a:lnTo>
                  <a:pt x="68990" y="46302"/>
                </a:lnTo>
                <a:close/>
                <a:moveTo>
                  <a:pt x="68990" y="51228"/>
                </a:moveTo>
                <a:lnTo>
                  <a:pt x="66601" y="51228"/>
                </a:lnTo>
                <a:lnTo>
                  <a:pt x="66601" y="48839"/>
                </a:lnTo>
                <a:lnTo>
                  <a:pt x="68990" y="48839"/>
                </a:lnTo>
                <a:close/>
                <a:moveTo>
                  <a:pt x="68990" y="53765"/>
                </a:moveTo>
                <a:lnTo>
                  <a:pt x="66601" y="53765"/>
                </a:lnTo>
                <a:lnTo>
                  <a:pt x="66601" y="51376"/>
                </a:lnTo>
                <a:lnTo>
                  <a:pt x="68990" y="51376"/>
                </a:lnTo>
                <a:close/>
                <a:moveTo>
                  <a:pt x="68990" y="56303"/>
                </a:moveTo>
                <a:lnTo>
                  <a:pt x="66601" y="56303"/>
                </a:lnTo>
                <a:lnTo>
                  <a:pt x="66601" y="53914"/>
                </a:lnTo>
                <a:lnTo>
                  <a:pt x="68990" y="53914"/>
                </a:lnTo>
                <a:close/>
                <a:moveTo>
                  <a:pt x="68990" y="58840"/>
                </a:moveTo>
                <a:lnTo>
                  <a:pt x="66601" y="58840"/>
                </a:lnTo>
                <a:lnTo>
                  <a:pt x="66601" y="56451"/>
                </a:lnTo>
                <a:lnTo>
                  <a:pt x="68990" y="56451"/>
                </a:lnTo>
                <a:close/>
                <a:moveTo>
                  <a:pt x="66452" y="5554"/>
                </a:moveTo>
                <a:lnTo>
                  <a:pt x="64064" y="5554"/>
                </a:lnTo>
                <a:lnTo>
                  <a:pt x="64064" y="3165"/>
                </a:lnTo>
                <a:lnTo>
                  <a:pt x="66452" y="3165"/>
                </a:lnTo>
                <a:close/>
                <a:moveTo>
                  <a:pt x="66452" y="8092"/>
                </a:moveTo>
                <a:lnTo>
                  <a:pt x="64064" y="8092"/>
                </a:lnTo>
                <a:lnTo>
                  <a:pt x="64064" y="5703"/>
                </a:lnTo>
                <a:lnTo>
                  <a:pt x="66452" y="5703"/>
                </a:lnTo>
                <a:close/>
                <a:moveTo>
                  <a:pt x="66452" y="10629"/>
                </a:moveTo>
                <a:lnTo>
                  <a:pt x="64064" y="10629"/>
                </a:lnTo>
                <a:lnTo>
                  <a:pt x="64064" y="8240"/>
                </a:lnTo>
                <a:lnTo>
                  <a:pt x="66452" y="8240"/>
                </a:lnTo>
                <a:close/>
                <a:moveTo>
                  <a:pt x="66452" y="13166"/>
                </a:moveTo>
                <a:lnTo>
                  <a:pt x="64064" y="13166"/>
                </a:lnTo>
                <a:lnTo>
                  <a:pt x="64064" y="10777"/>
                </a:lnTo>
                <a:lnTo>
                  <a:pt x="66452" y="10777"/>
                </a:lnTo>
                <a:close/>
                <a:moveTo>
                  <a:pt x="66452" y="15704"/>
                </a:moveTo>
                <a:lnTo>
                  <a:pt x="64064" y="15704"/>
                </a:lnTo>
                <a:lnTo>
                  <a:pt x="64064" y="13316"/>
                </a:lnTo>
                <a:lnTo>
                  <a:pt x="66452" y="13316"/>
                </a:lnTo>
                <a:close/>
                <a:moveTo>
                  <a:pt x="66452" y="18242"/>
                </a:moveTo>
                <a:lnTo>
                  <a:pt x="64064" y="18242"/>
                </a:lnTo>
                <a:lnTo>
                  <a:pt x="64064" y="15853"/>
                </a:lnTo>
                <a:lnTo>
                  <a:pt x="66452" y="15853"/>
                </a:lnTo>
                <a:close/>
                <a:moveTo>
                  <a:pt x="66452" y="20778"/>
                </a:moveTo>
                <a:lnTo>
                  <a:pt x="64064" y="20778"/>
                </a:lnTo>
                <a:lnTo>
                  <a:pt x="64064" y="18389"/>
                </a:lnTo>
                <a:lnTo>
                  <a:pt x="66452" y="18389"/>
                </a:lnTo>
                <a:close/>
                <a:moveTo>
                  <a:pt x="66452" y="23316"/>
                </a:moveTo>
                <a:lnTo>
                  <a:pt x="64064" y="23316"/>
                </a:lnTo>
                <a:lnTo>
                  <a:pt x="64064" y="20928"/>
                </a:lnTo>
                <a:lnTo>
                  <a:pt x="66452" y="20928"/>
                </a:lnTo>
                <a:close/>
                <a:moveTo>
                  <a:pt x="66452" y="25854"/>
                </a:moveTo>
                <a:lnTo>
                  <a:pt x="64064" y="25854"/>
                </a:lnTo>
                <a:lnTo>
                  <a:pt x="64064" y="23465"/>
                </a:lnTo>
                <a:lnTo>
                  <a:pt x="66452" y="23465"/>
                </a:lnTo>
                <a:close/>
                <a:moveTo>
                  <a:pt x="66452" y="28391"/>
                </a:moveTo>
                <a:lnTo>
                  <a:pt x="64064" y="28391"/>
                </a:lnTo>
                <a:lnTo>
                  <a:pt x="64064" y="26002"/>
                </a:lnTo>
                <a:lnTo>
                  <a:pt x="66452" y="26002"/>
                </a:lnTo>
                <a:close/>
                <a:moveTo>
                  <a:pt x="66452" y="30928"/>
                </a:moveTo>
                <a:lnTo>
                  <a:pt x="64064" y="30928"/>
                </a:lnTo>
                <a:lnTo>
                  <a:pt x="64064" y="28540"/>
                </a:lnTo>
                <a:lnTo>
                  <a:pt x="66452" y="28540"/>
                </a:lnTo>
                <a:close/>
                <a:moveTo>
                  <a:pt x="66452" y="33466"/>
                </a:moveTo>
                <a:lnTo>
                  <a:pt x="64064" y="33466"/>
                </a:lnTo>
                <a:lnTo>
                  <a:pt x="64064" y="31077"/>
                </a:lnTo>
                <a:lnTo>
                  <a:pt x="66452" y="31077"/>
                </a:lnTo>
                <a:close/>
                <a:moveTo>
                  <a:pt x="66452" y="36003"/>
                </a:moveTo>
                <a:lnTo>
                  <a:pt x="64064" y="36003"/>
                </a:lnTo>
                <a:lnTo>
                  <a:pt x="64064" y="33614"/>
                </a:lnTo>
                <a:lnTo>
                  <a:pt x="66452" y="33614"/>
                </a:lnTo>
                <a:close/>
                <a:moveTo>
                  <a:pt x="66452" y="38540"/>
                </a:moveTo>
                <a:lnTo>
                  <a:pt x="64064" y="38540"/>
                </a:lnTo>
                <a:lnTo>
                  <a:pt x="64064" y="36152"/>
                </a:lnTo>
                <a:lnTo>
                  <a:pt x="66452" y="36152"/>
                </a:lnTo>
                <a:close/>
                <a:moveTo>
                  <a:pt x="66452" y="41079"/>
                </a:moveTo>
                <a:lnTo>
                  <a:pt x="64064" y="41079"/>
                </a:lnTo>
                <a:lnTo>
                  <a:pt x="64064" y="38690"/>
                </a:lnTo>
                <a:lnTo>
                  <a:pt x="66452" y="38690"/>
                </a:lnTo>
                <a:close/>
                <a:moveTo>
                  <a:pt x="66452" y="43616"/>
                </a:moveTo>
                <a:lnTo>
                  <a:pt x="64064" y="43616"/>
                </a:lnTo>
                <a:lnTo>
                  <a:pt x="64064" y="41226"/>
                </a:lnTo>
                <a:lnTo>
                  <a:pt x="66452" y="41226"/>
                </a:lnTo>
                <a:close/>
                <a:moveTo>
                  <a:pt x="66452" y="46152"/>
                </a:moveTo>
                <a:lnTo>
                  <a:pt x="64064" y="46152"/>
                </a:lnTo>
                <a:lnTo>
                  <a:pt x="64064" y="43764"/>
                </a:lnTo>
                <a:lnTo>
                  <a:pt x="66452" y="43764"/>
                </a:lnTo>
                <a:close/>
                <a:moveTo>
                  <a:pt x="66452" y="48691"/>
                </a:moveTo>
                <a:lnTo>
                  <a:pt x="64064" y="48691"/>
                </a:lnTo>
                <a:lnTo>
                  <a:pt x="64064" y="46302"/>
                </a:lnTo>
                <a:lnTo>
                  <a:pt x="66452" y="46302"/>
                </a:lnTo>
                <a:close/>
                <a:moveTo>
                  <a:pt x="66452" y="51228"/>
                </a:moveTo>
                <a:lnTo>
                  <a:pt x="64064" y="51228"/>
                </a:lnTo>
                <a:lnTo>
                  <a:pt x="64064" y="48839"/>
                </a:lnTo>
                <a:lnTo>
                  <a:pt x="66452" y="48839"/>
                </a:lnTo>
                <a:close/>
                <a:moveTo>
                  <a:pt x="66452" y="53765"/>
                </a:moveTo>
                <a:lnTo>
                  <a:pt x="64064" y="53765"/>
                </a:lnTo>
                <a:lnTo>
                  <a:pt x="64064" y="51376"/>
                </a:lnTo>
                <a:lnTo>
                  <a:pt x="66452" y="51376"/>
                </a:lnTo>
                <a:close/>
                <a:moveTo>
                  <a:pt x="66452" y="56303"/>
                </a:moveTo>
                <a:lnTo>
                  <a:pt x="64064" y="56303"/>
                </a:lnTo>
                <a:lnTo>
                  <a:pt x="64064" y="53914"/>
                </a:lnTo>
                <a:lnTo>
                  <a:pt x="66452" y="53914"/>
                </a:lnTo>
                <a:close/>
                <a:moveTo>
                  <a:pt x="66452" y="58840"/>
                </a:moveTo>
                <a:lnTo>
                  <a:pt x="64064" y="58840"/>
                </a:lnTo>
                <a:lnTo>
                  <a:pt x="64064" y="56451"/>
                </a:lnTo>
                <a:lnTo>
                  <a:pt x="66452" y="56451"/>
                </a:lnTo>
                <a:close/>
                <a:moveTo>
                  <a:pt x="63915" y="5554"/>
                </a:moveTo>
                <a:lnTo>
                  <a:pt x="61526" y="5554"/>
                </a:lnTo>
                <a:lnTo>
                  <a:pt x="61526" y="3165"/>
                </a:lnTo>
                <a:lnTo>
                  <a:pt x="63915" y="3165"/>
                </a:lnTo>
                <a:close/>
                <a:moveTo>
                  <a:pt x="63915" y="8092"/>
                </a:moveTo>
                <a:lnTo>
                  <a:pt x="61526" y="8092"/>
                </a:lnTo>
                <a:lnTo>
                  <a:pt x="61526" y="5703"/>
                </a:lnTo>
                <a:lnTo>
                  <a:pt x="63915" y="5703"/>
                </a:lnTo>
                <a:close/>
                <a:moveTo>
                  <a:pt x="63915" y="10629"/>
                </a:moveTo>
                <a:lnTo>
                  <a:pt x="61526" y="10629"/>
                </a:lnTo>
                <a:lnTo>
                  <a:pt x="61526" y="8240"/>
                </a:lnTo>
                <a:lnTo>
                  <a:pt x="63915" y="8240"/>
                </a:lnTo>
                <a:close/>
                <a:moveTo>
                  <a:pt x="63915" y="13166"/>
                </a:moveTo>
                <a:lnTo>
                  <a:pt x="61526" y="13166"/>
                </a:lnTo>
                <a:lnTo>
                  <a:pt x="61526" y="10777"/>
                </a:lnTo>
                <a:lnTo>
                  <a:pt x="63915" y="10777"/>
                </a:lnTo>
                <a:close/>
                <a:moveTo>
                  <a:pt x="63915" y="15704"/>
                </a:moveTo>
                <a:lnTo>
                  <a:pt x="61526" y="15704"/>
                </a:lnTo>
                <a:lnTo>
                  <a:pt x="61526" y="13316"/>
                </a:lnTo>
                <a:lnTo>
                  <a:pt x="63915" y="13316"/>
                </a:lnTo>
                <a:close/>
                <a:moveTo>
                  <a:pt x="63915" y="18242"/>
                </a:moveTo>
                <a:lnTo>
                  <a:pt x="61526" y="18242"/>
                </a:lnTo>
                <a:lnTo>
                  <a:pt x="61526" y="15853"/>
                </a:lnTo>
                <a:lnTo>
                  <a:pt x="63915" y="15853"/>
                </a:lnTo>
                <a:close/>
                <a:moveTo>
                  <a:pt x="63915" y="20778"/>
                </a:moveTo>
                <a:lnTo>
                  <a:pt x="61526" y="20778"/>
                </a:lnTo>
                <a:lnTo>
                  <a:pt x="61526" y="18389"/>
                </a:lnTo>
                <a:lnTo>
                  <a:pt x="63915" y="18389"/>
                </a:lnTo>
                <a:close/>
                <a:moveTo>
                  <a:pt x="63915" y="23316"/>
                </a:moveTo>
                <a:lnTo>
                  <a:pt x="61526" y="23316"/>
                </a:lnTo>
                <a:lnTo>
                  <a:pt x="61526" y="20928"/>
                </a:lnTo>
                <a:lnTo>
                  <a:pt x="63915" y="20928"/>
                </a:lnTo>
                <a:close/>
                <a:moveTo>
                  <a:pt x="63915" y="25854"/>
                </a:moveTo>
                <a:lnTo>
                  <a:pt x="61526" y="25854"/>
                </a:lnTo>
                <a:lnTo>
                  <a:pt x="61526" y="23465"/>
                </a:lnTo>
                <a:lnTo>
                  <a:pt x="63915" y="23465"/>
                </a:lnTo>
                <a:close/>
                <a:moveTo>
                  <a:pt x="63915" y="28391"/>
                </a:moveTo>
                <a:lnTo>
                  <a:pt x="61526" y="28391"/>
                </a:lnTo>
                <a:lnTo>
                  <a:pt x="61526" y="26002"/>
                </a:lnTo>
                <a:lnTo>
                  <a:pt x="63915" y="26002"/>
                </a:lnTo>
                <a:close/>
                <a:moveTo>
                  <a:pt x="63915" y="30928"/>
                </a:moveTo>
                <a:lnTo>
                  <a:pt x="61526" y="30928"/>
                </a:lnTo>
                <a:lnTo>
                  <a:pt x="61526" y="28540"/>
                </a:lnTo>
                <a:lnTo>
                  <a:pt x="63915" y="28540"/>
                </a:lnTo>
                <a:close/>
                <a:moveTo>
                  <a:pt x="63915" y="33466"/>
                </a:moveTo>
                <a:lnTo>
                  <a:pt x="61526" y="33466"/>
                </a:lnTo>
                <a:lnTo>
                  <a:pt x="61526" y="31077"/>
                </a:lnTo>
                <a:lnTo>
                  <a:pt x="63915" y="31077"/>
                </a:lnTo>
                <a:close/>
                <a:moveTo>
                  <a:pt x="63915" y="36003"/>
                </a:moveTo>
                <a:lnTo>
                  <a:pt x="61526" y="36003"/>
                </a:lnTo>
                <a:lnTo>
                  <a:pt x="61526" y="33614"/>
                </a:lnTo>
                <a:lnTo>
                  <a:pt x="63915" y="33614"/>
                </a:lnTo>
                <a:close/>
                <a:moveTo>
                  <a:pt x="63915" y="38540"/>
                </a:moveTo>
                <a:lnTo>
                  <a:pt x="61526" y="38540"/>
                </a:lnTo>
                <a:lnTo>
                  <a:pt x="61526" y="36152"/>
                </a:lnTo>
                <a:lnTo>
                  <a:pt x="63915" y="36152"/>
                </a:lnTo>
                <a:close/>
                <a:moveTo>
                  <a:pt x="63915" y="41079"/>
                </a:moveTo>
                <a:lnTo>
                  <a:pt x="61526" y="41079"/>
                </a:lnTo>
                <a:lnTo>
                  <a:pt x="61526" y="38690"/>
                </a:lnTo>
                <a:lnTo>
                  <a:pt x="63915" y="38690"/>
                </a:lnTo>
                <a:close/>
                <a:moveTo>
                  <a:pt x="63915" y="43616"/>
                </a:moveTo>
                <a:lnTo>
                  <a:pt x="61526" y="43616"/>
                </a:lnTo>
                <a:lnTo>
                  <a:pt x="61526" y="41226"/>
                </a:lnTo>
                <a:lnTo>
                  <a:pt x="63915" y="41226"/>
                </a:lnTo>
                <a:close/>
                <a:moveTo>
                  <a:pt x="63915" y="46152"/>
                </a:moveTo>
                <a:lnTo>
                  <a:pt x="61526" y="46152"/>
                </a:lnTo>
                <a:lnTo>
                  <a:pt x="61526" y="43764"/>
                </a:lnTo>
                <a:lnTo>
                  <a:pt x="63915" y="43764"/>
                </a:lnTo>
                <a:close/>
                <a:moveTo>
                  <a:pt x="63915" y="48691"/>
                </a:moveTo>
                <a:lnTo>
                  <a:pt x="61526" y="48691"/>
                </a:lnTo>
                <a:lnTo>
                  <a:pt x="61526" y="46302"/>
                </a:lnTo>
                <a:lnTo>
                  <a:pt x="63915" y="46302"/>
                </a:lnTo>
                <a:close/>
                <a:moveTo>
                  <a:pt x="63915" y="51228"/>
                </a:moveTo>
                <a:lnTo>
                  <a:pt x="61526" y="51228"/>
                </a:lnTo>
                <a:lnTo>
                  <a:pt x="61526" y="48839"/>
                </a:lnTo>
                <a:lnTo>
                  <a:pt x="63915" y="48839"/>
                </a:lnTo>
                <a:close/>
                <a:moveTo>
                  <a:pt x="63915" y="53765"/>
                </a:moveTo>
                <a:lnTo>
                  <a:pt x="61526" y="53765"/>
                </a:lnTo>
                <a:lnTo>
                  <a:pt x="61526" y="51376"/>
                </a:lnTo>
                <a:lnTo>
                  <a:pt x="63915" y="51376"/>
                </a:lnTo>
                <a:close/>
                <a:moveTo>
                  <a:pt x="63915" y="56303"/>
                </a:moveTo>
                <a:lnTo>
                  <a:pt x="61526" y="56303"/>
                </a:lnTo>
                <a:lnTo>
                  <a:pt x="61526" y="53914"/>
                </a:lnTo>
                <a:lnTo>
                  <a:pt x="63915" y="53914"/>
                </a:lnTo>
                <a:close/>
                <a:moveTo>
                  <a:pt x="63915" y="58840"/>
                </a:moveTo>
                <a:lnTo>
                  <a:pt x="61526" y="58840"/>
                </a:lnTo>
                <a:lnTo>
                  <a:pt x="61526" y="56451"/>
                </a:lnTo>
                <a:lnTo>
                  <a:pt x="63915" y="56451"/>
                </a:lnTo>
                <a:close/>
                <a:moveTo>
                  <a:pt x="61378" y="5554"/>
                </a:moveTo>
                <a:lnTo>
                  <a:pt x="58989" y="5554"/>
                </a:lnTo>
                <a:lnTo>
                  <a:pt x="58989" y="3165"/>
                </a:lnTo>
                <a:lnTo>
                  <a:pt x="61378" y="3165"/>
                </a:lnTo>
                <a:close/>
                <a:moveTo>
                  <a:pt x="61378" y="8092"/>
                </a:moveTo>
                <a:lnTo>
                  <a:pt x="58989" y="8092"/>
                </a:lnTo>
                <a:lnTo>
                  <a:pt x="58989" y="5703"/>
                </a:lnTo>
                <a:lnTo>
                  <a:pt x="61378" y="5703"/>
                </a:lnTo>
                <a:close/>
                <a:moveTo>
                  <a:pt x="61378" y="10629"/>
                </a:moveTo>
                <a:lnTo>
                  <a:pt x="58989" y="10629"/>
                </a:lnTo>
                <a:lnTo>
                  <a:pt x="58989" y="8240"/>
                </a:lnTo>
                <a:lnTo>
                  <a:pt x="61378" y="8240"/>
                </a:lnTo>
                <a:close/>
                <a:moveTo>
                  <a:pt x="61378" y="13166"/>
                </a:moveTo>
                <a:lnTo>
                  <a:pt x="58989" y="13166"/>
                </a:lnTo>
                <a:lnTo>
                  <a:pt x="58989" y="10777"/>
                </a:lnTo>
                <a:lnTo>
                  <a:pt x="61378" y="10777"/>
                </a:lnTo>
                <a:close/>
                <a:moveTo>
                  <a:pt x="61378" y="15704"/>
                </a:moveTo>
                <a:lnTo>
                  <a:pt x="58989" y="15704"/>
                </a:lnTo>
                <a:lnTo>
                  <a:pt x="58989" y="13316"/>
                </a:lnTo>
                <a:lnTo>
                  <a:pt x="61378" y="13316"/>
                </a:lnTo>
                <a:close/>
                <a:moveTo>
                  <a:pt x="61378" y="18242"/>
                </a:moveTo>
                <a:lnTo>
                  <a:pt x="58989" y="18242"/>
                </a:lnTo>
                <a:lnTo>
                  <a:pt x="58989" y="15853"/>
                </a:lnTo>
                <a:lnTo>
                  <a:pt x="61378" y="15853"/>
                </a:lnTo>
                <a:close/>
                <a:moveTo>
                  <a:pt x="61378" y="20778"/>
                </a:moveTo>
                <a:lnTo>
                  <a:pt x="58989" y="20778"/>
                </a:lnTo>
                <a:lnTo>
                  <a:pt x="58989" y="18389"/>
                </a:lnTo>
                <a:lnTo>
                  <a:pt x="61378" y="18389"/>
                </a:lnTo>
                <a:close/>
                <a:moveTo>
                  <a:pt x="61378" y="23316"/>
                </a:moveTo>
                <a:lnTo>
                  <a:pt x="58989" y="23316"/>
                </a:lnTo>
                <a:lnTo>
                  <a:pt x="58989" y="20928"/>
                </a:lnTo>
                <a:lnTo>
                  <a:pt x="61378" y="20928"/>
                </a:lnTo>
                <a:close/>
                <a:moveTo>
                  <a:pt x="61378" y="25854"/>
                </a:moveTo>
                <a:lnTo>
                  <a:pt x="58989" y="25854"/>
                </a:lnTo>
                <a:lnTo>
                  <a:pt x="58989" y="23465"/>
                </a:lnTo>
                <a:lnTo>
                  <a:pt x="61378" y="23465"/>
                </a:lnTo>
                <a:close/>
                <a:moveTo>
                  <a:pt x="61378" y="28391"/>
                </a:moveTo>
                <a:lnTo>
                  <a:pt x="58989" y="28391"/>
                </a:lnTo>
                <a:lnTo>
                  <a:pt x="58989" y="26002"/>
                </a:lnTo>
                <a:lnTo>
                  <a:pt x="61378" y="26002"/>
                </a:lnTo>
                <a:close/>
                <a:moveTo>
                  <a:pt x="61378" y="30928"/>
                </a:moveTo>
                <a:lnTo>
                  <a:pt x="58989" y="30928"/>
                </a:lnTo>
                <a:lnTo>
                  <a:pt x="58989" y="28540"/>
                </a:lnTo>
                <a:lnTo>
                  <a:pt x="61378" y="28540"/>
                </a:lnTo>
                <a:close/>
                <a:moveTo>
                  <a:pt x="61378" y="33466"/>
                </a:moveTo>
                <a:lnTo>
                  <a:pt x="58989" y="33466"/>
                </a:lnTo>
                <a:lnTo>
                  <a:pt x="58989" y="31077"/>
                </a:lnTo>
                <a:lnTo>
                  <a:pt x="61378" y="31077"/>
                </a:lnTo>
                <a:close/>
                <a:moveTo>
                  <a:pt x="61378" y="36003"/>
                </a:moveTo>
                <a:lnTo>
                  <a:pt x="58989" y="36003"/>
                </a:lnTo>
                <a:lnTo>
                  <a:pt x="58989" y="33614"/>
                </a:lnTo>
                <a:lnTo>
                  <a:pt x="61378" y="33614"/>
                </a:lnTo>
                <a:close/>
                <a:moveTo>
                  <a:pt x="61378" y="38540"/>
                </a:moveTo>
                <a:lnTo>
                  <a:pt x="58989" y="38540"/>
                </a:lnTo>
                <a:lnTo>
                  <a:pt x="58989" y="36152"/>
                </a:lnTo>
                <a:lnTo>
                  <a:pt x="61378" y="36152"/>
                </a:lnTo>
                <a:close/>
                <a:moveTo>
                  <a:pt x="61378" y="41079"/>
                </a:moveTo>
                <a:lnTo>
                  <a:pt x="58989" y="41079"/>
                </a:lnTo>
                <a:lnTo>
                  <a:pt x="58989" y="38690"/>
                </a:lnTo>
                <a:lnTo>
                  <a:pt x="61378" y="38690"/>
                </a:lnTo>
                <a:close/>
                <a:moveTo>
                  <a:pt x="61378" y="43616"/>
                </a:moveTo>
                <a:lnTo>
                  <a:pt x="58989" y="43616"/>
                </a:lnTo>
                <a:lnTo>
                  <a:pt x="58989" y="41226"/>
                </a:lnTo>
                <a:lnTo>
                  <a:pt x="61378" y="41226"/>
                </a:lnTo>
                <a:close/>
                <a:moveTo>
                  <a:pt x="61378" y="46152"/>
                </a:moveTo>
                <a:lnTo>
                  <a:pt x="58989" y="46152"/>
                </a:lnTo>
                <a:lnTo>
                  <a:pt x="58989" y="43764"/>
                </a:lnTo>
                <a:lnTo>
                  <a:pt x="61378" y="43764"/>
                </a:lnTo>
                <a:close/>
                <a:moveTo>
                  <a:pt x="61378" y="48691"/>
                </a:moveTo>
                <a:lnTo>
                  <a:pt x="58989" y="48691"/>
                </a:lnTo>
                <a:lnTo>
                  <a:pt x="58989" y="46302"/>
                </a:lnTo>
                <a:lnTo>
                  <a:pt x="61378" y="46302"/>
                </a:lnTo>
                <a:close/>
                <a:moveTo>
                  <a:pt x="61378" y="51228"/>
                </a:moveTo>
                <a:lnTo>
                  <a:pt x="58989" y="51228"/>
                </a:lnTo>
                <a:lnTo>
                  <a:pt x="58989" y="48839"/>
                </a:lnTo>
                <a:lnTo>
                  <a:pt x="61378" y="48839"/>
                </a:lnTo>
                <a:close/>
                <a:moveTo>
                  <a:pt x="61378" y="53765"/>
                </a:moveTo>
                <a:lnTo>
                  <a:pt x="58989" y="53765"/>
                </a:lnTo>
                <a:lnTo>
                  <a:pt x="58989" y="51376"/>
                </a:lnTo>
                <a:lnTo>
                  <a:pt x="61378" y="51376"/>
                </a:lnTo>
                <a:close/>
                <a:moveTo>
                  <a:pt x="61378" y="56303"/>
                </a:moveTo>
                <a:lnTo>
                  <a:pt x="58989" y="56303"/>
                </a:lnTo>
                <a:lnTo>
                  <a:pt x="58989" y="53914"/>
                </a:lnTo>
                <a:lnTo>
                  <a:pt x="61378" y="53914"/>
                </a:lnTo>
                <a:close/>
                <a:moveTo>
                  <a:pt x="61378" y="58840"/>
                </a:moveTo>
                <a:lnTo>
                  <a:pt x="58989" y="58840"/>
                </a:lnTo>
                <a:lnTo>
                  <a:pt x="58989" y="56451"/>
                </a:lnTo>
                <a:lnTo>
                  <a:pt x="61378" y="56451"/>
                </a:lnTo>
                <a:close/>
                <a:moveTo>
                  <a:pt x="58840" y="5554"/>
                </a:moveTo>
                <a:lnTo>
                  <a:pt x="56452" y="5554"/>
                </a:lnTo>
                <a:lnTo>
                  <a:pt x="56452" y="3165"/>
                </a:lnTo>
                <a:lnTo>
                  <a:pt x="58840" y="3165"/>
                </a:lnTo>
                <a:close/>
                <a:moveTo>
                  <a:pt x="58840" y="8092"/>
                </a:moveTo>
                <a:lnTo>
                  <a:pt x="56452" y="8092"/>
                </a:lnTo>
                <a:lnTo>
                  <a:pt x="56452" y="5703"/>
                </a:lnTo>
                <a:lnTo>
                  <a:pt x="58840" y="5703"/>
                </a:lnTo>
                <a:close/>
                <a:moveTo>
                  <a:pt x="58840" y="10629"/>
                </a:moveTo>
                <a:lnTo>
                  <a:pt x="56452" y="10629"/>
                </a:lnTo>
                <a:lnTo>
                  <a:pt x="56452" y="8240"/>
                </a:lnTo>
                <a:lnTo>
                  <a:pt x="58840" y="8240"/>
                </a:lnTo>
                <a:close/>
                <a:moveTo>
                  <a:pt x="58840" y="13166"/>
                </a:moveTo>
                <a:lnTo>
                  <a:pt x="56452" y="13166"/>
                </a:lnTo>
                <a:lnTo>
                  <a:pt x="56452" y="10777"/>
                </a:lnTo>
                <a:lnTo>
                  <a:pt x="58840" y="10777"/>
                </a:lnTo>
                <a:close/>
                <a:moveTo>
                  <a:pt x="58840" y="15704"/>
                </a:moveTo>
                <a:lnTo>
                  <a:pt x="56452" y="15704"/>
                </a:lnTo>
                <a:lnTo>
                  <a:pt x="56452" y="13316"/>
                </a:lnTo>
                <a:lnTo>
                  <a:pt x="58840" y="13316"/>
                </a:lnTo>
                <a:close/>
                <a:moveTo>
                  <a:pt x="58840" y="18242"/>
                </a:moveTo>
                <a:lnTo>
                  <a:pt x="56452" y="18242"/>
                </a:lnTo>
                <a:lnTo>
                  <a:pt x="56452" y="15853"/>
                </a:lnTo>
                <a:lnTo>
                  <a:pt x="58840" y="15853"/>
                </a:lnTo>
                <a:close/>
                <a:moveTo>
                  <a:pt x="58840" y="20778"/>
                </a:moveTo>
                <a:lnTo>
                  <a:pt x="56452" y="20778"/>
                </a:lnTo>
                <a:lnTo>
                  <a:pt x="56452" y="18389"/>
                </a:lnTo>
                <a:lnTo>
                  <a:pt x="58840" y="18389"/>
                </a:lnTo>
                <a:close/>
                <a:moveTo>
                  <a:pt x="58840" y="23316"/>
                </a:moveTo>
                <a:lnTo>
                  <a:pt x="56452" y="23316"/>
                </a:lnTo>
                <a:lnTo>
                  <a:pt x="56452" y="20928"/>
                </a:lnTo>
                <a:lnTo>
                  <a:pt x="58840" y="20928"/>
                </a:lnTo>
                <a:close/>
                <a:moveTo>
                  <a:pt x="58840" y="25854"/>
                </a:moveTo>
                <a:lnTo>
                  <a:pt x="56452" y="25854"/>
                </a:lnTo>
                <a:lnTo>
                  <a:pt x="56452" y="23465"/>
                </a:lnTo>
                <a:lnTo>
                  <a:pt x="58840" y="23465"/>
                </a:lnTo>
                <a:close/>
                <a:moveTo>
                  <a:pt x="58840" y="28391"/>
                </a:moveTo>
                <a:lnTo>
                  <a:pt x="56452" y="28391"/>
                </a:lnTo>
                <a:lnTo>
                  <a:pt x="56452" y="26002"/>
                </a:lnTo>
                <a:lnTo>
                  <a:pt x="58840" y="26002"/>
                </a:lnTo>
                <a:close/>
                <a:moveTo>
                  <a:pt x="58840" y="30928"/>
                </a:moveTo>
                <a:lnTo>
                  <a:pt x="56452" y="30928"/>
                </a:lnTo>
                <a:lnTo>
                  <a:pt x="56452" y="28540"/>
                </a:lnTo>
                <a:lnTo>
                  <a:pt x="58840" y="28540"/>
                </a:lnTo>
                <a:close/>
                <a:moveTo>
                  <a:pt x="58840" y="33466"/>
                </a:moveTo>
                <a:lnTo>
                  <a:pt x="56452" y="33466"/>
                </a:lnTo>
                <a:lnTo>
                  <a:pt x="56452" y="31077"/>
                </a:lnTo>
                <a:lnTo>
                  <a:pt x="58840" y="31077"/>
                </a:lnTo>
                <a:close/>
                <a:moveTo>
                  <a:pt x="58840" y="36003"/>
                </a:moveTo>
                <a:lnTo>
                  <a:pt x="56452" y="36003"/>
                </a:lnTo>
                <a:lnTo>
                  <a:pt x="56452" y="33614"/>
                </a:lnTo>
                <a:lnTo>
                  <a:pt x="58840" y="33614"/>
                </a:lnTo>
                <a:close/>
                <a:moveTo>
                  <a:pt x="58840" y="38540"/>
                </a:moveTo>
                <a:lnTo>
                  <a:pt x="56452" y="38540"/>
                </a:lnTo>
                <a:lnTo>
                  <a:pt x="56452" y="36152"/>
                </a:lnTo>
                <a:lnTo>
                  <a:pt x="58840" y="36152"/>
                </a:lnTo>
                <a:close/>
                <a:moveTo>
                  <a:pt x="58840" y="41079"/>
                </a:moveTo>
                <a:lnTo>
                  <a:pt x="56452" y="41079"/>
                </a:lnTo>
                <a:lnTo>
                  <a:pt x="56452" y="38690"/>
                </a:lnTo>
                <a:lnTo>
                  <a:pt x="58840" y="38690"/>
                </a:lnTo>
                <a:close/>
                <a:moveTo>
                  <a:pt x="58840" y="43616"/>
                </a:moveTo>
                <a:lnTo>
                  <a:pt x="56452" y="43616"/>
                </a:lnTo>
                <a:lnTo>
                  <a:pt x="56452" y="41226"/>
                </a:lnTo>
                <a:lnTo>
                  <a:pt x="58840" y="41226"/>
                </a:lnTo>
                <a:close/>
                <a:moveTo>
                  <a:pt x="58840" y="46152"/>
                </a:moveTo>
                <a:lnTo>
                  <a:pt x="56452" y="46152"/>
                </a:lnTo>
                <a:lnTo>
                  <a:pt x="56452" y="43764"/>
                </a:lnTo>
                <a:lnTo>
                  <a:pt x="58840" y="43764"/>
                </a:lnTo>
                <a:close/>
                <a:moveTo>
                  <a:pt x="58840" y="48691"/>
                </a:moveTo>
                <a:lnTo>
                  <a:pt x="56452" y="48691"/>
                </a:lnTo>
                <a:lnTo>
                  <a:pt x="56452" y="46302"/>
                </a:lnTo>
                <a:lnTo>
                  <a:pt x="58840" y="46302"/>
                </a:lnTo>
                <a:close/>
                <a:moveTo>
                  <a:pt x="58840" y="51228"/>
                </a:moveTo>
                <a:lnTo>
                  <a:pt x="56452" y="51228"/>
                </a:lnTo>
                <a:lnTo>
                  <a:pt x="56452" y="48839"/>
                </a:lnTo>
                <a:lnTo>
                  <a:pt x="58840" y="48839"/>
                </a:lnTo>
                <a:close/>
                <a:moveTo>
                  <a:pt x="58840" y="53765"/>
                </a:moveTo>
                <a:lnTo>
                  <a:pt x="56452" y="53765"/>
                </a:lnTo>
                <a:lnTo>
                  <a:pt x="56452" y="51376"/>
                </a:lnTo>
                <a:lnTo>
                  <a:pt x="58840" y="51376"/>
                </a:lnTo>
                <a:close/>
                <a:moveTo>
                  <a:pt x="58840" y="56303"/>
                </a:moveTo>
                <a:lnTo>
                  <a:pt x="56452" y="56303"/>
                </a:lnTo>
                <a:lnTo>
                  <a:pt x="56452" y="53914"/>
                </a:lnTo>
                <a:lnTo>
                  <a:pt x="58840" y="53914"/>
                </a:lnTo>
                <a:close/>
                <a:moveTo>
                  <a:pt x="58840" y="58840"/>
                </a:moveTo>
                <a:lnTo>
                  <a:pt x="56452" y="58840"/>
                </a:lnTo>
                <a:lnTo>
                  <a:pt x="56452" y="56451"/>
                </a:lnTo>
                <a:lnTo>
                  <a:pt x="58840" y="56451"/>
                </a:lnTo>
                <a:close/>
                <a:moveTo>
                  <a:pt x="56303" y="5554"/>
                </a:moveTo>
                <a:lnTo>
                  <a:pt x="53914" y="5554"/>
                </a:lnTo>
                <a:lnTo>
                  <a:pt x="53914" y="3165"/>
                </a:lnTo>
                <a:lnTo>
                  <a:pt x="56303" y="3165"/>
                </a:lnTo>
                <a:close/>
                <a:moveTo>
                  <a:pt x="56303" y="8092"/>
                </a:moveTo>
                <a:lnTo>
                  <a:pt x="53914" y="8092"/>
                </a:lnTo>
                <a:lnTo>
                  <a:pt x="53914" y="5703"/>
                </a:lnTo>
                <a:lnTo>
                  <a:pt x="56303" y="5703"/>
                </a:lnTo>
                <a:close/>
                <a:moveTo>
                  <a:pt x="56303" y="10629"/>
                </a:moveTo>
                <a:lnTo>
                  <a:pt x="53914" y="10629"/>
                </a:lnTo>
                <a:lnTo>
                  <a:pt x="53914" y="8240"/>
                </a:lnTo>
                <a:lnTo>
                  <a:pt x="56303" y="8240"/>
                </a:lnTo>
                <a:close/>
                <a:moveTo>
                  <a:pt x="56303" y="13166"/>
                </a:moveTo>
                <a:lnTo>
                  <a:pt x="53914" y="13166"/>
                </a:lnTo>
                <a:lnTo>
                  <a:pt x="53914" y="10777"/>
                </a:lnTo>
                <a:lnTo>
                  <a:pt x="56303" y="10777"/>
                </a:lnTo>
                <a:close/>
                <a:moveTo>
                  <a:pt x="56303" y="15704"/>
                </a:moveTo>
                <a:lnTo>
                  <a:pt x="53914" y="15704"/>
                </a:lnTo>
                <a:lnTo>
                  <a:pt x="53914" y="13316"/>
                </a:lnTo>
                <a:lnTo>
                  <a:pt x="56303" y="13316"/>
                </a:lnTo>
                <a:close/>
                <a:moveTo>
                  <a:pt x="56303" y="18242"/>
                </a:moveTo>
                <a:lnTo>
                  <a:pt x="53914" y="18242"/>
                </a:lnTo>
                <a:lnTo>
                  <a:pt x="53914" y="15853"/>
                </a:lnTo>
                <a:lnTo>
                  <a:pt x="56303" y="15853"/>
                </a:lnTo>
                <a:close/>
                <a:moveTo>
                  <a:pt x="56303" y="20778"/>
                </a:moveTo>
                <a:lnTo>
                  <a:pt x="53914" y="20778"/>
                </a:lnTo>
                <a:lnTo>
                  <a:pt x="53914" y="18389"/>
                </a:lnTo>
                <a:lnTo>
                  <a:pt x="56303" y="18389"/>
                </a:lnTo>
                <a:close/>
                <a:moveTo>
                  <a:pt x="56303" y="23316"/>
                </a:moveTo>
                <a:lnTo>
                  <a:pt x="53914" y="23316"/>
                </a:lnTo>
                <a:lnTo>
                  <a:pt x="53914" y="20928"/>
                </a:lnTo>
                <a:lnTo>
                  <a:pt x="56303" y="20928"/>
                </a:lnTo>
                <a:close/>
                <a:moveTo>
                  <a:pt x="56303" y="25854"/>
                </a:moveTo>
                <a:lnTo>
                  <a:pt x="53914" y="25854"/>
                </a:lnTo>
                <a:lnTo>
                  <a:pt x="53914" y="23465"/>
                </a:lnTo>
                <a:lnTo>
                  <a:pt x="56303" y="23465"/>
                </a:lnTo>
                <a:close/>
                <a:moveTo>
                  <a:pt x="56303" y="28391"/>
                </a:moveTo>
                <a:lnTo>
                  <a:pt x="53914" y="28391"/>
                </a:lnTo>
                <a:lnTo>
                  <a:pt x="53914" y="26002"/>
                </a:lnTo>
                <a:lnTo>
                  <a:pt x="56303" y="26002"/>
                </a:lnTo>
                <a:close/>
                <a:moveTo>
                  <a:pt x="56303" y="30928"/>
                </a:moveTo>
                <a:lnTo>
                  <a:pt x="53914" y="30928"/>
                </a:lnTo>
                <a:lnTo>
                  <a:pt x="53914" y="28540"/>
                </a:lnTo>
                <a:lnTo>
                  <a:pt x="56303" y="28540"/>
                </a:lnTo>
                <a:close/>
                <a:moveTo>
                  <a:pt x="56303" y="33466"/>
                </a:moveTo>
                <a:lnTo>
                  <a:pt x="53914" y="33466"/>
                </a:lnTo>
                <a:lnTo>
                  <a:pt x="53914" y="31077"/>
                </a:lnTo>
                <a:lnTo>
                  <a:pt x="56303" y="31077"/>
                </a:lnTo>
                <a:close/>
                <a:moveTo>
                  <a:pt x="56303" y="36003"/>
                </a:moveTo>
                <a:lnTo>
                  <a:pt x="53914" y="36003"/>
                </a:lnTo>
                <a:lnTo>
                  <a:pt x="53914" y="33614"/>
                </a:lnTo>
                <a:lnTo>
                  <a:pt x="56303" y="33614"/>
                </a:lnTo>
                <a:close/>
                <a:moveTo>
                  <a:pt x="56303" y="38540"/>
                </a:moveTo>
                <a:lnTo>
                  <a:pt x="53914" y="38540"/>
                </a:lnTo>
                <a:lnTo>
                  <a:pt x="53914" y="36152"/>
                </a:lnTo>
                <a:lnTo>
                  <a:pt x="56303" y="36152"/>
                </a:lnTo>
                <a:close/>
                <a:moveTo>
                  <a:pt x="56303" y="41079"/>
                </a:moveTo>
                <a:lnTo>
                  <a:pt x="53914" y="41079"/>
                </a:lnTo>
                <a:lnTo>
                  <a:pt x="53914" y="38690"/>
                </a:lnTo>
                <a:lnTo>
                  <a:pt x="56303" y="38690"/>
                </a:lnTo>
                <a:close/>
                <a:moveTo>
                  <a:pt x="56303" y="43616"/>
                </a:moveTo>
                <a:lnTo>
                  <a:pt x="53914" y="43616"/>
                </a:lnTo>
                <a:lnTo>
                  <a:pt x="53914" y="41226"/>
                </a:lnTo>
                <a:lnTo>
                  <a:pt x="56303" y="41226"/>
                </a:lnTo>
                <a:close/>
                <a:moveTo>
                  <a:pt x="56303" y="46152"/>
                </a:moveTo>
                <a:lnTo>
                  <a:pt x="53914" y="46152"/>
                </a:lnTo>
                <a:lnTo>
                  <a:pt x="53914" y="43764"/>
                </a:lnTo>
                <a:lnTo>
                  <a:pt x="56303" y="43764"/>
                </a:lnTo>
                <a:close/>
                <a:moveTo>
                  <a:pt x="56303" y="48691"/>
                </a:moveTo>
                <a:lnTo>
                  <a:pt x="53914" y="48691"/>
                </a:lnTo>
                <a:lnTo>
                  <a:pt x="53914" y="46302"/>
                </a:lnTo>
                <a:lnTo>
                  <a:pt x="56303" y="46302"/>
                </a:lnTo>
                <a:close/>
                <a:moveTo>
                  <a:pt x="56303" y="51228"/>
                </a:moveTo>
                <a:lnTo>
                  <a:pt x="53914" y="51228"/>
                </a:lnTo>
                <a:lnTo>
                  <a:pt x="53914" y="48839"/>
                </a:lnTo>
                <a:lnTo>
                  <a:pt x="56303" y="48839"/>
                </a:lnTo>
                <a:close/>
                <a:moveTo>
                  <a:pt x="56303" y="53765"/>
                </a:moveTo>
                <a:lnTo>
                  <a:pt x="53914" y="53765"/>
                </a:lnTo>
                <a:lnTo>
                  <a:pt x="53914" y="51376"/>
                </a:lnTo>
                <a:lnTo>
                  <a:pt x="56303" y="51376"/>
                </a:lnTo>
                <a:close/>
                <a:moveTo>
                  <a:pt x="56303" y="56303"/>
                </a:moveTo>
                <a:lnTo>
                  <a:pt x="53914" y="56303"/>
                </a:lnTo>
                <a:lnTo>
                  <a:pt x="53914" y="53914"/>
                </a:lnTo>
                <a:lnTo>
                  <a:pt x="56303" y="53914"/>
                </a:lnTo>
                <a:close/>
                <a:moveTo>
                  <a:pt x="56303" y="58840"/>
                </a:moveTo>
                <a:lnTo>
                  <a:pt x="53914" y="58840"/>
                </a:lnTo>
                <a:lnTo>
                  <a:pt x="53914" y="56451"/>
                </a:lnTo>
                <a:lnTo>
                  <a:pt x="56303" y="56451"/>
                </a:lnTo>
                <a:close/>
                <a:moveTo>
                  <a:pt x="53766" y="5554"/>
                </a:moveTo>
                <a:lnTo>
                  <a:pt x="51376" y="5554"/>
                </a:lnTo>
                <a:lnTo>
                  <a:pt x="51376" y="3165"/>
                </a:lnTo>
                <a:lnTo>
                  <a:pt x="53766" y="3165"/>
                </a:lnTo>
                <a:close/>
                <a:moveTo>
                  <a:pt x="53766" y="8092"/>
                </a:moveTo>
                <a:lnTo>
                  <a:pt x="51376" y="8092"/>
                </a:lnTo>
                <a:lnTo>
                  <a:pt x="51376" y="5703"/>
                </a:lnTo>
                <a:lnTo>
                  <a:pt x="53766" y="5703"/>
                </a:lnTo>
                <a:close/>
                <a:moveTo>
                  <a:pt x="53766" y="10629"/>
                </a:moveTo>
                <a:lnTo>
                  <a:pt x="51376" y="10629"/>
                </a:lnTo>
                <a:lnTo>
                  <a:pt x="51376" y="8240"/>
                </a:lnTo>
                <a:lnTo>
                  <a:pt x="53766" y="8240"/>
                </a:lnTo>
                <a:close/>
                <a:moveTo>
                  <a:pt x="53766" y="13166"/>
                </a:moveTo>
                <a:lnTo>
                  <a:pt x="51376" y="13166"/>
                </a:lnTo>
                <a:lnTo>
                  <a:pt x="51376" y="10777"/>
                </a:lnTo>
                <a:lnTo>
                  <a:pt x="53766" y="10777"/>
                </a:lnTo>
                <a:close/>
                <a:moveTo>
                  <a:pt x="53766" y="15704"/>
                </a:moveTo>
                <a:lnTo>
                  <a:pt x="51376" y="15704"/>
                </a:lnTo>
                <a:lnTo>
                  <a:pt x="51376" y="13316"/>
                </a:lnTo>
                <a:lnTo>
                  <a:pt x="53766" y="13316"/>
                </a:lnTo>
                <a:close/>
                <a:moveTo>
                  <a:pt x="53766" y="18242"/>
                </a:moveTo>
                <a:lnTo>
                  <a:pt x="51376" y="18242"/>
                </a:lnTo>
                <a:lnTo>
                  <a:pt x="51376" y="15853"/>
                </a:lnTo>
                <a:lnTo>
                  <a:pt x="53766" y="15853"/>
                </a:lnTo>
                <a:close/>
                <a:moveTo>
                  <a:pt x="53766" y="20778"/>
                </a:moveTo>
                <a:lnTo>
                  <a:pt x="51376" y="20778"/>
                </a:lnTo>
                <a:lnTo>
                  <a:pt x="51376" y="18389"/>
                </a:lnTo>
                <a:lnTo>
                  <a:pt x="53766" y="18389"/>
                </a:lnTo>
                <a:close/>
                <a:moveTo>
                  <a:pt x="53766" y="23316"/>
                </a:moveTo>
                <a:lnTo>
                  <a:pt x="51376" y="23316"/>
                </a:lnTo>
                <a:lnTo>
                  <a:pt x="51376" y="20928"/>
                </a:lnTo>
                <a:lnTo>
                  <a:pt x="53766" y="20928"/>
                </a:lnTo>
                <a:close/>
                <a:moveTo>
                  <a:pt x="53766" y="25854"/>
                </a:moveTo>
                <a:lnTo>
                  <a:pt x="51376" y="25854"/>
                </a:lnTo>
                <a:lnTo>
                  <a:pt x="51376" y="23465"/>
                </a:lnTo>
                <a:lnTo>
                  <a:pt x="53766" y="23465"/>
                </a:lnTo>
                <a:close/>
                <a:moveTo>
                  <a:pt x="53766" y="28391"/>
                </a:moveTo>
                <a:lnTo>
                  <a:pt x="51376" y="28391"/>
                </a:lnTo>
                <a:lnTo>
                  <a:pt x="51376" y="26002"/>
                </a:lnTo>
                <a:lnTo>
                  <a:pt x="53766" y="26002"/>
                </a:lnTo>
                <a:close/>
                <a:moveTo>
                  <a:pt x="53766" y="30928"/>
                </a:moveTo>
                <a:lnTo>
                  <a:pt x="51376" y="30928"/>
                </a:lnTo>
                <a:lnTo>
                  <a:pt x="51376" y="28540"/>
                </a:lnTo>
                <a:lnTo>
                  <a:pt x="53766" y="28540"/>
                </a:lnTo>
                <a:close/>
                <a:moveTo>
                  <a:pt x="53766" y="33466"/>
                </a:moveTo>
                <a:lnTo>
                  <a:pt x="51376" y="33466"/>
                </a:lnTo>
                <a:lnTo>
                  <a:pt x="51376" y="31077"/>
                </a:lnTo>
                <a:lnTo>
                  <a:pt x="53766" y="31077"/>
                </a:lnTo>
                <a:close/>
                <a:moveTo>
                  <a:pt x="53766" y="36003"/>
                </a:moveTo>
                <a:lnTo>
                  <a:pt x="51376" y="36003"/>
                </a:lnTo>
                <a:lnTo>
                  <a:pt x="51376" y="33614"/>
                </a:lnTo>
                <a:lnTo>
                  <a:pt x="53766" y="33614"/>
                </a:lnTo>
                <a:close/>
                <a:moveTo>
                  <a:pt x="53766" y="38540"/>
                </a:moveTo>
                <a:lnTo>
                  <a:pt x="51376" y="38540"/>
                </a:lnTo>
                <a:lnTo>
                  <a:pt x="51376" y="36152"/>
                </a:lnTo>
                <a:lnTo>
                  <a:pt x="53766" y="36152"/>
                </a:lnTo>
                <a:close/>
                <a:moveTo>
                  <a:pt x="53766" y="41079"/>
                </a:moveTo>
                <a:lnTo>
                  <a:pt x="51376" y="41079"/>
                </a:lnTo>
                <a:lnTo>
                  <a:pt x="51376" y="38690"/>
                </a:lnTo>
                <a:lnTo>
                  <a:pt x="53766" y="38690"/>
                </a:lnTo>
                <a:close/>
                <a:moveTo>
                  <a:pt x="53766" y="43616"/>
                </a:moveTo>
                <a:lnTo>
                  <a:pt x="51376" y="43616"/>
                </a:lnTo>
                <a:lnTo>
                  <a:pt x="51376" y="41226"/>
                </a:lnTo>
                <a:lnTo>
                  <a:pt x="53766" y="41226"/>
                </a:lnTo>
                <a:close/>
                <a:moveTo>
                  <a:pt x="53766" y="46152"/>
                </a:moveTo>
                <a:lnTo>
                  <a:pt x="51376" y="46152"/>
                </a:lnTo>
                <a:lnTo>
                  <a:pt x="51376" y="43764"/>
                </a:lnTo>
                <a:lnTo>
                  <a:pt x="53766" y="43764"/>
                </a:lnTo>
                <a:close/>
                <a:moveTo>
                  <a:pt x="53766" y="48691"/>
                </a:moveTo>
                <a:lnTo>
                  <a:pt x="51376" y="48691"/>
                </a:lnTo>
                <a:lnTo>
                  <a:pt x="51376" y="46302"/>
                </a:lnTo>
                <a:lnTo>
                  <a:pt x="53766" y="46302"/>
                </a:lnTo>
                <a:close/>
                <a:moveTo>
                  <a:pt x="53766" y="51228"/>
                </a:moveTo>
                <a:lnTo>
                  <a:pt x="51376" y="51228"/>
                </a:lnTo>
                <a:lnTo>
                  <a:pt x="51376" y="48839"/>
                </a:lnTo>
                <a:lnTo>
                  <a:pt x="53766" y="48839"/>
                </a:lnTo>
                <a:close/>
                <a:moveTo>
                  <a:pt x="53766" y="53765"/>
                </a:moveTo>
                <a:lnTo>
                  <a:pt x="51376" y="53765"/>
                </a:lnTo>
                <a:lnTo>
                  <a:pt x="51376" y="51376"/>
                </a:lnTo>
                <a:lnTo>
                  <a:pt x="53766" y="51376"/>
                </a:lnTo>
                <a:close/>
                <a:moveTo>
                  <a:pt x="53766" y="56303"/>
                </a:moveTo>
                <a:lnTo>
                  <a:pt x="51376" y="56303"/>
                </a:lnTo>
                <a:lnTo>
                  <a:pt x="51376" y="53914"/>
                </a:lnTo>
                <a:lnTo>
                  <a:pt x="53766" y="53914"/>
                </a:lnTo>
                <a:close/>
                <a:moveTo>
                  <a:pt x="53766" y="58840"/>
                </a:moveTo>
                <a:lnTo>
                  <a:pt x="51376" y="58840"/>
                </a:lnTo>
                <a:lnTo>
                  <a:pt x="51376" y="56451"/>
                </a:lnTo>
                <a:lnTo>
                  <a:pt x="53766" y="56451"/>
                </a:lnTo>
                <a:close/>
                <a:moveTo>
                  <a:pt x="51228" y="5554"/>
                </a:moveTo>
                <a:lnTo>
                  <a:pt x="48839" y="5554"/>
                </a:lnTo>
                <a:lnTo>
                  <a:pt x="48839" y="3165"/>
                </a:lnTo>
                <a:lnTo>
                  <a:pt x="51228" y="3165"/>
                </a:lnTo>
                <a:close/>
                <a:moveTo>
                  <a:pt x="51228" y="8092"/>
                </a:moveTo>
                <a:lnTo>
                  <a:pt x="48839" y="8092"/>
                </a:lnTo>
                <a:lnTo>
                  <a:pt x="48839" y="5703"/>
                </a:lnTo>
                <a:lnTo>
                  <a:pt x="51228" y="5703"/>
                </a:lnTo>
                <a:close/>
                <a:moveTo>
                  <a:pt x="51228" y="10629"/>
                </a:moveTo>
                <a:lnTo>
                  <a:pt x="48839" y="10629"/>
                </a:lnTo>
                <a:lnTo>
                  <a:pt x="48839" y="8240"/>
                </a:lnTo>
                <a:lnTo>
                  <a:pt x="51228" y="8240"/>
                </a:lnTo>
                <a:close/>
                <a:moveTo>
                  <a:pt x="51228" y="13166"/>
                </a:moveTo>
                <a:lnTo>
                  <a:pt x="48839" y="13166"/>
                </a:lnTo>
                <a:lnTo>
                  <a:pt x="48839" y="10777"/>
                </a:lnTo>
                <a:lnTo>
                  <a:pt x="51228" y="10777"/>
                </a:lnTo>
                <a:close/>
                <a:moveTo>
                  <a:pt x="51228" y="15704"/>
                </a:moveTo>
                <a:lnTo>
                  <a:pt x="48839" y="15704"/>
                </a:lnTo>
                <a:lnTo>
                  <a:pt x="48839" y="13316"/>
                </a:lnTo>
                <a:lnTo>
                  <a:pt x="51228" y="13316"/>
                </a:lnTo>
                <a:close/>
                <a:moveTo>
                  <a:pt x="51228" y="18242"/>
                </a:moveTo>
                <a:lnTo>
                  <a:pt x="48839" y="18242"/>
                </a:lnTo>
                <a:lnTo>
                  <a:pt x="48839" y="15853"/>
                </a:lnTo>
                <a:lnTo>
                  <a:pt x="51228" y="15853"/>
                </a:lnTo>
                <a:close/>
                <a:moveTo>
                  <a:pt x="51228" y="20778"/>
                </a:moveTo>
                <a:lnTo>
                  <a:pt x="48839" y="20778"/>
                </a:lnTo>
                <a:lnTo>
                  <a:pt x="48839" y="18389"/>
                </a:lnTo>
                <a:lnTo>
                  <a:pt x="51228" y="18389"/>
                </a:lnTo>
                <a:close/>
                <a:moveTo>
                  <a:pt x="51228" y="23316"/>
                </a:moveTo>
                <a:lnTo>
                  <a:pt x="48839" y="23316"/>
                </a:lnTo>
                <a:lnTo>
                  <a:pt x="48839" y="20928"/>
                </a:lnTo>
                <a:lnTo>
                  <a:pt x="51228" y="20928"/>
                </a:lnTo>
                <a:close/>
                <a:moveTo>
                  <a:pt x="51228" y="25854"/>
                </a:moveTo>
                <a:lnTo>
                  <a:pt x="48839" y="25854"/>
                </a:lnTo>
                <a:lnTo>
                  <a:pt x="48839" y="23465"/>
                </a:lnTo>
                <a:lnTo>
                  <a:pt x="51228" y="23465"/>
                </a:lnTo>
                <a:close/>
                <a:moveTo>
                  <a:pt x="51228" y="28391"/>
                </a:moveTo>
                <a:lnTo>
                  <a:pt x="48839" y="28391"/>
                </a:lnTo>
                <a:lnTo>
                  <a:pt x="48839" y="26002"/>
                </a:lnTo>
                <a:lnTo>
                  <a:pt x="51228" y="26002"/>
                </a:lnTo>
                <a:close/>
                <a:moveTo>
                  <a:pt x="51228" y="30928"/>
                </a:moveTo>
                <a:lnTo>
                  <a:pt x="48839" y="30928"/>
                </a:lnTo>
                <a:lnTo>
                  <a:pt x="48839" y="28540"/>
                </a:lnTo>
                <a:lnTo>
                  <a:pt x="51228" y="28540"/>
                </a:lnTo>
                <a:close/>
                <a:moveTo>
                  <a:pt x="51228" y="33466"/>
                </a:moveTo>
                <a:lnTo>
                  <a:pt x="48839" y="33466"/>
                </a:lnTo>
                <a:lnTo>
                  <a:pt x="48839" y="31077"/>
                </a:lnTo>
                <a:lnTo>
                  <a:pt x="51228" y="31077"/>
                </a:lnTo>
                <a:close/>
                <a:moveTo>
                  <a:pt x="51228" y="36003"/>
                </a:moveTo>
                <a:lnTo>
                  <a:pt x="48839" y="36003"/>
                </a:lnTo>
                <a:lnTo>
                  <a:pt x="48839" y="33614"/>
                </a:lnTo>
                <a:lnTo>
                  <a:pt x="51228" y="33614"/>
                </a:lnTo>
                <a:close/>
                <a:moveTo>
                  <a:pt x="51228" y="38540"/>
                </a:moveTo>
                <a:lnTo>
                  <a:pt x="48839" y="38540"/>
                </a:lnTo>
                <a:lnTo>
                  <a:pt x="48839" y="36152"/>
                </a:lnTo>
                <a:lnTo>
                  <a:pt x="51228" y="36152"/>
                </a:lnTo>
                <a:close/>
                <a:moveTo>
                  <a:pt x="51228" y="41079"/>
                </a:moveTo>
                <a:lnTo>
                  <a:pt x="48839" y="41079"/>
                </a:lnTo>
                <a:lnTo>
                  <a:pt x="48839" y="38690"/>
                </a:lnTo>
                <a:lnTo>
                  <a:pt x="51228" y="38690"/>
                </a:lnTo>
                <a:close/>
                <a:moveTo>
                  <a:pt x="51228" y="43616"/>
                </a:moveTo>
                <a:lnTo>
                  <a:pt x="48839" y="43616"/>
                </a:lnTo>
                <a:lnTo>
                  <a:pt x="48839" y="41226"/>
                </a:lnTo>
                <a:lnTo>
                  <a:pt x="51228" y="41226"/>
                </a:lnTo>
                <a:close/>
                <a:moveTo>
                  <a:pt x="51228" y="46152"/>
                </a:moveTo>
                <a:lnTo>
                  <a:pt x="48839" y="46152"/>
                </a:lnTo>
                <a:lnTo>
                  <a:pt x="48839" y="43764"/>
                </a:lnTo>
                <a:lnTo>
                  <a:pt x="51228" y="43764"/>
                </a:lnTo>
                <a:close/>
                <a:moveTo>
                  <a:pt x="51228" y="48691"/>
                </a:moveTo>
                <a:lnTo>
                  <a:pt x="48839" y="48691"/>
                </a:lnTo>
                <a:lnTo>
                  <a:pt x="48839" y="46302"/>
                </a:lnTo>
                <a:lnTo>
                  <a:pt x="51228" y="46302"/>
                </a:lnTo>
                <a:close/>
                <a:moveTo>
                  <a:pt x="51228" y="51228"/>
                </a:moveTo>
                <a:lnTo>
                  <a:pt x="48839" y="51228"/>
                </a:lnTo>
                <a:lnTo>
                  <a:pt x="48839" y="48839"/>
                </a:lnTo>
                <a:lnTo>
                  <a:pt x="51228" y="48839"/>
                </a:lnTo>
                <a:close/>
                <a:moveTo>
                  <a:pt x="51228" y="53765"/>
                </a:moveTo>
                <a:lnTo>
                  <a:pt x="48839" y="53765"/>
                </a:lnTo>
                <a:lnTo>
                  <a:pt x="48839" y="51376"/>
                </a:lnTo>
                <a:lnTo>
                  <a:pt x="51228" y="51376"/>
                </a:lnTo>
                <a:close/>
                <a:moveTo>
                  <a:pt x="51228" y="56303"/>
                </a:moveTo>
                <a:lnTo>
                  <a:pt x="48839" y="56303"/>
                </a:lnTo>
                <a:lnTo>
                  <a:pt x="48839" y="53914"/>
                </a:lnTo>
                <a:lnTo>
                  <a:pt x="51228" y="53914"/>
                </a:lnTo>
                <a:close/>
                <a:moveTo>
                  <a:pt x="51228" y="58840"/>
                </a:moveTo>
                <a:lnTo>
                  <a:pt x="48839" y="58840"/>
                </a:lnTo>
                <a:lnTo>
                  <a:pt x="48839" y="56451"/>
                </a:lnTo>
                <a:lnTo>
                  <a:pt x="51228" y="56451"/>
                </a:lnTo>
                <a:close/>
                <a:moveTo>
                  <a:pt x="48691" y="5554"/>
                </a:moveTo>
                <a:lnTo>
                  <a:pt x="46302" y="5554"/>
                </a:lnTo>
                <a:lnTo>
                  <a:pt x="46302" y="3165"/>
                </a:lnTo>
                <a:lnTo>
                  <a:pt x="48691" y="3165"/>
                </a:lnTo>
                <a:close/>
                <a:moveTo>
                  <a:pt x="48691" y="8092"/>
                </a:moveTo>
                <a:lnTo>
                  <a:pt x="46302" y="8092"/>
                </a:lnTo>
                <a:lnTo>
                  <a:pt x="46302" y="5703"/>
                </a:lnTo>
                <a:lnTo>
                  <a:pt x="48691" y="5703"/>
                </a:lnTo>
                <a:close/>
                <a:moveTo>
                  <a:pt x="48691" y="10629"/>
                </a:moveTo>
                <a:lnTo>
                  <a:pt x="46302" y="10629"/>
                </a:lnTo>
                <a:lnTo>
                  <a:pt x="46302" y="8240"/>
                </a:lnTo>
                <a:lnTo>
                  <a:pt x="48691" y="8240"/>
                </a:lnTo>
                <a:close/>
                <a:moveTo>
                  <a:pt x="48691" y="13166"/>
                </a:moveTo>
                <a:lnTo>
                  <a:pt x="46302" y="13166"/>
                </a:lnTo>
                <a:lnTo>
                  <a:pt x="46302" y="10777"/>
                </a:lnTo>
                <a:lnTo>
                  <a:pt x="48691" y="10777"/>
                </a:lnTo>
                <a:close/>
                <a:moveTo>
                  <a:pt x="48691" y="15704"/>
                </a:moveTo>
                <a:lnTo>
                  <a:pt x="46302" y="15704"/>
                </a:lnTo>
                <a:lnTo>
                  <a:pt x="46302" y="13316"/>
                </a:lnTo>
                <a:lnTo>
                  <a:pt x="48691" y="13316"/>
                </a:lnTo>
                <a:close/>
                <a:moveTo>
                  <a:pt x="48691" y="18242"/>
                </a:moveTo>
                <a:lnTo>
                  <a:pt x="46302" y="18242"/>
                </a:lnTo>
                <a:lnTo>
                  <a:pt x="46302" y="15853"/>
                </a:lnTo>
                <a:lnTo>
                  <a:pt x="48691" y="15853"/>
                </a:lnTo>
                <a:close/>
                <a:moveTo>
                  <a:pt x="48691" y="20778"/>
                </a:moveTo>
                <a:lnTo>
                  <a:pt x="46302" y="20778"/>
                </a:lnTo>
                <a:lnTo>
                  <a:pt x="46302" y="18389"/>
                </a:lnTo>
                <a:lnTo>
                  <a:pt x="48691" y="18389"/>
                </a:lnTo>
                <a:close/>
                <a:moveTo>
                  <a:pt x="48691" y="23316"/>
                </a:moveTo>
                <a:lnTo>
                  <a:pt x="46302" y="23316"/>
                </a:lnTo>
                <a:lnTo>
                  <a:pt x="46302" y="20928"/>
                </a:lnTo>
                <a:lnTo>
                  <a:pt x="48691" y="20928"/>
                </a:lnTo>
                <a:close/>
                <a:moveTo>
                  <a:pt x="48691" y="25854"/>
                </a:moveTo>
                <a:lnTo>
                  <a:pt x="46302" y="25854"/>
                </a:lnTo>
                <a:lnTo>
                  <a:pt x="46302" y="23465"/>
                </a:lnTo>
                <a:lnTo>
                  <a:pt x="48691" y="23465"/>
                </a:lnTo>
                <a:close/>
                <a:moveTo>
                  <a:pt x="48691" y="28391"/>
                </a:moveTo>
                <a:lnTo>
                  <a:pt x="46302" y="28391"/>
                </a:lnTo>
                <a:lnTo>
                  <a:pt x="46302" y="26002"/>
                </a:lnTo>
                <a:lnTo>
                  <a:pt x="48691" y="26002"/>
                </a:lnTo>
                <a:close/>
                <a:moveTo>
                  <a:pt x="48691" y="30928"/>
                </a:moveTo>
                <a:lnTo>
                  <a:pt x="46302" y="30928"/>
                </a:lnTo>
                <a:lnTo>
                  <a:pt x="46302" y="28540"/>
                </a:lnTo>
                <a:lnTo>
                  <a:pt x="48691" y="28540"/>
                </a:lnTo>
                <a:close/>
                <a:moveTo>
                  <a:pt x="48691" y="33466"/>
                </a:moveTo>
                <a:lnTo>
                  <a:pt x="46302" y="33466"/>
                </a:lnTo>
                <a:lnTo>
                  <a:pt x="46302" y="31077"/>
                </a:lnTo>
                <a:lnTo>
                  <a:pt x="48691" y="31077"/>
                </a:lnTo>
                <a:close/>
                <a:moveTo>
                  <a:pt x="48691" y="36003"/>
                </a:moveTo>
                <a:lnTo>
                  <a:pt x="46302" y="36003"/>
                </a:lnTo>
                <a:lnTo>
                  <a:pt x="46302" y="33614"/>
                </a:lnTo>
                <a:lnTo>
                  <a:pt x="48691" y="33614"/>
                </a:lnTo>
                <a:close/>
                <a:moveTo>
                  <a:pt x="48691" y="38540"/>
                </a:moveTo>
                <a:lnTo>
                  <a:pt x="46302" y="38540"/>
                </a:lnTo>
                <a:lnTo>
                  <a:pt x="46302" y="36152"/>
                </a:lnTo>
                <a:lnTo>
                  <a:pt x="48691" y="36152"/>
                </a:lnTo>
                <a:close/>
                <a:moveTo>
                  <a:pt x="48691" y="41079"/>
                </a:moveTo>
                <a:lnTo>
                  <a:pt x="46302" y="41079"/>
                </a:lnTo>
                <a:lnTo>
                  <a:pt x="46302" y="38690"/>
                </a:lnTo>
                <a:lnTo>
                  <a:pt x="48691" y="38690"/>
                </a:lnTo>
                <a:close/>
                <a:moveTo>
                  <a:pt x="48691" y="43616"/>
                </a:moveTo>
                <a:lnTo>
                  <a:pt x="46302" y="43616"/>
                </a:lnTo>
                <a:lnTo>
                  <a:pt x="46302" y="41226"/>
                </a:lnTo>
                <a:lnTo>
                  <a:pt x="48691" y="41226"/>
                </a:lnTo>
                <a:close/>
                <a:moveTo>
                  <a:pt x="48691" y="46152"/>
                </a:moveTo>
                <a:lnTo>
                  <a:pt x="46302" y="46152"/>
                </a:lnTo>
                <a:lnTo>
                  <a:pt x="46302" y="43764"/>
                </a:lnTo>
                <a:lnTo>
                  <a:pt x="48691" y="43764"/>
                </a:lnTo>
                <a:close/>
                <a:moveTo>
                  <a:pt x="48691" y="48691"/>
                </a:moveTo>
                <a:lnTo>
                  <a:pt x="46302" y="48691"/>
                </a:lnTo>
                <a:lnTo>
                  <a:pt x="46302" y="46302"/>
                </a:lnTo>
                <a:lnTo>
                  <a:pt x="48691" y="46302"/>
                </a:lnTo>
                <a:close/>
                <a:moveTo>
                  <a:pt x="48691" y="51228"/>
                </a:moveTo>
                <a:lnTo>
                  <a:pt x="46302" y="51228"/>
                </a:lnTo>
                <a:lnTo>
                  <a:pt x="46302" y="48839"/>
                </a:lnTo>
                <a:lnTo>
                  <a:pt x="48691" y="48839"/>
                </a:lnTo>
                <a:close/>
                <a:moveTo>
                  <a:pt x="48691" y="53765"/>
                </a:moveTo>
                <a:lnTo>
                  <a:pt x="46302" y="53765"/>
                </a:lnTo>
                <a:lnTo>
                  <a:pt x="46302" y="51376"/>
                </a:lnTo>
                <a:lnTo>
                  <a:pt x="48691" y="51376"/>
                </a:lnTo>
                <a:close/>
                <a:moveTo>
                  <a:pt x="48691" y="56303"/>
                </a:moveTo>
                <a:lnTo>
                  <a:pt x="46302" y="56303"/>
                </a:lnTo>
                <a:lnTo>
                  <a:pt x="46302" y="53914"/>
                </a:lnTo>
                <a:lnTo>
                  <a:pt x="48691" y="53914"/>
                </a:lnTo>
                <a:close/>
                <a:moveTo>
                  <a:pt x="48691" y="58840"/>
                </a:moveTo>
                <a:lnTo>
                  <a:pt x="46302" y="58840"/>
                </a:lnTo>
                <a:lnTo>
                  <a:pt x="46302" y="56451"/>
                </a:lnTo>
                <a:lnTo>
                  <a:pt x="48691" y="56451"/>
                </a:lnTo>
                <a:close/>
                <a:moveTo>
                  <a:pt x="46153" y="5554"/>
                </a:moveTo>
                <a:lnTo>
                  <a:pt x="43764" y="5554"/>
                </a:lnTo>
                <a:lnTo>
                  <a:pt x="43764" y="3165"/>
                </a:lnTo>
                <a:lnTo>
                  <a:pt x="46153" y="3165"/>
                </a:lnTo>
                <a:close/>
                <a:moveTo>
                  <a:pt x="46153" y="8092"/>
                </a:moveTo>
                <a:lnTo>
                  <a:pt x="43764" y="8092"/>
                </a:lnTo>
                <a:lnTo>
                  <a:pt x="43764" y="5703"/>
                </a:lnTo>
                <a:lnTo>
                  <a:pt x="46153" y="5703"/>
                </a:lnTo>
                <a:close/>
                <a:moveTo>
                  <a:pt x="46153" y="10629"/>
                </a:moveTo>
                <a:lnTo>
                  <a:pt x="43764" y="10629"/>
                </a:lnTo>
                <a:lnTo>
                  <a:pt x="43764" y="8240"/>
                </a:lnTo>
                <a:lnTo>
                  <a:pt x="46153" y="8240"/>
                </a:lnTo>
                <a:close/>
                <a:moveTo>
                  <a:pt x="46153" y="13166"/>
                </a:moveTo>
                <a:lnTo>
                  <a:pt x="43764" y="13166"/>
                </a:lnTo>
                <a:lnTo>
                  <a:pt x="43764" y="10777"/>
                </a:lnTo>
                <a:lnTo>
                  <a:pt x="46153" y="10777"/>
                </a:lnTo>
                <a:close/>
                <a:moveTo>
                  <a:pt x="46153" y="15704"/>
                </a:moveTo>
                <a:lnTo>
                  <a:pt x="43764" y="15704"/>
                </a:lnTo>
                <a:lnTo>
                  <a:pt x="43764" y="13316"/>
                </a:lnTo>
                <a:lnTo>
                  <a:pt x="46153" y="13316"/>
                </a:lnTo>
                <a:close/>
                <a:moveTo>
                  <a:pt x="46153" y="18242"/>
                </a:moveTo>
                <a:lnTo>
                  <a:pt x="43764" y="18242"/>
                </a:lnTo>
                <a:lnTo>
                  <a:pt x="43764" y="15853"/>
                </a:lnTo>
                <a:lnTo>
                  <a:pt x="46153" y="15853"/>
                </a:lnTo>
                <a:close/>
                <a:moveTo>
                  <a:pt x="46153" y="20778"/>
                </a:moveTo>
                <a:lnTo>
                  <a:pt x="43764" y="20778"/>
                </a:lnTo>
                <a:lnTo>
                  <a:pt x="43764" y="18389"/>
                </a:lnTo>
                <a:lnTo>
                  <a:pt x="46153" y="18389"/>
                </a:lnTo>
                <a:close/>
                <a:moveTo>
                  <a:pt x="46153" y="23316"/>
                </a:moveTo>
                <a:lnTo>
                  <a:pt x="43764" y="23316"/>
                </a:lnTo>
                <a:lnTo>
                  <a:pt x="43764" y="20928"/>
                </a:lnTo>
                <a:lnTo>
                  <a:pt x="46153" y="20928"/>
                </a:lnTo>
                <a:close/>
                <a:moveTo>
                  <a:pt x="46153" y="25854"/>
                </a:moveTo>
                <a:lnTo>
                  <a:pt x="43764" y="25854"/>
                </a:lnTo>
                <a:lnTo>
                  <a:pt x="43764" y="23465"/>
                </a:lnTo>
                <a:lnTo>
                  <a:pt x="46153" y="23465"/>
                </a:lnTo>
                <a:close/>
                <a:moveTo>
                  <a:pt x="46153" y="28391"/>
                </a:moveTo>
                <a:lnTo>
                  <a:pt x="43764" y="28391"/>
                </a:lnTo>
                <a:lnTo>
                  <a:pt x="43764" y="26002"/>
                </a:lnTo>
                <a:lnTo>
                  <a:pt x="46153" y="26002"/>
                </a:lnTo>
                <a:close/>
                <a:moveTo>
                  <a:pt x="46153" y="30928"/>
                </a:moveTo>
                <a:lnTo>
                  <a:pt x="43764" y="30928"/>
                </a:lnTo>
                <a:lnTo>
                  <a:pt x="43764" y="28540"/>
                </a:lnTo>
                <a:lnTo>
                  <a:pt x="46153" y="28540"/>
                </a:lnTo>
                <a:close/>
                <a:moveTo>
                  <a:pt x="46153" y="33466"/>
                </a:moveTo>
                <a:lnTo>
                  <a:pt x="43764" y="33466"/>
                </a:lnTo>
                <a:lnTo>
                  <a:pt x="43764" y="31077"/>
                </a:lnTo>
                <a:lnTo>
                  <a:pt x="46153" y="31077"/>
                </a:lnTo>
                <a:close/>
                <a:moveTo>
                  <a:pt x="46153" y="36003"/>
                </a:moveTo>
                <a:lnTo>
                  <a:pt x="43764" y="36003"/>
                </a:lnTo>
                <a:lnTo>
                  <a:pt x="43764" y="33614"/>
                </a:lnTo>
                <a:lnTo>
                  <a:pt x="46153" y="33614"/>
                </a:lnTo>
                <a:close/>
                <a:moveTo>
                  <a:pt x="46153" y="38540"/>
                </a:moveTo>
                <a:lnTo>
                  <a:pt x="43764" y="38540"/>
                </a:lnTo>
                <a:lnTo>
                  <a:pt x="43764" y="36152"/>
                </a:lnTo>
                <a:lnTo>
                  <a:pt x="46153" y="36152"/>
                </a:lnTo>
                <a:close/>
                <a:moveTo>
                  <a:pt x="46153" y="41079"/>
                </a:moveTo>
                <a:lnTo>
                  <a:pt x="43764" y="41079"/>
                </a:lnTo>
                <a:lnTo>
                  <a:pt x="43764" y="38690"/>
                </a:lnTo>
                <a:lnTo>
                  <a:pt x="46153" y="38690"/>
                </a:lnTo>
                <a:close/>
                <a:moveTo>
                  <a:pt x="46153" y="43616"/>
                </a:moveTo>
                <a:lnTo>
                  <a:pt x="43764" y="43616"/>
                </a:lnTo>
                <a:lnTo>
                  <a:pt x="43764" y="41226"/>
                </a:lnTo>
                <a:lnTo>
                  <a:pt x="46153" y="41226"/>
                </a:lnTo>
                <a:close/>
                <a:moveTo>
                  <a:pt x="46153" y="46152"/>
                </a:moveTo>
                <a:lnTo>
                  <a:pt x="43764" y="46152"/>
                </a:lnTo>
                <a:lnTo>
                  <a:pt x="43764" y="43764"/>
                </a:lnTo>
                <a:lnTo>
                  <a:pt x="46153" y="43764"/>
                </a:lnTo>
                <a:close/>
                <a:moveTo>
                  <a:pt x="46153" y="48691"/>
                </a:moveTo>
                <a:lnTo>
                  <a:pt x="43764" y="48691"/>
                </a:lnTo>
                <a:lnTo>
                  <a:pt x="43764" y="46302"/>
                </a:lnTo>
                <a:lnTo>
                  <a:pt x="46153" y="46302"/>
                </a:lnTo>
                <a:close/>
                <a:moveTo>
                  <a:pt x="46153" y="51228"/>
                </a:moveTo>
                <a:lnTo>
                  <a:pt x="43764" y="51228"/>
                </a:lnTo>
                <a:lnTo>
                  <a:pt x="43764" y="48839"/>
                </a:lnTo>
                <a:lnTo>
                  <a:pt x="46153" y="48839"/>
                </a:lnTo>
                <a:close/>
                <a:moveTo>
                  <a:pt x="46153" y="53765"/>
                </a:moveTo>
                <a:lnTo>
                  <a:pt x="43764" y="53765"/>
                </a:lnTo>
                <a:lnTo>
                  <a:pt x="43764" y="51376"/>
                </a:lnTo>
                <a:lnTo>
                  <a:pt x="46153" y="51376"/>
                </a:lnTo>
                <a:close/>
                <a:moveTo>
                  <a:pt x="46153" y="56303"/>
                </a:moveTo>
                <a:lnTo>
                  <a:pt x="43764" y="56303"/>
                </a:lnTo>
                <a:lnTo>
                  <a:pt x="43764" y="53914"/>
                </a:lnTo>
                <a:lnTo>
                  <a:pt x="46153" y="53914"/>
                </a:lnTo>
                <a:close/>
                <a:moveTo>
                  <a:pt x="46153" y="58840"/>
                </a:moveTo>
                <a:lnTo>
                  <a:pt x="43764" y="58840"/>
                </a:lnTo>
                <a:lnTo>
                  <a:pt x="43764" y="56451"/>
                </a:lnTo>
                <a:lnTo>
                  <a:pt x="46153" y="56451"/>
                </a:lnTo>
                <a:close/>
                <a:moveTo>
                  <a:pt x="43616" y="5554"/>
                </a:moveTo>
                <a:lnTo>
                  <a:pt x="41227" y="5554"/>
                </a:lnTo>
                <a:lnTo>
                  <a:pt x="41227" y="3165"/>
                </a:lnTo>
                <a:lnTo>
                  <a:pt x="43616" y="3165"/>
                </a:lnTo>
                <a:close/>
                <a:moveTo>
                  <a:pt x="43616" y="8092"/>
                </a:moveTo>
                <a:lnTo>
                  <a:pt x="41227" y="8092"/>
                </a:lnTo>
                <a:lnTo>
                  <a:pt x="41227" y="5703"/>
                </a:lnTo>
                <a:lnTo>
                  <a:pt x="43616" y="5703"/>
                </a:lnTo>
                <a:close/>
                <a:moveTo>
                  <a:pt x="43616" y="10629"/>
                </a:moveTo>
                <a:lnTo>
                  <a:pt x="41227" y="10629"/>
                </a:lnTo>
                <a:lnTo>
                  <a:pt x="41227" y="8240"/>
                </a:lnTo>
                <a:lnTo>
                  <a:pt x="43616" y="8240"/>
                </a:lnTo>
                <a:close/>
                <a:moveTo>
                  <a:pt x="43616" y="13166"/>
                </a:moveTo>
                <a:lnTo>
                  <a:pt x="41227" y="13166"/>
                </a:lnTo>
                <a:lnTo>
                  <a:pt x="41227" y="10777"/>
                </a:lnTo>
                <a:lnTo>
                  <a:pt x="43616" y="10777"/>
                </a:lnTo>
                <a:close/>
                <a:moveTo>
                  <a:pt x="43616" y="15704"/>
                </a:moveTo>
                <a:lnTo>
                  <a:pt x="41227" y="15704"/>
                </a:lnTo>
                <a:lnTo>
                  <a:pt x="41227" y="13316"/>
                </a:lnTo>
                <a:lnTo>
                  <a:pt x="43616" y="13316"/>
                </a:lnTo>
                <a:close/>
                <a:moveTo>
                  <a:pt x="43616" y="18242"/>
                </a:moveTo>
                <a:lnTo>
                  <a:pt x="41227" y="18242"/>
                </a:lnTo>
                <a:lnTo>
                  <a:pt x="41227" y="15853"/>
                </a:lnTo>
                <a:lnTo>
                  <a:pt x="43616" y="15853"/>
                </a:lnTo>
                <a:close/>
                <a:moveTo>
                  <a:pt x="43616" y="20778"/>
                </a:moveTo>
                <a:lnTo>
                  <a:pt x="41227" y="20778"/>
                </a:lnTo>
                <a:lnTo>
                  <a:pt x="41227" y="18389"/>
                </a:lnTo>
                <a:lnTo>
                  <a:pt x="43616" y="18389"/>
                </a:lnTo>
                <a:close/>
                <a:moveTo>
                  <a:pt x="43616" y="23316"/>
                </a:moveTo>
                <a:lnTo>
                  <a:pt x="41227" y="23316"/>
                </a:lnTo>
                <a:lnTo>
                  <a:pt x="41227" y="20928"/>
                </a:lnTo>
                <a:lnTo>
                  <a:pt x="43616" y="20928"/>
                </a:lnTo>
                <a:close/>
                <a:moveTo>
                  <a:pt x="43616" y="25854"/>
                </a:moveTo>
                <a:lnTo>
                  <a:pt x="41227" y="25854"/>
                </a:lnTo>
                <a:lnTo>
                  <a:pt x="41227" y="23465"/>
                </a:lnTo>
                <a:lnTo>
                  <a:pt x="43616" y="23465"/>
                </a:lnTo>
                <a:close/>
                <a:moveTo>
                  <a:pt x="43616" y="28391"/>
                </a:moveTo>
                <a:lnTo>
                  <a:pt x="41227" y="28391"/>
                </a:lnTo>
                <a:lnTo>
                  <a:pt x="41227" y="26002"/>
                </a:lnTo>
                <a:lnTo>
                  <a:pt x="43616" y="26002"/>
                </a:lnTo>
                <a:close/>
                <a:moveTo>
                  <a:pt x="43616" y="30928"/>
                </a:moveTo>
                <a:lnTo>
                  <a:pt x="41227" y="30928"/>
                </a:lnTo>
                <a:lnTo>
                  <a:pt x="41227" y="28540"/>
                </a:lnTo>
                <a:lnTo>
                  <a:pt x="43616" y="28540"/>
                </a:lnTo>
                <a:close/>
                <a:moveTo>
                  <a:pt x="43616" y="33466"/>
                </a:moveTo>
                <a:lnTo>
                  <a:pt x="41227" y="33466"/>
                </a:lnTo>
                <a:lnTo>
                  <a:pt x="41227" y="31077"/>
                </a:lnTo>
                <a:lnTo>
                  <a:pt x="43616" y="31077"/>
                </a:lnTo>
                <a:close/>
                <a:moveTo>
                  <a:pt x="43616" y="36003"/>
                </a:moveTo>
                <a:lnTo>
                  <a:pt x="41227" y="36003"/>
                </a:lnTo>
                <a:lnTo>
                  <a:pt x="41227" y="33614"/>
                </a:lnTo>
                <a:lnTo>
                  <a:pt x="43616" y="33614"/>
                </a:lnTo>
                <a:close/>
                <a:moveTo>
                  <a:pt x="43616" y="38540"/>
                </a:moveTo>
                <a:lnTo>
                  <a:pt x="41227" y="38540"/>
                </a:lnTo>
                <a:lnTo>
                  <a:pt x="41227" y="36152"/>
                </a:lnTo>
                <a:lnTo>
                  <a:pt x="43616" y="36152"/>
                </a:lnTo>
                <a:close/>
                <a:moveTo>
                  <a:pt x="43616" y="41079"/>
                </a:moveTo>
                <a:lnTo>
                  <a:pt x="41227" y="41079"/>
                </a:lnTo>
                <a:lnTo>
                  <a:pt x="41227" y="38690"/>
                </a:lnTo>
                <a:lnTo>
                  <a:pt x="43616" y="38690"/>
                </a:lnTo>
                <a:close/>
                <a:moveTo>
                  <a:pt x="43616" y="43616"/>
                </a:moveTo>
                <a:lnTo>
                  <a:pt x="41227" y="43616"/>
                </a:lnTo>
                <a:lnTo>
                  <a:pt x="41227" y="41226"/>
                </a:lnTo>
                <a:lnTo>
                  <a:pt x="43616" y="41226"/>
                </a:lnTo>
                <a:close/>
                <a:moveTo>
                  <a:pt x="43616" y="46152"/>
                </a:moveTo>
                <a:lnTo>
                  <a:pt x="41227" y="46152"/>
                </a:lnTo>
                <a:lnTo>
                  <a:pt x="41227" y="43764"/>
                </a:lnTo>
                <a:lnTo>
                  <a:pt x="43616" y="43764"/>
                </a:lnTo>
                <a:close/>
                <a:moveTo>
                  <a:pt x="43616" y="48691"/>
                </a:moveTo>
                <a:lnTo>
                  <a:pt x="41227" y="48691"/>
                </a:lnTo>
                <a:lnTo>
                  <a:pt x="41227" y="46302"/>
                </a:lnTo>
                <a:lnTo>
                  <a:pt x="43616" y="46302"/>
                </a:lnTo>
                <a:close/>
                <a:moveTo>
                  <a:pt x="43616" y="51228"/>
                </a:moveTo>
                <a:lnTo>
                  <a:pt x="41227" y="51228"/>
                </a:lnTo>
                <a:lnTo>
                  <a:pt x="41227" y="48839"/>
                </a:lnTo>
                <a:lnTo>
                  <a:pt x="43616" y="48839"/>
                </a:lnTo>
                <a:close/>
                <a:moveTo>
                  <a:pt x="43616" y="53765"/>
                </a:moveTo>
                <a:lnTo>
                  <a:pt x="41227" y="53765"/>
                </a:lnTo>
                <a:lnTo>
                  <a:pt x="41227" y="51376"/>
                </a:lnTo>
                <a:lnTo>
                  <a:pt x="43616" y="51376"/>
                </a:lnTo>
                <a:close/>
                <a:moveTo>
                  <a:pt x="43616" y="56303"/>
                </a:moveTo>
                <a:lnTo>
                  <a:pt x="41227" y="56303"/>
                </a:lnTo>
                <a:lnTo>
                  <a:pt x="41227" y="53914"/>
                </a:lnTo>
                <a:lnTo>
                  <a:pt x="43616" y="53914"/>
                </a:lnTo>
                <a:close/>
                <a:moveTo>
                  <a:pt x="43616" y="58840"/>
                </a:moveTo>
                <a:lnTo>
                  <a:pt x="41227" y="58840"/>
                </a:lnTo>
                <a:lnTo>
                  <a:pt x="41227" y="56451"/>
                </a:lnTo>
                <a:lnTo>
                  <a:pt x="43616" y="56451"/>
                </a:lnTo>
                <a:close/>
                <a:moveTo>
                  <a:pt x="41078" y="5554"/>
                </a:moveTo>
                <a:lnTo>
                  <a:pt x="38689" y="5554"/>
                </a:lnTo>
                <a:lnTo>
                  <a:pt x="38689" y="3165"/>
                </a:lnTo>
                <a:lnTo>
                  <a:pt x="41078" y="3165"/>
                </a:lnTo>
                <a:close/>
                <a:moveTo>
                  <a:pt x="41078" y="8092"/>
                </a:moveTo>
                <a:lnTo>
                  <a:pt x="38689" y="8092"/>
                </a:lnTo>
                <a:lnTo>
                  <a:pt x="38689" y="5703"/>
                </a:lnTo>
                <a:lnTo>
                  <a:pt x="41078" y="5703"/>
                </a:lnTo>
                <a:close/>
                <a:moveTo>
                  <a:pt x="41078" y="10629"/>
                </a:moveTo>
                <a:lnTo>
                  <a:pt x="38689" y="10629"/>
                </a:lnTo>
                <a:lnTo>
                  <a:pt x="38689" y="8240"/>
                </a:lnTo>
                <a:lnTo>
                  <a:pt x="41078" y="8240"/>
                </a:lnTo>
                <a:close/>
                <a:moveTo>
                  <a:pt x="41078" y="13166"/>
                </a:moveTo>
                <a:lnTo>
                  <a:pt x="38689" y="13166"/>
                </a:lnTo>
                <a:lnTo>
                  <a:pt x="38689" y="10777"/>
                </a:lnTo>
                <a:lnTo>
                  <a:pt x="41078" y="10777"/>
                </a:lnTo>
                <a:close/>
                <a:moveTo>
                  <a:pt x="41078" y="15704"/>
                </a:moveTo>
                <a:lnTo>
                  <a:pt x="38689" y="15704"/>
                </a:lnTo>
                <a:lnTo>
                  <a:pt x="38689" y="13316"/>
                </a:lnTo>
                <a:lnTo>
                  <a:pt x="41078" y="13316"/>
                </a:lnTo>
                <a:close/>
                <a:moveTo>
                  <a:pt x="41078" y="18242"/>
                </a:moveTo>
                <a:lnTo>
                  <a:pt x="38689" y="18242"/>
                </a:lnTo>
                <a:lnTo>
                  <a:pt x="38689" y="15853"/>
                </a:lnTo>
                <a:lnTo>
                  <a:pt x="41078" y="15853"/>
                </a:lnTo>
                <a:close/>
                <a:moveTo>
                  <a:pt x="41078" y="20778"/>
                </a:moveTo>
                <a:lnTo>
                  <a:pt x="38689" y="20778"/>
                </a:lnTo>
                <a:lnTo>
                  <a:pt x="38689" y="18389"/>
                </a:lnTo>
                <a:lnTo>
                  <a:pt x="41078" y="18389"/>
                </a:lnTo>
                <a:close/>
                <a:moveTo>
                  <a:pt x="41078" y="23316"/>
                </a:moveTo>
                <a:lnTo>
                  <a:pt x="38689" y="23316"/>
                </a:lnTo>
                <a:lnTo>
                  <a:pt x="38689" y="20928"/>
                </a:lnTo>
                <a:lnTo>
                  <a:pt x="41078" y="20928"/>
                </a:lnTo>
                <a:close/>
                <a:moveTo>
                  <a:pt x="41078" y="25854"/>
                </a:moveTo>
                <a:lnTo>
                  <a:pt x="38689" y="25854"/>
                </a:lnTo>
                <a:lnTo>
                  <a:pt x="38689" y="23465"/>
                </a:lnTo>
                <a:lnTo>
                  <a:pt x="41078" y="23465"/>
                </a:lnTo>
                <a:close/>
                <a:moveTo>
                  <a:pt x="41078" y="28391"/>
                </a:moveTo>
                <a:lnTo>
                  <a:pt x="38689" y="28391"/>
                </a:lnTo>
                <a:lnTo>
                  <a:pt x="38689" y="26002"/>
                </a:lnTo>
                <a:lnTo>
                  <a:pt x="41078" y="26002"/>
                </a:lnTo>
                <a:close/>
                <a:moveTo>
                  <a:pt x="41078" y="30928"/>
                </a:moveTo>
                <a:lnTo>
                  <a:pt x="38689" y="30928"/>
                </a:lnTo>
                <a:lnTo>
                  <a:pt x="38689" y="28540"/>
                </a:lnTo>
                <a:lnTo>
                  <a:pt x="41078" y="28540"/>
                </a:lnTo>
                <a:close/>
                <a:moveTo>
                  <a:pt x="41078" y="33466"/>
                </a:moveTo>
                <a:lnTo>
                  <a:pt x="38689" y="33466"/>
                </a:lnTo>
                <a:lnTo>
                  <a:pt x="38689" y="31077"/>
                </a:lnTo>
                <a:lnTo>
                  <a:pt x="41078" y="31077"/>
                </a:lnTo>
                <a:close/>
                <a:moveTo>
                  <a:pt x="41078" y="36003"/>
                </a:moveTo>
                <a:lnTo>
                  <a:pt x="38689" y="36003"/>
                </a:lnTo>
                <a:lnTo>
                  <a:pt x="38689" y="33614"/>
                </a:lnTo>
                <a:lnTo>
                  <a:pt x="41078" y="33614"/>
                </a:lnTo>
                <a:close/>
                <a:moveTo>
                  <a:pt x="41078" y="38540"/>
                </a:moveTo>
                <a:lnTo>
                  <a:pt x="38689" y="38540"/>
                </a:lnTo>
                <a:lnTo>
                  <a:pt x="38689" y="36152"/>
                </a:lnTo>
                <a:lnTo>
                  <a:pt x="41078" y="36152"/>
                </a:lnTo>
                <a:close/>
                <a:moveTo>
                  <a:pt x="41078" y="41079"/>
                </a:moveTo>
                <a:lnTo>
                  <a:pt x="38689" y="41079"/>
                </a:lnTo>
                <a:lnTo>
                  <a:pt x="38689" y="38690"/>
                </a:lnTo>
                <a:lnTo>
                  <a:pt x="41078" y="38690"/>
                </a:lnTo>
                <a:close/>
                <a:moveTo>
                  <a:pt x="41078" y="43616"/>
                </a:moveTo>
                <a:lnTo>
                  <a:pt x="38689" y="43616"/>
                </a:lnTo>
                <a:lnTo>
                  <a:pt x="38689" y="41226"/>
                </a:lnTo>
                <a:lnTo>
                  <a:pt x="41078" y="41226"/>
                </a:lnTo>
                <a:close/>
                <a:moveTo>
                  <a:pt x="41078" y="46152"/>
                </a:moveTo>
                <a:lnTo>
                  <a:pt x="38689" y="46152"/>
                </a:lnTo>
                <a:lnTo>
                  <a:pt x="38689" y="43764"/>
                </a:lnTo>
                <a:lnTo>
                  <a:pt x="41078" y="43764"/>
                </a:lnTo>
                <a:close/>
                <a:moveTo>
                  <a:pt x="41078" y="48691"/>
                </a:moveTo>
                <a:lnTo>
                  <a:pt x="38689" y="48691"/>
                </a:lnTo>
                <a:lnTo>
                  <a:pt x="38689" y="46302"/>
                </a:lnTo>
                <a:lnTo>
                  <a:pt x="41078" y="46302"/>
                </a:lnTo>
                <a:close/>
                <a:moveTo>
                  <a:pt x="41078" y="51228"/>
                </a:moveTo>
                <a:lnTo>
                  <a:pt x="38689" y="51228"/>
                </a:lnTo>
                <a:lnTo>
                  <a:pt x="38689" y="48839"/>
                </a:lnTo>
                <a:lnTo>
                  <a:pt x="41078" y="48839"/>
                </a:lnTo>
                <a:close/>
                <a:moveTo>
                  <a:pt x="41078" y="53765"/>
                </a:moveTo>
                <a:lnTo>
                  <a:pt x="38689" y="53765"/>
                </a:lnTo>
                <a:lnTo>
                  <a:pt x="38689" y="51376"/>
                </a:lnTo>
                <a:lnTo>
                  <a:pt x="41078" y="51376"/>
                </a:lnTo>
                <a:close/>
                <a:moveTo>
                  <a:pt x="41078" y="56303"/>
                </a:moveTo>
                <a:lnTo>
                  <a:pt x="38689" y="56303"/>
                </a:lnTo>
                <a:lnTo>
                  <a:pt x="38689" y="53914"/>
                </a:lnTo>
                <a:lnTo>
                  <a:pt x="41078" y="53914"/>
                </a:lnTo>
                <a:close/>
                <a:moveTo>
                  <a:pt x="41078" y="58840"/>
                </a:moveTo>
                <a:lnTo>
                  <a:pt x="38689" y="58840"/>
                </a:lnTo>
                <a:lnTo>
                  <a:pt x="38689" y="56451"/>
                </a:lnTo>
                <a:lnTo>
                  <a:pt x="41078" y="56451"/>
                </a:lnTo>
                <a:close/>
                <a:moveTo>
                  <a:pt x="38541" y="5554"/>
                </a:moveTo>
                <a:lnTo>
                  <a:pt x="36152" y="5554"/>
                </a:lnTo>
                <a:lnTo>
                  <a:pt x="36152" y="3165"/>
                </a:lnTo>
                <a:lnTo>
                  <a:pt x="38541" y="3165"/>
                </a:lnTo>
                <a:close/>
                <a:moveTo>
                  <a:pt x="38541" y="8092"/>
                </a:moveTo>
                <a:lnTo>
                  <a:pt x="36152" y="8092"/>
                </a:lnTo>
                <a:lnTo>
                  <a:pt x="36152" y="5703"/>
                </a:lnTo>
                <a:lnTo>
                  <a:pt x="38541" y="5703"/>
                </a:lnTo>
                <a:close/>
                <a:moveTo>
                  <a:pt x="38541" y="10629"/>
                </a:moveTo>
                <a:lnTo>
                  <a:pt x="36152" y="10629"/>
                </a:lnTo>
                <a:lnTo>
                  <a:pt x="36152" y="8240"/>
                </a:lnTo>
                <a:lnTo>
                  <a:pt x="38541" y="8240"/>
                </a:lnTo>
                <a:close/>
                <a:moveTo>
                  <a:pt x="38541" y="13166"/>
                </a:moveTo>
                <a:lnTo>
                  <a:pt x="36152" y="13166"/>
                </a:lnTo>
                <a:lnTo>
                  <a:pt x="36152" y="10777"/>
                </a:lnTo>
                <a:lnTo>
                  <a:pt x="38541" y="10777"/>
                </a:lnTo>
                <a:close/>
                <a:moveTo>
                  <a:pt x="38541" y="15704"/>
                </a:moveTo>
                <a:lnTo>
                  <a:pt x="36152" y="15704"/>
                </a:lnTo>
                <a:lnTo>
                  <a:pt x="36152" y="13316"/>
                </a:lnTo>
                <a:lnTo>
                  <a:pt x="38541" y="13316"/>
                </a:lnTo>
                <a:close/>
                <a:moveTo>
                  <a:pt x="38541" y="18242"/>
                </a:moveTo>
                <a:lnTo>
                  <a:pt x="36152" y="18242"/>
                </a:lnTo>
                <a:lnTo>
                  <a:pt x="36152" y="15853"/>
                </a:lnTo>
                <a:lnTo>
                  <a:pt x="38541" y="15853"/>
                </a:lnTo>
                <a:close/>
                <a:moveTo>
                  <a:pt x="38541" y="20778"/>
                </a:moveTo>
                <a:lnTo>
                  <a:pt x="36152" y="20778"/>
                </a:lnTo>
                <a:lnTo>
                  <a:pt x="36152" y="18389"/>
                </a:lnTo>
                <a:lnTo>
                  <a:pt x="38541" y="18389"/>
                </a:lnTo>
                <a:close/>
                <a:moveTo>
                  <a:pt x="38541" y="23316"/>
                </a:moveTo>
                <a:lnTo>
                  <a:pt x="36152" y="23316"/>
                </a:lnTo>
                <a:lnTo>
                  <a:pt x="36152" y="20928"/>
                </a:lnTo>
                <a:lnTo>
                  <a:pt x="38541" y="20928"/>
                </a:lnTo>
                <a:close/>
                <a:moveTo>
                  <a:pt x="38541" y="25854"/>
                </a:moveTo>
                <a:lnTo>
                  <a:pt x="36152" y="25854"/>
                </a:lnTo>
                <a:lnTo>
                  <a:pt x="36152" y="23465"/>
                </a:lnTo>
                <a:lnTo>
                  <a:pt x="38541" y="23465"/>
                </a:lnTo>
                <a:close/>
                <a:moveTo>
                  <a:pt x="38541" y="28391"/>
                </a:moveTo>
                <a:lnTo>
                  <a:pt x="36152" y="28391"/>
                </a:lnTo>
                <a:lnTo>
                  <a:pt x="36152" y="26002"/>
                </a:lnTo>
                <a:lnTo>
                  <a:pt x="38541" y="26002"/>
                </a:lnTo>
                <a:close/>
                <a:moveTo>
                  <a:pt x="38541" y="30928"/>
                </a:moveTo>
                <a:lnTo>
                  <a:pt x="36152" y="30928"/>
                </a:lnTo>
                <a:lnTo>
                  <a:pt x="36152" y="28540"/>
                </a:lnTo>
                <a:lnTo>
                  <a:pt x="38541" y="28540"/>
                </a:lnTo>
                <a:close/>
                <a:moveTo>
                  <a:pt x="38541" y="33466"/>
                </a:moveTo>
                <a:lnTo>
                  <a:pt x="36152" y="33466"/>
                </a:lnTo>
                <a:lnTo>
                  <a:pt x="36152" y="31077"/>
                </a:lnTo>
                <a:lnTo>
                  <a:pt x="38541" y="31077"/>
                </a:lnTo>
                <a:close/>
                <a:moveTo>
                  <a:pt x="38541" y="36003"/>
                </a:moveTo>
                <a:lnTo>
                  <a:pt x="36152" y="36003"/>
                </a:lnTo>
                <a:lnTo>
                  <a:pt x="36152" y="33614"/>
                </a:lnTo>
                <a:lnTo>
                  <a:pt x="38541" y="33614"/>
                </a:lnTo>
                <a:close/>
                <a:moveTo>
                  <a:pt x="38541" y="38540"/>
                </a:moveTo>
                <a:lnTo>
                  <a:pt x="36152" y="38540"/>
                </a:lnTo>
                <a:lnTo>
                  <a:pt x="36152" y="36152"/>
                </a:lnTo>
                <a:lnTo>
                  <a:pt x="38541" y="36152"/>
                </a:lnTo>
                <a:close/>
                <a:moveTo>
                  <a:pt x="38541" y="41079"/>
                </a:moveTo>
                <a:lnTo>
                  <a:pt x="36152" y="41079"/>
                </a:lnTo>
                <a:lnTo>
                  <a:pt x="36152" y="38690"/>
                </a:lnTo>
                <a:lnTo>
                  <a:pt x="38541" y="38690"/>
                </a:lnTo>
                <a:close/>
                <a:moveTo>
                  <a:pt x="38541" y="43616"/>
                </a:moveTo>
                <a:lnTo>
                  <a:pt x="36152" y="43616"/>
                </a:lnTo>
                <a:lnTo>
                  <a:pt x="36152" y="41226"/>
                </a:lnTo>
                <a:lnTo>
                  <a:pt x="38541" y="41226"/>
                </a:lnTo>
                <a:close/>
                <a:moveTo>
                  <a:pt x="38541" y="46152"/>
                </a:moveTo>
                <a:lnTo>
                  <a:pt x="36152" y="46152"/>
                </a:lnTo>
                <a:lnTo>
                  <a:pt x="36152" y="43764"/>
                </a:lnTo>
                <a:lnTo>
                  <a:pt x="38541" y="43764"/>
                </a:lnTo>
                <a:close/>
                <a:moveTo>
                  <a:pt x="38541" y="48691"/>
                </a:moveTo>
                <a:lnTo>
                  <a:pt x="36152" y="48691"/>
                </a:lnTo>
                <a:lnTo>
                  <a:pt x="36152" y="46302"/>
                </a:lnTo>
                <a:lnTo>
                  <a:pt x="38541" y="46302"/>
                </a:lnTo>
                <a:close/>
                <a:moveTo>
                  <a:pt x="38541" y="51228"/>
                </a:moveTo>
                <a:lnTo>
                  <a:pt x="36152" y="51228"/>
                </a:lnTo>
                <a:lnTo>
                  <a:pt x="36152" y="48839"/>
                </a:lnTo>
                <a:lnTo>
                  <a:pt x="38541" y="48839"/>
                </a:lnTo>
                <a:close/>
                <a:moveTo>
                  <a:pt x="38541" y="53765"/>
                </a:moveTo>
                <a:lnTo>
                  <a:pt x="36152" y="53765"/>
                </a:lnTo>
                <a:lnTo>
                  <a:pt x="36152" y="51376"/>
                </a:lnTo>
                <a:lnTo>
                  <a:pt x="38541" y="51376"/>
                </a:lnTo>
                <a:close/>
                <a:moveTo>
                  <a:pt x="38541" y="56303"/>
                </a:moveTo>
                <a:lnTo>
                  <a:pt x="36152" y="56303"/>
                </a:lnTo>
                <a:lnTo>
                  <a:pt x="36152" y="53914"/>
                </a:lnTo>
                <a:lnTo>
                  <a:pt x="38541" y="53914"/>
                </a:lnTo>
                <a:close/>
                <a:moveTo>
                  <a:pt x="38541" y="58840"/>
                </a:moveTo>
                <a:lnTo>
                  <a:pt x="36152" y="58840"/>
                </a:lnTo>
                <a:lnTo>
                  <a:pt x="36152" y="56451"/>
                </a:lnTo>
                <a:lnTo>
                  <a:pt x="38541" y="56451"/>
                </a:lnTo>
                <a:close/>
                <a:moveTo>
                  <a:pt x="36004" y="5554"/>
                </a:moveTo>
                <a:lnTo>
                  <a:pt x="33615" y="5554"/>
                </a:lnTo>
                <a:lnTo>
                  <a:pt x="33615" y="3165"/>
                </a:lnTo>
                <a:lnTo>
                  <a:pt x="36004" y="3165"/>
                </a:lnTo>
                <a:close/>
                <a:moveTo>
                  <a:pt x="36004" y="8092"/>
                </a:moveTo>
                <a:lnTo>
                  <a:pt x="33615" y="8092"/>
                </a:lnTo>
                <a:lnTo>
                  <a:pt x="33615" y="5703"/>
                </a:lnTo>
                <a:lnTo>
                  <a:pt x="36004" y="5703"/>
                </a:lnTo>
                <a:close/>
                <a:moveTo>
                  <a:pt x="36004" y="10629"/>
                </a:moveTo>
                <a:lnTo>
                  <a:pt x="33615" y="10629"/>
                </a:lnTo>
                <a:lnTo>
                  <a:pt x="33615" y="8240"/>
                </a:lnTo>
                <a:lnTo>
                  <a:pt x="36004" y="8240"/>
                </a:lnTo>
                <a:close/>
                <a:moveTo>
                  <a:pt x="36004" y="13166"/>
                </a:moveTo>
                <a:lnTo>
                  <a:pt x="33615" y="13166"/>
                </a:lnTo>
                <a:lnTo>
                  <a:pt x="33615" y="10777"/>
                </a:lnTo>
                <a:lnTo>
                  <a:pt x="36004" y="10777"/>
                </a:lnTo>
                <a:close/>
                <a:moveTo>
                  <a:pt x="36004" y="15704"/>
                </a:moveTo>
                <a:lnTo>
                  <a:pt x="33615" y="15704"/>
                </a:lnTo>
                <a:lnTo>
                  <a:pt x="33615" y="13316"/>
                </a:lnTo>
                <a:lnTo>
                  <a:pt x="36004" y="13316"/>
                </a:lnTo>
                <a:close/>
                <a:moveTo>
                  <a:pt x="36004" y="18242"/>
                </a:moveTo>
                <a:lnTo>
                  <a:pt x="33615" y="18242"/>
                </a:lnTo>
                <a:lnTo>
                  <a:pt x="33615" y="15853"/>
                </a:lnTo>
                <a:lnTo>
                  <a:pt x="36004" y="15853"/>
                </a:lnTo>
                <a:close/>
                <a:moveTo>
                  <a:pt x="36004" y="20778"/>
                </a:moveTo>
                <a:lnTo>
                  <a:pt x="33615" y="20778"/>
                </a:lnTo>
                <a:lnTo>
                  <a:pt x="33615" y="18389"/>
                </a:lnTo>
                <a:lnTo>
                  <a:pt x="36004" y="18389"/>
                </a:lnTo>
                <a:close/>
                <a:moveTo>
                  <a:pt x="36004" y="23316"/>
                </a:moveTo>
                <a:lnTo>
                  <a:pt x="33615" y="23316"/>
                </a:lnTo>
                <a:lnTo>
                  <a:pt x="33615" y="20928"/>
                </a:lnTo>
                <a:lnTo>
                  <a:pt x="36004" y="20928"/>
                </a:lnTo>
                <a:close/>
                <a:moveTo>
                  <a:pt x="36004" y="25854"/>
                </a:moveTo>
                <a:lnTo>
                  <a:pt x="33615" y="25854"/>
                </a:lnTo>
                <a:lnTo>
                  <a:pt x="33615" y="23465"/>
                </a:lnTo>
                <a:lnTo>
                  <a:pt x="36004" y="23465"/>
                </a:lnTo>
                <a:close/>
                <a:moveTo>
                  <a:pt x="36004" y="28391"/>
                </a:moveTo>
                <a:lnTo>
                  <a:pt x="33615" y="28391"/>
                </a:lnTo>
                <a:lnTo>
                  <a:pt x="33615" y="26002"/>
                </a:lnTo>
                <a:lnTo>
                  <a:pt x="36004" y="26002"/>
                </a:lnTo>
                <a:close/>
                <a:moveTo>
                  <a:pt x="36004" y="30928"/>
                </a:moveTo>
                <a:lnTo>
                  <a:pt x="33615" y="30928"/>
                </a:lnTo>
                <a:lnTo>
                  <a:pt x="33615" y="28540"/>
                </a:lnTo>
                <a:lnTo>
                  <a:pt x="36004" y="28540"/>
                </a:lnTo>
                <a:close/>
                <a:moveTo>
                  <a:pt x="36004" y="33466"/>
                </a:moveTo>
                <a:lnTo>
                  <a:pt x="33615" y="33466"/>
                </a:lnTo>
                <a:lnTo>
                  <a:pt x="33615" y="31077"/>
                </a:lnTo>
                <a:lnTo>
                  <a:pt x="36004" y="31077"/>
                </a:lnTo>
                <a:close/>
                <a:moveTo>
                  <a:pt x="36004" y="36003"/>
                </a:moveTo>
                <a:lnTo>
                  <a:pt x="33615" y="36003"/>
                </a:lnTo>
                <a:lnTo>
                  <a:pt x="33615" y="33614"/>
                </a:lnTo>
                <a:lnTo>
                  <a:pt x="36004" y="33614"/>
                </a:lnTo>
                <a:close/>
                <a:moveTo>
                  <a:pt x="36004" y="38540"/>
                </a:moveTo>
                <a:lnTo>
                  <a:pt x="33615" y="38540"/>
                </a:lnTo>
                <a:lnTo>
                  <a:pt x="33615" y="36152"/>
                </a:lnTo>
                <a:lnTo>
                  <a:pt x="36004" y="36152"/>
                </a:lnTo>
                <a:close/>
                <a:moveTo>
                  <a:pt x="36004" y="41079"/>
                </a:moveTo>
                <a:lnTo>
                  <a:pt x="33615" y="41079"/>
                </a:lnTo>
                <a:lnTo>
                  <a:pt x="33615" y="38690"/>
                </a:lnTo>
                <a:lnTo>
                  <a:pt x="36004" y="38690"/>
                </a:lnTo>
                <a:close/>
                <a:moveTo>
                  <a:pt x="36004" y="43616"/>
                </a:moveTo>
                <a:lnTo>
                  <a:pt x="33615" y="43616"/>
                </a:lnTo>
                <a:lnTo>
                  <a:pt x="33615" y="41226"/>
                </a:lnTo>
                <a:lnTo>
                  <a:pt x="36004" y="41226"/>
                </a:lnTo>
                <a:close/>
                <a:moveTo>
                  <a:pt x="36004" y="46152"/>
                </a:moveTo>
                <a:lnTo>
                  <a:pt x="33615" y="46152"/>
                </a:lnTo>
                <a:lnTo>
                  <a:pt x="33615" y="43764"/>
                </a:lnTo>
                <a:lnTo>
                  <a:pt x="36004" y="43764"/>
                </a:lnTo>
                <a:close/>
                <a:moveTo>
                  <a:pt x="36004" y="48691"/>
                </a:moveTo>
                <a:lnTo>
                  <a:pt x="33615" y="48691"/>
                </a:lnTo>
                <a:lnTo>
                  <a:pt x="33615" y="46302"/>
                </a:lnTo>
                <a:lnTo>
                  <a:pt x="36004" y="46302"/>
                </a:lnTo>
                <a:close/>
                <a:moveTo>
                  <a:pt x="36004" y="51228"/>
                </a:moveTo>
                <a:lnTo>
                  <a:pt x="33615" y="51228"/>
                </a:lnTo>
                <a:lnTo>
                  <a:pt x="33615" y="48839"/>
                </a:lnTo>
                <a:lnTo>
                  <a:pt x="36004" y="48839"/>
                </a:lnTo>
                <a:close/>
                <a:moveTo>
                  <a:pt x="36004" y="53765"/>
                </a:moveTo>
                <a:lnTo>
                  <a:pt x="33615" y="53765"/>
                </a:lnTo>
                <a:lnTo>
                  <a:pt x="33615" y="51376"/>
                </a:lnTo>
                <a:lnTo>
                  <a:pt x="36004" y="51376"/>
                </a:lnTo>
                <a:close/>
                <a:moveTo>
                  <a:pt x="36004" y="56303"/>
                </a:moveTo>
                <a:lnTo>
                  <a:pt x="33615" y="56303"/>
                </a:lnTo>
                <a:lnTo>
                  <a:pt x="33615" y="53914"/>
                </a:lnTo>
                <a:lnTo>
                  <a:pt x="36004" y="53914"/>
                </a:lnTo>
                <a:close/>
                <a:moveTo>
                  <a:pt x="36004" y="58840"/>
                </a:moveTo>
                <a:lnTo>
                  <a:pt x="33615" y="58840"/>
                </a:lnTo>
                <a:lnTo>
                  <a:pt x="33615" y="56451"/>
                </a:lnTo>
                <a:lnTo>
                  <a:pt x="36004" y="56451"/>
                </a:lnTo>
                <a:close/>
                <a:moveTo>
                  <a:pt x="33466" y="5554"/>
                </a:moveTo>
                <a:lnTo>
                  <a:pt x="31077" y="5554"/>
                </a:lnTo>
                <a:lnTo>
                  <a:pt x="31077" y="3165"/>
                </a:lnTo>
                <a:lnTo>
                  <a:pt x="33466" y="3165"/>
                </a:lnTo>
                <a:close/>
                <a:moveTo>
                  <a:pt x="33466" y="8092"/>
                </a:moveTo>
                <a:lnTo>
                  <a:pt x="31077" y="8092"/>
                </a:lnTo>
                <a:lnTo>
                  <a:pt x="31077" y="5703"/>
                </a:lnTo>
                <a:lnTo>
                  <a:pt x="33466" y="5703"/>
                </a:lnTo>
                <a:close/>
                <a:moveTo>
                  <a:pt x="33466" y="10629"/>
                </a:moveTo>
                <a:lnTo>
                  <a:pt x="31077" y="10629"/>
                </a:lnTo>
                <a:lnTo>
                  <a:pt x="31077" y="8240"/>
                </a:lnTo>
                <a:lnTo>
                  <a:pt x="33466" y="8240"/>
                </a:lnTo>
                <a:close/>
                <a:moveTo>
                  <a:pt x="33466" y="13166"/>
                </a:moveTo>
                <a:lnTo>
                  <a:pt x="31077" y="13166"/>
                </a:lnTo>
                <a:lnTo>
                  <a:pt x="31077" y="10777"/>
                </a:lnTo>
                <a:lnTo>
                  <a:pt x="33466" y="10777"/>
                </a:lnTo>
                <a:close/>
                <a:moveTo>
                  <a:pt x="33466" y="15704"/>
                </a:moveTo>
                <a:lnTo>
                  <a:pt x="31077" y="15704"/>
                </a:lnTo>
                <a:lnTo>
                  <a:pt x="31077" y="13316"/>
                </a:lnTo>
                <a:lnTo>
                  <a:pt x="33466" y="13316"/>
                </a:lnTo>
                <a:close/>
                <a:moveTo>
                  <a:pt x="33466" y="18242"/>
                </a:moveTo>
                <a:lnTo>
                  <a:pt x="31077" y="18242"/>
                </a:lnTo>
                <a:lnTo>
                  <a:pt x="31077" y="15853"/>
                </a:lnTo>
                <a:lnTo>
                  <a:pt x="33466" y="15853"/>
                </a:lnTo>
                <a:close/>
                <a:moveTo>
                  <a:pt x="33466" y="20778"/>
                </a:moveTo>
                <a:lnTo>
                  <a:pt x="31077" y="20778"/>
                </a:lnTo>
                <a:lnTo>
                  <a:pt x="31077" y="18389"/>
                </a:lnTo>
                <a:lnTo>
                  <a:pt x="33466" y="18389"/>
                </a:lnTo>
                <a:close/>
                <a:moveTo>
                  <a:pt x="33466" y="23316"/>
                </a:moveTo>
                <a:lnTo>
                  <a:pt x="31077" y="23316"/>
                </a:lnTo>
                <a:lnTo>
                  <a:pt x="31077" y="20928"/>
                </a:lnTo>
                <a:lnTo>
                  <a:pt x="33466" y="20928"/>
                </a:lnTo>
                <a:close/>
                <a:moveTo>
                  <a:pt x="33466" y="25854"/>
                </a:moveTo>
                <a:lnTo>
                  <a:pt x="31077" y="25854"/>
                </a:lnTo>
                <a:lnTo>
                  <a:pt x="31077" y="23465"/>
                </a:lnTo>
                <a:lnTo>
                  <a:pt x="33466" y="23465"/>
                </a:lnTo>
                <a:close/>
                <a:moveTo>
                  <a:pt x="33466" y="28391"/>
                </a:moveTo>
                <a:lnTo>
                  <a:pt x="31077" y="28391"/>
                </a:lnTo>
                <a:lnTo>
                  <a:pt x="31077" y="26002"/>
                </a:lnTo>
                <a:lnTo>
                  <a:pt x="33466" y="26002"/>
                </a:lnTo>
                <a:close/>
                <a:moveTo>
                  <a:pt x="33466" y="30928"/>
                </a:moveTo>
                <a:lnTo>
                  <a:pt x="31077" y="30928"/>
                </a:lnTo>
                <a:lnTo>
                  <a:pt x="31077" y="28540"/>
                </a:lnTo>
                <a:lnTo>
                  <a:pt x="33466" y="28540"/>
                </a:lnTo>
                <a:close/>
                <a:moveTo>
                  <a:pt x="33466" y="33466"/>
                </a:moveTo>
                <a:lnTo>
                  <a:pt x="31077" y="33466"/>
                </a:lnTo>
                <a:lnTo>
                  <a:pt x="31077" y="31077"/>
                </a:lnTo>
                <a:lnTo>
                  <a:pt x="33466" y="31077"/>
                </a:lnTo>
                <a:close/>
                <a:moveTo>
                  <a:pt x="33466" y="36003"/>
                </a:moveTo>
                <a:lnTo>
                  <a:pt x="31077" y="36003"/>
                </a:lnTo>
                <a:lnTo>
                  <a:pt x="31077" y="33614"/>
                </a:lnTo>
                <a:lnTo>
                  <a:pt x="33466" y="33614"/>
                </a:lnTo>
                <a:close/>
                <a:moveTo>
                  <a:pt x="33466" y="38540"/>
                </a:moveTo>
                <a:lnTo>
                  <a:pt x="31077" y="38540"/>
                </a:lnTo>
                <a:lnTo>
                  <a:pt x="31077" y="36152"/>
                </a:lnTo>
                <a:lnTo>
                  <a:pt x="33466" y="36152"/>
                </a:lnTo>
                <a:close/>
                <a:moveTo>
                  <a:pt x="33466" y="41079"/>
                </a:moveTo>
                <a:lnTo>
                  <a:pt x="31077" y="41079"/>
                </a:lnTo>
                <a:lnTo>
                  <a:pt x="31077" y="38690"/>
                </a:lnTo>
                <a:lnTo>
                  <a:pt x="33466" y="38690"/>
                </a:lnTo>
                <a:close/>
                <a:moveTo>
                  <a:pt x="33466" y="43616"/>
                </a:moveTo>
                <a:lnTo>
                  <a:pt x="31077" y="43616"/>
                </a:lnTo>
                <a:lnTo>
                  <a:pt x="31077" y="41226"/>
                </a:lnTo>
                <a:lnTo>
                  <a:pt x="33466" y="41226"/>
                </a:lnTo>
                <a:close/>
                <a:moveTo>
                  <a:pt x="33466" y="46152"/>
                </a:moveTo>
                <a:lnTo>
                  <a:pt x="31077" y="46152"/>
                </a:lnTo>
                <a:lnTo>
                  <a:pt x="31077" y="43764"/>
                </a:lnTo>
                <a:lnTo>
                  <a:pt x="33466" y="43764"/>
                </a:lnTo>
                <a:close/>
                <a:moveTo>
                  <a:pt x="33466" y="48691"/>
                </a:moveTo>
                <a:lnTo>
                  <a:pt x="31077" y="48691"/>
                </a:lnTo>
                <a:lnTo>
                  <a:pt x="31077" y="46302"/>
                </a:lnTo>
                <a:lnTo>
                  <a:pt x="33466" y="46302"/>
                </a:lnTo>
                <a:close/>
                <a:moveTo>
                  <a:pt x="33466" y="51228"/>
                </a:moveTo>
                <a:lnTo>
                  <a:pt x="31077" y="51228"/>
                </a:lnTo>
                <a:lnTo>
                  <a:pt x="31077" y="48839"/>
                </a:lnTo>
                <a:lnTo>
                  <a:pt x="33466" y="48839"/>
                </a:lnTo>
                <a:close/>
                <a:moveTo>
                  <a:pt x="33466" y="53765"/>
                </a:moveTo>
                <a:lnTo>
                  <a:pt x="31077" y="53765"/>
                </a:lnTo>
                <a:lnTo>
                  <a:pt x="31077" y="51376"/>
                </a:lnTo>
                <a:lnTo>
                  <a:pt x="33466" y="51376"/>
                </a:lnTo>
                <a:close/>
                <a:moveTo>
                  <a:pt x="33466" y="56303"/>
                </a:moveTo>
                <a:lnTo>
                  <a:pt x="31077" y="56303"/>
                </a:lnTo>
                <a:lnTo>
                  <a:pt x="31077" y="53914"/>
                </a:lnTo>
                <a:lnTo>
                  <a:pt x="33466" y="53914"/>
                </a:lnTo>
                <a:close/>
                <a:moveTo>
                  <a:pt x="33466" y="58840"/>
                </a:moveTo>
                <a:lnTo>
                  <a:pt x="31077" y="58840"/>
                </a:lnTo>
                <a:lnTo>
                  <a:pt x="31077" y="56451"/>
                </a:lnTo>
                <a:lnTo>
                  <a:pt x="33466" y="56451"/>
                </a:lnTo>
                <a:close/>
                <a:moveTo>
                  <a:pt x="30928" y="5554"/>
                </a:moveTo>
                <a:lnTo>
                  <a:pt x="28540" y="5554"/>
                </a:lnTo>
                <a:lnTo>
                  <a:pt x="28540" y="3165"/>
                </a:lnTo>
                <a:lnTo>
                  <a:pt x="30928" y="3165"/>
                </a:lnTo>
                <a:close/>
                <a:moveTo>
                  <a:pt x="30928" y="8092"/>
                </a:moveTo>
                <a:lnTo>
                  <a:pt x="28540" y="8092"/>
                </a:lnTo>
                <a:lnTo>
                  <a:pt x="28540" y="5703"/>
                </a:lnTo>
                <a:lnTo>
                  <a:pt x="30928" y="5703"/>
                </a:lnTo>
                <a:close/>
                <a:moveTo>
                  <a:pt x="30928" y="10629"/>
                </a:moveTo>
                <a:lnTo>
                  <a:pt x="28540" y="10629"/>
                </a:lnTo>
                <a:lnTo>
                  <a:pt x="28540" y="8240"/>
                </a:lnTo>
                <a:lnTo>
                  <a:pt x="30928" y="8240"/>
                </a:lnTo>
                <a:close/>
                <a:moveTo>
                  <a:pt x="30928" y="13166"/>
                </a:moveTo>
                <a:lnTo>
                  <a:pt x="28540" y="13166"/>
                </a:lnTo>
                <a:lnTo>
                  <a:pt x="28540" y="10777"/>
                </a:lnTo>
                <a:lnTo>
                  <a:pt x="30928" y="10777"/>
                </a:lnTo>
                <a:close/>
                <a:moveTo>
                  <a:pt x="30928" y="15704"/>
                </a:moveTo>
                <a:lnTo>
                  <a:pt x="28540" y="15704"/>
                </a:lnTo>
                <a:lnTo>
                  <a:pt x="28540" y="13316"/>
                </a:lnTo>
                <a:lnTo>
                  <a:pt x="30928" y="13316"/>
                </a:lnTo>
                <a:close/>
                <a:moveTo>
                  <a:pt x="30928" y="18242"/>
                </a:moveTo>
                <a:lnTo>
                  <a:pt x="28540" y="18242"/>
                </a:lnTo>
                <a:lnTo>
                  <a:pt x="28540" y="15853"/>
                </a:lnTo>
                <a:lnTo>
                  <a:pt x="30928" y="15853"/>
                </a:lnTo>
                <a:close/>
                <a:moveTo>
                  <a:pt x="30928" y="20778"/>
                </a:moveTo>
                <a:lnTo>
                  <a:pt x="28540" y="20778"/>
                </a:lnTo>
                <a:lnTo>
                  <a:pt x="28540" y="18389"/>
                </a:lnTo>
                <a:lnTo>
                  <a:pt x="30928" y="18389"/>
                </a:lnTo>
                <a:close/>
                <a:moveTo>
                  <a:pt x="30928" y="23316"/>
                </a:moveTo>
                <a:lnTo>
                  <a:pt x="28540" y="23316"/>
                </a:lnTo>
                <a:lnTo>
                  <a:pt x="28540" y="20928"/>
                </a:lnTo>
                <a:lnTo>
                  <a:pt x="30928" y="20928"/>
                </a:lnTo>
                <a:close/>
                <a:moveTo>
                  <a:pt x="30928" y="25854"/>
                </a:moveTo>
                <a:lnTo>
                  <a:pt x="28540" y="25854"/>
                </a:lnTo>
                <a:lnTo>
                  <a:pt x="28540" y="23465"/>
                </a:lnTo>
                <a:lnTo>
                  <a:pt x="30928" y="23465"/>
                </a:lnTo>
                <a:close/>
                <a:moveTo>
                  <a:pt x="30928" y="28391"/>
                </a:moveTo>
                <a:lnTo>
                  <a:pt x="28540" y="28391"/>
                </a:lnTo>
                <a:lnTo>
                  <a:pt x="28540" y="26002"/>
                </a:lnTo>
                <a:lnTo>
                  <a:pt x="30928" y="26002"/>
                </a:lnTo>
                <a:close/>
                <a:moveTo>
                  <a:pt x="30928" y="30928"/>
                </a:moveTo>
                <a:lnTo>
                  <a:pt x="28540" y="30928"/>
                </a:lnTo>
                <a:lnTo>
                  <a:pt x="28540" y="28540"/>
                </a:lnTo>
                <a:lnTo>
                  <a:pt x="30928" y="28540"/>
                </a:lnTo>
                <a:close/>
                <a:moveTo>
                  <a:pt x="30928" y="33466"/>
                </a:moveTo>
                <a:lnTo>
                  <a:pt x="28540" y="33466"/>
                </a:lnTo>
                <a:lnTo>
                  <a:pt x="28540" y="31077"/>
                </a:lnTo>
                <a:lnTo>
                  <a:pt x="30928" y="31077"/>
                </a:lnTo>
                <a:close/>
                <a:moveTo>
                  <a:pt x="30928" y="36003"/>
                </a:moveTo>
                <a:lnTo>
                  <a:pt x="28540" y="36003"/>
                </a:lnTo>
                <a:lnTo>
                  <a:pt x="28540" y="33614"/>
                </a:lnTo>
                <a:lnTo>
                  <a:pt x="30928" y="33614"/>
                </a:lnTo>
                <a:close/>
                <a:moveTo>
                  <a:pt x="30928" y="38540"/>
                </a:moveTo>
                <a:lnTo>
                  <a:pt x="28540" y="38540"/>
                </a:lnTo>
                <a:lnTo>
                  <a:pt x="28540" y="36152"/>
                </a:lnTo>
                <a:lnTo>
                  <a:pt x="30928" y="36152"/>
                </a:lnTo>
                <a:close/>
                <a:moveTo>
                  <a:pt x="30928" y="41079"/>
                </a:moveTo>
                <a:lnTo>
                  <a:pt x="28540" y="41079"/>
                </a:lnTo>
                <a:lnTo>
                  <a:pt x="28540" y="38690"/>
                </a:lnTo>
                <a:lnTo>
                  <a:pt x="30928" y="38690"/>
                </a:lnTo>
                <a:close/>
                <a:moveTo>
                  <a:pt x="30928" y="43616"/>
                </a:moveTo>
                <a:lnTo>
                  <a:pt x="28540" y="43616"/>
                </a:lnTo>
                <a:lnTo>
                  <a:pt x="28540" y="41226"/>
                </a:lnTo>
                <a:lnTo>
                  <a:pt x="30928" y="41226"/>
                </a:lnTo>
                <a:close/>
                <a:moveTo>
                  <a:pt x="30928" y="46152"/>
                </a:moveTo>
                <a:lnTo>
                  <a:pt x="28540" y="46152"/>
                </a:lnTo>
                <a:lnTo>
                  <a:pt x="28540" y="43764"/>
                </a:lnTo>
                <a:lnTo>
                  <a:pt x="30928" y="43764"/>
                </a:lnTo>
                <a:close/>
                <a:moveTo>
                  <a:pt x="30928" y="48691"/>
                </a:moveTo>
                <a:lnTo>
                  <a:pt x="28540" y="48691"/>
                </a:lnTo>
                <a:lnTo>
                  <a:pt x="28540" y="46302"/>
                </a:lnTo>
                <a:lnTo>
                  <a:pt x="30928" y="46302"/>
                </a:lnTo>
                <a:close/>
                <a:moveTo>
                  <a:pt x="30928" y="51228"/>
                </a:moveTo>
                <a:lnTo>
                  <a:pt x="28540" y="51228"/>
                </a:lnTo>
                <a:lnTo>
                  <a:pt x="28540" y="48839"/>
                </a:lnTo>
                <a:lnTo>
                  <a:pt x="30928" y="48839"/>
                </a:lnTo>
                <a:close/>
                <a:moveTo>
                  <a:pt x="30928" y="53765"/>
                </a:moveTo>
                <a:lnTo>
                  <a:pt x="28540" y="53765"/>
                </a:lnTo>
                <a:lnTo>
                  <a:pt x="28540" y="51376"/>
                </a:lnTo>
                <a:lnTo>
                  <a:pt x="30928" y="51376"/>
                </a:lnTo>
                <a:close/>
                <a:moveTo>
                  <a:pt x="30928" y="56303"/>
                </a:moveTo>
                <a:lnTo>
                  <a:pt x="28540" y="56303"/>
                </a:lnTo>
                <a:lnTo>
                  <a:pt x="28540" y="53914"/>
                </a:lnTo>
                <a:lnTo>
                  <a:pt x="30928" y="53914"/>
                </a:lnTo>
                <a:close/>
                <a:moveTo>
                  <a:pt x="30928" y="58840"/>
                </a:moveTo>
                <a:lnTo>
                  <a:pt x="28540" y="58840"/>
                </a:lnTo>
                <a:lnTo>
                  <a:pt x="28540" y="56451"/>
                </a:lnTo>
                <a:lnTo>
                  <a:pt x="30928" y="56451"/>
                </a:lnTo>
                <a:close/>
                <a:moveTo>
                  <a:pt x="28391" y="5554"/>
                </a:moveTo>
                <a:lnTo>
                  <a:pt x="26002" y="5554"/>
                </a:lnTo>
                <a:lnTo>
                  <a:pt x="26002" y="3165"/>
                </a:lnTo>
                <a:lnTo>
                  <a:pt x="28391" y="3165"/>
                </a:lnTo>
                <a:close/>
                <a:moveTo>
                  <a:pt x="28391" y="8092"/>
                </a:moveTo>
                <a:lnTo>
                  <a:pt x="26002" y="8092"/>
                </a:lnTo>
                <a:lnTo>
                  <a:pt x="26002" y="5703"/>
                </a:lnTo>
                <a:lnTo>
                  <a:pt x="28391" y="5703"/>
                </a:lnTo>
                <a:close/>
                <a:moveTo>
                  <a:pt x="28391" y="10629"/>
                </a:moveTo>
                <a:lnTo>
                  <a:pt x="26002" y="10629"/>
                </a:lnTo>
                <a:lnTo>
                  <a:pt x="26002" y="8240"/>
                </a:lnTo>
                <a:lnTo>
                  <a:pt x="28391" y="8240"/>
                </a:lnTo>
                <a:close/>
                <a:moveTo>
                  <a:pt x="28391" y="13166"/>
                </a:moveTo>
                <a:lnTo>
                  <a:pt x="26002" y="13166"/>
                </a:lnTo>
                <a:lnTo>
                  <a:pt x="26002" y="10777"/>
                </a:lnTo>
                <a:lnTo>
                  <a:pt x="28391" y="10777"/>
                </a:lnTo>
                <a:close/>
                <a:moveTo>
                  <a:pt x="28391" y="15704"/>
                </a:moveTo>
                <a:lnTo>
                  <a:pt x="26002" y="15704"/>
                </a:lnTo>
                <a:lnTo>
                  <a:pt x="26002" y="13316"/>
                </a:lnTo>
                <a:lnTo>
                  <a:pt x="28391" y="13316"/>
                </a:lnTo>
                <a:close/>
                <a:moveTo>
                  <a:pt x="28391" y="18242"/>
                </a:moveTo>
                <a:lnTo>
                  <a:pt x="26002" y="18242"/>
                </a:lnTo>
                <a:lnTo>
                  <a:pt x="26002" y="15853"/>
                </a:lnTo>
                <a:lnTo>
                  <a:pt x="28391" y="15853"/>
                </a:lnTo>
                <a:close/>
                <a:moveTo>
                  <a:pt x="28391" y="20778"/>
                </a:moveTo>
                <a:lnTo>
                  <a:pt x="26002" y="20778"/>
                </a:lnTo>
                <a:lnTo>
                  <a:pt x="26002" y="18389"/>
                </a:lnTo>
                <a:lnTo>
                  <a:pt x="28391" y="18389"/>
                </a:lnTo>
                <a:close/>
                <a:moveTo>
                  <a:pt x="28391" y="23316"/>
                </a:moveTo>
                <a:lnTo>
                  <a:pt x="26002" y="23316"/>
                </a:lnTo>
                <a:lnTo>
                  <a:pt x="26002" y="20928"/>
                </a:lnTo>
                <a:lnTo>
                  <a:pt x="28391" y="20928"/>
                </a:lnTo>
                <a:close/>
                <a:moveTo>
                  <a:pt x="28391" y="25854"/>
                </a:moveTo>
                <a:lnTo>
                  <a:pt x="26002" y="25854"/>
                </a:lnTo>
                <a:lnTo>
                  <a:pt x="26002" y="23465"/>
                </a:lnTo>
                <a:lnTo>
                  <a:pt x="28391" y="23465"/>
                </a:lnTo>
                <a:close/>
                <a:moveTo>
                  <a:pt x="28391" y="28391"/>
                </a:moveTo>
                <a:lnTo>
                  <a:pt x="26002" y="28391"/>
                </a:lnTo>
                <a:lnTo>
                  <a:pt x="26002" y="26002"/>
                </a:lnTo>
                <a:lnTo>
                  <a:pt x="28391" y="26002"/>
                </a:lnTo>
                <a:close/>
                <a:moveTo>
                  <a:pt x="28391" y="30928"/>
                </a:moveTo>
                <a:lnTo>
                  <a:pt x="26002" y="30928"/>
                </a:lnTo>
                <a:lnTo>
                  <a:pt x="26002" y="28540"/>
                </a:lnTo>
                <a:lnTo>
                  <a:pt x="28391" y="28540"/>
                </a:lnTo>
                <a:close/>
                <a:moveTo>
                  <a:pt x="28391" y="33466"/>
                </a:moveTo>
                <a:lnTo>
                  <a:pt x="26002" y="33466"/>
                </a:lnTo>
                <a:lnTo>
                  <a:pt x="26002" y="31077"/>
                </a:lnTo>
                <a:lnTo>
                  <a:pt x="28391" y="31077"/>
                </a:lnTo>
                <a:close/>
                <a:moveTo>
                  <a:pt x="28391" y="36003"/>
                </a:moveTo>
                <a:lnTo>
                  <a:pt x="26002" y="36003"/>
                </a:lnTo>
                <a:lnTo>
                  <a:pt x="26002" y="33614"/>
                </a:lnTo>
                <a:lnTo>
                  <a:pt x="28391" y="33614"/>
                </a:lnTo>
                <a:close/>
                <a:moveTo>
                  <a:pt x="28391" y="38540"/>
                </a:moveTo>
                <a:lnTo>
                  <a:pt x="26002" y="38540"/>
                </a:lnTo>
                <a:lnTo>
                  <a:pt x="26002" y="36152"/>
                </a:lnTo>
                <a:lnTo>
                  <a:pt x="28391" y="36152"/>
                </a:lnTo>
                <a:close/>
                <a:moveTo>
                  <a:pt x="28391" y="41079"/>
                </a:moveTo>
                <a:lnTo>
                  <a:pt x="26002" y="41079"/>
                </a:lnTo>
                <a:lnTo>
                  <a:pt x="26002" y="38690"/>
                </a:lnTo>
                <a:lnTo>
                  <a:pt x="28391" y="38690"/>
                </a:lnTo>
                <a:close/>
                <a:moveTo>
                  <a:pt x="28391" y="43616"/>
                </a:moveTo>
                <a:lnTo>
                  <a:pt x="26002" y="43616"/>
                </a:lnTo>
                <a:lnTo>
                  <a:pt x="26002" y="41226"/>
                </a:lnTo>
                <a:lnTo>
                  <a:pt x="28391" y="41226"/>
                </a:lnTo>
                <a:close/>
                <a:moveTo>
                  <a:pt x="28391" y="46152"/>
                </a:moveTo>
                <a:lnTo>
                  <a:pt x="26002" y="46152"/>
                </a:lnTo>
                <a:lnTo>
                  <a:pt x="26002" y="43764"/>
                </a:lnTo>
                <a:lnTo>
                  <a:pt x="28391" y="43764"/>
                </a:lnTo>
                <a:close/>
                <a:moveTo>
                  <a:pt x="28391" y="48691"/>
                </a:moveTo>
                <a:lnTo>
                  <a:pt x="26002" y="48691"/>
                </a:lnTo>
                <a:lnTo>
                  <a:pt x="26002" y="46302"/>
                </a:lnTo>
                <a:lnTo>
                  <a:pt x="28391" y="46302"/>
                </a:lnTo>
                <a:close/>
                <a:moveTo>
                  <a:pt x="28391" y="51228"/>
                </a:moveTo>
                <a:lnTo>
                  <a:pt x="26002" y="51228"/>
                </a:lnTo>
                <a:lnTo>
                  <a:pt x="26002" y="48839"/>
                </a:lnTo>
                <a:lnTo>
                  <a:pt x="28391" y="48839"/>
                </a:lnTo>
                <a:close/>
                <a:moveTo>
                  <a:pt x="28391" y="53765"/>
                </a:moveTo>
                <a:lnTo>
                  <a:pt x="26002" y="53765"/>
                </a:lnTo>
                <a:lnTo>
                  <a:pt x="26002" y="51376"/>
                </a:lnTo>
                <a:lnTo>
                  <a:pt x="28391" y="51376"/>
                </a:lnTo>
                <a:close/>
                <a:moveTo>
                  <a:pt x="28391" y="56303"/>
                </a:moveTo>
                <a:lnTo>
                  <a:pt x="26002" y="56303"/>
                </a:lnTo>
                <a:lnTo>
                  <a:pt x="26002" y="53914"/>
                </a:lnTo>
                <a:lnTo>
                  <a:pt x="28391" y="53914"/>
                </a:lnTo>
                <a:close/>
                <a:moveTo>
                  <a:pt x="28391" y="58840"/>
                </a:moveTo>
                <a:lnTo>
                  <a:pt x="26002" y="58840"/>
                </a:lnTo>
                <a:lnTo>
                  <a:pt x="26002" y="56451"/>
                </a:lnTo>
                <a:lnTo>
                  <a:pt x="28391" y="56451"/>
                </a:lnTo>
                <a:close/>
                <a:moveTo>
                  <a:pt x="25854" y="5554"/>
                </a:moveTo>
                <a:lnTo>
                  <a:pt x="23465" y="5554"/>
                </a:lnTo>
                <a:lnTo>
                  <a:pt x="23465" y="3165"/>
                </a:lnTo>
                <a:lnTo>
                  <a:pt x="25854" y="3165"/>
                </a:lnTo>
                <a:close/>
                <a:moveTo>
                  <a:pt x="25854" y="8092"/>
                </a:moveTo>
                <a:lnTo>
                  <a:pt x="23465" y="8092"/>
                </a:lnTo>
                <a:lnTo>
                  <a:pt x="23465" y="5703"/>
                </a:lnTo>
                <a:lnTo>
                  <a:pt x="25854" y="5703"/>
                </a:lnTo>
                <a:close/>
                <a:moveTo>
                  <a:pt x="25854" y="10629"/>
                </a:moveTo>
                <a:lnTo>
                  <a:pt x="23465" y="10629"/>
                </a:lnTo>
                <a:lnTo>
                  <a:pt x="23465" y="8240"/>
                </a:lnTo>
                <a:lnTo>
                  <a:pt x="25854" y="8240"/>
                </a:lnTo>
                <a:close/>
                <a:moveTo>
                  <a:pt x="25854" y="13166"/>
                </a:moveTo>
                <a:lnTo>
                  <a:pt x="23465" y="13166"/>
                </a:lnTo>
                <a:lnTo>
                  <a:pt x="23465" y="10777"/>
                </a:lnTo>
                <a:lnTo>
                  <a:pt x="25854" y="10777"/>
                </a:lnTo>
                <a:close/>
                <a:moveTo>
                  <a:pt x="25854" y="15704"/>
                </a:moveTo>
                <a:lnTo>
                  <a:pt x="23465" y="15704"/>
                </a:lnTo>
                <a:lnTo>
                  <a:pt x="23465" y="13316"/>
                </a:lnTo>
                <a:lnTo>
                  <a:pt x="25854" y="13316"/>
                </a:lnTo>
                <a:close/>
                <a:moveTo>
                  <a:pt x="25854" y="18242"/>
                </a:moveTo>
                <a:lnTo>
                  <a:pt x="23465" y="18242"/>
                </a:lnTo>
                <a:lnTo>
                  <a:pt x="23465" y="15853"/>
                </a:lnTo>
                <a:lnTo>
                  <a:pt x="25854" y="15853"/>
                </a:lnTo>
                <a:close/>
                <a:moveTo>
                  <a:pt x="25854" y="20778"/>
                </a:moveTo>
                <a:lnTo>
                  <a:pt x="23465" y="20778"/>
                </a:lnTo>
                <a:lnTo>
                  <a:pt x="23465" y="18389"/>
                </a:lnTo>
                <a:lnTo>
                  <a:pt x="25854" y="18389"/>
                </a:lnTo>
                <a:close/>
                <a:moveTo>
                  <a:pt x="25854" y="23316"/>
                </a:moveTo>
                <a:lnTo>
                  <a:pt x="23465" y="23316"/>
                </a:lnTo>
                <a:lnTo>
                  <a:pt x="23465" y="20928"/>
                </a:lnTo>
                <a:lnTo>
                  <a:pt x="25854" y="20928"/>
                </a:lnTo>
                <a:close/>
                <a:moveTo>
                  <a:pt x="25854" y="25854"/>
                </a:moveTo>
                <a:lnTo>
                  <a:pt x="23465" y="25854"/>
                </a:lnTo>
                <a:lnTo>
                  <a:pt x="23465" y="23465"/>
                </a:lnTo>
                <a:lnTo>
                  <a:pt x="25854" y="23465"/>
                </a:lnTo>
                <a:close/>
                <a:moveTo>
                  <a:pt x="25854" y="28391"/>
                </a:moveTo>
                <a:lnTo>
                  <a:pt x="23465" y="28391"/>
                </a:lnTo>
                <a:lnTo>
                  <a:pt x="23465" y="26002"/>
                </a:lnTo>
                <a:lnTo>
                  <a:pt x="25854" y="26002"/>
                </a:lnTo>
                <a:close/>
                <a:moveTo>
                  <a:pt x="25854" y="30928"/>
                </a:moveTo>
                <a:lnTo>
                  <a:pt x="23465" y="30928"/>
                </a:lnTo>
                <a:lnTo>
                  <a:pt x="23465" y="28540"/>
                </a:lnTo>
                <a:lnTo>
                  <a:pt x="25854" y="28540"/>
                </a:lnTo>
                <a:close/>
                <a:moveTo>
                  <a:pt x="25854" y="33466"/>
                </a:moveTo>
                <a:lnTo>
                  <a:pt x="23465" y="33466"/>
                </a:lnTo>
                <a:lnTo>
                  <a:pt x="23465" y="31077"/>
                </a:lnTo>
                <a:lnTo>
                  <a:pt x="25854" y="31077"/>
                </a:lnTo>
                <a:close/>
                <a:moveTo>
                  <a:pt x="25854" y="36003"/>
                </a:moveTo>
                <a:lnTo>
                  <a:pt x="23465" y="36003"/>
                </a:lnTo>
                <a:lnTo>
                  <a:pt x="23465" y="33614"/>
                </a:lnTo>
                <a:lnTo>
                  <a:pt x="25854" y="33614"/>
                </a:lnTo>
                <a:close/>
                <a:moveTo>
                  <a:pt x="25854" y="38540"/>
                </a:moveTo>
                <a:lnTo>
                  <a:pt x="23465" y="38540"/>
                </a:lnTo>
                <a:lnTo>
                  <a:pt x="23465" y="36152"/>
                </a:lnTo>
                <a:lnTo>
                  <a:pt x="25854" y="36152"/>
                </a:lnTo>
                <a:close/>
                <a:moveTo>
                  <a:pt x="25854" y="41079"/>
                </a:moveTo>
                <a:lnTo>
                  <a:pt x="23465" y="41079"/>
                </a:lnTo>
                <a:lnTo>
                  <a:pt x="23465" y="38690"/>
                </a:lnTo>
                <a:lnTo>
                  <a:pt x="25854" y="38690"/>
                </a:lnTo>
                <a:close/>
                <a:moveTo>
                  <a:pt x="25854" y="43616"/>
                </a:moveTo>
                <a:lnTo>
                  <a:pt x="23465" y="43616"/>
                </a:lnTo>
                <a:lnTo>
                  <a:pt x="23465" y="41226"/>
                </a:lnTo>
                <a:lnTo>
                  <a:pt x="25854" y="41226"/>
                </a:lnTo>
                <a:close/>
                <a:moveTo>
                  <a:pt x="25854" y="46152"/>
                </a:moveTo>
                <a:lnTo>
                  <a:pt x="23465" y="46152"/>
                </a:lnTo>
                <a:lnTo>
                  <a:pt x="23465" y="43764"/>
                </a:lnTo>
                <a:lnTo>
                  <a:pt x="25854" y="43764"/>
                </a:lnTo>
                <a:close/>
                <a:moveTo>
                  <a:pt x="25854" y="48691"/>
                </a:moveTo>
                <a:lnTo>
                  <a:pt x="23465" y="48691"/>
                </a:lnTo>
                <a:lnTo>
                  <a:pt x="23465" y="46302"/>
                </a:lnTo>
                <a:lnTo>
                  <a:pt x="25854" y="46302"/>
                </a:lnTo>
                <a:close/>
                <a:moveTo>
                  <a:pt x="25854" y="51228"/>
                </a:moveTo>
                <a:lnTo>
                  <a:pt x="23465" y="51228"/>
                </a:lnTo>
                <a:lnTo>
                  <a:pt x="23465" y="48839"/>
                </a:lnTo>
                <a:lnTo>
                  <a:pt x="25854" y="48839"/>
                </a:lnTo>
                <a:close/>
                <a:moveTo>
                  <a:pt x="25854" y="53765"/>
                </a:moveTo>
                <a:lnTo>
                  <a:pt x="23465" y="53765"/>
                </a:lnTo>
                <a:lnTo>
                  <a:pt x="23465" y="51376"/>
                </a:lnTo>
                <a:lnTo>
                  <a:pt x="25854" y="51376"/>
                </a:lnTo>
                <a:close/>
                <a:moveTo>
                  <a:pt x="25854" y="56303"/>
                </a:moveTo>
                <a:lnTo>
                  <a:pt x="23465" y="56303"/>
                </a:lnTo>
                <a:lnTo>
                  <a:pt x="23465" y="53914"/>
                </a:lnTo>
                <a:lnTo>
                  <a:pt x="25854" y="53914"/>
                </a:lnTo>
                <a:close/>
                <a:moveTo>
                  <a:pt x="25854" y="58840"/>
                </a:moveTo>
                <a:lnTo>
                  <a:pt x="23465" y="58840"/>
                </a:lnTo>
                <a:lnTo>
                  <a:pt x="23465" y="56451"/>
                </a:lnTo>
                <a:lnTo>
                  <a:pt x="25854" y="56451"/>
                </a:lnTo>
                <a:close/>
                <a:moveTo>
                  <a:pt x="23316" y="5554"/>
                </a:moveTo>
                <a:lnTo>
                  <a:pt x="20928" y="5554"/>
                </a:lnTo>
                <a:lnTo>
                  <a:pt x="20928" y="3165"/>
                </a:lnTo>
                <a:lnTo>
                  <a:pt x="23316" y="3165"/>
                </a:lnTo>
                <a:close/>
                <a:moveTo>
                  <a:pt x="23316" y="8092"/>
                </a:moveTo>
                <a:lnTo>
                  <a:pt x="20928" y="8092"/>
                </a:lnTo>
                <a:lnTo>
                  <a:pt x="20928" y="5703"/>
                </a:lnTo>
                <a:lnTo>
                  <a:pt x="23316" y="5703"/>
                </a:lnTo>
                <a:close/>
                <a:moveTo>
                  <a:pt x="23316" y="10629"/>
                </a:moveTo>
                <a:lnTo>
                  <a:pt x="20928" y="10629"/>
                </a:lnTo>
                <a:lnTo>
                  <a:pt x="20928" y="8240"/>
                </a:lnTo>
                <a:lnTo>
                  <a:pt x="23316" y="8240"/>
                </a:lnTo>
                <a:close/>
                <a:moveTo>
                  <a:pt x="23316" y="13166"/>
                </a:moveTo>
                <a:lnTo>
                  <a:pt x="20928" y="13166"/>
                </a:lnTo>
                <a:lnTo>
                  <a:pt x="20928" y="10777"/>
                </a:lnTo>
                <a:lnTo>
                  <a:pt x="23316" y="10777"/>
                </a:lnTo>
                <a:close/>
                <a:moveTo>
                  <a:pt x="23316" y="15704"/>
                </a:moveTo>
                <a:lnTo>
                  <a:pt x="20928" y="15704"/>
                </a:lnTo>
                <a:lnTo>
                  <a:pt x="20928" y="13316"/>
                </a:lnTo>
                <a:lnTo>
                  <a:pt x="23316" y="13316"/>
                </a:lnTo>
                <a:close/>
                <a:moveTo>
                  <a:pt x="23316" y="18242"/>
                </a:moveTo>
                <a:lnTo>
                  <a:pt x="20928" y="18242"/>
                </a:lnTo>
                <a:lnTo>
                  <a:pt x="20928" y="15853"/>
                </a:lnTo>
                <a:lnTo>
                  <a:pt x="23316" y="15853"/>
                </a:lnTo>
                <a:close/>
                <a:moveTo>
                  <a:pt x="23316" y="20778"/>
                </a:moveTo>
                <a:lnTo>
                  <a:pt x="20928" y="20778"/>
                </a:lnTo>
                <a:lnTo>
                  <a:pt x="20928" y="18389"/>
                </a:lnTo>
                <a:lnTo>
                  <a:pt x="23316" y="18389"/>
                </a:lnTo>
                <a:close/>
                <a:moveTo>
                  <a:pt x="23316" y="23316"/>
                </a:moveTo>
                <a:lnTo>
                  <a:pt x="20928" y="23316"/>
                </a:lnTo>
                <a:lnTo>
                  <a:pt x="20928" y="20928"/>
                </a:lnTo>
                <a:lnTo>
                  <a:pt x="23316" y="20928"/>
                </a:lnTo>
                <a:close/>
                <a:moveTo>
                  <a:pt x="23316" y="25854"/>
                </a:moveTo>
                <a:lnTo>
                  <a:pt x="20928" y="25854"/>
                </a:lnTo>
                <a:lnTo>
                  <a:pt x="20928" y="23465"/>
                </a:lnTo>
                <a:lnTo>
                  <a:pt x="23316" y="23465"/>
                </a:lnTo>
                <a:close/>
                <a:moveTo>
                  <a:pt x="23316" y="28391"/>
                </a:moveTo>
                <a:lnTo>
                  <a:pt x="20928" y="28391"/>
                </a:lnTo>
                <a:lnTo>
                  <a:pt x="20928" y="26002"/>
                </a:lnTo>
                <a:lnTo>
                  <a:pt x="23316" y="26002"/>
                </a:lnTo>
                <a:close/>
                <a:moveTo>
                  <a:pt x="23316" y="30928"/>
                </a:moveTo>
                <a:lnTo>
                  <a:pt x="20928" y="30928"/>
                </a:lnTo>
                <a:lnTo>
                  <a:pt x="20928" y="28540"/>
                </a:lnTo>
                <a:lnTo>
                  <a:pt x="23316" y="28540"/>
                </a:lnTo>
                <a:close/>
                <a:moveTo>
                  <a:pt x="23316" y="33466"/>
                </a:moveTo>
                <a:lnTo>
                  <a:pt x="20928" y="33466"/>
                </a:lnTo>
                <a:lnTo>
                  <a:pt x="20928" y="31077"/>
                </a:lnTo>
                <a:lnTo>
                  <a:pt x="23316" y="31077"/>
                </a:lnTo>
                <a:close/>
                <a:moveTo>
                  <a:pt x="23316" y="36003"/>
                </a:moveTo>
                <a:lnTo>
                  <a:pt x="20928" y="36003"/>
                </a:lnTo>
                <a:lnTo>
                  <a:pt x="20928" y="33614"/>
                </a:lnTo>
                <a:lnTo>
                  <a:pt x="23316" y="33614"/>
                </a:lnTo>
                <a:close/>
                <a:moveTo>
                  <a:pt x="23316" y="38540"/>
                </a:moveTo>
                <a:lnTo>
                  <a:pt x="20928" y="38540"/>
                </a:lnTo>
                <a:lnTo>
                  <a:pt x="20928" y="36152"/>
                </a:lnTo>
                <a:lnTo>
                  <a:pt x="23316" y="36152"/>
                </a:lnTo>
                <a:close/>
                <a:moveTo>
                  <a:pt x="23316" y="41079"/>
                </a:moveTo>
                <a:lnTo>
                  <a:pt x="20928" y="41079"/>
                </a:lnTo>
                <a:lnTo>
                  <a:pt x="20928" y="38690"/>
                </a:lnTo>
                <a:lnTo>
                  <a:pt x="23316" y="38690"/>
                </a:lnTo>
                <a:close/>
                <a:moveTo>
                  <a:pt x="23316" y="43616"/>
                </a:moveTo>
                <a:lnTo>
                  <a:pt x="20928" y="43616"/>
                </a:lnTo>
                <a:lnTo>
                  <a:pt x="20928" y="41226"/>
                </a:lnTo>
                <a:lnTo>
                  <a:pt x="23316" y="41226"/>
                </a:lnTo>
                <a:close/>
                <a:moveTo>
                  <a:pt x="23316" y="46152"/>
                </a:moveTo>
                <a:lnTo>
                  <a:pt x="20928" y="46152"/>
                </a:lnTo>
                <a:lnTo>
                  <a:pt x="20928" y="43764"/>
                </a:lnTo>
                <a:lnTo>
                  <a:pt x="23316" y="43764"/>
                </a:lnTo>
                <a:close/>
                <a:moveTo>
                  <a:pt x="23316" y="48691"/>
                </a:moveTo>
                <a:lnTo>
                  <a:pt x="20928" y="48691"/>
                </a:lnTo>
                <a:lnTo>
                  <a:pt x="20928" y="46302"/>
                </a:lnTo>
                <a:lnTo>
                  <a:pt x="23316" y="46302"/>
                </a:lnTo>
                <a:close/>
                <a:moveTo>
                  <a:pt x="23316" y="51228"/>
                </a:moveTo>
                <a:lnTo>
                  <a:pt x="20928" y="51228"/>
                </a:lnTo>
                <a:lnTo>
                  <a:pt x="20928" y="48839"/>
                </a:lnTo>
                <a:lnTo>
                  <a:pt x="23316" y="48839"/>
                </a:lnTo>
                <a:close/>
                <a:moveTo>
                  <a:pt x="23316" y="53765"/>
                </a:moveTo>
                <a:lnTo>
                  <a:pt x="20928" y="53765"/>
                </a:lnTo>
                <a:lnTo>
                  <a:pt x="20928" y="51376"/>
                </a:lnTo>
                <a:lnTo>
                  <a:pt x="23316" y="51376"/>
                </a:lnTo>
                <a:close/>
                <a:moveTo>
                  <a:pt x="23316" y="56303"/>
                </a:moveTo>
                <a:lnTo>
                  <a:pt x="20928" y="56303"/>
                </a:lnTo>
                <a:lnTo>
                  <a:pt x="20928" y="53914"/>
                </a:lnTo>
                <a:lnTo>
                  <a:pt x="23316" y="53914"/>
                </a:lnTo>
                <a:close/>
                <a:moveTo>
                  <a:pt x="23316" y="58840"/>
                </a:moveTo>
                <a:lnTo>
                  <a:pt x="20928" y="58840"/>
                </a:lnTo>
                <a:lnTo>
                  <a:pt x="20928" y="56451"/>
                </a:lnTo>
                <a:lnTo>
                  <a:pt x="23316" y="56451"/>
                </a:lnTo>
                <a:close/>
                <a:moveTo>
                  <a:pt x="20779" y="5554"/>
                </a:moveTo>
                <a:lnTo>
                  <a:pt x="18390" y="5554"/>
                </a:lnTo>
                <a:lnTo>
                  <a:pt x="18390" y="3165"/>
                </a:lnTo>
                <a:lnTo>
                  <a:pt x="20779" y="3165"/>
                </a:lnTo>
                <a:close/>
                <a:moveTo>
                  <a:pt x="20779" y="8092"/>
                </a:moveTo>
                <a:lnTo>
                  <a:pt x="18390" y="8092"/>
                </a:lnTo>
                <a:lnTo>
                  <a:pt x="18390" y="5703"/>
                </a:lnTo>
                <a:lnTo>
                  <a:pt x="20779" y="5703"/>
                </a:lnTo>
                <a:close/>
                <a:moveTo>
                  <a:pt x="20779" y="10629"/>
                </a:moveTo>
                <a:lnTo>
                  <a:pt x="18390" y="10629"/>
                </a:lnTo>
                <a:lnTo>
                  <a:pt x="18390" y="8240"/>
                </a:lnTo>
                <a:lnTo>
                  <a:pt x="20779" y="8240"/>
                </a:lnTo>
                <a:close/>
                <a:moveTo>
                  <a:pt x="20779" y="13166"/>
                </a:moveTo>
                <a:lnTo>
                  <a:pt x="18390" y="13166"/>
                </a:lnTo>
                <a:lnTo>
                  <a:pt x="18390" y="10777"/>
                </a:lnTo>
                <a:lnTo>
                  <a:pt x="20779" y="10777"/>
                </a:lnTo>
                <a:close/>
                <a:moveTo>
                  <a:pt x="20779" y="15704"/>
                </a:moveTo>
                <a:lnTo>
                  <a:pt x="18390" y="15704"/>
                </a:lnTo>
                <a:lnTo>
                  <a:pt x="18390" y="13316"/>
                </a:lnTo>
                <a:lnTo>
                  <a:pt x="20779" y="13316"/>
                </a:lnTo>
                <a:close/>
                <a:moveTo>
                  <a:pt x="20779" y="18242"/>
                </a:moveTo>
                <a:lnTo>
                  <a:pt x="18390" y="18242"/>
                </a:lnTo>
                <a:lnTo>
                  <a:pt x="18390" y="15853"/>
                </a:lnTo>
                <a:lnTo>
                  <a:pt x="20779" y="15853"/>
                </a:lnTo>
                <a:close/>
                <a:moveTo>
                  <a:pt x="20779" y="20778"/>
                </a:moveTo>
                <a:lnTo>
                  <a:pt x="18390" y="20778"/>
                </a:lnTo>
                <a:lnTo>
                  <a:pt x="18390" y="18389"/>
                </a:lnTo>
                <a:lnTo>
                  <a:pt x="20779" y="18389"/>
                </a:lnTo>
                <a:close/>
                <a:moveTo>
                  <a:pt x="20779" y="23316"/>
                </a:moveTo>
                <a:lnTo>
                  <a:pt x="18390" y="23316"/>
                </a:lnTo>
                <a:lnTo>
                  <a:pt x="18390" y="20928"/>
                </a:lnTo>
                <a:lnTo>
                  <a:pt x="20779" y="20928"/>
                </a:lnTo>
                <a:close/>
                <a:moveTo>
                  <a:pt x="20779" y="25854"/>
                </a:moveTo>
                <a:lnTo>
                  <a:pt x="18390" y="25854"/>
                </a:lnTo>
                <a:lnTo>
                  <a:pt x="18390" y="23465"/>
                </a:lnTo>
                <a:lnTo>
                  <a:pt x="20779" y="23465"/>
                </a:lnTo>
                <a:close/>
                <a:moveTo>
                  <a:pt x="20779" y="28391"/>
                </a:moveTo>
                <a:lnTo>
                  <a:pt x="18390" y="28391"/>
                </a:lnTo>
                <a:lnTo>
                  <a:pt x="18390" y="26002"/>
                </a:lnTo>
                <a:lnTo>
                  <a:pt x="20779" y="26002"/>
                </a:lnTo>
                <a:close/>
                <a:moveTo>
                  <a:pt x="20779" y="30928"/>
                </a:moveTo>
                <a:lnTo>
                  <a:pt x="18390" y="30928"/>
                </a:lnTo>
                <a:lnTo>
                  <a:pt x="18390" y="28540"/>
                </a:lnTo>
                <a:lnTo>
                  <a:pt x="20779" y="28540"/>
                </a:lnTo>
                <a:close/>
                <a:moveTo>
                  <a:pt x="20779" y="33466"/>
                </a:moveTo>
                <a:lnTo>
                  <a:pt x="18390" y="33466"/>
                </a:lnTo>
                <a:lnTo>
                  <a:pt x="18390" y="31077"/>
                </a:lnTo>
                <a:lnTo>
                  <a:pt x="20779" y="31077"/>
                </a:lnTo>
                <a:close/>
                <a:moveTo>
                  <a:pt x="20779" y="36003"/>
                </a:moveTo>
                <a:lnTo>
                  <a:pt x="18390" y="36003"/>
                </a:lnTo>
                <a:lnTo>
                  <a:pt x="18390" y="33614"/>
                </a:lnTo>
                <a:lnTo>
                  <a:pt x="20779" y="33614"/>
                </a:lnTo>
                <a:close/>
                <a:moveTo>
                  <a:pt x="20779" y="38540"/>
                </a:moveTo>
                <a:lnTo>
                  <a:pt x="18390" y="38540"/>
                </a:lnTo>
                <a:lnTo>
                  <a:pt x="18390" y="36152"/>
                </a:lnTo>
                <a:lnTo>
                  <a:pt x="20779" y="36152"/>
                </a:lnTo>
                <a:close/>
                <a:moveTo>
                  <a:pt x="20779" y="41079"/>
                </a:moveTo>
                <a:lnTo>
                  <a:pt x="18390" y="41079"/>
                </a:lnTo>
                <a:lnTo>
                  <a:pt x="18390" y="38690"/>
                </a:lnTo>
                <a:lnTo>
                  <a:pt x="20779" y="38690"/>
                </a:lnTo>
                <a:close/>
                <a:moveTo>
                  <a:pt x="20779" y="43616"/>
                </a:moveTo>
                <a:lnTo>
                  <a:pt x="18390" y="43616"/>
                </a:lnTo>
                <a:lnTo>
                  <a:pt x="18390" y="41226"/>
                </a:lnTo>
                <a:lnTo>
                  <a:pt x="20779" y="41226"/>
                </a:lnTo>
                <a:close/>
                <a:moveTo>
                  <a:pt x="20779" y="46152"/>
                </a:moveTo>
                <a:lnTo>
                  <a:pt x="18390" y="46152"/>
                </a:lnTo>
                <a:lnTo>
                  <a:pt x="18390" y="43764"/>
                </a:lnTo>
                <a:lnTo>
                  <a:pt x="20779" y="43764"/>
                </a:lnTo>
                <a:close/>
                <a:moveTo>
                  <a:pt x="20779" y="48691"/>
                </a:moveTo>
                <a:lnTo>
                  <a:pt x="18390" y="48691"/>
                </a:lnTo>
                <a:lnTo>
                  <a:pt x="18390" y="46302"/>
                </a:lnTo>
                <a:lnTo>
                  <a:pt x="20779" y="46302"/>
                </a:lnTo>
                <a:close/>
                <a:moveTo>
                  <a:pt x="20779" y="51228"/>
                </a:moveTo>
                <a:lnTo>
                  <a:pt x="18390" y="51228"/>
                </a:lnTo>
                <a:lnTo>
                  <a:pt x="18390" y="48839"/>
                </a:lnTo>
                <a:lnTo>
                  <a:pt x="20779" y="48839"/>
                </a:lnTo>
                <a:close/>
                <a:moveTo>
                  <a:pt x="20779" y="53765"/>
                </a:moveTo>
                <a:lnTo>
                  <a:pt x="18390" y="53765"/>
                </a:lnTo>
                <a:lnTo>
                  <a:pt x="18390" y="51376"/>
                </a:lnTo>
                <a:lnTo>
                  <a:pt x="20779" y="51376"/>
                </a:lnTo>
                <a:close/>
                <a:moveTo>
                  <a:pt x="20779" y="56303"/>
                </a:moveTo>
                <a:lnTo>
                  <a:pt x="18390" y="56303"/>
                </a:lnTo>
                <a:lnTo>
                  <a:pt x="18390" y="53914"/>
                </a:lnTo>
                <a:lnTo>
                  <a:pt x="20779" y="53914"/>
                </a:lnTo>
                <a:close/>
                <a:moveTo>
                  <a:pt x="20779" y="58840"/>
                </a:moveTo>
                <a:lnTo>
                  <a:pt x="18390" y="58840"/>
                </a:lnTo>
                <a:lnTo>
                  <a:pt x="18390" y="56451"/>
                </a:lnTo>
                <a:lnTo>
                  <a:pt x="20779" y="56451"/>
                </a:lnTo>
                <a:close/>
                <a:moveTo>
                  <a:pt x="18242" y="5554"/>
                </a:moveTo>
                <a:lnTo>
                  <a:pt x="15853" y="5554"/>
                </a:lnTo>
                <a:lnTo>
                  <a:pt x="15853" y="3165"/>
                </a:lnTo>
                <a:lnTo>
                  <a:pt x="18242" y="3165"/>
                </a:lnTo>
                <a:close/>
                <a:moveTo>
                  <a:pt x="18242" y="8092"/>
                </a:moveTo>
                <a:lnTo>
                  <a:pt x="15853" y="8092"/>
                </a:lnTo>
                <a:lnTo>
                  <a:pt x="15853" y="5703"/>
                </a:lnTo>
                <a:lnTo>
                  <a:pt x="18242" y="5703"/>
                </a:lnTo>
                <a:close/>
                <a:moveTo>
                  <a:pt x="18242" y="10629"/>
                </a:moveTo>
                <a:lnTo>
                  <a:pt x="15853" y="10629"/>
                </a:lnTo>
                <a:lnTo>
                  <a:pt x="15853" y="8240"/>
                </a:lnTo>
                <a:lnTo>
                  <a:pt x="18242" y="8240"/>
                </a:lnTo>
                <a:close/>
                <a:moveTo>
                  <a:pt x="18242" y="13166"/>
                </a:moveTo>
                <a:lnTo>
                  <a:pt x="15853" y="13166"/>
                </a:lnTo>
                <a:lnTo>
                  <a:pt x="15853" y="10777"/>
                </a:lnTo>
                <a:lnTo>
                  <a:pt x="18242" y="10777"/>
                </a:lnTo>
                <a:close/>
                <a:moveTo>
                  <a:pt x="18242" y="15704"/>
                </a:moveTo>
                <a:lnTo>
                  <a:pt x="15853" y="15704"/>
                </a:lnTo>
                <a:lnTo>
                  <a:pt x="15853" y="13316"/>
                </a:lnTo>
                <a:lnTo>
                  <a:pt x="18242" y="13316"/>
                </a:lnTo>
                <a:close/>
                <a:moveTo>
                  <a:pt x="18242" y="18242"/>
                </a:moveTo>
                <a:lnTo>
                  <a:pt x="15853" y="18242"/>
                </a:lnTo>
                <a:lnTo>
                  <a:pt x="15853" y="15853"/>
                </a:lnTo>
                <a:lnTo>
                  <a:pt x="18242" y="15853"/>
                </a:lnTo>
                <a:close/>
                <a:moveTo>
                  <a:pt x="18242" y="20778"/>
                </a:moveTo>
                <a:lnTo>
                  <a:pt x="15853" y="20778"/>
                </a:lnTo>
                <a:lnTo>
                  <a:pt x="15853" y="18389"/>
                </a:lnTo>
                <a:lnTo>
                  <a:pt x="18242" y="18389"/>
                </a:lnTo>
                <a:close/>
                <a:moveTo>
                  <a:pt x="18242" y="23316"/>
                </a:moveTo>
                <a:lnTo>
                  <a:pt x="15853" y="23316"/>
                </a:lnTo>
                <a:lnTo>
                  <a:pt x="15853" y="20928"/>
                </a:lnTo>
                <a:lnTo>
                  <a:pt x="18242" y="20928"/>
                </a:lnTo>
                <a:close/>
                <a:moveTo>
                  <a:pt x="18242" y="25854"/>
                </a:moveTo>
                <a:lnTo>
                  <a:pt x="15853" y="25854"/>
                </a:lnTo>
                <a:lnTo>
                  <a:pt x="15853" y="23465"/>
                </a:lnTo>
                <a:lnTo>
                  <a:pt x="18242" y="23465"/>
                </a:lnTo>
                <a:close/>
                <a:moveTo>
                  <a:pt x="18242" y="28391"/>
                </a:moveTo>
                <a:lnTo>
                  <a:pt x="15853" y="28391"/>
                </a:lnTo>
                <a:lnTo>
                  <a:pt x="15853" y="26002"/>
                </a:lnTo>
                <a:lnTo>
                  <a:pt x="18242" y="26002"/>
                </a:lnTo>
                <a:close/>
                <a:moveTo>
                  <a:pt x="18242" y="30928"/>
                </a:moveTo>
                <a:lnTo>
                  <a:pt x="15853" y="30928"/>
                </a:lnTo>
                <a:lnTo>
                  <a:pt x="15853" y="28540"/>
                </a:lnTo>
                <a:lnTo>
                  <a:pt x="18242" y="28540"/>
                </a:lnTo>
                <a:close/>
                <a:moveTo>
                  <a:pt x="18242" y="33466"/>
                </a:moveTo>
                <a:lnTo>
                  <a:pt x="15853" y="33466"/>
                </a:lnTo>
                <a:lnTo>
                  <a:pt x="15853" y="31077"/>
                </a:lnTo>
                <a:lnTo>
                  <a:pt x="18242" y="31077"/>
                </a:lnTo>
                <a:close/>
                <a:moveTo>
                  <a:pt x="18242" y="36003"/>
                </a:moveTo>
                <a:lnTo>
                  <a:pt x="15853" y="36003"/>
                </a:lnTo>
                <a:lnTo>
                  <a:pt x="15853" y="33614"/>
                </a:lnTo>
                <a:lnTo>
                  <a:pt x="18242" y="33614"/>
                </a:lnTo>
                <a:close/>
                <a:moveTo>
                  <a:pt x="18242" y="38540"/>
                </a:moveTo>
                <a:lnTo>
                  <a:pt x="15853" y="38540"/>
                </a:lnTo>
                <a:lnTo>
                  <a:pt x="15853" y="36152"/>
                </a:lnTo>
                <a:lnTo>
                  <a:pt x="18242" y="36152"/>
                </a:lnTo>
                <a:close/>
                <a:moveTo>
                  <a:pt x="18242" y="41079"/>
                </a:moveTo>
                <a:lnTo>
                  <a:pt x="15853" y="41079"/>
                </a:lnTo>
                <a:lnTo>
                  <a:pt x="15853" y="38690"/>
                </a:lnTo>
                <a:lnTo>
                  <a:pt x="18242" y="38690"/>
                </a:lnTo>
                <a:close/>
                <a:moveTo>
                  <a:pt x="18242" y="43616"/>
                </a:moveTo>
                <a:lnTo>
                  <a:pt x="15853" y="43616"/>
                </a:lnTo>
                <a:lnTo>
                  <a:pt x="15853" y="41226"/>
                </a:lnTo>
                <a:lnTo>
                  <a:pt x="18242" y="41226"/>
                </a:lnTo>
                <a:close/>
                <a:moveTo>
                  <a:pt x="18242" y="46152"/>
                </a:moveTo>
                <a:lnTo>
                  <a:pt x="15853" y="46152"/>
                </a:lnTo>
                <a:lnTo>
                  <a:pt x="15853" y="43764"/>
                </a:lnTo>
                <a:lnTo>
                  <a:pt x="18242" y="43764"/>
                </a:lnTo>
                <a:close/>
                <a:moveTo>
                  <a:pt x="18242" y="48691"/>
                </a:moveTo>
                <a:lnTo>
                  <a:pt x="15853" y="48691"/>
                </a:lnTo>
                <a:lnTo>
                  <a:pt x="15853" y="46302"/>
                </a:lnTo>
                <a:lnTo>
                  <a:pt x="18242" y="46302"/>
                </a:lnTo>
                <a:close/>
                <a:moveTo>
                  <a:pt x="18242" y="51228"/>
                </a:moveTo>
                <a:lnTo>
                  <a:pt x="15853" y="51228"/>
                </a:lnTo>
                <a:lnTo>
                  <a:pt x="15853" y="48839"/>
                </a:lnTo>
                <a:lnTo>
                  <a:pt x="18242" y="48839"/>
                </a:lnTo>
                <a:close/>
                <a:moveTo>
                  <a:pt x="18242" y="53765"/>
                </a:moveTo>
                <a:lnTo>
                  <a:pt x="15853" y="53765"/>
                </a:lnTo>
                <a:lnTo>
                  <a:pt x="15853" y="51376"/>
                </a:lnTo>
                <a:lnTo>
                  <a:pt x="18242" y="51376"/>
                </a:lnTo>
                <a:close/>
                <a:moveTo>
                  <a:pt x="18242" y="56303"/>
                </a:moveTo>
                <a:lnTo>
                  <a:pt x="15853" y="56303"/>
                </a:lnTo>
                <a:lnTo>
                  <a:pt x="15853" y="53914"/>
                </a:lnTo>
                <a:lnTo>
                  <a:pt x="18242" y="53914"/>
                </a:lnTo>
                <a:close/>
                <a:moveTo>
                  <a:pt x="18242" y="58840"/>
                </a:moveTo>
                <a:lnTo>
                  <a:pt x="15853" y="58840"/>
                </a:lnTo>
                <a:lnTo>
                  <a:pt x="15853" y="56451"/>
                </a:lnTo>
                <a:lnTo>
                  <a:pt x="18242" y="56451"/>
                </a:lnTo>
                <a:close/>
                <a:moveTo>
                  <a:pt x="15704" y="5554"/>
                </a:moveTo>
                <a:lnTo>
                  <a:pt x="13315" y="5554"/>
                </a:lnTo>
                <a:lnTo>
                  <a:pt x="13315" y="3165"/>
                </a:lnTo>
                <a:lnTo>
                  <a:pt x="15704" y="3165"/>
                </a:lnTo>
                <a:close/>
                <a:moveTo>
                  <a:pt x="15704" y="8092"/>
                </a:moveTo>
                <a:lnTo>
                  <a:pt x="13315" y="8092"/>
                </a:lnTo>
                <a:lnTo>
                  <a:pt x="13315" y="5703"/>
                </a:lnTo>
                <a:lnTo>
                  <a:pt x="15704" y="5703"/>
                </a:lnTo>
                <a:close/>
                <a:moveTo>
                  <a:pt x="15704" y="10629"/>
                </a:moveTo>
                <a:lnTo>
                  <a:pt x="13315" y="10629"/>
                </a:lnTo>
                <a:lnTo>
                  <a:pt x="13315" y="8240"/>
                </a:lnTo>
                <a:lnTo>
                  <a:pt x="15704" y="8240"/>
                </a:lnTo>
                <a:close/>
                <a:moveTo>
                  <a:pt x="15704" y="13166"/>
                </a:moveTo>
                <a:lnTo>
                  <a:pt x="13315" y="13166"/>
                </a:lnTo>
                <a:lnTo>
                  <a:pt x="13315" y="10777"/>
                </a:lnTo>
                <a:lnTo>
                  <a:pt x="15704" y="10777"/>
                </a:lnTo>
                <a:close/>
                <a:moveTo>
                  <a:pt x="15704" y="15704"/>
                </a:moveTo>
                <a:lnTo>
                  <a:pt x="13315" y="15704"/>
                </a:lnTo>
                <a:lnTo>
                  <a:pt x="13315" y="13316"/>
                </a:lnTo>
                <a:lnTo>
                  <a:pt x="15704" y="13316"/>
                </a:lnTo>
                <a:close/>
                <a:moveTo>
                  <a:pt x="15704" y="18242"/>
                </a:moveTo>
                <a:lnTo>
                  <a:pt x="13315" y="18242"/>
                </a:lnTo>
                <a:lnTo>
                  <a:pt x="13315" y="15853"/>
                </a:lnTo>
                <a:lnTo>
                  <a:pt x="15704" y="15853"/>
                </a:lnTo>
                <a:close/>
                <a:moveTo>
                  <a:pt x="15704" y="20778"/>
                </a:moveTo>
                <a:lnTo>
                  <a:pt x="13315" y="20778"/>
                </a:lnTo>
                <a:lnTo>
                  <a:pt x="13315" y="18389"/>
                </a:lnTo>
                <a:lnTo>
                  <a:pt x="15704" y="18389"/>
                </a:lnTo>
                <a:close/>
                <a:moveTo>
                  <a:pt x="15704" y="23316"/>
                </a:moveTo>
                <a:lnTo>
                  <a:pt x="13315" y="23316"/>
                </a:lnTo>
                <a:lnTo>
                  <a:pt x="13315" y="20928"/>
                </a:lnTo>
                <a:lnTo>
                  <a:pt x="15704" y="20928"/>
                </a:lnTo>
                <a:close/>
                <a:moveTo>
                  <a:pt x="15704" y="25854"/>
                </a:moveTo>
                <a:lnTo>
                  <a:pt x="13315" y="25854"/>
                </a:lnTo>
                <a:lnTo>
                  <a:pt x="13315" y="23465"/>
                </a:lnTo>
                <a:lnTo>
                  <a:pt x="15704" y="23465"/>
                </a:lnTo>
                <a:close/>
                <a:moveTo>
                  <a:pt x="15704" y="28391"/>
                </a:moveTo>
                <a:lnTo>
                  <a:pt x="13315" y="28391"/>
                </a:lnTo>
                <a:lnTo>
                  <a:pt x="13315" y="26002"/>
                </a:lnTo>
                <a:lnTo>
                  <a:pt x="15704" y="26002"/>
                </a:lnTo>
                <a:close/>
                <a:moveTo>
                  <a:pt x="15704" y="30928"/>
                </a:moveTo>
                <a:lnTo>
                  <a:pt x="13315" y="30928"/>
                </a:lnTo>
                <a:lnTo>
                  <a:pt x="13315" y="28540"/>
                </a:lnTo>
                <a:lnTo>
                  <a:pt x="15704" y="28540"/>
                </a:lnTo>
                <a:close/>
                <a:moveTo>
                  <a:pt x="15704" y="33466"/>
                </a:moveTo>
                <a:lnTo>
                  <a:pt x="13315" y="33466"/>
                </a:lnTo>
                <a:lnTo>
                  <a:pt x="13315" y="31077"/>
                </a:lnTo>
                <a:lnTo>
                  <a:pt x="15704" y="31077"/>
                </a:lnTo>
                <a:close/>
                <a:moveTo>
                  <a:pt x="15704" y="36003"/>
                </a:moveTo>
                <a:lnTo>
                  <a:pt x="13315" y="36003"/>
                </a:lnTo>
                <a:lnTo>
                  <a:pt x="13315" y="33614"/>
                </a:lnTo>
                <a:lnTo>
                  <a:pt x="15704" y="33614"/>
                </a:lnTo>
                <a:close/>
                <a:moveTo>
                  <a:pt x="15704" y="38540"/>
                </a:moveTo>
                <a:lnTo>
                  <a:pt x="13315" y="38540"/>
                </a:lnTo>
                <a:lnTo>
                  <a:pt x="13315" y="36152"/>
                </a:lnTo>
                <a:lnTo>
                  <a:pt x="15704" y="36152"/>
                </a:lnTo>
                <a:close/>
                <a:moveTo>
                  <a:pt x="15704" y="41079"/>
                </a:moveTo>
                <a:lnTo>
                  <a:pt x="13315" y="41079"/>
                </a:lnTo>
                <a:lnTo>
                  <a:pt x="13315" y="38690"/>
                </a:lnTo>
                <a:lnTo>
                  <a:pt x="15704" y="38690"/>
                </a:lnTo>
                <a:close/>
                <a:moveTo>
                  <a:pt x="15704" y="43616"/>
                </a:moveTo>
                <a:lnTo>
                  <a:pt x="13315" y="43616"/>
                </a:lnTo>
                <a:lnTo>
                  <a:pt x="13315" y="41226"/>
                </a:lnTo>
                <a:lnTo>
                  <a:pt x="15704" y="41226"/>
                </a:lnTo>
                <a:close/>
                <a:moveTo>
                  <a:pt x="15704" y="46152"/>
                </a:moveTo>
                <a:lnTo>
                  <a:pt x="13315" y="46152"/>
                </a:lnTo>
                <a:lnTo>
                  <a:pt x="13315" y="43764"/>
                </a:lnTo>
                <a:lnTo>
                  <a:pt x="15704" y="43764"/>
                </a:lnTo>
                <a:close/>
                <a:moveTo>
                  <a:pt x="15704" y="48691"/>
                </a:moveTo>
                <a:lnTo>
                  <a:pt x="13315" y="48691"/>
                </a:lnTo>
                <a:lnTo>
                  <a:pt x="13315" y="46302"/>
                </a:lnTo>
                <a:lnTo>
                  <a:pt x="15704" y="46302"/>
                </a:lnTo>
                <a:close/>
                <a:moveTo>
                  <a:pt x="15704" y="51228"/>
                </a:moveTo>
                <a:lnTo>
                  <a:pt x="13315" y="51228"/>
                </a:lnTo>
                <a:lnTo>
                  <a:pt x="13315" y="48839"/>
                </a:lnTo>
                <a:lnTo>
                  <a:pt x="15704" y="48839"/>
                </a:lnTo>
                <a:close/>
                <a:moveTo>
                  <a:pt x="15704" y="53765"/>
                </a:moveTo>
                <a:lnTo>
                  <a:pt x="13315" y="53765"/>
                </a:lnTo>
                <a:lnTo>
                  <a:pt x="13315" y="51376"/>
                </a:lnTo>
                <a:lnTo>
                  <a:pt x="15704" y="51376"/>
                </a:lnTo>
                <a:close/>
                <a:moveTo>
                  <a:pt x="15704" y="56303"/>
                </a:moveTo>
                <a:lnTo>
                  <a:pt x="13315" y="56303"/>
                </a:lnTo>
                <a:lnTo>
                  <a:pt x="13315" y="53914"/>
                </a:lnTo>
                <a:lnTo>
                  <a:pt x="15704" y="53914"/>
                </a:lnTo>
                <a:close/>
                <a:moveTo>
                  <a:pt x="15704" y="58840"/>
                </a:moveTo>
                <a:lnTo>
                  <a:pt x="13315" y="58840"/>
                </a:lnTo>
                <a:lnTo>
                  <a:pt x="13315" y="56451"/>
                </a:lnTo>
                <a:lnTo>
                  <a:pt x="15704" y="56451"/>
                </a:lnTo>
                <a:close/>
                <a:moveTo>
                  <a:pt x="13167" y="5554"/>
                </a:moveTo>
                <a:lnTo>
                  <a:pt x="10778" y="5554"/>
                </a:lnTo>
                <a:lnTo>
                  <a:pt x="10778" y="3165"/>
                </a:lnTo>
                <a:lnTo>
                  <a:pt x="13167" y="3165"/>
                </a:lnTo>
                <a:close/>
                <a:moveTo>
                  <a:pt x="13167" y="8092"/>
                </a:moveTo>
                <a:lnTo>
                  <a:pt x="10778" y="8092"/>
                </a:lnTo>
                <a:lnTo>
                  <a:pt x="10778" y="5703"/>
                </a:lnTo>
                <a:lnTo>
                  <a:pt x="13167" y="5703"/>
                </a:lnTo>
                <a:close/>
                <a:moveTo>
                  <a:pt x="13167" y="10629"/>
                </a:moveTo>
                <a:lnTo>
                  <a:pt x="10778" y="10629"/>
                </a:lnTo>
                <a:lnTo>
                  <a:pt x="10778" y="8240"/>
                </a:lnTo>
                <a:lnTo>
                  <a:pt x="13167" y="8240"/>
                </a:lnTo>
                <a:close/>
                <a:moveTo>
                  <a:pt x="13167" y="13166"/>
                </a:moveTo>
                <a:lnTo>
                  <a:pt x="10778" y="13166"/>
                </a:lnTo>
                <a:lnTo>
                  <a:pt x="10778" y="10777"/>
                </a:lnTo>
                <a:lnTo>
                  <a:pt x="13167" y="10777"/>
                </a:lnTo>
                <a:close/>
                <a:moveTo>
                  <a:pt x="13167" y="15704"/>
                </a:moveTo>
                <a:lnTo>
                  <a:pt x="10778" y="15704"/>
                </a:lnTo>
                <a:lnTo>
                  <a:pt x="10778" y="13316"/>
                </a:lnTo>
                <a:lnTo>
                  <a:pt x="13167" y="13316"/>
                </a:lnTo>
                <a:close/>
                <a:moveTo>
                  <a:pt x="13167" y="18242"/>
                </a:moveTo>
                <a:lnTo>
                  <a:pt x="10778" y="18242"/>
                </a:lnTo>
                <a:lnTo>
                  <a:pt x="10778" y="15853"/>
                </a:lnTo>
                <a:lnTo>
                  <a:pt x="13167" y="15853"/>
                </a:lnTo>
                <a:close/>
                <a:moveTo>
                  <a:pt x="13167" y="20778"/>
                </a:moveTo>
                <a:lnTo>
                  <a:pt x="10778" y="20778"/>
                </a:lnTo>
                <a:lnTo>
                  <a:pt x="10778" y="18389"/>
                </a:lnTo>
                <a:lnTo>
                  <a:pt x="13167" y="18389"/>
                </a:lnTo>
                <a:close/>
                <a:moveTo>
                  <a:pt x="13167" y="23316"/>
                </a:moveTo>
                <a:lnTo>
                  <a:pt x="10778" y="23316"/>
                </a:lnTo>
                <a:lnTo>
                  <a:pt x="10778" y="20928"/>
                </a:lnTo>
                <a:lnTo>
                  <a:pt x="13167" y="20928"/>
                </a:lnTo>
                <a:close/>
                <a:moveTo>
                  <a:pt x="13167" y="25854"/>
                </a:moveTo>
                <a:lnTo>
                  <a:pt x="10778" y="25854"/>
                </a:lnTo>
                <a:lnTo>
                  <a:pt x="10778" y="23465"/>
                </a:lnTo>
                <a:lnTo>
                  <a:pt x="13167" y="23465"/>
                </a:lnTo>
                <a:close/>
                <a:moveTo>
                  <a:pt x="13167" y="28391"/>
                </a:moveTo>
                <a:lnTo>
                  <a:pt x="10778" y="28391"/>
                </a:lnTo>
                <a:lnTo>
                  <a:pt x="10778" y="26002"/>
                </a:lnTo>
                <a:lnTo>
                  <a:pt x="13167" y="26002"/>
                </a:lnTo>
                <a:close/>
                <a:moveTo>
                  <a:pt x="13167" y="30928"/>
                </a:moveTo>
                <a:lnTo>
                  <a:pt x="10778" y="30928"/>
                </a:lnTo>
                <a:lnTo>
                  <a:pt x="10778" y="28540"/>
                </a:lnTo>
                <a:lnTo>
                  <a:pt x="13167" y="28540"/>
                </a:lnTo>
                <a:close/>
                <a:moveTo>
                  <a:pt x="13167" y="33466"/>
                </a:moveTo>
                <a:lnTo>
                  <a:pt x="10778" y="33466"/>
                </a:lnTo>
                <a:lnTo>
                  <a:pt x="10778" y="31077"/>
                </a:lnTo>
                <a:lnTo>
                  <a:pt x="13167" y="31077"/>
                </a:lnTo>
                <a:close/>
                <a:moveTo>
                  <a:pt x="13167" y="36003"/>
                </a:moveTo>
                <a:lnTo>
                  <a:pt x="10778" y="36003"/>
                </a:lnTo>
                <a:lnTo>
                  <a:pt x="10778" y="33614"/>
                </a:lnTo>
                <a:lnTo>
                  <a:pt x="13167" y="33614"/>
                </a:lnTo>
                <a:close/>
                <a:moveTo>
                  <a:pt x="13167" y="38540"/>
                </a:moveTo>
                <a:lnTo>
                  <a:pt x="10778" y="38540"/>
                </a:lnTo>
                <a:lnTo>
                  <a:pt x="10778" y="36152"/>
                </a:lnTo>
                <a:lnTo>
                  <a:pt x="13167" y="36152"/>
                </a:lnTo>
                <a:close/>
                <a:moveTo>
                  <a:pt x="13167" y="41079"/>
                </a:moveTo>
                <a:lnTo>
                  <a:pt x="10778" y="41079"/>
                </a:lnTo>
                <a:lnTo>
                  <a:pt x="10778" y="38690"/>
                </a:lnTo>
                <a:lnTo>
                  <a:pt x="13167" y="38690"/>
                </a:lnTo>
                <a:close/>
                <a:moveTo>
                  <a:pt x="13167" y="43616"/>
                </a:moveTo>
                <a:lnTo>
                  <a:pt x="10778" y="43616"/>
                </a:lnTo>
                <a:lnTo>
                  <a:pt x="10778" y="41226"/>
                </a:lnTo>
                <a:lnTo>
                  <a:pt x="13167" y="41226"/>
                </a:lnTo>
                <a:close/>
                <a:moveTo>
                  <a:pt x="13167" y="46152"/>
                </a:moveTo>
                <a:lnTo>
                  <a:pt x="10778" y="46152"/>
                </a:lnTo>
                <a:lnTo>
                  <a:pt x="10778" y="43764"/>
                </a:lnTo>
                <a:lnTo>
                  <a:pt x="13167" y="43764"/>
                </a:lnTo>
                <a:close/>
                <a:moveTo>
                  <a:pt x="13167" y="48691"/>
                </a:moveTo>
                <a:lnTo>
                  <a:pt x="10778" y="48691"/>
                </a:lnTo>
                <a:lnTo>
                  <a:pt x="10778" y="46302"/>
                </a:lnTo>
                <a:lnTo>
                  <a:pt x="13167" y="46302"/>
                </a:lnTo>
                <a:close/>
                <a:moveTo>
                  <a:pt x="13167" y="51228"/>
                </a:moveTo>
                <a:lnTo>
                  <a:pt x="10778" y="51228"/>
                </a:lnTo>
                <a:lnTo>
                  <a:pt x="10778" y="48839"/>
                </a:lnTo>
                <a:lnTo>
                  <a:pt x="13167" y="48839"/>
                </a:lnTo>
                <a:close/>
                <a:moveTo>
                  <a:pt x="13167" y="53765"/>
                </a:moveTo>
                <a:lnTo>
                  <a:pt x="10778" y="53765"/>
                </a:lnTo>
                <a:lnTo>
                  <a:pt x="10778" y="51376"/>
                </a:lnTo>
                <a:lnTo>
                  <a:pt x="13167" y="51376"/>
                </a:lnTo>
                <a:close/>
                <a:moveTo>
                  <a:pt x="13167" y="56303"/>
                </a:moveTo>
                <a:lnTo>
                  <a:pt x="10778" y="56303"/>
                </a:lnTo>
                <a:lnTo>
                  <a:pt x="10778" y="53914"/>
                </a:lnTo>
                <a:lnTo>
                  <a:pt x="13167" y="53914"/>
                </a:lnTo>
                <a:close/>
                <a:moveTo>
                  <a:pt x="13167" y="58840"/>
                </a:moveTo>
                <a:lnTo>
                  <a:pt x="10778" y="58840"/>
                </a:lnTo>
                <a:lnTo>
                  <a:pt x="10778" y="56451"/>
                </a:lnTo>
                <a:lnTo>
                  <a:pt x="13167" y="56451"/>
                </a:lnTo>
                <a:close/>
                <a:moveTo>
                  <a:pt x="10630" y="5554"/>
                </a:moveTo>
                <a:lnTo>
                  <a:pt x="8241" y="5554"/>
                </a:lnTo>
                <a:lnTo>
                  <a:pt x="8241" y="3165"/>
                </a:lnTo>
                <a:lnTo>
                  <a:pt x="10630" y="3165"/>
                </a:lnTo>
                <a:close/>
                <a:moveTo>
                  <a:pt x="10630" y="8092"/>
                </a:moveTo>
                <a:lnTo>
                  <a:pt x="8241" y="8092"/>
                </a:lnTo>
                <a:lnTo>
                  <a:pt x="8241" y="5703"/>
                </a:lnTo>
                <a:lnTo>
                  <a:pt x="10630" y="5703"/>
                </a:lnTo>
                <a:close/>
                <a:moveTo>
                  <a:pt x="10630" y="10629"/>
                </a:moveTo>
                <a:lnTo>
                  <a:pt x="8241" y="10629"/>
                </a:lnTo>
                <a:lnTo>
                  <a:pt x="8241" y="8240"/>
                </a:lnTo>
                <a:lnTo>
                  <a:pt x="10630" y="8240"/>
                </a:lnTo>
                <a:close/>
                <a:moveTo>
                  <a:pt x="10630" y="13166"/>
                </a:moveTo>
                <a:lnTo>
                  <a:pt x="8241" y="13166"/>
                </a:lnTo>
                <a:lnTo>
                  <a:pt x="8241" y="10777"/>
                </a:lnTo>
                <a:lnTo>
                  <a:pt x="10630" y="10777"/>
                </a:lnTo>
                <a:close/>
                <a:moveTo>
                  <a:pt x="10630" y="15704"/>
                </a:moveTo>
                <a:lnTo>
                  <a:pt x="8241" y="15704"/>
                </a:lnTo>
                <a:lnTo>
                  <a:pt x="8241" y="13316"/>
                </a:lnTo>
                <a:lnTo>
                  <a:pt x="10630" y="13316"/>
                </a:lnTo>
                <a:close/>
                <a:moveTo>
                  <a:pt x="10630" y="18242"/>
                </a:moveTo>
                <a:lnTo>
                  <a:pt x="8241" y="18242"/>
                </a:lnTo>
                <a:lnTo>
                  <a:pt x="8241" y="15853"/>
                </a:lnTo>
                <a:lnTo>
                  <a:pt x="10630" y="15853"/>
                </a:lnTo>
                <a:close/>
                <a:moveTo>
                  <a:pt x="10630" y="20778"/>
                </a:moveTo>
                <a:lnTo>
                  <a:pt x="8241" y="20778"/>
                </a:lnTo>
                <a:lnTo>
                  <a:pt x="8241" y="18389"/>
                </a:lnTo>
                <a:lnTo>
                  <a:pt x="10630" y="18389"/>
                </a:lnTo>
                <a:close/>
                <a:moveTo>
                  <a:pt x="10630" y="23316"/>
                </a:moveTo>
                <a:lnTo>
                  <a:pt x="8241" y="23316"/>
                </a:lnTo>
                <a:lnTo>
                  <a:pt x="8241" y="20928"/>
                </a:lnTo>
                <a:lnTo>
                  <a:pt x="10630" y="20928"/>
                </a:lnTo>
                <a:close/>
                <a:moveTo>
                  <a:pt x="10630" y="25854"/>
                </a:moveTo>
                <a:lnTo>
                  <a:pt x="8241" y="25854"/>
                </a:lnTo>
                <a:lnTo>
                  <a:pt x="8241" y="23465"/>
                </a:lnTo>
                <a:lnTo>
                  <a:pt x="10630" y="23465"/>
                </a:lnTo>
                <a:close/>
                <a:moveTo>
                  <a:pt x="10630" y="28391"/>
                </a:moveTo>
                <a:lnTo>
                  <a:pt x="8241" y="28391"/>
                </a:lnTo>
                <a:lnTo>
                  <a:pt x="8241" y="26002"/>
                </a:lnTo>
                <a:lnTo>
                  <a:pt x="10630" y="26002"/>
                </a:lnTo>
                <a:close/>
                <a:moveTo>
                  <a:pt x="10630" y="30928"/>
                </a:moveTo>
                <a:lnTo>
                  <a:pt x="8241" y="30928"/>
                </a:lnTo>
                <a:lnTo>
                  <a:pt x="8241" y="28540"/>
                </a:lnTo>
                <a:lnTo>
                  <a:pt x="10630" y="28540"/>
                </a:lnTo>
                <a:close/>
                <a:moveTo>
                  <a:pt x="10630" y="33466"/>
                </a:moveTo>
                <a:lnTo>
                  <a:pt x="8241" y="33466"/>
                </a:lnTo>
                <a:lnTo>
                  <a:pt x="8241" y="31077"/>
                </a:lnTo>
                <a:lnTo>
                  <a:pt x="10630" y="31077"/>
                </a:lnTo>
                <a:close/>
                <a:moveTo>
                  <a:pt x="10630" y="36003"/>
                </a:moveTo>
                <a:lnTo>
                  <a:pt x="8241" y="36003"/>
                </a:lnTo>
                <a:lnTo>
                  <a:pt x="8241" y="33614"/>
                </a:lnTo>
                <a:lnTo>
                  <a:pt x="10630" y="33614"/>
                </a:lnTo>
                <a:close/>
                <a:moveTo>
                  <a:pt x="10630" y="38540"/>
                </a:moveTo>
                <a:lnTo>
                  <a:pt x="8241" y="38540"/>
                </a:lnTo>
                <a:lnTo>
                  <a:pt x="8241" y="36152"/>
                </a:lnTo>
                <a:lnTo>
                  <a:pt x="10630" y="36152"/>
                </a:lnTo>
                <a:close/>
                <a:moveTo>
                  <a:pt x="10630" y="41079"/>
                </a:moveTo>
                <a:lnTo>
                  <a:pt x="8241" y="41079"/>
                </a:lnTo>
                <a:lnTo>
                  <a:pt x="8241" y="38690"/>
                </a:lnTo>
                <a:lnTo>
                  <a:pt x="10630" y="38690"/>
                </a:lnTo>
                <a:close/>
                <a:moveTo>
                  <a:pt x="10630" y="43616"/>
                </a:moveTo>
                <a:lnTo>
                  <a:pt x="8241" y="43616"/>
                </a:lnTo>
                <a:lnTo>
                  <a:pt x="8241" y="41226"/>
                </a:lnTo>
                <a:lnTo>
                  <a:pt x="10630" y="41226"/>
                </a:lnTo>
                <a:close/>
                <a:moveTo>
                  <a:pt x="10630" y="46152"/>
                </a:moveTo>
                <a:lnTo>
                  <a:pt x="8241" y="46152"/>
                </a:lnTo>
                <a:lnTo>
                  <a:pt x="8241" y="43764"/>
                </a:lnTo>
                <a:lnTo>
                  <a:pt x="10630" y="43764"/>
                </a:lnTo>
                <a:close/>
                <a:moveTo>
                  <a:pt x="10630" y="48691"/>
                </a:moveTo>
                <a:lnTo>
                  <a:pt x="8241" y="48691"/>
                </a:lnTo>
                <a:lnTo>
                  <a:pt x="8241" y="46302"/>
                </a:lnTo>
                <a:lnTo>
                  <a:pt x="10630" y="46302"/>
                </a:lnTo>
                <a:close/>
                <a:moveTo>
                  <a:pt x="10630" y="51228"/>
                </a:moveTo>
                <a:lnTo>
                  <a:pt x="8241" y="51228"/>
                </a:lnTo>
                <a:lnTo>
                  <a:pt x="8241" y="48839"/>
                </a:lnTo>
                <a:lnTo>
                  <a:pt x="10630" y="48839"/>
                </a:lnTo>
                <a:close/>
                <a:moveTo>
                  <a:pt x="10630" y="53765"/>
                </a:moveTo>
                <a:lnTo>
                  <a:pt x="8241" y="53765"/>
                </a:lnTo>
                <a:lnTo>
                  <a:pt x="8241" y="51376"/>
                </a:lnTo>
                <a:lnTo>
                  <a:pt x="10630" y="51376"/>
                </a:lnTo>
                <a:close/>
                <a:moveTo>
                  <a:pt x="10630" y="56303"/>
                </a:moveTo>
                <a:lnTo>
                  <a:pt x="8241" y="56303"/>
                </a:lnTo>
                <a:lnTo>
                  <a:pt x="8241" y="53914"/>
                </a:lnTo>
                <a:lnTo>
                  <a:pt x="10630" y="53914"/>
                </a:lnTo>
                <a:close/>
                <a:moveTo>
                  <a:pt x="10630" y="58840"/>
                </a:moveTo>
                <a:lnTo>
                  <a:pt x="8241" y="58840"/>
                </a:lnTo>
                <a:lnTo>
                  <a:pt x="8241" y="56451"/>
                </a:lnTo>
                <a:lnTo>
                  <a:pt x="10630" y="56451"/>
                </a:lnTo>
                <a:close/>
                <a:moveTo>
                  <a:pt x="8092" y="5554"/>
                </a:moveTo>
                <a:lnTo>
                  <a:pt x="5703" y="5554"/>
                </a:lnTo>
                <a:lnTo>
                  <a:pt x="5703" y="3165"/>
                </a:lnTo>
                <a:lnTo>
                  <a:pt x="8092" y="3165"/>
                </a:lnTo>
                <a:close/>
                <a:moveTo>
                  <a:pt x="8092" y="8092"/>
                </a:moveTo>
                <a:lnTo>
                  <a:pt x="5703" y="8092"/>
                </a:lnTo>
                <a:lnTo>
                  <a:pt x="5703" y="5703"/>
                </a:lnTo>
                <a:lnTo>
                  <a:pt x="8092" y="5703"/>
                </a:lnTo>
                <a:close/>
                <a:moveTo>
                  <a:pt x="8092" y="10629"/>
                </a:moveTo>
                <a:lnTo>
                  <a:pt x="5703" y="10629"/>
                </a:lnTo>
                <a:lnTo>
                  <a:pt x="5703" y="8240"/>
                </a:lnTo>
                <a:lnTo>
                  <a:pt x="8092" y="8240"/>
                </a:lnTo>
                <a:close/>
                <a:moveTo>
                  <a:pt x="8092" y="13166"/>
                </a:moveTo>
                <a:lnTo>
                  <a:pt x="5703" y="13166"/>
                </a:lnTo>
                <a:lnTo>
                  <a:pt x="5703" y="10777"/>
                </a:lnTo>
                <a:lnTo>
                  <a:pt x="8092" y="10777"/>
                </a:lnTo>
                <a:close/>
                <a:moveTo>
                  <a:pt x="8092" y="15704"/>
                </a:moveTo>
                <a:lnTo>
                  <a:pt x="5703" y="15704"/>
                </a:lnTo>
                <a:lnTo>
                  <a:pt x="5703" y="13316"/>
                </a:lnTo>
                <a:lnTo>
                  <a:pt x="8092" y="13316"/>
                </a:lnTo>
                <a:close/>
                <a:moveTo>
                  <a:pt x="8092" y="18242"/>
                </a:moveTo>
                <a:lnTo>
                  <a:pt x="5703" y="18242"/>
                </a:lnTo>
                <a:lnTo>
                  <a:pt x="5703" y="15853"/>
                </a:lnTo>
                <a:lnTo>
                  <a:pt x="8092" y="15853"/>
                </a:lnTo>
                <a:close/>
                <a:moveTo>
                  <a:pt x="8092" y="20778"/>
                </a:moveTo>
                <a:lnTo>
                  <a:pt x="5703" y="20778"/>
                </a:lnTo>
                <a:lnTo>
                  <a:pt x="5703" y="18389"/>
                </a:lnTo>
                <a:lnTo>
                  <a:pt x="8092" y="18389"/>
                </a:lnTo>
                <a:close/>
                <a:moveTo>
                  <a:pt x="8092" y="23316"/>
                </a:moveTo>
                <a:lnTo>
                  <a:pt x="5703" y="23316"/>
                </a:lnTo>
                <a:lnTo>
                  <a:pt x="5703" y="20928"/>
                </a:lnTo>
                <a:lnTo>
                  <a:pt x="8092" y="20928"/>
                </a:lnTo>
                <a:close/>
                <a:moveTo>
                  <a:pt x="8092" y="25854"/>
                </a:moveTo>
                <a:lnTo>
                  <a:pt x="5703" y="25854"/>
                </a:lnTo>
                <a:lnTo>
                  <a:pt x="5703" y="23465"/>
                </a:lnTo>
                <a:lnTo>
                  <a:pt x="8092" y="23465"/>
                </a:lnTo>
                <a:close/>
                <a:moveTo>
                  <a:pt x="8092" y="28391"/>
                </a:moveTo>
                <a:lnTo>
                  <a:pt x="5703" y="28391"/>
                </a:lnTo>
                <a:lnTo>
                  <a:pt x="5703" y="26002"/>
                </a:lnTo>
                <a:lnTo>
                  <a:pt x="8092" y="26002"/>
                </a:lnTo>
                <a:close/>
                <a:moveTo>
                  <a:pt x="8092" y="30928"/>
                </a:moveTo>
                <a:lnTo>
                  <a:pt x="5703" y="30928"/>
                </a:lnTo>
                <a:lnTo>
                  <a:pt x="5703" y="28540"/>
                </a:lnTo>
                <a:lnTo>
                  <a:pt x="8092" y="28540"/>
                </a:lnTo>
                <a:close/>
                <a:moveTo>
                  <a:pt x="8092" y="33466"/>
                </a:moveTo>
                <a:lnTo>
                  <a:pt x="5703" y="33466"/>
                </a:lnTo>
                <a:lnTo>
                  <a:pt x="5703" y="31077"/>
                </a:lnTo>
                <a:lnTo>
                  <a:pt x="8092" y="31077"/>
                </a:lnTo>
                <a:close/>
                <a:moveTo>
                  <a:pt x="8092" y="36003"/>
                </a:moveTo>
                <a:lnTo>
                  <a:pt x="5703" y="36003"/>
                </a:lnTo>
                <a:lnTo>
                  <a:pt x="5703" y="33614"/>
                </a:lnTo>
                <a:lnTo>
                  <a:pt x="8092" y="33614"/>
                </a:lnTo>
                <a:close/>
                <a:moveTo>
                  <a:pt x="8092" y="38540"/>
                </a:moveTo>
                <a:lnTo>
                  <a:pt x="5703" y="38540"/>
                </a:lnTo>
                <a:lnTo>
                  <a:pt x="5703" y="36152"/>
                </a:lnTo>
                <a:lnTo>
                  <a:pt x="8092" y="36152"/>
                </a:lnTo>
                <a:close/>
                <a:moveTo>
                  <a:pt x="8092" y="41079"/>
                </a:moveTo>
                <a:lnTo>
                  <a:pt x="5703" y="41079"/>
                </a:lnTo>
                <a:lnTo>
                  <a:pt x="5703" y="38690"/>
                </a:lnTo>
                <a:lnTo>
                  <a:pt x="8092" y="38690"/>
                </a:lnTo>
                <a:close/>
                <a:moveTo>
                  <a:pt x="8092" y="43616"/>
                </a:moveTo>
                <a:lnTo>
                  <a:pt x="5703" y="43616"/>
                </a:lnTo>
                <a:lnTo>
                  <a:pt x="5703" y="41226"/>
                </a:lnTo>
                <a:lnTo>
                  <a:pt x="8092" y="41226"/>
                </a:lnTo>
                <a:close/>
                <a:moveTo>
                  <a:pt x="8092" y="46152"/>
                </a:moveTo>
                <a:lnTo>
                  <a:pt x="5703" y="46152"/>
                </a:lnTo>
                <a:lnTo>
                  <a:pt x="5703" y="43764"/>
                </a:lnTo>
                <a:lnTo>
                  <a:pt x="8092" y="43764"/>
                </a:lnTo>
                <a:close/>
                <a:moveTo>
                  <a:pt x="8092" y="48691"/>
                </a:moveTo>
                <a:lnTo>
                  <a:pt x="5703" y="48691"/>
                </a:lnTo>
                <a:lnTo>
                  <a:pt x="5703" y="46302"/>
                </a:lnTo>
                <a:lnTo>
                  <a:pt x="8092" y="46302"/>
                </a:lnTo>
                <a:close/>
                <a:moveTo>
                  <a:pt x="8092" y="51228"/>
                </a:moveTo>
                <a:lnTo>
                  <a:pt x="5703" y="51228"/>
                </a:lnTo>
                <a:lnTo>
                  <a:pt x="5703" y="48839"/>
                </a:lnTo>
                <a:lnTo>
                  <a:pt x="8092" y="48839"/>
                </a:lnTo>
                <a:close/>
                <a:moveTo>
                  <a:pt x="8092" y="53765"/>
                </a:moveTo>
                <a:lnTo>
                  <a:pt x="5703" y="53765"/>
                </a:lnTo>
                <a:lnTo>
                  <a:pt x="5703" y="51376"/>
                </a:lnTo>
                <a:lnTo>
                  <a:pt x="8092" y="51376"/>
                </a:lnTo>
                <a:close/>
                <a:moveTo>
                  <a:pt x="8092" y="56303"/>
                </a:moveTo>
                <a:lnTo>
                  <a:pt x="5703" y="56303"/>
                </a:lnTo>
                <a:lnTo>
                  <a:pt x="5703" y="53914"/>
                </a:lnTo>
                <a:lnTo>
                  <a:pt x="8092" y="53914"/>
                </a:lnTo>
                <a:close/>
                <a:moveTo>
                  <a:pt x="8092" y="58840"/>
                </a:moveTo>
                <a:lnTo>
                  <a:pt x="5703" y="58840"/>
                </a:lnTo>
                <a:lnTo>
                  <a:pt x="5703" y="56451"/>
                </a:lnTo>
                <a:lnTo>
                  <a:pt x="8092" y="56451"/>
                </a:lnTo>
                <a:close/>
                <a:moveTo>
                  <a:pt x="5554" y="5554"/>
                </a:moveTo>
                <a:lnTo>
                  <a:pt x="3166" y="5554"/>
                </a:lnTo>
                <a:lnTo>
                  <a:pt x="3166" y="3165"/>
                </a:lnTo>
                <a:lnTo>
                  <a:pt x="5554" y="3165"/>
                </a:lnTo>
                <a:close/>
                <a:moveTo>
                  <a:pt x="5554" y="8092"/>
                </a:moveTo>
                <a:lnTo>
                  <a:pt x="3166" y="8092"/>
                </a:lnTo>
                <a:lnTo>
                  <a:pt x="3166" y="5703"/>
                </a:lnTo>
                <a:lnTo>
                  <a:pt x="5554" y="5703"/>
                </a:lnTo>
                <a:close/>
                <a:moveTo>
                  <a:pt x="5554" y="10629"/>
                </a:moveTo>
                <a:lnTo>
                  <a:pt x="3166" y="10629"/>
                </a:lnTo>
                <a:lnTo>
                  <a:pt x="3166" y="8240"/>
                </a:lnTo>
                <a:lnTo>
                  <a:pt x="5554" y="8240"/>
                </a:lnTo>
                <a:close/>
                <a:moveTo>
                  <a:pt x="5554" y="13166"/>
                </a:moveTo>
                <a:lnTo>
                  <a:pt x="3166" y="13166"/>
                </a:lnTo>
                <a:lnTo>
                  <a:pt x="3166" y="10777"/>
                </a:lnTo>
                <a:lnTo>
                  <a:pt x="5554" y="10777"/>
                </a:lnTo>
                <a:close/>
                <a:moveTo>
                  <a:pt x="5554" y="15704"/>
                </a:moveTo>
                <a:lnTo>
                  <a:pt x="3166" y="15704"/>
                </a:lnTo>
                <a:lnTo>
                  <a:pt x="3166" y="13316"/>
                </a:lnTo>
                <a:lnTo>
                  <a:pt x="5554" y="13316"/>
                </a:lnTo>
                <a:close/>
                <a:moveTo>
                  <a:pt x="5554" y="18242"/>
                </a:moveTo>
                <a:lnTo>
                  <a:pt x="3166" y="18242"/>
                </a:lnTo>
                <a:lnTo>
                  <a:pt x="3166" y="15853"/>
                </a:lnTo>
                <a:lnTo>
                  <a:pt x="5554" y="15853"/>
                </a:lnTo>
                <a:close/>
                <a:moveTo>
                  <a:pt x="5554" y="20778"/>
                </a:moveTo>
                <a:lnTo>
                  <a:pt x="3166" y="20778"/>
                </a:lnTo>
                <a:lnTo>
                  <a:pt x="3166" y="18389"/>
                </a:lnTo>
                <a:lnTo>
                  <a:pt x="5554" y="18389"/>
                </a:lnTo>
                <a:close/>
                <a:moveTo>
                  <a:pt x="5554" y="23316"/>
                </a:moveTo>
                <a:lnTo>
                  <a:pt x="3166" y="23316"/>
                </a:lnTo>
                <a:lnTo>
                  <a:pt x="3166" y="20928"/>
                </a:lnTo>
                <a:lnTo>
                  <a:pt x="5554" y="20928"/>
                </a:lnTo>
                <a:close/>
                <a:moveTo>
                  <a:pt x="5554" y="25854"/>
                </a:moveTo>
                <a:lnTo>
                  <a:pt x="3166" y="25854"/>
                </a:lnTo>
                <a:lnTo>
                  <a:pt x="3166" y="23465"/>
                </a:lnTo>
                <a:lnTo>
                  <a:pt x="5554" y="23465"/>
                </a:lnTo>
                <a:close/>
                <a:moveTo>
                  <a:pt x="5554" y="28391"/>
                </a:moveTo>
                <a:lnTo>
                  <a:pt x="3166" y="28391"/>
                </a:lnTo>
                <a:lnTo>
                  <a:pt x="3166" y="26002"/>
                </a:lnTo>
                <a:lnTo>
                  <a:pt x="5554" y="26002"/>
                </a:lnTo>
                <a:close/>
                <a:moveTo>
                  <a:pt x="5554" y="30928"/>
                </a:moveTo>
                <a:lnTo>
                  <a:pt x="3166" y="30928"/>
                </a:lnTo>
                <a:lnTo>
                  <a:pt x="3166" y="28540"/>
                </a:lnTo>
                <a:lnTo>
                  <a:pt x="5554" y="28540"/>
                </a:lnTo>
                <a:close/>
                <a:moveTo>
                  <a:pt x="5554" y="33466"/>
                </a:moveTo>
                <a:lnTo>
                  <a:pt x="3166" y="33466"/>
                </a:lnTo>
                <a:lnTo>
                  <a:pt x="3166" y="31077"/>
                </a:lnTo>
                <a:lnTo>
                  <a:pt x="5554" y="31077"/>
                </a:lnTo>
                <a:close/>
                <a:moveTo>
                  <a:pt x="5554" y="36003"/>
                </a:moveTo>
                <a:lnTo>
                  <a:pt x="3166" y="36003"/>
                </a:lnTo>
                <a:lnTo>
                  <a:pt x="3166" y="33614"/>
                </a:lnTo>
                <a:lnTo>
                  <a:pt x="5554" y="33614"/>
                </a:lnTo>
                <a:close/>
                <a:moveTo>
                  <a:pt x="5554" y="38540"/>
                </a:moveTo>
                <a:lnTo>
                  <a:pt x="3166" y="38540"/>
                </a:lnTo>
                <a:lnTo>
                  <a:pt x="3166" y="36152"/>
                </a:lnTo>
                <a:lnTo>
                  <a:pt x="5554" y="36152"/>
                </a:lnTo>
                <a:close/>
                <a:moveTo>
                  <a:pt x="5554" y="41079"/>
                </a:moveTo>
                <a:lnTo>
                  <a:pt x="3166" y="41079"/>
                </a:lnTo>
                <a:lnTo>
                  <a:pt x="3166" y="38690"/>
                </a:lnTo>
                <a:lnTo>
                  <a:pt x="5554" y="38690"/>
                </a:lnTo>
                <a:close/>
                <a:moveTo>
                  <a:pt x="5554" y="43616"/>
                </a:moveTo>
                <a:lnTo>
                  <a:pt x="3166" y="43616"/>
                </a:lnTo>
                <a:lnTo>
                  <a:pt x="3166" y="41226"/>
                </a:lnTo>
                <a:lnTo>
                  <a:pt x="5554" y="41226"/>
                </a:lnTo>
                <a:close/>
                <a:moveTo>
                  <a:pt x="5554" y="46152"/>
                </a:moveTo>
                <a:lnTo>
                  <a:pt x="3166" y="46152"/>
                </a:lnTo>
                <a:lnTo>
                  <a:pt x="3166" y="43764"/>
                </a:lnTo>
                <a:lnTo>
                  <a:pt x="5554" y="43764"/>
                </a:lnTo>
                <a:close/>
                <a:moveTo>
                  <a:pt x="5554" y="48691"/>
                </a:moveTo>
                <a:lnTo>
                  <a:pt x="3166" y="48691"/>
                </a:lnTo>
                <a:lnTo>
                  <a:pt x="3166" y="46302"/>
                </a:lnTo>
                <a:lnTo>
                  <a:pt x="5554" y="46302"/>
                </a:lnTo>
                <a:close/>
                <a:moveTo>
                  <a:pt x="5554" y="51228"/>
                </a:moveTo>
                <a:lnTo>
                  <a:pt x="3166" y="51228"/>
                </a:lnTo>
                <a:lnTo>
                  <a:pt x="3166" y="48839"/>
                </a:lnTo>
                <a:lnTo>
                  <a:pt x="5554" y="48839"/>
                </a:lnTo>
                <a:close/>
                <a:moveTo>
                  <a:pt x="5554" y="53765"/>
                </a:moveTo>
                <a:lnTo>
                  <a:pt x="3166" y="53765"/>
                </a:lnTo>
                <a:lnTo>
                  <a:pt x="3166" y="51376"/>
                </a:lnTo>
                <a:lnTo>
                  <a:pt x="5554" y="51376"/>
                </a:lnTo>
                <a:close/>
                <a:moveTo>
                  <a:pt x="5554" y="56303"/>
                </a:moveTo>
                <a:lnTo>
                  <a:pt x="3166" y="56303"/>
                </a:lnTo>
                <a:lnTo>
                  <a:pt x="3166" y="53914"/>
                </a:lnTo>
                <a:lnTo>
                  <a:pt x="5554" y="53914"/>
                </a:lnTo>
                <a:close/>
                <a:moveTo>
                  <a:pt x="5554" y="58840"/>
                </a:moveTo>
                <a:lnTo>
                  <a:pt x="3166" y="58840"/>
                </a:lnTo>
                <a:lnTo>
                  <a:pt x="3166" y="56451"/>
                </a:lnTo>
                <a:lnTo>
                  <a:pt x="5554" y="56451"/>
                </a:lnTo>
                <a:close/>
                <a:moveTo>
                  <a:pt x="109437" y="3165"/>
                </a:moveTo>
                <a:lnTo>
                  <a:pt x="109437" y="3017"/>
                </a:lnTo>
                <a:lnTo>
                  <a:pt x="107200" y="3017"/>
                </a:lnTo>
                <a:lnTo>
                  <a:pt x="107200" y="75"/>
                </a:lnTo>
                <a:cubicBezTo>
                  <a:pt x="107200" y="34"/>
                  <a:pt x="107167" y="0"/>
                  <a:pt x="107126" y="0"/>
                </a:cubicBezTo>
                <a:cubicBezTo>
                  <a:pt x="107084" y="0"/>
                  <a:pt x="107051" y="34"/>
                  <a:pt x="107051" y="75"/>
                </a:cubicBezTo>
                <a:lnTo>
                  <a:pt x="107051" y="3017"/>
                </a:lnTo>
                <a:lnTo>
                  <a:pt x="104662" y="3017"/>
                </a:lnTo>
                <a:lnTo>
                  <a:pt x="104662" y="75"/>
                </a:lnTo>
                <a:cubicBezTo>
                  <a:pt x="104662" y="34"/>
                  <a:pt x="104629" y="0"/>
                  <a:pt x="104588" y="0"/>
                </a:cubicBezTo>
                <a:cubicBezTo>
                  <a:pt x="104547" y="0"/>
                  <a:pt x="104514" y="34"/>
                  <a:pt x="104514" y="75"/>
                </a:cubicBezTo>
                <a:lnTo>
                  <a:pt x="104514" y="3017"/>
                </a:lnTo>
                <a:lnTo>
                  <a:pt x="102125" y="3017"/>
                </a:lnTo>
                <a:lnTo>
                  <a:pt x="102125" y="75"/>
                </a:lnTo>
                <a:cubicBezTo>
                  <a:pt x="102125" y="34"/>
                  <a:pt x="102092" y="0"/>
                  <a:pt x="102051" y="0"/>
                </a:cubicBezTo>
                <a:cubicBezTo>
                  <a:pt x="102010" y="0"/>
                  <a:pt x="101977" y="34"/>
                  <a:pt x="101977" y="75"/>
                </a:cubicBezTo>
                <a:lnTo>
                  <a:pt x="101977" y="3017"/>
                </a:lnTo>
                <a:lnTo>
                  <a:pt x="99588" y="3017"/>
                </a:lnTo>
                <a:lnTo>
                  <a:pt x="99588" y="75"/>
                </a:lnTo>
                <a:cubicBezTo>
                  <a:pt x="99588" y="34"/>
                  <a:pt x="99555" y="0"/>
                  <a:pt x="99514" y="0"/>
                </a:cubicBezTo>
                <a:cubicBezTo>
                  <a:pt x="99473" y="0"/>
                  <a:pt x="99439" y="34"/>
                  <a:pt x="99439" y="75"/>
                </a:cubicBezTo>
                <a:lnTo>
                  <a:pt x="99439" y="3017"/>
                </a:lnTo>
                <a:lnTo>
                  <a:pt x="97050" y="3017"/>
                </a:lnTo>
                <a:lnTo>
                  <a:pt x="97050" y="75"/>
                </a:lnTo>
                <a:cubicBezTo>
                  <a:pt x="97050" y="34"/>
                  <a:pt x="97016" y="0"/>
                  <a:pt x="96975" y="0"/>
                </a:cubicBezTo>
                <a:cubicBezTo>
                  <a:pt x="96934" y="0"/>
                  <a:pt x="96901" y="34"/>
                  <a:pt x="96901" y="75"/>
                </a:cubicBezTo>
                <a:lnTo>
                  <a:pt x="96901" y="3017"/>
                </a:lnTo>
                <a:lnTo>
                  <a:pt x="94513" y="3017"/>
                </a:lnTo>
                <a:lnTo>
                  <a:pt x="94513" y="75"/>
                </a:lnTo>
                <a:cubicBezTo>
                  <a:pt x="94513" y="34"/>
                  <a:pt x="94479" y="0"/>
                  <a:pt x="94439" y="0"/>
                </a:cubicBezTo>
                <a:cubicBezTo>
                  <a:pt x="94398" y="0"/>
                  <a:pt x="94364" y="34"/>
                  <a:pt x="94364" y="75"/>
                </a:cubicBezTo>
                <a:lnTo>
                  <a:pt x="94364" y="3017"/>
                </a:lnTo>
                <a:lnTo>
                  <a:pt x="91975" y="3017"/>
                </a:lnTo>
                <a:lnTo>
                  <a:pt x="91975" y="75"/>
                </a:lnTo>
                <a:cubicBezTo>
                  <a:pt x="91975" y="34"/>
                  <a:pt x="91943" y="0"/>
                  <a:pt x="91902" y="0"/>
                </a:cubicBezTo>
                <a:cubicBezTo>
                  <a:pt x="91860" y="0"/>
                  <a:pt x="91826" y="34"/>
                  <a:pt x="91826" y="75"/>
                </a:cubicBezTo>
                <a:lnTo>
                  <a:pt x="91826" y="3017"/>
                </a:lnTo>
                <a:lnTo>
                  <a:pt x="89438" y="3017"/>
                </a:lnTo>
                <a:lnTo>
                  <a:pt x="89438" y="75"/>
                </a:lnTo>
                <a:cubicBezTo>
                  <a:pt x="89438" y="34"/>
                  <a:pt x="89404" y="0"/>
                  <a:pt x="89363" y="0"/>
                </a:cubicBezTo>
                <a:cubicBezTo>
                  <a:pt x="89322" y="0"/>
                  <a:pt x="89289" y="34"/>
                  <a:pt x="89289" y="75"/>
                </a:cubicBezTo>
                <a:lnTo>
                  <a:pt x="89289" y="3017"/>
                </a:lnTo>
                <a:lnTo>
                  <a:pt x="86900" y="3017"/>
                </a:lnTo>
                <a:lnTo>
                  <a:pt x="86900" y="75"/>
                </a:lnTo>
                <a:cubicBezTo>
                  <a:pt x="86900" y="34"/>
                  <a:pt x="86867" y="0"/>
                  <a:pt x="86826" y="0"/>
                </a:cubicBezTo>
                <a:cubicBezTo>
                  <a:pt x="86785" y="0"/>
                  <a:pt x="86752" y="34"/>
                  <a:pt x="86752" y="75"/>
                </a:cubicBezTo>
                <a:lnTo>
                  <a:pt x="86752" y="3017"/>
                </a:lnTo>
                <a:lnTo>
                  <a:pt x="84363" y="3017"/>
                </a:lnTo>
                <a:lnTo>
                  <a:pt x="84363" y="75"/>
                </a:lnTo>
                <a:cubicBezTo>
                  <a:pt x="84363" y="34"/>
                  <a:pt x="84330" y="0"/>
                  <a:pt x="84289" y="0"/>
                </a:cubicBezTo>
                <a:cubicBezTo>
                  <a:pt x="84248" y="0"/>
                  <a:pt x="84215" y="34"/>
                  <a:pt x="84215" y="75"/>
                </a:cubicBezTo>
                <a:lnTo>
                  <a:pt x="84215" y="3017"/>
                </a:lnTo>
                <a:lnTo>
                  <a:pt x="81826" y="3017"/>
                </a:lnTo>
                <a:lnTo>
                  <a:pt x="81826" y="75"/>
                </a:lnTo>
                <a:cubicBezTo>
                  <a:pt x="81826" y="34"/>
                  <a:pt x="81792" y="0"/>
                  <a:pt x="81751" y="0"/>
                </a:cubicBezTo>
                <a:cubicBezTo>
                  <a:pt x="81710" y="0"/>
                  <a:pt x="81677" y="34"/>
                  <a:pt x="81677" y="75"/>
                </a:cubicBezTo>
                <a:lnTo>
                  <a:pt x="81677" y="3017"/>
                </a:lnTo>
                <a:lnTo>
                  <a:pt x="79288" y="3017"/>
                </a:lnTo>
                <a:lnTo>
                  <a:pt x="79288" y="75"/>
                </a:lnTo>
                <a:cubicBezTo>
                  <a:pt x="79288" y="34"/>
                  <a:pt x="79255" y="0"/>
                  <a:pt x="79214" y="0"/>
                </a:cubicBezTo>
                <a:cubicBezTo>
                  <a:pt x="79173" y="0"/>
                  <a:pt x="79139" y="34"/>
                  <a:pt x="79139" y="75"/>
                </a:cubicBezTo>
                <a:lnTo>
                  <a:pt x="79139" y="3017"/>
                </a:lnTo>
                <a:lnTo>
                  <a:pt x="76751" y="3017"/>
                </a:lnTo>
                <a:lnTo>
                  <a:pt x="76751" y="75"/>
                </a:lnTo>
                <a:cubicBezTo>
                  <a:pt x="76751" y="34"/>
                  <a:pt x="76718" y="0"/>
                  <a:pt x="76677" y="0"/>
                </a:cubicBezTo>
                <a:cubicBezTo>
                  <a:pt x="76636" y="0"/>
                  <a:pt x="76603" y="34"/>
                  <a:pt x="76603" y="75"/>
                </a:cubicBezTo>
                <a:lnTo>
                  <a:pt x="76603" y="3017"/>
                </a:lnTo>
                <a:lnTo>
                  <a:pt x="74214" y="3017"/>
                </a:lnTo>
                <a:lnTo>
                  <a:pt x="74214" y="75"/>
                </a:lnTo>
                <a:cubicBezTo>
                  <a:pt x="74214" y="34"/>
                  <a:pt x="74180" y="0"/>
                  <a:pt x="74139" y="0"/>
                </a:cubicBezTo>
                <a:cubicBezTo>
                  <a:pt x="74098" y="0"/>
                  <a:pt x="74065" y="34"/>
                  <a:pt x="74065" y="75"/>
                </a:cubicBezTo>
                <a:lnTo>
                  <a:pt x="74065" y="3017"/>
                </a:lnTo>
                <a:lnTo>
                  <a:pt x="71676" y="3017"/>
                </a:lnTo>
                <a:lnTo>
                  <a:pt x="71676" y="75"/>
                </a:lnTo>
                <a:cubicBezTo>
                  <a:pt x="71676" y="34"/>
                  <a:pt x="71642" y="0"/>
                  <a:pt x="71601" y="0"/>
                </a:cubicBezTo>
                <a:cubicBezTo>
                  <a:pt x="71560" y="0"/>
                  <a:pt x="71527" y="34"/>
                  <a:pt x="71527" y="75"/>
                </a:cubicBezTo>
                <a:lnTo>
                  <a:pt x="71527" y="3017"/>
                </a:lnTo>
                <a:lnTo>
                  <a:pt x="69139" y="3017"/>
                </a:lnTo>
                <a:lnTo>
                  <a:pt x="69139" y="75"/>
                </a:lnTo>
                <a:cubicBezTo>
                  <a:pt x="69139" y="34"/>
                  <a:pt x="69106" y="0"/>
                  <a:pt x="69064" y="0"/>
                </a:cubicBezTo>
                <a:cubicBezTo>
                  <a:pt x="69024" y="0"/>
                  <a:pt x="68990" y="34"/>
                  <a:pt x="68990" y="75"/>
                </a:cubicBezTo>
                <a:lnTo>
                  <a:pt x="68990" y="3017"/>
                </a:lnTo>
                <a:lnTo>
                  <a:pt x="66601" y="3017"/>
                </a:lnTo>
                <a:lnTo>
                  <a:pt x="66601" y="75"/>
                </a:lnTo>
                <a:cubicBezTo>
                  <a:pt x="66601" y="34"/>
                  <a:pt x="66568" y="0"/>
                  <a:pt x="66527" y="0"/>
                </a:cubicBezTo>
                <a:cubicBezTo>
                  <a:pt x="66486" y="0"/>
                  <a:pt x="66452" y="34"/>
                  <a:pt x="66452" y="75"/>
                </a:cubicBezTo>
                <a:lnTo>
                  <a:pt x="66452" y="3017"/>
                </a:lnTo>
                <a:lnTo>
                  <a:pt x="64064" y="3017"/>
                </a:lnTo>
                <a:lnTo>
                  <a:pt x="64064" y="75"/>
                </a:lnTo>
                <a:cubicBezTo>
                  <a:pt x="64064" y="34"/>
                  <a:pt x="64030" y="0"/>
                  <a:pt x="63989" y="0"/>
                </a:cubicBezTo>
                <a:cubicBezTo>
                  <a:pt x="63948" y="0"/>
                  <a:pt x="63915" y="34"/>
                  <a:pt x="63915" y="75"/>
                </a:cubicBezTo>
                <a:lnTo>
                  <a:pt x="63915" y="3017"/>
                </a:lnTo>
                <a:lnTo>
                  <a:pt x="61526" y="3017"/>
                </a:lnTo>
                <a:lnTo>
                  <a:pt x="61526" y="75"/>
                </a:lnTo>
                <a:cubicBezTo>
                  <a:pt x="61526" y="34"/>
                  <a:pt x="61493" y="0"/>
                  <a:pt x="61452" y="0"/>
                </a:cubicBezTo>
                <a:cubicBezTo>
                  <a:pt x="61411" y="0"/>
                  <a:pt x="61378" y="34"/>
                  <a:pt x="61378" y="75"/>
                </a:cubicBezTo>
                <a:lnTo>
                  <a:pt x="61378" y="3017"/>
                </a:lnTo>
                <a:lnTo>
                  <a:pt x="58989" y="3017"/>
                </a:lnTo>
                <a:lnTo>
                  <a:pt x="58989" y="75"/>
                </a:lnTo>
                <a:cubicBezTo>
                  <a:pt x="58989" y="34"/>
                  <a:pt x="58956" y="0"/>
                  <a:pt x="58915" y="0"/>
                </a:cubicBezTo>
                <a:lnTo>
                  <a:pt x="58915" y="0"/>
                </a:lnTo>
                <a:cubicBezTo>
                  <a:pt x="58874" y="0"/>
                  <a:pt x="58840" y="34"/>
                  <a:pt x="58840" y="75"/>
                </a:cubicBezTo>
                <a:lnTo>
                  <a:pt x="58840" y="3017"/>
                </a:lnTo>
                <a:lnTo>
                  <a:pt x="56452" y="3017"/>
                </a:lnTo>
                <a:lnTo>
                  <a:pt x="56452" y="75"/>
                </a:lnTo>
                <a:cubicBezTo>
                  <a:pt x="56452" y="34"/>
                  <a:pt x="56417" y="0"/>
                  <a:pt x="56377" y="0"/>
                </a:cubicBezTo>
                <a:cubicBezTo>
                  <a:pt x="56336" y="0"/>
                  <a:pt x="56303" y="34"/>
                  <a:pt x="56303" y="75"/>
                </a:cubicBezTo>
                <a:lnTo>
                  <a:pt x="56303" y="3017"/>
                </a:lnTo>
                <a:lnTo>
                  <a:pt x="53914" y="3017"/>
                </a:lnTo>
                <a:lnTo>
                  <a:pt x="53914" y="75"/>
                </a:lnTo>
                <a:cubicBezTo>
                  <a:pt x="53914" y="34"/>
                  <a:pt x="53881" y="0"/>
                  <a:pt x="53840" y="0"/>
                </a:cubicBezTo>
                <a:cubicBezTo>
                  <a:pt x="53799" y="0"/>
                  <a:pt x="53766" y="34"/>
                  <a:pt x="53766" y="75"/>
                </a:cubicBezTo>
                <a:lnTo>
                  <a:pt x="53766" y="3017"/>
                </a:lnTo>
                <a:lnTo>
                  <a:pt x="51376" y="3017"/>
                </a:lnTo>
                <a:lnTo>
                  <a:pt x="51376" y="75"/>
                </a:lnTo>
                <a:cubicBezTo>
                  <a:pt x="51376" y="34"/>
                  <a:pt x="51344" y="0"/>
                  <a:pt x="51303" y="0"/>
                </a:cubicBezTo>
                <a:cubicBezTo>
                  <a:pt x="51262" y="0"/>
                  <a:pt x="51228" y="34"/>
                  <a:pt x="51228" y="75"/>
                </a:cubicBezTo>
                <a:lnTo>
                  <a:pt x="51228" y="3017"/>
                </a:lnTo>
                <a:lnTo>
                  <a:pt x="48839" y="3017"/>
                </a:lnTo>
                <a:lnTo>
                  <a:pt x="48839" y="75"/>
                </a:lnTo>
                <a:cubicBezTo>
                  <a:pt x="48839" y="34"/>
                  <a:pt x="48806" y="0"/>
                  <a:pt x="48764" y="0"/>
                </a:cubicBezTo>
                <a:cubicBezTo>
                  <a:pt x="48723" y="0"/>
                  <a:pt x="48691" y="34"/>
                  <a:pt x="48691" y="75"/>
                </a:cubicBezTo>
                <a:lnTo>
                  <a:pt x="48691" y="3017"/>
                </a:lnTo>
                <a:lnTo>
                  <a:pt x="46302" y="3017"/>
                </a:lnTo>
                <a:lnTo>
                  <a:pt x="46302" y="75"/>
                </a:lnTo>
                <a:cubicBezTo>
                  <a:pt x="46302" y="34"/>
                  <a:pt x="46269" y="0"/>
                  <a:pt x="46227" y="0"/>
                </a:cubicBezTo>
                <a:cubicBezTo>
                  <a:pt x="46187" y="0"/>
                  <a:pt x="46153" y="34"/>
                  <a:pt x="46153" y="75"/>
                </a:cubicBezTo>
                <a:lnTo>
                  <a:pt x="46153" y="3017"/>
                </a:lnTo>
                <a:lnTo>
                  <a:pt x="43764" y="3017"/>
                </a:lnTo>
                <a:lnTo>
                  <a:pt x="43764" y="75"/>
                </a:lnTo>
                <a:cubicBezTo>
                  <a:pt x="43764" y="34"/>
                  <a:pt x="43732" y="0"/>
                  <a:pt x="43691" y="0"/>
                </a:cubicBezTo>
                <a:cubicBezTo>
                  <a:pt x="43650" y="0"/>
                  <a:pt x="43616" y="34"/>
                  <a:pt x="43616" y="75"/>
                </a:cubicBezTo>
                <a:lnTo>
                  <a:pt x="43616" y="3017"/>
                </a:lnTo>
                <a:lnTo>
                  <a:pt x="41227" y="3017"/>
                </a:lnTo>
                <a:lnTo>
                  <a:pt x="41227" y="75"/>
                </a:lnTo>
                <a:cubicBezTo>
                  <a:pt x="41227" y="34"/>
                  <a:pt x="41194" y="0"/>
                  <a:pt x="41153" y="0"/>
                </a:cubicBezTo>
                <a:cubicBezTo>
                  <a:pt x="41111" y="0"/>
                  <a:pt x="41078" y="34"/>
                  <a:pt x="41078" y="75"/>
                </a:cubicBezTo>
                <a:lnTo>
                  <a:pt x="41078" y="3017"/>
                </a:lnTo>
                <a:lnTo>
                  <a:pt x="38689" y="3017"/>
                </a:lnTo>
                <a:lnTo>
                  <a:pt x="38689" y="75"/>
                </a:lnTo>
                <a:cubicBezTo>
                  <a:pt x="38689" y="34"/>
                  <a:pt x="38656" y="0"/>
                  <a:pt x="38615" y="0"/>
                </a:cubicBezTo>
                <a:cubicBezTo>
                  <a:pt x="38574" y="0"/>
                  <a:pt x="38541" y="34"/>
                  <a:pt x="38541" y="75"/>
                </a:cubicBezTo>
                <a:lnTo>
                  <a:pt x="38541" y="3017"/>
                </a:lnTo>
                <a:lnTo>
                  <a:pt x="36152" y="3017"/>
                </a:lnTo>
                <a:lnTo>
                  <a:pt x="36152" y="75"/>
                </a:lnTo>
                <a:cubicBezTo>
                  <a:pt x="36152" y="34"/>
                  <a:pt x="36119" y="0"/>
                  <a:pt x="36078" y="0"/>
                </a:cubicBezTo>
                <a:cubicBezTo>
                  <a:pt x="36037" y="0"/>
                  <a:pt x="36004" y="34"/>
                  <a:pt x="36004" y="75"/>
                </a:cubicBezTo>
                <a:lnTo>
                  <a:pt x="36004" y="3017"/>
                </a:lnTo>
                <a:lnTo>
                  <a:pt x="33615" y="3017"/>
                </a:lnTo>
                <a:lnTo>
                  <a:pt x="33615" y="75"/>
                </a:lnTo>
                <a:cubicBezTo>
                  <a:pt x="33615" y="34"/>
                  <a:pt x="33582" y="0"/>
                  <a:pt x="33541" y="0"/>
                </a:cubicBezTo>
                <a:cubicBezTo>
                  <a:pt x="33500" y="0"/>
                  <a:pt x="33466" y="34"/>
                  <a:pt x="33466" y="75"/>
                </a:cubicBezTo>
                <a:lnTo>
                  <a:pt x="33466" y="3017"/>
                </a:lnTo>
                <a:lnTo>
                  <a:pt x="31077" y="3017"/>
                </a:lnTo>
                <a:lnTo>
                  <a:pt x="31077" y="75"/>
                </a:lnTo>
                <a:cubicBezTo>
                  <a:pt x="31077" y="34"/>
                  <a:pt x="31044" y="0"/>
                  <a:pt x="31003" y="0"/>
                </a:cubicBezTo>
                <a:cubicBezTo>
                  <a:pt x="30962" y="0"/>
                  <a:pt x="30928" y="34"/>
                  <a:pt x="30928" y="75"/>
                </a:cubicBezTo>
                <a:lnTo>
                  <a:pt x="30928" y="3017"/>
                </a:lnTo>
                <a:lnTo>
                  <a:pt x="28540" y="3017"/>
                </a:lnTo>
                <a:lnTo>
                  <a:pt x="28540" y="75"/>
                </a:lnTo>
                <a:cubicBezTo>
                  <a:pt x="28540" y="34"/>
                  <a:pt x="28507" y="0"/>
                  <a:pt x="28466" y="0"/>
                </a:cubicBezTo>
                <a:cubicBezTo>
                  <a:pt x="28425" y="0"/>
                  <a:pt x="28391" y="34"/>
                  <a:pt x="28391" y="75"/>
                </a:cubicBezTo>
                <a:lnTo>
                  <a:pt x="28391" y="3017"/>
                </a:lnTo>
                <a:lnTo>
                  <a:pt x="26002" y="3017"/>
                </a:lnTo>
                <a:lnTo>
                  <a:pt x="26002" y="75"/>
                </a:lnTo>
                <a:cubicBezTo>
                  <a:pt x="26002" y="34"/>
                  <a:pt x="25970" y="0"/>
                  <a:pt x="25929" y="0"/>
                </a:cubicBezTo>
                <a:cubicBezTo>
                  <a:pt x="25888" y="0"/>
                  <a:pt x="25854" y="34"/>
                  <a:pt x="25854" y="75"/>
                </a:cubicBezTo>
                <a:lnTo>
                  <a:pt x="25854" y="3017"/>
                </a:lnTo>
                <a:lnTo>
                  <a:pt x="23465" y="3017"/>
                </a:lnTo>
                <a:lnTo>
                  <a:pt x="23465" y="75"/>
                </a:lnTo>
                <a:cubicBezTo>
                  <a:pt x="23465" y="34"/>
                  <a:pt x="23431" y="0"/>
                  <a:pt x="23390" y="0"/>
                </a:cubicBezTo>
                <a:cubicBezTo>
                  <a:pt x="23349" y="0"/>
                  <a:pt x="23316" y="34"/>
                  <a:pt x="23316" y="75"/>
                </a:cubicBezTo>
                <a:lnTo>
                  <a:pt x="23316" y="3017"/>
                </a:lnTo>
                <a:lnTo>
                  <a:pt x="20928" y="3017"/>
                </a:lnTo>
                <a:lnTo>
                  <a:pt x="20928" y="75"/>
                </a:lnTo>
                <a:cubicBezTo>
                  <a:pt x="20928" y="34"/>
                  <a:pt x="20894" y="0"/>
                  <a:pt x="20854" y="0"/>
                </a:cubicBezTo>
                <a:cubicBezTo>
                  <a:pt x="20812" y="0"/>
                  <a:pt x="20779" y="34"/>
                  <a:pt x="20779" y="75"/>
                </a:cubicBezTo>
                <a:lnTo>
                  <a:pt x="20779" y="3017"/>
                </a:lnTo>
                <a:lnTo>
                  <a:pt x="18390" y="3017"/>
                </a:lnTo>
                <a:lnTo>
                  <a:pt x="18390" y="75"/>
                </a:lnTo>
                <a:cubicBezTo>
                  <a:pt x="18390" y="34"/>
                  <a:pt x="18357" y="0"/>
                  <a:pt x="18316" y="0"/>
                </a:cubicBezTo>
                <a:cubicBezTo>
                  <a:pt x="18275" y="0"/>
                  <a:pt x="18242" y="34"/>
                  <a:pt x="18242" y="75"/>
                </a:cubicBezTo>
                <a:lnTo>
                  <a:pt x="18242" y="3017"/>
                </a:lnTo>
                <a:lnTo>
                  <a:pt x="15853" y="3017"/>
                </a:lnTo>
                <a:lnTo>
                  <a:pt x="15853" y="75"/>
                </a:lnTo>
                <a:cubicBezTo>
                  <a:pt x="15853" y="34"/>
                  <a:pt x="15819" y="0"/>
                  <a:pt x="15778" y="0"/>
                </a:cubicBezTo>
                <a:cubicBezTo>
                  <a:pt x="15737" y="0"/>
                  <a:pt x="15704" y="34"/>
                  <a:pt x="15704" y="75"/>
                </a:cubicBezTo>
                <a:lnTo>
                  <a:pt x="15704" y="3017"/>
                </a:lnTo>
                <a:lnTo>
                  <a:pt x="13315" y="3017"/>
                </a:lnTo>
                <a:lnTo>
                  <a:pt x="13315" y="75"/>
                </a:lnTo>
                <a:cubicBezTo>
                  <a:pt x="13315" y="34"/>
                  <a:pt x="13282" y="0"/>
                  <a:pt x="13241" y="0"/>
                </a:cubicBezTo>
                <a:cubicBezTo>
                  <a:pt x="13200" y="0"/>
                  <a:pt x="13167" y="34"/>
                  <a:pt x="13167" y="75"/>
                </a:cubicBezTo>
                <a:lnTo>
                  <a:pt x="13167" y="3017"/>
                </a:lnTo>
                <a:lnTo>
                  <a:pt x="10778" y="3017"/>
                </a:lnTo>
                <a:lnTo>
                  <a:pt x="10778" y="75"/>
                </a:lnTo>
                <a:cubicBezTo>
                  <a:pt x="10778" y="34"/>
                  <a:pt x="10745" y="0"/>
                  <a:pt x="10704" y="0"/>
                </a:cubicBezTo>
                <a:cubicBezTo>
                  <a:pt x="10663" y="0"/>
                  <a:pt x="10630" y="34"/>
                  <a:pt x="10630" y="75"/>
                </a:cubicBezTo>
                <a:lnTo>
                  <a:pt x="10630" y="3017"/>
                </a:lnTo>
                <a:lnTo>
                  <a:pt x="8241" y="3017"/>
                </a:lnTo>
                <a:lnTo>
                  <a:pt x="8241" y="75"/>
                </a:lnTo>
                <a:cubicBezTo>
                  <a:pt x="8241" y="34"/>
                  <a:pt x="8207" y="0"/>
                  <a:pt x="8166" y="0"/>
                </a:cubicBezTo>
                <a:cubicBezTo>
                  <a:pt x="8125" y="0"/>
                  <a:pt x="8092" y="34"/>
                  <a:pt x="8092" y="75"/>
                </a:cubicBezTo>
                <a:lnTo>
                  <a:pt x="8092" y="3017"/>
                </a:lnTo>
                <a:lnTo>
                  <a:pt x="5703" y="3017"/>
                </a:lnTo>
                <a:lnTo>
                  <a:pt x="5703" y="75"/>
                </a:lnTo>
                <a:cubicBezTo>
                  <a:pt x="5703" y="34"/>
                  <a:pt x="5670" y="0"/>
                  <a:pt x="5629" y="0"/>
                </a:cubicBezTo>
                <a:cubicBezTo>
                  <a:pt x="5588" y="0"/>
                  <a:pt x="5554" y="34"/>
                  <a:pt x="5554" y="75"/>
                </a:cubicBezTo>
                <a:lnTo>
                  <a:pt x="5554" y="3017"/>
                </a:lnTo>
                <a:lnTo>
                  <a:pt x="3166" y="3017"/>
                </a:lnTo>
                <a:lnTo>
                  <a:pt x="3166" y="75"/>
                </a:lnTo>
                <a:cubicBezTo>
                  <a:pt x="3166" y="34"/>
                  <a:pt x="3133" y="0"/>
                  <a:pt x="3092" y="0"/>
                </a:cubicBezTo>
                <a:cubicBezTo>
                  <a:pt x="3051" y="0"/>
                  <a:pt x="3018" y="34"/>
                  <a:pt x="3018" y="75"/>
                </a:cubicBezTo>
                <a:lnTo>
                  <a:pt x="3018" y="3017"/>
                </a:lnTo>
                <a:lnTo>
                  <a:pt x="75" y="3017"/>
                </a:lnTo>
                <a:cubicBezTo>
                  <a:pt x="34" y="3017"/>
                  <a:pt x="1" y="3050"/>
                  <a:pt x="1" y="3091"/>
                </a:cubicBezTo>
                <a:cubicBezTo>
                  <a:pt x="1" y="3132"/>
                  <a:pt x="34" y="3165"/>
                  <a:pt x="75" y="3165"/>
                </a:cubicBezTo>
                <a:lnTo>
                  <a:pt x="3018" y="3165"/>
                </a:lnTo>
                <a:lnTo>
                  <a:pt x="3018" y="5554"/>
                </a:lnTo>
                <a:lnTo>
                  <a:pt x="75" y="5554"/>
                </a:lnTo>
                <a:cubicBezTo>
                  <a:pt x="34" y="5554"/>
                  <a:pt x="1" y="5587"/>
                  <a:pt x="1" y="5628"/>
                </a:cubicBezTo>
                <a:cubicBezTo>
                  <a:pt x="1" y="5670"/>
                  <a:pt x="34" y="5703"/>
                  <a:pt x="75" y="5703"/>
                </a:cubicBezTo>
                <a:lnTo>
                  <a:pt x="3018" y="5703"/>
                </a:lnTo>
                <a:lnTo>
                  <a:pt x="3018" y="8092"/>
                </a:lnTo>
                <a:lnTo>
                  <a:pt x="75" y="8092"/>
                </a:lnTo>
                <a:cubicBezTo>
                  <a:pt x="34" y="8092"/>
                  <a:pt x="1" y="8125"/>
                  <a:pt x="1" y="8166"/>
                </a:cubicBezTo>
                <a:cubicBezTo>
                  <a:pt x="1" y="8207"/>
                  <a:pt x="34" y="8240"/>
                  <a:pt x="75" y="8240"/>
                </a:cubicBezTo>
                <a:lnTo>
                  <a:pt x="3018" y="8240"/>
                </a:lnTo>
                <a:lnTo>
                  <a:pt x="3018" y="10629"/>
                </a:lnTo>
                <a:lnTo>
                  <a:pt x="75" y="10629"/>
                </a:lnTo>
                <a:cubicBezTo>
                  <a:pt x="34" y="10629"/>
                  <a:pt x="1" y="10662"/>
                  <a:pt x="1" y="10703"/>
                </a:cubicBezTo>
                <a:cubicBezTo>
                  <a:pt x="1" y="10744"/>
                  <a:pt x="34" y="10777"/>
                  <a:pt x="75" y="10777"/>
                </a:cubicBezTo>
                <a:lnTo>
                  <a:pt x="3018" y="10777"/>
                </a:lnTo>
                <a:lnTo>
                  <a:pt x="3018" y="13166"/>
                </a:lnTo>
                <a:lnTo>
                  <a:pt x="75" y="13166"/>
                </a:lnTo>
                <a:cubicBezTo>
                  <a:pt x="34" y="13166"/>
                  <a:pt x="1" y="13199"/>
                  <a:pt x="1" y="13240"/>
                </a:cubicBezTo>
                <a:cubicBezTo>
                  <a:pt x="1" y="13282"/>
                  <a:pt x="34" y="13316"/>
                  <a:pt x="75" y="13316"/>
                </a:cubicBezTo>
                <a:lnTo>
                  <a:pt x="3018" y="13316"/>
                </a:lnTo>
                <a:lnTo>
                  <a:pt x="3018" y="15704"/>
                </a:lnTo>
                <a:lnTo>
                  <a:pt x="75" y="15704"/>
                </a:lnTo>
                <a:cubicBezTo>
                  <a:pt x="34" y="15704"/>
                  <a:pt x="1" y="15737"/>
                  <a:pt x="1" y="15778"/>
                </a:cubicBezTo>
                <a:cubicBezTo>
                  <a:pt x="1" y="15819"/>
                  <a:pt x="34" y="15853"/>
                  <a:pt x="75" y="15853"/>
                </a:cubicBezTo>
                <a:lnTo>
                  <a:pt x="3018" y="15853"/>
                </a:lnTo>
                <a:lnTo>
                  <a:pt x="3018" y="18242"/>
                </a:lnTo>
                <a:lnTo>
                  <a:pt x="75" y="18242"/>
                </a:lnTo>
                <a:cubicBezTo>
                  <a:pt x="34" y="18242"/>
                  <a:pt x="1" y="18275"/>
                  <a:pt x="1" y="18316"/>
                </a:cubicBezTo>
                <a:cubicBezTo>
                  <a:pt x="1" y="18357"/>
                  <a:pt x="34" y="18389"/>
                  <a:pt x="75" y="18389"/>
                </a:cubicBezTo>
                <a:lnTo>
                  <a:pt x="3018" y="18389"/>
                </a:lnTo>
                <a:lnTo>
                  <a:pt x="3018" y="20778"/>
                </a:lnTo>
                <a:lnTo>
                  <a:pt x="75" y="20778"/>
                </a:lnTo>
                <a:cubicBezTo>
                  <a:pt x="34" y="20778"/>
                  <a:pt x="1" y="20812"/>
                  <a:pt x="1" y="20853"/>
                </a:cubicBezTo>
                <a:cubicBezTo>
                  <a:pt x="1" y="20894"/>
                  <a:pt x="34" y="20928"/>
                  <a:pt x="75" y="20928"/>
                </a:cubicBezTo>
                <a:lnTo>
                  <a:pt x="3018" y="20928"/>
                </a:lnTo>
                <a:lnTo>
                  <a:pt x="3018" y="23316"/>
                </a:lnTo>
                <a:lnTo>
                  <a:pt x="75" y="23316"/>
                </a:lnTo>
                <a:cubicBezTo>
                  <a:pt x="34" y="23316"/>
                  <a:pt x="1" y="23350"/>
                  <a:pt x="1" y="23391"/>
                </a:cubicBezTo>
                <a:cubicBezTo>
                  <a:pt x="1" y="23432"/>
                  <a:pt x="34" y="23465"/>
                  <a:pt x="75" y="23465"/>
                </a:cubicBezTo>
                <a:lnTo>
                  <a:pt x="3018" y="23465"/>
                </a:lnTo>
                <a:lnTo>
                  <a:pt x="3018" y="25854"/>
                </a:lnTo>
                <a:lnTo>
                  <a:pt x="75" y="25854"/>
                </a:lnTo>
                <a:cubicBezTo>
                  <a:pt x="34" y="25854"/>
                  <a:pt x="1" y="25887"/>
                  <a:pt x="1" y="25928"/>
                </a:cubicBezTo>
                <a:cubicBezTo>
                  <a:pt x="1" y="25969"/>
                  <a:pt x="34" y="26002"/>
                  <a:pt x="75" y="26002"/>
                </a:cubicBezTo>
                <a:lnTo>
                  <a:pt x="3018" y="26002"/>
                </a:lnTo>
                <a:lnTo>
                  <a:pt x="3018" y="28391"/>
                </a:lnTo>
                <a:lnTo>
                  <a:pt x="75" y="28391"/>
                </a:lnTo>
                <a:cubicBezTo>
                  <a:pt x="34" y="28391"/>
                  <a:pt x="1" y="28424"/>
                  <a:pt x="1" y="28465"/>
                </a:cubicBezTo>
                <a:cubicBezTo>
                  <a:pt x="1" y="28506"/>
                  <a:pt x="34" y="28540"/>
                  <a:pt x="75" y="28540"/>
                </a:cubicBezTo>
                <a:lnTo>
                  <a:pt x="3018" y="28540"/>
                </a:lnTo>
                <a:lnTo>
                  <a:pt x="3018" y="30928"/>
                </a:lnTo>
                <a:lnTo>
                  <a:pt x="75" y="30928"/>
                </a:lnTo>
                <a:cubicBezTo>
                  <a:pt x="34" y="30928"/>
                  <a:pt x="1" y="30962"/>
                  <a:pt x="1" y="31003"/>
                </a:cubicBezTo>
                <a:cubicBezTo>
                  <a:pt x="1" y="31044"/>
                  <a:pt x="34" y="31077"/>
                  <a:pt x="75" y="31077"/>
                </a:cubicBezTo>
                <a:lnTo>
                  <a:pt x="3018" y="31077"/>
                </a:lnTo>
                <a:lnTo>
                  <a:pt x="3018" y="33466"/>
                </a:lnTo>
                <a:lnTo>
                  <a:pt x="75" y="33466"/>
                </a:lnTo>
                <a:cubicBezTo>
                  <a:pt x="34" y="33466"/>
                  <a:pt x="1" y="33499"/>
                  <a:pt x="1" y="33540"/>
                </a:cubicBezTo>
                <a:cubicBezTo>
                  <a:pt x="1" y="33581"/>
                  <a:pt x="34" y="33614"/>
                  <a:pt x="75" y="33614"/>
                </a:cubicBezTo>
                <a:lnTo>
                  <a:pt x="3018" y="33614"/>
                </a:lnTo>
                <a:lnTo>
                  <a:pt x="3018" y="36003"/>
                </a:lnTo>
                <a:lnTo>
                  <a:pt x="75" y="36003"/>
                </a:lnTo>
                <a:cubicBezTo>
                  <a:pt x="34" y="36003"/>
                  <a:pt x="1" y="36037"/>
                  <a:pt x="1" y="36078"/>
                </a:cubicBezTo>
                <a:cubicBezTo>
                  <a:pt x="1" y="36119"/>
                  <a:pt x="34" y="36152"/>
                  <a:pt x="75" y="36152"/>
                </a:cubicBezTo>
                <a:lnTo>
                  <a:pt x="3018" y="36152"/>
                </a:lnTo>
                <a:lnTo>
                  <a:pt x="3018" y="38540"/>
                </a:lnTo>
                <a:lnTo>
                  <a:pt x="75" y="38540"/>
                </a:lnTo>
                <a:cubicBezTo>
                  <a:pt x="34" y="38540"/>
                  <a:pt x="1" y="38574"/>
                  <a:pt x="1" y="38615"/>
                </a:cubicBezTo>
                <a:cubicBezTo>
                  <a:pt x="1" y="38656"/>
                  <a:pt x="34" y="38690"/>
                  <a:pt x="75" y="38690"/>
                </a:cubicBezTo>
                <a:lnTo>
                  <a:pt x="3018" y="38690"/>
                </a:lnTo>
                <a:lnTo>
                  <a:pt x="3018" y="41079"/>
                </a:lnTo>
                <a:lnTo>
                  <a:pt x="75" y="41079"/>
                </a:lnTo>
                <a:cubicBezTo>
                  <a:pt x="34" y="41079"/>
                  <a:pt x="1" y="41111"/>
                  <a:pt x="1" y="41152"/>
                </a:cubicBezTo>
                <a:cubicBezTo>
                  <a:pt x="1" y="41193"/>
                  <a:pt x="34" y="41226"/>
                  <a:pt x="75" y="41226"/>
                </a:cubicBezTo>
                <a:lnTo>
                  <a:pt x="3018" y="41226"/>
                </a:lnTo>
                <a:lnTo>
                  <a:pt x="3018" y="43616"/>
                </a:lnTo>
                <a:lnTo>
                  <a:pt x="75" y="43616"/>
                </a:lnTo>
                <a:cubicBezTo>
                  <a:pt x="34" y="43616"/>
                  <a:pt x="1" y="43649"/>
                  <a:pt x="1" y="43690"/>
                </a:cubicBezTo>
                <a:cubicBezTo>
                  <a:pt x="1" y="43731"/>
                  <a:pt x="34" y="43764"/>
                  <a:pt x="75" y="43764"/>
                </a:cubicBezTo>
                <a:lnTo>
                  <a:pt x="3018" y="43764"/>
                </a:lnTo>
                <a:lnTo>
                  <a:pt x="3018" y="46152"/>
                </a:lnTo>
                <a:lnTo>
                  <a:pt x="75" y="46152"/>
                </a:lnTo>
                <a:cubicBezTo>
                  <a:pt x="34" y="46152"/>
                  <a:pt x="1" y="46187"/>
                  <a:pt x="1" y="46228"/>
                </a:cubicBezTo>
                <a:cubicBezTo>
                  <a:pt x="1" y="46269"/>
                  <a:pt x="34" y="46302"/>
                  <a:pt x="75" y="46302"/>
                </a:cubicBezTo>
                <a:lnTo>
                  <a:pt x="3018" y="46302"/>
                </a:lnTo>
                <a:lnTo>
                  <a:pt x="3018" y="48691"/>
                </a:lnTo>
                <a:lnTo>
                  <a:pt x="75" y="48691"/>
                </a:lnTo>
                <a:cubicBezTo>
                  <a:pt x="34" y="48691"/>
                  <a:pt x="1" y="48724"/>
                  <a:pt x="1" y="48764"/>
                </a:cubicBezTo>
                <a:cubicBezTo>
                  <a:pt x="1" y="48805"/>
                  <a:pt x="34" y="48839"/>
                  <a:pt x="75" y="48839"/>
                </a:cubicBezTo>
                <a:lnTo>
                  <a:pt x="3018" y="48839"/>
                </a:lnTo>
                <a:lnTo>
                  <a:pt x="3018" y="51228"/>
                </a:lnTo>
                <a:lnTo>
                  <a:pt x="75" y="51228"/>
                </a:lnTo>
                <a:cubicBezTo>
                  <a:pt x="34" y="51228"/>
                  <a:pt x="1" y="51261"/>
                  <a:pt x="1" y="51302"/>
                </a:cubicBezTo>
                <a:cubicBezTo>
                  <a:pt x="1" y="51343"/>
                  <a:pt x="34" y="51376"/>
                  <a:pt x="75" y="51376"/>
                </a:cubicBezTo>
                <a:lnTo>
                  <a:pt x="3018" y="51376"/>
                </a:lnTo>
                <a:lnTo>
                  <a:pt x="3018" y="53765"/>
                </a:lnTo>
                <a:lnTo>
                  <a:pt x="75" y="53765"/>
                </a:lnTo>
                <a:cubicBezTo>
                  <a:pt x="34" y="53765"/>
                  <a:pt x="1" y="53799"/>
                  <a:pt x="1" y="53840"/>
                </a:cubicBezTo>
                <a:cubicBezTo>
                  <a:pt x="1" y="53881"/>
                  <a:pt x="34" y="53914"/>
                  <a:pt x="75" y="53914"/>
                </a:cubicBezTo>
                <a:lnTo>
                  <a:pt x="3018" y="53914"/>
                </a:lnTo>
                <a:lnTo>
                  <a:pt x="3018" y="56303"/>
                </a:lnTo>
                <a:lnTo>
                  <a:pt x="75" y="56303"/>
                </a:lnTo>
                <a:cubicBezTo>
                  <a:pt x="34" y="56303"/>
                  <a:pt x="1" y="56336"/>
                  <a:pt x="1" y="56377"/>
                </a:cubicBezTo>
                <a:cubicBezTo>
                  <a:pt x="1" y="56418"/>
                  <a:pt x="34" y="56451"/>
                  <a:pt x="75" y="56451"/>
                </a:cubicBezTo>
                <a:lnTo>
                  <a:pt x="3018" y="56451"/>
                </a:lnTo>
                <a:lnTo>
                  <a:pt x="3018" y="58840"/>
                </a:lnTo>
                <a:lnTo>
                  <a:pt x="75" y="58840"/>
                </a:lnTo>
                <a:cubicBezTo>
                  <a:pt x="34" y="58840"/>
                  <a:pt x="1" y="58873"/>
                  <a:pt x="1" y="58914"/>
                </a:cubicBezTo>
                <a:cubicBezTo>
                  <a:pt x="1" y="58955"/>
                  <a:pt x="34" y="58988"/>
                  <a:pt x="75" y="58988"/>
                </a:cubicBezTo>
                <a:lnTo>
                  <a:pt x="3018" y="58988"/>
                </a:lnTo>
                <a:lnTo>
                  <a:pt x="3018" y="61558"/>
                </a:lnTo>
                <a:lnTo>
                  <a:pt x="3166" y="61558"/>
                </a:lnTo>
                <a:lnTo>
                  <a:pt x="3166" y="58988"/>
                </a:lnTo>
                <a:lnTo>
                  <a:pt x="5554" y="58988"/>
                </a:lnTo>
                <a:lnTo>
                  <a:pt x="5554" y="61558"/>
                </a:lnTo>
                <a:lnTo>
                  <a:pt x="5703" y="61558"/>
                </a:lnTo>
                <a:lnTo>
                  <a:pt x="5703" y="58988"/>
                </a:lnTo>
                <a:lnTo>
                  <a:pt x="8092" y="58988"/>
                </a:lnTo>
                <a:lnTo>
                  <a:pt x="8092" y="61558"/>
                </a:lnTo>
                <a:lnTo>
                  <a:pt x="8241" y="61558"/>
                </a:lnTo>
                <a:lnTo>
                  <a:pt x="8241" y="58988"/>
                </a:lnTo>
                <a:lnTo>
                  <a:pt x="10630" y="58988"/>
                </a:lnTo>
                <a:lnTo>
                  <a:pt x="10630" y="61558"/>
                </a:lnTo>
                <a:lnTo>
                  <a:pt x="10778" y="61558"/>
                </a:lnTo>
                <a:lnTo>
                  <a:pt x="10778" y="58988"/>
                </a:lnTo>
                <a:lnTo>
                  <a:pt x="13167" y="58988"/>
                </a:lnTo>
                <a:lnTo>
                  <a:pt x="13167" y="61558"/>
                </a:lnTo>
                <a:lnTo>
                  <a:pt x="13315" y="61558"/>
                </a:lnTo>
                <a:lnTo>
                  <a:pt x="13315" y="58988"/>
                </a:lnTo>
                <a:lnTo>
                  <a:pt x="15704" y="58988"/>
                </a:lnTo>
                <a:lnTo>
                  <a:pt x="15704" y="61558"/>
                </a:lnTo>
                <a:lnTo>
                  <a:pt x="15853" y="61558"/>
                </a:lnTo>
                <a:lnTo>
                  <a:pt x="15853" y="58988"/>
                </a:lnTo>
                <a:lnTo>
                  <a:pt x="18242" y="58988"/>
                </a:lnTo>
                <a:lnTo>
                  <a:pt x="18242" y="61558"/>
                </a:lnTo>
                <a:lnTo>
                  <a:pt x="18390" y="61558"/>
                </a:lnTo>
                <a:lnTo>
                  <a:pt x="18390" y="58988"/>
                </a:lnTo>
                <a:lnTo>
                  <a:pt x="20779" y="58988"/>
                </a:lnTo>
                <a:lnTo>
                  <a:pt x="20779" y="61558"/>
                </a:lnTo>
                <a:lnTo>
                  <a:pt x="20928" y="61558"/>
                </a:lnTo>
                <a:lnTo>
                  <a:pt x="20928" y="58988"/>
                </a:lnTo>
                <a:lnTo>
                  <a:pt x="23316" y="58988"/>
                </a:lnTo>
                <a:lnTo>
                  <a:pt x="23316" y="61558"/>
                </a:lnTo>
                <a:lnTo>
                  <a:pt x="23465" y="61558"/>
                </a:lnTo>
                <a:lnTo>
                  <a:pt x="23465" y="58988"/>
                </a:lnTo>
                <a:lnTo>
                  <a:pt x="25854" y="58988"/>
                </a:lnTo>
                <a:lnTo>
                  <a:pt x="25854" y="61558"/>
                </a:lnTo>
                <a:lnTo>
                  <a:pt x="26002" y="61558"/>
                </a:lnTo>
                <a:lnTo>
                  <a:pt x="26002" y="58988"/>
                </a:lnTo>
                <a:lnTo>
                  <a:pt x="28391" y="58988"/>
                </a:lnTo>
                <a:lnTo>
                  <a:pt x="28391" y="61558"/>
                </a:lnTo>
                <a:lnTo>
                  <a:pt x="28540" y="61558"/>
                </a:lnTo>
                <a:lnTo>
                  <a:pt x="28540" y="58988"/>
                </a:lnTo>
                <a:lnTo>
                  <a:pt x="30928" y="58988"/>
                </a:lnTo>
                <a:lnTo>
                  <a:pt x="30928" y="61558"/>
                </a:lnTo>
                <a:lnTo>
                  <a:pt x="31077" y="61558"/>
                </a:lnTo>
                <a:lnTo>
                  <a:pt x="31077" y="58988"/>
                </a:lnTo>
                <a:lnTo>
                  <a:pt x="33466" y="58988"/>
                </a:lnTo>
                <a:lnTo>
                  <a:pt x="33466" y="61558"/>
                </a:lnTo>
                <a:lnTo>
                  <a:pt x="33615" y="61558"/>
                </a:lnTo>
                <a:lnTo>
                  <a:pt x="33615" y="58988"/>
                </a:lnTo>
                <a:lnTo>
                  <a:pt x="36004" y="58988"/>
                </a:lnTo>
                <a:lnTo>
                  <a:pt x="36004" y="61558"/>
                </a:lnTo>
                <a:lnTo>
                  <a:pt x="36152" y="61558"/>
                </a:lnTo>
                <a:lnTo>
                  <a:pt x="36152" y="58988"/>
                </a:lnTo>
                <a:lnTo>
                  <a:pt x="38541" y="58988"/>
                </a:lnTo>
                <a:lnTo>
                  <a:pt x="38541" y="61558"/>
                </a:lnTo>
                <a:lnTo>
                  <a:pt x="38689" y="61558"/>
                </a:lnTo>
                <a:lnTo>
                  <a:pt x="38689" y="58988"/>
                </a:lnTo>
                <a:lnTo>
                  <a:pt x="41078" y="58988"/>
                </a:lnTo>
                <a:lnTo>
                  <a:pt x="41078" y="61558"/>
                </a:lnTo>
                <a:lnTo>
                  <a:pt x="41227" y="61558"/>
                </a:lnTo>
                <a:lnTo>
                  <a:pt x="41227" y="58988"/>
                </a:lnTo>
                <a:lnTo>
                  <a:pt x="43616" y="58988"/>
                </a:lnTo>
                <a:lnTo>
                  <a:pt x="43616" y="61558"/>
                </a:lnTo>
                <a:lnTo>
                  <a:pt x="43764" y="61558"/>
                </a:lnTo>
                <a:lnTo>
                  <a:pt x="43764" y="58988"/>
                </a:lnTo>
                <a:lnTo>
                  <a:pt x="46153" y="58988"/>
                </a:lnTo>
                <a:lnTo>
                  <a:pt x="46153" y="61558"/>
                </a:lnTo>
                <a:lnTo>
                  <a:pt x="46302" y="61558"/>
                </a:lnTo>
                <a:lnTo>
                  <a:pt x="46302" y="58988"/>
                </a:lnTo>
                <a:lnTo>
                  <a:pt x="48691" y="58988"/>
                </a:lnTo>
                <a:lnTo>
                  <a:pt x="48691" y="61558"/>
                </a:lnTo>
                <a:lnTo>
                  <a:pt x="48839" y="61558"/>
                </a:lnTo>
                <a:lnTo>
                  <a:pt x="48839" y="58988"/>
                </a:lnTo>
                <a:lnTo>
                  <a:pt x="51228" y="58988"/>
                </a:lnTo>
                <a:lnTo>
                  <a:pt x="51228" y="61558"/>
                </a:lnTo>
                <a:lnTo>
                  <a:pt x="51376" y="61558"/>
                </a:lnTo>
                <a:lnTo>
                  <a:pt x="51376" y="58988"/>
                </a:lnTo>
                <a:lnTo>
                  <a:pt x="53766" y="58988"/>
                </a:lnTo>
                <a:lnTo>
                  <a:pt x="53766" y="61558"/>
                </a:lnTo>
                <a:lnTo>
                  <a:pt x="53914" y="61558"/>
                </a:lnTo>
                <a:lnTo>
                  <a:pt x="53914" y="58988"/>
                </a:lnTo>
                <a:lnTo>
                  <a:pt x="56303" y="58988"/>
                </a:lnTo>
                <a:lnTo>
                  <a:pt x="56303" y="61558"/>
                </a:lnTo>
                <a:lnTo>
                  <a:pt x="56452" y="61558"/>
                </a:lnTo>
                <a:lnTo>
                  <a:pt x="56452" y="58988"/>
                </a:lnTo>
                <a:lnTo>
                  <a:pt x="58840" y="58988"/>
                </a:lnTo>
                <a:lnTo>
                  <a:pt x="58840" y="61558"/>
                </a:lnTo>
                <a:lnTo>
                  <a:pt x="58989" y="61558"/>
                </a:lnTo>
                <a:lnTo>
                  <a:pt x="58989" y="58988"/>
                </a:lnTo>
                <a:lnTo>
                  <a:pt x="61378" y="58988"/>
                </a:lnTo>
                <a:lnTo>
                  <a:pt x="61378" y="61558"/>
                </a:lnTo>
                <a:lnTo>
                  <a:pt x="61526" y="61558"/>
                </a:lnTo>
                <a:lnTo>
                  <a:pt x="61526" y="58988"/>
                </a:lnTo>
                <a:lnTo>
                  <a:pt x="63915" y="58988"/>
                </a:lnTo>
                <a:lnTo>
                  <a:pt x="63915" y="61558"/>
                </a:lnTo>
                <a:lnTo>
                  <a:pt x="64064" y="61558"/>
                </a:lnTo>
                <a:lnTo>
                  <a:pt x="64064" y="58988"/>
                </a:lnTo>
                <a:lnTo>
                  <a:pt x="66452" y="58988"/>
                </a:lnTo>
                <a:lnTo>
                  <a:pt x="66452" y="61558"/>
                </a:lnTo>
                <a:lnTo>
                  <a:pt x="66601" y="61558"/>
                </a:lnTo>
                <a:lnTo>
                  <a:pt x="66601" y="58988"/>
                </a:lnTo>
                <a:lnTo>
                  <a:pt x="68990" y="58988"/>
                </a:lnTo>
                <a:lnTo>
                  <a:pt x="68990" y="61558"/>
                </a:lnTo>
                <a:lnTo>
                  <a:pt x="69139" y="61558"/>
                </a:lnTo>
                <a:lnTo>
                  <a:pt x="69139" y="58988"/>
                </a:lnTo>
                <a:lnTo>
                  <a:pt x="71527" y="58988"/>
                </a:lnTo>
                <a:lnTo>
                  <a:pt x="71527" y="61558"/>
                </a:lnTo>
                <a:lnTo>
                  <a:pt x="71676" y="61558"/>
                </a:lnTo>
                <a:lnTo>
                  <a:pt x="71676" y="58988"/>
                </a:lnTo>
                <a:lnTo>
                  <a:pt x="74065" y="58988"/>
                </a:lnTo>
                <a:lnTo>
                  <a:pt x="74065" y="61558"/>
                </a:lnTo>
                <a:lnTo>
                  <a:pt x="74214" y="61558"/>
                </a:lnTo>
                <a:lnTo>
                  <a:pt x="74214" y="58988"/>
                </a:lnTo>
                <a:lnTo>
                  <a:pt x="76603" y="58988"/>
                </a:lnTo>
                <a:lnTo>
                  <a:pt x="76603" y="61558"/>
                </a:lnTo>
                <a:lnTo>
                  <a:pt x="76751" y="61558"/>
                </a:lnTo>
                <a:lnTo>
                  <a:pt x="76751" y="58988"/>
                </a:lnTo>
                <a:lnTo>
                  <a:pt x="79139" y="58988"/>
                </a:lnTo>
                <a:lnTo>
                  <a:pt x="79139" y="61558"/>
                </a:lnTo>
                <a:lnTo>
                  <a:pt x="79288" y="61558"/>
                </a:lnTo>
                <a:lnTo>
                  <a:pt x="79288" y="58988"/>
                </a:lnTo>
                <a:lnTo>
                  <a:pt x="81677" y="58988"/>
                </a:lnTo>
                <a:lnTo>
                  <a:pt x="81677" y="61558"/>
                </a:lnTo>
                <a:lnTo>
                  <a:pt x="81826" y="61558"/>
                </a:lnTo>
                <a:lnTo>
                  <a:pt x="81826" y="58988"/>
                </a:lnTo>
                <a:lnTo>
                  <a:pt x="84215" y="58988"/>
                </a:lnTo>
                <a:lnTo>
                  <a:pt x="84215" y="61558"/>
                </a:lnTo>
                <a:lnTo>
                  <a:pt x="84363" y="61558"/>
                </a:lnTo>
                <a:lnTo>
                  <a:pt x="84363" y="58988"/>
                </a:lnTo>
                <a:lnTo>
                  <a:pt x="86752" y="58988"/>
                </a:lnTo>
                <a:lnTo>
                  <a:pt x="86752" y="61558"/>
                </a:lnTo>
                <a:lnTo>
                  <a:pt x="86900" y="61558"/>
                </a:lnTo>
                <a:lnTo>
                  <a:pt x="86900" y="58988"/>
                </a:lnTo>
                <a:lnTo>
                  <a:pt x="89289" y="58988"/>
                </a:lnTo>
                <a:lnTo>
                  <a:pt x="89289" y="61558"/>
                </a:lnTo>
                <a:lnTo>
                  <a:pt x="89438" y="61558"/>
                </a:lnTo>
                <a:lnTo>
                  <a:pt x="89438" y="58988"/>
                </a:lnTo>
                <a:lnTo>
                  <a:pt x="91826" y="58988"/>
                </a:lnTo>
                <a:lnTo>
                  <a:pt x="91826" y="61558"/>
                </a:lnTo>
                <a:lnTo>
                  <a:pt x="91975" y="61558"/>
                </a:lnTo>
                <a:lnTo>
                  <a:pt x="91975" y="58988"/>
                </a:lnTo>
                <a:lnTo>
                  <a:pt x="94364" y="58988"/>
                </a:lnTo>
                <a:lnTo>
                  <a:pt x="94364" y="61558"/>
                </a:lnTo>
                <a:lnTo>
                  <a:pt x="94513" y="61558"/>
                </a:lnTo>
                <a:lnTo>
                  <a:pt x="94513" y="58988"/>
                </a:lnTo>
                <a:lnTo>
                  <a:pt x="96901" y="58988"/>
                </a:lnTo>
                <a:lnTo>
                  <a:pt x="96901" y="61558"/>
                </a:lnTo>
                <a:lnTo>
                  <a:pt x="97050" y="61558"/>
                </a:lnTo>
                <a:lnTo>
                  <a:pt x="97050" y="58988"/>
                </a:lnTo>
                <a:lnTo>
                  <a:pt x="99439" y="58988"/>
                </a:lnTo>
                <a:lnTo>
                  <a:pt x="99439" y="61558"/>
                </a:lnTo>
                <a:lnTo>
                  <a:pt x="99588" y="61558"/>
                </a:lnTo>
                <a:lnTo>
                  <a:pt x="99588" y="58988"/>
                </a:lnTo>
                <a:lnTo>
                  <a:pt x="101977" y="58988"/>
                </a:lnTo>
                <a:lnTo>
                  <a:pt x="101977" y="61558"/>
                </a:lnTo>
                <a:lnTo>
                  <a:pt x="102125" y="61558"/>
                </a:lnTo>
                <a:lnTo>
                  <a:pt x="102125" y="58988"/>
                </a:lnTo>
                <a:lnTo>
                  <a:pt x="104514" y="58988"/>
                </a:lnTo>
                <a:lnTo>
                  <a:pt x="104514" y="61558"/>
                </a:lnTo>
                <a:lnTo>
                  <a:pt x="104662" y="61558"/>
                </a:lnTo>
                <a:lnTo>
                  <a:pt x="104662" y="58988"/>
                </a:lnTo>
                <a:lnTo>
                  <a:pt x="107051" y="58988"/>
                </a:lnTo>
                <a:lnTo>
                  <a:pt x="107051" y="61558"/>
                </a:lnTo>
                <a:lnTo>
                  <a:pt x="107200" y="61558"/>
                </a:lnTo>
                <a:lnTo>
                  <a:pt x="107200" y="58988"/>
                </a:lnTo>
                <a:lnTo>
                  <a:pt x="109437" y="58988"/>
                </a:lnTo>
                <a:lnTo>
                  <a:pt x="109437" y="58840"/>
                </a:lnTo>
                <a:lnTo>
                  <a:pt x="107200" y="58840"/>
                </a:lnTo>
                <a:lnTo>
                  <a:pt x="107200" y="56451"/>
                </a:lnTo>
                <a:lnTo>
                  <a:pt x="109437" y="56451"/>
                </a:lnTo>
                <a:lnTo>
                  <a:pt x="109437" y="56303"/>
                </a:lnTo>
                <a:lnTo>
                  <a:pt x="107200" y="56303"/>
                </a:lnTo>
                <a:lnTo>
                  <a:pt x="107200" y="53914"/>
                </a:lnTo>
                <a:lnTo>
                  <a:pt x="109437" y="53914"/>
                </a:lnTo>
                <a:lnTo>
                  <a:pt x="109437" y="53765"/>
                </a:lnTo>
                <a:lnTo>
                  <a:pt x="107200" y="53765"/>
                </a:lnTo>
                <a:lnTo>
                  <a:pt x="107200" y="51376"/>
                </a:lnTo>
                <a:lnTo>
                  <a:pt x="109437" y="51376"/>
                </a:lnTo>
                <a:lnTo>
                  <a:pt x="109437" y="51228"/>
                </a:lnTo>
                <a:lnTo>
                  <a:pt x="107200" y="51228"/>
                </a:lnTo>
                <a:lnTo>
                  <a:pt x="107200" y="48839"/>
                </a:lnTo>
                <a:lnTo>
                  <a:pt x="109437" y="48839"/>
                </a:lnTo>
                <a:lnTo>
                  <a:pt x="109437" y="48691"/>
                </a:lnTo>
                <a:lnTo>
                  <a:pt x="107200" y="48691"/>
                </a:lnTo>
                <a:lnTo>
                  <a:pt x="107200" y="46302"/>
                </a:lnTo>
                <a:lnTo>
                  <a:pt x="109437" y="46302"/>
                </a:lnTo>
                <a:lnTo>
                  <a:pt x="109437" y="46152"/>
                </a:lnTo>
                <a:lnTo>
                  <a:pt x="107200" y="46152"/>
                </a:lnTo>
                <a:lnTo>
                  <a:pt x="107200" y="43764"/>
                </a:lnTo>
                <a:lnTo>
                  <a:pt x="109437" y="43764"/>
                </a:lnTo>
                <a:lnTo>
                  <a:pt x="109437" y="43616"/>
                </a:lnTo>
                <a:lnTo>
                  <a:pt x="107200" y="43616"/>
                </a:lnTo>
                <a:lnTo>
                  <a:pt x="107200" y="41226"/>
                </a:lnTo>
                <a:lnTo>
                  <a:pt x="109437" y="41226"/>
                </a:lnTo>
                <a:lnTo>
                  <a:pt x="109437" y="41079"/>
                </a:lnTo>
                <a:lnTo>
                  <a:pt x="107200" y="41079"/>
                </a:lnTo>
                <a:lnTo>
                  <a:pt x="107200" y="38690"/>
                </a:lnTo>
                <a:lnTo>
                  <a:pt x="109437" y="38690"/>
                </a:lnTo>
                <a:lnTo>
                  <a:pt x="109437" y="38540"/>
                </a:lnTo>
                <a:lnTo>
                  <a:pt x="107200" y="38540"/>
                </a:lnTo>
                <a:lnTo>
                  <a:pt x="107200" y="36152"/>
                </a:lnTo>
                <a:lnTo>
                  <a:pt x="109437" y="36152"/>
                </a:lnTo>
                <a:lnTo>
                  <a:pt x="109437" y="36003"/>
                </a:lnTo>
                <a:lnTo>
                  <a:pt x="107200" y="36003"/>
                </a:lnTo>
                <a:lnTo>
                  <a:pt x="107200" y="33614"/>
                </a:lnTo>
                <a:lnTo>
                  <a:pt x="109437" y="33614"/>
                </a:lnTo>
                <a:lnTo>
                  <a:pt x="109437" y="33466"/>
                </a:lnTo>
                <a:lnTo>
                  <a:pt x="107200" y="33466"/>
                </a:lnTo>
                <a:lnTo>
                  <a:pt x="107200" y="31077"/>
                </a:lnTo>
                <a:lnTo>
                  <a:pt x="109437" y="31077"/>
                </a:lnTo>
                <a:lnTo>
                  <a:pt x="109437" y="30928"/>
                </a:lnTo>
                <a:lnTo>
                  <a:pt x="107200" y="30928"/>
                </a:lnTo>
                <a:lnTo>
                  <a:pt x="107200" y="28540"/>
                </a:lnTo>
                <a:lnTo>
                  <a:pt x="109437" y="28540"/>
                </a:lnTo>
                <a:lnTo>
                  <a:pt x="109437" y="28391"/>
                </a:lnTo>
                <a:lnTo>
                  <a:pt x="107200" y="28391"/>
                </a:lnTo>
                <a:lnTo>
                  <a:pt x="107200" y="26002"/>
                </a:lnTo>
                <a:lnTo>
                  <a:pt x="109437" y="26002"/>
                </a:lnTo>
                <a:lnTo>
                  <a:pt x="109437" y="25854"/>
                </a:lnTo>
                <a:lnTo>
                  <a:pt x="107200" y="25854"/>
                </a:lnTo>
                <a:lnTo>
                  <a:pt x="107200" y="23465"/>
                </a:lnTo>
                <a:lnTo>
                  <a:pt x="109437" y="23465"/>
                </a:lnTo>
                <a:lnTo>
                  <a:pt x="109437" y="23316"/>
                </a:lnTo>
                <a:lnTo>
                  <a:pt x="107200" y="23316"/>
                </a:lnTo>
                <a:lnTo>
                  <a:pt x="107200" y="20928"/>
                </a:lnTo>
                <a:lnTo>
                  <a:pt x="109437" y="20928"/>
                </a:lnTo>
                <a:lnTo>
                  <a:pt x="109437" y="20778"/>
                </a:lnTo>
                <a:lnTo>
                  <a:pt x="107200" y="20778"/>
                </a:lnTo>
                <a:lnTo>
                  <a:pt x="107200" y="18389"/>
                </a:lnTo>
                <a:lnTo>
                  <a:pt x="109437" y="18389"/>
                </a:lnTo>
                <a:lnTo>
                  <a:pt x="109437" y="18242"/>
                </a:lnTo>
                <a:lnTo>
                  <a:pt x="107200" y="18242"/>
                </a:lnTo>
                <a:lnTo>
                  <a:pt x="107200" y="15853"/>
                </a:lnTo>
                <a:lnTo>
                  <a:pt x="109437" y="15853"/>
                </a:lnTo>
                <a:lnTo>
                  <a:pt x="109437" y="15704"/>
                </a:lnTo>
                <a:lnTo>
                  <a:pt x="107200" y="15704"/>
                </a:lnTo>
                <a:lnTo>
                  <a:pt x="107200" y="13316"/>
                </a:lnTo>
                <a:lnTo>
                  <a:pt x="109437" y="13316"/>
                </a:lnTo>
                <a:lnTo>
                  <a:pt x="109437" y="13166"/>
                </a:lnTo>
                <a:lnTo>
                  <a:pt x="107200" y="13166"/>
                </a:lnTo>
                <a:lnTo>
                  <a:pt x="107200" y="10777"/>
                </a:lnTo>
                <a:lnTo>
                  <a:pt x="109437" y="10777"/>
                </a:lnTo>
                <a:lnTo>
                  <a:pt x="109437" y="10629"/>
                </a:lnTo>
                <a:lnTo>
                  <a:pt x="107200" y="10629"/>
                </a:lnTo>
                <a:lnTo>
                  <a:pt x="107200" y="8240"/>
                </a:lnTo>
                <a:lnTo>
                  <a:pt x="109437" y="8240"/>
                </a:lnTo>
                <a:lnTo>
                  <a:pt x="109437" y="8092"/>
                </a:lnTo>
                <a:lnTo>
                  <a:pt x="107200" y="8092"/>
                </a:lnTo>
                <a:lnTo>
                  <a:pt x="107200" y="5703"/>
                </a:lnTo>
                <a:lnTo>
                  <a:pt x="109437" y="5703"/>
                </a:lnTo>
                <a:lnTo>
                  <a:pt x="109437" y="5554"/>
                </a:lnTo>
                <a:lnTo>
                  <a:pt x="107200" y="5554"/>
                </a:lnTo>
                <a:lnTo>
                  <a:pt x="107200" y="3165"/>
                </a:lnTo>
                <a:close/>
              </a:path>
            </a:pathLst>
          </a:custGeom>
          <a:solidFill>
            <a:srgbClr val="FFFFFF">
              <a:alpha val="6651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5" name="Google Shape;285;p33"/>
          <p:cNvSpPr txBox="1"/>
          <p:nvPr>
            <p:ph type="title"/>
          </p:nvPr>
        </p:nvSpPr>
        <p:spPr>
          <a:xfrm>
            <a:off x="715100" y="445025"/>
            <a:ext cx="7713900" cy="576000"/>
          </a:xfrm>
          <a:prstGeom prst="rect">
            <a:avLst/>
          </a:prstGeom>
        </p:spPr>
        <p:txBody>
          <a:bodyPr anchorCtr="0" anchor="t" bIns="91425" lIns="91425" spcFirstLastPara="1" rIns="91425" wrap="square" tIns="91425">
            <a:noAutofit/>
          </a:bodyPr>
          <a:lstStyle>
            <a:lvl1pPr lvl="0">
              <a:spcBef>
                <a:spcPts val="0"/>
              </a:spcBef>
              <a:spcAft>
                <a:spcPts val="0"/>
              </a:spcAft>
              <a:buSzPts val="3800"/>
              <a:buNone/>
              <a:defRPr/>
            </a:lvl1pPr>
            <a:lvl2pPr lvl="1">
              <a:spcBef>
                <a:spcPts val="0"/>
              </a:spcBef>
              <a:spcAft>
                <a:spcPts val="0"/>
              </a:spcAft>
              <a:buSzPts val="3800"/>
              <a:buNone/>
              <a:defRPr/>
            </a:lvl2pPr>
            <a:lvl3pPr lvl="2">
              <a:spcBef>
                <a:spcPts val="0"/>
              </a:spcBef>
              <a:spcAft>
                <a:spcPts val="0"/>
              </a:spcAft>
              <a:buSzPts val="3800"/>
              <a:buNone/>
              <a:defRPr/>
            </a:lvl3pPr>
            <a:lvl4pPr lvl="3">
              <a:spcBef>
                <a:spcPts val="0"/>
              </a:spcBef>
              <a:spcAft>
                <a:spcPts val="0"/>
              </a:spcAft>
              <a:buSzPts val="3800"/>
              <a:buNone/>
              <a:defRPr/>
            </a:lvl4pPr>
            <a:lvl5pPr lvl="4">
              <a:spcBef>
                <a:spcPts val="0"/>
              </a:spcBef>
              <a:spcAft>
                <a:spcPts val="0"/>
              </a:spcAft>
              <a:buSzPts val="3800"/>
              <a:buNone/>
              <a:defRPr/>
            </a:lvl5pPr>
            <a:lvl6pPr lvl="5">
              <a:spcBef>
                <a:spcPts val="0"/>
              </a:spcBef>
              <a:spcAft>
                <a:spcPts val="0"/>
              </a:spcAft>
              <a:buSzPts val="3800"/>
              <a:buNone/>
              <a:defRPr/>
            </a:lvl6pPr>
            <a:lvl7pPr lvl="6">
              <a:spcBef>
                <a:spcPts val="0"/>
              </a:spcBef>
              <a:spcAft>
                <a:spcPts val="0"/>
              </a:spcAft>
              <a:buSzPts val="3800"/>
              <a:buNone/>
              <a:defRPr/>
            </a:lvl7pPr>
            <a:lvl8pPr lvl="7">
              <a:spcBef>
                <a:spcPts val="0"/>
              </a:spcBef>
              <a:spcAft>
                <a:spcPts val="0"/>
              </a:spcAft>
              <a:buSzPts val="3800"/>
              <a:buNone/>
              <a:defRPr/>
            </a:lvl8pPr>
            <a:lvl9pPr lvl="8">
              <a:spcBef>
                <a:spcPts val="0"/>
              </a:spcBef>
              <a:spcAft>
                <a:spcPts val="0"/>
              </a:spcAft>
              <a:buSzPts val="3800"/>
              <a:buNone/>
              <a:defRPr/>
            </a:lvl9pPr>
          </a:lstStyle>
          <a:p/>
        </p:txBody>
      </p:sp>
      <p:grpSp>
        <p:nvGrpSpPr>
          <p:cNvPr id="286" name="Google Shape;286;p33"/>
          <p:cNvGrpSpPr/>
          <p:nvPr/>
        </p:nvGrpSpPr>
        <p:grpSpPr>
          <a:xfrm rot="-7941575">
            <a:off x="-17272" y="3863542"/>
            <a:ext cx="612095" cy="498451"/>
            <a:chOff x="1172345" y="3856132"/>
            <a:chExt cx="228133" cy="185791"/>
          </a:xfrm>
        </p:grpSpPr>
        <p:sp>
          <p:nvSpPr>
            <p:cNvPr id="287" name="Google Shape;287;p33"/>
            <p:cNvSpPr/>
            <p:nvPr/>
          </p:nvSpPr>
          <p:spPr>
            <a:xfrm>
              <a:off x="1177601" y="3856132"/>
              <a:ext cx="198567" cy="185791"/>
            </a:xfrm>
            <a:custGeom>
              <a:rect b="b" l="l" r="r" t="t"/>
              <a:pathLst>
                <a:path extrusionOk="0" h="2545" w="2720">
                  <a:moveTo>
                    <a:pt x="2719" y="1312"/>
                  </a:moveTo>
                  <a:cubicBezTo>
                    <a:pt x="2334" y="2544"/>
                    <a:pt x="1067" y="2516"/>
                    <a:pt x="0" y="1337"/>
                  </a:cubicBezTo>
                  <a:cubicBezTo>
                    <a:pt x="725" y="1281"/>
                    <a:pt x="1121" y="1"/>
                    <a:pt x="2719" y="1312"/>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8" name="Google Shape;288;p33"/>
            <p:cNvSpPr/>
            <p:nvPr/>
          </p:nvSpPr>
          <p:spPr>
            <a:xfrm>
              <a:off x="1181397" y="3951181"/>
              <a:ext cx="194771" cy="89282"/>
            </a:xfrm>
            <a:custGeom>
              <a:rect b="b" l="l" r="r" t="t"/>
              <a:pathLst>
                <a:path extrusionOk="0" h="1223" w="2668">
                  <a:moveTo>
                    <a:pt x="2667" y="10"/>
                  </a:moveTo>
                  <a:cubicBezTo>
                    <a:pt x="2288" y="1222"/>
                    <a:pt x="1056" y="1215"/>
                    <a:pt x="1" y="92"/>
                  </a:cubicBezTo>
                  <a:cubicBezTo>
                    <a:pt x="3" y="74"/>
                    <a:pt x="4" y="63"/>
                    <a:pt x="4" y="63"/>
                  </a:cubicBezTo>
                  <a:cubicBezTo>
                    <a:pt x="300" y="245"/>
                    <a:pt x="1341" y="432"/>
                    <a:pt x="1787" y="381"/>
                  </a:cubicBezTo>
                  <a:cubicBezTo>
                    <a:pt x="2096" y="345"/>
                    <a:pt x="2419" y="166"/>
                    <a:pt x="2655" y="1"/>
                  </a:cubicBezTo>
                  <a:cubicBezTo>
                    <a:pt x="2660" y="4"/>
                    <a:pt x="2663" y="7"/>
                    <a:pt x="2667" y="10"/>
                  </a:cubicBezTo>
                  <a:close/>
                </a:path>
              </a:pathLst>
            </a:custGeom>
            <a:solidFill>
              <a:srgbClr val="2D4E46">
                <a:alpha val="5116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9" name="Google Shape;289;p33"/>
            <p:cNvSpPr/>
            <p:nvPr/>
          </p:nvSpPr>
          <p:spPr>
            <a:xfrm>
              <a:off x="1172345" y="3878836"/>
              <a:ext cx="208860" cy="146078"/>
            </a:xfrm>
            <a:custGeom>
              <a:rect b="b" l="l" r="r" t="t"/>
              <a:pathLst>
                <a:path extrusionOk="0" h="2001" w="2861">
                  <a:moveTo>
                    <a:pt x="2446" y="1697"/>
                  </a:moveTo>
                  <a:cubicBezTo>
                    <a:pt x="2621" y="1538"/>
                    <a:pt x="2761" y="1313"/>
                    <a:pt x="2853" y="1021"/>
                  </a:cubicBezTo>
                  <a:lnTo>
                    <a:pt x="2853" y="1021"/>
                  </a:lnTo>
                  <a:cubicBezTo>
                    <a:pt x="2860" y="997"/>
                    <a:pt x="2853" y="969"/>
                    <a:pt x="2832" y="952"/>
                  </a:cubicBezTo>
                  <a:cubicBezTo>
                    <a:pt x="1673" y="1"/>
                    <a:pt x="1123" y="371"/>
                    <a:pt x="637" y="697"/>
                  </a:cubicBezTo>
                  <a:cubicBezTo>
                    <a:pt x="447" y="826"/>
                    <a:pt x="268" y="946"/>
                    <a:pt x="70" y="963"/>
                  </a:cubicBezTo>
                  <a:cubicBezTo>
                    <a:pt x="55" y="964"/>
                    <a:pt x="41" y="969"/>
                    <a:pt x="30" y="979"/>
                  </a:cubicBezTo>
                  <a:cubicBezTo>
                    <a:pt x="4" y="1003"/>
                    <a:pt x="1" y="1043"/>
                    <a:pt x="25" y="1069"/>
                  </a:cubicBezTo>
                  <a:cubicBezTo>
                    <a:pt x="417" y="1503"/>
                    <a:pt x="837" y="1784"/>
                    <a:pt x="1233" y="1908"/>
                  </a:cubicBezTo>
                  <a:cubicBezTo>
                    <a:pt x="1463" y="1981"/>
                    <a:pt x="1685" y="2000"/>
                    <a:pt x="1890" y="1965"/>
                  </a:cubicBezTo>
                  <a:cubicBezTo>
                    <a:pt x="2097" y="1931"/>
                    <a:pt x="2286" y="1841"/>
                    <a:pt x="2446" y="1697"/>
                  </a:cubicBezTo>
                  <a:close/>
                  <a:moveTo>
                    <a:pt x="2717" y="1024"/>
                  </a:moveTo>
                  <a:cubicBezTo>
                    <a:pt x="2633" y="1274"/>
                    <a:pt x="2510" y="1466"/>
                    <a:pt x="2359" y="1602"/>
                  </a:cubicBezTo>
                  <a:cubicBezTo>
                    <a:pt x="2219" y="1729"/>
                    <a:pt x="2052" y="1809"/>
                    <a:pt x="1869" y="1839"/>
                  </a:cubicBezTo>
                  <a:cubicBezTo>
                    <a:pt x="1684" y="1870"/>
                    <a:pt x="1483" y="1852"/>
                    <a:pt x="1271" y="1786"/>
                  </a:cubicBezTo>
                  <a:cubicBezTo>
                    <a:pt x="923" y="1677"/>
                    <a:pt x="553" y="1437"/>
                    <a:pt x="200" y="1070"/>
                  </a:cubicBezTo>
                  <a:cubicBezTo>
                    <a:pt x="381" y="1025"/>
                    <a:pt x="540" y="916"/>
                    <a:pt x="709" y="804"/>
                  </a:cubicBezTo>
                  <a:cubicBezTo>
                    <a:pt x="1153" y="505"/>
                    <a:pt x="1655" y="167"/>
                    <a:pt x="2717" y="1024"/>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0" name="Google Shape;290;p33"/>
            <p:cNvSpPr/>
            <p:nvPr/>
          </p:nvSpPr>
          <p:spPr>
            <a:xfrm>
              <a:off x="1205488" y="3937895"/>
              <a:ext cx="40808" cy="58840"/>
            </a:xfrm>
            <a:custGeom>
              <a:rect b="b" l="l" r="r" t="t"/>
              <a:pathLst>
                <a:path extrusionOk="0" h="806" w="559">
                  <a:moveTo>
                    <a:pt x="67" y="9"/>
                  </a:moveTo>
                  <a:cubicBezTo>
                    <a:pt x="45" y="0"/>
                    <a:pt x="18" y="12"/>
                    <a:pt x="10" y="35"/>
                  </a:cubicBezTo>
                  <a:cubicBezTo>
                    <a:pt x="1" y="59"/>
                    <a:pt x="13" y="85"/>
                    <a:pt x="36" y="94"/>
                  </a:cubicBezTo>
                  <a:cubicBezTo>
                    <a:pt x="173" y="144"/>
                    <a:pt x="262" y="265"/>
                    <a:pt x="364" y="404"/>
                  </a:cubicBezTo>
                  <a:cubicBezTo>
                    <a:pt x="393" y="444"/>
                    <a:pt x="424" y="485"/>
                    <a:pt x="456" y="526"/>
                  </a:cubicBezTo>
                  <a:cubicBezTo>
                    <a:pt x="424" y="576"/>
                    <a:pt x="390" y="620"/>
                    <a:pt x="355" y="653"/>
                  </a:cubicBezTo>
                  <a:cubicBezTo>
                    <a:pt x="318" y="688"/>
                    <a:pt x="278" y="711"/>
                    <a:pt x="231" y="715"/>
                  </a:cubicBezTo>
                  <a:cubicBezTo>
                    <a:pt x="205" y="717"/>
                    <a:pt x="187" y="739"/>
                    <a:pt x="190" y="763"/>
                  </a:cubicBezTo>
                  <a:cubicBezTo>
                    <a:pt x="191" y="788"/>
                    <a:pt x="213" y="806"/>
                    <a:pt x="238" y="804"/>
                  </a:cubicBezTo>
                  <a:cubicBezTo>
                    <a:pt x="307" y="798"/>
                    <a:pt x="365" y="768"/>
                    <a:pt x="417" y="719"/>
                  </a:cubicBezTo>
                  <a:cubicBezTo>
                    <a:pt x="464" y="675"/>
                    <a:pt x="505" y="617"/>
                    <a:pt x="548" y="549"/>
                  </a:cubicBezTo>
                  <a:cubicBezTo>
                    <a:pt x="559" y="533"/>
                    <a:pt x="559" y="511"/>
                    <a:pt x="546" y="494"/>
                  </a:cubicBezTo>
                  <a:cubicBezTo>
                    <a:pt x="507" y="446"/>
                    <a:pt x="472" y="398"/>
                    <a:pt x="437" y="351"/>
                  </a:cubicBezTo>
                  <a:cubicBezTo>
                    <a:pt x="326" y="200"/>
                    <a:pt x="229" y="69"/>
                    <a:pt x="67" y="9"/>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1" name="Google Shape;291;p33"/>
            <p:cNvSpPr/>
            <p:nvPr/>
          </p:nvSpPr>
          <p:spPr>
            <a:xfrm>
              <a:off x="1172564" y="3929573"/>
              <a:ext cx="227914" cy="59059"/>
            </a:xfrm>
            <a:custGeom>
              <a:rect b="b" l="l" r="r" t="t"/>
              <a:pathLst>
                <a:path extrusionOk="0" h="809" w="3122">
                  <a:moveTo>
                    <a:pt x="3100" y="112"/>
                  </a:moveTo>
                  <a:cubicBezTo>
                    <a:pt x="3122" y="85"/>
                    <a:pt x="3118" y="45"/>
                    <a:pt x="3091" y="22"/>
                  </a:cubicBezTo>
                  <a:cubicBezTo>
                    <a:pt x="3063" y="1"/>
                    <a:pt x="3022" y="5"/>
                    <a:pt x="3001" y="32"/>
                  </a:cubicBezTo>
                  <a:cubicBezTo>
                    <a:pt x="2719" y="381"/>
                    <a:pt x="2298" y="543"/>
                    <a:pt x="1866" y="596"/>
                  </a:cubicBezTo>
                  <a:cubicBezTo>
                    <a:pt x="1203" y="678"/>
                    <a:pt x="518" y="507"/>
                    <a:pt x="255" y="365"/>
                  </a:cubicBezTo>
                  <a:cubicBezTo>
                    <a:pt x="225" y="349"/>
                    <a:pt x="199" y="335"/>
                    <a:pt x="177" y="322"/>
                  </a:cubicBezTo>
                  <a:cubicBezTo>
                    <a:pt x="151" y="307"/>
                    <a:pt x="128" y="294"/>
                    <a:pt x="107" y="281"/>
                  </a:cubicBezTo>
                  <a:cubicBezTo>
                    <a:pt x="76" y="263"/>
                    <a:pt x="37" y="272"/>
                    <a:pt x="19" y="303"/>
                  </a:cubicBezTo>
                  <a:cubicBezTo>
                    <a:pt x="1" y="333"/>
                    <a:pt x="10" y="373"/>
                    <a:pt x="41" y="390"/>
                  </a:cubicBezTo>
                  <a:cubicBezTo>
                    <a:pt x="63" y="404"/>
                    <a:pt x="88" y="419"/>
                    <a:pt x="113" y="433"/>
                  </a:cubicBezTo>
                  <a:cubicBezTo>
                    <a:pt x="140" y="448"/>
                    <a:pt x="166" y="463"/>
                    <a:pt x="193" y="477"/>
                  </a:cubicBezTo>
                  <a:cubicBezTo>
                    <a:pt x="472" y="627"/>
                    <a:pt x="1191" y="808"/>
                    <a:pt x="1881" y="724"/>
                  </a:cubicBezTo>
                  <a:cubicBezTo>
                    <a:pt x="2343" y="666"/>
                    <a:pt x="2794" y="491"/>
                    <a:pt x="3100" y="112"/>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2" name="Google Shape;292;p33"/>
            <p:cNvSpPr/>
            <p:nvPr/>
          </p:nvSpPr>
          <p:spPr>
            <a:xfrm>
              <a:off x="1232353" y="3920885"/>
              <a:ext cx="106000" cy="31683"/>
            </a:xfrm>
            <a:custGeom>
              <a:rect b="b" l="l" r="r" t="t"/>
              <a:pathLst>
                <a:path extrusionOk="0" h="434" w="1452">
                  <a:moveTo>
                    <a:pt x="1094" y="43"/>
                  </a:moveTo>
                  <a:cubicBezTo>
                    <a:pt x="952" y="8"/>
                    <a:pt x="835" y="1"/>
                    <a:pt x="690" y="13"/>
                  </a:cubicBezTo>
                  <a:cubicBezTo>
                    <a:pt x="454" y="43"/>
                    <a:pt x="198" y="122"/>
                    <a:pt x="44" y="317"/>
                  </a:cubicBezTo>
                  <a:cubicBezTo>
                    <a:pt x="39" y="326"/>
                    <a:pt x="34" y="333"/>
                    <a:pt x="28" y="341"/>
                  </a:cubicBezTo>
                  <a:cubicBezTo>
                    <a:pt x="24" y="345"/>
                    <a:pt x="21" y="349"/>
                    <a:pt x="18" y="354"/>
                  </a:cubicBezTo>
                  <a:cubicBezTo>
                    <a:pt x="14" y="359"/>
                    <a:pt x="5" y="366"/>
                    <a:pt x="3" y="371"/>
                  </a:cubicBezTo>
                  <a:cubicBezTo>
                    <a:pt x="1" y="383"/>
                    <a:pt x="17" y="388"/>
                    <a:pt x="25" y="389"/>
                  </a:cubicBezTo>
                  <a:cubicBezTo>
                    <a:pt x="35" y="391"/>
                    <a:pt x="42" y="391"/>
                    <a:pt x="50" y="389"/>
                  </a:cubicBezTo>
                  <a:cubicBezTo>
                    <a:pt x="65" y="388"/>
                    <a:pt x="76" y="383"/>
                    <a:pt x="90" y="379"/>
                  </a:cubicBezTo>
                  <a:cubicBezTo>
                    <a:pt x="325" y="298"/>
                    <a:pt x="441" y="260"/>
                    <a:pt x="699" y="260"/>
                  </a:cubicBezTo>
                  <a:cubicBezTo>
                    <a:pt x="816" y="264"/>
                    <a:pt x="912" y="277"/>
                    <a:pt x="1026" y="306"/>
                  </a:cubicBezTo>
                  <a:cubicBezTo>
                    <a:pt x="1224" y="362"/>
                    <a:pt x="1270" y="434"/>
                    <a:pt x="1340" y="300"/>
                  </a:cubicBezTo>
                  <a:cubicBezTo>
                    <a:pt x="1452" y="140"/>
                    <a:pt x="1260" y="94"/>
                    <a:pt x="1094" y="43"/>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3" name="Google Shape;293;p33"/>
            <p:cNvSpPr/>
            <p:nvPr/>
          </p:nvSpPr>
          <p:spPr>
            <a:xfrm>
              <a:off x="1227389" y="3923805"/>
              <a:ext cx="79208" cy="86508"/>
            </a:xfrm>
            <a:custGeom>
              <a:rect b="b" l="l" r="r" t="t"/>
              <a:pathLst>
                <a:path extrusionOk="0" h="1185" w="1085">
                  <a:moveTo>
                    <a:pt x="57" y="4"/>
                  </a:moveTo>
                  <a:cubicBezTo>
                    <a:pt x="33" y="0"/>
                    <a:pt x="10" y="16"/>
                    <a:pt x="5" y="40"/>
                  </a:cubicBezTo>
                  <a:cubicBezTo>
                    <a:pt x="0" y="65"/>
                    <a:pt x="17" y="88"/>
                    <a:pt x="41" y="93"/>
                  </a:cubicBezTo>
                  <a:cubicBezTo>
                    <a:pt x="86" y="101"/>
                    <a:pt x="136" y="114"/>
                    <a:pt x="186" y="134"/>
                  </a:cubicBezTo>
                  <a:cubicBezTo>
                    <a:pt x="238" y="154"/>
                    <a:pt x="291" y="182"/>
                    <a:pt x="345" y="218"/>
                  </a:cubicBezTo>
                  <a:cubicBezTo>
                    <a:pt x="475" y="307"/>
                    <a:pt x="583" y="421"/>
                    <a:pt x="678" y="523"/>
                  </a:cubicBezTo>
                  <a:cubicBezTo>
                    <a:pt x="781" y="631"/>
                    <a:pt x="871" y="727"/>
                    <a:pt x="967" y="770"/>
                  </a:cubicBezTo>
                  <a:cubicBezTo>
                    <a:pt x="904" y="860"/>
                    <a:pt x="802" y="945"/>
                    <a:pt x="674" y="1003"/>
                  </a:cubicBezTo>
                  <a:cubicBezTo>
                    <a:pt x="544" y="1062"/>
                    <a:pt x="391" y="1093"/>
                    <a:pt x="224" y="1074"/>
                  </a:cubicBezTo>
                  <a:cubicBezTo>
                    <a:pt x="199" y="1071"/>
                    <a:pt x="178" y="1089"/>
                    <a:pt x="175" y="1113"/>
                  </a:cubicBezTo>
                  <a:cubicBezTo>
                    <a:pt x="172" y="1138"/>
                    <a:pt x="190" y="1161"/>
                    <a:pt x="214" y="1163"/>
                  </a:cubicBezTo>
                  <a:cubicBezTo>
                    <a:pt x="398" y="1184"/>
                    <a:pt x="569" y="1150"/>
                    <a:pt x="711" y="1085"/>
                  </a:cubicBezTo>
                  <a:cubicBezTo>
                    <a:pt x="877" y="1009"/>
                    <a:pt x="1005" y="891"/>
                    <a:pt x="1073" y="770"/>
                  </a:cubicBezTo>
                  <a:cubicBezTo>
                    <a:pt x="1076" y="766"/>
                    <a:pt x="1078" y="761"/>
                    <a:pt x="1080" y="755"/>
                  </a:cubicBezTo>
                  <a:cubicBezTo>
                    <a:pt x="1085" y="731"/>
                    <a:pt x="1069" y="707"/>
                    <a:pt x="1045" y="702"/>
                  </a:cubicBezTo>
                  <a:cubicBezTo>
                    <a:pt x="952" y="683"/>
                    <a:pt x="856" y="581"/>
                    <a:pt x="743" y="461"/>
                  </a:cubicBezTo>
                  <a:cubicBezTo>
                    <a:pt x="645" y="356"/>
                    <a:pt x="534" y="239"/>
                    <a:pt x="395" y="144"/>
                  </a:cubicBezTo>
                  <a:cubicBezTo>
                    <a:pt x="336" y="103"/>
                    <a:pt x="276" y="73"/>
                    <a:pt x="220" y="50"/>
                  </a:cubicBezTo>
                  <a:cubicBezTo>
                    <a:pt x="163" y="28"/>
                    <a:pt x="108" y="13"/>
                    <a:pt x="57" y="4"/>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4" name="Google Shape;294;p33"/>
            <p:cNvSpPr/>
            <p:nvPr/>
          </p:nvSpPr>
          <p:spPr>
            <a:xfrm>
              <a:off x="1274257" y="3905409"/>
              <a:ext cx="78697" cy="116512"/>
            </a:xfrm>
            <a:custGeom>
              <a:rect b="b" l="l" r="r" t="t"/>
              <a:pathLst>
                <a:path extrusionOk="0" h="1596" w="1078">
                  <a:moveTo>
                    <a:pt x="77" y="15"/>
                  </a:moveTo>
                  <a:cubicBezTo>
                    <a:pt x="57" y="1"/>
                    <a:pt x="29" y="5"/>
                    <a:pt x="15" y="25"/>
                  </a:cubicBezTo>
                  <a:cubicBezTo>
                    <a:pt x="0" y="46"/>
                    <a:pt x="5" y="74"/>
                    <a:pt x="25" y="88"/>
                  </a:cubicBezTo>
                  <a:cubicBezTo>
                    <a:pt x="152" y="179"/>
                    <a:pt x="271" y="299"/>
                    <a:pt x="390" y="421"/>
                  </a:cubicBezTo>
                  <a:cubicBezTo>
                    <a:pt x="571" y="606"/>
                    <a:pt x="754" y="792"/>
                    <a:pt x="977" y="885"/>
                  </a:cubicBezTo>
                  <a:cubicBezTo>
                    <a:pt x="948" y="1003"/>
                    <a:pt x="883" y="1138"/>
                    <a:pt x="782" y="1255"/>
                  </a:cubicBezTo>
                  <a:cubicBezTo>
                    <a:pt x="690" y="1361"/>
                    <a:pt x="569" y="1453"/>
                    <a:pt x="419" y="1503"/>
                  </a:cubicBezTo>
                  <a:cubicBezTo>
                    <a:pt x="396" y="1511"/>
                    <a:pt x="383" y="1537"/>
                    <a:pt x="391" y="1560"/>
                  </a:cubicBezTo>
                  <a:cubicBezTo>
                    <a:pt x="399" y="1583"/>
                    <a:pt x="425" y="1596"/>
                    <a:pt x="448" y="1588"/>
                  </a:cubicBezTo>
                  <a:cubicBezTo>
                    <a:pt x="614" y="1532"/>
                    <a:pt x="748" y="1431"/>
                    <a:pt x="850" y="1314"/>
                  </a:cubicBezTo>
                  <a:cubicBezTo>
                    <a:pt x="972" y="1172"/>
                    <a:pt x="1047" y="1007"/>
                    <a:pt x="1073" y="866"/>
                  </a:cubicBezTo>
                  <a:cubicBezTo>
                    <a:pt x="1078" y="845"/>
                    <a:pt x="1065" y="823"/>
                    <a:pt x="1044" y="815"/>
                  </a:cubicBezTo>
                  <a:cubicBezTo>
                    <a:pt x="823" y="735"/>
                    <a:pt x="638" y="545"/>
                    <a:pt x="453" y="358"/>
                  </a:cubicBezTo>
                  <a:cubicBezTo>
                    <a:pt x="332" y="234"/>
                    <a:pt x="211" y="110"/>
                    <a:pt x="77" y="15"/>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95" name="Google Shape;295;p33"/>
          <p:cNvGrpSpPr/>
          <p:nvPr/>
        </p:nvGrpSpPr>
        <p:grpSpPr>
          <a:xfrm flipH="1">
            <a:off x="8021557" y="133879"/>
            <a:ext cx="909576" cy="341921"/>
            <a:chOff x="2881584" y="2807119"/>
            <a:chExt cx="317534" cy="119361"/>
          </a:xfrm>
        </p:grpSpPr>
        <p:sp>
          <p:nvSpPr>
            <p:cNvPr id="296" name="Google Shape;296;p33"/>
            <p:cNvSpPr/>
            <p:nvPr/>
          </p:nvSpPr>
          <p:spPr>
            <a:xfrm>
              <a:off x="2885537" y="2807119"/>
              <a:ext cx="312500" cy="116026"/>
            </a:xfrm>
            <a:custGeom>
              <a:rect b="b" l="l" r="r" t="t"/>
              <a:pathLst>
                <a:path extrusionOk="0" h="3757" w="10119">
                  <a:moveTo>
                    <a:pt x="1" y="2733"/>
                  </a:moveTo>
                  <a:cubicBezTo>
                    <a:pt x="1416" y="2751"/>
                    <a:pt x="2029" y="2819"/>
                    <a:pt x="2029" y="2819"/>
                  </a:cubicBezTo>
                  <a:cubicBezTo>
                    <a:pt x="2029" y="2819"/>
                    <a:pt x="1825" y="3723"/>
                    <a:pt x="2933" y="3739"/>
                  </a:cubicBezTo>
                  <a:cubicBezTo>
                    <a:pt x="4042" y="3757"/>
                    <a:pt x="4076" y="3006"/>
                    <a:pt x="4076" y="3006"/>
                  </a:cubicBezTo>
                  <a:cubicBezTo>
                    <a:pt x="4076" y="3006"/>
                    <a:pt x="4416" y="3364"/>
                    <a:pt x="4894" y="3261"/>
                  </a:cubicBezTo>
                  <a:cubicBezTo>
                    <a:pt x="5372" y="3159"/>
                    <a:pt x="5406" y="2751"/>
                    <a:pt x="5406" y="2751"/>
                  </a:cubicBezTo>
                  <a:lnTo>
                    <a:pt x="10034" y="2751"/>
                  </a:lnTo>
                  <a:cubicBezTo>
                    <a:pt x="10119" y="2751"/>
                    <a:pt x="9396" y="2680"/>
                    <a:pt x="9264" y="2592"/>
                  </a:cubicBezTo>
                  <a:cubicBezTo>
                    <a:pt x="9130" y="2502"/>
                    <a:pt x="9047" y="2394"/>
                    <a:pt x="8833" y="2360"/>
                  </a:cubicBezTo>
                  <a:cubicBezTo>
                    <a:pt x="8539" y="2314"/>
                    <a:pt x="8086" y="2456"/>
                    <a:pt x="7841" y="2382"/>
                  </a:cubicBezTo>
                  <a:cubicBezTo>
                    <a:pt x="7301" y="2220"/>
                    <a:pt x="7427" y="1523"/>
                    <a:pt x="6240" y="1864"/>
                  </a:cubicBezTo>
                  <a:cubicBezTo>
                    <a:pt x="6240" y="1864"/>
                    <a:pt x="6700" y="892"/>
                    <a:pt x="6122" y="739"/>
                  </a:cubicBezTo>
                  <a:cubicBezTo>
                    <a:pt x="5542" y="585"/>
                    <a:pt x="5082" y="1216"/>
                    <a:pt x="5082" y="1216"/>
                  </a:cubicBezTo>
                  <a:cubicBezTo>
                    <a:pt x="5082" y="1216"/>
                    <a:pt x="5286" y="312"/>
                    <a:pt x="4195" y="278"/>
                  </a:cubicBezTo>
                  <a:cubicBezTo>
                    <a:pt x="3104" y="244"/>
                    <a:pt x="3479" y="1182"/>
                    <a:pt x="3479" y="1182"/>
                  </a:cubicBezTo>
                  <a:cubicBezTo>
                    <a:pt x="2887" y="0"/>
                    <a:pt x="1269" y="1018"/>
                    <a:pt x="2217" y="2290"/>
                  </a:cubicBezTo>
                  <a:cubicBezTo>
                    <a:pt x="2217" y="2290"/>
                    <a:pt x="1393" y="1739"/>
                    <a:pt x="756" y="2504"/>
                  </a:cubicBezTo>
                  <a:cubicBezTo>
                    <a:pt x="595" y="2697"/>
                    <a:pt x="269" y="2328"/>
                    <a:pt x="1" y="2733"/>
                  </a:cubicBez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7" name="Google Shape;297;p33"/>
            <p:cNvSpPr/>
            <p:nvPr/>
          </p:nvSpPr>
          <p:spPr>
            <a:xfrm>
              <a:off x="2881584" y="2811566"/>
              <a:ext cx="317534" cy="114914"/>
            </a:xfrm>
            <a:custGeom>
              <a:rect b="b" l="l" r="r" t="t"/>
              <a:pathLst>
                <a:path extrusionOk="0" h="3721" w="10282">
                  <a:moveTo>
                    <a:pt x="2031" y="2776"/>
                  </a:moveTo>
                  <a:cubicBezTo>
                    <a:pt x="1797" y="2756"/>
                    <a:pt x="1192" y="2715"/>
                    <a:pt x="134" y="2702"/>
                  </a:cubicBezTo>
                  <a:cubicBezTo>
                    <a:pt x="111" y="2703"/>
                    <a:pt x="88" y="2697"/>
                    <a:pt x="67" y="2683"/>
                  </a:cubicBezTo>
                  <a:cubicBezTo>
                    <a:pt x="15" y="2649"/>
                    <a:pt x="1" y="2579"/>
                    <a:pt x="35" y="2527"/>
                  </a:cubicBezTo>
                  <a:cubicBezTo>
                    <a:pt x="233" y="2228"/>
                    <a:pt x="450" y="2264"/>
                    <a:pt x="636" y="2295"/>
                  </a:cubicBezTo>
                  <a:cubicBezTo>
                    <a:pt x="709" y="2307"/>
                    <a:pt x="773" y="2318"/>
                    <a:pt x="798" y="2289"/>
                  </a:cubicBezTo>
                  <a:cubicBezTo>
                    <a:pt x="1229" y="1770"/>
                    <a:pt x="1736" y="1799"/>
                    <a:pt x="2065" y="1899"/>
                  </a:cubicBezTo>
                  <a:cubicBezTo>
                    <a:pt x="1890" y="1521"/>
                    <a:pt x="1914" y="1177"/>
                    <a:pt x="2050" y="913"/>
                  </a:cubicBezTo>
                  <a:cubicBezTo>
                    <a:pt x="2127" y="762"/>
                    <a:pt x="2243" y="637"/>
                    <a:pt x="2378" y="550"/>
                  </a:cubicBezTo>
                  <a:cubicBezTo>
                    <a:pt x="2514" y="461"/>
                    <a:pt x="2671" y="409"/>
                    <a:pt x="2833" y="403"/>
                  </a:cubicBezTo>
                  <a:cubicBezTo>
                    <a:pt x="3038" y="396"/>
                    <a:pt x="3249" y="461"/>
                    <a:pt x="3430" y="619"/>
                  </a:cubicBezTo>
                  <a:cubicBezTo>
                    <a:pt x="3449" y="324"/>
                    <a:pt x="3628" y="0"/>
                    <a:pt x="4326" y="22"/>
                  </a:cubicBezTo>
                  <a:cubicBezTo>
                    <a:pt x="5106" y="47"/>
                    <a:pt x="5296" y="471"/>
                    <a:pt x="5331" y="779"/>
                  </a:cubicBezTo>
                  <a:cubicBezTo>
                    <a:pt x="5538" y="595"/>
                    <a:pt x="5880" y="380"/>
                    <a:pt x="6277" y="486"/>
                  </a:cubicBezTo>
                  <a:cubicBezTo>
                    <a:pt x="6793" y="622"/>
                    <a:pt x="6664" y="1230"/>
                    <a:pt x="6553" y="1557"/>
                  </a:cubicBezTo>
                  <a:cubicBezTo>
                    <a:pt x="7232" y="1413"/>
                    <a:pt x="7444" y="1645"/>
                    <a:pt x="7656" y="1875"/>
                  </a:cubicBezTo>
                  <a:cubicBezTo>
                    <a:pt x="7752" y="1980"/>
                    <a:pt x="7848" y="2084"/>
                    <a:pt x="8001" y="2130"/>
                  </a:cubicBezTo>
                  <a:cubicBezTo>
                    <a:pt x="8109" y="2162"/>
                    <a:pt x="8287" y="2142"/>
                    <a:pt x="8468" y="2122"/>
                  </a:cubicBezTo>
                  <a:cubicBezTo>
                    <a:pt x="8645" y="2102"/>
                    <a:pt x="8824" y="2082"/>
                    <a:pt x="8978" y="2106"/>
                  </a:cubicBezTo>
                  <a:cubicBezTo>
                    <a:pt x="9168" y="2135"/>
                    <a:pt x="9266" y="2211"/>
                    <a:pt x="9368" y="2291"/>
                  </a:cubicBezTo>
                  <a:cubicBezTo>
                    <a:pt x="9396" y="2312"/>
                    <a:pt x="9425" y="2334"/>
                    <a:pt x="9455" y="2354"/>
                  </a:cubicBezTo>
                  <a:cubicBezTo>
                    <a:pt x="9526" y="2402"/>
                    <a:pt x="9901" y="2454"/>
                    <a:pt x="10081" y="2478"/>
                  </a:cubicBezTo>
                  <a:cubicBezTo>
                    <a:pt x="10203" y="2495"/>
                    <a:pt x="10282" y="2505"/>
                    <a:pt x="10282" y="2606"/>
                  </a:cubicBezTo>
                  <a:cubicBezTo>
                    <a:pt x="10282" y="2681"/>
                    <a:pt x="10243" y="2719"/>
                    <a:pt x="10162" y="2719"/>
                  </a:cubicBezTo>
                  <a:lnTo>
                    <a:pt x="5624" y="2719"/>
                  </a:lnTo>
                  <a:cubicBezTo>
                    <a:pt x="5578" y="2870"/>
                    <a:pt x="5443" y="3143"/>
                    <a:pt x="5045" y="3228"/>
                  </a:cubicBezTo>
                  <a:cubicBezTo>
                    <a:pt x="4708" y="3300"/>
                    <a:pt x="4431" y="3169"/>
                    <a:pt x="4272" y="3062"/>
                  </a:cubicBezTo>
                  <a:cubicBezTo>
                    <a:pt x="4181" y="3313"/>
                    <a:pt x="3903" y="3721"/>
                    <a:pt x="3060" y="3708"/>
                  </a:cubicBezTo>
                  <a:cubicBezTo>
                    <a:pt x="2081" y="3692"/>
                    <a:pt x="2015" y="3052"/>
                    <a:pt x="2031" y="2776"/>
                  </a:cubicBezTo>
                  <a:close/>
                  <a:moveTo>
                    <a:pt x="904" y="2493"/>
                  </a:moveTo>
                  <a:cubicBezTo>
                    <a:pt x="1778" y="2519"/>
                    <a:pt x="2169" y="2562"/>
                    <a:pt x="2169" y="2563"/>
                  </a:cubicBezTo>
                  <a:cubicBezTo>
                    <a:pt x="2231" y="2569"/>
                    <a:pt x="2276" y="2624"/>
                    <a:pt x="2270" y="2686"/>
                  </a:cubicBezTo>
                  <a:cubicBezTo>
                    <a:pt x="2269" y="2691"/>
                    <a:pt x="2268" y="2694"/>
                    <a:pt x="2268" y="2698"/>
                  </a:cubicBezTo>
                  <a:lnTo>
                    <a:pt x="2268" y="2698"/>
                  </a:lnTo>
                  <a:cubicBezTo>
                    <a:pt x="2267" y="2700"/>
                    <a:pt x="2093" y="3468"/>
                    <a:pt x="3063" y="3482"/>
                  </a:cubicBezTo>
                  <a:cubicBezTo>
                    <a:pt x="4062" y="3498"/>
                    <a:pt x="4091" y="2857"/>
                    <a:pt x="4091" y="2856"/>
                  </a:cubicBezTo>
                  <a:cubicBezTo>
                    <a:pt x="4095" y="2794"/>
                    <a:pt x="4148" y="2746"/>
                    <a:pt x="4210" y="2750"/>
                  </a:cubicBezTo>
                  <a:cubicBezTo>
                    <a:pt x="4240" y="2752"/>
                    <a:pt x="4268" y="2766"/>
                    <a:pt x="4286" y="2786"/>
                  </a:cubicBezTo>
                  <a:cubicBezTo>
                    <a:pt x="4314" y="2814"/>
                    <a:pt x="4603" y="3092"/>
                    <a:pt x="4998" y="3007"/>
                  </a:cubicBezTo>
                  <a:cubicBezTo>
                    <a:pt x="5394" y="2923"/>
                    <a:pt x="5421" y="2597"/>
                    <a:pt x="5421" y="2595"/>
                  </a:cubicBezTo>
                  <a:cubicBezTo>
                    <a:pt x="5427" y="2538"/>
                    <a:pt x="5476" y="2494"/>
                    <a:pt x="5533" y="2494"/>
                  </a:cubicBezTo>
                  <a:lnTo>
                    <a:pt x="5533" y="2493"/>
                  </a:lnTo>
                  <a:lnTo>
                    <a:pt x="9264" y="2493"/>
                  </a:lnTo>
                  <a:cubicBezTo>
                    <a:pt x="9252" y="2485"/>
                    <a:pt x="9242" y="2477"/>
                    <a:pt x="9231" y="2469"/>
                  </a:cubicBezTo>
                  <a:cubicBezTo>
                    <a:pt x="9152" y="2407"/>
                    <a:pt x="9076" y="2348"/>
                    <a:pt x="8944" y="2327"/>
                  </a:cubicBezTo>
                  <a:cubicBezTo>
                    <a:pt x="8822" y="2308"/>
                    <a:pt x="8656" y="2327"/>
                    <a:pt x="8493" y="2346"/>
                  </a:cubicBezTo>
                  <a:cubicBezTo>
                    <a:pt x="8288" y="2369"/>
                    <a:pt x="8088" y="2392"/>
                    <a:pt x="7937" y="2346"/>
                  </a:cubicBezTo>
                  <a:cubicBezTo>
                    <a:pt x="7724" y="2282"/>
                    <a:pt x="7608" y="2154"/>
                    <a:pt x="7490" y="2027"/>
                  </a:cubicBezTo>
                  <a:cubicBezTo>
                    <a:pt x="7305" y="1825"/>
                    <a:pt x="7118" y="1622"/>
                    <a:pt x="6400" y="1828"/>
                  </a:cubicBezTo>
                  <a:cubicBezTo>
                    <a:pt x="6339" y="1845"/>
                    <a:pt x="6277" y="1810"/>
                    <a:pt x="6260" y="1751"/>
                  </a:cubicBezTo>
                  <a:cubicBezTo>
                    <a:pt x="6252" y="1724"/>
                    <a:pt x="6256" y="1696"/>
                    <a:pt x="6266" y="1672"/>
                  </a:cubicBezTo>
                  <a:lnTo>
                    <a:pt x="6266" y="1672"/>
                  </a:lnTo>
                  <a:cubicBezTo>
                    <a:pt x="6267" y="1670"/>
                    <a:pt x="6669" y="822"/>
                    <a:pt x="6221" y="703"/>
                  </a:cubicBezTo>
                  <a:cubicBezTo>
                    <a:pt x="5715" y="570"/>
                    <a:pt x="5300" y="1137"/>
                    <a:pt x="5300" y="1139"/>
                  </a:cubicBezTo>
                  <a:cubicBezTo>
                    <a:pt x="5263" y="1189"/>
                    <a:pt x="5192" y="1199"/>
                    <a:pt x="5142" y="1163"/>
                  </a:cubicBezTo>
                  <a:cubicBezTo>
                    <a:pt x="5106" y="1135"/>
                    <a:pt x="5090" y="1090"/>
                    <a:pt x="5100" y="1049"/>
                  </a:cubicBezTo>
                  <a:lnTo>
                    <a:pt x="5099" y="1049"/>
                  </a:lnTo>
                  <a:cubicBezTo>
                    <a:pt x="5100" y="1046"/>
                    <a:pt x="5274" y="276"/>
                    <a:pt x="4320" y="247"/>
                  </a:cubicBezTo>
                  <a:cubicBezTo>
                    <a:pt x="3400" y="218"/>
                    <a:pt x="3710" y="995"/>
                    <a:pt x="3711" y="998"/>
                  </a:cubicBezTo>
                  <a:cubicBezTo>
                    <a:pt x="3734" y="1055"/>
                    <a:pt x="3705" y="1121"/>
                    <a:pt x="3648" y="1142"/>
                  </a:cubicBezTo>
                  <a:cubicBezTo>
                    <a:pt x="3592" y="1164"/>
                    <a:pt x="3529" y="1138"/>
                    <a:pt x="3504" y="1084"/>
                  </a:cubicBezTo>
                  <a:cubicBezTo>
                    <a:pt x="3337" y="752"/>
                    <a:pt x="3082" y="619"/>
                    <a:pt x="2841" y="628"/>
                  </a:cubicBezTo>
                  <a:cubicBezTo>
                    <a:pt x="2720" y="633"/>
                    <a:pt x="2603" y="671"/>
                    <a:pt x="2501" y="737"/>
                  </a:cubicBezTo>
                  <a:cubicBezTo>
                    <a:pt x="2397" y="805"/>
                    <a:pt x="2310" y="900"/>
                    <a:pt x="2250" y="1016"/>
                  </a:cubicBezTo>
                  <a:cubicBezTo>
                    <a:pt x="2113" y="1282"/>
                    <a:pt x="2125" y="1662"/>
                    <a:pt x="2436" y="2078"/>
                  </a:cubicBezTo>
                  <a:cubicBezTo>
                    <a:pt x="2472" y="2128"/>
                    <a:pt x="2463" y="2199"/>
                    <a:pt x="2412" y="2237"/>
                  </a:cubicBezTo>
                  <a:cubicBezTo>
                    <a:pt x="2373" y="2266"/>
                    <a:pt x="2320" y="2265"/>
                    <a:pt x="2281" y="2238"/>
                  </a:cubicBezTo>
                  <a:cubicBezTo>
                    <a:pt x="2231" y="2207"/>
                    <a:pt x="1522" y="1768"/>
                    <a:pt x="971" y="2432"/>
                  </a:cubicBezTo>
                  <a:cubicBezTo>
                    <a:pt x="949" y="2458"/>
                    <a:pt x="927" y="2477"/>
                    <a:pt x="904" y="2493"/>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8" name="Google Shape;298;p33"/>
            <p:cNvSpPr/>
            <p:nvPr/>
          </p:nvSpPr>
          <p:spPr>
            <a:xfrm>
              <a:off x="2909501" y="2861626"/>
              <a:ext cx="258178" cy="57997"/>
            </a:xfrm>
            <a:custGeom>
              <a:rect b="b" l="l" r="r" t="t"/>
              <a:pathLst>
                <a:path extrusionOk="0" h="1878" w="8360">
                  <a:moveTo>
                    <a:pt x="5428" y="205"/>
                  </a:moveTo>
                  <a:cubicBezTo>
                    <a:pt x="5340" y="325"/>
                    <a:pt x="5215" y="457"/>
                    <a:pt x="5055" y="517"/>
                  </a:cubicBezTo>
                  <a:cubicBezTo>
                    <a:pt x="4732" y="636"/>
                    <a:pt x="4305" y="278"/>
                    <a:pt x="4305" y="278"/>
                  </a:cubicBezTo>
                  <a:cubicBezTo>
                    <a:pt x="4305" y="278"/>
                    <a:pt x="4348" y="696"/>
                    <a:pt x="3802" y="823"/>
                  </a:cubicBezTo>
                  <a:cubicBezTo>
                    <a:pt x="3382" y="922"/>
                    <a:pt x="3169" y="540"/>
                    <a:pt x="3094" y="359"/>
                  </a:cubicBezTo>
                  <a:cubicBezTo>
                    <a:pt x="3071" y="306"/>
                    <a:pt x="3061" y="269"/>
                    <a:pt x="3061" y="269"/>
                  </a:cubicBezTo>
                  <a:lnTo>
                    <a:pt x="2986" y="423"/>
                  </a:lnTo>
                  <a:cubicBezTo>
                    <a:pt x="2976" y="445"/>
                    <a:pt x="2964" y="471"/>
                    <a:pt x="2950" y="499"/>
                  </a:cubicBezTo>
                  <a:cubicBezTo>
                    <a:pt x="2839" y="730"/>
                    <a:pt x="2609" y="900"/>
                    <a:pt x="2259" y="900"/>
                  </a:cubicBezTo>
                  <a:lnTo>
                    <a:pt x="2252" y="900"/>
                  </a:lnTo>
                  <a:cubicBezTo>
                    <a:pt x="1971" y="898"/>
                    <a:pt x="1679" y="825"/>
                    <a:pt x="1512" y="613"/>
                  </a:cubicBezTo>
                  <a:cubicBezTo>
                    <a:pt x="1511" y="614"/>
                    <a:pt x="1510" y="615"/>
                    <a:pt x="1508" y="616"/>
                  </a:cubicBezTo>
                  <a:cubicBezTo>
                    <a:pt x="1469" y="645"/>
                    <a:pt x="1416" y="644"/>
                    <a:pt x="1377" y="617"/>
                  </a:cubicBezTo>
                  <a:cubicBezTo>
                    <a:pt x="1327" y="586"/>
                    <a:pt x="618" y="147"/>
                    <a:pt x="67" y="811"/>
                  </a:cubicBezTo>
                  <a:cubicBezTo>
                    <a:pt x="45" y="837"/>
                    <a:pt x="23" y="856"/>
                    <a:pt x="0" y="872"/>
                  </a:cubicBezTo>
                  <a:cubicBezTo>
                    <a:pt x="874" y="898"/>
                    <a:pt x="1265" y="941"/>
                    <a:pt x="1265" y="942"/>
                  </a:cubicBezTo>
                  <a:cubicBezTo>
                    <a:pt x="1327" y="948"/>
                    <a:pt x="1372" y="1003"/>
                    <a:pt x="1366" y="1065"/>
                  </a:cubicBezTo>
                  <a:cubicBezTo>
                    <a:pt x="1365" y="1070"/>
                    <a:pt x="1364" y="1073"/>
                    <a:pt x="1364" y="1077"/>
                  </a:cubicBezTo>
                  <a:lnTo>
                    <a:pt x="1364" y="1077"/>
                  </a:lnTo>
                  <a:cubicBezTo>
                    <a:pt x="1363" y="1078"/>
                    <a:pt x="1306" y="1330"/>
                    <a:pt x="1439" y="1548"/>
                  </a:cubicBezTo>
                  <a:cubicBezTo>
                    <a:pt x="1539" y="1711"/>
                    <a:pt x="1744" y="1855"/>
                    <a:pt x="2159" y="1861"/>
                  </a:cubicBezTo>
                  <a:cubicBezTo>
                    <a:pt x="3158" y="1877"/>
                    <a:pt x="3187" y="1236"/>
                    <a:pt x="3187" y="1235"/>
                  </a:cubicBezTo>
                  <a:cubicBezTo>
                    <a:pt x="3191" y="1173"/>
                    <a:pt x="3244" y="1125"/>
                    <a:pt x="3306" y="1129"/>
                  </a:cubicBezTo>
                  <a:cubicBezTo>
                    <a:pt x="3336" y="1131"/>
                    <a:pt x="3364" y="1145"/>
                    <a:pt x="3382" y="1165"/>
                  </a:cubicBezTo>
                  <a:cubicBezTo>
                    <a:pt x="3410" y="1193"/>
                    <a:pt x="3699" y="1471"/>
                    <a:pt x="4094" y="1386"/>
                  </a:cubicBezTo>
                  <a:cubicBezTo>
                    <a:pt x="4490" y="1302"/>
                    <a:pt x="4517" y="976"/>
                    <a:pt x="4517" y="974"/>
                  </a:cubicBezTo>
                  <a:cubicBezTo>
                    <a:pt x="4523" y="917"/>
                    <a:pt x="4572" y="873"/>
                    <a:pt x="4629" y="873"/>
                  </a:cubicBezTo>
                  <a:lnTo>
                    <a:pt x="4629" y="872"/>
                  </a:lnTo>
                  <a:lnTo>
                    <a:pt x="8360" y="872"/>
                  </a:lnTo>
                  <a:cubicBezTo>
                    <a:pt x="8348" y="864"/>
                    <a:pt x="8338" y="856"/>
                    <a:pt x="8327" y="848"/>
                  </a:cubicBezTo>
                  <a:cubicBezTo>
                    <a:pt x="8248" y="786"/>
                    <a:pt x="8172" y="727"/>
                    <a:pt x="8040" y="706"/>
                  </a:cubicBezTo>
                  <a:cubicBezTo>
                    <a:pt x="7918" y="687"/>
                    <a:pt x="7752" y="706"/>
                    <a:pt x="7589" y="725"/>
                  </a:cubicBezTo>
                  <a:cubicBezTo>
                    <a:pt x="7384" y="748"/>
                    <a:pt x="7184" y="771"/>
                    <a:pt x="7033" y="725"/>
                  </a:cubicBezTo>
                  <a:cubicBezTo>
                    <a:pt x="6820" y="661"/>
                    <a:pt x="6704" y="533"/>
                    <a:pt x="6586" y="406"/>
                  </a:cubicBezTo>
                  <a:cubicBezTo>
                    <a:pt x="6400" y="204"/>
                    <a:pt x="6214" y="1"/>
                    <a:pt x="5496" y="207"/>
                  </a:cubicBezTo>
                  <a:cubicBezTo>
                    <a:pt x="5472" y="214"/>
                    <a:pt x="5449" y="213"/>
                    <a:pt x="5428" y="205"/>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9" name="Google Shape;299;p33"/>
            <p:cNvSpPr/>
            <p:nvPr/>
          </p:nvSpPr>
          <p:spPr>
            <a:xfrm>
              <a:off x="2952242" y="2838217"/>
              <a:ext cx="10531" cy="31685"/>
            </a:xfrm>
            <a:custGeom>
              <a:rect b="b" l="l" r="r" t="t"/>
              <a:pathLst>
                <a:path extrusionOk="0" h="1026" w="341">
                  <a:moveTo>
                    <a:pt x="197" y="252"/>
                  </a:moveTo>
                  <a:cubicBezTo>
                    <a:pt x="156" y="322"/>
                    <a:pt x="141" y="389"/>
                    <a:pt x="130" y="469"/>
                  </a:cubicBezTo>
                  <a:cubicBezTo>
                    <a:pt x="119" y="570"/>
                    <a:pt x="123" y="654"/>
                    <a:pt x="145" y="754"/>
                  </a:cubicBezTo>
                  <a:cubicBezTo>
                    <a:pt x="173" y="862"/>
                    <a:pt x="197" y="906"/>
                    <a:pt x="260" y="995"/>
                  </a:cubicBezTo>
                  <a:cubicBezTo>
                    <a:pt x="260" y="995"/>
                    <a:pt x="262" y="996"/>
                    <a:pt x="262" y="997"/>
                  </a:cubicBezTo>
                  <a:cubicBezTo>
                    <a:pt x="264" y="1002"/>
                    <a:pt x="272" y="1016"/>
                    <a:pt x="266" y="1022"/>
                  </a:cubicBezTo>
                  <a:cubicBezTo>
                    <a:pt x="262" y="1026"/>
                    <a:pt x="246" y="1017"/>
                    <a:pt x="243" y="1014"/>
                  </a:cubicBezTo>
                  <a:cubicBezTo>
                    <a:pt x="243" y="1015"/>
                    <a:pt x="244" y="1016"/>
                    <a:pt x="245" y="1016"/>
                  </a:cubicBezTo>
                  <a:cubicBezTo>
                    <a:pt x="149" y="974"/>
                    <a:pt x="93" y="874"/>
                    <a:pt x="55" y="782"/>
                  </a:cubicBezTo>
                  <a:cubicBezTo>
                    <a:pt x="14" y="672"/>
                    <a:pt x="0" y="576"/>
                    <a:pt x="5" y="459"/>
                  </a:cubicBezTo>
                  <a:cubicBezTo>
                    <a:pt x="11" y="357"/>
                    <a:pt x="28" y="273"/>
                    <a:pt x="79" y="183"/>
                  </a:cubicBezTo>
                  <a:cubicBezTo>
                    <a:pt x="82" y="176"/>
                    <a:pt x="87" y="170"/>
                    <a:pt x="91" y="164"/>
                  </a:cubicBezTo>
                  <a:cubicBezTo>
                    <a:pt x="121" y="121"/>
                    <a:pt x="149" y="90"/>
                    <a:pt x="196" y="64"/>
                  </a:cubicBezTo>
                  <a:cubicBezTo>
                    <a:pt x="262" y="33"/>
                    <a:pt x="340" y="1"/>
                    <a:pt x="334" y="85"/>
                  </a:cubicBezTo>
                  <a:cubicBezTo>
                    <a:pt x="341" y="152"/>
                    <a:pt x="335" y="126"/>
                    <a:pt x="263" y="175"/>
                  </a:cubicBezTo>
                  <a:cubicBezTo>
                    <a:pt x="239" y="194"/>
                    <a:pt x="222" y="213"/>
                    <a:pt x="204" y="239"/>
                  </a:cubicBezTo>
                  <a:cubicBezTo>
                    <a:pt x="203" y="240"/>
                    <a:pt x="197" y="250"/>
                    <a:pt x="197" y="252"/>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0" name="Google Shape;300;p33"/>
            <p:cNvSpPr/>
            <p:nvPr/>
          </p:nvSpPr>
          <p:spPr>
            <a:xfrm>
              <a:off x="3000078" y="2823486"/>
              <a:ext cx="17881" cy="17109"/>
            </a:xfrm>
            <a:custGeom>
              <a:rect b="b" l="l" r="r" t="t"/>
              <a:pathLst>
                <a:path extrusionOk="0" h="554" w="579">
                  <a:moveTo>
                    <a:pt x="23" y="323"/>
                  </a:moveTo>
                  <a:cubicBezTo>
                    <a:pt x="25" y="312"/>
                    <a:pt x="29" y="301"/>
                    <a:pt x="32" y="289"/>
                  </a:cubicBezTo>
                  <a:cubicBezTo>
                    <a:pt x="61" y="214"/>
                    <a:pt x="101" y="169"/>
                    <a:pt x="168" y="124"/>
                  </a:cubicBezTo>
                  <a:cubicBezTo>
                    <a:pt x="246" y="81"/>
                    <a:pt x="537" y="0"/>
                    <a:pt x="579" y="76"/>
                  </a:cubicBezTo>
                  <a:cubicBezTo>
                    <a:pt x="571" y="91"/>
                    <a:pt x="334" y="154"/>
                    <a:pt x="239" y="225"/>
                  </a:cubicBezTo>
                  <a:cubicBezTo>
                    <a:pt x="201" y="256"/>
                    <a:pt x="177" y="286"/>
                    <a:pt x="162" y="333"/>
                  </a:cubicBezTo>
                  <a:cubicBezTo>
                    <a:pt x="161" y="334"/>
                    <a:pt x="156" y="350"/>
                    <a:pt x="155" y="353"/>
                  </a:cubicBezTo>
                  <a:cubicBezTo>
                    <a:pt x="138" y="466"/>
                    <a:pt x="182" y="495"/>
                    <a:pt x="105" y="510"/>
                  </a:cubicBezTo>
                  <a:cubicBezTo>
                    <a:pt x="0" y="553"/>
                    <a:pt x="14" y="390"/>
                    <a:pt x="23" y="323"/>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1" name="Google Shape;301;p33"/>
            <p:cNvSpPr/>
            <p:nvPr/>
          </p:nvSpPr>
          <p:spPr>
            <a:xfrm>
              <a:off x="2968578" y="2890438"/>
              <a:ext cx="35206" cy="23162"/>
            </a:xfrm>
            <a:custGeom>
              <a:rect b="b" l="l" r="r" t="t"/>
              <a:pathLst>
                <a:path extrusionOk="0" h="750" w="1140">
                  <a:moveTo>
                    <a:pt x="375" y="611"/>
                  </a:moveTo>
                  <a:cubicBezTo>
                    <a:pt x="483" y="599"/>
                    <a:pt x="569" y="577"/>
                    <a:pt x="670" y="536"/>
                  </a:cubicBezTo>
                  <a:cubicBezTo>
                    <a:pt x="779" y="487"/>
                    <a:pt x="860" y="435"/>
                    <a:pt x="944" y="349"/>
                  </a:cubicBezTo>
                  <a:cubicBezTo>
                    <a:pt x="1030" y="252"/>
                    <a:pt x="1065" y="176"/>
                    <a:pt x="1091" y="50"/>
                  </a:cubicBezTo>
                  <a:cubicBezTo>
                    <a:pt x="1094" y="42"/>
                    <a:pt x="1107" y="0"/>
                    <a:pt x="1118" y="2"/>
                  </a:cubicBezTo>
                  <a:lnTo>
                    <a:pt x="1126" y="51"/>
                  </a:lnTo>
                  <a:cubicBezTo>
                    <a:pt x="1140" y="189"/>
                    <a:pt x="1097" y="298"/>
                    <a:pt x="1019" y="410"/>
                  </a:cubicBezTo>
                  <a:cubicBezTo>
                    <a:pt x="935" y="520"/>
                    <a:pt x="845" y="586"/>
                    <a:pt x="722" y="649"/>
                  </a:cubicBezTo>
                  <a:cubicBezTo>
                    <a:pt x="610" y="703"/>
                    <a:pt x="512" y="733"/>
                    <a:pt x="388" y="746"/>
                  </a:cubicBezTo>
                  <a:cubicBezTo>
                    <a:pt x="380" y="747"/>
                    <a:pt x="371" y="748"/>
                    <a:pt x="363" y="748"/>
                  </a:cubicBezTo>
                  <a:cubicBezTo>
                    <a:pt x="315" y="749"/>
                    <a:pt x="0" y="749"/>
                    <a:pt x="75" y="638"/>
                  </a:cubicBezTo>
                  <a:cubicBezTo>
                    <a:pt x="107" y="558"/>
                    <a:pt x="201" y="616"/>
                    <a:pt x="354" y="612"/>
                  </a:cubicBezTo>
                  <a:cubicBezTo>
                    <a:pt x="355" y="612"/>
                    <a:pt x="372" y="611"/>
                    <a:pt x="375" y="61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02" name="Google Shape;302;p33"/>
          <p:cNvGrpSpPr/>
          <p:nvPr/>
        </p:nvGrpSpPr>
        <p:grpSpPr>
          <a:xfrm>
            <a:off x="8811299" y="4751024"/>
            <a:ext cx="194923" cy="194923"/>
            <a:chOff x="3414512" y="2592150"/>
            <a:chExt cx="58460" cy="58460"/>
          </a:xfrm>
        </p:grpSpPr>
        <p:sp>
          <p:nvSpPr>
            <p:cNvPr id="303" name="Google Shape;303;p33"/>
            <p:cNvSpPr/>
            <p:nvPr/>
          </p:nvSpPr>
          <p:spPr>
            <a:xfrm>
              <a:off x="3438075" y="2592150"/>
              <a:ext cx="11334" cy="25046"/>
            </a:xfrm>
            <a:custGeom>
              <a:rect b="b" l="l" r="r" t="t"/>
              <a:pathLst>
                <a:path extrusionOk="0" h="811" w="367">
                  <a:moveTo>
                    <a:pt x="0" y="184"/>
                  </a:moveTo>
                  <a:cubicBezTo>
                    <a:pt x="0" y="83"/>
                    <a:pt x="82" y="1"/>
                    <a:pt x="183" y="1"/>
                  </a:cubicBezTo>
                  <a:cubicBezTo>
                    <a:pt x="284" y="1"/>
                    <a:pt x="366" y="83"/>
                    <a:pt x="366" y="184"/>
                  </a:cubicBezTo>
                  <a:lnTo>
                    <a:pt x="366" y="628"/>
                  </a:lnTo>
                  <a:cubicBezTo>
                    <a:pt x="366" y="729"/>
                    <a:pt x="284" y="811"/>
                    <a:pt x="183" y="811"/>
                  </a:cubicBezTo>
                  <a:cubicBezTo>
                    <a:pt x="82" y="811"/>
                    <a:pt x="0" y="729"/>
                    <a:pt x="0" y="628"/>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4" name="Google Shape;304;p33"/>
            <p:cNvSpPr/>
            <p:nvPr/>
          </p:nvSpPr>
          <p:spPr>
            <a:xfrm>
              <a:off x="3438075" y="2625564"/>
              <a:ext cx="11334" cy="25046"/>
            </a:xfrm>
            <a:custGeom>
              <a:rect b="b" l="l" r="r" t="t"/>
              <a:pathLst>
                <a:path extrusionOk="0" h="811" w="367">
                  <a:moveTo>
                    <a:pt x="0" y="184"/>
                  </a:moveTo>
                  <a:cubicBezTo>
                    <a:pt x="0" y="83"/>
                    <a:pt x="82" y="1"/>
                    <a:pt x="183" y="1"/>
                  </a:cubicBezTo>
                  <a:cubicBezTo>
                    <a:pt x="284" y="1"/>
                    <a:pt x="366" y="83"/>
                    <a:pt x="366" y="184"/>
                  </a:cubicBezTo>
                  <a:lnTo>
                    <a:pt x="366" y="627"/>
                  </a:lnTo>
                  <a:cubicBezTo>
                    <a:pt x="366" y="729"/>
                    <a:pt x="284" y="811"/>
                    <a:pt x="183" y="811"/>
                  </a:cubicBezTo>
                  <a:cubicBezTo>
                    <a:pt x="82" y="811"/>
                    <a:pt x="0" y="729"/>
                    <a:pt x="0" y="627"/>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5" name="Google Shape;305;p33"/>
            <p:cNvSpPr/>
            <p:nvPr/>
          </p:nvSpPr>
          <p:spPr>
            <a:xfrm>
              <a:off x="3447895" y="2615713"/>
              <a:ext cx="25077" cy="11334"/>
            </a:xfrm>
            <a:custGeom>
              <a:rect b="b" l="l" r="r" t="t"/>
              <a:pathLst>
                <a:path extrusionOk="0" h="367" w="812">
                  <a:moveTo>
                    <a:pt x="628" y="1"/>
                  </a:moveTo>
                  <a:cubicBezTo>
                    <a:pt x="729" y="1"/>
                    <a:pt x="811" y="83"/>
                    <a:pt x="811" y="184"/>
                  </a:cubicBezTo>
                  <a:cubicBezTo>
                    <a:pt x="811" y="285"/>
                    <a:pt x="729" y="367"/>
                    <a:pt x="628" y="367"/>
                  </a:cubicBezTo>
                  <a:lnTo>
                    <a:pt x="184" y="367"/>
                  </a:lnTo>
                  <a:cubicBezTo>
                    <a:pt x="83" y="367"/>
                    <a:pt x="1" y="285"/>
                    <a:pt x="1" y="184"/>
                  </a:cubicBezTo>
                  <a:cubicBezTo>
                    <a:pt x="1" y="83"/>
                    <a:pt x="83" y="1"/>
                    <a:pt x="184"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6" name="Google Shape;306;p33"/>
            <p:cNvSpPr/>
            <p:nvPr/>
          </p:nvSpPr>
          <p:spPr>
            <a:xfrm>
              <a:off x="3414512" y="2615713"/>
              <a:ext cx="25046" cy="11334"/>
            </a:xfrm>
            <a:custGeom>
              <a:rect b="b" l="l" r="r" t="t"/>
              <a:pathLst>
                <a:path extrusionOk="0" h="367" w="811">
                  <a:moveTo>
                    <a:pt x="627" y="1"/>
                  </a:moveTo>
                  <a:cubicBezTo>
                    <a:pt x="728" y="1"/>
                    <a:pt x="810" y="83"/>
                    <a:pt x="810" y="184"/>
                  </a:cubicBezTo>
                  <a:cubicBezTo>
                    <a:pt x="810" y="285"/>
                    <a:pt x="728" y="367"/>
                    <a:pt x="627" y="367"/>
                  </a:cubicBezTo>
                  <a:lnTo>
                    <a:pt x="183" y="367"/>
                  </a:lnTo>
                  <a:cubicBezTo>
                    <a:pt x="82" y="367"/>
                    <a:pt x="0" y="285"/>
                    <a:pt x="0" y="184"/>
                  </a:cubicBezTo>
                  <a:cubicBezTo>
                    <a:pt x="0" y="83"/>
                    <a:pt x="82" y="1"/>
                    <a:pt x="183"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8">
  <p:cSld name="TITLE_ONLY_1_1_1_1_1_1_1_1_1_1_1_1">
    <p:spTree>
      <p:nvGrpSpPr>
        <p:cNvPr id="307" name="Shape 307"/>
        <p:cNvGrpSpPr/>
        <p:nvPr/>
      </p:nvGrpSpPr>
      <p:grpSpPr>
        <a:xfrm>
          <a:off x="0" y="0"/>
          <a:ext cx="0" cy="0"/>
          <a:chOff x="0" y="0"/>
          <a:chExt cx="0" cy="0"/>
        </a:xfrm>
      </p:grpSpPr>
      <p:sp>
        <p:nvSpPr>
          <p:cNvPr id="308" name="Google Shape;308;p34"/>
          <p:cNvSpPr/>
          <p:nvPr/>
        </p:nvSpPr>
        <p:spPr>
          <a:xfrm>
            <a:off x="0" y="0"/>
            <a:ext cx="9144009" cy="5143562"/>
          </a:xfrm>
          <a:custGeom>
            <a:rect b="b" l="l" r="r" t="t"/>
            <a:pathLst>
              <a:path extrusionOk="0" h="61559" w="109437">
                <a:moveTo>
                  <a:pt x="107051" y="5554"/>
                </a:moveTo>
                <a:lnTo>
                  <a:pt x="104662" y="5554"/>
                </a:lnTo>
                <a:lnTo>
                  <a:pt x="104662" y="3165"/>
                </a:lnTo>
                <a:lnTo>
                  <a:pt x="107051" y="3165"/>
                </a:lnTo>
                <a:close/>
                <a:moveTo>
                  <a:pt x="107051" y="8092"/>
                </a:moveTo>
                <a:lnTo>
                  <a:pt x="104662" y="8092"/>
                </a:lnTo>
                <a:lnTo>
                  <a:pt x="104662" y="5703"/>
                </a:lnTo>
                <a:lnTo>
                  <a:pt x="107051" y="5703"/>
                </a:lnTo>
                <a:close/>
                <a:moveTo>
                  <a:pt x="107051" y="10629"/>
                </a:moveTo>
                <a:lnTo>
                  <a:pt x="104662" y="10629"/>
                </a:lnTo>
                <a:lnTo>
                  <a:pt x="104662" y="8240"/>
                </a:lnTo>
                <a:lnTo>
                  <a:pt x="107051" y="8240"/>
                </a:lnTo>
                <a:close/>
                <a:moveTo>
                  <a:pt x="107051" y="13166"/>
                </a:moveTo>
                <a:lnTo>
                  <a:pt x="104662" y="13166"/>
                </a:lnTo>
                <a:lnTo>
                  <a:pt x="104662" y="10777"/>
                </a:lnTo>
                <a:lnTo>
                  <a:pt x="107051" y="10777"/>
                </a:lnTo>
                <a:close/>
                <a:moveTo>
                  <a:pt x="107051" y="15704"/>
                </a:moveTo>
                <a:lnTo>
                  <a:pt x="104662" y="15704"/>
                </a:lnTo>
                <a:lnTo>
                  <a:pt x="104662" y="13316"/>
                </a:lnTo>
                <a:lnTo>
                  <a:pt x="107051" y="13316"/>
                </a:lnTo>
                <a:close/>
                <a:moveTo>
                  <a:pt x="107051" y="18242"/>
                </a:moveTo>
                <a:lnTo>
                  <a:pt x="104662" y="18242"/>
                </a:lnTo>
                <a:lnTo>
                  <a:pt x="104662" y="15853"/>
                </a:lnTo>
                <a:lnTo>
                  <a:pt x="107051" y="15853"/>
                </a:lnTo>
                <a:close/>
                <a:moveTo>
                  <a:pt x="107051" y="20778"/>
                </a:moveTo>
                <a:lnTo>
                  <a:pt x="104662" y="20778"/>
                </a:lnTo>
                <a:lnTo>
                  <a:pt x="104662" y="18389"/>
                </a:lnTo>
                <a:lnTo>
                  <a:pt x="107051" y="18389"/>
                </a:lnTo>
                <a:close/>
                <a:moveTo>
                  <a:pt x="107051" y="23316"/>
                </a:moveTo>
                <a:lnTo>
                  <a:pt x="104662" y="23316"/>
                </a:lnTo>
                <a:lnTo>
                  <a:pt x="104662" y="20928"/>
                </a:lnTo>
                <a:lnTo>
                  <a:pt x="107051" y="20928"/>
                </a:lnTo>
                <a:close/>
                <a:moveTo>
                  <a:pt x="107051" y="25854"/>
                </a:moveTo>
                <a:lnTo>
                  <a:pt x="104662" y="25854"/>
                </a:lnTo>
                <a:lnTo>
                  <a:pt x="104662" y="23465"/>
                </a:lnTo>
                <a:lnTo>
                  <a:pt x="107051" y="23465"/>
                </a:lnTo>
                <a:close/>
                <a:moveTo>
                  <a:pt x="107051" y="28391"/>
                </a:moveTo>
                <a:lnTo>
                  <a:pt x="104662" y="28391"/>
                </a:lnTo>
                <a:lnTo>
                  <a:pt x="104662" y="26002"/>
                </a:lnTo>
                <a:lnTo>
                  <a:pt x="107051" y="26002"/>
                </a:lnTo>
                <a:close/>
                <a:moveTo>
                  <a:pt x="107051" y="30928"/>
                </a:moveTo>
                <a:lnTo>
                  <a:pt x="104662" y="30928"/>
                </a:lnTo>
                <a:lnTo>
                  <a:pt x="104662" y="28540"/>
                </a:lnTo>
                <a:lnTo>
                  <a:pt x="107051" y="28540"/>
                </a:lnTo>
                <a:close/>
                <a:moveTo>
                  <a:pt x="107051" y="33466"/>
                </a:moveTo>
                <a:lnTo>
                  <a:pt x="104662" y="33466"/>
                </a:lnTo>
                <a:lnTo>
                  <a:pt x="104662" y="31077"/>
                </a:lnTo>
                <a:lnTo>
                  <a:pt x="107051" y="31077"/>
                </a:lnTo>
                <a:close/>
                <a:moveTo>
                  <a:pt x="107051" y="36003"/>
                </a:moveTo>
                <a:lnTo>
                  <a:pt x="104662" y="36003"/>
                </a:lnTo>
                <a:lnTo>
                  <a:pt x="104662" y="33614"/>
                </a:lnTo>
                <a:lnTo>
                  <a:pt x="107051" y="33614"/>
                </a:lnTo>
                <a:close/>
                <a:moveTo>
                  <a:pt x="107051" y="38540"/>
                </a:moveTo>
                <a:lnTo>
                  <a:pt x="104662" y="38540"/>
                </a:lnTo>
                <a:lnTo>
                  <a:pt x="104662" y="36152"/>
                </a:lnTo>
                <a:lnTo>
                  <a:pt x="107051" y="36152"/>
                </a:lnTo>
                <a:close/>
                <a:moveTo>
                  <a:pt x="107051" y="41079"/>
                </a:moveTo>
                <a:lnTo>
                  <a:pt x="104662" y="41079"/>
                </a:lnTo>
                <a:lnTo>
                  <a:pt x="104662" y="38690"/>
                </a:lnTo>
                <a:lnTo>
                  <a:pt x="107051" y="38690"/>
                </a:lnTo>
                <a:close/>
                <a:moveTo>
                  <a:pt x="107051" y="43616"/>
                </a:moveTo>
                <a:lnTo>
                  <a:pt x="104662" y="43616"/>
                </a:lnTo>
                <a:lnTo>
                  <a:pt x="104662" y="41226"/>
                </a:lnTo>
                <a:lnTo>
                  <a:pt x="107051" y="41226"/>
                </a:lnTo>
                <a:close/>
                <a:moveTo>
                  <a:pt x="107051" y="46152"/>
                </a:moveTo>
                <a:lnTo>
                  <a:pt x="104662" y="46152"/>
                </a:lnTo>
                <a:lnTo>
                  <a:pt x="104662" y="43764"/>
                </a:lnTo>
                <a:lnTo>
                  <a:pt x="107051" y="43764"/>
                </a:lnTo>
                <a:close/>
                <a:moveTo>
                  <a:pt x="107051" y="48691"/>
                </a:moveTo>
                <a:lnTo>
                  <a:pt x="104662" y="48691"/>
                </a:lnTo>
                <a:lnTo>
                  <a:pt x="104662" y="46302"/>
                </a:lnTo>
                <a:lnTo>
                  <a:pt x="107051" y="46302"/>
                </a:lnTo>
                <a:close/>
                <a:moveTo>
                  <a:pt x="107051" y="51228"/>
                </a:moveTo>
                <a:lnTo>
                  <a:pt x="104662" y="51228"/>
                </a:lnTo>
                <a:lnTo>
                  <a:pt x="104662" y="48839"/>
                </a:lnTo>
                <a:lnTo>
                  <a:pt x="107051" y="48839"/>
                </a:lnTo>
                <a:close/>
                <a:moveTo>
                  <a:pt x="107051" y="53765"/>
                </a:moveTo>
                <a:lnTo>
                  <a:pt x="104662" y="53765"/>
                </a:lnTo>
                <a:lnTo>
                  <a:pt x="104662" y="51376"/>
                </a:lnTo>
                <a:lnTo>
                  <a:pt x="107051" y="51376"/>
                </a:lnTo>
                <a:close/>
                <a:moveTo>
                  <a:pt x="107051" y="56303"/>
                </a:moveTo>
                <a:lnTo>
                  <a:pt x="104662" y="56303"/>
                </a:lnTo>
                <a:lnTo>
                  <a:pt x="104662" y="53914"/>
                </a:lnTo>
                <a:lnTo>
                  <a:pt x="107051" y="53914"/>
                </a:lnTo>
                <a:close/>
                <a:moveTo>
                  <a:pt x="107051" y="58840"/>
                </a:moveTo>
                <a:lnTo>
                  <a:pt x="104662" y="58840"/>
                </a:lnTo>
                <a:lnTo>
                  <a:pt x="104662" y="56451"/>
                </a:lnTo>
                <a:lnTo>
                  <a:pt x="107051" y="56451"/>
                </a:lnTo>
                <a:close/>
                <a:moveTo>
                  <a:pt x="104514" y="5554"/>
                </a:moveTo>
                <a:lnTo>
                  <a:pt x="102125" y="5554"/>
                </a:lnTo>
                <a:lnTo>
                  <a:pt x="102125" y="3165"/>
                </a:lnTo>
                <a:lnTo>
                  <a:pt x="104514" y="3165"/>
                </a:lnTo>
                <a:close/>
                <a:moveTo>
                  <a:pt x="104514" y="8092"/>
                </a:moveTo>
                <a:lnTo>
                  <a:pt x="102125" y="8092"/>
                </a:lnTo>
                <a:lnTo>
                  <a:pt x="102125" y="5703"/>
                </a:lnTo>
                <a:lnTo>
                  <a:pt x="104514" y="5703"/>
                </a:lnTo>
                <a:close/>
                <a:moveTo>
                  <a:pt x="104514" y="10629"/>
                </a:moveTo>
                <a:lnTo>
                  <a:pt x="102125" y="10629"/>
                </a:lnTo>
                <a:lnTo>
                  <a:pt x="102125" y="8240"/>
                </a:lnTo>
                <a:lnTo>
                  <a:pt x="104514" y="8240"/>
                </a:lnTo>
                <a:close/>
                <a:moveTo>
                  <a:pt x="104514" y="13166"/>
                </a:moveTo>
                <a:lnTo>
                  <a:pt x="102125" y="13166"/>
                </a:lnTo>
                <a:lnTo>
                  <a:pt x="102125" y="10777"/>
                </a:lnTo>
                <a:lnTo>
                  <a:pt x="104514" y="10777"/>
                </a:lnTo>
                <a:close/>
                <a:moveTo>
                  <a:pt x="104514" y="15704"/>
                </a:moveTo>
                <a:lnTo>
                  <a:pt x="102125" y="15704"/>
                </a:lnTo>
                <a:lnTo>
                  <a:pt x="102125" y="13316"/>
                </a:lnTo>
                <a:lnTo>
                  <a:pt x="104514" y="13316"/>
                </a:lnTo>
                <a:close/>
                <a:moveTo>
                  <a:pt x="104514" y="18242"/>
                </a:moveTo>
                <a:lnTo>
                  <a:pt x="102125" y="18242"/>
                </a:lnTo>
                <a:lnTo>
                  <a:pt x="102125" y="15853"/>
                </a:lnTo>
                <a:lnTo>
                  <a:pt x="104514" y="15853"/>
                </a:lnTo>
                <a:close/>
                <a:moveTo>
                  <a:pt x="104514" y="20778"/>
                </a:moveTo>
                <a:lnTo>
                  <a:pt x="102125" y="20778"/>
                </a:lnTo>
                <a:lnTo>
                  <a:pt x="102125" y="18389"/>
                </a:lnTo>
                <a:lnTo>
                  <a:pt x="104514" y="18389"/>
                </a:lnTo>
                <a:close/>
                <a:moveTo>
                  <a:pt x="104514" y="23316"/>
                </a:moveTo>
                <a:lnTo>
                  <a:pt x="102125" y="23316"/>
                </a:lnTo>
                <a:lnTo>
                  <a:pt x="102125" y="20928"/>
                </a:lnTo>
                <a:lnTo>
                  <a:pt x="104514" y="20928"/>
                </a:lnTo>
                <a:close/>
                <a:moveTo>
                  <a:pt x="104514" y="25854"/>
                </a:moveTo>
                <a:lnTo>
                  <a:pt x="102125" y="25854"/>
                </a:lnTo>
                <a:lnTo>
                  <a:pt x="102125" y="23465"/>
                </a:lnTo>
                <a:lnTo>
                  <a:pt x="104514" y="23465"/>
                </a:lnTo>
                <a:close/>
                <a:moveTo>
                  <a:pt x="104514" y="28391"/>
                </a:moveTo>
                <a:lnTo>
                  <a:pt x="102125" y="28391"/>
                </a:lnTo>
                <a:lnTo>
                  <a:pt x="102125" y="26002"/>
                </a:lnTo>
                <a:lnTo>
                  <a:pt x="104514" y="26002"/>
                </a:lnTo>
                <a:close/>
                <a:moveTo>
                  <a:pt x="104514" y="30928"/>
                </a:moveTo>
                <a:lnTo>
                  <a:pt x="102125" y="30928"/>
                </a:lnTo>
                <a:lnTo>
                  <a:pt x="102125" y="28540"/>
                </a:lnTo>
                <a:lnTo>
                  <a:pt x="104514" y="28540"/>
                </a:lnTo>
                <a:close/>
                <a:moveTo>
                  <a:pt x="104514" y="33466"/>
                </a:moveTo>
                <a:lnTo>
                  <a:pt x="102125" y="33466"/>
                </a:lnTo>
                <a:lnTo>
                  <a:pt x="102125" y="31077"/>
                </a:lnTo>
                <a:lnTo>
                  <a:pt x="104514" y="31077"/>
                </a:lnTo>
                <a:close/>
                <a:moveTo>
                  <a:pt x="104514" y="36003"/>
                </a:moveTo>
                <a:lnTo>
                  <a:pt x="102125" y="36003"/>
                </a:lnTo>
                <a:lnTo>
                  <a:pt x="102125" y="33614"/>
                </a:lnTo>
                <a:lnTo>
                  <a:pt x="104514" y="33614"/>
                </a:lnTo>
                <a:close/>
                <a:moveTo>
                  <a:pt x="104514" y="38540"/>
                </a:moveTo>
                <a:lnTo>
                  <a:pt x="102125" y="38540"/>
                </a:lnTo>
                <a:lnTo>
                  <a:pt x="102125" y="36152"/>
                </a:lnTo>
                <a:lnTo>
                  <a:pt x="104514" y="36152"/>
                </a:lnTo>
                <a:close/>
                <a:moveTo>
                  <a:pt x="104514" y="41079"/>
                </a:moveTo>
                <a:lnTo>
                  <a:pt x="102125" y="41079"/>
                </a:lnTo>
                <a:lnTo>
                  <a:pt x="102125" y="38690"/>
                </a:lnTo>
                <a:lnTo>
                  <a:pt x="104514" y="38690"/>
                </a:lnTo>
                <a:close/>
                <a:moveTo>
                  <a:pt x="104514" y="43616"/>
                </a:moveTo>
                <a:lnTo>
                  <a:pt x="102125" y="43616"/>
                </a:lnTo>
                <a:lnTo>
                  <a:pt x="102125" y="41226"/>
                </a:lnTo>
                <a:lnTo>
                  <a:pt x="104514" y="41226"/>
                </a:lnTo>
                <a:close/>
                <a:moveTo>
                  <a:pt x="104514" y="46152"/>
                </a:moveTo>
                <a:lnTo>
                  <a:pt x="102125" y="46152"/>
                </a:lnTo>
                <a:lnTo>
                  <a:pt x="102125" y="43764"/>
                </a:lnTo>
                <a:lnTo>
                  <a:pt x="104514" y="43764"/>
                </a:lnTo>
                <a:close/>
                <a:moveTo>
                  <a:pt x="104514" y="48691"/>
                </a:moveTo>
                <a:lnTo>
                  <a:pt x="102125" y="48691"/>
                </a:lnTo>
                <a:lnTo>
                  <a:pt x="102125" y="46302"/>
                </a:lnTo>
                <a:lnTo>
                  <a:pt x="104514" y="46302"/>
                </a:lnTo>
                <a:close/>
                <a:moveTo>
                  <a:pt x="104514" y="51228"/>
                </a:moveTo>
                <a:lnTo>
                  <a:pt x="102125" y="51228"/>
                </a:lnTo>
                <a:lnTo>
                  <a:pt x="102125" y="48839"/>
                </a:lnTo>
                <a:lnTo>
                  <a:pt x="104514" y="48839"/>
                </a:lnTo>
                <a:close/>
                <a:moveTo>
                  <a:pt x="104514" y="53765"/>
                </a:moveTo>
                <a:lnTo>
                  <a:pt x="102125" y="53765"/>
                </a:lnTo>
                <a:lnTo>
                  <a:pt x="102125" y="51376"/>
                </a:lnTo>
                <a:lnTo>
                  <a:pt x="104514" y="51376"/>
                </a:lnTo>
                <a:close/>
                <a:moveTo>
                  <a:pt x="104514" y="56303"/>
                </a:moveTo>
                <a:lnTo>
                  <a:pt x="102125" y="56303"/>
                </a:lnTo>
                <a:lnTo>
                  <a:pt x="102125" y="53914"/>
                </a:lnTo>
                <a:lnTo>
                  <a:pt x="104514" y="53914"/>
                </a:lnTo>
                <a:close/>
                <a:moveTo>
                  <a:pt x="104514" y="58840"/>
                </a:moveTo>
                <a:lnTo>
                  <a:pt x="102125" y="58840"/>
                </a:lnTo>
                <a:lnTo>
                  <a:pt x="102125" y="56451"/>
                </a:lnTo>
                <a:lnTo>
                  <a:pt x="104514" y="56451"/>
                </a:lnTo>
                <a:close/>
                <a:moveTo>
                  <a:pt x="101977" y="5554"/>
                </a:moveTo>
                <a:lnTo>
                  <a:pt x="99588" y="5554"/>
                </a:lnTo>
                <a:lnTo>
                  <a:pt x="99588" y="3165"/>
                </a:lnTo>
                <a:lnTo>
                  <a:pt x="101977" y="3165"/>
                </a:lnTo>
                <a:close/>
                <a:moveTo>
                  <a:pt x="101977" y="8092"/>
                </a:moveTo>
                <a:lnTo>
                  <a:pt x="99588" y="8092"/>
                </a:lnTo>
                <a:lnTo>
                  <a:pt x="99588" y="5703"/>
                </a:lnTo>
                <a:lnTo>
                  <a:pt x="101977" y="5703"/>
                </a:lnTo>
                <a:close/>
                <a:moveTo>
                  <a:pt x="101977" y="10629"/>
                </a:moveTo>
                <a:lnTo>
                  <a:pt x="99588" y="10629"/>
                </a:lnTo>
                <a:lnTo>
                  <a:pt x="99588" y="8240"/>
                </a:lnTo>
                <a:lnTo>
                  <a:pt x="101977" y="8240"/>
                </a:lnTo>
                <a:close/>
                <a:moveTo>
                  <a:pt x="101977" y="13166"/>
                </a:moveTo>
                <a:lnTo>
                  <a:pt x="99588" y="13166"/>
                </a:lnTo>
                <a:lnTo>
                  <a:pt x="99588" y="10777"/>
                </a:lnTo>
                <a:lnTo>
                  <a:pt x="101977" y="10777"/>
                </a:lnTo>
                <a:close/>
                <a:moveTo>
                  <a:pt x="101977" y="15704"/>
                </a:moveTo>
                <a:lnTo>
                  <a:pt x="99588" y="15704"/>
                </a:lnTo>
                <a:lnTo>
                  <a:pt x="99588" y="13316"/>
                </a:lnTo>
                <a:lnTo>
                  <a:pt x="101977" y="13316"/>
                </a:lnTo>
                <a:close/>
                <a:moveTo>
                  <a:pt x="101977" y="18242"/>
                </a:moveTo>
                <a:lnTo>
                  <a:pt x="99588" y="18242"/>
                </a:lnTo>
                <a:lnTo>
                  <a:pt x="99588" y="15853"/>
                </a:lnTo>
                <a:lnTo>
                  <a:pt x="101977" y="15853"/>
                </a:lnTo>
                <a:close/>
                <a:moveTo>
                  <a:pt x="101977" y="20778"/>
                </a:moveTo>
                <a:lnTo>
                  <a:pt x="99588" y="20778"/>
                </a:lnTo>
                <a:lnTo>
                  <a:pt x="99588" y="18389"/>
                </a:lnTo>
                <a:lnTo>
                  <a:pt x="101977" y="18389"/>
                </a:lnTo>
                <a:close/>
                <a:moveTo>
                  <a:pt x="101977" y="23316"/>
                </a:moveTo>
                <a:lnTo>
                  <a:pt x="99588" y="23316"/>
                </a:lnTo>
                <a:lnTo>
                  <a:pt x="99588" y="20928"/>
                </a:lnTo>
                <a:lnTo>
                  <a:pt x="101977" y="20928"/>
                </a:lnTo>
                <a:close/>
                <a:moveTo>
                  <a:pt x="101977" y="25854"/>
                </a:moveTo>
                <a:lnTo>
                  <a:pt x="99588" y="25854"/>
                </a:lnTo>
                <a:lnTo>
                  <a:pt x="99588" y="23465"/>
                </a:lnTo>
                <a:lnTo>
                  <a:pt x="101977" y="23465"/>
                </a:lnTo>
                <a:close/>
                <a:moveTo>
                  <a:pt x="101977" y="28391"/>
                </a:moveTo>
                <a:lnTo>
                  <a:pt x="99588" y="28391"/>
                </a:lnTo>
                <a:lnTo>
                  <a:pt x="99588" y="26002"/>
                </a:lnTo>
                <a:lnTo>
                  <a:pt x="101977" y="26002"/>
                </a:lnTo>
                <a:close/>
                <a:moveTo>
                  <a:pt x="101977" y="30928"/>
                </a:moveTo>
                <a:lnTo>
                  <a:pt x="99588" y="30928"/>
                </a:lnTo>
                <a:lnTo>
                  <a:pt x="99588" y="28540"/>
                </a:lnTo>
                <a:lnTo>
                  <a:pt x="101977" y="28540"/>
                </a:lnTo>
                <a:close/>
                <a:moveTo>
                  <a:pt x="101977" y="33466"/>
                </a:moveTo>
                <a:lnTo>
                  <a:pt x="99588" y="33466"/>
                </a:lnTo>
                <a:lnTo>
                  <a:pt x="99588" y="31077"/>
                </a:lnTo>
                <a:lnTo>
                  <a:pt x="101977" y="31077"/>
                </a:lnTo>
                <a:close/>
                <a:moveTo>
                  <a:pt x="101977" y="36003"/>
                </a:moveTo>
                <a:lnTo>
                  <a:pt x="99588" y="36003"/>
                </a:lnTo>
                <a:lnTo>
                  <a:pt x="99588" y="33614"/>
                </a:lnTo>
                <a:lnTo>
                  <a:pt x="101977" y="33614"/>
                </a:lnTo>
                <a:close/>
                <a:moveTo>
                  <a:pt x="101977" y="38540"/>
                </a:moveTo>
                <a:lnTo>
                  <a:pt x="99588" y="38540"/>
                </a:lnTo>
                <a:lnTo>
                  <a:pt x="99588" y="36152"/>
                </a:lnTo>
                <a:lnTo>
                  <a:pt x="101977" y="36152"/>
                </a:lnTo>
                <a:close/>
                <a:moveTo>
                  <a:pt x="101977" y="41079"/>
                </a:moveTo>
                <a:lnTo>
                  <a:pt x="99588" y="41079"/>
                </a:lnTo>
                <a:lnTo>
                  <a:pt x="99588" y="38690"/>
                </a:lnTo>
                <a:lnTo>
                  <a:pt x="101977" y="38690"/>
                </a:lnTo>
                <a:close/>
                <a:moveTo>
                  <a:pt x="101977" y="43616"/>
                </a:moveTo>
                <a:lnTo>
                  <a:pt x="99588" y="43616"/>
                </a:lnTo>
                <a:lnTo>
                  <a:pt x="99588" y="41226"/>
                </a:lnTo>
                <a:lnTo>
                  <a:pt x="101977" y="41226"/>
                </a:lnTo>
                <a:close/>
                <a:moveTo>
                  <a:pt x="101977" y="46152"/>
                </a:moveTo>
                <a:lnTo>
                  <a:pt x="99588" y="46152"/>
                </a:lnTo>
                <a:lnTo>
                  <a:pt x="99588" y="43764"/>
                </a:lnTo>
                <a:lnTo>
                  <a:pt x="101977" y="43764"/>
                </a:lnTo>
                <a:close/>
                <a:moveTo>
                  <a:pt x="101977" y="48691"/>
                </a:moveTo>
                <a:lnTo>
                  <a:pt x="99588" y="48691"/>
                </a:lnTo>
                <a:lnTo>
                  <a:pt x="99588" y="46302"/>
                </a:lnTo>
                <a:lnTo>
                  <a:pt x="101977" y="46302"/>
                </a:lnTo>
                <a:close/>
                <a:moveTo>
                  <a:pt x="101977" y="51228"/>
                </a:moveTo>
                <a:lnTo>
                  <a:pt x="99588" y="51228"/>
                </a:lnTo>
                <a:lnTo>
                  <a:pt x="99588" y="48839"/>
                </a:lnTo>
                <a:lnTo>
                  <a:pt x="101977" y="48839"/>
                </a:lnTo>
                <a:close/>
                <a:moveTo>
                  <a:pt x="101977" y="53765"/>
                </a:moveTo>
                <a:lnTo>
                  <a:pt x="99588" y="53765"/>
                </a:lnTo>
                <a:lnTo>
                  <a:pt x="99588" y="51376"/>
                </a:lnTo>
                <a:lnTo>
                  <a:pt x="101977" y="51376"/>
                </a:lnTo>
                <a:close/>
                <a:moveTo>
                  <a:pt x="101977" y="56303"/>
                </a:moveTo>
                <a:lnTo>
                  <a:pt x="99588" y="56303"/>
                </a:lnTo>
                <a:lnTo>
                  <a:pt x="99588" y="53914"/>
                </a:lnTo>
                <a:lnTo>
                  <a:pt x="101977" y="53914"/>
                </a:lnTo>
                <a:close/>
                <a:moveTo>
                  <a:pt x="101977" y="58840"/>
                </a:moveTo>
                <a:lnTo>
                  <a:pt x="99588" y="58840"/>
                </a:lnTo>
                <a:lnTo>
                  <a:pt x="99588" y="56451"/>
                </a:lnTo>
                <a:lnTo>
                  <a:pt x="101977" y="56451"/>
                </a:lnTo>
                <a:close/>
                <a:moveTo>
                  <a:pt x="99439" y="5554"/>
                </a:moveTo>
                <a:lnTo>
                  <a:pt x="97050" y="5554"/>
                </a:lnTo>
                <a:lnTo>
                  <a:pt x="97050" y="3165"/>
                </a:lnTo>
                <a:lnTo>
                  <a:pt x="99439" y="3165"/>
                </a:lnTo>
                <a:close/>
                <a:moveTo>
                  <a:pt x="99439" y="8092"/>
                </a:moveTo>
                <a:lnTo>
                  <a:pt x="97050" y="8092"/>
                </a:lnTo>
                <a:lnTo>
                  <a:pt x="97050" y="5703"/>
                </a:lnTo>
                <a:lnTo>
                  <a:pt x="99439" y="5703"/>
                </a:lnTo>
                <a:close/>
                <a:moveTo>
                  <a:pt x="99439" y="10629"/>
                </a:moveTo>
                <a:lnTo>
                  <a:pt x="97050" y="10629"/>
                </a:lnTo>
                <a:lnTo>
                  <a:pt x="97050" y="8240"/>
                </a:lnTo>
                <a:lnTo>
                  <a:pt x="99439" y="8240"/>
                </a:lnTo>
                <a:close/>
                <a:moveTo>
                  <a:pt x="99439" y="13166"/>
                </a:moveTo>
                <a:lnTo>
                  <a:pt x="97050" y="13166"/>
                </a:lnTo>
                <a:lnTo>
                  <a:pt x="97050" y="10777"/>
                </a:lnTo>
                <a:lnTo>
                  <a:pt x="99439" y="10777"/>
                </a:lnTo>
                <a:close/>
                <a:moveTo>
                  <a:pt x="99439" y="15704"/>
                </a:moveTo>
                <a:lnTo>
                  <a:pt x="97050" y="15704"/>
                </a:lnTo>
                <a:lnTo>
                  <a:pt x="97050" y="13316"/>
                </a:lnTo>
                <a:lnTo>
                  <a:pt x="99439" y="13316"/>
                </a:lnTo>
                <a:close/>
                <a:moveTo>
                  <a:pt x="99439" y="18242"/>
                </a:moveTo>
                <a:lnTo>
                  <a:pt x="97050" y="18242"/>
                </a:lnTo>
                <a:lnTo>
                  <a:pt x="97050" y="15853"/>
                </a:lnTo>
                <a:lnTo>
                  <a:pt x="99439" y="15853"/>
                </a:lnTo>
                <a:close/>
                <a:moveTo>
                  <a:pt x="99439" y="20778"/>
                </a:moveTo>
                <a:lnTo>
                  <a:pt x="97050" y="20778"/>
                </a:lnTo>
                <a:lnTo>
                  <a:pt x="97050" y="18389"/>
                </a:lnTo>
                <a:lnTo>
                  <a:pt x="99439" y="18389"/>
                </a:lnTo>
                <a:close/>
                <a:moveTo>
                  <a:pt x="99439" y="23316"/>
                </a:moveTo>
                <a:lnTo>
                  <a:pt x="97050" y="23316"/>
                </a:lnTo>
                <a:lnTo>
                  <a:pt x="97050" y="20928"/>
                </a:lnTo>
                <a:lnTo>
                  <a:pt x="99439" y="20928"/>
                </a:lnTo>
                <a:close/>
                <a:moveTo>
                  <a:pt x="99439" y="25854"/>
                </a:moveTo>
                <a:lnTo>
                  <a:pt x="97050" y="25854"/>
                </a:lnTo>
                <a:lnTo>
                  <a:pt x="97050" y="23465"/>
                </a:lnTo>
                <a:lnTo>
                  <a:pt x="99439" y="23465"/>
                </a:lnTo>
                <a:close/>
                <a:moveTo>
                  <a:pt x="99439" y="28391"/>
                </a:moveTo>
                <a:lnTo>
                  <a:pt x="97050" y="28391"/>
                </a:lnTo>
                <a:lnTo>
                  <a:pt x="97050" y="26002"/>
                </a:lnTo>
                <a:lnTo>
                  <a:pt x="99439" y="26002"/>
                </a:lnTo>
                <a:close/>
                <a:moveTo>
                  <a:pt x="99439" y="30928"/>
                </a:moveTo>
                <a:lnTo>
                  <a:pt x="97050" y="30928"/>
                </a:lnTo>
                <a:lnTo>
                  <a:pt x="97050" y="28540"/>
                </a:lnTo>
                <a:lnTo>
                  <a:pt x="99439" y="28540"/>
                </a:lnTo>
                <a:close/>
                <a:moveTo>
                  <a:pt x="99439" y="33466"/>
                </a:moveTo>
                <a:lnTo>
                  <a:pt x="97050" y="33466"/>
                </a:lnTo>
                <a:lnTo>
                  <a:pt x="97050" y="31077"/>
                </a:lnTo>
                <a:lnTo>
                  <a:pt x="99439" y="31077"/>
                </a:lnTo>
                <a:close/>
                <a:moveTo>
                  <a:pt x="99439" y="36003"/>
                </a:moveTo>
                <a:lnTo>
                  <a:pt x="97050" y="36003"/>
                </a:lnTo>
                <a:lnTo>
                  <a:pt x="97050" y="33614"/>
                </a:lnTo>
                <a:lnTo>
                  <a:pt x="99439" y="33614"/>
                </a:lnTo>
                <a:close/>
                <a:moveTo>
                  <a:pt x="99439" y="38540"/>
                </a:moveTo>
                <a:lnTo>
                  <a:pt x="97050" y="38540"/>
                </a:lnTo>
                <a:lnTo>
                  <a:pt x="97050" y="36152"/>
                </a:lnTo>
                <a:lnTo>
                  <a:pt x="99439" y="36152"/>
                </a:lnTo>
                <a:close/>
                <a:moveTo>
                  <a:pt x="99439" y="41079"/>
                </a:moveTo>
                <a:lnTo>
                  <a:pt x="97050" y="41079"/>
                </a:lnTo>
                <a:lnTo>
                  <a:pt x="97050" y="38690"/>
                </a:lnTo>
                <a:lnTo>
                  <a:pt x="99439" y="38690"/>
                </a:lnTo>
                <a:close/>
                <a:moveTo>
                  <a:pt x="99439" y="43616"/>
                </a:moveTo>
                <a:lnTo>
                  <a:pt x="97050" y="43616"/>
                </a:lnTo>
                <a:lnTo>
                  <a:pt x="97050" y="41226"/>
                </a:lnTo>
                <a:lnTo>
                  <a:pt x="99439" y="41226"/>
                </a:lnTo>
                <a:close/>
                <a:moveTo>
                  <a:pt x="99439" y="46152"/>
                </a:moveTo>
                <a:lnTo>
                  <a:pt x="97050" y="46152"/>
                </a:lnTo>
                <a:lnTo>
                  <a:pt x="97050" y="43764"/>
                </a:lnTo>
                <a:lnTo>
                  <a:pt x="99439" y="43764"/>
                </a:lnTo>
                <a:close/>
                <a:moveTo>
                  <a:pt x="99439" y="48691"/>
                </a:moveTo>
                <a:lnTo>
                  <a:pt x="97050" y="48691"/>
                </a:lnTo>
                <a:lnTo>
                  <a:pt x="97050" y="46302"/>
                </a:lnTo>
                <a:lnTo>
                  <a:pt x="99439" y="46302"/>
                </a:lnTo>
                <a:close/>
                <a:moveTo>
                  <a:pt x="99439" y="51228"/>
                </a:moveTo>
                <a:lnTo>
                  <a:pt x="97050" y="51228"/>
                </a:lnTo>
                <a:lnTo>
                  <a:pt x="97050" y="48839"/>
                </a:lnTo>
                <a:lnTo>
                  <a:pt x="99439" y="48839"/>
                </a:lnTo>
                <a:close/>
                <a:moveTo>
                  <a:pt x="99439" y="53765"/>
                </a:moveTo>
                <a:lnTo>
                  <a:pt x="97050" y="53765"/>
                </a:lnTo>
                <a:lnTo>
                  <a:pt x="97050" y="51376"/>
                </a:lnTo>
                <a:lnTo>
                  <a:pt x="99439" y="51376"/>
                </a:lnTo>
                <a:close/>
                <a:moveTo>
                  <a:pt x="99439" y="56303"/>
                </a:moveTo>
                <a:lnTo>
                  <a:pt x="97050" y="56303"/>
                </a:lnTo>
                <a:lnTo>
                  <a:pt x="97050" y="53914"/>
                </a:lnTo>
                <a:lnTo>
                  <a:pt x="99439" y="53914"/>
                </a:lnTo>
                <a:close/>
                <a:moveTo>
                  <a:pt x="99439" y="58840"/>
                </a:moveTo>
                <a:lnTo>
                  <a:pt x="97050" y="58840"/>
                </a:lnTo>
                <a:lnTo>
                  <a:pt x="97050" y="56451"/>
                </a:lnTo>
                <a:lnTo>
                  <a:pt x="99439" y="56451"/>
                </a:lnTo>
                <a:close/>
                <a:moveTo>
                  <a:pt x="96901" y="5554"/>
                </a:moveTo>
                <a:lnTo>
                  <a:pt x="94513" y="5554"/>
                </a:lnTo>
                <a:lnTo>
                  <a:pt x="94513" y="3165"/>
                </a:lnTo>
                <a:lnTo>
                  <a:pt x="96901" y="3165"/>
                </a:lnTo>
                <a:close/>
                <a:moveTo>
                  <a:pt x="96901" y="8092"/>
                </a:moveTo>
                <a:lnTo>
                  <a:pt x="94513" y="8092"/>
                </a:lnTo>
                <a:lnTo>
                  <a:pt x="94513" y="5703"/>
                </a:lnTo>
                <a:lnTo>
                  <a:pt x="96901" y="5703"/>
                </a:lnTo>
                <a:close/>
                <a:moveTo>
                  <a:pt x="96901" y="10629"/>
                </a:moveTo>
                <a:lnTo>
                  <a:pt x="94513" y="10629"/>
                </a:lnTo>
                <a:lnTo>
                  <a:pt x="94513" y="8240"/>
                </a:lnTo>
                <a:lnTo>
                  <a:pt x="96901" y="8240"/>
                </a:lnTo>
                <a:close/>
                <a:moveTo>
                  <a:pt x="96901" y="13166"/>
                </a:moveTo>
                <a:lnTo>
                  <a:pt x="94513" y="13166"/>
                </a:lnTo>
                <a:lnTo>
                  <a:pt x="94513" y="10777"/>
                </a:lnTo>
                <a:lnTo>
                  <a:pt x="96901" y="10777"/>
                </a:lnTo>
                <a:close/>
                <a:moveTo>
                  <a:pt x="96901" y="15704"/>
                </a:moveTo>
                <a:lnTo>
                  <a:pt x="94513" y="15704"/>
                </a:lnTo>
                <a:lnTo>
                  <a:pt x="94513" y="13316"/>
                </a:lnTo>
                <a:lnTo>
                  <a:pt x="96901" y="13316"/>
                </a:lnTo>
                <a:close/>
                <a:moveTo>
                  <a:pt x="96901" y="18242"/>
                </a:moveTo>
                <a:lnTo>
                  <a:pt x="94513" y="18242"/>
                </a:lnTo>
                <a:lnTo>
                  <a:pt x="94513" y="15853"/>
                </a:lnTo>
                <a:lnTo>
                  <a:pt x="96901" y="15853"/>
                </a:lnTo>
                <a:close/>
                <a:moveTo>
                  <a:pt x="96901" y="20778"/>
                </a:moveTo>
                <a:lnTo>
                  <a:pt x="94513" y="20778"/>
                </a:lnTo>
                <a:lnTo>
                  <a:pt x="94513" y="18389"/>
                </a:lnTo>
                <a:lnTo>
                  <a:pt x="96901" y="18389"/>
                </a:lnTo>
                <a:close/>
                <a:moveTo>
                  <a:pt x="96901" y="23316"/>
                </a:moveTo>
                <a:lnTo>
                  <a:pt x="94513" y="23316"/>
                </a:lnTo>
                <a:lnTo>
                  <a:pt x="94513" y="20928"/>
                </a:lnTo>
                <a:lnTo>
                  <a:pt x="96901" y="20928"/>
                </a:lnTo>
                <a:close/>
                <a:moveTo>
                  <a:pt x="96901" y="25854"/>
                </a:moveTo>
                <a:lnTo>
                  <a:pt x="94513" y="25854"/>
                </a:lnTo>
                <a:lnTo>
                  <a:pt x="94513" y="23465"/>
                </a:lnTo>
                <a:lnTo>
                  <a:pt x="96901" y="23465"/>
                </a:lnTo>
                <a:close/>
                <a:moveTo>
                  <a:pt x="96901" y="28391"/>
                </a:moveTo>
                <a:lnTo>
                  <a:pt x="94513" y="28391"/>
                </a:lnTo>
                <a:lnTo>
                  <a:pt x="94513" y="26002"/>
                </a:lnTo>
                <a:lnTo>
                  <a:pt x="96901" y="26002"/>
                </a:lnTo>
                <a:close/>
                <a:moveTo>
                  <a:pt x="96901" y="30928"/>
                </a:moveTo>
                <a:lnTo>
                  <a:pt x="94513" y="30928"/>
                </a:lnTo>
                <a:lnTo>
                  <a:pt x="94513" y="28540"/>
                </a:lnTo>
                <a:lnTo>
                  <a:pt x="96901" y="28540"/>
                </a:lnTo>
                <a:close/>
                <a:moveTo>
                  <a:pt x="96901" y="33466"/>
                </a:moveTo>
                <a:lnTo>
                  <a:pt x="94513" y="33466"/>
                </a:lnTo>
                <a:lnTo>
                  <a:pt x="94513" y="31077"/>
                </a:lnTo>
                <a:lnTo>
                  <a:pt x="96901" y="31077"/>
                </a:lnTo>
                <a:close/>
                <a:moveTo>
                  <a:pt x="96901" y="36003"/>
                </a:moveTo>
                <a:lnTo>
                  <a:pt x="94513" y="36003"/>
                </a:lnTo>
                <a:lnTo>
                  <a:pt x="94513" y="33614"/>
                </a:lnTo>
                <a:lnTo>
                  <a:pt x="96901" y="33614"/>
                </a:lnTo>
                <a:close/>
                <a:moveTo>
                  <a:pt x="96901" y="38540"/>
                </a:moveTo>
                <a:lnTo>
                  <a:pt x="94513" y="38540"/>
                </a:lnTo>
                <a:lnTo>
                  <a:pt x="94513" y="36152"/>
                </a:lnTo>
                <a:lnTo>
                  <a:pt x="96901" y="36152"/>
                </a:lnTo>
                <a:close/>
                <a:moveTo>
                  <a:pt x="96901" y="41079"/>
                </a:moveTo>
                <a:lnTo>
                  <a:pt x="94513" y="41079"/>
                </a:lnTo>
                <a:lnTo>
                  <a:pt x="94513" y="38690"/>
                </a:lnTo>
                <a:lnTo>
                  <a:pt x="96901" y="38690"/>
                </a:lnTo>
                <a:close/>
                <a:moveTo>
                  <a:pt x="96901" y="43616"/>
                </a:moveTo>
                <a:lnTo>
                  <a:pt x="94513" y="43616"/>
                </a:lnTo>
                <a:lnTo>
                  <a:pt x="94513" y="41226"/>
                </a:lnTo>
                <a:lnTo>
                  <a:pt x="96901" y="41226"/>
                </a:lnTo>
                <a:close/>
                <a:moveTo>
                  <a:pt x="96901" y="46152"/>
                </a:moveTo>
                <a:lnTo>
                  <a:pt x="94513" y="46152"/>
                </a:lnTo>
                <a:lnTo>
                  <a:pt x="94513" y="43764"/>
                </a:lnTo>
                <a:lnTo>
                  <a:pt x="96901" y="43764"/>
                </a:lnTo>
                <a:close/>
                <a:moveTo>
                  <a:pt x="96901" y="48691"/>
                </a:moveTo>
                <a:lnTo>
                  <a:pt x="94513" y="48691"/>
                </a:lnTo>
                <a:lnTo>
                  <a:pt x="94513" y="46302"/>
                </a:lnTo>
                <a:lnTo>
                  <a:pt x="96901" y="46302"/>
                </a:lnTo>
                <a:close/>
                <a:moveTo>
                  <a:pt x="96901" y="51228"/>
                </a:moveTo>
                <a:lnTo>
                  <a:pt x="94513" y="51228"/>
                </a:lnTo>
                <a:lnTo>
                  <a:pt x="94513" y="48839"/>
                </a:lnTo>
                <a:lnTo>
                  <a:pt x="96901" y="48839"/>
                </a:lnTo>
                <a:close/>
                <a:moveTo>
                  <a:pt x="96901" y="53765"/>
                </a:moveTo>
                <a:lnTo>
                  <a:pt x="94513" y="53765"/>
                </a:lnTo>
                <a:lnTo>
                  <a:pt x="94513" y="51376"/>
                </a:lnTo>
                <a:lnTo>
                  <a:pt x="96901" y="51376"/>
                </a:lnTo>
                <a:close/>
                <a:moveTo>
                  <a:pt x="96901" y="56303"/>
                </a:moveTo>
                <a:lnTo>
                  <a:pt x="94513" y="56303"/>
                </a:lnTo>
                <a:lnTo>
                  <a:pt x="94513" y="53914"/>
                </a:lnTo>
                <a:lnTo>
                  <a:pt x="96901" y="53914"/>
                </a:lnTo>
                <a:close/>
                <a:moveTo>
                  <a:pt x="96901" y="58840"/>
                </a:moveTo>
                <a:lnTo>
                  <a:pt x="94513" y="58840"/>
                </a:lnTo>
                <a:lnTo>
                  <a:pt x="94513" y="56451"/>
                </a:lnTo>
                <a:lnTo>
                  <a:pt x="96901" y="56451"/>
                </a:lnTo>
                <a:close/>
                <a:moveTo>
                  <a:pt x="94364" y="5554"/>
                </a:moveTo>
                <a:lnTo>
                  <a:pt x="91975" y="5554"/>
                </a:lnTo>
                <a:lnTo>
                  <a:pt x="91975" y="3165"/>
                </a:lnTo>
                <a:lnTo>
                  <a:pt x="94364" y="3165"/>
                </a:lnTo>
                <a:close/>
                <a:moveTo>
                  <a:pt x="94364" y="8092"/>
                </a:moveTo>
                <a:lnTo>
                  <a:pt x="91975" y="8092"/>
                </a:lnTo>
                <a:lnTo>
                  <a:pt x="91975" y="5703"/>
                </a:lnTo>
                <a:lnTo>
                  <a:pt x="94364" y="5703"/>
                </a:lnTo>
                <a:close/>
                <a:moveTo>
                  <a:pt x="94364" y="10629"/>
                </a:moveTo>
                <a:lnTo>
                  <a:pt x="91975" y="10629"/>
                </a:lnTo>
                <a:lnTo>
                  <a:pt x="91975" y="8240"/>
                </a:lnTo>
                <a:lnTo>
                  <a:pt x="94364" y="8240"/>
                </a:lnTo>
                <a:close/>
                <a:moveTo>
                  <a:pt x="94364" y="13166"/>
                </a:moveTo>
                <a:lnTo>
                  <a:pt x="91975" y="13166"/>
                </a:lnTo>
                <a:lnTo>
                  <a:pt x="91975" y="10777"/>
                </a:lnTo>
                <a:lnTo>
                  <a:pt x="94364" y="10777"/>
                </a:lnTo>
                <a:close/>
                <a:moveTo>
                  <a:pt x="94364" y="15704"/>
                </a:moveTo>
                <a:lnTo>
                  <a:pt x="91975" y="15704"/>
                </a:lnTo>
                <a:lnTo>
                  <a:pt x="91975" y="13316"/>
                </a:lnTo>
                <a:lnTo>
                  <a:pt x="94364" y="13316"/>
                </a:lnTo>
                <a:close/>
                <a:moveTo>
                  <a:pt x="94364" y="18242"/>
                </a:moveTo>
                <a:lnTo>
                  <a:pt x="91975" y="18242"/>
                </a:lnTo>
                <a:lnTo>
                  <a:pt x="91975" y="15853"/>
                </a:lnTo>
                <a:lnTo>
                  <a:pt x="94364" y="15853"/>
                </a:lnTo>
                <a:close/>
                <a:moveTo>
                  <a:pt x="94364" y="20778"/>
                </a:moveTo>
                <a:lnTo>
                  <a:pt x="91975" y="20778"/>
                </a:lnTo>
                <a:lnTo>
                  <a:pt x="91975" y="18389"/>
                </a:lnTo>
                <a:lnTo>
                  <a:pt x="94364" y="18389"/>
                </a:lnTo>
                <a:close/>
                <a:moveTo>
                  <a:pt x="94364" y="23316"/>
                </a:moveTo>
                <a:lnTo>
                  <a:pt x="91975" y="23316"/>
                </a:lnTo>
                <a:lnTo>
                  <a:pt x="91975" y="20928"/>
                </a:lnTo>
                <a:lnTo>
                  <a:pt x="94364" y="20928"/>
                </a:lnTo>
                <a:close/>
                <a:moveTo>
                  <a:pt x="94364" y="25854"/>
                </a:moveTo>
                <a:lnTo>
                  <a:pt x="91975" y="25854"/>
                </a:lnTo>
                <a:lnTo>
                  <a:pt x="91975" y="23465"/>
                </a:lnTo>
                <a:lnTo>
                  <a:pt x="94364" y="23465"/>
                </a:lnTo>
                <a:close/>
                <a:moveTo>
                  <a:pt x="94364" y="28391"/>
                </a:moveTo>
                <a:lnTo>
                  <a:pt x="91975" y="28391"/>
                </a:lnTo>
                <a:lnTo>
                  <a:pt x="91975" y="26002"/>
                </a:lnTo>
                <a:lnTo>
                  <a:pt x="94364" y="26002"/>
                </a:lnTo>
                <a:close/>
                <a:moveTo>
                  <a:pt x="94364" y="30928"/>
                </a:moveTo>
                <a:lnTo>
                  <a:pt x="91975" y="30928"/>
                </a:lnTo>
                <a:lnTo>
                  <a:pt x="91975" y="28540"/>
                </a:lnTo>
                <a:lnTo>
                  <a:pt x="94364" y="28540"/>
                </a:lnTo>
                <a:close/>
                <a:moveTo>
                  <a:pt x="94364" y="33466"/>
                </a:moveTo>
                <a:lnTo>
                  <a:pt x="91975" y="33466"/>
                </a:lnTo>
                <a:lnTo>
                  <a:pt x="91975" y="31077"/>
                </a:lnTo>
                <a:lnTo>
                  <a:pt x="94364" y="31077"/>
                </a:lnTo>
                <a:close/>
                <a:moveTo>
                  <a:pt x="94364" y="36003"/>
                </a:moveTo>
                <a:lnTo>
                  <a:pt x="91975" y="36003"/>
                </a:lnTo>
                <a:lnTo>
                  <a:pt x="91975" y="33614"/>
                </a:lnTo>
                <a:lnTo>
                  <a:pt x="94364" y="33614"/>
                </a:lnTo>
                <a:close/>
                <a:moveTo>
                  <a:pt x="94364" y="38540"/>
                </a:moveTo>
                <a:lnTo>
                  <a:pt x="91975" y="38540"/>
                </a:lnTo>
                <a:lnTo>
                  <a:pt x="91975" y="36152"/>
                </a:lnTo>
                <a:lnTo>
                  <a:pt x="94364" y="36152"/>
                </a:lnTo>
                <a:close/>
                <a:moveTo>
                  <a:pt x="94364" y="41079"/>
                </a:moveTo>
                <a:lnTo>
                  <a:pt x="91975" y="41079"/>
                </a:lnTo>
                <a:lnTo>
                  <a:pt x="91975" y="38690"/>
                </a:lnTo>
                <a:lnTo>
                  <a:pt x="94364" y="38690"/>
                </a:lnTo>
                <a:close/>
                <a:moveTo>
                  <a:pt x="94364" y="43616"/>
                </a:moveTo>
                <a:lnTo>
                  <a:pt x="91975" y="43616"/>
                </a:lnTo>
                <a:lnTo>
                  <a:pt x="91975" y="41226"/>
                </a:lnTo>
                <a:lnTo>
                  <a:pt x="94364" y="41226"/>
                </a:lnTo>
                <a:close/>
                <a:moveTo>
                  <a:pt x="94364" y="46152"/>
                </a:moveTo>
                <a:lnTo>
                  <a:pt x="91975" y="46152"/>
                </a:lnTo>
                <a:lnTo>
                  <a:pt x="91975" y="43764"/>
                </a:lnTo>
                <a:lnTo>
                  <a:pt x="94364" y="43764"/>
                </a:lnTo>
                <a:close/>
                <a:moveTo>
                  <a:pt x="94364" y="48691"/>
                </a:moveTo>
                <a:lnTo>
                  <a:pt x="91975" y="48691"/>
                </a:lnTo>
                <a:lnTo>
                  <a:pt x="91975" y="46302"/>
                </a:lnTo>
                <a:lnTo>
                  <a:pt x="94364" y="46302"/>
                </a:lnTo>
                <a:close/>
                <a:moveTo>
                  <a:pt x="94364" y="51228"/>
                </a:moveTo>
                <a:lnTo>
                  <a:pt x="91975" y="51228"/>
                </a:lnTo>
                <a:lnTo>
                  <a:pt x="91975" y="48839"/>
                </a:lnTo>
                <a:lnTo>
                  <a:pt x="94364" y="48839"/>
                </a:lnTo>
                <a:close/>
                <a:moveTo>
                  <a:pt x="94364" y="53765"/>
                </a:moveTo>
                <a:lnTo>
                  <a:pt x="91975" y="53765"/>
                </a:lnTo>
                <a:lnTo>
                  <a:pt x="91975" y="51376"/>
                </a:lnTo>
                <a:lnTo>
                  <a:pt x="94364" y="51376"/>
                </a:lnTo>
                <a:close/>
                <a:moveTo>
                  <a:pt x="94364" y="56303"/>
                </a:moveTo>
                <a:lnTo>
                  <a:pt x="91975" y="56303"/>
                </a:lnTo>
                <a:lnTo>
                  <a:pt x="91975" y="53914"/>
                </a:lnTo>
                <a:lnTo>
                  <a:pt x="94364" y="53914"/>
                </a:lnTo>
                <a:close/>
                <a:moveTo>
                  <a:pt x="94364" y="58840"/>
                </a:moveTo>
                <a:lnTo>
                  <a:pt x="91975" y="58840"/>
                </a:lnTo>
                <a:lnTo>
                  <a:pt x="91975" y="56451"/>
                </a:lnTo>
                <a:lnTo>
                  <a:pt x="94364" y="56451"/>
                </a:lnTo>
                <a:close/>
                <a:moveTo>
                  <a:pt x="91826" y="5554"/>
                </a:moveTo>
                <a:lnTo>
                  <a:pt x="89438" y="5554"/>
                </a:lnTo>
                <a:lnTo>
                  <a:pt x="89438" y="3165"/>
                </a:lnTo>
                <a:lnTo>
                  <a:pt x="91826" y="3165"/>
                </a:lnTo>
                <a:close/>
                <a:moveTo>
                  <a:pt x="91826" y="8092"/>
                </a:moveTo>
                <a:lnTo>
                  <a:pt x="89438" y="8092"/>
                </a:lnTo>
                <a:lnTo>
                  <a:pt x="89438" y="5703"/>
                </a:lnTo>
                <a:lnTo>
                  <a:pt x="91826" y="5703"/>
                </a:lnTo>
                <a:close/>
                <a:moveTo>
                  <a:pt x="91826" y="10629"/>
                </a:moveTo>
                <a:lnTo>
                  <a:pt x="89438" y="10629"/>
                </a:lnTo>
                <a:lnTo>
                  <a:pt x="89438" y="8240"/>
                </a:lnTo>
                <a:lnTo>
                  <a:pt x="91826" y="8240"/>
                </a:lnTo>
                <a:close/>
                <a:moveTo>
                  <a:pt x="91826" y="13166"/>
                </a:moveTo>
                <a:lnTo>
                  <a:pt x="89438" y="13166"/>
                </a:lnTo>
                <a:lnTo>
                  <a:pt x="89438" y="10777"/>
                </a:lnTo>
                <a:lnTo>
                  <a:pt x="91826" y="10777"/>
                </a:lnTo>
                <a:close/>
                <a:moveTo>
                  <a:pt x="91826" y="15704"/>
                </a:moveTo>
                <a:lnTo>
                  <a:pt x="89438" y="15704"/>
                </a:lnTo>
                <a:lnTo>
                  <a:pt x="89438" y="13316"/>
                </a:lnTo>
                <a:lnTo>
                  <a:pt x="91826" y="13316"/>
                </a:lnTo>
                <a:close/>
                <a:moveTo>
                  <a:pt x="91826" y="18242"/>
                </a:moveTo>
                <a:lnTo>
                  <a:pt x="89438" y="18242"/>
                </a:lnTo>
                <a:lnTo>
                  <a:pt x="89438" y="15853"/>
                </a:lnTo>
                <a:lnTo>
                  <a:pt x="91826" y="15853"/>
                </a:lnTo>
                <a:close/>
                <a:moveTo>
                  <a:pt x="91826" y="20778"/>
                </a:moveTo>
                <a:lnTo>
                  <a:pt x="89438" y="20778"/>
                </a:lnTo>
                <a:lnTo>
                  <a:pt x="89438" y="18389"/>
                </a:lnTo>
                <a:lnTo>
                  <a:pt x="91826" y="18389"/>
                </a:lnTo>
                <a:close/>
                <a:moveTo>
                  <a:pt x="91826" y="23316"/>
                </a:moveTo>
                <a:lnTo>
                  <a:pt x="89438" y="23316"/>
                </a:lnTo>
                <a:lnTo>
                  <a:pt x="89438" y="20928"/>
                </a:lnTo>
                <a:lnTo>
                  <a:pt x="91826" y="20928"/>
                </a:lnTo>
                <a:close/>
                <a:moveTo>
                  <a:pt x="91826" y="25854"/>
                </a:moveTo>
                <a:lnTo>
                  <a:pt x="89438" y="25854"/>
                </a:lnTo>
                <a:lnTo>
                  <a:pt x="89438" y="23465"/>
                </a:lnTo>
                <a:lnTo>
                  <a:pt x="91826" y="23465"/>
                </a:lnTo>
                <a:close/>
                <a:moveTo>
                  <a:pt x="91826" y="28391"/>
                </a:moveTo>
                <a:lnTo>
                  <a:pt x="89438" y="28391"/>
                </a:lnTo>
                <a:lnTo>
                  <a:pt x="89438" y="26002"/>
                </a:lnTo>
                <a:lnTo>
                  <a:pt x="91826" y="26002"/>
                </a:lnTo>
                <a:close/>
                <a:moveTo>
                  <a:pt x="91826" y="30928"/>
                </a:moveTo>
                <a:lnTo>
                  <a:pt x="89438" y="30928"/>
                </a:lnTo>
                <a:lnTo>
                  <a:pt x="89438" y="28540"/>
                </a:lnTo>
                <a:lnTo>
                  <a:pt x="91826" y="28540"/>
                </a:lnTo>
                <a:close/>
                <a:moveTo>
                  <a:pt x="91826" y="33466"/>
                </a:moveTo>
                <a:lnTo>
                  <a:pt x="89438" y="33466"/>
                </a:lnTo>
                <a:lnTo>
                  <a:pt x="89438" y="31077"/>
                </a:lnTo>
                <a:lnTo>
                  <a:pt x="91826" y="31077"/>
                </a:lnTo>
                <a:close/>
                <a:moveTo>
                  <a:pt x="91826" y="36003"/>
                </a:moveTo>
                <a:lnTo>
                  <a:pt x="89438" y="36003"/>
                </a:lnTo>
                <a:lnTo>
                  <a:pt x="89438" y="33614"/>
                </a:lnTo>
                <a:lnTo>
                  <a:pt x="91826" y="33614"/>
                </a:lnTo>
                <a:close/>
                <a:moveTo>
                  <a:pt x="91826" y="38540"/>
                </a:moveTo>
                <a:lnTo>
                  <a:pt x="89438" y="38540"/>
                </a:lnTo>
                <a:lnTo>
                  <a:pt x="89438" y="36152"/>
                </a:lnTo>
                <a:lnTo>
                  <a:pt x="91826" y="36152"/>
                </a:lnTo>
                <a:close/>
                <a:moveTo>
                  <a:pt x="91826" y="41079"/>
                </a:moveTo>
                <a:lnTo>
                  <a:pt x="89438" y="41079"/>
                </a:lnTo>
                <a:lnTo>
                  <a:pt x="89438" y="38690"/>
                </a:lnTo>
                <a:lnTo>
                  <a:pt x="91826" y="38690"/>
                </a:lnTo>
                <a:close/>
                <a:moveTo>
                  <a:pt x="91826" y="43616"/>
                </a:moveTo>
                <a:lnTo>
                  <a:pt x="89438" y="43616"/>
                </a:lnTo>
                <a:lnTo>
                  <a:pt x="89438" y="41226"/>
                </a:lnTo>
                <a:lnTo>
                  <a:pt x="91826" y="41226"/>
                </a:lnTo>
                <a:close/>
                <a:moveTo>
                  <a:pt x="91826" y="46152"/>
                </a:moveTo>
                <a:lnTo>
                  <a:pt x="89438" y="46152"/>
                </a:lnTo>
                <a:lnTo>
                  <a:pt x="89438" y="43764"/>
                </a:lnTo>
                <a:lnTo>
                  <a:pt x="91826" y="43764"/>
                </a:lnTo>
                <a:close/>
                <a:moveTo>
                  <a:pt x="91826" y="48691"/>
                </a:moveTo>
                <a:lnTo>
                  <a:pt x="89438" y="48691"/>
                </a:lnTo>
                <a:lnTo>
                  <a:pt x="89438" y="46302"/>
                </a:lnTo>
                <a:lnTo>
                  <a:pt x="91826" y="46302"/>
                </a:lnTo>
                <a:close/>
                <a:moveTo>
                  <a:pt x="91826" y="51228"/>
                </a:moveTo>
                <a:lnTo>
                  <a:pt x="89438" y="51228"/>
                </a:lnTo>
                <a:lnTo>
                  <a:pt x="89438" y="48839"/>
                </a:lnTo>
                <a:lnTo>
                  <a:pt x="91826" y="48839"/>
                </a:lnTo>
                <a:close/>
                <a:moveTo>
                  <a:pt x="91826" y="53765"/>
                </a:moveTo>
                <a:lnTo>
                  <a:pt x="89438" y="53765"/>
                </a:lnTo>
                <a:lnTo>
                  <a:pt x="89438" y="51376"/>
                </a:lnTo>
                <a:lnTo>
                  <a:pt x="91826" y="51376"/>
                </a:lnTo>
                <a:close/>
                <a:moveTo>
                  <a:pt x="91826" y="56303"/>
                </a:moveTo>
                <a:lnTo>
                  <a:pt x="89438" y="56303"/>
                </a:lnTo>
                <a:lnTo>
                  <a:pt x="89438" y="53914"/>
                </a:lnTo>
                <a:lnTo>
                  <a:pt x="91826" y="53914"/>
                </a:lnTo>
                <a:close/>
                <a:moveTo>
                  <a:pt x="91826" y="58840"/>
                </a:moveTo>
                <a:lnTo>
                  <a:pt x="89438" y="58840"/>
                </a:lnTo>
                <a:lnTo>
                  <a:pt x="89438" y="56451"/>
                </a:lnTo>
                <a:lnTo>
                  <a:pt x="91826" y="56451"/>
                </a:lnTo>
                <a:close/>
                <a:moveTo>
                  <a:pt x="89289" y="5554"/>
                </a:moveTo>
                <a:lnTo>
                  <a:pt x="86900" y="5554"/>
                </a:lnTo>
                <a:lnTo>
                  <a:pt x="86900" y="3165"/>
                </a:lnTo>
                <a:lnTo>
                  <a:pt x="89289" y="3165"/>
                </a:lnTo>
                <a:close/>
                <a:moveTo>
                  <a:pt x="89289" y="8092"/>
                </a:moveTo>
                <a:lnTo>
                  <a:pt x="86900" y="8092"/>
                </a:lnTo>
                <a:lnTo>
                  <a:pt x="86900" y="5703"/>
                </a:lnTo>
                <a:lnTo>
                  <a:pt x="89289" y="5703"/>
                </a:lnTo>
                <a:close/>
                <a:moveTo>
                  <a:pt x="89289" y="10629"/>
                </a:moveTo>
                <a:lnTo>
                  <a:pt x="86900" y="10629"/>
                </a:lnTo>
                <a:lnTo>
                  <a:pt x="86900" y="8240"/>
                </a:lnTo>
                <a:lnTo>
                  <a:pt x="89289" y="8240"/>
                </a:lnTo>
                <a:close/>
                <a:moveTo>
                  <a:pt x="89289" y="13166"/>
                </a:moveTo>
                <a:lnTo>
                  <a:pt x="86900" y="13166"/>
                </a:lnTo>
                <a:lnTo>
                  <a:pt x="86900" y="10777"/>
                </a:lnTo>
                <a:lnTo>
                  <a:pt x="89289" y="10777"/>
                </a:lnTo>
                <a:close/>
                <a:moveTo>
                  <a:pt x="89289" y="15704"/>
                </a:moveTo>
                <a:lnTo>
                  <a:pt x="86900" y="15704"/>
                </a:lnTo>
                <a:lnTo>
                  <a:pt x="86900" y="13316"/>
                </a:lnTo>
                <a:lnTo>
                  <a:pt x="89289" y="13316"/>
                </a:lnTo>
                <a:close/>
                <a:moveTo>
                  <a:pt x="89289" y="18242"/>
                </a:moveTo>
                <a:lnTo>
                  <a:pt x="86900" y="18242"/>
                </a:lnTo>
                <a:lnTo>
                  <a:pt x="86900" y="15853"/>
                </a:lnTo>
                <a:lnTo>
                  <a:pt x="89289" y="15853"/>
                </a:lnTo>
                <a:close/>
                <a:moveTo>
                  <a:pt x="89289" y="20778"/>
                </a:moveTo>
                <a:lnTo>
                  <a:pt x="86900" y="20778"/>
                </a:lnTo>
                <a:lnTo>
                  <a:pt x="86900" y="18389"/>
                </a:lnTo>
                <a:lnTo>
                  <a:pt x="89289" y="18389"/>
                </a:lnTo>
                <a:close/>
                <a:moveTo>
                  <a:pt x="89289" y="23316"/>
                </a:moveTo>
                <a:lnTo>
                  <a:pt x="86900" y="23316"/>
                </a:lnTo>
                <a:lnTo>
                  <a:pt x="86900" y="20928"/>
                </a:lnTo>
                <a:lnTo>
                  <a:pt x="89289" y="20928"/>
                </a:lnTo>
                <a:close/>
                <a:moveTo>
                  <a:pt x="89289" y="25854"/>
                </a:moveTo>
                <a:lnTo>
                  <a:pt x="86900" y="25854"/>
                </a:lnTo>
                <a:lnTo>
                  <a:pt x="86900" y="23465"/>
                </a:lnTo>
                <a:lnTo>
                  <a:pt x="89289" y="23465"/>
                </a:lnTo>
                <a:close/>
                <a:moveTo>
                  <a:pt x="89289" y="28391"/>
                </a:moveTo>
                <a:lnTo>
                  <a:pt x="86900" y="28391"/>
                </a:lnTo>
                <a:lnTo>
                  <a:pt x="86900" y="26002"/>
                </a:lnTo>
                <a:lnTo>
                  <a:pt x="89289" y="26002"/>
                </a:lnTo>
                <a:close/>
                <a:moveTo>
                  <a:pt x="89289" y="30928"/>
                </a:moveTo>
                <a:lnTo>
                  <a:pt x="86900" y="30928"/>
                </a:lnTo>
                <a:lnTo>
                  <a:pt x="86900" y="28540"/>
                </a:lnTo>
                <a:lnTo>
                  <a:pt x="89289" y="28540"/>
                </a:lnTo>
                <a:close/>
                <a:moveTo>
                  <a:pt x="89289" y="33466"/>
                </a:moveTo>
                <a:lnTo>
                  <a:pt x="86900" y="33466"/>
                </a:lnTo>
                <a:lnTo>
                  <a:pt x="86900" y="31077"/>
                </a:lnTo>
                <a:lnTo>
                  <a:pt x="89289" y="31077"/>
                </a:lnTo>
                <a:close/>
                <a:moveTo>
                  <a:pt x="89289" y="36003"/>
                </a:moveTo>
                <a:lnTo>
                  <a:pt x="86900" y="36003"/>
                </a:lnTo>
                <a:lnTo>
                  <a:pt x="86900" y="33614"/>
                </a:lnTo>
                <a:lnTo>
                  <a:pt x="89289" y="33614"/>
                </a:lnTo>
                <a:close/>
                <a:moveTo>
                  <a:pt x="89289" y="38540"/>
                </a:moveTo>
                <a:lnTo>
                  <a:pt x="86900" y="38540"/>
                </a:lnTo>
                <a:lnTo>
                  <a:pt x="86900" y="36152"/>
                </a:lnTo>
                <a:lnTo>
                  <a:pt x="89289" y="36152"/>
                </a:lnTo>
                <a:close/>
                <a:moveTo>
                  <a:pt x="89289" y="41079"/>
                </a:moveTo>
                <a:lnTo>
                  <a:pt x="86900" y="41079"/>
                </a:lnTo>
                <a:lnTo>
                  <a:pt x="86900" y="38690"/>
                </a:lnTo>
                <a:lnTo>
                  <a:pt x="89289" y="38690"/>
                </a:lnTo>
                <a:close/>
                <a:moveTo>
                  <a:pt x="89289" y="43616"/>
                </a:moveTo>
                <a:lnTo>
                  <a:pt x="86900" y="43616"/>
                </a:lnTo>
                <a:lnTo>
                  <a:pt x="86900" y="41226"/>
                </a:lnTo>
                <a:lnTo>
                  <a:pt x="89289" y="41226"/>
                </a:lnTo>
                <a:close/>
                <a:moveTo>
                  <a:pt x="89289" y="46152"/>
                </a:moveTo>
                <a:lnTo>
                  <a:pt x="86900" y="46152"/>
                </a:lnTo>
                <a:lnTo>
                  <a:pt x="86900" y="43764"/>
                </a:lnTo>
                <a:lnTo>
                  <a:pt x="89289" y="43764"/>
                </a:lnTo>
                <a:close/>
                <a:moveTo>
                  <a:pt x="89289" y="48691"/>
                </a:moveTo>
                <a:lnTo>
                  <a:pt x="86900" y="48691"/>
                </a:lnTo>
                <a:lnTo>
                  <a:pt x="86900" y="46302"/>
                </a:lnTo>
                <a:lnTo>
                  <a:pt x="89289" y="46302"/>
                </a:lnTo>
                <a:close/>
                <a:moveTo>
                  <a:pt x="89289" y="51228"/>
                </a:moveTo>
                <a:lnTo>
                  <a:pt x="86900" y="51228"/>
                </a:lnTo>
                <a:lnTo>
                  <a:pt x="86900" y="48839"/>
                </a:lnTo>
                <a:lnTo>
                  <a:pt x="89289" y="48839"/>
                </a:lnTo>
                <a:close/>
                <a:moveTo>
                  <a:pt x="89289" y="53765"/>
                </a:moveTo>
                <a:lnTo>
                  <a:pt x="86900" y="53765"/>
                </a:lnTo>
                <a:lnTo>
                  <a:pt x="86900" y="51376"/>
                </a:lnTo>
                <a:lnTo>
                  <a:pt x="89289" y="51376"/>
                </a:lnTo>
                <a:close/>
                <a:moveTo>
                  <a:pt x="89289" y="56303"/>
                </a:moveTo>
                <a:lnTo>
                  <a:pt x="86900" y="56303"/>
                </a:lnTo>
                <a:lnTo>
                  <a:pt x="86900" y="53914"/>
                </a:lnTo>
                <a:lnTo>
                  <a:pt x="89289" y="53914"/>
                </a:lnTo>
                <a:close/>
                <a:moveTo>
                  <a:pt x="89289" y="58840"/>
                </a:moveTo>
                <a:lnTo>
                  <a:pt x="86900" y="58840"/>
                </a:lnTo>
                <a:lnTo>
                  <a:pt x="86900" y="56451"/>
                </a:lnTo>
                <a:lnTo>
                  <a:pt x="89289" y="56451"/>
                </a:lnTo>
                <a:close/>
                <a:moveTo>
                  <a:pt x="86752" y="5554"/>
                </a:moveTo>
                <a:lnTo>
                  <a:pt x="84363" y="5554"/>
                </a:lnTo>
                <a:lnTo>
                  <a:pt x="84363" y="3165"/>
                </a:lnTo>
                <a:lnTo>
                  <a:pt x="86752" y="3165"/>
                </a:lnTo>
                <a:close/>
                <a:moveTo>
                  <a:pt x="86752" y="8092"/>
                </a:moveTo>
                <a:lnTo>
                  <a:pt x="84363" y="8092"/>
                </a:lnTo>
                <a:lnTo>
                  <a:pt x="84363" y="5703"/>
                </a:lnTo>
                <a:lnTo>
                  <a:pt x="86752" y="5703"/>
                </a:lnTo>
                <a:close/>
                <a:moveTo>
                  <a:pt x="86752" y="10629"/>
                </a:moveTo>
                <a:lnTo>
                  <a:pt x="84363" y="10629"/>
                </a:lnTo>
                <a:lnTo>
                  <a:pt x="84363" y="8240"/>
                </a:lnTo>
                <a:lnTo>
                  <a:pt x="86752" y="8240"/>
                </a:lnTo>
                <a:close/>
                <a:moveTo>
                  <a:pt x="86752" y="13166"/>
                </a:moveTo>
                <a:lnTo>
                  <a:pt x="84363" y="13166"/>
                </a:lnTo>
                <a:lnTo>
                  <a:pt x="84363" y="10777"/>
                </a:lnTo>
                <a:lnTo>
                  <a:pt x="86752" y="10777"/>
                </a:lnTo>
                <a:close/>
                <a:moveTo>
                  <a:pt x="86752" y="15704"/>
                </a:moveTo>
                <a:lnTo>
                  <a:pt x="84363" y="15704"/>
                </a:lnTo>
                <a:lnTo>
                  <a:pt x="84363" y="13316"/>
                </a:lnTo>
                <a:lnTo>
                  <a:pt x="86752" y="13316"/>
                </a:lnTo>
                <a:close/>
                <a:moveTo>
                  <a:pt x="86752" y="18242"/>
                </a:moveTo>
                <a:lnTo>
                  <a:pt x="84363" y="18242"/>
                </a:lnTo>
                <a:lnTo>
                  <a:pt x="84363" y="15853"/>
                </a:lnTo>
                <a:lnTo>
                  <a:pt x="86752" y="15853"/>
                </a:lnTo>
                <a:close/>
                <a:moveTo>
                  <a:pt x="86752" y="20778"/>
                </a:moveTo>
                <a:lnTo>
                  <a:pt x="84363" y="20778"/>
                </a:lnTo>
                <a:lnTo>
                  <a:pt x="84363" y="18389"/>
                </a:lnTo>
                <a:lnTo>
                  <a:pt x="86752" y="18389"/>
                </a:lnTo>
                <a:close/>
                <a:moveTo>
                  <a:pt x="86752" y="23316"/>
                </a:moveTo>
                <a:lnTo>
                  <a:pt x="84363" y="23316"/>
                </a:lnTo>
                <a:lnTo>
                  <a:pt x="84363" y="20928"/>
                </a:lnTo>
                <a:lnTo>
                  <a:pt x="86752" y="20928"/>
                </a:lnTo>
                <a:close/>
                <a:moveTo>
                  <a:pt x="86752" y="25854"/>
                </a:moveTo>
                <a:lnTo>
                  <a:pt x="84363" y="25854"/>
                </a:lnTo>
                <a:lnTo>
                  <a:pt x="84363" y="23465"/>
                </a:lnTo>
                <a:lnTo>
                  <a:pt x="86752" y="23465"/>
                </a:lnTo>
                <a:close/>
                <a:moveTo>
                  <a:pt x="86752" y="28391"/>
                </a:moveTo>
                <a:lnTo>
                  <a:pt x="84363" y="28391"/>
                </a:lnTo>
                <a:lnTo>
                  <a:pt x="84363" y="26002"/>
                </a:lnTo>
                <a:lnTo>
                  <a:pt x="86752" y="26002"/>
                </a:lnTo>
                <a:close/>
                <a:moveTo>
                  <a:pt x="86752" y="30928"/>
                </a:moveTo>
                <a:lnTo>
                  <a:pt x="84363" y="30928"/>
                </a:lnTo>
                <a:lnTo>
                  <a:pt x="84363" y="28540"/>
                </a:lnTo>
                <a:lnTo>
                  <a:pt x="86752" y="28540"/>
                </a:lnTo>
                <a:close/>
                <a:moveTo>
                  <a:pt x="86752" y="33466"/>
                </a:moveTo>
                <a:lnTo>
                  <a:pt x="84363" y="33466"/>
                </a:lnTo>
                <a:lnTo>
                  <a:pt x="84363" y="31077"/>
                </a:lnTo>
                <a:lnTo>
                  <a:pt x="86752" y="31077"/>
                </a:lnTo>
                <a:close/>
                <a:moveTo>
                  <a:pt x="86752" y="36003"/>
                </a:moveTo>
                <a:lnTo>
                  <a:pt x="84363" y="36003"/>
                </a:lnTo>
                <a:lnTo>
                  <a:pt x="84363" y="33614"/>
                </a:lnTo>
                <a:lnTo>
                  <a:pt x="86752" y="33614"/>
                </a:lnTo>
                <a:close/>
                <a:moveTo>
                  <a:pt x="86752" y="38540"/>
                </a:moveTo>
                <a:lnTo>
                  <a:pt x="84363" y="38540"/>
                </a:lnTo>
                <a:lnTo>
                  <a:pt x="84363" y="36152"/>
                </a:lnTo>
                <a:lnTo>
                  <a:pt x="86752" y="36152"/>
                </a:lnTo>
                <a:close/>
                <a:moveTo>
                  <a:pt x="86752" y="41079"/>
                </a:moveTo>
                <a:lnTo>
                  <a:pt x="84363" y="41079"/>
                </a:lnTo>
                <a:lnTo>
                  <a:pt x="84363" y="38690"/>
                </a:lnTo>
                <a:lnTo>
                  <a:pt x="86752" y="38690"/>
                </a:lnTo>
                <a:close/>
                <a:moveTo>
                  <a:pt x="86752" y="43616"/>
                </a:moveTo>
                <a:lnTo>
                  <a:pt x="84363" y="43616"/>
                </a:lnTo>
                <a:lnTo>
                  <a:pt x="84363" y="41226"/>
                </a:lnTo>
                <a:lnTo>
                  <a:pt x="86752" y="41226"/>
                </a:lnTo>
                <a:close/>
                <a:moveTo>
                  <a:pt x="86752" y="46152"/>
                </a:moveTo>
                <a:lnTo>
                  <a:pt x="84363" y="46152"/>
                </a:lnTo>
                <a:lnTo>
                  <a:pt x="84363" y="43764"/>
                </a:lnTo>
                <a:lnTo>
                  <a:pt x="86752" y="43764"/>
                </a:lnTo>
                <a:close/>
                <a:moveTo>
                  <a:pt x="86752" y="48691"/>
                </a:moveTo>
                <a:lnTo>
                  <a:pt x="84363" y="48691"/>
                </a:lnTo>
                <a:lnTo>
                  <a:pt x="84363" y="46302"/>
                </a:lnTo>
                <a:lnTo>
                  <a:pt x="86752" y="46302"/>
                </a:lnTo>
                <a:close/>
                <a:moveTo>
                  <a:pt x="86752" y="51228"/>
                </a:moveTo>
                <a:lnTo>
                  <a:pt x="84363" y="51228"/>
                </a:lnTo>
                <a:lnTo>
                  <a:pt x="84363" y="48839"/>
                </a:lnTo>
                <a:lnTo>
                  <a:pt x="86752" y="48839"/>
                </a:lnTo>
                <a:close/>
                <a:moveTo>
                  <a:pt x="86752" y="53765"/>
                </a:moveTo>
                <a:lnTo>
                  <a:pt x="84363" y="53765"/>
                </a:lnTo>
                <a:lnTo>
                  <a:pt x="84363" y="51376"/>
                </a:lnTo>
                <a:lnTo>
                  <a:pt x="86752" y="51376"/>
                </a:lnTo>
                <a:close/>
                <a:moveTo>
                  <a:pt x="86752" y="56303"/>
                </a:moveTo>
                <a:lnTo>
                  <a:pt x="84363" y="56303"/>
                </a:lnTo>
                <a:lnTo>
                  <a:pt x="84363" y="53914"/>
                </a:lnTo>
                <a:lnTo>
                  <a:pt x="86752" y="53914"/>
                </a:lnTo>
                <a:close/>
                <a:moveTo>
                  <a:pt x="86752" y="58840"/>
                </a:moveTo>
                <a:lnTo>
                  <a:pt x="84363" y="58840"/>
                </a:lnTo>
                <a:lnTo>
                  <a:pt x="84363" y="56451"/>
                </a:lnTo>
                <a:lnTo>
                  <a:pt x="86752" y="56451"/>
                </a:lnTo>
                <a:close/>
                <a:moveTo>
                  <a:pt x="84215" y="5554"/>
                </a:moveTo>
                <a:lnTo>
                  <a:pt x="81826" y="5554"/>
                </a:lnTo>
                <a:lnTo>
                  <a:pt x="81826" y="3165"/>
                </a:lnTo>
                <a:lnTo>
                  <a:pt x="84215" y="3165"/>
                </a:lnTo>
                <a:close/>
                <a:moveTo>
                  <a:pt x="84215" y="8092"/>
                </a:moveTo>
                <a:lnTo>
                  <a:pt x="81826" y="8092"/>
                </a:lnTo>
                <a:lnTo>
                  <a:pt x="81826" y="5703"/>
                </a:lnTo>
                <a:lnTo>
                  <a:pt x="84215" y="5703"/>
                </a:lnTo>
                <a:close/>
                <a:moveTo>
                  <a:pt x="84215" y="10629"/>
                </a:moveTo>
                <a:lnTo>
                  <a:pt x="81826" y="10629"/>
                </a:lnTo>
                <a:lnTo>
                  <a:pt x="81826" y="8240"/>
                </a:lnTo>
                <a:lnTo>
                  <a:pt x="84215" y="8240"/>
                </a:lnTo>
                <a:close/>
                <a:moveTo>
                  <a:pt x="84215" y="13166"/>
                </a:moveTo>
                <a:lnTo>
                  <a:pt x="81826" y="13166"/>
                </a:lnTo>
                <a:lnTo>
                  <a:pt x="81826" y="10777"/>
                </a:lnTo>
                <a:lnTo>
                  <a:pt x="84215" y="10777"/>
                </a:lnTo>
                <a:close/>
                <a:moveTo>
                  <a:pt x="84215" y="15704"/>
                </a:moveTo>
                <a:lnTo>
                  <a:pt x="81826" y="15704"/>
                </a:lnTo>
                <a:lnTo>
                  <a:pt x="81826" y="13316"/>
                </a:lnTo>
                <a:lnTo>
                  <a:pt x="84215" y="13316"/>
                </a:lnTo>
                <a:close/>
                <a:moveTo>
                  <a:pt x="84215" y="18242"/>
                </a:moveTo>
                <a:lnTo>
                  <a:pt x="81826" y="18242"/>
                </a:lnTo>
                <a:lnTo>
                  <a:pt x="81826" y="15853"/>
                </a:lnTo>
                <a:lnTo>
                  <a:pt x="84215" y="15853"/>
                </a:lnTo>
                <a:close/>
                <a:moveTo>
                  <a:pt x="84215" y="20778"/>
                </a:moveTo>
                <a:lnTo>
                  <a:pt x="81826" y="20778"/>
                </a:lnTo>
                <a:lnTo>
                  <a:pt x="81826" y="18389"/>
                </a:lnTo>
                <a:lnTo>
                  <a:pt x="84215" y="18389"/>
                </a:lnTo>
                <a:close/>
                <a:moveTo>
                  <a:pt x="84215" y="23316"/>
                </a:moveTo>
                <a:lnTo>
                  <a:pt x="81826" y="23316"/>
                </a:lnTo>
                <a:lnTo>
                  <a:pt x="81826" y="20928"/>
                </a:lnTo>
                <a:lnTo>
                  <a:pt x="84215" y="20928"/>
                </a:lnTo>
                <a:close/>
                <a:moveTo>
                  <a:pt x="84215" y="25854"/>
                </a:moveTo>
                <a:lnTo>
                  <a:pt x="81826" y="25854"/>
                </a:lnTo>
                <a:lnTo>
                  <a:pt x="81826" y="23465"/>
                </a:lnTo>
                <a:lnTo>
                  <a:pt x="84215" y="23465"/>
                </a:lnTo>
                <a:close/>
                <a:moveTo>
                  <a:pt x="84215" y="28391"/>
                </a:moveTo>
                <a:lnTo>
                  <a:pt x="81826" y="28391"/>
                </a:lnTo>
                <a:lnTo>
                  <a:pt x="81826" y="26002"/>
                </a:lnTo>
                <a:lnTo>
                  <a:pt x="84215" y="26002"/>
                </a:lnTo>
                <a:close/>
                <a:moveTo>
                  <a:pt x="84215" y="30928"/>
                </a:moveTo>
                <a:lnTo>
                  <a:pt x="81826" y="30928"/>
                </a:lnTo>
                <a:lnTo>
                  <a:pt x="81826" y="28540"/>
                </a:lnTo>
                <a:lnTo>
                  <a:pt x="84215" y="28540"/>
                </a:lnTo>
                <a:close/>
                <a:moveTo>
                  <a:pt x="84215" y="33466"/>
                </a:moveTo>
                <a:lnTo>
                  <a:pt x="81826" y="33466"/>
                </a:lnTo>
                <a:lnTo>
                  <a:pt x="81826" y="31077"/>
                </a:lnTo>
                <a:lnTo>
                  <a:pt x="84215" y="31077"/>
                </a:lnTo>
                <a:close/>
                <a:moveTo>
                  <a:pt x="84215" y="36003"/>
                </a:moveTo>
                <a:lnTo>
                  <a:pt x="81826" y="36003"/>
                </a:lnTo>
                <a:lnTo>
                  <a:pt x="81826" y="33614"/>
                </a:lnTo>
                <a:lnTo>
                  <a:pt x="84215" y="33614"/>
                </a:lnTo>
                <a:close/>
                <a:moveTo>
                  <a:pt x="84215" y="38540"/>
                </a:moveTo>
                <a:lnTo>
                  <a:pt x="81826" y="38540"/>
                </a:lnTo>
                <a:lnTo>
                  <a:pt x="81826" y="36152"/>
                </a:lnTo>
                <a:lnTo>
                  <a:pt x="84215" y="36152"/>
                </a:lnTo>
                <a:close/>
                <a:moveTo>
                  <a:pt x="84215" y="41079"/>
                </a:moveTo>
                <a:lnTo>
                  <a:pt x="81826" y="41079"/>
                </a:lnTo>
                <a:lnTo>
                  <a:pt x="81826" y="38690"/>
                </a:lnTo>
                <a:lnTo>
                  <a:pt x="84215" y="38690"/>
                </a:lnTo>
                <a:close/>
                <a:moveTo>
                  <a:pt x="84215" y="43616"/>
                </a:moveTo>
                <a:lnTo>
                  <a:pt x="81826" y="43616"/>
                </a:lnTo>
                <a:lnTo>
                  <a:pt x="81826" y="41226"/>
                </a:lnTo>
                <a:lnTo>
                  <a:pt x="84215" y="41226"/>
                </a:lnTo>
                <a:close/>
                <a:moveTo>
                  <a:pt x="84215" y="46152"/>
                </a:moveTo>
                <a:lnTo>
                  <a:pt x="81826" y="46152"/>
                </a:lnTo>
                <a:lnTo>
                  <a:pt x="81826" y="43764"/>
                </a:lnTo>
                <a:lnTo>
                  <a:pt x="84215" y="43764"/>
                </a:lnTo>
                <a:close/>
                <a:moveTo>
                  <a:pt x="84215" y="48691"/>
                </a:moveTo>
                <a:lnTo>
                  <a:pt x="81826" y="48691"/>
                </a:lnTo>
                <a:lnTo>
                  <a:pt x="81826" y="46302"/>
                </a:lnTo>
                <a:lnTo>
                  <a:pt x="84215" y="46302"/>
                </a:lnTo>
                <a:close/>
                <a:moveTo>
                  <a:pt x="84215" y="51228"/>
                </a:moveTo>
                <a:lnTo>
                  <a:pt x="81826" y="51228"/>
                </a:lnTo>
                <a:lnTo>
                  <a:pt x="81826" y="48839"/>
                </a:lnTo>
                <a:lnTo>
                  <a:pt x="84215" y="48839"/>
                </a:lnTo>
                <a:close/>
                <a:moveTo>
                  <a:pt x="84215" y="53765"/>
                </a:moveTo>
                <a:lnTo>
                  <a:pt x="81826" y="53765"/>
                </a:lnTo>
                <a:lnTo>
                  <a:pt x="81826" y="51376"/>
                </a:lnTo>
                <a:lnTo>
                  <a:pt x="84215" y="51376"/>
                </a:lnTo>
                <a:close/>
                <a:moveTo>
                  <a:pt x="84215" y="56303"/>
                </a:moveTo>
                <a:lnTo>
                  <a:pt x="81826" y="56303"/>
                </a:lnTo>
                <a:lnTo>
                  <a:pt x="81826" y="53914"/>
                </a:lnTo>
                <a:lnTo>
                  <a:pt x="84215" y="53914"/>
                </a:lnTo>
                <a:close/>
                <a:moveTo>
                  <a:pt x="84215" y="58840"/>
                </a:moveTo>
                <a:lnTo>
                  <a:pt x="81826" y="58840"/>
                </a:lnTo>
                <a:lnTo>
                  <a:pt x="81826" y="56451"/>
                </a:lnTo>
                <a:lnTo>
                  <a:pt x="84215" y="56451"/>
                </a:lnTo>
                <a:close/>
                <a:moveTo>
                  <a:pt x="81677" y="5554"/>
                </a:moveTo>
                <a:lnTo>
                  <a:pt x="79288" y="5554"/>
                </a:lnTo>
                <a:lnTo>
                  <a:pt x="79288" y="3165"/>
                </a:lnTo>
                <a:lnTo>
                  <a:pt x="81677" y="3165"/>
                </a:lnTo>
                <a:close/>
                <a:moveTo>
                  <a:pt x="81677" y="8092"/>
                </a:moveTo>
                <a:lnTo>
                  <a:pt x="79288" y="8092"/>
                </a:lnTo>
                <a:lnTo>
                  <a:pt x="79288" y="5703"/>
                </a:lnTo>
                <a:lnTo>
                  <a:pt x="81677" y="5703"/>
                </a:lnTo>
                <a:close/>
                <a:moveTo>
                  <a:pt x="81677" y="10629"/>
                </a:moveTo>
                <a:lnTo>
                  <a:pt x="79288" y="10629"/>
                </a:lnTo>
                <a:lnTo>
                  <a:pt x="79288" y="8240"/>
                </a:lnTo>
                <a:lnTo>
                  <a:pt x="81677" y="8240"/>
                </a:lnTo>
                <a:close/>
                <a:moveTo>
                  <a:pt x="81677" y="13166"/>
                </a:moveTo>
                <a:lnTo>
                  <a:pt x="79288" y="13166"/>
                </a:lnTo>
                <a:lnTo>
                  <a:pt x="79288" y="10777"/>
                </a:lnTo>
                <a:lnTo>
                  <a:pt x="81677" y="10777"/>
                </a:lnTo>
                <a:close/>
                <a:moveTo>
                  <a:pt x="81677" y="15704"/>
                </a:moveTo>
                <a:lnTo>
                  <a:pt x="79288" y="15704"/>
                </a:lnTo>
                <a:lnTo>
                  <a:pt x="79288" y="13316"/>
                </a:lnTo>
                <a:lnTo>
                  <a:pt x="81677" y="13316"/>
                </a:lnTo>
                <a:close/>
                <a:moveTo>
                  <a:pt x="81677" y="18242"/>
                </a:moveTo>
                <a:lnTo>
                  <a:pt x="79288" y="18242"/>
                </a:lnTo>
                <a:lnTo>
                  <a:pt x="79288" y="15853"/>
                </a:lnTo>
                <a:lnTo>
                  <a:pt x="81677" y="15853"/>
                </a:lnTo>
                <a:close/>
                <a:moveTo>
                  <a:pt x="81677" y="20778"/>
                </a:moveTo>
                <a:lnTo>
                  <a:pt x="79288" y="20778"/>
                </a:lnTo>
                <a:lnTo>
                  <a:pt x="79288" y="18389"/>
                </a:lnTo>
                <a:lnTo>
                  <a:pt x="81677" y="18389"/>
                </a:lnTo>
                <a:close/>
                <a:moveTo>
                  <a:pt x="81677" y="23316"/>
                </a:moveTo>
                <a:lnTo>
                  <a:pt x="79288" y="23316"/>
                </a:lnTo>
                <a:lnTo>
                  <a:pt x="79288" y="20928"/>
                </a:lnTo>
                <a:lnTo>
                  <a:pt x="81677" y="20928"/>
                </a:lnTo>
                <a:close/>
                <a:moveTo>
                  <a:pt x="81677" y="25854"/>
                </a:moveTo>
                <a:lnTo>
                  <a:pt x="79288" y="25854"/>
                </a:lnTo>
                <a:lnTo>
                  <a:pt x="79288" y="23465"/>
                </a:lnTo>
                <a:lnTo>
                  <a:pt x="81677" y="23465"/>
                </a:lnTo>
                <a:close/>
                <a:moveTo>
                  <a:pt x="81677" y="28391"/>
                </a:moveTo>
                <a:lnTo>
                  <a:pt x="79288" y="28391"/>
                </a:lnTo>
                <a:lnTo>
                  <a:pt x="79288" y="26002"/>
                </a:lnTo>
                <a:lnTo>
                  <a:pt x="81677" y="26002"/>
                </a:lnTo>
                <a:close/>
                <a:moveTo>
                  <a:pt x="81677" y="30928"/>
                </a:moveTo>
                <a:lnTo>
                  <a:pt x="79288" y="30928"/>
                </a:lnTo>
                <a:lnTo>
                  <a:pt x="79288" y="28540"/>
                </a:lnTo>
                <a:lnTo>
                  <a:pt x="81677" y="28540"/>
                </a:lnTo>
                <a:close/>
                <a:moveTo>
                  <a:pt x="81677" y="33466"/>
                </a:moveTo>
                <a:lnTo>
                  <a:pt x="79288" y="33466"/>
                </a:lnTo>
                <a:lnTo>
                  <a:pt x="79288" y="31077"/>
                </a:lnTo>
                <a:lnTo>
                  <a:pt x="81677" y="31077"/>
                </a:lnTo>
                <a:close/>
                <a:moveTo>
                  <a:pt x="81677" y="36003"/>
                </a:moveTo>
                <a:lnTo>
                  <a:pt x="79288" y="36003"/>
                </a:lnTo>
                <a:lnTo>
                  <a:pt x="79288" y="33614"/>
                </a:lnTo>
                <a:lnTo>
                  <a:pt x="81677" y="33614"/>
                </a:lnTo>
                <a:close/>
                <a:moveTo>
                  <a:pt x="81677" y="38540"/>
                </a:moveTo>
                <a:lnTo>
                  <a:pt x="79288" y="38540"/>
                </a:lnTo>
                <a:lnTo>
                  <a:pt x="79288" y="36152"/>
                </a:lnTo>
                <a:lnTo>
                  <a:pt x="81677" y="36152"/>
                </a:lnTo>
                <a:close/>
                <a:moveTo>
                  <a:pt x="81677" y="41079"/>
                </a:moveTo>
                <a:lnTo>
                  <a:pt x="79288" y="41079"/>
                </a:lnTo>
                <a:lnTo>
                  <a:pt x="79288" y="38690"/>
                </a:lnTo>
                <a:lnTo>
                  <a:pt x="81677" y="38690"/>
                </a:lnTo>
                <a:close/>
                <a:moveTo>
                  <a:pt x="81677" y="43616"/>
                </a:moveTo>
                <a:lnTo>
                  <a:pt x="79288" y="43616"/>
                </a:lnTo>
                <a:lnTo>
                  <a:pt x="79288" y="41226"/>
                </a:lnTo>
                <a:lnTo>
                  <a:pt x="81677" y="41226"/>
                </a:lnTo>
                <a:close/>
                <a:moveTo>
                  <a:pt x="81677" y="46152"/>
                </a:moveTo>
                <a:lnTo>
                  <a:pt x="79288" y="46152"/>
                </a:lnTo>
                <a:lnTo>
                  <a:pt x="79288" y="43764"/>
                </a:lnTo>
                <a:lnTo>
                  <a:pt x="81677" y="43764"/>
                </a:lnTo>
                <a:close/>
                <a:moveTo>
                  <a:pt x="81677" y="48691"/>
                </a:moveTo>
                <a:lnTo>
                  <a:pt x="79288" y="48691"/>
                </a:lnTo>
                <a:lnTo>
                  <a:pt x="79288" y="46302"/>
                </a:lnTo>
                <a:lnTo>
                  <a:pt x="81677" y="46302"/>
                </a:lnTo>
                <a:close/>
                <a:moveTo>
                  <a:pt x="81677" y="51228"/>
                </a:moveTo>
                <a:lnTo>
                  <a:pt x="79288" y="51228"/>
                </a:lnTo>
                <a:lnTo>
                  <a:pt x="79288" y="48839"/>
                </a:lnTo>
                <a:lnTo>
                  <a:pt x="81677" y="48839"/>
                </a:lnTo>
                <a:close/>
                <a:moveTo>
                  <a:pt x="81677" y="53765"/>
                </a:moveTo>
                <a:lnTo>
                  <a:pt x="79288" y="53765"/>
                </a:lnTo>
                <a:lnTo>
                  <a:pt x="79288" y="51376"/>
                </a:lnTo>
                <a:lnTo>
                  <a:pt x="81677" y="51376"/>
                </a:lnTo>
                <a:close/>
                <a:moveTo>
                  <a:pt x="81677" y="56303"/>
                </a:moveTo>
                <a:lnTo>
                  <a:pt x="79288" y="56303"/>
                </a:lnTo>
                <a:lnTo>
                  <a:pt x="79288" y="53914"/>
                </a:lnTo>
                <a:lnTo>
                  <a:pt x="81677" y="53914"/>
                </a:lnTo>
                <a:close/>
                <a:moveTo>
                  <a:pt x="81677" y="58840"/>
                </a:moveTo>
                <a:lnTo>
                  <a:pt x="79288" y="58840"/>
                </a:lnTo>
                <a:lnTo>
                  <a:pt x="79288" y="56451"/>
                </a:lnTo>
                <a:lnTo>
                  <a:pt x="81677" y="56451"/>
                </a:lnTo>
                <a:close/>
                <a:moveTo>
                  <a:pt x="79139" y="5554"/>
                </a:moveTo>
                <a:lnTo>
                  <a:pt x="76751" y="5554"/>
                </a:lnTo>
                <a:lnTo>
                  <a:pt x="76751" y="3165"/>
                </a:lnTo>
                <a:lnTo>
                  <a:pt x="79139" y="3165"/>
                </a:lnTo>
                <a:close/>
                <a:moveTo>
                  <a:pt x="79139" y="8092"/>
                </a:moveTo>
                <a:lnTo>
                  <a:pt x="76751" y="8092"/>
                </a:lnTo>
                <a:lnTo>
                  <a:pt x="76751" y="5703"/>
                </a:lnTo>
                <a:lnTo>
                  <a:pt x="79139" y="5703"/>
                </a:lnTo>
                <a:close/>
                <a:moveTo>
                  <a:pt x="79139" y="10629"/>
                </a:moveTo>
                <a:lnTo>
                  <a:pt x="76751" y="10629"/>
                </a:lnTo>
                <a:lnTo>
                  <a:pt x="76751" y="8240"/>
                </a:lnTo>
                <a:lnTo>
                  <a:pt x="79139" y="8240"/>
                </a:lnTo>
                <a:close/>
                <a:moveTo>
                  <a:pt x="79139" y="13166"/>
                </a:moveTo>
                <a:lnTo>
                  <a:pt x="76751" y="13166"/>
                </a:lnTo>
                <a:lnTo>
                  <a:pt x="76751" y="10777"/>
                </a:lnTo>
                <a:lnTo>
                  <a:pt x="79139" y="10777"/>
                </a:lnTo>
                <a:close/>
                <a:moveTo>
                  <a:pt x="79139" y="15704"/>
                </a:moveTo>
                <a:lnTo>
                  <a:pt x="76751" y="15704"/>
                </a:lnTo>
                <a:lnTo>
                  <a:pt x="76751" y="13316"/>
                </a:lnTo>
                <a:lnTo>
                  <a:pt x="79139" y="13316"/>
                </a:lnTo>
                <a:close/>
                <a:moveTo>
                  <a:pt x="79139" y="18242"/>
                </a:moveTo>
                <a:lnTo>
                  <a:pt x="76751" y="18242"/>
                </a:lnTo>
                <a:lnTo>
                  <a:pt x="76751" y="15853"/>
                </a:lnTo>
                <a:lnTo>
                  <a:pt x="79139" y="15853"/>
                </a:lnTo>
                <a:close/>
                <a:moveTo>
                  <a:pt x="79139" y="20778"/>
                </a:moveTo>
                <a:lnTo>
                  <a:pt x="76751" y="20778"/>
                </a:lnTo>
                <a:lnTo>
                  <a:pt x="76751" y="18389"/>
                </a:lnTo>
                <a:lnTo>
                  <a:pt x="79139" y="18389"/>
                </a:lnTo>
                <a:close/>
                <a:moveTo>
                  <a:pt x="79139" y="23316"/>
                </a:moveTo>
                <a:lnTo>
                  <a:pt x="76751" y="23316"/>
                </a:lnTo>
                <a:lnTo>
                  <a:pt x="76751" y="20928"/>
                </a:lnTo>
                <a:lnTo>
                  <a:pt x="79139" y="20928"/>
                </a:lnTo>
                <a:close/>
                <a:moveTo>
                  <a:pt x="79139" y="25854"/>
                </a:moveTo>
                <a:lnTo>
                  <a:pt x="76751" y="25854"/>
                </a:lnTo>
                <a:lnTo>
                  <a:pt x="76751" y="23465"/>
                </a:lnTo>
                <a:lnTo>
                  <a:pt x="79139" y="23465"/>
                </a:lnTo>
                <a:close/>
                <a:moveTo>
                  <a:pt x="79139" y="28391"/>
                </a:moveTo>
                <a:lnTo>
                  <a:pt x="76751" y="28391"/>
                </a:lnTo>
                <a:lnTo>
                  <a:pt x="76751" y="26002"/>
                </a:lnTo>
                <a:lnTo>
                  <a:pt x="79139" y="26002"/>
                </a:lnTo>
                <a:close/>
                <a:moveTo>
                  <a:pt x="79139" y="30928"/>
                </a:moveTo>
                <a:lnTo>
                  <a:pt x="76751" y="30928"/>
                </a:lnTo>
                <a:lnTo>
                  <a:pt x="76751" y="28540"/>
                </a:lnTo>
                <a:lnTo>
                  <a:pt x="79139" y="28540"/>
                </a:lnTo>
                <a:close/>
                <a:moveTo>
                  <a:pt x="79139" y="33466"/>
                </a:moveTo>
                <a:lnTo>
                  <a:pt x="76751" y="33466"/>
                </a:lnTo>
                <a:lnTo>
                  <a:pt x="76751" y="31077"/>
                </a:lnTo>
                <a:lnTo>
                  <a:pt x="79139" y="31077"/>
                </a:lnTo>
                <a:close/>
                <a:moveTo>
                  <a:pt x="79139" y="36003"/>
                </a:moveTo>
                <a:lnTo>
                  <a:pt x="76751" y="36003"/>
                </a:lnTo>
                <a:lnTo>
                  <a:pt x="76751" y="33614"/>
                </a:lnTo>
                <a:lnTo>
                  <a:pt x="79139" y="33614"/>
                </a:lnTo>
                <a:close/>
                <a:moveTo>
                  <a:pt x="79139" y="38540"/>
                </a:moveTo>
                <a:lnTo>
                  <a:pt x="76751" y="38540"/>
                </a:lnTo>
                <a:lnTo>
                  <a:pt x="76751" y="36152"/>
                </a:lnTo>
                <a:lnTo>
                  <a:pt x="79139" y="36152"/>
                </a:lnTo>
                <a:close/>
                <a:moveTo>
                  <a:pt x="79139" y="41079"/>
                </a:moveTo>
                <a:lnTo>
                  <a:pt x="76751" y="41079"/>
                </a:lnTo>
                <a:lnTo>
                  <a:pt x="76751" y="38690"/>
                </a:lnTo>
                <a:lnTo>
                  <a:pt x="79139" y="38690"/>
                </a:lnTo>
                <a:close/>
                <a:moveTo>
                  <a:pt x="79139" y="43616"/>
                </a:moveTo>
                <a:lnTo>
                  <a:pt x="76751" y="43616"/>
                </a:lnTo>
                <a:lnTo>
                  <a:pt x="76751" y="41226"/>
                </a:lnTo>
                <a:lnTo>
                  <a:pt x="79139" y="41226"/>
                </a:lnTo>
                <a:close/>
                <a:moveTo>
                  <a:pt x="79139" y="46152"/>
                </a:moveTo>
                <a:lnTo>
                  <a:pt x="76751" y="46152"/>
                </a:lnTo>
                <a:lnTo>
                  <a:pt x="76751" y="43764"/>
                </a:lnTo>
                <a:lnTo>
                  <a:pt x="79139" y="43764"/>
                </a:lnTo>
                <a:close/>
                <a:moveTo>
                  <a:pt x="79139" y="48691"/>
                </a:moveTo>
                <a:lnTo>
                  <a:pt x="76751" y="48691"/>
                </a:lnTo>
                <a:lnTo>
                  <a:pt x="76751" y="46302"/>
                </a:lnTo>
                <a:lnTo>
                  <a:pt x="79139" y="46302"/>
                </a:lnTo>
                <a:close/>
                <a:moveTo>
                  <a:pt x="79139" y="51228"/>
                </a:moveTo>
                <a:lnTo>
                  <a:pt x="76751" y="51228"/>
                </a:lnTo>
                <a:lnTo>
                  <a:pt x="76751" y="48839"/>
                </a:lnTo>
                <a:lnTo>
                  <a:pt x="79139" y="48839"/>
                </a:lnTo>
                <a:close/>
                <a:moveTo>
                  <a:pt x="79139" y="53765"/>
                </a:moveTo>
                <a:lnTo>
                  <a:pt x="76751" y="53765"/>
                </a:lnTo>
                <a:lnTo>
                  <a:pt x="76751" y="51376"/>
                </a:lnTo>
                <a:lnTo>
                  <a:pt x="79139" y="51376"/>
                </a:lnTo>
                <a:close/>
                <a:moveTo>
                  <a:pt x="79139" y="56303"/>
                </a:moveTo>
                <a:lnTo>
                  <a:pt x="76751" y="56303"/>
                </a:lnTo>
                <a:lnTo>
                  <a:pt x="76751" y="53914"/>
                </a:lnTo>
                <a:lnTo>
                  <a:pt x="79139" y="53914"/>
                </a:lnTo>
                <a:close/>
                <a:moveTo>
                  <a:pt x="79139" y="58840"/>
                </a:moveTo>
                <a:lnTo>
                  <a:pt x="76751" y="58840"/>
                </a:lnTo>
                <a:lnTo>
                  <a:pt x="76751" y="56451"/>
                </a:lnTo>
                <a:lnTo>
                  <a:pt x="79139" y="56451"/>
                </a:lnTo>
                <a:close/>
                <a:moveTo>
                  <a:pt x="76603" y="5554"/>
                </a:moveTo>
                <a:lnTo>
                  <a:pt x="74214" y="5554"/>
                </a:lnTo>
                <a:lnTo>
                  <a:pt x="74214" y="3165"/>
                </a:lnTo>
                <a:lnTo>
                  <a:pt x="76603" y="3165"/>
                </a:lnTo>
                <a:close/>
                <a:moveTo>
                  <a:pt x="76603" y="8092"/>
                </a:moveTo>
                <a:lnTo>
                  <a:pt x="74214" y="8092"/>
                </a:lnTo>
                <a:lnTo>
                  <a:pt x="74214" y="5703"/>
                </a:lnTo>
                <a:lnTo>
                  <a:pt x="76603" y="5703"/>
                </a:lnTo>
                <a:close/>
                <a:moveTo>
                  <a:pt x="76603" y="10629"/>
                </a:moveTo>
                <a:lnTo>
                  <a:pt x="74214" y="10629"/>
                </a:lnTo>
                <a:lnTo>
                  <a:pt x="74214" y="8240"/>
                </a:lnTo>
                <a:lnTo>
                  <a:pt x="76603" y="8240"/>
                </a:lnTo>
                <a:close/>
                <a:moveTo>
                  <a:pt x="76603" y="13166"/>
                </a:moveTo>
                <a:lnTo>
                  <a:pt x="74214" y="13166"/>
                </a:lnTo>
                <a:lnTo>
                  <a:pt x="74214" y="10777"/>
                </a:lnTo>
                <a:lnTo>
                  <a:pt x="76603" y="10777"/>
                </a:lnTo>
                <a:close/>
                <a:moveTo>
                  <a:pt x="76603" y="15704"/>
                </a:moveTo>
                <a:lnTo>
                  <a:pt x="74214" y="15704"/>
                </a:lnTo>
                <a:lnTo>
                  <a:pt x="74214" y="13316"/>
                </a:lnTo>
                <a:lnTo>
                  <a:pt x="76603" y="13316"/>
                </a:lnTo>
                <a:close/>
                <a:moveTo>
                  <a:pt x="76603" y="18242"/>
                </a:moveTo>
                <a:lnTo>
                  <a:pt x="74214" y="18242"/>
                </a:lnTo>
                <a:lnTo>
                  <a:pt x="74214" y="15853"/>
                </a:lnTo>
                <a:lnTo>
                  <a:pt x="76603" y="15853"/>
                </a:lnTo>
                <a:close/>
                <a:moveTo>
                  <a:pt x="76603" y="20778"/>
                </a:moveTo>
                <a:lnTo>
                  <a:pt x="74214" y="20778"/>
                </a:lnTo>
                <a:lnTo>
                  <a:pt x="74214" y="18389"/>
                </a:lnTo>
                <a:lnTo>
                  <a:pt x="76603" y="18389"/>
                </a:lnTo>
                <a:close/>
                <a:moveTo>
                  <a:pt x="76603" y="23316"/>
                </a:moveTo>
                <a:lnTo>
                  <a:pt x="74214" y="23316"/>
                </a:lnTo>
                <a:lnTo>
                  <a:pt x="74214" y="20928"/>
                </a:lnTo>
                <a:lnTo>
                  <a:pt x="76603" y="20928"/>
                </a:lnTo>
                <a:close/>
                <a:moveTo>
                  <a:pt x="76603" y="25854"/>
                </a:moveTo>
                <a:lnTo>
                  <a:pt x="74214" y="25854"/>
                </a:lnTo>
                <a:lnTo>
                  <a:pt x="74214" y="23465"/>
                </a:lnTo>
                <a:lnTo>
                  <a:pt x="76603" y="23465"/>
                </a:lnTo>
                <a:close/>
                <a:moveTo>
                  <a:pt x="76603" y="28391"/>
                </a:moveTo>
                <a:lnTo>
                  <a:pt x="74214" y="28391"/>
                </a:lnTo>
                <a:lnTo>
                  <a:pt x="74214" y="26002"/>
                </a:lnTo>
                <a:lnTo>
                  <a:pt x="76603" y="26002"/>
                </a:lnTo>
                <a:close/>
                <a:moveTo>
                  <a:pt x="76603" y="30928"/>
                </a:moveTo>
                <a:lnTo>
                  <a:pt x="74214" y="30928"/>
                </a:lnTo>
                <a:lnTo>
                  <a:pt x="74214" y="28540"/>
                </a:lnTo>
                <a:lnTo>
                  <a:pt x="76603" y="28540"/>
                </a:lnTo>
                <a:close/>
                <a:moveTo>
                  <a:pt x="76603" y="33466"/>
                </a:moveTo>
                <a:lnTo>
                  <a:pt x="74214" y="33466"/>
                </a:lnTo>
                <a:lnTo>
                  <a:pt x="74214" y="31077"/>
                </a:lnTo>
                <a:lnTo>
                  <a:pt x="76603" y="31077"/>
                </a:lnTo>
                <a:close/>
                <a:moveTo>
                  <a:pt x="76603" y="36003"/>
                </a:moveTo>
                <a:lnTo>
                  <a:pt x="74214" y="36003"/>
                </a:lnTo>
                <a:lnTo>
                  <a:pt x="74214" y="33614"/>
                </a:lnTo>
                <a:lnTo>
                  <a:pt x="76603" y="33614"/>
                </a:lnTo>
                <a:close/>
                <a:moveTo>
                  <a:pt x="76603" y="38540"/>
                </a:moveTo>
                <a:lnTo>
                  <a:pt x="74214" y="38540"/>
                </a:lnTo>
                <a:lnTo>
                  <a:pt x="74214" y="36152"/>
                </a:lnTo>
                <a:lnTo>
                  <a:pt x="76603" y="36152"/>
                </a:lnTo>
                <a:close/>
                <a:moveTo>
                  <a:pt x="76603" y="41079"/>
                </a:moveTo>
                <a:lnTo>
                  <a:pt x="74214" y="41079"/>
                </a:lnTo>
                <a:lnTo>
                  <a:pt x="74214" y="38690"/>
                </a:lnTo>
                <a:lnTo>
                  <a:pt x="76603" y="38690"/>
                </a:lnTo>
                <a:close/>
                <a:moveTo>
                  <a:pt x="76603" y="43616"/>
                </a:moveTo>
                <a:lnTo>
                  <a:pt x="74214" y="43616"/>
                </a:lnTo>
                <a:lnTo>
                  <a:pt x="74214" y="41226"/>
                </a:lnTo>
                <a:lnTo>
                  <a:pt x="76603" y="41226"/>
                </a:lnTo>
                <a:close/>
                <a:moveTo>
                  <a:pt x="76603" y="46152"/>
                </a:moveTo>
                <a:lnTo>
                  <a:pt x="74214" y="46152"/>
                </a:lnTo>
                <a:lnTo>
                  <a:pt x="74214" y="43764"/>
                </a:lnTo>
                <a:lnTo>
                  <a:pt x="76603" y="43764"/>
                </a:lnTo>
                <a:close/>
                <a:moveTo>
                  <a:pt x="76603" y="48691"/>
                </a:moveTo>
                <a:lnTo>
                  <a:pt x="74214" y="48691"/>
                </a:lnTo>
                <a:lnTo>
                  <a:pt x="74214" y="46302"/>
                </a:lnTo>
                <a:lnTo>
                  <a:pt x="76603" y="46302"/>
                </a:lnTo>
                <a:close/>
                <a:moveTo>
                  <a:pt x="76603" y="51228"/>
                </a:moveTo>
                <a:lnTo>
                  <a:pt x="74214" y="51228"/>
                </a:lnTo>
                <a:lnTo>
                  <a:pt x="74214" y="48839"/>
                </a:lnTo>
                <a:lnTo>
                  <a:pt x="76603" y="48839"/>
                </a:lnTo>
                <a:close/>
                <a:moveTo>
                  <a:pt x="76603" y="53765"/>
                </a:moveTo>
                <a:lnTo>
                  <a:pt x="74214" y="53765"/>
                </a:lnTo>
                <a:lnTo>
                  <a:pt x="74214" y="51376"/>
                </a:lnTo>
                <a:lnTo>
                  <a:pt x="76603" y="51376"/>
                </a:lnTo>
                <a:close/>
                <a:moveTo>
                  <a:pt x="76603" y="56303"/>
                </a:moveTo>
                <a:lnTo>
                  <a:pt x="74214" y="56303"/>
                </a:lnTo>
                <a:lnTo>
                  <a:pt x="74214" y="53914"/>
                </a:lnTo>
                <a:lnTo>
                  <a:pt x="76603" y="53914"/>
                </a:lnTo>
                <a:close/>
                <a:moveTo>
                  <a:pt x="76603" y="58840"/>
                </a:moveTo>
                <a:lnTo>
                  <a:pt x="74214" y="58840"/>
                </a:lnTo>
                <a:lnTo>
                  <a:pt x="74214" y="56451"/>
                </a:lnTo>
                <a:lnTo>
                  <a:pt x="76603" y="56451"/>
                </a:lnTo>
                <a:close/>
                <a:moveTo>
                  <a:pt x="74065" y="5554"/>
                </a:moveTo>
                <a:lnTo>
                  <a:pt x="71676" y="5554"/>
                </a:lnTo>
                <a:lnTo>
                  <a:pt x="71676" y="3165"/>
                </a:lnTo>
                <a:lnTo>
                  <a:pt x="74065" y="3165"/>
                </a:lnTo>
                <a:close/>
                <a:moveTo>
                  <a:pt x="74065" y="8092"/>
                </a:moveTo>
                <a:lnTo>
                  <a:pt x="71676" y="8092"/>
                </a:lnTo>
                <a:lnTo>
                  <a:pt x="71676" y="5703"/>
                </a:lnTo>
                <a:lnTo>
                  <a:pt x="74065" y="5703"/>
                </a:lnTo>
                <a:close/>
                <a:moveTo>
                  <a:pt x="74065" y="10629"/>
                </a:moveTo>
                <a:lnTo>
                  <a:pt x="71676" y="10629"/>
                </a:lnTo>
                <a:lnTo>
                  <a:pt x="71676" y="8240"/>
                </a:lnTo>
                <a:lnTo>
                  <a:pt x="74065" y="8240"/>
                </a:lnTo>
                <a:close/>
                <a:moveTo>
                  <a:pt x="74065" y="13166"/>
                </a:moveTo>
                <a:lnTo>
                  <a:pt x="71676" y="13166"/>
                </a:lnTo>
                <a:lnTo>
                  <a:pt x="71676" y="10777"/>
                </a:lnTo>
                <a:lnTo>
                  <a:pt x="74065" y="10777"/>
                </a:lnTo>
                <a:close/>
                <a:moveTo>
                  <a:pt x="74065" y="15704"/>
                </a:moveTo>
                <a:lnTo>
                  <a:pt x="71676" y="15704"/>
                </a:lnTo>
                <a:lnTo>
                  <a:pt x="71676" y="13316"/>
                </a:lnTo>
                <a:lnTo>
                  <a:pt x="74065" y="13316"/>
                </a:lnTo>
                <a:close/>
                <a:moveTo>
                  <a:pt x="74065" y="18242"/>
                </a:moveTo>
                <a:lnTo>
                  <a:pt x="71676" y="18242"/>
                </a:lnTo>
                <a:lnTo>
                  <a:pt x="71676" y="15853"/>
                </a:lnTo>
                <a:lnTo>
                  <a:pt x="74065" y="15853"/>
                </a:lnTo>
                <a:close/>
                <a:moveTo>
                  <a:pt x="74065" y="20778"/>
                </a:moveTo>
                <a:lnTo>
                  <a:pt x="71676" y="20778"/>
                </a:lnTo>
                <a:lnTo>
                  <a:pt x="71676" y="18389"/>
                </a:lnTo>
                <a:lnTo>
                  <a:pt x="74065" y="18389"/>
                </a:lnTo>
                <a:close/>
                <a:moveTo>
                  <a:pt x="74065" y="23316"/>
                </a:moveTo>
                <a:lnTo>
                  <a:pt x="71676" y="23316"/>
                </a:lnTo>
                <a:lnTo>
                  <a:pt x="71676" y="20928"/>
                </a:lnTo>
                <a:lnTo>
                  <a:pt x="74065" y="20928"/>
                </a:lnTo>
                <a:close/>
                <a:moveTo>
                  <a:pt x="74065" y="25854"/>
                </a:moveTo>
                <a:lnTo>
                  <a:pt x="71676" y="25854"/>
                </a:lnTo>
                <a:lnTo>
                  <a:pt x="71676" y="23465"/>
                </a:lnTo>
                <a:lnTo>
                  <a:pt x="74065" y="23465"/>
                </a:lnTo>
                <a:close/>
                <a:moveTo>
                  <a:pt x="74065" y="28391"/>
                </a:moveTo>
                <a:lnTo>
                  <a:pt x="71676" y="28391"/>
                </a:lnTo>
                <a:lnTo>
                  <a:pt x="71676" y="26002"/>
                </a:lnTo>
                <a:lnTo>
                  <a:pt x="74065" y="26002"/>
                </a:lnTo>
                <a:close/>
                <a:moveTo>
                  <a:pt x="74065" y="30928"/>
                </a:moveTo>
                <a:lnTo>
                  <a:pt x="71676" y="30928"/>
                </a:lnTo>
                <a:lnTo>
                  <a:pt x="71676" y="28540"/>
                </a:lnTo>
                <a:lnTo>
                  <a:pt x="74065" y="28540"/>
                </a:lnTo>
                <a:close/>
                <a:moveTo>
                  <a:pt x="74065" y="33466"/>
                </a:moveTo>
                <a:lnTo>
                  <a:pt x="71676" y="33466"/>
                </a:lnTo>
                <a:lnTo>
                  <a:pt x="71676" y="31077"/>
                </a:lnTo>
                <a:lnTo>
                  <a:pt x="74065" y="31077"/>
                </a:lnTo>
                <a:close/>
                <a:moveTo>
                  <a:pt x="74065" y="36003"/>
                </a:moveTo>
                <a:lnTo>
                  <a:pt x="71676" y="36003"/>
                </a:lnTo>
                <a:lnTo>
                  <a:pt x="71676" y="33614"/>
                </a:lnTo>
                <a:lnTo>
                  <a:pt x="74065" y="33614"/>
                </a:lnTo>
                <a:close/>
                <a:moveTo>
                  <a:pt x="74065" y="38540"/>
                </a:moveTo>
                <a:lnTo>
                  <a:pt x="71676" y="38540"/>
                </a:lnTo>
                <a:lnTo>
                  <a:pt x="71676" y="36152"/>
                </a:lnTo>
                <a:lnTo>
                  <a:pt x="74065" y="36152"/>
                </a:lnTo>
                <a:close/>
                <a:moveTo>
                  <a:pt x="74065" y="41079"/>
                </a:moveTo>
                <a:lnTo>
                  <a:pt x="71676" y="41079"/>
                </a:lnTo>
                <a:lnTo>
                  <a:pt x="71676" y="38690"/>
                </a:lnTo>
                <a:lnTo>
                  <a:pt x="74065" y="38690"/>
                </a:lnTo>
                <a:close/>
                <a:moveTo>
                  <a:pt x="74065" y="43616"/>
                </a:moveTo>
                <a:lnTo>
                  <a:pt x="71676" y="43616"/>
                </a:lnTo>
                <a:lnTo>
                  <a:pt x="71676" y="41226"/>
                </a:lnTo>
                <a:lnTo>
                  <a:pt x="74065" y="41226"/>
                </a:lnTo>
                <a:close/>
                <a:moveTo>
                  <a:pt x="74065" y="46152"/>
                </a:moveTo>
                <a:lnTo>
                  <a:pt x="71676" y="46152"/>
                </a:lnTo>
                <a:lnTo>
                  <a:pt x="71676" y="43764"/>
                </a:lnTo>
                <a:lnTo>
                  <a:pt x="74065" y="43764"/>
                </a:lnTo>
                <a:close/>
                <a:moveTo>
                  <a:pt x="74065" y="48691"/>
                </a:moveTo>
                <a:lnTo>
                  <a:pt x="71676" y="48691"/>
                </a:lnTo>
                <a:lnTo>
                  <a:pt x="71676" y="46302"/>
                </a:lnTo>
                <a:lnTo>
                  <a:pt x="74065" y="46302"/>
                </a:lnTo>
                <a:close/>
                <a:moveTo>
                  <a:pt x="74065" y="51228"/>
                </a:moveTo>
                <a:lnTo>
                  <a:pt x="71676" y="51228"/>
                </a:lnTo>
                <a:lnTo>
                  <a:pt x="71676" y="48839"/>
                </a:lnTo>
                <a:lnTo>
                  <a:pt x="74065" y="48839"/>
                </a:lnTo>
                <a:close/>
                <a:moveTo>
                  <a:pt x="74065" y="53765"/>
                </a:moveTo>
                <a:lnTo>
                  <a:pt x="71676" y="53765"/>
                </a:lnTo>
                <a:lnTo>
                  <a:pt x="71676" y="51376"/>
                </a:lnTo>
                <a:lnTo>
                  <a:pt x="74065" y="51376"/>
                </a:lnTo>
                <a:close/>
                <a:moveTo>
                  <a:pt x="74065" y="56303"/>
                </a:moveTo>
                <a:lnTo>
                  <a:pt x="71676" y="56303"/>
                </a:lnTo>
                <a:lnTo>
                  <a:pt x="71676" y="53914"/>
                </a:lnTo>
                <a:lnTo>
                  <a:pt x="74065" y="53914"/>
                </a:lnTo>
                <a:close/>
                <a:moveTo>
                  <a:pt x="74065" y="58840"/>
                </a:moveTo>
                <a:lnTo>
                  <a:pt x="71676" y="58840"/>
                </a:lnTo>
                <a:lnTo>
                  <a:pt x="71676" y="56451"/>
                </a:lnTo>
                <a:lnTo>
                  <a:pt x="74065" y="56451"/>
                </a:lnTo>
                <a:close/>
                <a:moveTo>
                  <a:pt x="71527" y="5554"/>
                </a:moveTo>
                <a:lnTo>
                  <a:pt x="69139" y="5554"/>
                </a:lnTo>
                <a:lnTo>
                  <a:pt x="69139" y="3165"/>
                </a:lnTo>
                <a:lnTo>
                  <a:pt x="71527" y="3165"/>
                </a:lnTo>
                <a:close/>
                <a:moveTo>
                  <a:pt x="71527" y="8092"/>
                </a:moveTo>
                <a:lnTo>
                  <a:pt x="69139" y="8092"/>
                </a:lnTo>
                <a:lnTo>
                  <a:pt x="69139" y="5703"/>
                </a:lnTo>
                <a:lnTo>
                  <a:pt x="71527" y="5703"/>
                </a:lnTo>
                <a:close/>
                <a:moveTo>
                  <a:pt x="71527" y="10629"/>
                </a:moveTo>
                <a:lnTo>
                  <a:pt x="69139" y="10629"/>
                </a:lnTo>
                <a:lnTo>
                  <a:pt x="69139" y="8240"/>
                </a:lnTo>
                <a:lnTo>
                  <a:pt x="71527" y="8240"/>
                </a:lnTo>
                <a:close/>
                <a:moveTo>
                  <a:pt x="71527" y="13166"/>
                </a:moveTo>
                <a:lnTo>
                  <a:pt x="69139" y="13166"/>
                </a:lnTo>
                <a:lnTo>
                  <a:pt x="69139" y="10777"/>
                </a:lnTo>
                <a:lnTo>
                  <a:pt x="71527" y="10777"/>
                </a:lnTo>
                <a:close/>
                <a:moveTo>
                  <a:pt x="71527" y="15704"/>
                </a:moveTo>
                <a:lnTo>
                  <a:pt x="69139" y="15704"/>
                </a:lnTo>
                <a:lnTo>
                  <a:pt x="69139" y="13316"/>
                </a:lnTo>
                <a:lnTo>
                  <a:pt x="71527" y="13316"/>
                </a:lnTo>
                <a:close/>
                <a:moveTo>
                  <a:pt x="71527" y="18242"/>
                </a:moveTo>
                <a:lnTo>
                  <a:pt x="69139" y="18242"/>
                </a:lnTo>
                <a:lnTo>
                  <a:pt x="69139" y="15853"/>
                </a:lnTo>
                <a:lnTo>
                  <a:pt x="71527" y="15853"/>
                </a:lnTo>
                <a:close/>
                <a:moveTo>
                  <a:pt x="71527" y="20778"/>
                </a:moveTo>
                <a:lnTo>
                  <a:pt x="69139" y="20778"/>
                </a:lnTo>
                <a:lnTo>
                  <a:pt x="69139" y="18389"/>
                </a:lnTo>
                <a:lnTo>
                  <a:pt x="71527" y="18389"/>
                </a:lnTo>
                <a:close/>
                <a:moveTo>
                  <a:pt x="71527" y="23316"/>
                </a:moveTo>
                <a:lnTo>
                  <a:pt x="69139" y="23316"/>
                </a:lnTo>
                <a:lnTo>
                  <a:pt x="69139" y="20928"/>
                </a:lnTo>
                <a:lnTo>
                  <a:pt x="71527" y="20928"/>
                </a:lnTo>
                <a:close/>
                <a:moveTo>
                  <a:pt x="71527" y="25854"/>
                </a:moveTo>
                <a:lnTo>
                  <a:pt x="69139" y="25854"/>
                </a:lnTo>
                <a:lnTo>
                  <a:pt x="69139" y="23465"/>
                </a:lnTo>
                <a:lnTo>
                  <a:pt x="71527" y="23465"/>
                </a:lnTo>
                <a:close/>
                <a:moveTo>
                  <a:pt x="71527" y="28391"/>
                </a:moveTo>
                <a:lnTo>
                  <a:pt x="69139" y="28391"/>
                </a:lnTo>
                <a:lnTo>
                  <a:pt x="69139" y="26002"/>
                </a:lnTo>
                <a:lnTo>
                  <a:pt x="71527" y="26002"/>
                </a:lnTo>
                <a:close/>
                <a:moveTo>
                  <a:pt x="71527" y="30928"/>
                </a:moveTo>
                <a:lnTo>
                  <a:pt x="69139" y="30928"/>
                </a:lnTo>
                <a:lnTo>
                  <a:pt x="69139" y="28540"/>
                </a:lnTo>
                <a:lnTo>
                  <a:pt x="71527" y="28540"/>
                </a:lnTo>
                <a:close/>
                <a:moveTo>
                  <a:pt x="71527" y="33466"/>
                </a:moveTo>
                <a:lnTo>
                  <a:pt x="69139" y="33466"/>
                </a:lnTo>
                <a:lnTo>
                  <a:pt x="69139" y="31077"/>
                </a:lnTo>
                <a:lnTo>
                  <a:pt x="71527" y="31077"/>
                </a:lnTo>
                <a:close/>
                <a:moveTo>
                  <a:pt x="71527" y="36003"/>
                </a:moveTo>
                <a:lnTo>
                  <a:pt x="69139" y="36003"/>
                </a:lnTo>
                <a:lnTo>
                  <a:pt x="69139" y="33614"/>
                </a:lnTo>
                <a:lnTo>
                  <a:pt x="71527" y="33614"/>
                </a:lnTo>
                <a:close/>
                <a:moveTo>
                  <a:pt x="71527" y="38540"/>
                </a:moveTo>
                <a:lnTo>
                  <a:pt x="69139" y="38540"/>
                </a:lnTo>
                <a:lnTo>
                  <a:pt x="69139" y="36152"/>
                </a:lnTo>
                <a:lnTo>
                  <a:pt x="71527" y="36152"/>
                </a:lnTo>
                <a:close/>
                <a:moveTo>
                  <a:pt x="71527" y="41079"/>
                </a:moveTo>
                <a:lnTo>
                  <a:pt x="69139" y="41079"/>
                </a:lnTo>
                <a:lnTo>
                  <a:pt x="69139" y="38690"/>
                </a:lnTo>
                <a:lnTo>
                  <a:pt x="71527" y="38690"/>
                </a:lnTo>
                <a:close/>
                <a:moveTo>
                  <a:pt x="71527" y="43616"/>
                </a:moveTo>
                <a:lnTo>
                  <a:pt x="69139" y="43616"/>
                </a:lnTo>
                <a:lnTo>
                  <a:pt x="69139" y="41226"/>
                </a:lnTo>
                <a:lnTo>
                  <a:pt x="71527" y="41226"/>
                </a:lnTo>
                <a:close/>
                <a:moveTo>
                  <a:pt x="71527" y="46152"/>
                </a:moveTo>
                <a:lnTo>
                  <a:pt x="69139" y="46152"/>
                </a:lnTo>
                <a:lnTo>
                  <a:pt x="69139" y="43764"/>
                </a:lnTo>
                <a:lnTo>
                  <a:pt x="71527" y="43764"/>
                </a:lnTo>
                <a:close/>
                <a:moveTo>
                  <a:pt x="71527" y="48691"/>
                </a:moveTo>
                <a:lnTo>
                  <a:pt x="69139" y="48691"/>
                </a:lnTo>
                <a:lnTo>
                  <a:pt x="69139" y="46302"/>
                </a:lnTo>
                <a:lnTo>
                  <a:pt x="71527" y="46302"/>
                </a:lnTo>
                <a:close/>
                <a:moveTo>
                  <a:pt x="71527" y="51228"/>
                </a:moveTo>
                <a:lnTo>
                  <a:pt x="69139" y="51228"/>
                </a:lnTo>
                <a:lnTo>
                  <a:pt x="69139" y="48839"/>
                </a:lnTo>
                <a:lnTo>
                  <a:pt x="71527" y="48839"/>
                </a:lnTo>
                <a:close/>
                <a:moveTo>
                  <a:pt x="71527" y="53765"/>
                </a:moveTo>
                <a:lnTo>
                  <a:pt x="69139" y="53765"/>
                </a:lnTo>
                <a:lnTo>
                  <a:pt x="69139" y="51376"/>
                </a:lnTo>
                <a:lnTo>
                  <a:pt x="71527" y="51376"/>
                </a:lnTo>
                <a:close/>
                <a:moveTo>
                  <a:pt x="71527" y="56303"/>
                </a:moveTo>
                <a:lnTo>
                  <a:pt x="69139" y="56303"/>
                </a:lnTo>
                <a:lnTo>
                  <a:pt x="69139" y="53914"/>
                </a:lnTo>
                <a:lnTo>
                  <a:pt x="71527" y="53914"/>
                </a:lnTo>
                <a:close/>
                <a:moveTo>
                  <a:pt x="71527" y="58840"/>
                </a:moveTo>
                <a:lnTo>
                  <a:pt x="69139" y="58840"/>
                </a:lnTo>
                <a:lnTo>
                  <a:pt x="69139" y="56451"/>
                </a:lnTo>
                <a:lnTo>
                  <a:pt x="71527" y="56451"/>
                </a:lnTo>
                <a:close/>
                <a:moveTo>
                  <a:pt x="68990" y="5554"/>
                </a:moveTo>
                <a:lnTo>
                  <a:pt x="66601" y="5554"/>
                </a:lnTo>
                <a:lnTo>
                  <a:pt x="66601" y="3165"/>
                </a:lnTo>
                <a:lnTo>
                  <a:pt x="68990" y="3165"/>
                </a:lnTo>
                <a:close/>
                <a:moveTo>
                  <a:pt x="68990" y="8092"/>
                </a:moveTo>
                <a:lnTo>
                  <a:pt x="66601" y="8092"/>
                </a:lnTo>
                <a:lnTo>
                  <a:pt x="66601" y="5703"/>
                </a:lnTo>
                <a:lnTo>
                  <a:pt x="68990" y="5703"/>
                </a:lnTo>
                <a:close/>
                <a:moveTo>
                  <a:pt x="68990" y="10629"/>
                </a:moveTo>
                <a:lnTo>
                  <a:pt x="66601" y="10629"/>
                </a:lnTo>
                <a:lnTo>
                  <a:pt x="66601" y="8240"/>
                </a:lnTo>
                <a:lnTo>
                  <a:pt x="68990" y="8240"/>
                </a:lnTo>
                <a:close/>
                <a:moveTo>
                  <a:pt x="68990" y="13166"/>
                </a:moveTo>
                <a:lnTo>
                  <a:pt x="66601" y="13166"/>
                </a:lnTo>
                <a:lnTo>
                  <a:pt x="66601" y="10777"/>
                </a:lnTo>
                <a:lnTo>
                  <a:pt x="68990" y="10777"/>
                </a:lnTo>
                <a:close/>
                <a:moveTo>
                  <a:pt x="68990" y="15704"/>
                </a:moveTo>
                <a:lnTo>
                  <a:pt x="66601" y="15704"/>
                </a:lnTo>
                <a:lnTo>
                  <a:pt x="66601" y="13316"/>
                </a:lnTo>
                <a:lnTo>
                  <a:pt x="68990" y="13316"/>
                </a:lnTo>
                <a:close/>
                <a:moveTo>
                  <a:pt x="68990" y="18242"/>
                </a:moveTo>
                <a:lnTo>
                  <a:pt x="66601" y="18242"/>
                </a:lnTo>
                <a:lnTo>
                  <a:pt x="66601" y="15853"/>
                </a:lnTo>
                <a:lnTo>
                  <a:pt x="68990" y="15853"/>
                </a:lnTo>
                <a:close/>
                <a:moveTo>
                  <a:pt x="68990" y="20778"/>
                </a:moveTo>
                <a:lnTo>
                  <a:pt x="66601" y="20778"/>
                </a:lnTo>
                <a:lnTo>
                  <a:pt x="66601" y="18389"/>
                </a:lnTo>
                <a:lnTo>
                  <a:pt x="68990" y="18389"/>
                </a:lnTo>
                <a:close/>
                <a:moveTo>
                  <a:pt x="68990" y="23316"/>
                </a:moveTo>
                <a:lnTo>
                  <a:pt x="66601" y="23316"/>
                </a:lnTo>
                <a:lnTo>
                  <a:pt x="66601" y="20928"/>
                </a:lnTo>
                <a:lnTo>
                  <a:pt x="68990" y="20928"/>
                </a:lnTo>
                <a:close/>
                <a:moveTo>
                  <a:pt x="68990" y="25854"/>
                </a:moveTo>
                <a:lnTo>
                  <a:pt x="66601" y="25854"/>
                </a:lnTo>
                <a:lnTo>
                  <a:pt x="66601" y="23465"/>
                </a:lnTo>
                <a:lnTo>
                  <a:pt x="68990" y="23465"/>
                </a:lnTo>
                <a:close/>
                <a:moveTo>
                  <a:pt x="68990" y="28391"/>
                </a:moveTo>
                <a:lnTo>
                  <a:pt x="66601" y="28391"/>
                </a:lnTo>
                <a:lnTo>
                  <a:pt x="66601" y="26002"/>
                </a:lnTo>
                <a:lnTo>
                  <a:pt x="68990" y="26002"/>
                </a:lnTo>
                <a:close/>
                <a:moveTo>
                  <a:pt x="68990" y="30928"/>
                </a:moveTo>
                <a:lnTo>
                  <a:pt x="66601" y="30928"/>
                </a:lnTo>
                <a:lnTo>
                  <a:pt x="66601" y="28540"/>
                </a:lnTo>
                <a:lnTo>
                  <a:pt x="68990" y="28540"/>
                </a:lnTo>
                <a:close/>
                <a:moveTo>
                  <a:pt x="68990" y="33466"/>
                </a:moveTo>
                <a:lnTo>
                  <a:pt x="66601" y="33466"/>
                </a:lnTo>
                <a:lnTo>
                  <a:pt x="66601" y="31077"/>
                </a:lnTo>
                <a:lnTo>
                  <a:pt x="68990" y="31077"/>
                </a:lnTo>
                <a:close/>
                <a:moveTo>
                  <a:pt x="68990" y="36003"/>
                </a:moveTo>
                <a:lnTo>
                  <a:pt x="66601" y="36003"/>
                </a:lnTo>
                <a:lnTo>
                  <a:pt x="66601" y="33614"/>
                </a:lnTo>
                <a:lnTo>
                  <a:pt x="68990" y="33614"/>
                </a:lnTo>
                <a:close/>
                <a:moveTo>
                  <a:pt x="68990" y="38540"/>
                </a:moveTo>
                <a:lnTo>
                  <a:pt x="66601" y="38540"/>
                </a:lnTo>
                <a:lnTo>
                  <a:pt x="66601" y="36152"/>
                </a:lnTo>
                <a:lnTo>
                  <a:pt x="68990" y="36152"/>
                </a:lnTo>
                <a:close/>
                <a:moveTo>
                  <a:pt x="68990" y="41079"/>
                </a:moveTo>
                <a:lnTo>
                  <a:pt x="66601" y="41079"/>
                </a:lnTo>
                <a:lnTo>
                  <a:pt x="66601" y="38690"/>
                </a:lnTo>
                <a:lnTo>
                  <a:pt x="68990" y="38690"/>
                </a:lnTo>
                <a:close/>
                <a:moveTo>
                  <a:pt x="68990" y="43616"/>
                </a:moveTo>
                <a:lnTo>
                  <a:pt x="66601" y="43616"/>
                </a:lnTo>
                <a:lnTo>
                  <a:pt x="66601" y="41226"/>
                </a:lnTo>
                <a:lnTo>
                  <a:pt x="68990" y="41226"/>
                </a:lnTo>
                <a:close/>
                <a:moveTo>
                  <a:pt x="68990" y="46152"/>
                </a:moveTo>
                <a:lnTo>
                  <a:pt x="66601" y="46152"/>
                </a:lnTo>
                <a:lnTo>
                  <a:pt x="66601" y="43764"/>
                </a:lnTo>
                <a:lnTo>
                  <a:pt x="68990" y="43764"/>
                </a:lnTo>
                <a:close/>
                <a:moveTo>
                  <a:pt x="68990" y="48691"/>
                </a:moveTo>
                <a:lnTo>
                  <a:pt x="66601" y="48691"/>
                </a:lnTo>
                <a:lnTo>
                  <a:pt x="66601" y="46302"/>
                </a:lnTo>
                <a:lnTo>
                  <a:pt x="68990" y="46302"/>
                </a:lnTo>
                <a:close/>
                <a:moveTo>
                  <a:pt x="68990" y="51228"/>
                </a:moveTo>
                <a:lnTo>
                  <a:pt x="66601" y="51228"/>
                </a:lnTo>
                <a:lnTo>
                  <a:pt x="66601" y="48839"/>
                </a:lnTo>
                <a:lnTo>
                  <a:pt x="68990" y="48839"/>
                </a:lnTo>
                <a:close/>
                <a:moveTo>
                  <a:pt x="68990" y="53765"/>
                </a:moveTo>
                <a:lnTo>
                  <a:pt x="66601" y="53765"/>
                </a:lnTo>
                <a:lnTo>
                  <a:pt x="66601" y="51376"/>
                </a:lnTo>
                <a:lnTo>
                  <a:pt x="68990" y="51376"/>
                </a:lnTo>
                <a:close/>
                <a:moveTo>
                  <a:pt x="68990" y="56303"/>
                </a:moveTo>
                <a:lnTo>
                  <a:pt x="66601" y="56303"/>
                </a:lnTo>
                <a:lnTo>
                  <a:pt x="66601" y="53914"/>
                </a:lnTo>
                <a:lnTo>
                  <a:pt x="68990" y="53914"/>
                </a:lnTo>
                <a:close/>
                <a:moveTo>
                  <a:pt x="68990" y="58840"/>
                </a:moveTo>
                <a:lnTo>
                  <a:pt x="66601" y="58840"/>
                </a:lnTo>
                <a:lnTo>
                  <a:pt x="66601" y="56451"/>
                </a:lnTo>
                <a:lnTo>
                  <a:pt x="68990" y="56451"/>
                </a:lnTo>
                <a:close/>
                <a:moveTo>
                  <a:pt x="66452" y="5554"/>
                </a:moveTo>
                <a:lnTo>
                  <a:pt x="64064" y="5554"/>
                </a:lnTo>
                <a:lnTo>
                  <a:pt x="64064" y="3165"/>
                </a:lnTo>
                <a:lnTo>
                  <a:pt x="66452" y="3165"/>
                </a:lnTo>
                <a:close/>
                <a:moveTo>
                  <a:pt x="66452" y="8092"/>
                </a:moveTo>
                <a:lnTo>
                  <a:pt x="64064" y="8092"/>
                </a:lnTo>
                <a:lnTo>
                  <a:pt x="64064" y="5703"/>
                </a:lnTo>
                <a:lnTo>
                  <a:pt x="66452" y="5703"/>
                </a:lnTo>
                <a:close/>
                <a:moveTo>
                  <a:pt x="66452" y="10629"/>
                </a:moveTo>
                <a:lnTo>
                  <a:pt x="64064" y="10629"/>
                </a:lnTo>
                <a:lnTo>
                  <a:pt x="64064" y="8240"/>
                </a:lnTo>
                <a:lnTo>
                  <a:pt x="66452" y="8240"/>
                </a:lnTo>
                <a:close/>
                <a:moveTo>
                  <a:pt x="66452" y="13166"/>
                </a:moveTo>
                <a:lnTo>
                  <a:pt x="64064" y="13166"/>
                </a:lnTo>
                <a:lnTo>
                  <a:pt x="64064" y="10777"/>
                </a:lnTo>
                <a:lnTo>
                  <a:pt x="66452" y="10777"/>
                </a:lnTo>
                <a:close/>
                <a:moveTo>
                  <a:pt x="66452" y="15704"/>
                </a:moveTo>
                <a:lnTo>
                  <a:pt x="64064" y="15704"/>
                </a:lnTo>
                <a:lnTo>
                  <a:pt x="64064" y="13316"/>
                </a:lnTo>
                <a:lnTo>
                  <a:pt x="66452" y="13316"/>
                </a:lnTo>
                <a:close/>
                <a:moveTo>
                  <a:pt x="66452" y="18242"/>
                </a:moveTo>
                <a:lnTo>
                  <a:pt x="64064" y="18242"/>
                </a:lnTo>
                <a:lnTo>
                  <a:pt x="64064" y="15853"/>
                </a:lnTo>
                <a:lnTo>
                  <a:pt x="66452" y="15853"/>
                </a:lnTo>
                <a:close/>
                <a:moveTo>
                  <a:pt x="66452" y="20778"/>
                </a:moveTo>
                <a:lnTo>
                  <a:pt x="64064" y="20778"/>
                </a:lnTo>
                <a:lnTo>
                  <a:pt x="64064" y="18389"/>
                </a:lnTo>
                <a:lnTo>
                  <a:pt x="66452" y="18389"/>
                </a:lnTo>
                <a:close/>
                <a:moveTo>
                  <a:pt x="66452" y="23316"/>
                </a:moveTo>
                <a:lnTo>
                  <a:pt x="64064" y="23316"/>
                </a:lnTo>
                <a:lnTo>
                  <a:pt x="64064" y="20928"/>
                </a:lnTo>
                <a:lnTo>
                  <a:pt x="66452" y="20928"/>
                </a:lnTo>
                <a:close/>
                <a:moveTo>
                  <a:pt x="66452" y="25854"/>
                </a:moveTo>
                <a:lnTo>
                  <a:pt x="64064" y="25854"/>
                </a:lnTo>
                <a:lnTo>
                  <a:pt x="64064" y="23465"/>
                </a:lnTo>
                <a:lnTo>
                  <a:pt x="66452" y="23465"/>
                </a:lnTo>
                <a:close/>
                <a:moveTo>
                  <a:pt x="66452" y="28391"/>
                </a:moveTo>
                <a:lnTo>
                  <a:pt x="64064" y="28391"/>
                </a:lnTo>
                <a:lnTo>
                  <a:pt x="64064" y="26002"/>
                </a:lnTo>
                <a:lnTo>
                  <a:pt x="66452" y="26002"/>
                </a:lnTo>
                <a:close/>
                <a:moveTo>
                  <a:pt x="66452" y="30928"/>
                </a:moveTo>
                <a:lnTo>
                  <a:pt x="64064" y="30928"/>
                </a:lnTo>
                <a:lnTo>
                  <a:pt x="64064" y="28540"/>
                </a:lnTo>
                <a:lnTo>
                  <a:pt x="66452" y="28540"/>
                </a:lnTo>
                <a:close/>
                <a:moveTo>
                  <a:pt x="66452" y="33466"/>
                </a:moveTo>
                <a:lnTo>
                  <a:pt x="64064" y="33466"/>
                </a:lnTo>
                <a:lnTo>
                  <a:pt x="64064" y="31077"/>
                </a:lnTo>
                <a:lnTo>
                  <a:pt x="66452" y="31077"/>
                </a:lnTo>
                <a:close/>
                <a:moveTo>
                  <a:pt x="66452" y="36003"/>
                </a:moveTo>
                <a:lnTo>
                  <a:pt x="64064" y="36003"/>
                </a:lnTo>
                <a:lnTo>
                  <a:pt x="64064" y="33614"/>
                </a:lnTo>
                <a:lnTo>
                  <a:pt x="66452" y="33614"/>
                </a:lnTo>
                <a:close/>
                <a:moveTo>
                  <a:pt x="66452" y="38540"/>
                </a:moveTo>
                <a:lnTo>
                  <a:pt x="64064" y="38540"/>
                </a:lnTo>
                <a:lnTo>
                  <a:pt x="64064" y="36152"/>
                </a:lnTo>
                <a:lnTo>
                  <a:pt x="66452" y="36152"/>
                </a:lnTo>
                <a:close/>
                <a:moveTo>
                  <a:pt x="66452" y="41079"/>
                </a:moveTo>
                <a:lnTo>
                  <a:pt x="64064" y="41079"/>
                </a:lnTo>
                <a:lnTo>
                  <a:pt x="64064" y="38690"/>
                </a:lnTo>
                <a:lnTo>
                  <a:pt x="66452" y="38690"/>
                </a:lnTo>
                <a:close/>
                <a:moveTo>
                  <a:pt x="66452" y="43616"/>
                </a:moveTo>
                <a:lnTo>
                  <a:pt x="64064" y="43616"/>
                </a:lnTo>
                <a:lnTo>
                  <a:pt x="64064" y="41226"/>
                </a:lnTo>
                <a:lnTo>
                  <a:pt x="66452" y="41226"/>
                </a:lnTo>
                <a:close/>
                <a:moveTo>
                  <a:pt x="66452" y="46152"/>
                </a:moveTo>
                <a:lnTo>
                  <a:pt x="64064" y="46152"/>
                </a:lnTo>
                <a:lnTo>
                  <a:pt x="64064" y="43764"/>
                </a:lnTo>
                <a:lnTo>
                  <a:pt x="66452" y="43764"/>
                </a:lnTo>
                <a:close/>
                <a:moveTo>
                  <a:pt x="66452" y="48691"/>
                </a:moveTo>
                <a:lnTo>
                  <a:pt x="64064" y="48691"/>
                </a:lnTo>
                <a:lnTo>
                  <a:pt x="64064" y="46302"/>
                </a:lnTo>
                <a:lnTo>
                  <a:pt x="66452" y="46302"/>
                </a:lnTo>
                <a:close/>
                <a:moveTo>
                  <a:pt x="66452" y="51228"/>
                </a:moveTo>
                <a:lnTo>
                  <a:pt x="64064" y="51228"/>
                </a:lnTo>
                <a:lnTo>
                  <a:pt x="64064" y="48839"/>
                </a:lnTo>
                <a:lnTo>
                  <a:pt x="66452" y="48839"/>
                </a:lnTo>
                <a:close/>
                <a:moveTo>
                  <a:pt x="66452" y="53765"/>
                </a:moveTo>
                <a:lnTo>
                  <a:pt x="64064" y="53765"/>
                </a:lnTo>
                <a:lnTo>
                  <a:pt x="64064" y="51376"/>
                </a:lnTo>
                <a:lnTo>
                  <a:pt x="66452" y="51376"/>
                </a:lnTo>
                <a:close/>
                <a:moveTo>
                  <a:pt x="66452" y="56303"/>
                </a:moveTo>
                <a:lnTo>
                  <a:pt x="64064" y="56303"/>
                </a:lnTo>
                <a:lnTo>
                  <a:pt x="64064" y="53914"/>
                </a:lnTo>
                <a:lnTo>
                  <a:pt x="66452" y="53914"/>
                </a:lnTo>
                <a:close/>
                <a:moveTo>
                  <a:pt x="66452" y="58840"/>
                </a:moveTo>
                <a:lnTo>
                  <a:pt x="64064" y="58840"/>
                </a:lnTo>
                <a:lnTo>
                  <a:pt x="64064" y="56451"/>
                </a:lnTo>
                <a:lnTo>
                  <a:pt x="66452" y="56451"/>
                </a:lnTo>
                <a:close/>
                <a:moveTo>
                  <a:pt x="63915" y="5554"/>
                </a:moveTo>
                <a:lnTo>
                  <a:pt x="61526" y="5554"/>
                </a:lnTo>
                <a:lnTo>
                  <a:pt x="61526" y="3165"/>
                </a:lnTo>
                <a:lnTo>
                  <a:pt x="63915" y="3165"/>
                </a:lnTo>
                <a:close/>
                <a:moveTo>
                  <a:pt x="63915" y="8092"/>
                </a:moveTo>
                <a:lnTo>
                  <a:pt x="61526" y="8092"/>
                </a:lnTo>
                <a:lnTo>
                  <a:pt x="61526" y="5703"/>
                </a:lnTo>
                <a:lnTo>
                  <a:pt x="63915" y="5703"/>
                </a:lnTo>
                <a:close/>
                <a:moveTo>
                  <a:pt x="63915" y="10629"/>
                </a:moveTo>
                <a:lnTo>
                  <a:pt x="61526" y="10629"/>
                </a:lnTo>
                <a:lnTo>
                  <a:pt x="61526" y="8240"/>
                </a:lnTo>
                <a:lnTo>
                  <a:pt x="63915" y="8240"/>
                </a:lnTo>
                <a:close/>
                <a:moveTo>
                  <a:pt x="63915" y="13166"/>
                </a:moveTo>
                <a:lnTo>
                  <a:pt x="61526" y="13166"/>
                </a:lnTo>
                <a:lnTo>
                  <a:pt x="61526" y="10777"/>
                </a:lnTo>
                <a:lnTo>
                  <a:pt x="63915" y="10777"/>
                </a:lnTo>
                <a:close/>
                <a:moveTo>
                  <a:pt x="63915" y="15704"/>
                </a:moveTo>
                <a:lnTo>
                  <a:pt x="61526" y="15704"/>
                </a:lnTo>
                <a:lnTo>
                  <a:pt x="61526" y="13316"/>
                </a:lnTo>
                <a:lnTo>
                  <a:pt x="63915" y="13316"/>
                </a:lnTo>
                <a:close/>
                <a:moveTo>
                  <a:pt x="63915" y="18242"/>
                </a:moveTo>
                <a:lnTo>
                  <a:pt x="61526" y="18242"/>
                </a:lnTo>
                <a:lnTo>
                  <a:pt x="61526" y="15853"/>
                </a:lnTo>
                <a:lnTo>
                  <a:pt x="63915" y="15853"/>
                </a:lnTo>
                <a:close/>
                <a:moveTo>
                  <a:pt x="63915" y="20778"/>
                </a:moveTo>
                <a:lnTo>
                  <a:pt x="61526" y="20778"/>
                </a:lnTo>
                <a:lnTo>
                  <a:pt x="61526" y="18389"/>
                </a:lnTo>
                <a:lnTo>
                  <a:pt x="63915" y="18389"/>
                </a:lnTo>
                <a:close/>
                <a:moveTo>
                  <a:pt x="63915" y="23316"/>
                </a:moveTo>
                <a:lnTo>
                  <a:pt x="61526" y="23316"/>
                </a:lnTo>
                <a:lnTo>
                  <a:pt x="61526" y="20928"/>
                </a:lnTo>
                <a:lnTo>
                  <a:pt x="63915" y="20928"/>
                </a:lnTo>
                <a:close/>
                <a:moveTo>
                  <a:pt x="63915" y="25854"/>
                </a:moveTo>
                <a:lnTo>
                  <a:pt x="61526" y="25854"/>
                </a:lnTo>
                <a:lnTo>
                  <a:pt x="61526" y="23465"/>
                </a:lnTo>
                <a:lnTo>
                  <a:pt x="63915" y="23465"/>
                </a:lnTo>
                <a:close/>
                <a:moveTo>
                  <a:pt x="63915" y="28391"/>
                </a:moveTo>
                <a:lnTo>
                  <a:pt x="61526" y="28391"/>
                </a:lnTo>
                <a:lnTo>
                  <a:pt x="61526" y="26002"/>
                </a:lnTo>
                <a:lnTo>
                  <a:pt x="63915" y="26002"/>
                </a:lnTo>
                <a:close/>
                <a:moveTo>
                  <a:pt x="63915" y="30928"/>
                </a:moveTo>
                <a:lnTo>
                  <a:pt x="61526" y="30928"/>
                </a:lnTo>
                <a:lnTo>
                  <a:pt x="61526" y="28540"/>
                </a:lnTo>
                <a:lnTo>
                  <a:pt x="63915" y="28540"/>
                </a:lnTo>
                <a:close/>
                <a:moveTo>
                  <a:pt x="63915" y="33466"/>
                </a:moveTo>
                <a:lnTo>
                  <a:pt x="61526" y="33466"/>
                </a:lnTo>
                <a:lnTo>
                  <a:pt x="61526" y="31077"/>
                </a:lnTo>
                <a:lnTo>
                  <a:pt x="63915" y="31077"/>
                </a:lnTo>
                <a:close/>
                <a:moveTo>
                  <a:pt x="63915" y="36003"/>
                </a:moveTo>
                <a:lnTo>
                  <a:pt x="61526" y="36003"/>
                </a:lnTo>
                <a:lnTo>
                  <a:pt x="61526" y="33614"/>
                </a:lnTo>
                <a:lnTo>
                  <a:pt x="63915" y="33614"/>
                </a:lnTo>
                <a:close/>
                <a:moveTo>
                  <a:pt x="63915" y="38540"/>
                </a:moveTo>
                <a:lnTo>
                  <a:pt x="61526" y="38540"/>
                </a:lnTo>
                <a:lnTo>
                  <a:pt x="61526" y="36152"/>
                </a:lnTo>
                <a:lnTo>
                  <a:pt x="63915" y="36152"/>
                </a:lnTo>
                <a:close/>
                <a:moveTo>
                  <a:pt x="63915" y="41079"/>
                </a:moveTo>
                <a:lnTo>
                  <a:pt x="61526" y="41079"/>
                </a:lnTo>
                <a:lnTo>
                  <a:pt x="61526" y="38690"/>
                </a:lnTo>
                <a:lnTo>
                  <a:pt x="63915" y="38690"/>
                </a:lnTo>
                <a:close/>
                <a:moveTo>
                  <a:pt x="63915" y="43616"/>
                </a:moveTo>
                <a:lnTo>
                  <a:pt x="61526" y="43616"/>
                </a:lnTo>
                <a:lnTo>
                  <a:pt x="61526" y="41226"/>
                </a:lnTo>
                <a:lnTo>
                  <a:pt x="63915" y="41226"/>
                </a:lnTo>
                <a:close/>
                <a:moveTo>
                  <a:pt x="63915" y="46152"/>
                </a:moveTo>
                <a:lnTo>
                  <a:pt x="61526" y="46152"/>
                </a:lnTo>
                <a:lnTo>
                  <a:pt x="61526" y="43764"/>
                </a:lnTo>
                <a:lnTo>
                  <a:pt x="63915" y="43764"/>
                </a:lnTo>
                <a:close/>
                <a:moveTo>
                  <a:pt x="63915" y="48691"/>
                </a:moveTo>
                <a:lnTo>
                  <a:pt x="61526" y="48691"/>
                </a:lnTo>
                <a:lnTo>
                  <a:pt x="61526" y="46302"/>
                </a:lnTo>
                <a:lnTo>
                  <a:pt x="63915" y="46302"/>
                </a:lnTo>
                <a:close/>
                <a:moveTo>
                  <a:pt x="63915" y="51228"/>
                </a:moveTo>
                <a:lnTo>
                  <a:pt x="61526" y="51228"/>
                </a:lnTo>
                <a:lnTo>
                  <a:pt x="61526" y="48839"/>
                </a:lnTo>
                <a:lnTo>
                  <a:pt x="63915" y="48839"/>
                </a:lnTo>
                <a:close/>
                <a:moveTo>
                  <a:pt x="63915" y="53765"/>
                </a:moveTo>
                <a:lnTo>
                  <a:pt x="61526" y="53765"/>
                </a:lnTo>
                <a:lnTo>
                  <a:pt x="61526" y="51376"/>
                </a:lnTo>
                <a:lnTo>
                  <a:pt x="63915" y="51376"/>
                </a:lnTo>
                <a:close/>
                <a:moveTo>
                  <a:pt x="63915" y="56303"/>
                </a:moveTo>
                <a:lnTo>
                  <a:pt x="61526" y="56303"/>
                </a:lnTo>
                <a:lnTo>
                  <a:pt x="61526" y="53914"/>
                </a:lnTo>
                <a:lnTo>
                  <a:pt x="63915" y="53914"/>
                </a:lnTo>
                <a:close/>
                <a:moveTo>
                  <a:pt x="63915" y="58840"/>
                </a:moveTo>
                <a:lnTo>
                  <a:pt x="61526" y="58840"/>
                </a:lnTo>
                <a:lnTo>
                  <a:pt x="61526" y="56451"/>
                </a:lnTo>
                <a:lnTo>
                  <a:pt x="63915" y="56451"/>
                </a:lnTo>
                <a:close/>
                <a:moveTo>
                  <a:pt x="61378" y="5554"/>
                </a:moveTo>
                <a:lnTo>
                  <a:pt x="58989" y="5554"/>
                </a:lnTo>
                <a:lnTo>
                  <a:pt x="58989" y="3165"/>
                </a:lnTo>
                <a:lnTo>
                  <a:pt x="61378" y="3165"/>
                </a:lnTo>
                <a:close/>
                <a:moveTo>
                  <a:pt x="61378" y="8092"/>
                </a:moveTo>
                <a:lnTo>
                  <a:pt x="58989" y="8092"/>
                </a:lnTo>
                <a:lnTo>
                  <a:pt x="58989" y="5703"/>
                </a:lnTo>
                <a:lnTo>
                  <a:pt x="61378" y="5703"/>
                </a:lnTo>
                <a:close/>
                <a:moveTo>
                  <a:pt x="61378" y="10629"/>
                </a:moveTo>
                <a:lnTo>
                  <a:pt x="58989" y="10629"/>
                </a:lnTo>
                <a:lnTo>
                  <a:pt x="58989" y="8240"/>
                </a:lnTo>
                <a:lnTo>
                  <a:pt x="61378" y="8240"/>
                </a:lnTo>
                <a:close/>
                <a:moveTo>
                  <a:pt x="61378" y="13166"/>
                </a:moveTo>
                <a:lnTo>
                  <a:pt x="58989" y="13166"/>
                </a:lnTo>
                <a:lnTo>
                  <a:pt x="58989" y="10777"/>
                </a:lnTo>
                <a:lnTo>
                  <a:pt x="61378" y="10777"/>
                </a:lnTo>
                <a:close/>
                <a:moveTo>
                  <a:pt x="61378" y="15704"/>
                </a:moveTo>
                <a:lnTo>
                  <a:pt x="58989" y="15704"/>
                </a:lnTo>
                <a:lnTo>
                  <a:pt x="58989" y="13316"/>
                </a:lnTo>
                <a:lnTo>
                  <a:pt x="61378" y="13316"/>
                </a:lnTo>
                <a:close/>
                <a:moveTo>
                  <a:pt x="61378" y="18242"/>
                </a:moveTo>
                <a:lnTo>
                  <a:pt x="58989" y="18242"/>
                </a:lnTo>
                <a:lnTo>
                  <a:pt x="58989" y="15853"/>
                </a:lnTo>
                <a:lnTo>
                  <a:pt x="61378" y="15853"/>
                </a:lnTo>
                <a:close/>
                <a:moveTo>
                  <a:pt x="61378" y="20778"/>
                </a:moveTo>
                <a:lnTo>
                  <a:pt x="58989" y="20778"/>
                </a:lnTo>
                <a:lnTo>
                  <a:pt x="58989" y="18389"/>
                </a:lnTo>
                <a:lnTo>
                  <a:pt x="61378" y="18389"/>
                </a:lnTo>
                <a:close/>
                <a:moveTo>
                  <a:pt x="61378" y="23316"/>
                </a:moveTo>
                <a:lnTo>
                  <a:pt x="58989" y="23316"/>
                </a:lnTo>
                <a:lnTo>
                  <a:pt x="58989" y="20928"/>
                </a:lnTo>
                <a:lnTo>
                  <a:pt x="61378" y="20928"/>
                </a:lnTo>
                <a:close/>
                <a:moveTo>
                  <a:pt x="61378" y="25854"/>
                </a:moveTo>
                <a:lnTo>
                  <a:pt x="58989" y="25854"/>
                </a:lnTo>
                <a:lnTo>
                  <a:pt x="58989" y="23465"/>
                </a:lnTo>
                <a:lnTo>
                  <a:pt x="61378" y="23465"/>
                </a:lnTo>
                <a:close/>
                <a:moveTo>
                  <a:pt x="61378" y="28391"/>
                </a:moveTo>
                <a:lnTo>
                  <a:pt x="58989" y="28391"/>
                </a:lnTo>
                <a:lnTo>
                  <a:pt x="58989" y="26002"/>
                </a:lnTo>
                <a:lnTo>
                  <a:pt x="61378" y="26002"/>
                </a:lnTo>
                <a:close/>
                <a:moveTo>
                  <a:pt x="61378" y="30928"/>
                </a:moveTo>
                <a:lnTo>
                  <a:pt x="58989" y="30928"/>
                </a:lnTo>
                <a:lnTo>
                  <a:pt x="58989" y="28540"/>
                </a:lnTo>
                <a:lnTo>
                  <a:pt x="61378" y="28540"/>
                </a:lnTo>
                <a:close/>
                <a:moveTo>
                  <a:pt x="61378" y="33466"/>
                </a:moveTo>
                <a:lnTo>
                  <a:pt x="58989" y="33466"/>
                </a:lnTo>
                <a:lnTo>
                  <a:pt x="58989" y="31077"/>
                </a:lnTo>
                <a:lnTo>
                  <a:pt x="61378" y="31077"/>
                </a:lnTo>
                <a:close/>
                <a:moveTo>
                  <a:pt x="61378" y="36003"/>
                </a:moveTo>
                <a:lnTo>
                  <a:pt x="58989" y="36003"/>
                </a:lnTo>
                <a:lnTo>
                  <a:pt x="58989" y="33614"/>
                </a:lnTo>
                <a:lnTo>
                  <a:pt x="61378" y="33614"/>
                </a:lnTo>
                <a:close/>
                <a:moveTo>
                  <a:pt x="61378" y="38540"/>
                </a:moveTo>
                <a:lnTo>
                  <a:pt x="58989" y="38540"/>
                </a:lnTo>
                <a:lnTo>
                  <a:pt x="58989" y="36152"/>
                </a:lnTo>
                <a:lnTo>
                  <a:pt x="61378" y="36152"/>
                </a:lnTo>
                <a:close/>
                <a:moveTo>
                  <a:pt x="61378" y="41079"/>
                </a:moveTo>
                <a:lnTo>
                  <a:pt x="58989" y="41079"/>
                </a:lnTo>
                <a:lnTo>
                  <a:pt x="58989" y="38690"/>
                </a:lnTo>
                <a:lnTo>
                  <a:pt x="61378" y="38690"/>
                </a:lnTo>
                <a:close/>
                <a:moveTo>
                  <a:pt x="61378" y="43616"/>
                </a:moveTo>
                <a:lnTo>
                  <a:pt x="58989" y="43616"/>
                </a:lnTo>
                <a:lnTo>
                  <a:pt x="58989" y="41226"/>
                </a:lnTo>
                <a:lnTo>
                  <a:pt x="61378" y="41226"/>
                </a:lnTo>
                <a:close/>
                <a:moveTo>
                  <a:pt x="61378" y="46152"/>
                </a:moveTo>
                <a:lnTo>
                  <a:pt x="58989" y="46152"/>
                </a:lnTo>
                <a:lnTo>
                  <a:pt x="58989" y="43764"/>
                </a:lnTo>
                <a:lnTo>
                  <a:pt x="61378" y="43764"/>
                </a:lnTo>
                <a:close/>
                <a:moveTo>
                  <a:pt x="61378" y="48691"/>
                </a:moveTo>
                <a:lnTo>
                  <a:pt x="58989" y="48691"/>
                </a:lnTo>
                <a:lnTo>
                  <a:pt x="58989" y="46302"/>
                </a:lnTo>
                <a:lnTo>
                  <a:pt x="61378" y="46302"/>
                </a:lnTo>
                <a:close/>
                <a:moveTo>
                  <a:pt x="61378" y="51228"/>
                </a:moveTo>
                <a:lnTo>
                  <a:pt x="58989" y="51228"/>
                </a:lnTo>
                <a:lnTo>
                  <a:pt x="58989" y="48839"/>
                </a:lnTo>
                <a:lnTo>
                  <a:pt x="61378" y="48839"/>
                </a:lnTo>
                <a:close/>
                <a:moveTo>
                  <a:pt x="61378" y="53765"/>
                </a:moveTo>
                <a:lnTo>
                  <a:pt x="58989" y="53765"/>
                </a:lnTo>
                <a:lnTo>
                  <a:pt x="58989" y="51376"/>
                </a:lnTo>
                <a:lnTo>
                  <a:pt x="61378" y="51376"/>
                </a:lnTo>
                <a:close/>
                <a:moveTo>
                  <a:pt x="61378" y="56303"/>
                </a:moveTo>
                <a:lnTo>
                  <a:pt x="58989" y="56303"/>
                </a:lnTo>
                <a:lnTo>
                  <a:pt x="58989" y="53914"/>
                </a:lnTo>
                <a:lnTo>
                  <a:pt x="61378" y="53914"/>
                </a:lnTo>
                <a:close/>
                <a:moveTo>
                  <a:pt x="61378" y="58840"/>
                </a:moveTo>
                <a:lnTo>
                  <a:pt x="58989" y="58840"/>
                </a:lnTo>
                <a:lnTo>
                  <a:pt x="58989" y="56451"/>
                </a:lnTo>
                <a:lnTo>
                  <a:pt x="61378" y="56451"/>
                </a:lnTo>
                <a:close/>
                <a:moveTo>
                  <a:pt x="58840" y="5554"/>
                </a:moveTo>
                <a:lnTo>
                  <a:pt x="56452" y="5554"/>
                </a:lnTo>
                <a:lnTo>
                  <a:pt x="56452" y="3165"/>
                </a:lnTo>
                <a:lnTo>
                  <a:pt x="58840" y="3165"/>
                </a:lnTo>
                <a:close/>
                <a:moveTo>
                  <a:pt x="58840" y="8092"/>
                </a:moveTo>
                <a:lnTo>
                  <a:pt x="56452" y="8092"/>
                </a:lnTo>
                <a:lnTo>
                  <a:pt x="56452" y="5703"/>
                </a:lnTo>
                <a:lnTo>
                  <a:pt x="58840" y="5703"/>
                </a:lnTo>
                <a:close/>
                <a:moveTo>
                  <a:pt x="58840" y="10629"/>
                </a:moveTo>
                <a:lnTo>
                  <a:pt x="56452" y="10629"/>
                </a:lnTo>
                <a:lnTo>
                  <a:pt x="56452" y="8240"/>
                </a:lnTo>
                <a:lnTo>
                  <a:pt x="58840" y="8240"/>
                </a:lnTo>
                <a:close/>
                <a:moveTo>
                  <a:pt x="58840" y="13166"/>
                </a:moveTo>
                <a:lnTo>
                  <a:pt x="56452" y="13166"/>
                </a:lnTo>
                <a:lnTo>
                  <a:pt x="56452" y="10777"/>
                </a:lnTo>
                <a:lnTo>
                  <a:pt x="58840" y="10777"/>
                </a:lnTo>
                <a:close/>
                <a:moveTo>
                  <a:pt x="58840" y="15704"/>
                </a:moveTo>
                <a:lnTo>
                  <a:pt x="56452" y="15704"/>
                </a:lnTo>
                <a:lnTo>
                  <a:pt x="56452" y="13316"/>
                </a:lnTo>
                <a:lnTo>
                  <a:pt x="58840" y="13316"/>
                </a:lnTo>
                <a:close/>
                <a:moveTo>
                  <a:pt x="58840" y="18242"/>
                </a:moveTo>
                <a:lnTo>
                  <a:pt x="56452" y="18242"/>
                </a:lnTo>
                <a:lnTo>
                  <a:pt x="56452" y="15853"/>
                </a:lnTo>
                <a:lnTo>
                  <a:pt x="58840" y="15853"/>
                </a:lnTo>
                <a:close/>
                <a:moveTo>
                  <a:pt x="58840" y="20778"/>
                </a:moveTo>
                <a:lnTo>
                  <a:pt x="56452" y="20778"/>
                </a:lnTo>
                <a:lnTo>
                  <a:pt x="56452" y="18389"/>
                </a:lnTo>
                <a:lnTo>
                  <a:pt x="58840" y="18389"/>
                </a:lnTo>
                <a:close/>
                <a:moveTo>
                  <a:pt x="58840" y="23316"/>
                </a:moveTo>
                <a:lnTo>
                  <a:pt x="56452" y="23316"/>
                </a:lnTo>
                <a:lnTo>
                  <a:pt x="56452" y="20928"/>
                </a:lnTo>
                <a:lnTo>
                  <a:pt x="58840" y="20928"/>
                </a:lnTo>
                <a:close/>
                <a:moveTo>
                  <a:pt x="58840" y="25854"/>
                </a:moveTo>
                <a:lnTo>
                  <a:pt x="56452" y="25854"/>
                </a:lnTo>
                <a:lnTo>
                  <a:pt x="56452" y="23465"/>
                </a:lnTo>
                <a:lnTo>
                  <a:pt x="58840" y="23465"/>
                </a:lnTo>
                <a:close/>
                <a:moveTo>
                  <a:pt x="58840" y="28391"/>
                </a:moveTo>
                <a:lnTo>
                  <a:pt x="56452" y="28391"/>
                </a:lnTo>
                <a:lnTo>
                  <a:pt x="56452" y="26002"/>
                </a:lnTo>
                <a:lnTo>
                  <a:pt x="58840" y="26002"/>
                </a:lnTo>
                <a:close/>
                <a:moveTo>
                  <a:pt x="58840" y="30928"/>
                </a:moveTo>
                <a:lnTo>
                  <a:pt x="56452" y="30928"/>
                </a:lnTo>
                <a:lnTo>
                  <a:pt x="56452" y="28540"/>
                </a:lnTo>
                <a:lnTo>
                  <a:pt x="58840" y="28540"/>
                </a:lnTo>
                <a:close/>
                <a:moveTo>
                  <a:pt x="58840" y="33466"/>
                </a:moveTo>
                <a:lnTo>
                  <a:pt x="56452" y="33466"/>
                </a:lnTo>
                <a:lnTo>
                  <a:pt x="56452" y="31077"/>
                </a:lnTo>
                <a:lnTo>
                  <a:pt x="58840" y="31077"/>
                </a:lnTo>
                <a:close/>
                <a:moveTo>
                  <a:pt x="58840" y="36003"/>
                </a:moveTo>
                <a:lnTo>
                  <a:pt x="56452" y="36003"/>
                </a:lnTo>
                <a:lnTo>
                  <a:pt x="56452" y="33614"/>
                </a:lnTo>
                <a:lnTo>
                  <a:pt x="58840" y="33614"/>
                </a:lnTo>
                <a:close/>
                <a:moveTo>
                  <a:pt x="58840" y="38540"/>
                </a:moveTo>
                <a:lnTo>
                  <a:pt x="56452" y="38540"/>
                </a:lnTo>
                <a:lnTo>
                  <a:pt x="56452" y="36152"/>
                </a:lnTo>
                <a:lnTo>
                  <a:pt x="58840" y="36152"/>
                </a:lnTo>
                <a:close/>
                <a:moveTo>
                  <a:pt x="58840" y="41079"/>
                </a:moveTo>
                <a:lnTo>
                  <a:pt x="56452" y="41079"/>
                </a:lnTo>
                <a:lnTo>
                  <a:pt x="56452" y="38690"/>
                </a:lnTo>
                <a:lnTo>
                  <a:pt x="58840" y="38690"/>
                </a:lnTo>
                <a:close/>
                <a:moveTo>
                  <a:pt x="58840" y="43616"/>
                </a:moveTo>
                <a:lnTo>
                  <a:pt x="56452" y="43616"/>
                </a:lnTo>
                <a:lnTo>
                  <a:pt x="56452" y="41226"/>
                </a:lnTo>
                <a:lnTo>
                  <a:pt x="58840" y="41226"/>
                </a:lnTo>
                <a:close/>
                <a:moveTo>
                  <a:pt x="58840" y="46152"/>
                </a:moveTo>
                <a:lnTo>
                  <a:pt x="56452" y="46152"/>
                </a:lnTo>
                <a:lnTo>
                  <a:pt x="56452" y="43764"/>
                </a:lnTo>
                <a:lnTo>
                  <a:pt x="58840" y="43764"/>
                </a:lnTo>
                <a:close/>
                <a:moveTo>
                  <a:pt x="58840" y="48691"/>
                </a:moveTo>
                <a:lnTo>
                  <a:pt x="56452" y="48691"/>
                </a:lnTo>
                <a:lnTo>
                  <a:pt x="56452" y="46302"/>
                </a:lnTo>
                <a:lnTo>
                  <a:pt x="58840" y="46302"/>
                </a:lnTo>
                <a:close/>
                <a:moveTo>
                  <a:pt x="58840" y="51228"/>
                </a:moveTo>
                <a:lnTo>
                  <a:pt x="56452" y="51228"/>
                </a:lnTo>
                <a:lnTo>
                  <a:pt x="56452" y="48839"/>
                </a:lnTo>
                <a:lnTo>
                  <a:pt x="58840" y="48839"/>
                </a:lnTo>
                <a:close/>
                <a:moveTo>
                  <a:pt x="58840" y="53765"/>
                </a:moveTo>
                <a:lnTo>
                  <a:pt x="56452" y="53765"/>
                </a:lnTo>
                <a:lnTo>
                  <a:pt x="56452" y="51376"/>
                </a:lnTo>
                <a:lnTo>
                  <a:pt x="58840" y="51376"/>
                </a:lnTo>
                <a:close/>
                <a:moveTo>
                  <a:pt x="58840" y="56303"/>
                </a:moveTo>
                <a:lnTo>
                  <a:pt x="56452" y="56303"/>
                </a:lnTo>
                <a:lnTo>
                  <a:pt x="56452" y="53914"/>
                </a:lnTo>
                <a:lnTo>
                  <a:pt x="58840" y="53914"/>
                </a:lnTo>
                <a:close/>
                <a:moveTo>
                  <a:pt x="58840" y="58840"/>
                </a:moveTo>
                <a:lnTo>
                  <a:pt x="56452" y="58840"/>
                </a:lnTo>
                <a:lnTo>
                  <a:pt x="56452" y="56451"/>
                </a:lnTo>
                <a:lnTo>
                  <a:pt x="58840" y="56451"/>
                </a:lnTo>
                <a:close/>
                <a:moveTo>
                  <a:pt x="56303" y="5554"/>
                </a:moveTo>
                <a:lnTo>
                  <a:pt x="53914" y="5554"/>
                </a:lnTo>
                <a:lnTo>
                  <a:pt x="53914" y="3165"/>
                </a:lnTo>
                <a:lnTo>
                  <a:pt x="56303" y="3165"/>
                </a:lnTo>
                <a:close/>
                <a:moveTo>
                  <a:pt x="56303" y="8092"/>
                </a:moveTo>
                <a:lnTo>
                  <a:pt x="53914" y="8092"/>
                </a:lnTo>
                <a:lnTo>
                  <a:pt x="53914" y="5703"/>
                </a:lnTo>
                <a:lnTo>
                  <a:pt x="56303" y="5703"/>
                </a:lnTo>
                <a:close/>
                <a:moveTo>
                  <a:pt x="56303" y="10629"/>
                </a:moveTo>
                <a:lnTo>
                  <a:pt x="53914" y="10629"/>
                </a:lnTo>
                <a:lnTo>
                  <a:pt x="53914" y="8240"/>
                </a:lnTo>
                <a:lnTo>
                  <a:pt x="56303" y="8240"/>
                </a:lnTo>
                <a:close/>
                <a:moveTo>
                  <a:pt x="56303" y="13166"/>
                </a:moveTo>
                <a:lnTo>
                  <a:pt x="53914" y="13166"/>
                </a:lnTo>
                <a:lnTo>
                  <a:pt x="53914" y="10777"/>
                </a:lnTo>
                <a:lnTo>
                  <a:pt x="56303" y="10777"/>
                </a:lnTo>
                <a:close/>
                <a:moveTo>
                  <a:pt x="56303" y="15704"/>
                </a:moveTo>
                <a:lnTo>
                  <a:pt x="53914" y="15704"/>
                </a:lnTo>
                <a:lnTo>
                  <a:pt x="53914" y="13316"/>
                </a:lnTo>
                <a:lnTo>
                  <a:pt x="56303" y="13316"/>
                </a:lnTo>
                <a:close/>
                <a:moveTo>
                  <a:pt x="56303" y="18242"/>
                </a:moveTo>
                <a:lnTo>
                  <a:pt x="53914" y="18242"/>
                </a:lnTo>
                <a:lnTo>
                  <a:pt x="53914" y="15853"/>
                </a:lnTo>
                <a:lnTo>
                  <a:pt x="56303" y="15853"/>
                </a:lnTo>
                <a:close/>
                <a:moveTo>
                  <a:pt x="56303" y="20778"/>
                </a:moveTo>
                <a:lnTo>
                  <a:pt x="53914" y="20778"/>
                </a:lnTo>
                <a:lnTo>
                  <a:pt x="53914" y="18389"/>
                </a:lnTo>
                <a:lnTo>
                  <a:pt x="56303" y="18389"/>
                </a:lnTo>
                <a:close/>
                <a:moveTo>
                  <a:pt x="56303" y="23316"/>
                </a:moveTo>
                <a:lnTo>
                  <a:pt x="53914" y="23316"/>
                </a:lnTo>
                <a:lnTo>
                  <a:pt x="53914" y="20928"/>
                </a:lnTo>
                <a:lnTo>
                  <a:pt x="56303" y="20928"/>
                </a:lnTo>
                <a:close/>
                <a:moveTo>
                  <a:pt x="56303" y="25854"/>
                </a:moveTo>
                <a:lnTo>
                  <a:pt x="53914" y="25854"/>
                </a:lnTo>
                <a:lnTo>
                  <a:pt x="53914" y="23465"/>
                </a:lnTo>
                <a:lnTo>
                  <a:pt x="56303" y="23465"/>
                </a:lnTo>
                <a:close/>
                <a:moveTo>
                  <a:pt x="56303" y="28391"/>
                </a:moveTo>
                <a:lnTo>
                  <a:pt x="53914" y="28391"/>
                </a:lnTo>
                <a:lnTo>
                  <a:pt x="53914" y="26002"/>
                </a:lnTo>
                <a:lnTo>
                  <a:pt x="56303" y="26002"/>
                </a:lnTo>
                <a:close/>
                <a:moveTo>
                  <a:pt x="56303" y="30928"/>
                </a:moveTo>
                <a:lnTo>
                  <a:pt x="53914" y="30928"/>
                </a:lnTo>
                <a:lnTo>
                  <a:pt x="53914" y="28540"/>
                </a:lnTo>
                <a:lnTo>
                  <a:pt x="56303" y="28540"/>
                </a:lnTo>
                <a:close/>
                <a:moveTo>
                  <a:pt x="56303" y="33466"/>
                </a:moveTo>
                <a:lnTo>
                  <a:pt x="53914" y="33466"/>
                </a:lnTo>
                <a:lnTo>
                  <a:pt x="53914" y="31077"/>
                </a:lnTo>
                <a:lnTo>
                  <a:pt x="56303" y="31077"/>
                </a:lnTo>
                <a:close/>
                <a:moveTo>
                  <a:pt x="56303" y="36003"/>
                </a:moveTo>
                <a:lnTo>
                  <a:pt x="53914" y="36003"/>
                </a:lnTo>
                <a:lnTo>
                  <a:pt x="53914" y="33614"/>
                </a:lnTo>
                <a:lnTo>
                  <a:pt x="56303" y="33614"/>
                </a:lnTo>
                <a:close/>
                <a:moveTo>
                  <a:pt x="56303" y="38540"/>
                </a:moveTo>
                <a:lnTo>
                  <a:pt x="53914" y="38540"/>
                </a:lnTo>
                <a:lnTo>
                  <a:pt x="53914" y="36152"/>
                </a:lnTo>
                <a:lnTo>
                  <a:pt x="56303" y="36152"/>
                </a:lnTo>
                <a:close/>
                <a:moveTo>
                  <a:pt x="56303" y="41079"/>
                </a:moveTo>
                <a:lnTo>
                  <a:pt x="53914" y="41079"/>
                </a:lnTo>
                <a:lnTo>
                  <a:pt x="53914" y="38690"/>
                </a:lnTo>
                <a:lnTo>
                  <a:pt x="56303" y="38690"/>
                </a:lnTo>
                <a:close/>
                <a:moveTo>
                  <a:pt x="56303" y="43616"/>
                </a:moveTo>
                <a:lnTo>
                  <a:pt x="53914" y="43616"/>
                </a:lnTo>
                <a:lnTo>
                  <a:pt x="53914" y="41226"/>
                </a:lnTo>
                <a:lnTo>
                  <a:pt x="56303" y="41226"/>
                </a:lnTo>
                <a:close/>
                <a:moveTo>
                  <a:pt x="56303" y="46152"/>
                </a:moveTo>
                <a:lnTo>
                  <a:pt x="53914" y="46152"/>
                </a:lnTo>
                <a:lnTo>
                  <a:pt x="53914" y="43764"/>
                </a:lnTo>
                <a:lnTo>
                  <a:pt x="56303" y="43764"/>
                </a:lnTo>
                <a:close/>
                <a:moveTo>
                  <a:pt x="56303" y="48691"/>
                </a:moveTo>
                <a:lnTo>
                  <a:pt x="53914" y="48691"/>
                </a:lnTo>
                <a:lnTo>
                  <a:pt x="53914" y="46302"/>
                </a:lnTo>
                <a:lnTo>
                  <a:pt x="56303" y="46302"/>
                </a:lnTo>
                <a:close/>
                <a:moveTo>
                  <a:pt x="56303" y="51228"/>
                </a:moveTo>
                <a:lnTo>
                  <a:pt x="53914" y="51228"/>
                </a:lnTo>
                <a:lnTo>
                  <a:pt x="53914" y="48839"/>
                </a:lnTo>
                <a:lnTo>
                  <a:pt x="56303" y="48839"/>
                </a:lnTo>
                <a:close/>
                <a:moveTo>
                  <a:pt x="56303" y="53765"/>
                </a:moveTo>
                <a:lnTo>
                  <a:pt x="53914" y="53765"/>
                </a:lnTo>
                <a:lnTo>
                  <a:pt x="53914" y="51376"/>
                </a:lnTo>
                <a:lnTo>
                  <a:pt x="56303" y="51376"/>
                </a:lnTo>
                <a:close/>
                <a:moveTo>
                  <a:pt x="56303" y="56303"/>
                </a:moveTo>
                <a:lnTo>
                  <a:pt x="53914" y="56303"/>
                </a:lnTo>
                <a:lnTo>
                  <a:pt x="53914" y="53914"/>
                </a:lnTo>
                <a:lnTo>
                  <a:pt x="56303" y="53914"/>
                </a:lnTo>
                <a:close/>
                <a:moveTo>
                  <a:pt x="56303" y="58840"/>
                </a:moveTo>
                <a:lnTo>
                  <a:pt x="53914" y="58840"/>
                </a:lnTo>
                <a:lnTo>
                  <a:pt x="53914" y="56451"/>
                </a:lnTo>
                <a:lnTo>
                  <a:pt x="56303" y="56451"/>
                </a:lnTo>
                <a:close/>
                <a:moveTo>
                  <a:pt x="53766" y="5554"/>
                </a:moveTo>
                <a:lnTo>
                  <a:pt x="51376" y="5554"/>
                </a:lnTo>
                <a:lnTo>
                  <a:pt x="51376" y="3165"/>
                </a:lnTo>
                <a:lnTo>
                  <a:pt x="53766" y="3165"/>
                </a:lnTo>
                <a:close/>
                <a:moveTo>
                  <a:pt x="53766" y="8092"/>
                </a:moveTo>
                <a:lnTo>
                  <a:pt x="51376" y="8092"/>
                </a:lnTo>
                <a:lnTo>
                  <a:pt x="51376" y="5703"/>
                </a:lnTo>
                <a:lnTo>
                  <a:pt x="53766" y="5703"/>
                </a:lnTo>
                <a:close/>
                <a:moveTo>
                  <a:pt x="53766" y="10629"/>
                </a:moveTo>
                <a:lnTo>
                  <a:pt x="51376" y="10629"/>
                </a:lnTo>
                <a:lnTo>
                  <a:pt x="51376" y="8240"/>
                </a:lnTo>
                <a:lnTo>
                  <a:pt x="53766" y="8240"/>
                </a:lnTo>
                <a:close/>
                <a:moveTo>
                  <a:pt x="53766" y="13166"/>
                </a:moveTo>
                <a:lnTo>
                  <a:pt x="51376" y="13166"/>
                </a:lnTo>
                <a:lnTo>
                  <a:pt x="51376" y="10777"/>
                </a:lnTo>
                <a:lnTo>
                  <a:pt x="53766" y="10777"/>
                </a:lnTo>
                <a:close/>
                <a:moveTo>
                  <a:pt x="53766" y="15704"/>
                </a:moveTo>
                <a:lnTo>
                  <a:pt x="51376" y="15704"/>
                </a:lnTo>
                <a:lnTo>
                  <a:pt x="51376" y="13316"/>
                </a:lnTo>
                <a:lnTo>
                  <a:pt x="53766" y="13316"/>
                </a:lnTo>
                <a:close/>
                <a:moveTo>
                  <a:pt x="53766" y="18242"/>
                </a:moveTo>
                <a:lnTo>
                  <a:pt x="51376" y="18242"/>
                </a:lnTo>
                <a:lnTo>
                  <a:pt x="51376" y="15853"/>
                </a:lnTo>
                <a:lnTo>
                  <a:pt x="53766" y="15853"/>
                </a:lnTo>
                <a:close/>
                <a:moveTo>
                  <a:pt x="53766" y="20778"/>
                </a:moveTo>
                <a:lnTo>
                  <a:pt x="51376" y="20778"/>
                </a:lnTo>
                <a:lnTo>
                  <a:pt x="51376" y="18389"/>
                </a:lnTo>
                <a:lnTo>
                  <a:pt x="53766" y="18389"/>
                </a:lnTo>
                <a:close/>
                <a:moveTo>
                  <a:pt x="53766" y="23316"/>
                </a:moveTo>
                <a:lnTo>
                  <a:pt x="51376" y="23316"/>
                </a:lnTo>
                <a:lnTo>
                  <a:pt x="51376" y="20928"/>
                </a:lnTo>
                <a:lnTo>
                  <a:pt x="53766" y="20928"/>
                </a:lnTo>
                <a:close/>
                <a:moveTo>
                  <a:pt x="53766" y="25854"/>
                </a:moveTo>
                <a:lnTo>
                  <a:pt x="51376" y="25854"/>
                </a:lnTo>
                <a:lnTo>
                  <a:pt x="51376" y="23465"/>
                </a:lnTo>
                <a:lnTo>
                  <a:pt x="53766" y="23465"/>
                </a:lnTo>
                <a:close/>
                <a:moveTo>
                  <a:pt x="53766" y="28391"/>
                </a:moveTo>
                <a:lnTo>
                  <a:pt x="51376" y="28391"/>
                </a:lnTo>
                <a:lnTo>
                  <a:pt x="51376" y="26002"/>
                </a:lnTo>
                <a:lnTo>
                  <a:pt x="53766" y="26002"/>
                </a:lnTo>
                <a:close/>
                <a:moveTo>
                  <a:pt x="53766" y="30928"/>
                </a:moveTo>
                <a:lnTo>
                  <a:pt x="51376" y="30928"/>
                </a:lnTo>
                <a:lnTo>
                  <a:pt x="51376" y="28540"/>
                </a:lnTo>
                <a:lnTo>
                  <a:pt x="53766" y="28540"/>
                </a:lnTo>
                <a:close/>
                <a:moveTo>
                  <a:pt x="53766" y="33466"/>
                </a:moveTo>
                <a:lnTo>
                  <a:pt x="51376" y="33466"/>
                </a:lnTo>
                <a:lnTo>
                  <a:pt x="51376" y="31077"/>
                </a:lnTo>
                <a:lnTo>
                  <a:pt x="53766" y="31077"/>
                </a:lnTo>
                <a:close/>
                <a:moveTo>
                  <a:pt x="53766" y="36003"/>
                </a:moveTo>
                <a:lnTo>
                  <a:pt x="51376" y="36003"/>
                </a:lnTo>
                <a:lnTo>
                  <a:pt x="51376" y="33614"/>
                </a:lnTo>
                <a:lnTo>
                  <a:pt x="53766" y="33614"/>
                </a:lnTo>
                <a:close/>
                <a:moveTo>
                  <a:pt x="53766" y="38540"/>
                </a:moveTo>
                <a:lnTo>
                  <a:pt x="51376" y="38540"/>
                </a:lnTo>
                <a:lnTo>
                  <a:pt x="51376" y="36152"/>
                </a:lnTo>
                <a:lnTo>
                  <a:pt x="53766" y="36152"/>
                </a:lnTo>
                <a:close/>
                <a:moveTo>
                  <a:pt x="53766" y="41079"/>
                </a:moveTo>
                <a:lnTo>
                  <a:pt x="51376" y="41079"/>
                </a:lnTo>
                <a:lnTo>
                  <a:pt x="51376" y="38690"/>
                </a:lnTo>
                <a:lnTo>
                  <a:pt x="53766" y="38690"/>
                </a:lnTo>
                <a:close/>
                <a:moveTo>
                  <a:pt x="53766" y="43616"/>
                </a:moveTo>
                <a:lnTo>
                  <a:pt x="51376" y="43616"/>
                </a:lnTo>
                <a:lnTo>
                  <a:pt x="51376" y="41226"/>
                </a:lnTo>
                <a:lnTo>
                  <a:pt x="53766" y="41226"/>
                </a:lnTo>
                <a:close/>
                <a:moveTo>
                  <a:pt x="53766" y="46152"/>
                </a:moveTo>
                <a:lnTo>
                  <a:pt x="51376" y="46152"/>
                </a:lnTo>
                <a:lnTo>
                  <a:pt x="51376" y="43764"/>
                </a:lnTo>
                <a:lnTo>
                  <a:pt x="53766" y="43764"/>
                </a:lnTo>
                <a:close/>
                <a:moveTo>
                  <a:pt x="53766" y="48691"/>
                </a:moveTo>
                <a:lnTo>
                  <a:pt x="51376" y="48691"/>
                </a:lnTo>
                <a:lnTo>
                  <a:pt x="51376" y="46302"/>
                </a:lnTo>
                <a:lnTo>
                  <a:pt x="53766" y="46302"/>
                </a:lnTo>
                <a:close/>
                <a:moveTo>
                  <a:pt x="53766" y="51228"/>
                </a:moveTo>
                <a:lnTo>
                  <a:pt x="51376" y="51228"/>
                </a:lnTo>
                <a:lnTo>
                  <a:pt x="51376" y="48839"/>
                </a:lnTo>
                <a:lnTo>
                  <a:pt x="53766" y="48839"/>
                </a:lnTo>
                <a:close/>
                <a:moveTo>
                  <a:pt x="53766" y="53765"/>
                </a:moveTo>
                <a:lnTo>
                  <a:pt x="51376" y="53765"/>
                </a:lnTo>
                <a:lnTo>
                  <a:pt x="51376" y="51376"/>
                </a:lnTo>
                <a:lnTo>
                  <a:pt x="53766" y="51376"/>
                </a:lnTo>
                <a:close/>
                <a:moveTo>
                  <a:pt x="53766" y="56303"/>
                </a:moveTo>
                <a:lnTo>
                  <a:pt x="51376" y="56303"/>
                </a:lnTo>
                <a:lnTo>
                  <a:pt x="51376" y="53914"/>
                </a:lnTo>
                <a:lnTo>
                  <a:pt x="53766" y="53914"/>
                </a:lnTo>
                <a:close/>
                <a:moveTo>
                  <a:pt x="53766" y="58840"/>
                </a:moveTo>
                <a:lnTo>
                  <a:pt x="51376" y="58840"/>
                </a:lnTo>
                <a:lnTo>
                  <a:pt x="51376" y="56451"/>
                </a:lnTo>
                <a:lnTo>
                  <a:pt x="53766" y="56451"/>
                </a:lnTo>
                <a:close/>
                <a:moveTo>
                  <a:pt x="51228" y="5554"/>
                </a:moveTo>
                <a:lnTo>
                  <a:pt x="48839" y="5554"/>
                </a:lnTo>
                <a:lnTo>
                  <a:pt x="48839" y="3165"/>
                </a:lnTo>
                <a:lnTo>
                  <a:pt x="51228" y="3165"/>
                </a:lnTo>
                <a:close/>
                <a:moveTo>
                  <a:pt x="51228" y="8092"/>
                </a:moveTo>
                <a:lnTo>
                  <a:pt x="48839" y="8092"/>
                </a:lnTo>
                <a:lnTo>
                  <a:pt x="48839" y="5703"/>
                </a:lnTo>
                <a:lnTo>
                  <a:pt x="51228" y="5703"/>
                </a:lnTo>
                <a:close/>
                <a:moveTo>
                  <a:pt x="51228" y="10629"/>
                </a:moveTo>
                <a:lnTo>
                  <a:pt x="48839" y="10629"/>
                </a:lnTo>
                <a:lnTo>
                  <a:pt x="48839" y="8240"/>
                </a:lnTo>
                <a:lnTo>
                  <a:pt x="51228" y="8240"/>
                </a:lnTo>
                <a:close/>
                <a:moveTo>
                  <a:pt x="51228" y="13166"/>
                </a:moveTo>
                <a:lnTo>
                  <a:pt x="48839" y="13166"/>
                </a:lnTo>
                <a:lnTo>
                  <a:pt x="48839" y="10777"/>
                </a:lnTo>
                <a:lnTo>
                  <a:pt x="51228" y="10777"/>
                </a:lnTo>
                <a:close/>
                <a:moveTo>
                  <a:pt x="51228" y="15704"/>
                </a:moveTo>
                <a:lnTo>
                  <a:pt x="48839" y="15704"/>
                </a:lnTo>
                <a:lnTo>
                  <a:pt x="48839" y="13316"/>
                </a:lnTo>
                <a:lnTo>
                  <a:pt x="51228" y="13316"/>
                </a:lnTo>
                <a:close/>
                <a:moveTo>
                  <a:pt x="51228" y="18242"/>
                </a:moveTo>
                <a:lnTo>
                  <a:pt x="48839" y="18242"/>
                </a:lnTo>
                <a:lnTo>
                  <a:pt x="48839" y="15853"/>
                </a:lnTo>
                <a:lnTo>
                  <a:pt x="51228" y="15853"/>
                </a:lnTo>
                <a:close/>
                <a:moveTo>
                  <a:pt x="51228" y="20778"/>
                </a:moveTo>
                <a:lnTo>
                  <a:pt x="48839" y="20778"/>
                </a:lnTo>
                <a:lnTo>
                  <a:pt x="48839" y="18389"/>
                </a:lnTo>
                <a:lnTo>
                  <a:pt x="51228" y="18389"/>
                </a:lnTo>
                <a:close/>
                <a:moveTo>
                  <a:pt x="51228" y="23316"/>
                </a:moveTo>
                <a:lnTo>
                  <a:pt x="48839" y="23316"/>
                </a:lnTo>
                <a:lnTo>
                  <a:pt x="48839" y="20928"/>
                </a:lnTo>
                <a:lnTo>
                  <a:pt x="51228" y="20928"/>
                </a:lnTo>
                <a:close/>
                <a:moveTo>
                  <a:pt x="51228" y="25854"/>
                </a:moveTo>
                <a:lnTo>
                  <a:pt x="48839" y="25854"/>
                </a:lnTo>
                <a:lnTo>
                  <a:pt x="48839" y="23465"/>
                </a:lnTo>
                <a:lnTo>
                  <a:pt x="51228" y="23465"/>
                </a:lnTo>
                <a:close/>
                <a:moveTo>
                  <a:pt x="51228" y="28391"/>
                </a:moveTo>
                <a:lnTo>
                  <a:pt x="48839" y="28391"/>
                </a:lnTo>
                <a:lnTo>
                  <a:pt x="48839" y="26002"/>
                </a:lnTo>
                <a:lnTo>
                  <a:pt x="51228" y="26002"/>
                </a:lnTo>
                <a:close/>
                <a:moveTo>
                  <a:pt x="51228" y="30928"/>
                </a:moveTo>
                <a:lnTo>
                  <a:pt x="48839" y="30928"/>
                </a:lnTo>
                <a:lnTo>
                  <a:pt x="48839" y="28540"/>
                </a:lnTo>
                <a:lnTo>
                  <a:pt x="51228" y="28540"/>
                </a:lnTo>
                <a:close/>
                <a:moveTo>
                  <a:pt x="51228" y="33466"/>
                </a:moveTo>
                <a:lnTo>
                  <a:pt x="48839" y="33466"/>
                </a:lnTo>
                <a:lnTo>
                  <a:pt x="48839" y="31077"/>
                </a:lnTo>
                <a:lnTo>
                  <a:pt x="51228" y="31077"/>
                </a:lnTo>
                <a:close/>
                <a:moveTo>
                  <a:pt x="51228" y="36003"/>
                </a:moveTo>
                <a:lnTo>
                  <a:pt x="48839" y="36003"/>
                </a:lnTo>
                <a:lnTo>
                  <a:pt x="48839" y="33614"/>
                </a:lnTo>
                <a:lnTo>
                  <a:pt x="51228" y="33614"/>
                </a:lnTo>
                <a:close/>
                <a:moveTo>
                  <a:pt x="51228" y="38540"/>
                </a:moveTo>
                <a:lnTo>
                  <a:pt x="48839" y="38540"/>
                </a:lnTo>
                <a:lnTo>
                  <a:pt x="48839" y="36152"/>
                </a:lnTo>
                <a:lnTo>
                  <a:pt x="51228" y="36152"/>
                </a:lnTo>
                <a:close/>
                <a:moveTo>
                  <a:pt x="51228" y="41079"/>
                </a:moveTo>
                <a:lnTo>
                  <a:pt x="48839" y="41079"/>
                </a:lnTo>
                <a:lnTo>
                  <a:pt x="48839" y="38690"/>
                </a:lnTo>
                <a:lnTo>
                  <a:pt x="51228" y="38690"/>
                </a:lnTo>
                <a:close/>
                <a:moveTo>
                  <a:pt x="51228" y="43616"/>
                </a:moveTo>
                <a:lnTo>
                  <a:pt x="48839" y="43616"/>
                </a:lnTo>
                <a:lnTo>
                  <a:pt x="48839" y="41226"/>
                </a:lnTo>
                <a:lnTo>
                  <a:pt x="51228" y="41226"/>
                </a:lnTo>
                <a:close/>
                <a:moveTo>
                  <a:pt x="51228" y="46152"/>
                </a:moveTo>
                <a:lnTo>
                  <a:pt x="48839" y="46152"/>
                </a:lnTo>
                <a:lnTo>
                  <a:pt x="48839" y="43764"/>
                </a:lnTo>
                <a:lnTo>
                  <a:pt x="51228" y="43764"/>
                </a:lnTo>
                <a:close/>
                <a:moveTo>
                  <a:pt x="51228" y="48691"/>
                </a:moveTo>
                <a:lnTo>
                  <a:pt x="48839" y="48691"/>
                </a:lnTo>
                <a:lnTo>
                  <a:pt x="48839" y="46302"/>
                </a:lnTo>
                <a:lnTo>
                  <a:pt x="51228" y="46302"/>
                </a:lnTo>
                <a:close/>
                <a:moveTo>
                  <a:pt x="51228" y="51228"/>
                </a:moveTo>
                <a:lnTo>
                  <a:pt x="48839" y="51228"/>
                </a:lnTo>
                <a:lnTo>
                  <a:pt x="48839" y="48839"/>
                </a:lnTo>
                <a:lnTo>
                  <a:pt x="51228" y="48839"/>
                </a:lnTo>
                <a:close/>
                <a:moveTo>
                  <a:pt x="51228" y="53765"/>
                </a:moveTo>
                <a:lnTo>
                  <a:pt x="48839" y="53765"/>
                </a:lnTo>
                <a:lnTo>
                  <a:pt x="48839" y="51376"/>
                </a:lnTo>
                <a:lnTo>
                  <a:pt x="51228" y="51376"/>
                </a:lnTo>
                <a:close/>
                <a:moveTo>
                  <a:pt x="51228" y="56303"/>
                </a:moveTo>
                <a:lnTo>
                  <a:pt x="48839" y="56303"/>
                </a:lnTo>
                <a:lnTo>
                  <a:pt x="48839" y="53914"/>
                </a:lnTo>
                <a:lnTo>
                  <a:pt x="51228" y="53914"/>
                </a:lnTo>
                <a:close/>
                <a:moveTo>
                  <a:pt x="51228" y="58840"/>
                </a:moveTo>
                <a:lnTo>
                  <a:pt x="48839" y="58840"/>
                </a:lnTo>
                <a:lnTo>
                  <a:pt x="48839" y="56451"/>
                </a:lnTo>
                <a:lnTo>
                  <a:pt x="51228" y="56451"/>
                </a:lnTo>
                <a:close/>
                <a:moveTo>
                  <a:pt x="48691" y="5554"/>
                </a:moveTo>
                <a:lnTo>
                  <a:pt x="46302" y="5554"/>
                </a:lnTo>
                <a:lnTo>
                  <a:pt x="46302" y="3165"/>
                </a:lnTo>
                <a:lnTo>
                  <a:pt x="48691" y="3165"/>
                </a:lnTo>
                <a:close/>
                <a:moveTo>
                  <a:pt x="48691" y="8092"/>
                </a:moveTo>
                <a:lnTo>
                  <a:pt x="46302" y="8092"/>
                </a:lnTo>
                <a:lnTo>
                  <a:pt x="46302" y="5703"/>
                </a:lnTo>
                <a:lnTo>
                  <a:pt x="48691" y="5703"/>
                </a:lnTo>
                <a:close/>
                <a:moveTo>
                  <a:pt x="48691" y="10629"/>
                </a:moveTo>
                <a:lnTo>
                  <a:pt x="46302" y="10629"/>
                </a:lnTo>
                <a:lnTo>
                  <a:pt x="46302" y="8240"/>
                </a:lnTo>
                <a:lnTo>
                  <a:pt x="48691" y="8240"/>
                </a:lnTo>
                <a:close/>
                <a:moveTo>
                  <a:pt x="48691" y="13166"/>
                </a:moveTo>
                <a:lnTo>
                  <a:pt x="46302" y="13166"/>
                </a:lnTo>
                <a:lnTo>
                  <a:pt x="46302" y="10777"/>
                </a:lnTo>
                <a:lnTo>
                  <a:pt x="48691" y="10777"/>
                </a:lnTo>
                <a:close/>
                <a:moveTo>
                  <a:pt x="48691" y="15704"/>
                </a:moveTo>
                <a:lnTo>
                  <a:pt x="46302" y="15704"/>
                </a:lnTo>
                <a:lnTo>
                  <a:pt x="46302" y="13316"/>
                </a:lnTo>
                <a:lnTo>
                  <a:pt x="48691" y="13316"/>
                </a:lnTo>
                <a:close/>
                <a:moveTo>
                  <a:pt x="48691" y="18242"/>
                </a:moveTo>
                <a:lnTo>
                  <a:pt x="46302" y="18242"/>
                </a:lnTo>
                <a:lnTo>
                  <a:pt x="46302" y="15853"/>
                </a:lnTo>
                <a:lnTo>
                  <a:pt x="48691" y="15853"/>
                </a:lnTo>
                <a:close/>
                <a:moveTo>
                  <a:pt x="48691" y="20778"/>
                </a:moveTo>
                <a:lnTo>
                  <a:pt x="46302" y="20778"/>
                </a:lnTo>
                <a:lnTo>
                  <a:pt x="46302" y="18389"/>
                </a:lnTo>
                <a:lnTo>
                  <a:pt x="48691" y="18389"/>
                </a:lnTo>
                <a:close/>
                <a:moveTo>
                  <a:pt x="48691" y="23316"/>
                </a:moveTo>
                <a:lnTo>
                  <a:pt x="46302" y="23316"/>
                </a:lnTo>
                <a:lnTo>
                  <a:pt x="46302" y="20928"/>
                </a:lnTo>
                <a:lnTo>
                  <a:pt x="48691" y="20928"/>
                </a:lnTo>
                <a:close/>
                <a:moveTo>
                  <a:pt x="48691" y="25854"/>
                </a:moveTo>
                <a:lnTo>
                  <a:pt x="46302" y="25854"/>
                </a:lnTo>
                <a:lnTo>
                  <a:pt x="46302" y="23465"/>
                </a:lnTo>
                <a:lnTo>
                  <a:pt x="48691" y="23465"/>
                </a:lnTo>
                <a:close/>
                <a:moveTo>
                  <a:pt x="48691" y="28391"/>
                </a:moveTo>
                <a:lnTo>
                  <a:pt x="46302" y="28391"/>
                </a:lnTo>
                <a:lnTo>
                  <a:pt x="46302" y="26002"/>
                </a:lnTo>
                <a:lnTo>
                  <a:pt x="48691" y="26002"/>
                </a:lnTo>
                <a:close/>
                <a:moveTo>
                  <a:pt x="48691" y="30928"/>
                </a:moveTo>
                <a:lnTo>
                  <a:pt x="46302" y="30928"/>
                </a:lnTo>
                <a:lnTo>
                  <a:pt x="46302" y="28540"/>
                </a:lnTo>
                <a:lnTo>
                  <a:pt x="48691" y="28540"/>
                </a:lnTo>
                <a:close/>
                <a:moveTo>
                  <a:pt x="48691" y="33466"/>
                </a:moveTo>
                <a:lnTo>
                  <a:pt x="46302" y="33466"/>
                </a:lnTo>
                <a:lnTo>
                  <a:pt x="46302" y="31077"/>
                </a:lnTo>
                <a:lnTo>
                  <a:pt x="48691" y="31077"/>
                </a:lnTo>
                <a:close/>
                <a:moveTo>
                  <a:pt x="48691" y="36003"/>
                </a:moveTo>
                <a:lnTo>
                  <a:pt x="46302" y="36003"/>
                </a:lnTo>
                <a:lnTo>
                  <a:pt x="46302" y="33614"/>
                </a:lnTo>
                <a:lnTo>
                  <a:pt x="48691" y="33614"/>
                </a:lnTo>
                <a:close/>
                <a:moveTo>
                  <a:pt x="48691" y="38540"/>
                </a:moveTo>
                <a:lnTo>
                  <a:pt x="46302" y="38540"/>
                </a:lnTo>
                <a:lnTo>
                  <a:pt x="46302" y="36152"/>
                </a:lnTo>
                <a:lnTo>
                  <a:pt x="48691" y="36152"/>
                </a:lnTo>
                <a:close/>
                <a:moveTo>
                  <a:pt x="48691" y="41079"/>
                </a:moveTo>
                <a:lnTo>
                  <a:pt x="46302" y="41079"/>
                </a:lnTo>
                <a:lnTo>
                  <a:pt x="46302" y="38690"/>
                </a:lnTo>
                <a:lnTo>
                  <a:pt x="48691" y="38690"/>
                </a:lnTo>
                <a:close/>
                <a:moveTo>
                  <a:pt x="48691" y="43616"/>
                </a:moveTo>
                <a:lnTo>
                  <a:pt x="46302" y="43616"/>
                </a:lnTo>
                <a:lnTo>
                  <a:pt x="46302" y="41226"/>
                </a:lnTo>
                <a:lnTo>
                  <a:pt x="48691" y="41226"/>
                </a:lnTo>
                <a:close/>
                <a:moveTo>
                  <a:pt x="48691" y="46152"/>
                </a:moveTo>
                <a:lnTo>
                  <a:pt x="46302" y="46152"/>
                </a:lnTo>
                <a:lnTo>
                  <a:pt x="46302" y="43764"/>
                </a:lnTo>
                <a:lnTo>
                  <a:pt x="48691" y="43764"/>
                </a:lnTo>
                <a:close/>
                <a:moveTo>
                  <a:pt x="48691" y="48691"/>
                </a:moveTo>
                <a:lnTo>
                  <a:pt x="46302" y="48691"/>
                </a:lnTo>
                <a:lnTo>
                  <a:pt x="46302" y="46302"/>
                </a:lnTo>
                <a:lnTo>
                  <a:pt x="48691" y="46302"/>
                </a:lnTo>
                <a:close/>
                <a:moveTo>
                  <a:pt x="48691" y="51228"/>
                </a:moveTo>
                <a:lnTo>
                  <a:pt x="46302" y="51228"/>
                </a:lnTo>
                <a:lnTo>
                  <a:pt x="46302" y="48839"/>
                </a:lnTo>
                <a:lnTo>
                  <a:pt x="48691" y="48839"/>
                </a:lnTo>
                <a:close/>
                <a:moveTo>
                  <a:pt x="48691" y="53765"/>
                </a:moveTo>
                <a:lnTo>
                  <a:pt x="46302" y="53765"/>
                </a:lnTo>
                <a:lnTo>
                  <a:pt x="46302" y="51376"/>
                </a:lnTo>
                <a:lnTo>
                  <a:pt x="48691" y="51376"/>
                </a:lnTo>
                <a:close/>
                <a:moveTo>
                  <a:pt x="48691" y="56303"/>
                </a:moveTo>
                <a:lnTo>
                  <a:pt x="46302" y="56303"/>
                </a:lnTo>
                <a:lnTo>
                  <a:pt x="46302" y="53914"/>
                </a:lnTo>
                <a:lnTo>
                  <a:pt x="48691" y="53914"/>
                </a:lnTo>
                <a:close/>
                <a:moveTo>
                  <a:pt x="48691" y="58840"/>
                </a:moveTo>
                <a:lnTo>
                  <a:pt x="46302" y="58840"/>
                </a:lnTo>
                <a:lnTo>
                  <a:pt x="46302" y="56451"/>
                </a:lnTo>
                <a:lnTo>
                  <a:pt x="48691" y="56451"/>
                </a:lnTo>
                <a:close/>
                <a:moveTo>
                  <a:pt x="46153" y="5554"/>
                </a:moveTo>
                <a:lnTo>
                  <a:pt x="43764" y="5554"/>
                </a:lnTo>
                <a:lnTo>
                  <a:pt x="43764" y="3165"/>
                </a:lnTo>
                <a:lnTo>
                  <a:pt x="46153" y="3165"/>
                </a:lnTo>
                <a:close/>
                <a:moveTo>
                  <a:pt x="46153" y="8092"/>
                </a:moveTo>
                <a:lnTo>
                  <a:pt x="43764" y="8092"/>
                </a:lnTo>
                <a:lnTo>
                  <a:pt x="43764" y="5703"/>
                </a:lnTo>
                <a:lnTo>
                  <a:pt x="46153" y="5703"/>
                </a:lnTo>
                <a:close/>
                <a:moveTo>
                  <a:pt x="46153" y="10629"/>
                </a:moveTo>
                <a:lnTo>
                  <a:pt x="43764" y="10629"/>
                </a:lnTo>
                <a:lnTo>
                  <a:pt x="43764" y="8240"/>
                </a:lnTo>
                <a:lnTo>
                  <a:pt x="46153" y="8240"/>
                </a:lnTo>
                <a:close/>
                <a:moveTo>
                  <a:pt x="46153" y="13166"/>
                </a:moveTo>
                <a:lnTo>
                  <a:pt x="43764" y="13166"/>
                </a:lnTo>
                <a:lnTo>
                  <a:pt x="43764" y="10777"/>
                </a:lnTo>
                <a:lnTo>
                  <a:pt x="46153" y="10777"/>
                </a:lnTo>
                <a:close/>
                <a:moveTo>
                  <a:pt x="46153" y="15704"/>
                </a:moveTo>
                <a:lnTo>
                  <a:pt x="43764" y="15704"/>
                </a:lnTo>
                <a:lnTo>
                  <a:pt x="43764" y="13316"/>
                </a:lnTo>
                <a:lnTo>
                  <a:pt x="46153" y="13316"/>
                </a:lnTo>
                <a:close/>
                <a:moveTo>
                  <a:pt x="46153" y="18242"/>
                </a:moveTo>
                <a:lnTo>
                  <a:pt x="43764" y="18242"/>
                </a:lnTo>
                <a:lnTo>
                  <a:pt x="43764" y="15853"/>
                </a:lnTo>
                <a:lnTo>
                  <a:pt x="46153" y="15853"/>
                </a:lnTo>
                <a:close/>
                <a:moveTo>
                  <a:pt x="46153" y="20778"/>
                </a:moveTo>
                <a:lnTo>
                  <a:pt x="43764" y="20778"/>
                </a:lnTo>
                <a:lnTo>
                  <a:pt x="43764" y="18389"/>
                </a:lnTo>
                <a:lnTo>
                  <a:pt x="46153" y="18389"/>
                </a:lnTo>
                <a:close/>
                <a:moveTo>
                  <a:pt x="46153" y="23316"/>
                </a:moveTo>
                <a:lnTo>
                  <a:pt x="43764" y="23316"/>
                </a:lnTo>
                <a:lnTo>
                  <a:pt x="43764" y="20928"/>
                </a:lnTo>
                <a:lnTo>
                  <a:pt x="46153" y="20928"/>
                </a:lnTo>
                <a:close/>
                <a:moveTo>
                  <a:pt x="46153" y="25854"/>
                </a:moveTo>
                <a:lnTo>
                  <a:pt x="43764" y="25854"/>
                </a:lnTo>
                <a:lnTo>
                  <a:pt x="43764" y="23465"/>
                </a:lnTo>
                <a:lnTo>
                  <a:pt x="46153" y="23465"/>
                </a:lnTo>
                <a:close/>
                <a:moveTo>
                  <a:pt x="46153" y="28391"/>
                </a:moveTo>
                <a:lnTo>
                  <a:pt x="43764" y="28391"/>
                </a:lnTo>
                <a:lnTo>
                  <a:pt x="43764" y="26002"/>
                </a:lnTo>
                <a:lnTo>
                  <a:pt x="46153" y="26002"/>
                </a:lnTo>
                <a:close/>
                <a:moveTo>
                  <a:pt x="46153" y="30928"/>
                </a:moveTo>
                <a:lnTo>
                  <a:pt x="43764" y="30928"/>
                </a:lnTo>
                <a:lnTo>
                  <a:pt x="43764" y="28540"/>
                </a:lnTo>
                <a:lnTo>
                  <a:pt x="46153" y="28540"/>
                </a:lnTo>
                <a:close/>
                <a:moveTo>
                  <a:pt x="46153" y="33466"/>
                </a:moveTo>
                <a:lnTo>
                  <a:pt x="43764" y="33466"/>
                </a:lnTo>
                <a:lnTo>
                  <a:pt x="43764" y="31077"/>
                </a:lnTo>
                <a:lnTo>
                  <a:pt x="46153" y="31077"/>
                </a:lnTo>
                <a:close/>
                <a:moveTo>
                  <a:pt x="46153" y="36003"/>
                </a:moveTo>
                <a:lnTo>
                  <a:pt x="43764" y="36003"/>
                </a:lnTo>
                <a:lnTo>
                  <a:pt x="43764" y="33614"/>
                </a:lnTo>
                <a:lnTo>
                  <a:pt x="46153" y="33614"/>
                </a:lnTo>
                <a:close/>
                <a:moveTo>
                  <a:pt x="46153" y="38540"/>
                </a:moveTo>
                <a:lnTo>
                  <a:pt x="43764" y="38540"/>
                </a:lnTo>
                <a:lnTo>
                  <a:pt x="43764" y="36152"/>
                </a:lnTo>
                <a:lnTo>
                  <a:pt x="46153" y="36152"/>
                </a:lnTo>
                <a:close/>
                <a:moveTo>
                  <a:pt x="46153" y="41079"/>
                </a:moveTo>
                <a:lnTo>
                  <a:pt x="43764" y="41079"/>
                </a:lnTo>
                <a:lnTo>
                  <a:pt x="43764" y="38690"/>
                </a:lnTo>
                <a:lnTo>
                  <a:pt x="46153" y="38690"/>
                </a:lnTo>
                <a:close/>
                <a:moveTo>
                  <a:pt x="46153" y="43616"/>
                </a:moveTo>
                <a:lnTo>
                  <a:pt x="43764" y="43616"/>
                </a:lnTo>
                <a:lnTo>
                  <a:pt x="43764" y="41226"/>
                </a:lnTo>
                <a:lnTo>
                  <a:pt x="46153" y="41226"/>
                </a:lnTo>
                <a:close/>
                <a:moveTo>
                  <a:pt x="46153" y="46152"/>
                </a:moveTo>
                <a:lnTo>
                  <a:pt x="43764" y="46152"/>
                </a:lnTo>
                <a:lnTo>
                  <a:pt x="43764" y="43764"/>
                </a:lnTo>
                <a:lnTo>
                  <a:pt x="46153" y="43764"/>
                </a:lnTo>
                <a:close/>
                <a:moveTo>
                  <a:pt x="46153" y="48691"/>
                </a:moveTo>
                <a:lnTo>
                  <a:pt x="43764" y="48691"/>
                </a:lnTo>
                <a:lnTo>
                  <a:pt x="43764" y="46302"/>
                </a:lnTo>
                <a:lnTo>
                  <a:pt x="46153" y="46302"/>
                </a:lnTo>
                <a:close/>
                <a:moveTo>
                  <a:pt x="46153" y="51228"/>
                </a:moveTo>
                <a:lnTo>
                  <a:pt x="43764" y="51228"/>
                </a:lnTo>
                <a:lnTo>
                  <a:pt x="43764" y="48839"/>
                </a:lnTo>
                <a:lnTo>
                  <a:pt x="46153" y="48839"/>
                </a:lnTo>
                <a:close/>
                <a:moveTo>
                  <a:pt x="46153" y="53765"/>
                </a:moveTo>
                <a:lnTo>
                  <a:pt x="43764" y="53765"/>
                </a:lnTo>
                <a:lnTo>
                  <a:pt x="43764" y="51376"/>
                </a:lnTo>
                <a:lnTo>
                  <a:pt x="46153" y="51376"/>
                </a:lnTo>
                <a:close/>
                <a:moveTo>
                  <a:pt x="46153" y="56303"/>
                </a:moveTo>
                <a:lnTo>
                  <a:pt x="43764" y="56303"/>
                </a:lnTo>
                <a:lnTo>
                  <a:pt x="43764" y="53914"/>
                </a:lnTo>
                <a:lnTo>
                  <a:pt x="46153" y="53914"/>
                </a:lnTo>
                <a:close/>
                <a:moveTo>
                  <a:pt x="46153" y="58840"/>
                </a:moveTo>
                <a:lnTo>
                  <a:pt x="43764" y="58840"/>
                </a:lnTo>
                <a:lnTo>
                  <a:pt x="43764" y="56451"/>
                </a:lnTo>
                <a:lnTo>
                  <a:pt x="46153" y="56451"/>
                </a:lnTo>
                <a:close/>
                <a:moveTo>
                  <a:pt x="43616" y="5554"/>
                </a:moveTo>
                <a:lnTo>
                  <a:pt x="41227" y="5554"/>
                </a:lnTo>
                <a:lnTo>
                  <a:pt x="41227" y="3165"/>
                </a:lnTo>
                <a:lnTo>
                  <a:pt x="43616" y="3165"/>
                </a:lnTo>
                <a:close/>
                <a:moveTo>
                  <a:pt x="43616" y="8092"/>
                </a:moveTo>
                <a:lnTo>
                  <a:pt x="41227" y="8092"/>
                </a:lnTo>
                <a:lnTo>
                  <a:pt x="41227" y="5703"/>
                </a:lnTo>
                <a:lnTo>
                  <a:pt x="43616" y="5703"/>
                </a:lnTo>
                <a:close/>
                <a:moveTo>
                  <a:pt x="43616" y="10629"/>
                </a:moveTo>
                <a:lnTo>
                  <a:pt x="41227" y="10629"/>
                </a:lnTo>
                <a:lnTo>
                  <a:pt x="41227" y="8240"/>
                </a:lnTo>
                <a:lnTo>
                  <a:pt x="43616" y="8240"/>
                </a:lnTo>
                <a:close/>
                <a:moveTo>
                  <a:pt x="43616" y="13166"/>
                </a:moveTo>
                <a:lnTo>
                  <a:pt x="41227" y="13166"/>
                </a:lnTo>
                <a:lnTo>
                  <a:pt x="41227" y="10777"/>
                </a:lnTo>
                <a:lnTo>
                  <a:pt x="43616" y="10777"/>
                </a:lnTo>
                <a:close/>
                <a:moveTo>
                  <a:pt x="43616" y="15704"/>
                </a:moveTo>
                <a:lnTo>
                  <a:pt x="41227" y="15704"/>
                </a:lnTo>
                <a:lnTo>
                  <a:pt x="41227" y="13316"/>
                </a:lnTo>
                <a:lnTo>
                  <a:pt x="43616" y="13316"/>
                </a:lnTo>
                <a:close/>
                <a:moveTo>
                  <a:pt x="43616" y="18242"/>
                </a:moveTo>
                <a:lnTo>
                  <a:pt x="41227" y="18242"/>
                </a:lnTo>
                <a:lnTo>
                  <a:pt x="41227" y="15853"/>
                </a:lnTo>
                <a:lnTo>
                  <a:pt x="43616" y="15853"/>
                </a:lnTo>
                <a:close/>
                <a:moveTo>
                  <a:pt x="43616" y="20778"/>
                </a:moveTo>
                <a:lnTo>
                  <a:pt x="41227" y="20778"/>
                </a:lnTo>
                <a:lnTo>
                  <a:pt x="41227" y="18389"/>
                </a:lnTo>
                <a:lnTo>
                  <a:pt x="43616" y="18389"/>
                </a:lnTo>
                <a:close/>
                <a:moveTo>
                  <a:pt x="43616" y="23316"/>
                </a:moveTo>
                <a:lnTo>
                  <a:pt x="41227" y="23316"/>
                </a:lnTo>
                <a:lnTo>
                  <a:pt x="41227" y="20928"/>
                </a:lnTo>
                <a:lnTo>
                  <a:pt x="43616" y="20928"/>
                </a:lnTo>
                <a:close/>
                <a:moveTo>
                  <a:pt x="43616" y="25854"/>
                </a:moveTo>
                <a:lnTo>
                  <a:pt x="41227" y="25854"/>
                </a:lnTo>
                <a:lnTo>
                  <a:pt x="41227" y="23465"/>
                </a:lnTo>
                <a:lnTo>
                  <a:pt x="43616" y="23465"/>
                </a:lnTo>
                <a:close/>
                <a:moveTo>
                  <a:pt x="43616" y="28391"/>
                </a:moveTo>
                <a:lnTo>
                  <a:pt x="41227" y="28391"/>
                </a:lnTo>
                <a:lnTo>
                  <a:pt x="41227" y="26002"/>
                </a:lnTo>
                <a:lnTo>
                  <a:pt x="43616" y="26002"/>
                </a:lnTo>
                <a:close/>
                <a:moveTo>
                  <a:pt x="43616" y="30928"/>
                </a:moveTo>
                <a:lnTo>
                  <a:pt x="41227" y="30928"/>
                </a:lnTo>
                <a:lnTo>
                  <a:pt x="41227" y="28540"/>
                </a:lnTo>
                <a:lnTo>
                  <a:pt x="43616" y="28540"/>
                </a:lnTo>
                <a:close/>
                <a:moveTo>
                  <a:pt x="43616" y="33466"/>
                </a:moveTo>
                <a:lnTo>
                  <a:pt x="41227" y="33466"/>
                </a:lnTo>
                <a:lnTo>
                  <a:pt x="41227" y="31077"/>
                </a:lnTo>
                <a:lnTo>
                  <a:pt x="43616" y="31077"/>
                </a:lnTo>
                <a:close/>
                <a:moveTo>
                  <a:pt x="43616" y="36003"/>
                </a:moveTo>
                <a:lnTo>
                  <a:pt x="41227" y="36003"/>
                </a:lnTo>
                <a:lnTo>
                  <a:pt x="41227" y="33614"/>
                </a:lnTo>
                <a:lnTo>
                  <a:pt x="43616" y="33614"/>
                </a:lnTo>
                <a:close/>
                <a:moveTo>
                  <a:pt x="43616" y="38540"/>
                </a:moveTo>
                <a:lnTo>
                  <a:pt x="41227" y="38540"/>
                </a:lnTo>
                <a:lnTo>
                  <a:pt x="41227" y="36152"/>
                </a:lnTo>
                <a:lnTo>
                  <a:pt x="43616" y="36152"/>
                </a:lnTo>
                <a:close/>
                <a:moveTo>
                  <a:pt x="43616" y="41079"/>
                </a:moveTo>
                <a:lnTo>
                  <a:pt x="41227" y="41079"/>
                </a:lnTo>
                <a:lnTo>
                  <a:pt x="41227" y="38690"/>
                </a:lnTo>
                <a:lnTo>
                  <a:pt x="43616" y="38690"/>
                </a:lnTo>
                <a:close/>
                <a:moveTo>
                  <a:pt x="43616" y="43616"/>
                </a:moveTo>
                <a:lnTo>
                  <a:pt x="41227" y="43616"/>
                </a:lnTo>
                <a:lnTo>
                  <a:pt x="41227" y="41226"/>
                </a:lnTo>
                <a:lnTo>
                  <a:pt x="43616" y="41226"/>
                </a:lnTo>
                <a:close/>
                <a:moveTo>
                  <a:pt x="43616" y="46152"/>
                </a:moveTo>
                <a:lnTo>
                  <a:pt x="41227" y="46152"/>
                </a:lnTo>
                <a:lnTo>
                  <a:pt x="41227" y="43764"/>
                </a:lnTo>
                <a:lnTo>
                  <a:pt x="43616" y="43764"/>
                </a:lnTo>
                <a:close/>
                <a:moveTo>
                  <a:pt x="43616" y="48691"/>
                </a:moveTo>
                <a:lnTo>
                  <a:pt x="41227" y="48691"/>
                </a:lnTo>
                <a:lnTo>
                  <a:pt x="41227" y="46302"/>
                </a:lnTo>
                <a:lnTo>
                  <a:pt x="43616" y="46302"/>
                </a:lnTo>
                <a:close/>
                <a:moveTo>
                  <a:pt x="43616" y="51228"/>
                </a:moveTo>
                <a:lnTo>
                  <a:pt x="41227" y="51228"/>
                </a:lnTo>
                <a:lnTo>
                  <a:pt x="41227" y="48839"/>
                </a:lnTo>
                <a:lnTo>
                  <a:pt x="43616" y="48839"/>
                </a:lnTo>
                <a:close/>
                <a:moveTo>
                  <a:pt x="43616" y="53765"/>
                </a:moveTo>
                <a:lnTo>
                  <a:pt x="41227" y="53765"/>
                </a:lnTo>
                <a:lnTo>
                  <a:pt x="41227" y="51376"/>
                </a:lnTo>
                <a:lnTo>
                  <a:pt x="43616" y="51376"/>
                </a:lnTo>
                <a:close/>
                <a:moveTo>
                  <a:pt x="43616" y="56303"/>
                </a:moveTo>
                <a:lnTo>
                  <a:pt x="41227" y="56303"/>
                </a:lnTo>
                <a:lnTo>
                  <a:pt x="41227" y="53914"/>
                </a:lnTo>
                <a:lnTo>
                  <a:pt x="43616" y="53914"/>
                </a:lnTo>
                <a:close/>
                <a:moveTo>
                  <a:pt x="43616" y="58840"/>
                </a:moveTo>
                <a:lnTo>
                  <a:pt x="41227" y="58840"/>
                </a:lnTo>
                <a:lnTo>
                  <a:pt x="41227" y="56451"/>
                </a:lnTo>
                <a:lnTo>
                  <a:pt x="43616" y="56451"/>
                </a:lnTo>
                <a:close/>
                <a:moveTo>
                  <a:pt x="41078" y="5554"/>
                </a:moveTo>
                <a:lnTo>
                  <a:pt x="38689" y="5554"/>
                </a:lnTo>
                <a:lnTo>
                  <a:pt x="38689" y="3165"/>
                </a:lnTo>
                <a:lnTo>
                  <a:pt x="41078" y="3165"/>
                </a:lnTo>
                <a:close/>
                <a:moveTo>
                  <a:pt x="41078" y="8092"/>
                </a:moveTo>
                <a:lnTo>
                  <a:pt x="38689" y="8092"/>
                </a:lnTo>
                <a:lnTo>
                  <a:pt x="38689" y="5703"/>
                </a:lnTo>
                <a:lnTo>
                  <a:pt x="41078" y="5703"/>
                </a:lnTo>
                <a:close/>
                <a:moveTo>
                  <a:pt x="41078" y="10629"/>
                </a:moveTo>
                <a:lnTo>
                  <a:pt x="38689" y="10629"/>
                </a:lnTo>
                <a:lnTo>
                  <a:pt x="38689" y="8240"/>
                </a:lnTo>
                <a:lnTo>
                  <a:pt x="41078" y="8240"/>
                </a:lnTo>
                <a:close/>
                <a:moveTo>
                  <a:pt x="41078" y="13166"/>
                </a:moveTo>
                <a:lnTo>
                  <a:pt x="38689" y="13166"/>
                </a:lnTo>
                <a:lnTo>
                  <a:pt x="38689" y="10777"/>
                </a:lnTo>
                <a:lnTo>
                  <a:pt x="41078" y="10777"/>
                </a:lnTo>
                <a:close/>
                <a:moveTo>
                  <a:pt x="41078" y="15704"/>
                </a:moveTo>
                <a:lnTo>
                  <a:pt x="38689" y="15704"/>
                </a:lnTo>
                <a:lnTo>
                  <a:pt x="38689" y="13316"/>
                </a:lnTo>
                <a:lnTo>
                  <a:pt x="41078" y="13316"/>
                </a:lnTo>
                <a:close/>
                <a:moveTo>
                  <a:pt x="41078" y="18242"/>
                </a:moveTo>
                <a:lnTo>
                  <a:pt x="38689" y="18242"/>
                </a:lnTo>
                <a:lnTo>
                  <a:pt x="38689" y="15853"/>
                </a:lnTo>
                <a:lnTo>
                  <a:pt x="41078" y="15853"/>
                </a:lnTo>
                <a:close/>
                <a:moveTo>
                  <a:pt x="41078" y="20778"/>
                </a:moveTo>
                <a:lnTo>
                  <a:pt x="38689" y="20778"/>
                </a:lnTo>
                <a:lnTo>
                  <a:pt x="38689" y="18389"/>
                </a:lnTo>
                <a:lnTo>
                  <a:pt x="41078" y="18389"/>
                </a:lnTo>
                <a:close/>
                <a:moveTo>
                  <a:pt x="41078" y="23316"/>
                </a:moveTo>
                <a:lnTo>
                  <a:pt x="38689" y="23316"/>
                </a:lnTo>
                <a:lnTo>
                  <a:pt x="38689" y="20928"/>
                </a:lnTo>
                <a:lnTo>
                  <a:pt x="41078" y="20928"/>
                </a:lnTo>
                <a:close/>
                <a:moveTo>
                  <a:pt x="41078" y="25854"/>
                </a:moveTo>
                <a:lnTo>
                  <a:pt x="38689" y="25854"/>
                </a:lnTo>
                <a:lnTo>
                  <a:pt x="38689" y="23465"/>
                </a:lnTo>
                <a:lnTo>
                  <a:pt x="41078" y="23465"/>
                </a:lnTo>
                <a:close/>
                <a:moveTo>
                  <a:pt x="41078" y="28391"/>
                </a:moveTo>
                <a:lnTo>
                  <a:pt x="38689" y="28391"/>
                </a:lnTo>
                <a:lnTo>
                  <a:pt x="38689" y="26002"/>
                </a:lnTo>
                <a:lnTo>
                  <a:pt x="41078" y="26002"/>
                </a:lnTo>
                <a:close/>
                <a:moveTo>
                  <a:pt x="41078" y="30928"/>
                </a:moveTo>
                <a:lnTo>
                  <a:pt x="38689" y="30928"/>
                </a:lnTo>
                <a:lnTo>
                  <a:pt x="38689" y="28540"/>
                </a:lnTo>
                <a:lnTo>
                  <a:pt x="41078" y="28540"/>
                </a:lnTo>
                <a:close/>
                <a:moveTo>
                  <a:pt x="41078" y="33466"/>
                </a:moveTo>
                <a:lnTo>
                  <a:pt x="38689" y="33466"/>
                </a:lnTo>
                <a:lnTo>
                  <a:pt x="38689" y="31077"/>
                </a:lnTo>
                <a:lnTo>
                  <a:pt x="41078" y="31077"/>
                </a:lnTo>
                <a:close/>
                <a:moveTo>
                  <a:pt x="41078" y="36003"/>
                </a:moveTo>
                <a:lnTo>
                  <a:pt x="38689" y="36003"/>
                </a:lnTo>
                <a:lnTo>
                  <a:pt x="38689" y="33614"/>
                </a:lnTo>
                <a:lnTo>
                  <a:pt x="41078" y="33614"/>
                </a:lnTo>
                <a:close/>
                <a:moveTo>
                  <a:pt x="41078" y="38540"/>
                </a:moveTo>
                <a:lnTo>
                  <a:pt x="38689" y="38540"/>
                </a:lnTo>
                <a:lnTo>
                  <a:pt x="38689" y="36152"/>
                </a:lnTo>
                <a:lnTo>
                  <a:pt x="41078" y="36152"/>
                </a:lnTo>
                <a:close/>
                <a:moveTo>
                  <a:pt x="41078" y="41079"/>
                </a:moveTo>
                <a:lnTo>
                  <a:pt x="38689" y="41079"/>
                </a:lnTo>
                <a:lnTo>
                  <a:pt x="38689" y="38690"/>
                </a:lnTo>
                <a:lnTo>
                  <a:pt x="41078" y="38690"/>
                </a:lnTo>
                <a:close/>
                <a:moveTo>
                  <a:pt x="41078" y="43616"/>
                </a:moveTo>
                <a:lnTo>
                  <a:pt x="38689" y="43616"/>
                </a:lnTo>
                <a:lnTo>
                  <a:pt x="38689" y="41226"/>
                </a:lnTo>
                <a:lnTo>
                  <a:pt x="41078" y="41226"/>
                </a:lnTo>
                <a:close/>
                <a:moveTo>
                  <a:pt x="41078" y="46152"/>
                </a:moveTo>
                <a:lnTo>
                  <a:pt x="38689" y="46152"/>
                </a:lnTo>
                <a:lnTo>
                  <a:pt x="38689" y="43764"/>
                </a:lnTo>
                <a:lnTo>
                  <a:pt x="41078" y="43764"/>
                </a:lnTo>
                <a:close/>
                <a:moveTo>
                  <a:pt x="41078" y="48691"/>
                </a:moveTo>
                <a:lnTo>
                  <a:pt x="38689" y="48691"/>
                </a:lnTo>
                <a:lnTo>
                  <a:pt x="38689" y="46302"/>
                </a:lnTo>
                <a:lnTo>
                  <a:pt x="41078" y="46302"/>
                </a:lnTo>
                <a:close/>
                <a:moveTo>
                  <a:pt x="41078" y="51228"/>
                </a:moveTo>
                <a:lnTo>
                  <a:pt x="38689" y="51228"/>
                </a:lnTo>
                <a:lnTo>
                  <a:pt x="38689" y="48839"/>
                </a:lnTo>
                <a:lnTo>
                  <a:pt x="41078" y="48839"/>
                </a:lnTo>
                <a:close/>
                <a:moveTo>
                  <a:pt x="41078" y="53765"/>
                </a:moveTo>
                <a:lnTo>
                  <a:pt x="38689" y="53765"/>
                </a:lnTo>
                <a:lnTo>
                  <a:pt x="38689" y="51376"/>
                </a:lnTo>
                <a:lnTo>
                  <a:pt x="41078" y="51376"/>
                </a:lnTo>
                <a:close/>
                <a:moveTo>
                  <a:pt x="41078" y="56303"/>
                </a:moveTo>
                <a:lnTo>
                  <a:pt x="38689" y="56303"/>
                </a:lnTo>
                <a:lnTo>
                  <a:pt x="38689" y="53914"/>
                </a:lnTo>
                <a:lnTo>
                  <a:pt x="41078" y="53914"/>
                </a:lnTo>
                <a:close/>
                <a:moveTo>
                  <a:pt x="41078" y="58840"/>
                </a:moveTo>
                <a:lnTo>
                  <a:pt x="38689" y="58840"/>
                </a:lnTo>
                <a:lnTo>
                  <a:pt x="38689" y="56451"/>
                </a:lnTo>
                <a:lnTo>
                  <a:pt x="41078" y="56451"/>
                </a:lnTo>
                <a:close/>
                <a:moveTo>
                  <a:pt x="38541" y="5554"/>
                </a:moveTo>
                <a:lnTo>
                  <a:pt x="36152" y="5554"/>
                </a:lnTo>
                <a:lnTo>
                  <a:pt x="36152" y="3165"/>
                </a:lnTo>
                <a:lnTo>
                  <a:pt x="38541" y="3165"/>
                </a:lnTo>
                <a:close/>
                <a:moveTo>
                  <a:pt x="38541" y="8092"/>
                </a:moveTo>
                <a:lnTo>
                  <a:pt x="36152" y="8092"/>
                </a:lnTo>
                <a:lnTo>
                  <a:pt x="36152" y="5703"/>
                </a:lnTo>
                <a:lnTo>
                  <a:pt x="38541" y="5703"/>
                </a:lnTo>
                <a:close/>
                <a:moveTo>
                  <a:pt x="38541" y="10629"/>
                </a:moveTo>
                <a:lnTo>
                  <a:pt x="36152" y="10629"/>
                </a:lnTo>
                <a:lnTo>
                  <a:pt x="36152" y="8240"/>
                </a:lnTo>
                <a:lnTo>
                  <a:pt x="38541" y="8240"/>
                </a:lnTo>
                <a:close/>
                <a:moveTo>
                  <a:pt x="38541" y="13166"/>
                </a:moveTo>
                <a:lnTo>
                  <a:pt x="36152" y="13166"/>
                </a:lnTo>
                <a:lnTo>
                  <a:pt x="36152" y="10777"/>
                </a:lnTo>
                <a:lnTo>
                  <a:pt x="38541" y="10777"/>
                </a:lnTo>
                <a:close/>
                <a:moveTo>
                  <a:pt x="38541" y="15704"/>
                </a:moveTo>
                <a:lnTo>
                  <a:pt x="36152" y="15704"/>
                </a:lnTo>
                <a:lnTo>
                  <a:pt x="36152" y="13316"/>
                </a:lnTo>
                <a:lnTo>
                  <a:pt x="38541" y="13316"/>
                </a:lnTo>
                <a:close/>
                <a:moveTo>
                  <a:pt x="38541" y="18242"/>
                </a:moveTo>
                <a:lnTo>
                  <a:pt x="36152" y="18242"/>
                </a:lnTo>
                <a:lnTo>
                  <a:pt x="36152" y="15853"/>
                </a:lnTo>
                <a:lnTo>
                  <a:pt x="38541" y="15853"/>
                </a:lnTo>
                <a:close/>
                <a:moveTo>
                  <a:pt x="38541" y="20778"/>
                </a:moveTo>
                <a:lnTo>
                  <a:pt x="36152" y="20778"/>
                </a:lnTo>
                <a:lnTo>
                  <a:pt x="36152" y="18389"/>
                </a:lnTo>
                <a:lnTo>
                  <a:pt x="38541" y="18389"/>
                </a:lnTo>
                <a:close/>
                <a:moveTo>
                  <a:pt x="38541" y="23316"/>
                </a:moveTo>
                <a:lnTo>
                  <a:pt x="36152" y="23316"/>
                </a:lnTo>
                <a:lnTo>
                  <a:pt x="36152" y="20928"/>
                </a:lnTo>
                <a:lnTo>
                  <a:pt x="38541" y="20928"/>
                </a:lnTo>
                <a:close/>
                <a:moveTo>
                  <a:pt x="38541" y="25854"/>
                </a:moveTo>
                <a:lnTo>
                  <a:pt x="36152" y="25854"/>
                </a:lnTo>
                <a:lnTo>
                  <a:pt x="36152" y="23465"/>
                </a:lnTo>
                <a:lnTo>
                  <a:pt x="38541" y="23465"/>
                </a:lnTo>
                <a:close/>
                <a:moveTo>
                  <a:pt x="38541" y="28391"/>
                </a:moveTo>
                <a:lnTo>
                  <a:pt x="36152" y="28391"/>
                </a:lnTo>
                <a:lnTo>
                  <a:pt x="36152" y="26002"/>
                </a:lnTo>
                <a:lnTo>
                  <a:pt x="38541" y="26002"/>
                </a:lnTo>
                <a:close/>
                <a:moveTo>
                  <a:pt x="38541" y="30928"/>
                </a:moveTo>
                <a:lnTo>
                  <a:pt x="36152" y="30928"/>
                </a:lnTo>
                <a:lnTo>
                  <a:pt x="36152" y="28540"/>
                </a:lnTo>
                <a:lnTo>
                  <a:pt x="38541" y="28540"/>
                </a:lnTo>
                <a:close/>
                <a:moveTo>
                  <a:pt x="38541" y="33466"/>
                </a:moveTo>
                <a:lnTo>
                  <a:pt x="36152" y="33466"/>
                </a:lnTo>
                <a:lnTo>
                  <a:pt x="36152" y="31077"/>
                </a:lnTo>
                <a:lnTo>
                  <a:pt x="38541" y="31077"/>
                </a:lnTo>
                <a:close/>
                <a:moveTo>
                  <a:pt x="38541" y="36003"/>
                </a:moveTo>
                <a:lnTo>
                  <a:pt x="36152" y="36003"/>
                </a:lnTo>
                <a:lnTo>
                  <a:pt x="36152" y="33614"/>
                </a:lnTo>
                <a:lnTo>
                  <a:pt x="38541" y="33614"/>
                </a:lnTo>
                <a:close/>
                <a:moveTo>
                  <a:pt x="38541" y="38540"/>
                </a:moveTo>
                <a:lnTo>
                  <a:pt x="36152" y="38540"/>
                </a:lnTo>
                <a:lnTo>
                  <a:pt x="36152" y="36152"/>
                </a:lnTo>
                <a:lnTo>
                  <a:pt x="38541" y="36152"/>
                </a:lnTo>
                <a:close/>
                <a:moveTo>
                  <a:pt x="38541" y="41079"/>
                </a:moveTo>
                <a:lnTo>
                  <a:pt x="36152" y="41079"/>
                </a:lnTo>
                <a:lnTo>
                  <a:pt x="36152" y="38690"/>
                </a:lnTo>
                <a:lnTo>
                  <a:pt x="38541" y="38690"/>
                </a:lnTo>
                <a:close/>
                <a:moveTo>
                  <a:pt x="38541" y="43616"/>
                </a:moveTo>
                <a:lnTo>
                  <a:pt x="36152" y="43616"/>
                </a:lnTo>
                <a:lnTo>
                  <a:pt x="36152" y="41226"/>
                </a:lnTo>
                <a:lnTo>
                  <a:pt x="38541" y="41226"/>
                </a:lnTo>
                <a:close/>
                <a:moveTo>
                  <a:pt x="38541" y="46152"/>
                </a:moveTo>
                <a:lnTo>
                  <a:pt x="36152" y="46152"/>
                </a:lnTo>
                <a:lnTo>
                  <a:pt x="36152" y="43764"/>
                </a:lnTo>
                <a:lnTo>
                  <a:pt x="38541" y="43764"/>
                </a:lnTo>
                <a:close/>
                <a:moveTo>
                  <a:pt x="38541" y="48691"/>
                </a:moveTo>
                <a:lnTo>
                  <a:pt x="36152" y="48691"/>
                </a:lnTo>
                <a:lnTo>
                  <a:pt x="36152" y="46302"/>
                </a:lnTo>
                <a:lnTo>
                  <a:pt x="38541" y="46302"/>
                </a:lnTo>
                <a:close/>
                <a:moveTo>
                  <a:pt x="38541" y="51228"/>
                </a:moveTo>
                <a:lnTo>
                  <a:pt x="36152" y="51228"/>
                </a:lnTo>
                <a:lnTo>
                  <a:pt x="36152" y="48839"/>
                </a:lnTo>
                <a:lnTo>
                  <a:pt x="38541" y="48839"/>
                </a:lnTo>
                <a:close/>
                <a:moveTo>
                  <a:pt x="38541" y="53765"/>
                </a:moveTo>
                <a:lnTo>
                  <a:pt x="36152" y="53765"/>
                </a:lnTo>
                <a:lnTo>
                  <a:pt x="36152" y="51376"/>
                </a:lnTo>
                <a:lnTo>
                  <a:pt x="38541" y="51376"/>
                </a:lnTo>
                <a:close/>
                <a:moveTo>
                  <a:pt x="38541" y="56303"/>
                </a:moveTo>
                <a:lnTo>
                  <a:pt x="36152" y="56303"/>
                </a:lnTo>
                <a:lnTo>
                  <a:pt x="36152" y="53914"/>
                </a:lnTo>
                <a:lnTo>
                  <a:pt x="38541" y="53914"/>
                </a:lnTo>
                <a:close/>
                <a:moveTo>
                  <a:pt x="38541" y="58840"/>
                </a:moveTo>
                <a:lnTo>
                  <a:pt x="36152" y="58840"/>
                </a:lnTo>
                <a:lnTo>
                  <a:pt x="36152" y="56451"/>
                </a:lnTo>
                <a:lnTo>
                  <a:pt x="38541" y="56451"/>
                </a:lnTo>
                <a:close/>
                <a:moveTo>
                  <a:pt x="36004" y="5554"/>
                </a:moveTo>
                <a:lnTo>
                  <a:pt x="33615" y="5554"/>
                </a:lnTo>
                <a:lnTo>
                  <a:pt x="33615" y="3165"/>
                </a:lnTo>
                <a:lnTo>
                  <a:pt x="36004" y="3165"/>
                </a:lnTo>
                <a:close/>
                <a:moveTo>
                  <a:pt x="36004" y="8092"/>
                </a:moveTo>
                <a:lnTo>
                  <a:pt x="33615" y="8092"/>
                </a:lnTo>
                <a:lnTo>
                  <a:pt x="33615" y="5703"/>
                </a:lnTo>
                <a:lnTo>
                  <a:pt x="36004" y="5703"/>
                </a:lnTo>
                <a:close/>
                <a:moveTo>
                  <a:pt x="36004" y="10629"/>
                </a:moveTo>
                <a:lnTo>
                  <a:pt x="33615" y="10629"/>
                </a:lnTo>
                <a:lnTo>
                  <a:pt x="33615" y="8240"/>
                </a:lnTo>
                <a:lnTo>
                  <a:pt x="36004" y="8240"/>
                </a:lnTo>
                <a:close/>
                <a:moveTo>
                  <a:pt x="36004" y="13166"/>
                </a:moveTo>
                <a:lnTo>
                  <a:pt x="33615" y="13166"/>
                </a:lnTo>
                <a:lnTo>
                  <a:pt x="33615" y="10777"/>
                </a:lnTo>
                <a:lnTo>
                  <a:pt x="36004" y="10777"/>
                </a:lnTo>
                <a:close/>
                <a:moveTo>
                  <a:pt x="36004" y="15704"/>
                </a:moveTo>
                <a:lnTo>
                  <a:pt x="33615" y="15704"/>
                </a:lnTo>
                <a:lnTo>
                  <a:pt x="33615" y="13316"/>
                </a:lnTo>
                <a:lnTo>
                  <a:pt x="36004" y="13316"/>
                </a:lnTo>
                <a:close/>
                <a:moveTo>
                  <a:pt x="36004" y="18242"/>
                </a:moveTo>
                <a:lnTo>
                  <a:pt x="33615" y="18242"/>
                </a:lnTo>
                <a:lnTo>
                  <a:pt x="33615" y="15853"/>
                </a:lnTo>
                <a:lnTo>
                  <a:pt x="36004" y="15853"/>
                </a:lnTo>
                <a:close/>
                <a:moveTo>
                  <a:pt x="36004" y="20778"/>
                </a:moveTo>
                <a:lnTo>
                  <a:pt x="33615" y="20778"/>
                </a:lnTo>
                <a:lnTo>
                  <a:pt x="33615" y="18389"/>
                </a:lnTo>
                <a:lnTo>
                  <a:pt x="36004" y="18389"/>
                </a:lnTo>
                <a:close/>
                <a:moveTo>
                  <a:pt x="36004" y="23316"/>
                </a:moveTo>
                <a:lnTo>
                  <a:pt x="33615" y="23316"/>
                </a:lnTo>
                <a:lnTo>
                  <a:pt x="33615" y="20928"/>
                </a:lnTo>
                <a:lnTo>
                  <a:pt x="36004" y="20928"/>
                </a:lnTo>
                <a:close/>
                <a:moveTo>
                  <a:pt x="36004" y="25854"/>
                </a:moveTo>
                <a:lnTo>
                  <a:pt x="33615" y="25854"/>
                </a:lnTo>
                <a:lnTo>
                  <a:pt x="33615" y="23465"/>
                </a:lnTo>
                <a:lnTo>
                  <a:pt x="36004" y="23465"/>
                </a:lnTo>
                <a:close/>
                <a:moveTo>
                  <a:pt x="36004" y="28391"/>
                </a:moveTo>
                <a:lnTo>
                  <a:pt x="33615" y="28391"/>
                </a:lnTo>
                <a:lnTo>
                  <a:pt x="33615" y="26002"/>
                </a:lnTo>
                <a:lnTo>
                  <a:pt x="36004" y="26002"/>
                </a:lnTo>
                <a:close/>
                <a:moveTo>
                  <a:pt x="36004" y="30928"/>
                </a:moveTo>
                <a:lnTo>
                  <a:pt x="33615" y="30928"/>
                </a:lnTo>
                <a:lnTo>
                  <a:pt x="33615" y="28540"/>
                </a:lnTo>
                <a:lnTo>
                  <a:pt x="36004" y="28540"/>
                </a:lnTo>
                <a:close/>
                <a:moveTo>
                  <a:pt x="36004" y="33466"/>
                </a:moveTo>
                <a:lnTo>
                  <a:pt x="33615" y="33466"/>
                </a:lnTo>
                <a:lnTo>
                  <a:pt x="33615" y="31077"/>
                </a:lnTo>
                <a:lnTo>
                  <a:pt x="36004" y="31077"/>
                </a:lnTo>
                <a:close/>
                <a:moveTo>
                  <a:pt x="36004" y="36003"/>
                </a:moveTo>
                <a:lnTo>
                  <a:pt x="33615" y="36003"/>
                </a:lnTo>
                <a:lnTo>
                  <a:pt x="33615" y="33614"/>
                </a:lnTo>
                <a:lnTo>
                  <a:pt x="36004" y="33614"/>
                </a:lnTo>
                <a:close/>
                <a:moveTo>
                  <a:pt x="36004" y="38540"/>
                </a:moveTo>
                <a:lnTo>
                  <a:pt x="33615" y="38540"/>
                </a:lnTo>
                <a:lnTo>
                  <a:pt x="33615" y="36152"/>
                </a:lnTo>
                <a:lnTo>
                  <a:pt x="36004" y="36152"/>
                </a:lnTo>
                <a:close/>
                <a:moveTo>
                  <a:pt x="36004" y="41079"/>
                </a:moveTo>
                <a:lnTo>
                  <a:pt x="33615" y="41079"/>
                </a:lnTo>
                <a:lnTo>
                  <a:pt x="33615" y="38690"/>
                </a:lnTo>
                <a:lnTo>
                  <a:pt x="36004" y="38690"/>
                </a:lnTo>
                <a:close/>
                <a:moveTo>
                  <a:pt x="36004" y="43616"/>
                </a:moveTo>
                <a:lnTo>
                  <a:pt x="33615" y="43616"/>
                </a:lnTo>
                <a:lnTo>
                  <a:pt x="33615" y="41226"/>
                </a:lnTo>
                <a:lnTo>
                  <a:pt x="36004" y="41226"/>
                </a:lnTo>
                <a:close/>
                <a:moveTo>
                  <a:pt x="36004" y="46152"/>
                </a:moveTo>
                <a:lnTo>
                  <a:pt x="33615" y="46152"/>
                </a:lnTo>
                <a:lnTo>
                  <a:pt x="33615" y="43764"/>
                </a:lnTo>
                <a:lnTo>
                  <a:pt x="36004" y="43764"/>
                </a:lnTo>
                <a:close/>
                <a:moveTo>
                  <a:pt x="36004" y="48691"/>
                </a:moveTo>
                <a:lnTo>
                  <a:pt x="33615" y="48691"/>
                </a:lnTo>
                <a:lnTo>
                  <a:pt x="33615" y="46302"/>
                </a:lnTo>
                <a:lnTo>
                  <a:pt x="36004" y="46302"/>
                </a:lnTo>
                <a:close/>
                <a:moveTo>
                  <a:pt x="36004" y="51228"/>
                </a:moveTo>
                <a:lnTo>
                  <a:pt x="33615" y="51228"/>
                </a:lnTo>
                <a:lnTo>
                  <a:pt x="33615" y="48839"/>
                </a:lnTo>
                <a:lnTo>
                  <a:pt x="36004" y="48839"/>
                </a:lnTo>
                <a:close/>
                <a:moveTo>
                  <a:pt x="36004" y="53765"/>
                </a:moveTo>
                <a:lnTo>
                  <a:pt x="33615" y="53765"/>
                </a:lnTo>
                <a:lnTo>
                  <a:pt x="33615" y="51376"/>
                </a:lnTo>
                <a:lnTo>
                  <a:pt x="36004" y="51376"/>
                </a:lnTo>
                <a:close/>
                <a:moveTo>
                  <a:pt x="36004" y="56303"/>
                </a:moveTo>
                <a:lnTo>
                  <a:pt x="33615" y="56303"/>
                </a:lnTo>
                <a:lnTo>
                  <a:pt x="33615" y="53914"/>
                </a:lnTo>
                <a:lnTo>
                  <a:pt x="36004" y="53914"/>
                </a:lnTo>
                <a:close/>
                <a:moveTo>
                  <a:pt x="36004" y="58840"/>
                </a:moveTo>
                <a:lnTo>
                  <a:pt x="33615" y="58840"/>
                </a:lnTo>
                <a:lnTo>
                  <a:pt x="33615" y="56451"/>
                </a:lnTo>
                <a:lnTo>
                  <a:pt x="36004" y="56451"/>
                </a:lnTo>
                <a:close/>
                <a:moveTo>
                  <a:pt x="33466" y="5554"/>
                </a:moveTo>
                <a:lnTo>
                  <a:pt x="31077" y="5554"/>
                </a:lnTo>
                <a:lnTo>
                  <a:pt x="31077" y="3165"/>
                </a:lnTo>
                <a:lnTo>
                  <a:pt x="33466" y="3165"/>
                </a:lnTo>
                <a:close/>
                <a:moveTo>
                  <a:pt x="33466" y="8092"/>
                </a:moveTo>
                <a:lnTo>
                  <a:pt x="31077" y="8092"/>
                </a:lnTo>
                <a:lnTo>
                  <a:pt x="31077" y="5703"/>
                </a:lnTo>
                <a:lnTo>
                  <a:pt x="33466" y="5703"/>
                </a:lnTo>
                <a:close/>
                <a:moveTo>
                  <a:pt x="33466" y="10629"/>
                </a:moveTo>
                <a:lnTo>
                  <a:pt x="31077" y="10629"/>
                </a:lnTo>
                <a:lnTo>
                  <a:pt x="31077" y="8240"/>
                </a:lnTo>
                <a:lnTo>
                  <a:pt x="33466" y="8240"/>
                </a:lnTo>
                <a:close/>
                <a:moveTo>
                  <a:pt x="33466" y="13166"/>
                </a:moveTo>
                <a:lnTo>
                  <a:pt x="31077" y="13166"/>
                </a:lnTo>
                <a:lnTo>
                  <a:pt x="31077" y="10777"/>
                </a:lnTo>
                <a:lnTo>
                  <a:pt x="33466" y="10777"/>
                </a:lnTo>
                <a:close/>
                <a:moveTo>
                  <a:pt x="33466" y="15704"/>
                </a:moveTo>
                <a:lnTo>
                  <a:pt x="31077" y="15704"/>
                </a:lnTo>
                <a:lnTo>
                  <a:pt x="31077" y="13316"/>
                </a:lnTo>
                <a:lnTo>
                  <a:pt x="33466" y="13316"/>
                </a:lnTo>
                <a:close/>
                <a:moveTo>
                  <a:pt x="33466" y="18242"/>
                </a:moveTo>
                <a:lnTo>
                  <a:pt x="31077" y="18242"/>
                </a:lnTo>
                <a:lnTo>
                  <a:pt x="31077" y="15853"/>
                </a:lnTo>
                <a:lnTo>
                  <a:pt x="33466" y="15853"/>
                </a:lnTo>
                <a:close/>
                <a:moveTo>
                  <a:pt x="33466" y="20778"/>
                </a:moveTo>
                <a:lnTo>
                  <a:pt x="31077" y="20778"/>
                </a:lnTo>
                <a:lnTo>
                  <a:pt x="31077" y="18389"/>
                </a:lnTo>
                <a:lnTo>
                  <a:pt x="33466" y="18389"/>
                </a:lnTo>
                <a:close/>
                <a:moveTo>
                  <a:pt x="33466" y="23316"/>
                </a:moveTo>
                <a:lnTo>
                  <a:pt x="31077" y="23316"/>
                </a:lnTo>
                <a:lnTo>
                  <a:pt x="31077" y="20928"/>
                </a:lnTo>
                <a:lnTo>
                  <a:pt x="33466" y="20928"/>
                </a:lnTo>
                <a:close/>
                <a:moveTo>
                  <a:pt x="33466" y="25854"/>
                </a:moveTo>
                <a:lnTo>
                  <a:pt x="31077" y="25854"/>
                </a:lnTo>
                <a:lnTo>
                  <a:pt x="31077" y="23465"/>
                </a:lnTo>
                <a:lnTo>
                  <a:pt x="33466" y="23465"/>
                </a:lnTo>
                <a:close/>
                <a:moveTo>
                  <a:pt x="33466" y="28391"/>
                </a:moveTo>
                <a:lnTo>
                  <a:pt x="31077" y="28391"/>
                </a:lnTo>
                <a:lnTo>
                  <a:pt x="31077" y="26002"/>
                </a:lnTo>
                <a:lnTo>
                  <a:pt x="33466" y="26002"/>
                </a:lnTo>
                <a:close/>
                <a:moveTo>
                  <a:pt x="33466" y="30928"/>
                </a:moveTo>
                <a:lnTo>
                  <a:pt x="31077" y="30928"/>
                </a:lnTo>
                <a:lnTo>
                  <a:pt x="31077" y="28540"/>
                </a:lnTo>
                <a:lnTo>
                  <a:pt x="33466" y="28540"/>
                </a:lnTo>
                <a:close/>
                <a:moveTo>
                  <a:pt x="33466" y="33466"/>
                </a:moveTo>
                <a:lnTo>
                  <a:pt x="31077" y="33466"/>
                </a:lnTo>
                <a:lnTo>
                  <a:pt x="31077" y="31077"/>
                </a:lnTo>
                <a:lnTo>
                  <a:pt x="33466" y="31077"/>
                </a:lnTo>
                <a:close/>
                <a:moveTo>
                  <a:pt x="33466" y="36003"/>
                </a:moveTo>
                <a:lnTo>
                  <a:pt x="31077" y="36003"/>
                </a:lnTo>
                <a:lnTo>
                  <a:pt x="31077" y="33614"/>
                </a:lnTo>
                <a:lnTo>
                  <a:pt x="33466" y="33614"/>
                </a:lnTo>
                <a:close/>
                <a:moveTo>
                  <a:pt x="33466" y="38540"/>
                </a:moveTo>
                <a:lnTo>
                  <a:pt x="31077" y="38540"/>
                </a:lnTo>
                <a:lnTo>
                  <a:pt x="31077" y="36152"/>
                </a:lnTo>
                <a:lnTo>
                  <a:pt x="33466" y="36152"/>
                </a:lnTo>
                <a:close/>
                <a:moveTo>
                  <a:pt x="33466" y="41079"/>
                </a:moveTo>
                <a:lnTo>
                  <a:pt x="31077" y="41079"/>
                </a:lnTo>
                <a:lnTo>
                  <a:pt x="31077" y="38690"/>
                </a:lnTo>
                <a:lnTo>
                  <a:pt x="33466" y="38690"/>
                </a:lnTo>
                <a:close/>
                <a:moveTo>
                  <a:pt x="33466" y="43616"/>
                </a:moveTo>
                <a:lnTo>
                  <a:pt x="31077" y="43616"/>
                </a:lnTo>
                <a:lnTo>
                  <a:pt x="31077" y="41226"/>
                </a:lnTo>
                <a:lnTo>
                  <a:pt x="33466" y="41226"/>
                </a:lnTo>
                <a:close/>
                <a:moveTo>
                  <a:pt x="33466" y="46152"/>
                </a:moveTo>
                <a:lnTo>
                  <a:pt x="31077" y="46152"/>
                </a:lnTo>
                <a:lnTo>
                  <a:pt x="31077" y="43764"/>
                </a:lnTo>
                <a:lnTo>
                  <a:pt x="33466" y="43764"/>
                </a:lnTo>
                <a:close/>
                <a:moveTo>
                  <a:pt x="33466" y="48691"/>
                </a:moveTo>
                <a:lnTo>
                  <a:pt x="31077" y="48691"/>
                </a:lnTo>
                <a:lnTo>
                  <a:pt x="31077" y="46302"/>
                </a:lnTo>
                <a:lnTo>
                  <a:pt x="33466" y="46302"/>
                </a:lnTo>
                <a:close/>
                <a:moveTo>
                  <a:pt x="33466" y="51228"/>
                </a:moveTo>
                <a:lnTo>
                  <a:pt x="31077" y="51228"/>
                </a:lnTo>
                <a:lnTo>
                  <a:pt x="31077" y="48839"/>
                </a:lnTo>
                <a:lnTo>
                  <a:pt x="33466" y="48839"/>
                </a:lnTo>
                <a:close/>
                <a:moveTo>
                  <a:pt x="33466" y="53765"/>
                </a:moveTo>
                <a:lnTo>
                  <a:pt x="31077" y="53765"/>
                </a:lnTo>
                <a:lnTo>
                  <a:pt x="31077" y="51376"/>
                </a:lnTo>
                <a:lnTo>
                  <a:pt x="33466" y="51376"/>
                </a:lnTo>
                <a:close/>
                <a:moveTo>
                  <a:pt x="33466" y="56303"/>
                </a:moveTo>
                <a:lnTo>
                  <a:pt x="31077" y="56303"/>
                </a:lnTo>
                <a:lnTo>
                  <a:pt x="31077" y="53914"/>
                </a:lnTo>
                <a:lnTo>
                  <a:pt x="33466" y="53914"/>
                </a:lnTo>
                <a:close/>
                <a:moveTo>
                  <a:pt x="33466" y="58840"/>
                </a:moveTo>
                <a:lnTo>
                  <a:pt x="31077" y="58840"/>
                </a:lnTo>
                <a:lnTo>
                  <a:pt x="31077" y="56451"/>
                </a:lnTo>
                <a:lnTo>
                  <a:pt x="33466" y="56451"/>
                </a:lnTo>
                <a:close/>
                <a:moveTo>
                  <a:pt x="30928" y="5554"/>
                </a:moveTo>
                <a:lnTo>
                  <a:pt x="28540" y="5554"/>
                </a:lnTo>
                <a:lnTo>
                  <a:pt x="28540" y="3165"/>
                </a:lnTo>
                <a:lnTo>
                  <a:pt x="30928" y="3165"/>
                </a:lnTo>
                <a:close/>
                <a:moveTo>
                  <a:pt x="30928" y="8092"/>
                </a:moveTo>
                <a:lnTo>
                  <a:pt x="28540" y="8092"/>
                </a:lnTo>
                <a:lnTo>
                  <a:pt x="28540" y="5703"/>
                </a:lnTo>
                <a:lnTo>
                  <a:pt x="30928" y="5703"/>
                </a:lnTo>
                <a:close/>
                <a:moveTo>
                  <a:pt x="30928" y="10629"/>
                </a:moveTo>
                <a:lnTo>
                  <a:pt x="28540" y="10629"/>
                </a:lnTo>
                <a:lnTo>
                  <a:pt x="28540" y="8240"/>
                </a:lnTo>
                <a:lnTo>
                  <a:pt x="30928" y="8240"/>
                </a:lnTo>
                <a:close/>
                <a:moveTo>
                  <a:pt x="30928" y="13166"/>
                </a:moveTo>
                <a:lnTo>
                  <a:pt x="28540" y="13166"/>
                </a:lnTo>
                <a:lnTo>
                  <a:pt x="28540" y="10777"/>
                </a:lnTo>
                <a:lnTo>
                  <a:pt x="30928" y="10777"/>
                </a:lnTo>
                <a:close/>
                <a:moveTo>
                  <a:pt x="30928" y="15704"/>
                </a:moveTo>
                <a:lnTo>
                  <a:pt x="28540" y="15704"/>
                </a:lnTo>
                <a:lnTo>
                  <a:pt x="28540" y="13316"/>
                </a:lnTo>
                <a:lnTo>
                  <a:pt x="30928" y="13316"/>
                </a:lnTo>
                <a:close/>
                <a:moveTo>
                  <a:pt x="30928" y="18242"/>
                </a:moveTo>
                <a:lnTo>
                  <a:pt x="28540" y="18242"/>
                </a:lnTo>
                <a:lnTo>
                  <a:pt x="28540" y="15853"/>
                </a:lnTo>
                <a:lnTo>
                  <a:pt x="30928" y="15853"/>
                </a:lnTo>
                <a:close/>
                <a:moveTo>
                  <a:pt x="30928" y="20778"/>
                </a:moveTo>
                <a:lnTo>
                  <a:pt x="28540" y="20778"/>
                </a:lnTo>
                <a:lnTo>
                  <a:pt x="28540" y="18389"/>
                </a:lnTo>
                <a:lnTo>
                  <a:pt x="30928" y="18389"/>
                </a:lnTo>
                <a:close/>
                <a:moveTo>
                  <a:pt x="30928" y="23316"/>
                </a:moveTo>
                <a:lnTo>
                  <a:pt x="28540" y="23316"/>
                </a:lnTo>
                <a:lnTo>
                  <a:pt x="28540" y="20928"/>
                </a:lnTo>
                <a:lnTo>
                  <a:pt x="30928" y="20928"/>
                </a:lnTo>
                <a:close/>
                <a:moveTo>
                  <a:pt x="30928" y="25854"/>
                </a:moveTo>
                <a:lnTo>
                  <a:pt x="28540" y="25854"/>
                </a:lnTo>
                <a:lnTo>
                  <a:pt x="28540" y="23465"/>
                </a:lnTo>
                <a:lnTo>
                  <a:pt x="30928" y="23465"/>
                </a:lnTo>
                <a:close/>
                <a:moveTo>
                  <a:pt x="30928" y="28391"/>
                </a:moveTo>
                <a:lnTo>
                  <a:pt x="28540" y="28391"/>
                </a:lnTo>
                <a:lnTo>
                  <a:pt x="28540" y="26002"/>
                </a:lnTo>
                <a:lnTo>
                  <a:pt x="30928" y="26002"/>
                </a:lnTo>
                <a:close/>
                <a:moveTo>
                  <a:pt x="30928" y="30928"/>
                </a:moveTo>
                <a:lnTo>
                  <a:pt x="28540" y="30928"/>
                </a:lnTo>
                <a:lnTo>
                  <a:pt x="28540" y="28540"/>
                </a:lnTo>
                <a:lnTo>
                  <a:pt x="30928" y="28540"/>
                </a:lnTo>
                <a:close/>
                <a:moveTo>
                  <a:pt x="30928" y="33466"/>
                </a:moveTo>
                <a:lnTo>
                  <a:pt x="28540" y="33466"/>
                </a:lnTo>
                <a:lnTo>
                  <a:pt x="28540" y="31077"/>
                </a:lnTo>
                <a:lnTo>
                  <a:pt x="30928" y="31077"/>
                </a:lnTo>
                <a:close/>
                <a:moveTo>
                  <a:pt x="30928" y="36003"/>
                </a:moveTo>
                <a:lnTo>
                  <a:pt x="28540" y="36003"/>
                </a:lnTo>
                <a:lnTo>
                  <a:pt x="28540" y="33614"/>
                </a:lnTo>
                <a:lnTo>
                  <a:pt x="30928" y="33614"/>
                </a:lnTo>
                <a:close/>
                <a:moveTo>
                  <a:pt x="30928" y="38540"/>
                </a:moveTo>
                <a:lnTo>
                  <a:pt x="28540" y="38540"/>
                </a:lnTo>
                <a:lnTo>
                  <a:pt x="28540" y="36152"/>
                </a:lnTo>
                <a:lnTo>
                  <a:pt x="30928" y="36152"/>
                </a:lnTo>
                <a:close/>
                <a:moveTo>
                  <a:pt x="30928" y="41079"/>
                </a:moveTo>
                <a:lnTo>
                  <a:pt x="28540" y="41079"/>
                </a:lnTo>
                <a:lnTo>
                  <a:pt x="28540" y="38690"/>
                </a:lnTo>
                <a:lnTo>
                  <a:pt x="30928" y="38690"/>
                </a:lnTo>
                <a:close/>
                <a:moveTo>
                  <a:pt x="30928" y="43616"/>
                </a:moveTo>
                <a:lnTo>
                  <a:pt x="28540" y="43616"/>
                </a:lnTo>
                <a:lnTo>
                  <a:pt x="28540" y="41226"/>
                </a:lnTo>
                <a:lnTo>
                  <a:pt x="30928" y="41226"/>
                </a:lnTo>
                <a:close/>
                <a:moveTo>
                  <a:pt x="30928" y="46152"/>
                </a:moveTo>
                <a:lnTo>
                  <a:pt x="28540" y="46152"/>
                </a:lnTo>
                <a:lnTo>
                  <a:pt x="28540" y="43764"/>
                </a:lnTo>
                <a:lnTo>
                  <a:pt x="30928" y="43764"/>
                </a:lnTo>
                <a:close/>
                <a:moveTo>
                  <a:pt x="30928" y="48691"/>
                </a:moveTo>
                <a:lnTo>
                  <a:pt x="28540" y="48691"/>
                </a:lnTo>
                <a:lnTo>
                  <a:pt x="28540" y="46302"/>
                </a:lnTo>
                <a:lnTo>
                  <a:pt x="30928" y="46302"/>
                </a:lnTo>
                <a:close/>
                <a:moveTo>
                  <a:pt x="30928" y="51228"/>
                </a:moveTo>
                <a:lnTo>
                  <a:pt x="28540" y="51228"/>
                </a:lnTo>
                <a:lnTo>
                  <a:pt x="28540" y="48839"/>
                </a:lnTo>
                <a:lnTo>
                  <a:pt x="30928" y="48839"/>
                </a:lnTo>
                <a:close/>
                <a:moveTo>
                  <a:pt x="30928" y="53765"/>
                </a:moveTo>
                <a:lnTo>
                  <a:pt x="28540" y="53765"/>
                </a:lnTo>
                <a:lnTo>
                  <a:pt x="28540" y="51376"/>
                </a:lnTo>
                <a:lnTo>
                  <a:pt x="30928" y="51376"/>
                </a:lnTo>
                <a:close/>
                <a:moveTo>
                  <a:pt x="30928" y="56303"/>
                </a:moveTo>
                <a:lnTo>
                  <a:pt x="28540" y="56303"/>
                </a:lnTo>
                <a:lnTo>
                  <a:pt x="28540" y="53914"/>
                </a:lnTo>
                <a:lnTo>
                  <a:pt x="30928" y="53914"/>
                </a:lnTo>
                <a:close/>
                <a:moveTo>
                  <a:pt x="30928" y="58840"/>
                </a:moveTo>
                <a:lnTo>
                  <a:pt x="28540" y="58840"/>
                </a:lnTo>
                <a:lnTo>
                  <a:pt x="28540" y="56451"/>
                </a:lnTo>
                <a:lnTo>
                  <a:pt x="30928" y="56451"/>
                </a:lnTo>
                <a:close/>
                <a:moveTo>
                  <a:pt x="28391" y="5554"/>
                </a:moveTo>
                <a:lnTo>
                  <a:pt x="26002" y="5554"/>
                </a:lnTo>
                <a:lnTo>
                  <a:pt x="26002" y="3165"/>
                </a:lnTo>
                <a:lnTo>
                  <a:pt x="28391" y="3165"/>
                </a:lnTo>
                <a:close/>
                <a:moveTo>
                  <a:pt x="28391" y="8092"/>
                </a:moveTo>
                <a:lnTo>
                  <a:pt x="26002" y="8092"/>
                </a:lnTo>
                <a:lnTo>
                  <a:pt x="26002" y="5703"/>
                </a:lnTo>
                <a:lnTo>
                  <a:pt x="28391" y="5703"/>
                </a:lnTo>
                <a:close/>
                <a:moveTo>
                  <a:pt x="28391" y="10629"/>
                </a:moveTo>
                <a:lnTo>
                  <a:pt x="26002" y="10629"/>
                </a:lnTo>
                <a:lnTo>
                  <a:pt x="26002" y="8240"/>
                </a:lnTo>
                <a:lnTo>
                  <a:pt x="28391" y="8240"/>
                </a:lnTo>
                <a:close/>
                <a:moveTo>
                  <a:pt x="28391" y="13166"/>
                </a:moveTo>
                <a:lnTo>
                  <a:pt x="26002" y="13166"/>
                </a:lnTo>
                <a:lnTo>
                  <a:pt x="26002" y="10777"/>
                </a:lnTo>
                <a:lnTo>
                  <a:pt x="28391" y="10777"/>
                </a:lnTo>
                <a:close/>
                <a:moveTo>
                  <a:pt x="28391" y="15704"/>
                </a:moveTo>
                <a:lnTo>
                  <a:pt x="26002" y="15704"/>
                </a:lnTo>
                <a:lnTo>
                  <a:pt x="26002" y="13316"/>
                </a:lnTo>
                <a:lnTo>
                  <a:pt x="28391" y="13316"/>
                </a:lnTo>
                <a:close/>
                <a:moveTo>
                  <a:pt x="28391" y="18242"/>
                </a:moveTo>
                <a:lnTo>
                  <a:pt x="26002" y="18242"/>
                </a:lnTo>
                <a:lnTo>
                  <a:pt x="26002" y="15853"/>
                </a:lnTo>
                <a:lnTo>
                  <a:pt x="28391" y="15853"/>
                </a:lnTo>
                <a:close/>
                <a:moveTo>
                  <a:pt x="28391" y="20778"/>
                </a:moveTo>
                <a:lnTo>
                  <a:pt x="26002" y="20778"/>
                </a:lnTo>
                <a:lnTo>
                  <a:pt x="26002" y="18389"/>
                </a:lnTo>
                <a:lnTo>
                  <a:pt x="28391" y="18389"/>
                </a:lnTo>
                <a:close/>
                <a:moveTo>
                  <a:pt x="28391" y="23316"/>
                </a:moveTo>
                <a:lnTo>
                  <a:pt x="26002" y="23316"/>
                </a:lnTo>
                <a:lnTo>
                  <a:pt x="26002" y="20928"/>
                </a:lnTo>
                <a:lnTo>
                  <a:pt x="28391" y="20928"/>
                </a:lnTo>
                <a:close/>
                <a:moveTo>
                  <a:pt x="28391" y="25854"/>
                </a:moveTo>
                <a:lnTo>
                  <a:pt x="26002" y="25854"/>
                </a:lnTo>
                <a:lnTo>
                  <a:pt x="26002" y="23465"/>
                </a:lnTo>
                <a:lnTo>
                  <a:pt x="28391" y="23465"/>
                </a:lnTo>
                <a:close/>
                <a:moveTo>
                  <a:pt x="28391" y="28391"/>
                </a:moveTo>
                <a:lnTo>
                  <a:pt x="26002" y="28391"/>
                </a:lnTo>
                <a:lnTo>
                  <a:pt x="26002" y="26002"/>
                </a:lnTo>
                <a:lnTo>
                  <a:pt x="28391" y="26002"/>
                </a:lnTo>
                <a:close/>
                <a:moveTo>
                  <a:pt x="28391" y="30928"/>
                </a:moveTo>
                <a:lnTo>
                  <a:pt x="26002" y="30928"/>
                </a:lnTo>
                <a:lnTo>
                  <a:pt x="26002" y="28540"/>
                </a:lnTo>
                <a:lnTo>
                  <a:pt x="28391" y="28540"/>
                </a:lnTo>
                <a:close/>
                <a:moveTo>
                  <a:pt x="28391" y="33466"/>
                </a:moveTo>
                <a:lnTo>
                  <a:pt x="26002" y="33466"/>
                </a:lnTo>
                <a:lnTo>
                  <a:pt x="26002" y="31077"/>
                </a:lnTo>
                <a:lnTo>
                  <a:pt x="28391" y="31077"/>
                </a:lnTo>
                <a:close/>
                <a:moveTo>
                  <a:pt x="28391" y="36003"/>
                </a:moveTo>
                <a:lnTo>
                  <a:pt x="26002" y="36003"/>
                </a:lnTo>
                <a:lnTo>
                  <a:pt x="26002" y="33614"/>
                </a:lnTo>
                <a:lnTo>
                  <a:pt x="28391" y="33614"/>
                </a:lnTo>
                <a:close/>
                <a:moveTo>
                  <a:pt x="28391" y="38540"/>
                </a:moveTo>
                <a:lnTo>
                  <a:pt x="26002" y="38540"/>
                </a:lnTo>
                <a:lnTo>
                  <a:pt x="26002" y="36152"/>
                </a:lnTo>
                <a:lnTo>
                  <a:pt x="28391" y="36152"/>
                </a:lnTo>
                <a:close/>
                <a:moveTo>
                  <a:pt x="28391" y="41079"/>
                </a:moveTo>
                <a:lnTo>
                  <a:pt x="26002" y="41079"/>
                </a:lnTo>
                <a:lnTo>
                  <a:pt x="26002" y="38690"/>
                </a:lnTo>
                <a:lnTo>
                  <a:pt x="28391" y="38690"/>
                </a:lnTo>
                <a:close/>
                <a:moveTo>
                  <a:pt x="28391" y="43616"/>
                </a:moveTo>
                <a:lnTo>
                  <a:pt x="26002" y="43616"/>
                </a:lnTo>
                <a:lnTo>
                  <a:pt x="26002" y="41226"/>
                </a:lnTo>
                <a:lnTo>
                  <a:pt x="28391" y="41226"/>
                </a:lnTo>
                <a:close/>
                <a:moveTo>
                  <a:pt x="28391" y="46152"/>
                </a:moveTo>
                <a:lnTo>
                  <a:pt x="26002" y="46152"/>
                </a:lnTo>
                <a:lnTo>
                  <a:pt x="26002" y="43764"/>
                </a:lnTo>
                <a:lnTo>
                  <a:pt x="28391" y="43764"/>
                </a:lnTo>
                <a:close/>
                <a:moveTo>
                  <a:pt x="28391" y="48691"/>
                </a:moveTo>
                <a:lnTo>
                  <a:pt x="26002" y="48691"/>
                </a:lnTo>
                <a:lnTo>
                  <a:pt x="26002" y="46302"/>
                </a:lnTo>
                <a:lnTo>
                  <a:pt x="28391" y="46302"/>
                </a:lnTo>
                <a:close/>
                <a:moveTo>
                  <a:pt x="28391" y="51228"/>
                </a:moveTo>
                <a:lnTo>
                  <a:pt x="26002" y="51228"/>
                </a:lnTo>
                <a:lnTo>
                  <a:pt x="26002" y="48839"/>
                </a:lnTo>
                <a:lnTo>
                  <a:pt x="28391" y="48839"/>
                </a:lnTo>
                <a:close/>
                <a:moveTo>
                  <a:pt x="28391" y="53765"/>
                </a:moveTo>
                <a:lnTo>
                  <a:pt x="26002" y="53765"/>
                </a:lnTo>
                <a:lnTo>
                  <a:pt x="26002" y="51376"/>
                </a:lnTo>
                <a:lnTo>
                  <a:pt x="28391" y="51376"/>
                </a:lnTo>
                <a:close/>
                <a:moveTo>
                  <a:pt x="28391" y="56303"/>
                </a:moveTo>
                <a:lnTo>
                  <a:pt x="26002" y="56303"/>
                </a:lnTo>
                <a:lnTo>
                  <a:pt x="26002" y="53914"/>
                </a:lnTo>
                <a:lnTo>
                  <a:pt x="28391" y="53914"/>
                </a:lnTo>
                <a:close/>
                <a:moveTo>
                  <a:pt x="28391" y="58840"/>
                </a:moveTo>
                <a:lnTo>
                  <a:pt x="26002" y="58840"/>
                </a:lnTo>
                <a:lnTo>
                  <a:pt x="26002" y="56451"/>
                </a:lnTo>
                <a:lnTo>
                  <a:pt x="28391" y="56451"/>
                </a:lnTo>
                <a:close/>
                <a:moveTo>
                  <a:pt x="25854" y="5554"/>
                </a:moveTo>
                <a:lnTo>
                  <a:pt x="23465" y="5554"/>
                </a:lnTo>
                <a:lnTo>
                  <a:pt x="23465" y="3165"/>
                </a:lnTo>
                <a:lnTo>
                  <a:pt x="25854" y="3165"/>
                </a:lnTo>
                <a:close/>
                <a:moveTo>
                  <a:pt x="25854" y="8092"/>
                </a:moveTo>
                <a:lnTo>
                  <a:pt x="23465" y="8092"/>
                </a:lnTo>
                <a:lnTo>
                  <a:pt x="23465" y="5703"/>
                </a:lnTo>
                <a:lnTo>
                  <a:pt x="25854" y="5703"/>
                </a:lnTo>
                <a:close/>
                <a:moveTo>
                  <a:pt x="25854" y="10629"/>
                </a:moveTo>
                <a:lnTo>
                  <a:pt x="23465" y="10629"/>
                </a:lnTo>
                <a:lnTo>
                  <a:pt x="23465" y="8240"/>
                </a:lnTo>
                <a:lnTo>
                  <a:pt x="25854" y="8240"/>
                </a:lnTo>
                <a:close/>
                <a:moveTo>
                  <a:pt x="25854" y="13166"/>
                </a:moveTo>
                <a:lnTo>
                  <a:pt x="23465" y="13166"/>
                </a:lnTo>
                <a:lnTo>
                  <a:pt x="23465" y="10777"/>
                </a:lnTo>
                <a:lnTo>
                  <a:pt x="25854" y="10777"/>
                </a:lnTo>
                <a:close/>
                <a:moveTo>
                  <a:pt x="25854" y="15704"/>
                </a:moveTo>
                <a:lnTo>
                  <a:pt x="23465" y="15704"/>
                </a:lnTo>
                <a:lnTo>
                  <a:pt x="23465" y="13316"/>
                </a:lnTo>
                <a:lnTo>
                  <a:pt x="25854" y="13316"/>
                </a:lnTo>
                <a:close/>
                <a:moveTo>
                  <a:pt x="25854" y="18242"/>
                </a:moveTo>
                <a:lnTo>
                  <a:pt x="23465" y="18242"/>
                </a:lnTo>
                <a:lnTo>
                  <a:pt x="23465" y="15853"/>
                </a:lnTo>
                <a:lnTo>
                  <a:pt x="25854" y="15853"/>
                </a:lnTo>
                <a:close/>
                <a:moveTo>
                  <a:pt x="25854" y="20778"/>
                </a:moveTo>
                <a:lnTo>
                  <a:pt x="23465" y="20778"/>
                </a:lnTo>
                <a:lnTo>
                  <a:pt x="23465" y="18389"/>
                </a:lnTo>
                <a:lnTo>
                  <a:pt x="25854" y="18389"/>
                </a:lnTo>
                <a:close/>
                <a:moveTo>
                  <a:pt x="25854" y="23316"/>
                </a:moveTo>
                <a:lnTo>
                  <a:pt x="23465" y="23316"/>
                </a:lnTo>
                <a:lnTo>
                  <a:pt x="23465" y="20928"/>
                </a:lnTo>
                <a:lnTo>
                  <a:pt x="25854" y="20928"/>
                </a:lnTo>
                <a:close/>
                <a:moveTo>
                  <a:pt x="25854" y="25854"/>
                </a:moveTo>
                <a:lnTo>
                  <a:pt x="23465" y="25854"/>
                </a:lnTo>
                <a:lnTo>
                  <a:pt x="23465" y="23465"/>
                </a:lnTo>
                <a:lnTo>
                  <a:pt x="25854" y="23465"/>
                </a:lnTo>
                <a:close/>
                <a:moveTo>
                  <a:pt x="25854" y="28391"/>
                </a:moveTo>
                <a:lnTo>
                  <a:pt x="23465" y="28391"/>
                </a:lnTo>
                <a:lnTo>
                  <a:pt x="23465" y="26002"/>
                </a:lnTo>
                <a:lnTo>
                  <a:pt x="25854" y="26002"/>
                </a:lnTo>
                <a:close/>
                <a:moveTo>
                  <a:pt x="25854" y="30928"/>
                </a:moveTo>
                <a:lnTo>
                  <a:pt x="23465" y="30928"/>
                </a:lnTo>
                <a:lnTo>
                  <a:pt x="23465" y="28540"/>
                </a:lnTo>
                <a:lnTo>
                  <a:pt x="25854" y="28540"/>
                </a:lnTo>
                <a:close/>
                <a:moveTo>
                  <a:pt x="25854" y="33466"/>
                </a:moveTo>
                <a:lnTo>
                  <a:pt x="23465" y="33466"/>
                </a:lnTo>
                <a:lnTo>
                  <a:pt x="23465" y="31077"/>
                </a:lnTo>
                <a:lnTo>
                  <a:pt x="25854" y="31077"/>
                </a:lnTo>
                <a:close/>
                <a:moveTo>
                  <a:pt x="25854" y="36003"/>
                </a:moveTo>
                <a:lnTo>
                  <a:pt x="23465" y="36003"/>
                </a:lnTo>
                <a:lnTo>
                  <a:pt x="23465" y="33614"/>
                </a:lnTo>
                <a:lnTo>
                  <a:pt x="25854" y="33614"/>
                </a:lnTo>
                <a:close/>
                <a:moveTo>
                  <a:pt x="25854" y="38540"/>
                </a:moveTo>
                <a:lnTo>
                  <a:pt x="23465" y="38540"/>
                </a:lnTo>
                <a:lnTo>
                  <a:pt x="23465" y="36152"/>
                </a:lnTo>
                <a:lnTo>
                  <a:pt x="25854" y="36152"/>
                </a:lnTo>
                <a:close/>
                <a:moveTo>
                  <a:pt x="25854" y="41079"/>
                </a:moveTo>
                <a:lnTo>
                  <a:pt x="23465" y="41079"/>
                </a:lnTo>
                <a:lnTo>
                  <a:pt x="23465" y="38690"/>
                </a:lnTo>
                <a:lnTo>
                  <a:pt x="25854" y="38690"/>
                </a:lnTo>
                <a:close/>
                <a:moveTo>
                  <a:pt x="25854" y="43616"/>
                </a:moveTo>
                <a:lnTo>
                  <a:pt x="23465" y="43616"/>
                </a:lnTo>
                <a:lnTo>
                  <a:pt x="23465" y="41226"/>
                </a:lnTo>
                <a:lnTo>
                  <a:pt x="25854" y="41226"/>
                </a:lnTo>
                <a:close/>
                <a:moveTo>
                  <a:pt x="25854" y="46152"/>
                </a:moveTo>
                <a:lnTo>
                  <a:pt x="23465" y="46152"/>
                </a:lnTo>
                <a:lnTo>
                  <a:pt x="23465" y="43764"/>
                </a:lnTo>
                <a:lnTo>
                  <a:pt x="25854" y="43764"/>
                </a:lnTo>
                <a:close/>
                <a:moveTo>
                  <a:pt x="25854" y="48691"/>
                </a:moveTo>
                <a:lnTo>
                  <a:pt x="23465" y="48691"/>
                </a:lnTo>
                <a:lnTo>
                  <a:pt x="23465" y="46302"/>
                </a:lnTo>
                <a:lnTo>
                  <a:pt x="25854" y="46302"/>
                </a:lnTo>
                <a:close/>
                <a:moveTo>
                  <a:pt x="25854" y="51228"/>
                </a:moveTo>
                <a:lnTo>
                  <a:pt x="23465" y="51228"/>
                </a:lnTo>
                <a:lnTo>
                  <a:pt x="23465" y="48839"/>
                </a:lnTo>
                <a:lnTo>
                  <a:pt x="25854" y="48839"/>
                </a:lnTo>
                <a:close/>
                <a:moveTo>
                  <a:pt x="25854" y="53765"/>
                </a:moveTo>
                <a:lnTo>
                  <a:pt x="23465" y="53765"/>
                </a:lnTo>
                <a:lnTo>
                  <a:pt x="23465" y="51376"/>
                </a:lnTo>
                <a:lnTo>
                  <a:pt x="25854" y="51376"/>
                </a:lnTo>
                <a:close/>
                <a:moveTo>
                  <a:pt x="25854" y="56303"/>
                </a:moveTo>
                <a:lnTo>
                  <a:pt x="23465" y="56303"/>
                </a:lnTo>
                <a:lnTo>
                  <a:pt x="23465" y="53914"/>
                </a:lnTo>
                <a:lnTo>
                  <a:pt x="25854" y="53914"/>
                </a:lnTo>
                <a:close/>
                <a:moveTo>
                  <a:pt x="25854" y="58840"/>
                </a:moveTo>
                <a:lnTo>
                  <a:pt x="23465" y="58840"/>
                </a:lnTo>
                <a:lnTo>
                  <a:pt x="23465" y="56451"/>
                </a:lnTo>
                <a:lnTo>
                  <a:pt x="25854" y="56451"/>
                </a:lnTo>
                <a:close/>
                <a:moveTo>
                  <a:pt x="23316" y="5554"/>
                </a:moveTo>
                <a:lnTo>
                  <a:pt x="20928" y="5554"/>
                </a:lnTo>
                <a:lnTo>
                  <a:pt x="20928" y="3165"/>
                </a:lnTo>
                <a:lnTo>
                  <a:pt x="23316" y="3165"/>
                </a:lnTo>
                <a:close/>
                <a:moveTo>
                  <a:pt x="23316" y="8092"/>
                </a:moveTo>
                <a:lnTo>
                  <a:pt x="20928" y="8092"/>
                </a:lnTo>
                <a:lnTo>
                  <a:pt x="20928" y="5703"/>
                </a:lnTo>
                <a:lnTo>
                  <a:pt x="23316" y="5703"/>
                </a:lnTo>
                <a:close/>
                <a:moveTo>
                  <a:pt x="23316" y="10629"/>
                </a:moveTo>
                <a:lnTo>
                  <a:pt x="20928" y="10629"/>
                </a:lnTo>
                <a:lnTo>
                  <a:pt x="20928" y="8240"/>
                </a:lnTo>
                <a:lnTo>
                  <a:pt x="23316" y="8240"/>
                </a:lnTo>
                <a:close/>
                <a:moveTo>
                  <a:pt x="23316" y="13166"/>
                </a:moveTo>
                <a:lnTo>
                  <a:pt x="20928" y="13166"/>
                </a:lnTo>
                <a:lnTo>
                  <a:pt x="20928" y="10777"/>
                </a:lnTo>
                <a:lnTo>
                  <a:pt x="23316" y="10777"/>
                </a:lnTo>
                <a:close/>
                <a:moveTo>
                  <a:pt x="23316" y="15704"/>
                </a:moveTo>
                <a:lnTo>
                  <a:pt x="20928" y="15704"/>
                </a:lnTo>
                <a:lnTo>
                  <a:pt x="20928" y="13316"/>
                </a:lnTo>
                <a:lnTo>
                  <a:pt x="23316" y="13316"/>
                </a:lnTo>
                <a:close/>
                <a:moveTo>
                  <a:pt x="23316" y="18242"/>
                </a:moveTo>
                <a:lnTo>
                  <a:pt x="20928" y="18242"/>
                </a:lnTo>
                <a:lnTo>
                  <a:pt x="20928" y="15853"/>
                </a:lnTo>
                <a:lnTo>
                  <a:pt x="23316" y="15853"/>
                </a:lnTo>
                <a:close/>
                <a:moveTo>
                  <a:pt x="23316" y="20778"/>
                </a:moveTo>
                <a:lnTo>
                  <a:pt x="20928" y="20778"/>
                </a:lnTo>
                <a:lnTo>
                  <a:pt x="20928" y="18389"/>
                </a:lnTo>
                <a:lnTo>
                  <a:pt x="23316" y="18389"/>
                </a:lnTo>
                <a:close/>
                <a:moveTo>
                  <a:pt x="23316" y="23316"/>
                </a:moveTo>
                <a:lnTo>
                  <a:pt x="20928" y="23316"/>
                </a:lnTo>
                <a:lnTo>
                  <a:pt x="20928" y="20928"/>
                </a:lnTo>
                <a:lnTo>
                  <a:pt x="23316" y="20928"/>
                </a:lnTo>
                <a:close/>
                <a:moveTo>
                  <a:pt x="23316" y="25854"/>
                </a:moveTo>
                <a:lnTo>
                  <a:pt x="20928" y="25854"/>
                </a:lnTo>
                <a:lnTo>
                  <a:pt x="20928" y="23465"/>
                </a:lnTo>
                <a:lnTo>
                  <a:pt x="23316" y="23465"/>
                </a:lnTo>
                <a:close/>
                <a:moveTo>
                  <a:pt x="23316" y="28391"/>
                </a:moveTo>
                <a:lnTo>
                  <a:pt x="20928" y="28391"/>
                </a:lnTo>
                <a:lnTo>
                  <a:pt x="20928" y="26002"/>
                </a:lnTo>
                <a:lnTo>
                  <a:pt x="23316" y="26002"/>
                </a:lnTo>
                <a:close/>
                <a:moveTo>
                  <a:pt x="23316" y="30928"/>
                </a:moveTo>
                <a:lnTo>
                  <a:pt x="20928" y="30928"/>
                </a:lnTo>
                <a:lnTo>
                  <a:pt x="20928" y="28540"/>
                </a:lnTo>
                <a:lnTo>
                  <a:pt x="23316" y="28540"/>
                </a:lnTo>
                <a:close/>
                <a:moveTo>
                  <a:pt x="23316" y="33466"/>
                </a:moveTo>
                <a:lnTo>
                  <a:pt x="20928" y="33466"/>
                </a:lnTo>
                <a:lnTo>
                  <a:pt x="20928" y="31077"/>
                </a:lnTo>
                <a:lnTo>
                  <a:pt x="23316" y="31077"/>
                </a:lnTo>
                <a:close/>
                <a:moveTo>
                  <a:pt x="23316" y="36003"/>
                </a:moveTo>
                <a:lnTo>
                  <a:pt x="20928" y="36003"/>
                </a:lnTo>
                <a:lnTo>
                  <a:pt x="20928" y="33614"/>
                </a:lnTo>
                <a:lnTo>
                  <a:pt x="23316" y="33614"/>
                </a:lnTo>
                <a:close/>
                <a:moveTo>
                  <a:pt x="23316" y="38540"/>
                </a:moveTo>
                <a:lnTo>
                  <a:pt x="20928" y="38540"/>
                </a:lnTo>
                <a:lnTo>
                  <a:pt x="20928" y="36152"/>
                </a:lnTo>
                <a:lnTo>
                  <a:pt x="23316" y="36152"/>
                </a:lnTo>
                <a:close/>
                <a:moveTo>
                  <a:pt x="23316" y="41079"/>
                </a:moveTo>
                <a:lnTo>
                  <a:pt x="20928" y="41079"/>
                </a:lnTo>
                <a:lnTo>
                  <a:pt x="20928" y="38690"/>
                </a:lnTo>
                <a:lnTo>
                  <a:pt x="23316" y="38690"/>
                </a:lnTo>
                <a:close/>
                <a:moveTo>
                  <a:pt x="23316" y="43616"/>
                </a:moveTo>
                <a:lnTo>
                  <a:pt x="20928" y="43616"/>
                </a:lnTo>
                <a:lnTo>
                  <a:pt x="20928" y="41226"/>
                </a:lnTo>
                <a:lnTo>
                  <a:pt x="23316" y="41226"/>
                </a:lnTo>
                <a:close/>
                <a:moveTo>
                  <a:pt x="23316" y="46152"/>
                </a:moveTo>
                <a:lnTo>
                  <a:pt x="20928" y="46152"/>
                </a:lnTo>
                <a:lnTo>
                  <a:pt x="20928" y="43764"/>
                </a:lnTo>
                <a:lnTo>
                  <a:pt x="23316" y="43764"/>
                </a:lnTo>
                <a:close/>
                <a:moveTo>
                  <a:pt x="23316" y="48691"/>
                </a:moveTo>
                <a:lnTo>
                  <a:pt x="20928" y="48691"/>
                </a:lnTo>
                <a:lnTo>
                  <a:pt x="20928" y="46302"/>
                </a:lnTo>
                <a:lnTo>
                  <a:pt x="23316" y="46302"/>
                </a:lnTo>
                <a:close/>
                <a:moveTo>
                  <a:pt x="23316" y="51228"/>
                </a:moveTo>
                <a:lnTo>
                  <a:pt x="20928" y="51228"/>
                </a:lnTo>
                <a:lnTo>
                  <a:pt x="20928" y="48839"/>
                </a:lnTo>
                <a:lnTo>
                  <a:pt x="23316" y="48839"/>
                </a:lnTo>
                <a:close/>
                <a:moveTo>
                  <a:pt x="23316" y="53765"/>
                </a:moveTo>
                <a:lnTo>
                  <a:pt x="20928" y="53765"/>
                </a:lnTo>
                <a:lnTo>
                  <a:pt x="20928" y="51376"/>
                </a:lnTo>
                <a:lnTo>
                  <a:pt x="23316" y="51376"/>
                </a:lnTo>
                <a:close/>
                <a:moveTo>
                  <a:pt x="23316" y="56303"/>
                </a:moveTo>
                <a:lnTo>
                  <a:pt x="20928" y="56303"/>
                </a:lnTo>
                <a:lnTo>
                  <a:pt x="20928" y="53914"/>
                </a:lnTo>
                <a:lnTo>
                  <a:pt x="23316" y="53914"/>
                </a:lnTo>
                <a:close/>
                <a:moveTo>
                  <a:pt x="23316" y="58840"/>
                </a:moveTo>
                <a:lnTo>
                  <a:pt x="20928" y="58840"/>
                </a:lnTo>
                <a:lnTo>
                  <a:pt x="20928" y="56451"/>
                </a:lnTo>
                <a:lnTo>
                  <a:pt x="23316" y="56451"/>
                </a:lnTo>
                <a:close/>
                <a:moveTo>
                  <a:pt x="20779" y="5554"/>
                </a:moveTo>
                <a:lnTo>
                  <a:pt x="18390" y="5554"/>
                </a:lnTo>
                <a:lnTo>
                  <a:pt x="18390" y="3165"/>
                </a:lnTo>
                <a:lnTo>
                  <a:pt x="20779" y="3165"/>
                </a:lnTo>
                <a:close/>
                <a:moveTo>
                  <a:pt x="20779" y="8092"/>
                </a:moveTo>
                <a:lnTo>
                  <a:pt x="18390" y="8092"/>
                </a:lnTo>
                <a:lnTo>
                  <a:pt x="18390" y="5703"/>
                </a:lnTo>
                <a:lnTo>
                  <a:pt x="20779" y="5703"/>
                </a:lnTo>
                <a:close/>
                <a:moveTo>
                  <a:pt x="20779" y="10629"/>
                </a:moveTo>
                <a:lnTo>
                  <a:pt x="18390" y="10629"/>
                </a:lnTo>
                <a:lnTo>
                  <a:pt x="18390" y="8240"/>
                </a:lnTo>
                <a:lnTo>
                  <a:pt x="20779" y="8240"/>
                </a:lnTo>
                <a:close/>
                <a:moveTo>
                  <a:pt x="20779" y="13166"/>
                </a:moveTo>
                <a:lnTo>
                  <a:pt x="18390" y="13166"/>
                </a:lnTo>
                <a:lnTo>
                  <a:pt x="18390" y="10777"/>
                </a:lnTo>
                <a:lnTo>
                  <a:pt x="20779" y="10777"/>
                </a:lnTo>
                <a:close/>
                <a:moveTo>
                  <a:pt x="20779" y="15704"/>
                </a:moveTo>
                <a:lnTo>
                  <a:pt x="18390" y="15704"/>
                </a:lnTo>
                <a:lnTo>
                  <a:pt x="18390" y="13316"/>
                </a:lnTo>
                <a:lnTo>
                  <a:pt x="20779" y="13316"/>
                </a:lnTo>
                <a:close/>
                <a:moveTo>
                  <a:pt x="20779" y="18242"/>
                </a:moveTo>
                <a:lnTo>
                  <a:pt x="18390" y="18242"/>
                </a:lnTo>
                <a:lnTo>
                  <a:pt x="18390" y="15853"/>
                </a:lnTo>
                <a:lnTo>
                  <a:pt x="20779" y="15853"/>
                </a:lnTo>
                <a:close/>
                <a:moveTo>
                  <a:pt x="20779" y="20778"/>
                </a:moveTo>
                <a:lnTo>
                  <a:pt x="18390" y="20778"/>
                </a:lnTo>
                <a:lnTo>
                  <a:pt x="18390" y="18389"/>
                </a:lnTo>
                <a:lnTo>
                  <a:pt x="20779" y="18389"/>
                </a:lnTo>
                <a:close/>
                <a:moveTo>
                  <a:pt x="20779" y="23316"/>
                </a:moveTo>
                <a:lnTo>
                  <a:pt x="18390" y="23316"/>
                </a:lnTo>
                <a:lnTo>
                  <a:pt x="18390" y="20928"/>
                </a:lnTo>
                <a:lnTo>
                  <a:pt x="20779" y="20928"/>
                </a:lnTo>
                <a:close/>
                <a:moveTo>
                  <a:pt x="20779" y="25854"/>
                </a:moveTo>
                <a:lnTo>
                  <a:pt x="18390" y="25854"/>
                </a:lnTo>
                <a:lnTo>
                  <a:pt x="18390" y="23465"/>
                </a:lnTo>
                <a:lnTo>
                  <a:pt x="20779" y="23465"/>
                </a:lnTo>
                <a:close/>
                <a:moveTo>
                  <a:pt x="20779" y="28391"/>
                </a:moveTo>
                <a:lnTo>
                  <a:pt x="18390" y="28391"/>
                </a:lnTo>
                <a:lnTo>
                  <a:pt x="18390" y="26002"/>
                </a:lnTo>
                <a:lnTo>
                  <a:pt x="20779" y="26002"/>
                </a:lnTo>
                <a:close/>
                <a:moveTo>
                  <a:pt x="20779" y="30928"/>
                </a:moveTo>
                <a:lnTo>
                  <a:pt x="18390" y="30928"/>
                </a:lnTo>
                <a:lnTo>
                  <a:pt x="18390" y="28540"/>
                </a:lnTo>
                <a:lnTo>
                  <a:pt x="20779" y="28540"/>
                </a:lnTo>
                <a:close/>
                <a:moveTo>
                  <a:pt x="20779" y="33466"/>
                </a:moveTo>
                <a:lnTo>
                  <a:pt x="18390" y="33466"/>
                </a:lnTo>
                <a:lnTo>
                  <a:pt x="18390" y="31077"/>
                </a:lnTo>
                <a:lnTo>
                  <a:pt x="20779" y="31077"/>
                </a:lnTo>
                <a:close/>
                <a:moveTo>
                  <a:pt x="20779" y="36003"/>
                </a:moveTo>
                <a:lnTo>
                  <a:pt x="18390" y="36003"/>
                </a:lnTo>
                <a:lnTo>
                  <a:pt x="18390" y="33614"/>
                </a:lnTo>
                <a:lnTo>
                  <a:pt x="20779" y="33614"/>
                </a:lnTo>
                <a:close/>
                <a:moveTo>
                  <a:pt x="20779" y="38540"/>
                </a:moveTo>
                <a:lnTo>
                  <a:pt x="18390" y="38540"/>
                </a:lnTo>
                <a:lnTo>
                  <a:pt x="18390" y="36152"/>
                </a:lnTo>
                <a:lnTo>
                  <a:pt x="20779" y="36152"/>
                </a:lnTo>
                <a:close/>
                <a:moveTo>
                  <a:pt x="20779" y="41079"/>
                </a:moveTo>
                <a:lnTo>
                  <a:pt x="18390" y="41079"/>
                </a:lnTo>
                <a:lnTo>
                  <a:pt x="18390" y="38690"/>
                </a:lnTo>
                <a:lnTo>
                  <a:pt x="20779" y="38690"/>
                </a:lnTo>
                <a:close/>
                <a:moveTo>
                  <a:pt x="20779" y="43616"/>
                </a:moveTo>
                <a:lnTo>
                  <a:pt x="18390" y="43616"/>
                </a:lnTo>
                <a:lnTo>
                  <a:pt x="18390" y="41226"/>
                </a:lnTo>
                <a:lnTo>
                  <a:pt x="20779" y="41226"/>
                </a:lnTo>
                <a:close/>
                <a:moveTo>
                  <a:pt x="20779" y="46152"/>
                </a:moveTo>
                <a:lnTo>
                  <a:pt x="18390" y="46152"/>
                </a:lnTo>
                <a:lnTo>
                  <a:pt x="18390" y="43764"/>
                </a:lnTo>
                <a:lnTo>
                  <a:pt x="20779" y="43764"/>
                </a:lnTo>
                <a:close/>
                <a:moveTo>
                  <a:pt x="20779" y="48691"/>
                </a:moveTo>
                <a:lnTo>
                  <a:pt x="18390" y="48691"/>
                </a:lnTo>
                <a:lnTo>
                  <a:pt x="18390" y="46302"/>
                </a:lnTo>
                <a:lnTo>
                  <a:pt x="20779" y="46302"/>
                </a:lnTo>
                <a:close/>
                <a:moveTo>
                  <a:pt x="20779" y="51228"/>
                </a:moveTo>
                <a:lnTo>
                  <a:pt x="18390" y="51228"/>
                </a:lnTo>
                <a:lnTo>
                  <a:pt x="18390" y="48839"/>
                </a:lnTo>
                <a:lnTo>
                  <a:pt x="20779" y="48839"/>
                </a:lnTo>
                <a:close/>
                <a:moveTo>
                  <a:pt x="20779" y="53765"/>
                </a:moveTo>
                <a:lnTo>
                  <a:pt x="18390" y="53765"/>
                </a:lnTo>
                <a:lnTo>
                  <a:pt x="18390" y="51376"/>
                </a:lnTo>
                <a:lnTo>
                  <a:pt x="20779" y="51376"/>
                </a:lnTo>
                <a:close/>
                <a:moveTo>
                  <a:pt x="20779" y="56303"/>
                </a:moveTo>
                <a:lnTo>
                  <a:pt x="18390" y="56303"/>
                </a:lnTo>
                <a:lnTo>
                  <a:pt x="18390" y="53914"/>
                </a:lnTo>
                <a:lnTo>
                  <a:pt x="20779" y="53914"/>
                </a:lnTo>
                <a:close/>
                <a:moveTo>
                  <a:pt x="20779" y="58840"/>
                </a:moveTo>
                <a:lnTo>
                  <a:pt x="18390" y="58840"/>
                </a:lnTo>
                <a:lnTo>
                  <a:pt x="18390" y="56451"/>
                </a:lnTo>
                <a:lnTo>
                  <a:pt x="20779" y="56451"/>
                </a:lnTo>
                <a:close/>
                <a:moveTo>
                  <a:pt x="18242" y="5554"/>
                </a:moveTo>
                <a:lnTo>
                  <a:pt x="15853" y="5554"/>
                </a:lnTo>
                <a:lnTo>
                  <a:pt x="15853" y="3165"/>
                </a:lnTo>
                <a:lnTo>
                  <a:pt x="18242" y="3165"/>
                </a:lnTo>
                <a:close/>
                <a:moveTo>
                  <a:pt x="18242" y="8092"/>
                </a:moveTo>
                <a:lnTo>
                  <a:pt x="15853" y="8092"/>
                </a:lnTo>
                <a:lnTo>
                  <a:pt x="15853" y="5703"/>
                </a:lnTo>
                <a:lnTo>
                  <a:pt x="18242" y="5703"/>
                </a:lnTo>
                <a:close/>
                <a:moveTo>
                  <a:pt x="18242" y="10629"/>
                </a:moveTo>
                <a:lnTo>
                  <a:pt x="15853" y="10629"/>
                </a:lnTo>
                <a:lnTo>
                  <a:pt x="15853" y="8240"/>
                </a:lnTo>
                <a:lnTo>
                  <a:pt x="18242" y="8240"/>
                </a:lnTo>
                <a:close/>
                <a:moveTo>
                  <a:pt x="18242" y="13166"/>
                </a:moveTo>
                <a:lnTo>
                  <a:pt x="15853" y="13166"/>
                </a:lnTo>
                <a:lnTo>
                  <a:pt x="15853" y="10777"/>
                </a:lnTo>
                <a:lnTo>
                  <a:pt x="18242" y="10777"/>
                </a:lnTo>
                <a:close/>
                <a:moveTo>
                  <a:pt x="18242" y="15704"/>
                </a:moveTo>
                <a:lnTo>
                  <a:pt x="15853" y="15704"/>
                </a:lnTo>
                <a:lnTo>
                  <a:pt x="15853" y="13316"/>
                </a:lnTo>
                <a:lnTo>
                  <a:pt x="18242" y="13316"/>
                </a:lnTo>
                <a:close/>
                <a:moveTo>
                  <a:pt x="18242" y="18242"/>
                </a:moveTo>
                <a:lnTo>
                  <a:pt x="15853" y="18242"/>
                </a:lnTo>
                <a:lnTo>
                  <a:pt x="15853" y="15853"/>
                </a:lnTo>
                <a:lnTo>
                  <a:pt x="18242" y="15853"/>
                </a:lnTo>
                <a:close/>
                <a:moveTo>
                  <a:pt x="18242" y="20778"/>
                </a:moveTo>
                <a:lnTo>
                  <a:pt x="15853" y="20778"/>
                </a:lnTo>
                <a:lnTo>
                  <a:pt x="15853" y="18389"/>
                </a:lnTo>
                <a:lnTo>
                  <a:pt x="18242" y="18389"/>
                </a:lnTo>
                <a:close/>
                <a:moveTo>
                  <a:pt x="18242" y="23316"/>
                </a:moveTo>
                <a:lnTo>
                  <a:pt x="15853" y="23316"/>
                </a:lnTo>
                <a:lnTo>
                  <a:pt x="15853" y="20928"/>
                </a:lnTo>
                <a:lnTo>
                  <a:pt x="18242" y="20928"/>
                </a:lnTo>
                <a:close/>
                <a:moveTo>
                  <a:pt x="18242" y="25854"/>
                </a:moveTo>
                <a:lnTo>
                  <a:pt x="15853" y="25854"/>
                </a:lnTo>
                <a:lnTo>
                  <a:pt x="15853" y="23465"/>
                </a:lnTo>
                <a:lnTo>
                  <a:pt x="18242" y="23465"/>
                </a:lnTo>
                <a:close/>
                <a:moveTo>
                  <a:pt x="18242" y="28391"/>
                </a:moveTo>
                <a:lnTo>
                  <a:pt x="15853" y="28391"/>
                </a:lnTo>
                <a:lnTo>
                  <a:pt x="15853" y="26002"/>
                </a:lnTo>
                <a:lnTo>
                  <a:pt x="18242" y="26002"/>
                </a:lnTo>
                <a:close/>
                <a:moveTo>
                  <a:pt x="18242" y="30928"/>
                </a:moveTo>
                <a:lnTo>
                  <a:pt x="15853" y="30928"/>
                </a:lnTo>
                <a:lnTo>
                  <a:pt x="15853" y="28540"/>
                </a:lnTo>
                <a:lnTo>
                  <a:pt x="18242" y="28540"/>
                </a:lnTo>
                <a:close/>
                <a:moveTo>
                  <a:pt x="18242" y="33466"/>
                </a:moveTo>
                <a:lnTo>
                  <a:pt x="15853" y="33466"/>
                </a:lnTo>
                <a:lnTo>
                  <a:pt x="15853" y="31077"/>
                </a:lnTo>
                <a:lnTo>
                  <a:pt x="18242" y="31077"/>
                </a:lnTo>
                <a:close/>
                <a:moveTo>
                  <a:pt x="18242" y="36003"/>
                </a:moveTo>
                <a:lnTo>
                  <a:pt x="15853" y="36003"/>
                </a:lnTo>
                <a:lnTo>
                  <a:pt x="15853" y="33614"/>
                </a:lnTo>
                <a:lnTo>
                  <a:pt x="18242" y="33614"/>
                </a:lnTo>
                <a:close/>
                <a:moveTo>
                  <a:pt x="18242" y="38540"/>
                </a:moveTo>
                <a:lnTo>
                  <a:pt x="15853" y="38540"/>
                </a:lnTo>
                <a:lnTo>
                  <a:pt x="15853" y="36152"/>
                </a:lnTo>
                <a:lnTo>
                  <a:pt x="18242" y="36152"/>
                </a:lnTo>
                <a:close/>
                <a:moveTo>
                  <a:pt x="18242" y="41079"/>
                </a:moveTo>
                <a:lnTo>
                  <a:pt x="15853" y="41079"/>
                </a:lnTo>
                <a:lnTo>
                  <a:pt x="15853" y="38690"/>
                </a:lnTo>
                <a:lnTo>
                  <a:pt x="18242" y="38690"/>
                </a:lnTo>
                <a:close/>
                <a:moveTo>
                  <a:pt x="18242" y="43616"/>
                </a:moveTo>
                <a:lnTo>
                  <a:pt x="15853" y="43616"/>
                </a:lnTo>
                <a:lnTo>
                  <a:pt x="15853" y="41226"/>
                </a:lnTo>
                <a:lnTo>
                  <a:pt x="18242" y="41226"/>
                </a:lnTo>
                <a:close/>
                <a:moveTo>
                  <a:pt x="18242" y="46152"/>
                </a:moveTo>
                <a:lnTo>
                  <a:pt x="15853" y="46152"/>
                </a:lnTo>
                <a:lnTo>
                  <a:pt x="15853" y="43764"/>
                </a:lnTo>
                <a:lnTo>
                  <a:pt x="18242" y="43764"/>
                </a:lnTo>
                <a:close/>
                <a:moveTo>
                  <a:pt x="18242" y="48691"/>
                </a:moveTo>
                <a:lnTo>
                  <a:pt x="15853" y="48691"/>
                </a:lnTo>
                <a:lnTo>
                  <a:pt x="15853" y="46302"/>
                </a:lnTo>
                <a:lnTo>
                  <a:pt x="18242" y="46302"/>
                </a:lnTo>
                <a:close/>
                <a:moveTo>
                  <a:pt x="18242" y="51228"/>
                </a:moveTo>
                <a:lnTo>
                  <a:pt x="15853" y="51228"/>
                </a:lnTo>
                <a:lnTo>
                  <a:pt x="15853" y="48839"/>
                </a:lnTo>
                <a:lnTo>
                  <a:pt x="18242" y="48839"/>
                </a:lnTo>
                <a:close/>
                <a:moveTo>
                  <a:pt x="18242" y="53765"/>
                </a:moveTo>
                <a:lnTo>
                  <a:pt x="15853" y="53765"/>
                </a:lnTo>
                <a:lnTo>
                  <a:pt x="15853" y="51376"/>
                </a:lnTo>
                <a:lnTo>
                  <a:pt x="18242" y="51376"/>
                </a:lnTo>
                <a:close/>
                <a:moveTo>
                  <a:pt x="18242" y="56303"/>
                </a:moveTo>
                <a:lnTo>
                  <a:pt x="15853" y="56303"/>
                </a:lnTo>
                <a:lnTo>
                  <a:pt x="15853" y="53914"/>
                </a:lnTo>
                <a:lnTo>
                  <a:pt x="18242" y="53914"/>
                </a:lnTo>
                <a:close/>
                <a:moveTo>
                  <a:pt x="18242" y="58840"/>
                </a:moveTo>
                <a:lnTo>
                  <a:pt x="15853" y="58840"/>
                </a:lnTo>
                <a:lnTo>
                  <a:pt x="15853" y="56451"/>
                </a:lnTo>
                <a:lnTo>
                  <a:pt x="18242" y="56451"/>
                </a:lnTo>
                <a:close/>
                <a:moveTo>
                  <a:pt x="15704" y="5554"/>
                </a:moveTo>
                <a:lnTo>
                  <a:pt x="13315" y="5554"/>
                </a:lnTo>
                <a:lnTo>
                  <a:pt x="13315" y="3165"/>
                </a:lnTo>
                <a:lnTo>
                  <a:pt x="15704" y="3165"/>
                </a:lnTo>
                <a:close/>
                <a:moveTo>
                  <a:pt x="15704" y="8092"/>
                </a:moveTo>
                <a:lnTo>
                  <a:pt x="13315" y="8092"/>
                </a:lnTo>
                <a:lnTo>
                  <a:pt x="13315" y="5703"/>
                </a:lnTo>
                <a:lnTo>
                  <a:pt x="15704" y="5703"/>
                </a:lnTo>
                <a:close/>
                <a:moveTo>
                  <a:pt x="15704" y="10629"/>
                </a:moveTo>
                <a:lnTo>
                  <a:pt x="13315" y="10629"/>
                </a:lnTo>
                <a:lnTo>
                  <a:pt x="13315" y="8240"/>
                </a:lnTo>
                <a:lnTo>
                  <a:pt x="15704" y="8240"/>
                </a:lnTo>
                <a:close/>
                <a:moveTo>
                  <a:pt x="15704" y="13166"/>
                </a:moveTo>
                <a:lnTo>
                  <a:pt x="13315" y="13166"/>
                </a:lnTo>
                <a:lnTo>
                  <a:pt x="13315" y="10777"/>
                </a:lnTo>
                <a:lnTo>
                  <a:pt x="15704" y="10777"/>
                </a:lnTo>
                <a:close/>
                <a:moveTo>
                  <a:pt x="15704" y="15704"/>
                </a:moveTo>
                <a:lnTo>
                  <a:pt x="13315" y="15704"/>
                </a:lnTo>
                <a:lnTo>
                  <a:pt x="13315" y="13316"/>
                </a:lnTo>
                <a:lnTo>
                  <a:pt x="15704" y="13316"/>
                </a:lnTo>
                <a:close/>
                <a:moveTo>
                  <a:pt x="15704" y="18242"/>
                </a:moveTo>
                <a:lnTo>
                  <a:pt x="13315" y="18242"/>
                </a:lnTo>
                <a:lnTo>
                  <a:pt x="13315" y="15853"/>
                </a:lnTo>
                <a:lnTo>
                  <a:pt x="15704" y="15853"/>
                </a:lnTo>
                <a:close/>
                <a:moveTo>
                  <a:pt x="15704" y="20778"/>
                </a:moveTo>
                <a:lnTo>
                  <a:pt x="13315" y="20778"/>
                </a:lnTo>
                <a:lnTo>
                  <a:pt x="13315" y="18389"/>
                </a:lnTo>
                <a:lnTo>
                  <a:pt x="15704" y="18389"/>
                </a:lnTo>
                <a:close/>
                <a:moveTo>
                  <a:pt x="15704" y="23316"/>
                </a:moveTo>
                <a:lnTo>
                  <a:pt x="13315" y="23316"/>
                </a:lnTo>
                <a:lnTo>
                  <a:pt x="13315" y="20928"/>
                </a:lnTo>
                <a:lnTo>
                  <a:pt x="15704" y="20928"/>
                </a:lnTo>
                <a:close/>
                <a:moveTo>
                  <a:pt x="15704" y="25854"/>
                </a:moveTo>
                <a:lnTo>
                  <a:pt x="13315" y="25854"/>
                </a:lnTo>
                <a:lnTo>
                  <a:pt x="13315" y="23465"/>
                </a:lnTo>
                <a:lnTo>
                  <a:pt x="15704" y="23465"/>
                </a:lnTo>
                <a:close/>
                <a:moveTo>
                  <a:pt x="15704" y="28391"/>
                </a:moveTo>
                <a:lnTo>
                  <a:pt x="13315" y="28391"/>
                </a:lnTo>
                <a:lnTo>
                  <a:pt x="13315" y="26002"/>
                </a:lnTo>
                <a:lnTo>
                  <a:pt x="15704" y="26002"/>
                </a:lnTo>
                <a:close/>
                <a:moveTo>
                  <a:pt x="15704" y="30928"/>
                </a:moveTo>
                <a:lnTo>
                  <a:pt x="13315" y="30928"/>
                </a:lnTo>
                <a:lnTo>
                  <a:pt x="13315" y="28540"/>
                </a:lnTo>
                <a:lnTo>
                  <a:pt x="15704" y="28540"/>
                </a:lnTo>
                <a:close/>
                <a:moveTo>
                  <a:pt x="15704" y="33466"/>
                </a:moveTo>
                <a:lnTo>
                  <a:pt x="13315" y="33466"/>
                </a:lnTo>
                <a:lnTo>
                  <a:pt x="13315" y="31077"/>
                </a:lnTo>
                <a:lnTo>
                  <a:pt x="15704" y="31077"/>
                </a:lnTo>
                <a:close/>
                <a:moveTo>
                  <a:pt x="15704" y="36003"/>
                </a:moveTo>
                <a:lnTo>
                  <a:pt x="13315" y="36003"/>
                </a:lnTo>
                <a:lnTo>
                  <a:pt x="13315" y="33614"/>
                </a:lnTo>
                <a:lnTo>
                  <a:pt x="15704" y="33614"/>
                </a:lnTo>
                <a:close/>
                <a:moveTo>
                  <a:pt x="15704" y="38540"/>
                </a:moveTo>
                <a:lnTo>
                  <a:pt x="13315" y="38540"/>
                </a:lnTo>
                <a:lnTo>
                  <a:pt x="13315" y="36152"/>
                </a:lnTo>
                <a:lnTo>
                  <a:pt x="15704" y="36152"/>
                </a:lnTo>
                <a:close/>
                <a:moveTo>
                  <a:pt x="15704" y="41079"/>
                </a:moveTo>
                <a:lnTo>
                  <a:pt x="13315" y="41079"/>
                </a:lnTo>
                <a:lnTo>
                  <a:pt x="13315" y="38690"/>
                </a:lnTo>
                <a:lnTo>
                  <a:pt x="15704" y="38690"/>
                </a:lnTo>
                <a:close/>
                <a:moveTo>
                  <a:pt x="15704" y="43616"/>
                </a:moveTo>
                <a:lnTo>
                  <a:pt x="13315" y="43616"/>
                </a:lnTo>
                <a:lnTo>
                  <a:pt x="13315" y="41226"/>
                </a:lnTo>
                <a:lnTo>
                  <a:pt x="15704" y="41226"/>
                </a:lnTo>
                <a:close/>
                <a:moveTo>
                  <a:pt x="15704" y="46152"/>
                </a:moveTo>
                <a:lnTo>
                  <a:pt x="13315" y="46152"/>
                </a:lnTo>
                <a:lnTo>
                  <a:pt x="13315" y="43764"/>
                </a:lnTo>
                <a:lnTo>
                  <a:pt x="15704" y="43764"/>
                </a:lnTo>
                <a:close/>
                <a:moveTo>
                  <a:pt x="15704" y="48691"/>
                </a:moveTo>
                <a:lnTo>
                  <a:pt x="13315" y="48691"/>
                </a:lnTo>
                <a:lnTo>
                  <a:pt x="13315" y="46302"/>
                </a:lnTo>
                <a:lnTo>
                  <a:pt x="15704" y="46302"/>
                </a:lnTo>
                <a:close/>
                <a:moveTo>
                  <a:pt x="15704" y="51228"/>
                </a:moveTo>
                <a:lnTo>
                  <a:pt x="13315" y="51228"/>
                </a:lnTo>
                <a:lnTo>
                  <a:pt x="13315" y="48839"/>
                </a:lnTo>
                <a:lnTo>
                  <a:pt x="15704" y="48839"/>
                </a:lnTo>
                <a:close/>
                <a:moveTo>
                  <a:pt x="15704" y="53765"/>
                </a:moveTo>
                <a:lnTo>
                  <a:pt x="13315" y="53765"/>
                </a:lnTo>
                <a:lnTo>
                  <a:pt x="13315" y="51376"/>
                </a:lnTo>
                <a:lnTo>
                  <a:pt x="15704" y="51376"/>
                </a:lnTo>
                <a:close/>
                <a:moveTo>
                  <a:pt x="15704" y="56303"/>
                </a:moveTo>
                <a:lnTo>
                  <a:pt x="13315" y="56303"/>
                </a:lnTo>
                <a:lnTo>
                  <a:pt x="13315" y="53914"/>
                </a:lnTo>
                <a:lnTo>
                  <a:pt x="15704" y="53914"/>
                </a:lnTo>
                <a:close/>
                <a:moveTo>
                  <a:pt x="15704" y="58840"/>
                </a:moveTo>
                <a:lnTo>
                  <a:pt x="13315" y="58840"/>
                </a:lnTo>
                <a:lnTo>
                  <a:pt x="13315" y="56451"/>
                </a:lnTo>
                <a:lnTo>
                  <a:pt x="15704" y="56451"/>
                </a:lnTo>
                <a:close/>
                <a:moveTo>
                  <a:pt x="13167" y="5554"/>
                </a:moveTo>
                <a:lnTo>
                  <a:pt x="10778" y="5554"/>
                </a:lnTo>
                <a:lnTo>
                  <a:pt x="10778" y="3165"/>
                </a:lnTo>
                <a:lnTo>
                  <a:pt x="13167" y="3165"/>
                </a:lnTo>
                <a:close/>
                <a:moveTo>
                  <a:pt x="13167" y="8092"/>
                </a:moveTo>
                <a:lnTo>
                  <a:pt x="10778" y="8092"/>
                </a:lnTo>
                <a:lnTo>
                  <a:pt x="10778" y="5703"/>
                </a:lnTo>
                <a:lnTo>
                  <a:pt x="13167" y="5703"/>
                </a:lnTo>
                <a:close/>
                <a:moveTo>
                  <a:pt x="13167" y="10629"/>
                </a:moveTo>
                <a:lnTo>
                  <a:pt x="10778" y="10629"/>
                </a:lnTo>
                <a:lnTo>
                  <a:pt x="10778" y="8240"/>
                </a:lnTo>
                <a:lnTo>
                  <a:pt x="13167" y="8240"/>
                </a:lnTo>
                <a:close/>
                <a:moveTo>
                  <a:pt x="13167" y="13166"/>
                </a:moveTo>
                <a:lnTo>
                  <a:pt x="10778" y="13166"/>
                </a:lnTo>
                <a:lnTo>
                  <a:pt x="10778" y="10777"/>
                </a:lnTo>
                <a:lnTo>
                  <a:pt x="13167" y="10777"/>
                </a:lnTo>
                <a:close/>
                <a:moveTo>
                  <a:pt x="13167" y="15704"/>
                </a:moveTo>
                <a:lnTo>
                  <a:pt x="10778" y="15704"/>
                </a:lnTo>
                <a:lnTo>
                  <a:pt x="10778" y="13316"/>
                </a:lnTo>
                <a:lnTo>
                  <a:pt x="13167" y="13316"/>
                </a:lnTo>
                <a:close/>
                <a:moveTo>
                  <a:pt x="13167" y="18242"/>
                </a:moveTo>
                <a:lnTo>
                  <a:pt x="10778" y="18242"/>
                </a:lnTo>
                <a:lnTo>
                  <a:pt x="10778" y="15853"/>
                </a:lnTo>
                <a:lnTo>
                  <a:pt x="13167" y="15853"/>
                </a:lnTo>
                <a:close/>
                <a:moveTo>
                  <a:pt x="13167" y="20778"/>
                </a:moveTo>
                <a:lnTo>
                  <a:pt x="10778" y="20778"/>
                </a:lnTo>
                <a:lnTo>
                  <a:pt x="10778" y="18389"/>
                </a:lnTo>
                <a:lnTo>
                  <a:pt x="13167" y="18389"/>
                </a:lnTo>
                <a:close/>
                <a:moveTo>
                  <a:pt x="13167" y="23316"/>
                </a:moveTo>
                <a:lnTo>
                  <a:pt x="10778" y="23316"/>
                </a:lnTo>
                <a:lnTo>
                  <a:pt x="10778" y="20928"/>
                </a:lnTo>
                <a:lnTo>
                  <a:pt x="13167" y="20928"/>
                </a:lnTo>
                <a:close/>
                <a:moveTo>
                  <a:pt x="13167" y="25854"/>
                </a:moveTo>
                <a:lnTo>
                  <a:pt x="10778" y="25854"/>
                </a:lnTo>
                <a:lnTo>
                  <a:pt x="10778" y="23465"/>
                </a:lnTo>
                <a:lnTo>
                  <a:pt x="13167" y="23465"/>
                </a:lnTo>
                <a:close/>
                <a:moveTo>
                  <a:pt x="13167" y="28391"/>
                </a:moveTo>
                <a:lnTo>
                  <a:pt x="10778" y="28391"/>
                </a:lnTo>
                <a:lnTo>
                  <a:pt x="10778" y="26002"/>
                </a:lnTo>
                <a:lnTo>
                  <a:pt x="13167" y="26002"/>
                </a:lnTo>
                <a:close/>
                <a:moveTo>
                  <a:pt x="13167" y="30928"/>
                </a:moveTo>
                <a:lnTo>
                  <a:pt x="10778" y="30928"/>
                </a:lnTo>
                <a:lnTo>
                  <a:pt x="10778" y="28540"/>
                </a:lnTo>
                <a:lnTo>
                  <a:pt x="13167" y="28540"/>
                </a:lnTo>
                <a:close/>
                <a:moveTo>
                  <a:pt x="13167" y="33466"/>
                </a:moveTo>
                <a:lnTo>
                  <a:pt x="10778" y="33466"/>
                </a:lnTo>
                <a:lnTo>
                  <a:pt x="10778" y="31077"/>
                </a:lnTo>
                <a:lnTo>
                  <a:pt x="13167" y="31077"/>
                </a:lnTo>
                <a:close/>
                <a:moveTo>
                  <a:pt x="13167" y="36003"/>
                </a:moveTo>
                <a:lnTo>
                  <a:pt x="10778" y="36003"/>
                </a:lnTo>
                <a:lnTo>
                  <a:pt x="10778" y="33614"/>
                </a:lnTo>
                <a:lnTo>
                  <a:pt x="13167" y="33614"/>
                </a:lnTo>
                <a:close/>
                <a:moveTo>
                  <a:pt x="13167" y="38540"/>
                </a:moveTo>
                <a:lnTo>
                  <a:pt x="10778" y="38540"/>
                </a:lnTo>
                <a:lnTo>
                  <a:pt x="10778" y="36152"/>
                </a:lnTo>
                <a:lnTo>
                  <a:pt x="13167" y="36152"/>
                </a:lnTo>
                <a:close/>
                <a:moveTo>
                  <a:pt x="13167" y="41079"/>
                </a:moveTo>
                <a:lnTo>
                  <a:pt x="10778" y="41079"/>
                </a:lnTo>
                <a:lnTo>
                  <a:pt x="10778" y="38690"/>
                </a:lnTo>
                <a:lnTo>
                  <a:pt x="13167" y="38690"/>
                </a:lnTo>
                <a:close/>
                <a:moveTo>
                  <a:pt x="13167" y="43616"/>
                </a:moveTo>
                <a:lnTo>
                  <a:pt x="10778" y="43616"/>
                </a:lnTo>
                <a:lnTo>
                  <a:pt x="10778" y="41226"/>
                </a:lnTo>
                <a:lnTo>
                  <a:pt x="13167" y="41226"/>
                </a:lnTo>
                <a:close/>
                <a:moveTo>
                  <a:pt x="13167" y="46152"/>
                </a:moveTo>
                <a:lnTo>
                  <a:pt x="10778" y="46152"/>
                </a:lnTo>
                <a:lnTo>
                  <a:pt x="10778" y="43764"/>
                </a:lnTo>
                <a:lnTo>
                  <a:pt x="13167" y="43764"/>
                </a:lnTo>
                <a:close/>
                <a:moveTo>
                  <a:pt x="13167" y="48691"/>
                </a:moveTo>
                <a:lnTo>
                  <a:pt x="10778" y="48691"/>
                </a:lnTo>
                <a:lnTo>
                  <a:pt x="10778" y="46302"/>
                </a:lnTo>
                <a:lnTo>
                  <a:pt x="13167" y="46302"/>
                </a:lnTo>
                <a:close/>
                <a:moveTo>
                  <a:pt x="13167" y="51228"/>
                </a:moveTo>
                <a:lnTo>
                  <a:pt x="10778" y="51228"/>
                </a:lnTo>
                <a:lnTo>
                  <a:pt x="10778" y="48839"/>
                </a:lnTo>
                <a:lnTo>
                  <a:pt x="13167" y="48839"/>
                </a:lnTo>
                <a:close/>
                <a:moveTo>
                  <a:pt x="13167" y="53765"/>
                </a:moveTo>
                <a:lnTo>
                  <a:pt x="10778" y="53765"/>
                </a:lnTo>
                <a:lnTo>
                  <a:pt x="10778" y="51376"/>
                </a:lnTo>
                <a:lnTo>
                  <a:pt x="13167" y="51376"/>
                </a:lnTo>
                <a:close/>
                <a:moveTo>
                  <a:pt x="13167" y="56303"/>
                </a:moveTo>
                <a:lnTo>
                  <a:pt x="10778" y="56303"/>
                </a:lnTo>
                <a:lnTo>
                  <a:pt x="10778" y="53914"/>
                </a:lnTo>
                <a:lnTo>
                  <a:pt x="13167" y="53914"/>
                </a:lnTo>
                <a:close/>
                <a:moveTo>
                  <a:pt x="13167" y="58840"/>
                </a:moveTo>
                <a:lnTo>
                  <a:pt x="10778" y="58840"/>
                </a:lnTo>
                <a:lnTo>
                  <a:pt x="10778" y="56451"/>
                </a:lnTo>
                <a:lnTo>
                  <a:pt x="13167" y="56451"/>
                </a:lnTo>
                <a:close/>
                <a:moveTo>
                  <a:pt x="10630" y="5554"/>
                </a:moveTo>
                <a:lnTo>
                  <a:pt x="8241" y="5554"/>
                </a:lnTo>
                <a:lnTo>
                  <a:pt x="8241" y="3165"/>
                </a:lnTo>
                <a:lnTo>
                  <a:pt x="10630" y="3165"/>
                </a:lnTo>
                <a:close/>
                <a:moveTo>
                  <a:pt x="10630" y="8092"/>
                </a:moveTo>
                <a:lnTo>
                  <a:pt x="8241" y="8092"/>
                </a:lnTo>
                <a:lnTo>
                  <a:pt x="8241" y="5703"/>
                </a:lnTo>
                <a:lnTo>
                  <a:pt x="10630" y="5703"/>
                </a:lnTo>
                <a:close/>
                <a:moveTo>
                  <a:pt x="10630" y="10629"/>
                </a:moveTo>
                <a:lnTo>
                  <a:pt x="8241" y="10629"/>
                </a:lnTo>
                <a:lnTo>
                  <a:pt x="8241" y="8240"/>
                </a:lnTo>
                <a:lnTo>
                  <a:pt x="10630" y="8240"/>
                </a:lnTo>
                <a:close/>
                <a:moveTo>
                  <a:pt x="10630" y="13166"/>
                </a:moveTo>
                <a:lnTo>
                  <a:pt x="8241" y="13166"/>
                </a:lnTo>
                <a:lnTo>
                  <a:pt x="8241" y="10777"/>
                </a:lnTo>
                <a:lnTo>
                  <a:pt x="10630" y="10777"/>
                </a:lnTo>
                <a:close/>
                <a:moveTo>
                  <a:pt x="10630" y="15704"/>
                </a:moveTo>
                <a:lnTo>
                  <a:pt x="8241" y="15704"/>
                </a:lnTo>
                <a:lnTo>
                  <a:pt x="8241" y="13316"/>
                </a:lnTo>
                <a:lnTo>
                  <a:pt x="10630" y="13316"/>
                </a:lnTo>
                <a:close/>
                <a:moveTo>
                  <a:pt x="10630" y="18242"/>
                </a:moveTo>
                <a:lnTo>
                  <a:pt x="8241" y="18242"/>
                </a:lnTo>
                <a:lnTo>
                  <a:pt x="8241" y="15853"/>
                </a:lnTo>
                <a:lnTo>
                  <a:pt x="10630" y="15853"/>
                </a:lnTo>
                <a:close/>
                <a:moveTo>
                  <a:pt x="10630" y="20778"/>
                </a:moveTo>
                <a:lnTo>
                  <a:pt x="8241" y="20778"/>
                </a:lnTo>
                <a:lnTo>
                  <a:pt x="8241" y="18389"/>
                </a:lnTo>
                <a:lnTo>
                  <a:pt x="10630" y="18389"/>
                </a:lnTo>
                <a:close/>
                <a:moveTo>
                  <a:pt x="10630" y="23316"/>
                </a:moveTo>
                <a:lnTo>
                  <a:pt x="8241" y="23316"/>
                </a:lnTo>
                <a:lnTo>
                  <a:pt x="8241" y="20928"/>
                </a:lnTo>
                <a:lnTo>
                  <a:pt x="10630" y="20928"/>
                </a:lnTo>
                <a:close/>
                <a:moveTo>
                  <a:pt x="10630" y="25854"/>
                </a:moveTo>
                <a:lnTo>
                  <a:pt x="8241" y="25854"/>
                </a:lnTo>
                <a:lnTo>
                  <a:pt x="8241" y="23465"/>
                </a:lnTo>
                <a:lnTo>
                  <a:pt x="10630" y="23465"/>
                </a:lnTo>
                <a:close/>
                <a:moveTo>
                  <a:pt x="10630" y="28391"/>
                </a:moveTo>
                <a:lnTo>
                  <a:pt x="8241" y="28391"/>
                </a:lnTo>
                <a:lnTo>
                  <a:pt x="8241" y="26002"/>
                </a:lnTo>
                <a:lnTo>
                  <a:pt x="10630" y="26002"/>
                </a:lnTo>
                <a:close/>
                <a:moveTo>
                  <a:pt x="10630" y="30928"/>
                </a:moveTo>
                <a:lnTo>
                  <a:pt x="8241" y="30928"/>
                </a:lnTo>
                <a:lnTo>
                  <a:pt x="8241" y="28540"/>
                </a:lnTo>
                <a:lnTo>
                  <a:pt x="10630" y="28540"/>
                </a:lnTo>
                <a:close/>
                <a:moveTo>
                  <a:pt x="10630" y="33466"/>
                </a:moveTo>
                <a:lnTo>
                  <a:pt x="8241" y="33466"/>
                </a:lnTo>
                <a:lnTo>
                  <a:pt x="8241" y="31077"/>
                </a:lnTo>
                <a:lnTo>
                  <a:pt x="10630" y="31077"/>
                </a:lnTo>
                <a:close/>
                <a:moveTo>
                  <a:pt x="10630" y="36003"/>
                </a:moveTo>
                <a:lnTo>
                  <a:pt x="8241" y="36003"/>
                </a:lnTo>
                <a:lnTo>
                  <a:pt x="8241" y="33614"/>
                </a:lnTo>
                <a:lnTo>
                  <a:pt x="10630" y="33614"/>
                </a:lnTo>
                <a:close/>
                <a:moveTo>
                  <a:pt x="10630" y="38540"/>
                </a:moveTo>
                <a:lnTo>
                  <a:pt x="8241" y="38540"/>
                </a:lnTo>
                <a:lnTo>
                  <a:pt x="8241" y="36152"/>
                </a:lnTo>
                <a:lnTo>
                  <a:pt x="10630" y="36152"/>
                </a:lnTo>
                <a:close/>
                <a:moveTo>
                  <a:pt x="10630" y="41079"/>
                </a:moveTo>
                <a:lnTo>
                  <a:pt x="8241" y="41079"/>
                </a:lnTo>
                <a:lnTo>
                  <a:pt x="8241" y="38690"/>
                </a:lnTo>
                <a:lnTo>
                  <a:pt x="10630" y="38690"/>
                </a:lnTo>
                <a:close/>
                <a:moveTo>
                  <a:pt x="10630" y="43616"/>
                </a:moveTo>
                <a:lnTo>
                  <a:pt x="8241" y="43616"/>
                </a:lnTo>
                <a:lnTo>
                  <a:pt x="8241" y="41226"/>
                </a:lnTo>
                <a:lnTo>
                  <a:pt x="10630" y="41226"/>
                </a:lnTo>
                <a:close/>
                <a:moveTo>
                  <a:pt x="10630" y="46152"/>
                </a:moveTo>
                <a:lnTo>
                  <a:pt x="8241" y="46152"/>
                </a:lnTo>
                <a:lnTo>
                  <a:pt x="8241" y="43764"/>
                </a:lnTo>
                <a:lnTo>
                  <a:pt x="10630" y="43764"/>
                </a:lnTo>
                <a:close/>
                <a:moveTo>
                  <a:pt x="10630" y="48691"/>
                </a:moveTo>
                <a:lnTo>
                  <a:pt x="8241" y="48691"/>
                </a:lnTo>
                <a:lnTo>
                  <a:pt x="8241" y="46302"/>
                </a:lnTo>
                <a:lnTo>
                  <a:pt x="10630" y="46302"/>
                </a:lnTo>
                <a:close/>
                <a:moveTo>
                  <a:pt x="10630" y="51228"/>
                </a:moveTo>
                <a:lnTo>
                  <a:pt x="8241" y="51228"/>
                </a:lnTo>
                <a:lnTo>
                  <a:pt x="8241" y="48839"/>
                </a:lnTo>
                <a:lnTo>
                  <a:pt x="10630" y="48839"/>
                </a:lnTo>
                <a:close/>
                <a:moveTo>
                  <a:pt x="10630" y="53765"/>
                </a:moveTo>
                <a:lnTo>
                  <a:pt x="8241" y="53765"/>
                </a:lnTo>
                <a:lnTo>
                  <a:pt x="8241" y="51376"/>
                </a:lnTo>
                <a:lnTo>
                  <a:pt x="10630" y="51376"/>
                </a:lnTo>
                <a:close/>
                <a:moveTo>
                  <a:pt x="10630" y="56303"/>
                </a:moveTo>
                <a:lnTo>
                  <a:pt x="8241" y="56303"/>
                </a:lnTo>
                <a:lnTo>
                  <a:pt x="8241" y="53914"/>
                </a:lnTo>
                <a:lnTo>
                  <a:pt x="10630" y="53914"/>
                </a:lnTo>
                <a:close/>
                <a:moveTo>
                  <a:pt x="10630" y="58840"/>
                </a:moveTo>
                <a:lnTo>
                  <a:pt x="8241" y="58840"/>
                </a:lnTo>
                <a:lnTo>
                  <a:pt x="8241" y="56451"/>
                </a:lnTo>
                <a:lnTo>
                  <a:pt x="10630" y="56451"/>
                </a:lnTo>
                <a:close/>
                <a:moveTo>
                  <a:pt x="8092" y="5554"/>
                </a:moveTo>
                <a:lnTo>
                  <a:pt x="5703" y="5554"/>
                </a:lnTo>
                <a:lnTo>
                  <a:pt x="5703" y="3165"/>
                </a:lnTo>
                <a:lnTo>
                  <a:pt x="8092" y="3165"/>
                </a:lnTo>
                <a:close/>
                <a:moveTo>
                  <a:pt x="8092" y="8092"/>
                </a:moveTo>
                <a:lnTo>
                  <a:pt x="5703" y="8092"/>
                </a:lnTo>
                <a:lnTo>
                  <a:pt x="5703" y="5703"/>
                </a:lnTo>
                <a:lnTo>
                  <a:pt x="8092" y="5703"/>
                </a:lnTo>
                <a:close/>
                <a:moveTo>
                  <a:pt x="8092" y="10629"/>
                </a:moveTo>
                <a:lnTo>
                  <a:pt x="5703" y="10629"/>
                </a:lnTo>
                <a:lnTo>
                  <a:pt x="5703" y="8240"/>
                </a:lnTo>
                <a:lnTo>
                  <a:pt x="8092" y="8240"/>
                </a:lnTo>
                <a:close/>
                <a:moveTo>
                  <a:pt x="8092" y="13166"/>
                </a:moveTo>
                <a:lnTo>
                  <a:pt x="5703" y="13166"/>
                </a:lnTo>
                <a:lnTo>
                  <a:pt x="5703" y="10777"/>
                </a:lnTo>
                <a:lnTo>
                  <a:pt x="8092" y="10777"/>
                </a:lnTo>
                <a:close/>
                <a:moveTo>
                  <a:pt x="8092" y="15704"/>
                </a:moveTo>
                <a:lnTo>
                  <a:pt x="5703" y="15704"/>
                </a:lnTo>
                <a:lnTo>
                  <a:pt x="5703" y="13316"/>
                </a:lnTo>
                <a:lnTo>
                  <a:pt x="8092" y="13316"/>
                </a:lnTo>
                <a:close/>
                <a:moveTo>
                  <a:pt x="8092" y="18242"/>
                </a:moveTo>
                <a:lnTo>
                  <a:pt x="5703" y="18242"/>
                </a:lnTo>
                <a:lnTo>
                  <a:pt x="5703" y="15853"/>
                </a:lnTo>
                <a:lnTo>
                  <a:pt x="8092" y="15853"/>
                </a:lnTo>
                <a:close/>
                <a:moveTo>
                  <a:pt x="8092" y="20778"/>
                </a:moveTo>
                <a:lnTo>
                  <a:pt x="5703" y="20778"/>
                </a:lnTo>
                <a:lnTo>
                  <a:pt x="5703" y="18389"/>
                </a:lnTo>
                <a:lnTo>
                  <a:pt x="8092" y="18389"/>
                </a:lnTo>
                <a:close/>
                <a:moveTo>
                  <a:pt x="8092" y="23316"/>
                </a:moveTo>
                <a:lnTo>
                  <a:pt x="5703" y="23316"/>
                </a:lnTo>
                <a:lnTo>
                  <a:pt x="5703" y="20928"/>
                </a:lnTo>
                <a:lnTo>
                  <a:pt x="8092" y="20928"/>
                </a:lnTo>
                <a:close/>
                <a:moveTo>
                  <a:pt x="8092" y="25854"/>
                </a:moveTo>
                <a:lnTo>
                  <a:pt x="5703" y="25854"/>
                </a:lnTo>
                <a:lnTo>
                  <a:pt x="5703" y="23465"/>
                </a:lnTo>
                <a:lnTo>
                  <a:pt x="8092" y="23465"/>
                </a:lnTo>
                <a:close/>
                <a:moveTo>
                  <a:pt x="8092" y="28391"/>
                </a:moveTo>
                <a:lnTo>
                  <a:pt x="5703" y="28391"/>
                </a:lnTo>
                <a:lnTo>
                  <a:pt x="5703" y="26002"/>
                </a:lnTo>
                <a:lnTo>
                  <a:pt x="8092" y="26002"/>
                </a:lnTo>
                <a:close/>
                <a:moveTo>
                  <a:pt x="8092" y="30928"/>
                </a:moveTo>
                <a:lnTo>
                  <a:pt x="5703" y="30928"/>
                </a:lnTo>
                <a:lnTo>
                  <a:pt x="5703" y="28540"/>
                </a:lnTo>
                <a:lnTo>
                  <a:pt x="8092" y="28540"/>
                </a:lnTo>
                <a:close/>
                <a:moveTo>
                  <a:pt x="8092" y="33466"/>
                </a:moveTo>
                <a:lnTo>
                  <a:pt x="5703" y="33466"/>
                </a:lnTo>
                <a:lnTo>
                  <a:pt x="5703" y="31077"/>
                </a:lnTo>
                <a:lnTo>
                  <a:pt x="8092" y="31077"/>
                </a:lnTo>
                <a:close/>
                <a:moveTo>
                  <a:pt x="8092" y="36003"/>
                </a:moveTo>
                <a:lnTo>
                  <a:pt x="5703" y="36003"/>
                </a:lnTo>
                <a:lnTo>
                  <a:pt x="5703" y="33614"/>
                </a:lnTo>
                <a:lnTo>
                  <a:pt x="8092" y="33614"/>
                </a:lnTo>
                <a:close/>
                <a:moveTo>
                  <a:pt x="8092" y="38540"/>
                </a:moveTo>
                <a:lnTo>
                  <a:pt x="5703" y="38540"/>
                </a:lnTo>
                <a:lnTo>
                  <a:pt x="5703" y="36152"/>
                </a:lnTo>
                <a:lnTo>
                  <a:pt x="8092" y="36152"/>
                </a:lnTo>
                <a:close/>
                <a:moveTo>
                  <a:pt x="8092" y="41079"/>
                </a:moveTo>
                <a:lnTo>
                  <a:pt x="5703" y="41079"/>
                </a:lnTo>
                <a:lnTo>
                  <a:pt x="5703" y="38690"/>
                </a:lnTo>
                <a:lnTo>
                  <a:pt x="8092" y="38690"/>
                </a:lnTo>
                <a:close/>
                <a:moveTo>
                  <a:pt x="8092" y="43616"/>
                </a:moveTo>
                <a:lnTo>
                  <a:pt x="5703" y="43616"/>
                </a:lnTo>
                <a:lnTo>
                  <a:pt x="5703" y="41226"/>
                </a:lnTo>
                <a:lnTo>
                  <a:pt x="8092" y="41226"/>
                </a:lnTo>
                <a:close/>
                <a:moveTo>
                  <a:pt x="8092" y="46152"/>
                </a:moveTo>
                <a:lnTo>
                  <a:pt x="5703" y="46152"/>
                </a:lnTo>
                <a:lnTo>
                  <a:pt x="5703" y="43764"/>
                </a:lnTo>
                <a:lnTo>
                  <a:pt x="8092" y="43764"/>
                </a:lnTo>
                <a:close/>
                <a:moveTo>
                  <a:pt x="8092" y="48691"/>
                </a:moveTo>
                <a:lnTo>
                  <a:pt x="5703" y="48691"/>
                </a:lnTo>
                <a:lnTo>
                  <a:pt x="5703" y="46302"/>
                </a:lnTo>
                <a:lnTo>
                  <a:pt x="8092" y="46302"/>
                </a:lnTo>
                <a:close/>
                <a:moveTo>
                  <a:pt x="8092" y="51228"/>
                </a:moveTo>
                <a:lnTo>
                  <a:pt x="5703" y="51228"/>
                </a:lnTo>
                <a:lnTo>
                  <a:pt x="5703" y="48839"/>
                </a:lnTo>
                <a:lnTo>
                  <a:pt x="8092" y="48839"/>
                </a:lnTo>
                <a:close/>
                <a:moveTo>
                  <a:pt x="8092" y="53765"/>
                </a:moveTo>
                <a:lnTo>
                  <a:pt x="5703" y="53765"/>
                </a:lnTo>
                <a:lnTo>
                  <a:pt x="5703" y="51376"/>
                </a:lnTo>
                <a:lnTo>
                  <a:pt x="8092" y="51376"/>
                </a:lnTo>
                <a:close/>
                <a:moveTo>
                  <a:pt x="8092" y="56303"/>
                </a:moveTo>
                <a:lnTo>
                  <a:pt x="5703" y="56303"/>
                </a:lnTo>
                <a:lnTo>
                  <a:pt x="5703" y="53914"/>
                </a:lnTo>
                <a:lnTo>
                  <a:pt x="8092" y="53914"/>
                </a:lnTo>
                <a:close/>
                <a:moveTo>
                  <a:pt x="8092" y="58840"/>
                </a:moveTo>
                <a:lnTo>
                  <a:pt x="5703" y="58840"/>
                </a:lnTo>
                <a:lnTo>
                  <a:pt x="5703" y="56451"/>
                </a:lnTo>
                <a:lnTo>
                  <a:pt x="8092" y="56451"/>
                </a:lnTo>
                <a:close/>
                <a:moveTo>
                  <a:pt x="5554" y="5554"/>
                </a:moveTo>
                <a:lnTo>
                  <a:pt x="3166" y="5554"/>
                </a:lnTo>
                <a:lnTo>
                  <a:pt x="3166" y="3165"/>
                </a:lnTo>
                <a:lnTo>
                  <a:pt x="5554" y="3165"/>
                </a:lnTo>
                <a:close/>
                <a:moveTo>
                  <a:pt x="5554" y="8092"/>
                </a:moveTo>
                <a:lnTo>
                  <a:pt x="3166" y="8092"/>
                </a:lnTo>
                <a:lnTo>
                  <a:pt x="3166" y="5703"/>
                </a:lnTo>
                <a:lnTo>
                  <a:pt x="5554" y="5703"/>
                </a:lnTo>
                <a:close/>
                <a:moveTo>
                  <a:pt x="5554" y="10629"/>
                </a:moveTo>
                <a:lnTo>
                  <a:pt x="3166" y="10629"/>
                </a:lnTo>
                <a:lnTo>
                  <a:pt x="3166" y="8240"/>
                </a:lnTo>
                <a:lnTo>
                  <a:pt x="5554" y="8240"/>
                </a:lnTo>
                <a:close/>
                <a:moveTo>
                  <a:pt x="5554" y="13166"/>
                </a:moveTo>
                <a:lnTo>
                  <a:pt x="3166" y="13166"/>
                </a:lnTo>
                <a:lnTo>
                  <a:pt x="3166" y="10777"/>
                </a:lnTo>
                <a:lnTo>
                  <a:pt x="5554" y="10777"/>
                </a:lnTo>
                <a:close/>
                <a:moveTo>
                  <a:pt x="5554" y="15704"/>
                </a:moveTo>
                <a:lnTo>
                  <a:pt x="3166" y="15704"/>
                </a:lnTo>
                <a:lnTo>
                  <a:pt x="3166" y="13316"/>
                </a:lnTo>
                <a:lnTo>
                  <a:pt x="5554" y="13316"/>
                </a:lnTo>
                <a:close/>
                <a:moveTo>
                  <a:pt x="5554" y="18242"/>
                </a:moveTo>
                <a:lnTo>
                  <a:pt x="3166" y="18242"/>
                </a:lnTo>
                <a:lnTo>
                  <a:pt x="3166" y="15853"/>
                </a:lnTo>
                <a:lnTo>
                  <a:pt x="5554" y="15853"/>
                </a:lnTo>
                <a:close/>
                <a:moveTo>
                  <a:pt x="5554" y="20778"/>
                </a:moveTo>
                <a:lnTo>
                  <a:pt x="3166" y="20778"/>
                </a:lnTo>
                <a:lnTo>
                  <a:pt x="3166" y="18389"/>
                </a:lnTo>
                <a:lnTo>
                  <a:pt x="5554" y="18389"/>
                </a:lnTo>
                <a:close/>
                <a:moveTo>
                  <a:pt x="5554" y="23316"/>
                </a:moveTo>
                <a:lnTo>
                  <a:pt x="3166" y="23316"/>
                </a:lnTo>
                <a:lnTo>
                  <a:pt x="3166" y="20928"/>
                </a:lnTo>
                <a:lnTo>
                  <a:pt x="5554" y="20928"/>
                </a:lnTo>
                <a:close/>
                <a:moveTo>
                  <a:pt x="5554" y="25854"/>
                </a:moveTo>
                <a:lnTo>
                  <a:pt x="3166" y="25854"/>
                </a:lnTo>
                <a:lnTo>
                  <a:pt x="3166" y="23465"/>
                </a:lnTo>
                <a:lnTo>
                  <a:pt x="5554" y="23465"/>
                </a:lnTo>
                <a:close/>
                <a:moveTo>
                  <a:pt x="5554" y="28391"/>
                </a:moveTo>
                <a:lnTo>
                  <a:pt x="3166" y="28391"/>
                </a:lnTo>
                <a:lnTo>
                  <a:pt x="3166" y="26002"/>
                </a:lnTo>
                <a:lnTo>
                  <a:pt x="5554" y="26002"/>
                </a:lnTo>
                <a:close/>
                <a:moveTo>
                  <a:pt x="5554" y="30928"/>
                </a:moveTo>
                <a:lnTo>
                  <a:pt x="3166" y="30928"/>
                </a:lnTo>
                <a:lnTo>
                  <a:pt x="3166" y="28540"/>
                </a:lnTo>
                <a:lnTo>
                  <a:pt x="5554" y="28540"/>
                </a:lnTo>
                <a:close/>
                <a:moveTo>
                  <a:pt x="5554" y="33466"/>
                </a:moveTo>
                <a:lnTo>
                  <a:pt x="3166" y="33466"/>
                </a:lnTo>
                <a:lnTo>
                  <a:pt x="3166" y="31077"/>
                </a:lnTo>
                <a:lnTo>
                  <a:pt x="5554" y="31077"/>
                </a:lnTo>
                <a:close/>
                <a:moveTo>
                  <a:pt x="5554" y="36003"/>
                </a:moveTo>
                <a:lnTo>
                  <a:pt x="3166" y="36003"/>
                </a:lnTo>
                <a:lnTo>
                  <a:pt x="3166" y="33614"/>
                </a:lnTo>
                <a:lnTo>
                  <a:pt x="5554" y="33614"/>
                </a:lnTo>
                <a:close/>
                <a:moveTo>
                  <a:pt x="5554" y="38540"/>
                </a:moveTo>
                <a:lnTo>
                  <a:pt x="3166" y="38540"/>
                </a:lnTo>
                <a:lnTo>
                  <a:pt x="3166" y="36152"/>
                </a:lnTo>
                <a:lnTo>
                  <a:pt x="5554" y="36152"/>
                </a:lnTo>
                <a:close/>
                <a:moveTo>
                  <a:pt x="5554" y="41079"/>
                </a:moveTo>
                <a:lnTo>
                  <a:pt x="3166" y="41079"/>
                </a:lnTo>
                <a:lnTo>
                  <a:pt x="3166" y="38690"/>
                </a:lnTo>
                <a:lnTo>
                  <a:pt x="5554" y="38690"/>
                </a:lnTo>
                <a:close/>
                <a:moveTo>
                  <a:pt x="5554" y="43616"/>
                </a:moveTo>
                <a:lnTo>
                  <a:pt x="3166" y="43616"/>
                </a:lnTo>
                <a:lnTo>
                  <a:pt x="3166" y="41226"/>
                </a:lnTo>
                <a:lnTo>
                  <a:pt x="5554" y="41226"/>
                </a:lnTo>
                <a:close/>
                <a:moveTo>
                  <a:pt x="5554" y="46152"/>
                </a:moveTo>
                <a:lnTo>
                  <a:pt x="3166" y="46152"/>
                </a:lnTo>
                <a:lnTo>
                  <a:pt x="3166" y="43764"/>
                </a:lnTo>
                <a:lnTo>
                  <a:pt x="5554" y="43764"/>
                </a:lnTo>
                <a:close/>
                <a:moveTo>
                  <a:pt x="5554" y="48691"/>
                </a:moveTo>
                <a:lnTo>
                  <a:pt x="3166" y="48691"/>
                </a:lnTo>
                <a:lnTo>
                  <a:pt x="3166" y="46302"/>
                </a:lnTo>
                <a:lnTo>
                  <a:pt x="5554" y="46302"/>
                </a:lnTo>
                <a:close/>
                <a:moveTo>
                  <a:pt x="5554" y="51228"/>
                </a:moveTo>
                <a:lnTo>
                  <a:pt x="3166" y="51228"/>
                </a:lnTo>
                <a:lnTo>
                  <a:pt x="3166" y="48839"/>
                </a:lnTo>
                <a:lnTo>
                  <a:pt x="5554" y="48839"/>
                </a:lnTo>
                <a:close/>
                <a:moveTo>
                  <a:pt x="5554" y="53765"/>
                </a:moveTo>
                <a:lnTo>
                  <a:pt x="3166" y="53765"/>
                </a:lnTo>
                <a:lnTo>
                  <a:pt x="3166" y="51376"/>
                </a:lnTo>
                <a:lnTo>
                  <a:pt x="5554" y="51376"/>
                </a:lnTo>
                <a:close/>
                <a:moveTo>
                  <a:pt x="5554" y="56303"/>
                </a:moveTo>
                <a:lnTo>
                  <a:pt x="3166" y="56303"/>
                </a:lnTo>
                <a:lnTo>
                  <a:pt x="3166" y="53914"/>
                </a:lnTo>
                <a:lnTo>
                  <a:pt x="5554" y="53914"/>
                </a:lnTo>
                <a:close/>
                <a:moveTo>
                  <a:pt x="5554" y="58840"/>
                </a:moveTo>
                <a:lnTo>
                  <a:pt x="3166" y="58840"/>
                </a:lnTo>
                <a:lnTo>
                  <a:pt x="3166" y="56451"/>
                </a:lnTo>
                <a:lnTo>
                  <a:pt x="5554" y="56451"/>
                </a:lnTo>
                <a:close/>
                <a:moveTo>
                  <a:pt x="109437" y="3165"/>
                </a:moveTo>
                <a:lnTo>
                  <a:pt x="109437" y="3017"/>
                </a:lnTo>
                <a:lnTo>
                  <a:pt x="107200" y="3017"/>
                </a:lnTo>
                <a:lnTo>
                  <a:pt x="107200" y="75"/>
                </a:lnTo>
                <a:cubicBezTo>
                  <a:pt x="107200" y="34"/>
                  <a:pt x="107167" y="0"/>
                  <a:pt x="107126" y="0"/>
                </a:cubicBezTo>
                <a:cubicBezTo>
                  <a:pt x="107084" y="0"/>
                  <a:pt x="107051" y="34"/>
                  <a:pt x="107051" y="75"/>
                </a:cubicBezTo>
                <a:lnTo>
                  <a:pt x="107051" y="3017"/>
                </a:lnTo>
                <a:lnTo>
                  <a:pt x="104662" y="3017"/>
                </a:lnTo>
                <a:lnTo>
                  <a:pt x="104662" y="75"/>
                </a:lnTo>
                <a:cubicBezTo>
                  <a:pt x="104662" y="34"/>
                  <a:pt x="104629" y="0"/>
                  <a:pt x="104588" y="0"/>
                </a:cubicBezTo>
                <a:cubicBezTo>
                  <a:pt x="104547" y="0"/>
                  <a:pt x="104514" y="34"/>
                  <a:pt x="104514" y="75"/>
                </a:cubicBezTo>
                <a:lnTo>
                  <a:pt x="104514" y="3017"/>
                </a:lnTo>
                <a:lnTo>
                  <a:pt x="102125" y="3017"/>
                </a:lnTo>
                <a:lnTo>
                  <a:pt x="102125" y="75"/>
                </a:lnTo>
                <a:cubicBezTo>
                  <a:pt x="102125" y="34"/>
                  <a:pt x="102092" y="0"/>
                  <a:pt x="102051" y="0"/>
                </a:cubicBezTo>
                <a:cubicBezTo>
                  <a:pt x="102010" y="0"/>
                  <a:pt x="101977" y="34"/>
                  <a:pt x="101977" y="75"/>
                </a:cubicBezTo>
                <a:lnTo>
                  <a:pt x="101977" y="3017"/>
                </a:lnTo>
                <a:lnTo>
                  <a:pt x="99588" y="3017"/>
                </a:lnTo>
                <a:lnTo>
                  <a:pt x="99588" y="75"/>
                </a:lnTo>
                <a:cubicBezTo>
                  <a:pt x="99588" y="34"/>
                  <a:pt x="99555" y="0"/>
                  <a:pt x="99514" y="0"/>
                </a:cubicBezTo>
                <a:cubicBezTo>
                  <a:pt x="99473" y="0"/>
                  <a:pt x="99439" y="34"/>
                  <a:pt x="99439" y="75"/>
                </a:cubicBezTo>
                <a:lnTo>
                  <a:pt x="99439" y="3017"/>
                </a:lnTo>
                <a:lnTo>
                  <a:pt x="97050" y="3017"/>
                </a:lnTo>
                <a:lnTo>
                  <a:pt x="97050" y="75"/>
                </a:lnTo>
                <a:cubicBezTo>
                  <a:pt x="97050" y="34"/>
                  <a:pt x="97016" y="0"/>
                  <a:pt x="96975" y="0"/>
                </a:cubicBezTo>
                <a:cubicBezTo>
                  <a:pt x="96934" y="0"/>
                  <a:pt x="96901" y="34"/>
                  <a:pt x="96901" y="75"/>
                </a:cubicBezTo>
                <a:lnTo>
                  <a:pt x="96901" y="3017"/>
                </a:lnTo>
                <a:lnTo>
                  <a:pt x="94513" y="3017"/>
                </a:lnTo>
                <a:lnTo>
                  <a:pt x="94513" y="75"/>
                </a:lnTo>
                <a:cubicBezTo>
                  <a:pt x="94513" y="34"/>
                  <a:pt x="94479" y="0"/>
                  <a:pt x="94439" y="0"/>
                </a:cubicBezTo>
                <a:cubicBezTo>
                  <a:pt x="94398" y="0"/>
                  <a:pt x="94364" y="34"/>
                  <a:pt x="94364" y="75"/>
                </a:cubicBezTo>
                <a:lnTo>
                  <a:pt x="94364" y="3017"/>
                </a:lnTo>
                <a:lnTo>
                  <a:pt x="91975" y="3017"/>
                </a:lnTo>
                <a:lnTo>
                  <a:pt x="91975" y="75"/>
                </a:lnTo>
                <a:cubicBezTo>
                  <a:pt x="91975" y="34"/>
                  <a:pt x="91943" y="0"/>
                  <a:pt x="91902" y="0"/>
                </a:cubicBezTo>
                <a:cubicBezTo>
                  <a:pt x="91860" y="0"/>
                  <a:pt x="91826" y="34"/>
                  <a:pt x="91826" y="75"/>
                </a:cubicBezTo>
                <a:lnTo>
                  <a:pt x="91826" y="3017"/>
                </a:lnTo>
                <a:lnTo>
                  <a:pt x="89438" y="3017"/>
                </a:lnTo>
                <a:lnTo>
                  <a:pt x="89438" y="75"/>
                </a:lnTo>
                <a:cubicBezTo>
                  <a:pt x="89438" y="34"/>
                  <a:pt x="89404" y="0"/>
                  <a:pt x="89363" y="0"/>
                </a:cubicBezTo>
                <a:cubicBezTo>
                  <a:pt x="89322" y="0"/>
                  <a:pt x="89289" y="34"/>
                  <a:pt x="89289" y="75"/>
                </a:cubicBezTo>
                <a:lnTo>
                  <a:pt x="89289" y="3017"/>
                </a:lnTo>
                <a:lnTo>
                  <a:pt x="86900" y="3017"/>
                </a:lnTo>
                <a:lnTo>
                  <a:pt x="86900" y="75"/>
                </a:lnTo>
                <a:cubicBezTo>
                  <a:pt x="86900" y="34"/>
                  <a:pt x="86867" y="0"/>
                  <a:pt x="86826" y="0"/>
                </a:cubicBezTo>
                <a:cubicBezTo>
                  <a:pt x="86785" y="0"/>
                  <a:pt x="86752" y="34"/>
                  <a:pt x="86752" y="75"/>
                </a:cubicBezTo>
                <a:lnTo>
                  <a:pt x="86752" y="3017"/>
                </a:lnTo>
                <a:lnTo>
                  <a:pt x="84363" y="3017"/>
                </a:lnTo>
                <a:lnTo>
                  <a:pt x="84363" y="75"/>
                </a:lnTo>
                <a:cubicBezTo>
                  <a:pt x="84363" y="34"/>
                  <a:pt x="84330" y="0"/>
                  <a:pt x="84289" y="0"/>
                </a:cubicBezTo>
                <a:cubicBezTo>
                  <a:pt x="84248" y="0"/>
                  <a:pt x="84215" y="34"/>
                  <a:pt x="84215" y="75"/>
                </a:cubicBezTo>
                <a:lnTo>
                  <a:pt x="84215" y="3017"/>
                </a:lnTo>
                <a:lnTo>
                  <a:pt x="81826" y="3017"/>
                </a:lnTo>
                <a:lnTo>
                  <a:pt x="81826" y="75"/>
                </a:lnTo>
                <a:cubicBezTo>
                  <a:pt x="81826" y="34"/>
                  <a:pt x="81792" y="0"/>
                  <a:pt x="81751" y="0"/>
                </a:cubicBezTo>
                <a:cubicBezTo>
                  <a:pt x="81710" y="0"/>
                  <a:pt x="81677" y="34"/>
                  <a:pt x="81677" y="75"/>
                </a:cubicBezTo>
                <a:lnTo>
                  <a:pt x="81677" y="3017"/>
                </a:lnTo>
                <a:lnTo>
                  <a:pt x="79288" y="3017"/>
                </a:lnTo>
                <a:lnTo>
                  <a:pt x="79288" y="75"/>
                </a:lnTo>
                <a:cubicBezTo>
                  <a:pt x="79288" y="34"/>
                  <a:pt x="79255" y="0"/>
                  <a:pt x="79214" y="0"/>
                </a:cubicBezTo>
                <a:cubicBezTo>
                  <a:pt x="79173" y="0"/>
                  <a:pt x="79139" y="34"/>
                  <a:pt x="79139" y="75"/>
                </a:cubicBezTo>
                <a:lnTo>
                  <a:pt x="79139" y="3017"/>
                </a:lnTo>
                <a:lnTo>
                  <a:pt x="76751" y="3017"/>
                </a:lnTo>
                <a:lnTo>
                  <a:pt x="76751" y="75"/>
                </a:lnTo>
                <a:cubicBezTo>
                  <a:pt x="76751" y="34"/>
                  <a:pt x="76718" y="0"/>
                  <a:pt x="76677" y="0"/>
                </a:cubicBezTo>
                <a:cubicBezTo>
                  <a:pt x="76636" y="0"/>
                  <a:pt x="76603" y="34"/>
                  <a:pt x="76603" y="75"/>
                </a:cubicBezTo>
                <a:lnTo>
                  <a:pt x="76603" y="3017"/>
                </a:lnTo>
                <a:lnTo>
                  <a:pt x="74214" y="3017"/>
                </a:lnTo>
                <a:lnTo>
                  <a:pt x="74214" y="75"/>
                </a:lnTo>
                <a:cubicBezTo>
                  <a:pt x="74214" y="34"/>
                  <a:pt x="74180" y="0"/>
                  <a:pt x="74139" y="0"/>
                </a:cubicBezTo>
                <a:cubicBezTo>
                  <a:pt x="74098" y="0"/>
                  <a:pt x="74065" y="34"/>
                  <a:pt x="74065" y="75"/>
                </a:cubicBezTo>
                <a:lnTo>
                  <a:pt x="74065" y="3017"/>
                </a:lnTo>
                <a:lnTo>
                  <a:pt x="71676" y="3017"/>
                </a:lnTo>
                <a:lnTo>
                  <a:pt x="71676" y="75"/>
                </a:lnTo>
                <a:cubicBezTo>
                  <a:pt x="71676" y="34"/>
                  <a:pt x="71642" y="0"/>
                  <a:pt x="71601" y="0"/>
                </a:cubicBezTo>
                <a:cubicBezTo>
                  <a:pt x="71560" y="0"/>
                  <a:pt x="71527" y="34"/>
                  <a:pt x="71527" y="75"/>
                </a:cubicBezTo>
                <a:lnTo>
                  <a:pt x="71527" y="3017"/>
                </a:lnTo>
                <a:lnTo>
                  <a:pt x="69139" y="3017"/>
                </a:lnTo>
                <a:lnTo>
                  <a:pt x="69139" y="75"/>
                </a:lnTo>
                <a:cubicBezTo>
                  <a:pt x="69139" y="34"/>
                  <a:pt x="69106" y="0"/>
                  <a:pt x="69064" y="0"/>
                </a:cubicBezTo>
                <a:cubicBezTo>
                  <a:pt x="69024" y="0"/>
                  <a:pt x="68990" y="34"/>
                  <a:pt x="68990" y="75"/>
                </a:cubicBezTo>
                <a:lnTo>
                  <a:pt x="68990" y="3017"/>
                </a:lnTo>
                <a:lnTo>
                  <a:pt x="66601" y="3017"/>
                </a:lnTo>
                <a:lnTo>
                  <a:pt x="66601" y="75"/>
                </a:lnTo>
                <a:cubicBezTo>
                  <a:pt x="66601" y="34"/>
                  <a:pt x="66568" y="0"/>
                  <a:pt x="66527" y="0"/>
                </a:cubicBezTo>
                <a:cubicBezTo>
                  <a:pt x="66486" y="0"/>
                  <a:pt x="66452" y="34"/>
                  <a:pt x="66452" y="75"/>
                </a:cubicBezTo>
                <a:lnTo>
                  <a:pt x="66452" y="3017"/>
                </a:lnTo>
                <a:lnTo>
                  <a:pt x="64064" y="3017"/>
                </a:lnTo>
                <a:lnTo>
                  <a:pt x="64064" y="75"/>
                </a:lnTo>
                <a:cubicBezTo>
                  <a:pt x="64064" y="34"/>
                  <a:pt x="64030" y="0"/>
                  <a:pt x="63989" y="0"/>
                </a:cubicBezTo>
                <a:cubicBezTo>
                  <a:pt x="63948" y="0"/>
                  <a:pt x="63915" y="34"/>
                  <a:pt x="63915" y="75"/>
                </a:cubicBezTo>
                <a:lnTo>
                  <a:pt x="63915" y="3017"/>
                </a:lnTo>
                <a:lnTo>
                  <a:pt x="61526" y="3017"/>
                </a:lnTo>
                <a:lnTo>
                  <a:pt x="61526" y="75"/>
                </a:lnTo>
                <a:cubicBezTo>
                  <a:pt x="61526" y="34"/>
                  <a:pt x="61493" y="0"/>
                  <a:pt x="61452" y="0"/>
                </a:cubicBezTo>
                <a:cubicBezTo>
                  <a:pt x="61411" y="0"/>
                  <a:pt x="61378" y="34"/>
                  <a:pt x="61378" y="75"/>
                </a:cubicBezTo>
                <a:lnTo>
                  <a:pt x="61378" y="3017"/>
                </a:lnTo>
                <a:lnTo>
                  <a:pt x="58989" y="3017"/>
                </a:lnTo>
                <a:lnTo>
                  <a:pt x="58989" y="75"/>
                </a:lnTo>
                <a:cubicBezTo>
                  <a:pt x="58989" y="34"/>
                  <a:pt x="58956" y="0"/>
                  <a:pt x="58915" y="0"/>
                </a:cubicBezTo>
                <a:lnTo>
                  <a:pt x="58915" y="0"/>
                </a:lnTo>
                <a:cubicBezTo>
                  <a:pt x="58874" y="0"/>
                  <a:pt x="58840" y="34"/>
                  <a:pt x="58840" y="75"/>
                </a:cubicBezTo>
                <a:lnTo>
                  <a:pt x="58840" y="3017"/>
                </a:lnTo>
                <a:lnTo>
                  <a:pt x="56452" y="3017"/>
                </a:lnTo>
                <a:lnTo>
                  <a:pt x="56452" y="75"/>
                </a:lnTo>
                <a:cubicBezTo>
                  <a:pt x="56452" y="34"/>
                  <a:pt x="56417" y="0"/>
                  <a:pt x="56377" y="0"/>
                </a:cubicBezTo>
                <a:cubicBezTo>
                  <a:pt x="56336" y="0"/>
                  <a:pt x="56303" y="34"/>
                  <a:pt x="56303" y="75"/>
                </a:cubicBezTo>
                <a:lnTo>
                  <a:pt x="56303" y="3017"/>
                </a:lnTo>
                <a:lnTo>
                  <a:pt x="53914" y="3017"/>
                </a:lnTo>
                <a:lnTo>
                  <a:pt x="53914" y="75"/>
                </a:lnTo>
                <a:cubicBezTo>
                  <a:pt x="53914" y="34"/>
                  <a:pt x="53881" y="0"/>
                  <a:pt x="53840" y="0"/>
                </a:cubicBezTo>
                <a:cubicBezTo>
                  <a:pt x="53799" y="0"/>
                  <a:pt x="53766" y="34"/>
                  <a:pt x="53766" y="75"/>
                </a:cubicBezTo>
                <a:lnTo>
                  <a:pt x="53766" y="3017"/>
                </a:lnTo>
                <a:lnTo>
                  <a:pt x="51376" y="3017"/>
                </a:lnTo>
                <a:lnTo>
                  <a:pt x="51376" y="75"/>
                </a:lnTo>
                <a:cubicBezTo>
                  <a:pt x="51376" y="34"/>
                  <a:pt x="51344" y="0"/>
                  <a:pt x="51303" y="0"/>
                </a:cubicBezTo>
                <a:cubicBezTo>
                  <a:pt x="51262" y="0"/>
                  <a:pt x="51228" y="34"/>
                  <a:pt x="51228" y="75"/>
                </a:cubicBezTo>
                <a:lnTo>
                  <a:pt x="51228" y="3017"/>
                </a:lnTo>
                <a:lnTo>
                  <a:pt x="48839" y="3017"/>
                </a:lnTo>
                <a:lnTo>
                  <a:pt x="48839" y="75"/>
                </a:lnTo>
                <a:cubicBezTo>
                  <a:pt x="48839" y="34"/>
                  <a:pt x="48806" y="0"/>
                  <a:pt x="48764" y="0"/>
                </a:cubicBezTo>
                <a:cubicBezTo>
                  <a:pt x="48723" y="0"/>
                  <a:pt x="48691" y="34"/>
                  <a:pt x="48691" y="75"/>
                </a:cubicBezTo>
                <a:lnTo>
                  <a:pt x="48691" y="3017"/>
                </a:lnTo>
                <a:lnTo>
                  <a:pt x="46302" y="3017"/>
                </a:lnTo>
                <a:lnTo>
                  <a:pt x="46302" y="75"/>
                </a:lnTo>
                <a:cubicBezTo>
                  <a:pt x="46302" y="34"/>
                  <a:pt x="46269" y="0"/>
                  <a:pt x="46227" y="0"/>
                </a:cubicBezTo>
                <a:cubicBezTo>
                  <a:pt x="46187" y="0"/>
                  <a:pt x="46153" y="34"/>
                  <a:pt x="46153" y="75"/>
                </a:cubicBezTo>
                <a:lnTo>
                  <a:pt x="46153" y="3017"/>
                </a:lnTo>
                <a:lnTo>
                  <a:pt x="43764" y="3017"/>
                </a:lnTo>
                <a:lnTo>
                  <a:pt x="43764" y="75"/>
                </a:lnTo>
                <a:cubicBezTo>
                  <a:pt x="43764" y="34"/>
                  <a:pt x="43732" y="0"/>
                  <a:pt x="43691" y="0"/>
                </a:cubicBezTo>
                <a:cubicBezTo>
                  <a:pt x="43650" y="0"/>
                  <a:pt x="43616" y="34"/>
                  <a:pt x="43616" y="75"/>
                </a:cubicBezTo>
                <a:lnTo>
                  <a:pt x="43616" y="3017"/>
                </a:lnTo>
                <a:lnTo>
                  <a:pt x="41227" y="3017"/>
                </a:lnTo>
                <a:lnTo>
                  <a:pt x="41227" y="75"/>
                </a:lnTo>
                <a:cubicBezTo>
                  <a:pt x="41227" y="34"/>
                  <a:pt x="41194" y="0"/>
                  <a:pt x="41153" y="0"/>
                </a:cubicBezTo>
                <a:cubicBezTo>
                  <a:pt x="41111" y="0"/>
                  <a:pt x="41078" y="34"/>
                  <a:pt x="41078" y="75"/>
                </a:cubicBezTo>
                <a:lnTo>
                  <a:pt x="41078" y="3017"/>
                </a:lnTo>
                <a:lnTo>
                  <a:pt x="38689" y="3017"/>
                </a:lnTo>
                <a:lnTo>
                  <a:pt x="38689" y="75"/>
                </a:lnTo>
                <a:cubicBezTo>
                  <a:pt x="38689" y="34"/>
                  <a:pt x="38656" y="0"/>
                  <a:pt x="38615" y="0"/>
                </a:cubicBezTo>
                <a:cubicBezTo>
                  <a:pt x="38574" y="0"/>
                  <a:pt x="38541" y="34"/>
                  <a:pt x="38541" y="75"/>
                </a:cubicBezTo>
                <a:lnTo>
                  <a:pt x="38541" y="3017"/>
                </a:lnTo>
                <a:lnTo>
                  <a:pt x="36152" y="3017"/>
                </a:lnTo>
                <a:lnTo>
                  <a:pt x="36152" y="75"/>
                </a:lnTo>
                <a:cubicBezTo>
                  <a:pt x="36152" y="34"/>
                  <a:pt x="36119" y="0"/>
                  <a:pt x="36078" y="0"/>
                </a:cubicBezTo>
                <a:cubicBezTo>
                  <a:pt x="36037" y="0"/>
                  <a:pt x="36004" y="34"/>
                  <a:pt x="36004" y="75"/>
                </a:cubicBezTo>
                <a:lnTo>
                  <a:pt x="36004" y="3017"/>
                </a:lnTo>
                <a:lnTo>
                  <a:pt x="33615" y="3017"/>
                </a:lnTo>
                <a:lnTo>
                  <a:pt x="33615" y="75"/>
                </a:lnTo>
                <a:cubicBezTo>
                  <a:pt x="33615" y="34"/>
                  <a:pt x="33582" y="0"/>
                  <a:pt x="33541" y="0"/>
                </a:cubicBezTo>
                <a:cubicBezTo>
                  <a:pt x="33500" y="0"/>
                  <a:pt x="33466" y="34"/>
                  <a:pt x="33466" y="75"/>
                </a:cubicBezTo>
                <a:lnTo>
                  <a:pt x="33466" y="3017"/>
                </a:lnTo>
                <a:lnTo>
                  <a:pt x="31077" y="3017"/>
                </a:lnTo>
                <a:lnTo>
                  <a:pt x="31077" y="75"/>
                </a:lnTo>
                <a:cubicBezTo>
                  <a:pt x="31077" y="34"/>
                  <a:pt x="31044" y="0"/>
                  <a:pt x="31003" y="0"/>
                </a:cubicBezTo>
                <a:cubicBezTo>
                  <a:pt x="30962" y="0"/>
                  <a:pt x="30928" y="34"/>
                  <a:pt x="30928" y="75"/>
                </a:cubicBezTo>
                <a:lnTo>
                  <a:pt x="30928" y="3017"/>
                </a:lnTo>
                <a:lnTo>
                  <a:pt x="28540" y="3017"/>
                </a:lnTo>
                <a:lnTo>
                  <a:pt x="28540" y="75"/>
                </a:lnTo>
                <a:cubicBezTo>
                  <a:pt x="28540" y="34"/>
                  <a:pt x="28507" y="0"/>
                  <a:pt x="28466" y="0"/>
                </a:cubicBezTo>
                <a:cubicBezTo>
                  <a:pt x="28425" y="0"/>
                  <a:pt x="28391" y="34"/>
                  <a:pt x="28391" y="75"/>
                </a:cubicBezTo>
                <a:lnTo>
                  <a:pt x="28391" y="3017"/>
                </a:lnTo>
                <a:lnTo>
                  <a:pt x="26002" y="3017"/>
                </a:lnTo>
                <a:lnTo>
                  <a:pt x="26002" y="75"/>
                </a:lnTo>
                <a:cubicBezTo>
                  <a:pt x="26002" y="34"/>
                  <a:pt x="25970" y="0"/>
                  <a:pt x="25929" y="0"/>
                </a:cubicBezTo>
                <a:cubicBezTo>
                  <a:pt x="25888" y="0"/>
                  <a:pt x="25854" y="34"/>
                  <a:pt x="25854" y="75"/>
                </a:cubicBezTo>
                <a:lnTo>
                  <a:pt x="25854" y="3017"/>
                </a:lnTo>
                <a:lnTo>
                  <a:pt x="23465" y="3017"/>
                </a:lnTo>
                <a:lnTo>
                  <a:pt x="23465" y="75"/>
                </a:lnTo>
                <a:cubicBezTo>
                  <a:pt x="23465" y="34"/>
                  <a:pt x="23431" y="0"/>
                  <a:pt x="23390" y="0"/>
                </a:cubicBezTo>
                <a:cubicBezTo>
                  <a:pt x="23349" y="0"/>
                  <a:pt x="23316" y="34"/>
                  <a:pt x="23316" y="75"/>
                </a:cubicBezTo>
                <a:lnTo>
                  <a:pt x="23316" y="3017"/>
                </a:lnTo>
                <a:lnTo>
                  <a:pt x="20928" y="3017"/>
                </a:lnTo>
                <a:lnTo>
                  <a:pt x="20928" y="75"/>
                </a:lnTo>
                <a:cubicBezTo>
                  <a:pt x="20928" y="34"/>
                  <a:pt x="20894" y="0"/>
                  <a:pt x="20854" y="0"/>
                </a:cubicBezTo>
                <a:cubicBezTo>
                  <a:pt x="20812" y="0"/>
                  <a:pt x="20779" y="34"/>
                  <a:pt x="20779" y="75"/>
                </a:cubicBezTo>
                <a:lnTo>
                  <a:pt x="20779" y="3017"/>
                </a:lnTo>
                <a:lnTo>
                  <a:pt x="18390" y="3017"/>
                </a:lnTo>
                <a:lnTo>
                  <a:pt x="18390" y="75"/>
                </a:lnTo>
                <a:cubicBezTo>
                  <a:pt x="18390" y="34"/>
                  <a:pt x="18357" y="0"/>
                  <a:pt x="18316" y="0"/>
                </a:cubicBezTo>
                <a:cubicBezTo>
                  <a:pt x="18275" y="0"/>
                  <a:pt x="18242" y="34"/>
                  <a:pt x="18242" y="75"/>
                </a:cubicBezTo>
                <a:lnTo>
                  <a:pt x="18242" y="3017"/>
                </a:lnTo>
                <a:lnTo>
                  <a:pt x="15853" y="3017"/>
                </a:lnTo>
                <a:lnTo>
                  <a:pt x="15853" y="75"/>
                </a:lnTo>
                <a:cubicBezTo>
                  <a:pt x="15853" y="34"/>
                  <a:pt x="15819" y="0"/>
                  <a:pt x="15778" y="0"/>
                </a:cubicBezTo>
                <a:cubicBezTo>
                  <a:pt x="15737" y="0"/>
                  <a:pt x="15704" y="34"/>
                  <a:pt x="15704" y="75"/>
                </a:cubicBezTo>
                <a:lnTo>
                  <a:pt x="15704" y="3017"/>
                </a:lnTo>
                <a:lnTo>
                  <a:pt x="13315" y="3017"/>
                </a:lnTo>
                <a:lnTo>
                  <a:pt x="13315" y="75"/>
                </a:lnTo>
                <a:cubicBezTo>
                  <a:pt x="13315" y="34"/>
                  <a:pt x="13282" y="0"/>
                  <a:pt x="13241" y="0"/>
                </a:cubicBezTo>
                <a:cubicBezTo>
                  <a:pt x="13200" y="0"/>
                  <a:pt x="13167" y="34"/>
                  <a:pt x="13167" y="75"/>
                </a:cubicBezTo>
                <a:lnTo>
                  <a:pt x="13167" y="3017"/>
                </a:lnTo>
                <a:lnTo>
                  <a:pt x="10778" y="3017"/>
                </a:lnTo>
                <a:lnTo>
                  <a:pt x="10778" y="75"/>
                </a:lnTo>
                <a:cubicBezTo>
                  <a:pt x="10778" y="34"/>
                  <a:pt x="10745" y="0"/>
                  <a:pt x="10704" y="0"/>
                </a:cubicBezTo>
                <a:cubicBezTo>
                  <a:pt x="10663" y="0"/>
                  <a:pt x="10630" y="34"/>
                  <a:pt x="10630" y="75"/>
                </a:cubicBezTo>
                <a:lnTo>
                  <a:pt x="10630" y="3017"/>
                </a:lnTo>
                <a:lnTo>
                  <a:pt x="8241" y="3017"/>
                </a:lnTo>
                <a:lnTo>
                  <a:pt x="8241" y="75"/>
                </a:lnTo>
                <a:cubicBezTo>
                  <a:pt x="8241" y="34"/>
                  <a:pt x="8207" y="0"/>
                  <a:pt x="8166" y="0"/>
                </a:cubicBezTo>
                <a:cubicBezTo>
                  <a:pt x="8125" y="0"/>
                  <a:pt x="8092" y="34"/>
                  <a:pt x="8092" y="75"/>
                </a:cubicBezTo>
                <a:lnTo>
                  <a:pt x="8092" y="3017"/>
                </a:lnTo>
                <a:lnTo>
                  <a:pt x="5703" y="3017"/>
                </a:lnTo>
                <a:lnTo>
                  <a:pt x="5703" y="75"/>
                </a:lnTo>
                <a:cubicBezTo>
                  <a:pt x="5703" y="34"/>
                  <a:pt x="5670" y="0"/>
                  <a:pt x="5629" y="0"/>
                </a:cubicBezTo>
                <a:cubicBezTo>
                  <a:pt x="5588" y="0"/>
                  <a:pt x="5554" y="34"/>
                  <a:pt x="5554" y="75"/>
                </a:cubicBezTo>
                <a:lnTo>
                  <a:pt x="5554" y="3017"/>
                </a:lnTo>
                <a:lnTo>
                  <a:pt x="3166" y="3017"/>
                </a:lnTo>
                <a:lnTo>
                  <a:pt x="3166" y="75"/>
                </a:lnTo>
                <a:cubicBezTo>
                  <a:pt x="3166" y="34"/>
                  <a:pt x="3133" y="0"/>
                  <a:pt x="3092" y="0"/>
                </a:cubicBezTo>
                <a:cubicBezTo>
                  <a:pt x="3051" y="0"/>
                  <a:pt x="3018" y="34"/>
                  <a:pt x="3018" y="75"/>
                </a:cubicBezTo>
                <a:lnTo>
                  <a:pt x="3018" y="3017"/>
                </a:lnTo>
                <a:lnTo>
                  <a:pt x="75" y="3017"/>
                </a:lnTo>
                <a:cubicBezTo>
                  <a:pt x="34" y="3017"/>
                  <a:pt x="1" y="3050"/>
                  <a:pt x="1" y="3091"/>
                </a:cubicBezTo>
                <a:cubicBezTo>
                  <a:pt x="1" y="3132"/>
                  <a:pt x="34" y="3165"/>
                  <a:pt x="75" y="3165"/>
                </a:cubicBezTo>
                <a:lnTo>
                  <a:pt x="3018" y="3165"/>
                </a:lnTo>
                <a:lnTo>
                  <a:pt x="3018" y="5554"/>
                </a:lnTo>
                <a:lnTo>
                  <a:pt x="75" y="5554"/>
                </a:lnTo>
                <a:cubicBezTo>
                  <a:pt x="34" y="5554"/>
                  <a:pt x="1" y="5587"/>
                  <a:pt x="1" y="5628"/>
                </a:cubicBezTo>
                <a:cubicBezTo>
                  <a:pt x="1" y="5670"/>
                  <a:pt x="34" y="5703"/>
                  <a:pt x="75" y="5703"/>
                </a:cubicBezTo>
                <a:lnTo>
                  <a:pt x="3018" y="5703"/>
                </a:lnTo>
                <a:lnTo>
                  <a:pt x="3018" y="8092"/>
                </a:lnTo>
                <a:lnTo>
                  <a:pt x="75" y="8092"/>
                </a:lnTo>
                <a:cubicBezTo>
                  <a:pt x="34" y="8092"/>
                  <a:pt x="1" y="8125"/>
                  <a:pt x="1" y="8166"/>
                </a:cubicBezTo>
                <a:cubicBezTo>
                  <a:pt x="1" y="8207"/>
                  <a:pt x="34" y="8240"/>
                  <a:pt x="75" y="8240"/>
                </a:cubicBezTo>
                <a:lnTo>
                  <a:pt x="3018" y="8240"/>
                </a:lnTo>
                <a:lnTo>
                  <a:pt x="3018" y="10629"/>
                </a:lnTo>
                <a:lnTo>
                  <a:pt x="75" y="10629"/>
                </a:lnTo>
                <a:cubicBezTo>
                  <a:pt x="34" y="10629"/>
                  <a:pt x="1" y="10662"/>
                  <a:pt x="1" y="10703"/>
                </a:cubicBezTo>
                <a:cubicBezTo>
                  <a:pt x="1" y="10744"/>
                  <a:pt x="34" y="10777"/>
                  <a:pt x="75" y="10777"/>
                </a:cubicBezTo>
                <a:lnTo>
                  <a:pt x="3018" y="10777"/>
                </a:lnTo>
                <a:lnTo>
                  <a:pt x="3018" y="13166"/>
                </a:lnTo>
                <a:lnTo>
                  <a:pt x="75" y="13166"/>
                </a:lnTo>
                <a:cubicBezTo>
                  <a:pt x="34" y="13166"/>
                  <a:pt x="1" y="13199"/>
                  <a:pt x="1" y="13240"/>
                </a:cubicBezTo>
                <a:cubicBezTo>
                  <a:pt x="1" y="13282"/>
                  <a:pt x="34" y="13316"/>
                  <a:pt x="75" y="13316"/>
                </a:cubicBezTo>
                <a:lnTo>
                  <a:pt x="3018" y="13316"/>
                </a:lnTo>
                <a:lnTo>
                  <a:pt x="3018" y="15704"/>
                </a:lnTo>
                <a:lnTo>
                  <a:pt x="75" y="15704"/>
                </a:lnTo>
                <a:cubicBezTo>
                  <a:pt x="34" y="15704"/>
                  <a:pt x="1" y="15737"/>
                  <a:pt x="1" y="15778"/>
                </a:cubicBezTo>
                <a:cubicBezTo>
                  <a:pt x="1" y="15819"/>
                  <a:pt x="34" y="15853"/>
                  <a:pt x="75" y="15853"/>
                </a:cubicBezTo>
                <a:lnTo>
                  <a:pt x="3018" y="15853"/>
                </a:lnTo>
                <a:lnTo>
                  <a:pt x="3018" y="18242"/>
                </a:lnTo>
                <a:lnTo>
                  <a:pt x="75" y="18242"/>
                </a:lnTo>
                <a:cubicBezTo>
                  <a:pt x="34" y="18242"/>
                  <a:pt x="1" y="18275"/>
                  <a:pt x="1" y="18316"/>
                </a:cubicBezTo>
                <a:cubicBezTo>
                  <a:pt x="1" y="18357"/>
                  <a:pt x="34" y="18389"/>
                  <a:pt x="75" y="18389"/>
                </a:cubicBezTo>
                <a:lnTo>
                  <a:pt x="3018" y="18389"/>
                </a:lnTo>
                <a:lnTo>
                  <a:pt x="3018" y="20778"/>
                </a:lnTo>
                <a:lnTo>
                  <a:pt x="75" y="20778"/>
                </a:lnTo>
                <a:cubicBezTo>
                  <a:pt x="34" y="20778"/>
                  <a:pt x="1" y="20812"/>
                  <a:pt x="1" y="20853"/>
                </a:cubicBezTo>
                <a:cubicBezTo>
                  <a:pt x="1" y="20894"/>
                  <a:pt x="34" y="20928"/>
                  <a:pt x="75" y="20928"/>
                </a:cubicBezTo>
                <a:lnTo>
                  <a:pt x="3018" y="20928"/>
                </a:lnTo>
                <a:lnTo>
                  <a:pt x="3018" y="23316"/>
                </a:lnTo>
                <a:lnTo>
                  <a:pt x="75" y="23316"/>
                </a:lnTo>
                <a:cubicBezTo>
                  <a:pt x="34" y="23316"/>
                  <a:pt x="1" y="23350"/>
                  <a:pt x="1" y="23391"/>
                </a:cubicBezTo>
                <a:cubicBezTo>
                  <a:pt x="1" y="23432"/>
                  <a:pt x="34" y="23465"/>
                  <a:pt x="75" y="23465"/>
                </a:cubicBezTo>
                <a:lnTo>
                  <a:pt x="3018" y="23465"/>
                </a:lnTo>
                <a:lnTo>
                  <a:pt x="3018" y="25854"/>
                </a:lnTo>
                <a:lnTo>
                  <a:pt x="75" y="25854"/>
                </a:lnTo>
                <a:cubicBezTo>
                  <a:pt x="34" y="25854"/>
                  <a:pt x="1" y="25887"/>
                  <a:pt x="1" y="25928"/>
                </a:cubicBezTo>
                <a:cubicBezTo>
                  <a:pt x="1" y="25969"/>
                  <a:pt x="34" y="26002"/>
                  <a:pt x="75" y="26002"/>
                </a:cubicBezTo>
                <a:lnTo>
                  <a:pt x="3018" y="26002"/>
                </a:lnTo>
                <a:lnTo>
                  <a:pt x="3018" y="28391"/>
                </a:lnTo>
                <a:lnTo>
                  <a:pt x="75" y="28391"/>
                </a:lnTo>
                <a:cubicBezTo>
                  <a:pt x="34" y="28391"/>
                  <a:pt x="1" y="28424"/>
                  <a:pt x="1" y="28465"/>
                </a:cubicBezTo>
                <a:cubicBezTo>
                  <a:pt x="1" y="28506"/>
                  <a:pt x="34" y="28540"/>
                  <a:pt x="75" y="28540"/>
                </a:cubicBezTo>
                <a:lnTo>
                  <a:pt x="3018" y="28540"/>
                </a:lnTo>
                <a:lnTo>
                  <a:pt x="3018" y="30928"/>
                </a:lnTo>
                <a:lnTo>
                  <a:pt x="75" y="30928"/>
                </a:lnTo>
                <a:cubicBezTo>
                  <a:pt x="34" y="30928"/>
                  <a:pt x="1" y="30962"/>
                  <a:pt x="1" y="31003"/>
                </a:cubicBezTo>
                <a:cubicBezTo>
                  <a:pt x="1" y="31044"/>
                  <a:pt x="34" y="31077"/>
                  <a:pt x="75" y="31077"/>
                </a:cubicBezTo>
                <a:lnTo>
                  <a:pt x="3018" y="31077"/>
                </a:lnTo>
                <a:lnTo>
                  <a:pt x="3018" y="33466"/>
                </a:lnTo>
                <a:lnTo>
                  <a:pt x="75" y="33466"/>
                </a:lnTo>
                <a:cubicBezTo>
                  <a:pt x="34" y="33466"/>
                  <a:pt x="1" y="33499"/>
                  <a:pt x="1" y="33540"/>
                </a:cubicBezTo>
                <a:cubicBezTo>
                  <a:pt x="1" y="33581"/>
                  <a:pt x="34" y="33614"/>
                  <a:pt x="75" y="33614"/>
                </a:cubicBezTo>
                <a:lnTo>
                  <a:pt x="3018" y="33614"/>
                </a:lnTo>
                <a:lnTo>
                  <a:pt x="3018" y="36003"/>
                </a:lnTo>
                <a:lnTo>
                  <a:pt x="75" y="36003"/>
                </a:lnTo>
                <a:cubicBezTo>
                  <a:pt x="34" y="36003"/>
                  <a:pt x="1" y="36037"/>
                  <a:pt x="1" y="36078"/>
                </a:cubicBezTo>
                <a:cubicBezTo>
                  <a:pt x="1" y="36119"/>
                  <a:pt x="34" y="36152"/>
                  <a:pt x="75" y="36152"/>
                </a:cubicBezTo>
                <a:lnTo>
                  <a:pt x="3018" y="36152"/>
                </a:lnTo>
                <a:lnTo>
                  <a:pt x="3018" y="38540"/>
                </a:lnTo>
                <a:lnTo>
                  <a:pt x="75" y="38540"/>
                </a:lnTo>
                <a:cubicBezTo>
                  <a:pt x="34" y="38540"/>
                  <a:pt x="1" y="38574"/>
                  <a:pt x="1" y="38615"/>
                </a:cubicBezTo>
                <a:cubicBezTo>
                  <a:pt x="1" y="38656"/>
                  <a:pt x="34" y="38690"/>
                  <a:pt x="75" y="38690"/>
                </a:cubicBezTo>
                <a:lnTo>
                  <a:pt x="3018" y="38690"/>
                </a:lnTo>
                <a:lnTo>
                  <a:pt x="3018" y="41079"/>
                </a:lnTo>
                <a:lnTo>
                  <a:pt x="75" y="41079"/>
                </a:lnTo>
                <a:cubicBezTo>
                  <a:pt x="34" y="41079"/>
                  <a:pt x="1" y="41111"/>
                  <a:pt x="1" y="41152"/>
                </a:cubicBezTo>
                <a:cubicBezTo>
                  <a:pt x="1" y="41193"/>
                  <a:pt x="34" y="41226"/>
                  <a:pt x="75" y="41226"/>
                </a:cubicBezTo>
                <a:lnTo>
                  <a:pt x="3018" y="41226"/>
                </a:lnTo>
                <a:lnTo>
                  <a:pt x="3018" y="43616"/>
                </a:lnTo>
                <a:lnTo>
                  <a:pt x="75" y="43616"/>
                </a:lnTo>
                <a:cubicBezTo>
                  <a:pt x="34" y="43616"/>
                  <a:pt x="1" y="43649"/>
                  <a:pt x="1" y="43690"/>
                </a:cubicBezTo>
                <a:cubicBezTo>
                  <a:pt x="1" y="43731"/>
                  <a:pt x="34" y="43764"/>
                  <a:pt x="75" y="43764"/>
                </a:cubicBezTo>
                <a:lnTo>
                  <a:pt x="3018" y="43764"/>
                </a:lnTo>
                <a:lnTo>
                  <a:pt x="3018" y="46152"/>
                </a:lnTo>
                <a:lnTo>
                  <a:pt x="75" y="46152"/>
                </a:lnTo>
                <a:cubicBezTo>
                  <a:pt x="34" y="46152"/>
                  <a:pt x="1" y="46187"/>
                  <a:pt x="1" y="46228"/>
                </a:cubicBezTo>
                <a:cubicBezTo>
                  <a:pt x="1" y="46269"/>
                  <a:pt x="34" y="46302"/>
                  <a:pt x="75" y="46302"/>
                </a:cubicBezTo>
                <a:lnTo>
                  <a:pt x="3018" y="46302"/>
                </a:lnTo>
                <a:lnTo>
                  <a:pt x="3018" y="48691"/>
                </a:lnTo>
                <a:lnTo>
                  <a:pt x="75" y="48691"/>
                </a:lnTo>
                <a:cubicBezTo>
                  <a:pt x="34" y="48691"/>
                  <a:pt x="1" y="48724"/>
                  <a:pt x="1" y="48764"/>
                </a:cubicBezTo>
                <a:cubicBezTo>
                  <a:pt x="1" y="48805"/>
                  <a:pt x="34" y="48839"/>
                  <a:pt x="75" y="48839"/>
                </a:cubicBezTo>
                <a:lnTo>
                  <a:pt x="3018" y="48839"/>
                </a:lnTo>
                <a:lnTo>
                  <a:pt x="3018" y="51228"/>
                </a:lnTo>
                <a:lnTo>
                  <a:pt x="75" y="51228"/>
                </a:lnTo>
                <a:cubicBezTo>
                  <a:pt x="34" y="51228"/>
                  <a:pt x="1" y="51261"/>
                  <a:pt x="1" y="51302"/>
                </a:cubicBezTo>
                <a:cubicBezTo>
                  <a:pt x="1" y="51343"/>
                  <a:pt x="34" y="51376"/>
                  <a:pt x="75" y="51376"/>
                </a:cubicBezTo>
                <a:lnTo>
                  <a:pt x="3018" y="51376"/>
                </a:lnTo>
                <a:lnTo>
                  <a:pt x="3018" y="53765"/>
                </a:lnTo>
                <a:lnTo>
                  <a:pt x="75" y="53765"/>
                </a:lnTo>
                <a:cubicBezTo>
                  <a:pt x="34" y="53765"/>
                  <a:pt x="1" y="53799"/>
                  <a:pt x="1" y="53840"/>
                </a:cubicBezTo>
                <a:cubicBezTo>
                  <a:pt x="1" y="53881"/>
                  <a:pt x="34" y="53914"/>
                  <a:pt x="75" y="53914"/>
                </a:cubicBezTo>
                <a:lnTo>
                  <a:pt x="3018" y="53914"/>
                </a:lnTo>
                <a:lnTo>
                  <a:pt x="3018" y="56303"/>
                </a:lnTo>
                <a:lnTo>
                  <a:pt x="75" y="56303"/>
                </a:lnTo>
                <a:cubicBezTo>
                  <a:pt x="34" y="56303"/>
                  <a:pt x="1" y="56336"/>
                  <a:pt x="1" y="56377"/>
                </a:cubicBezTo>
                <a:cubicBezTo>
                  <a:pt x="1" y="56418"/>
                  <a:pt x="34" y="56451"/>
                  <a:pt x="75" y="56451"/>
                </a:cubicBezTo>
                <a:lnTo>
                  <a:pt x="3018" y="56451"/>
                </a:lnTo>
                <a:lnTo>
                  <a:pt x="3018" y="58840"/>
                </a:lnTo>
                <a:lnTo>
                  <a:pt x="75" y="58840"/>
                </a:lnTo>
                <a:cubicBezTo>
                  <a:pt x="34" y="58840"/>
                  <a:pt x="1" y="58873"/>
                  <a:pt x="1" y="58914"/>
                </a:cubicBezTo>
                <a:cubicBezTo>
                  <a:pt x="1" y="58955"/>
                  <a:pt x="34" y="58988"/>
                  <a:pt x="75" y="58988"/>
                </a:cubicBezTo>
                <a:lnTo>
                  <a:pt x="3018" y="58988"/>
                </a:lnTo>
                <a:lnTo>
                  <a:pt x="3018" y="61558"/>
                </a:lnTo>
                <a:lnTo>
                  <a:pt x="3166" y="61558"/>
                </a:lnTo>
                <a:lnTo>
                  <a:pt x="3166" y="58988"/>
                </a:lnTo>
                <a:lnTo>
                  <a:pt x="5554" y="58988"/>
                </a:lnTo>
                <a:lnTo>
                  <a:pt x="5554" y="61558"/>
                </a:lnTo>
                <a:lnTo>
                  <a:pt x="5703" y="61558"/>
                </a:lnTo>
                <a:lnTo>
                  <a:pt x="5703" y="58988"/>
                </a:lnTo>
                <a:lnTo>
                  <a:pt x="8092" y="58988"/>
                </a:lnTo>
                <a:lnTo>
                  <a:pt x="8092" y="61558"/>
                </a:lnTo>
                <a:lnTo>
                  <a:pt x="8241" y="61558"/>
                </a:lnTo>
                <a:lnTo>
                  <a:pt x="8241" y="58988"/>
                </a:lnTo>
                <a:lnTo>
                  <a:pt x="10630" y="58988"/>
                </a:lnTo>
                <a:lnTo>
                  <a:pt x="10630" y="61558"/>
                </a:lnTo>
                <a:lnTo>
                  <a:pt x="10778" y="61558"/>
                </a:lnTo>
                <a:lnTo>
                  <a:pt x="10778" y="58988"/>
                </a:lnTo>
                <a:lnTo>
                  <a:pt x="13167" y="58988"/>
                </a:lnTo>
                <a:lnTo>
                  <a:pt x="13167" y="61558"/>
                </a:lnTo>
                <a:lnTo>
                  <a:pt x="13315" y="61558"/>
                </a:lnTo>
                <a:lnTo>
                  <a:pt x="13315" y="58988"/>
                </a:lnTo>
                <a:lnTo>
                  <a:pt x="15704" y="58988"/>
                </a:lnTo>
                <a:lnTo>
                  <a:pt x="15704" y="61558"/>
                </a:lnTo>
                <a:lnTo>
                  <a:pt x="15853" y="61558"/>
                </a:lnTo>
                <a:lnTo>
                  <a:pt x="15853" y="58988"/>
                </a:lnTo>
                <a:lnTo>
                  <a:pt x="18242" y="58988"/>
                </a:lnTo>
                <a:lnTo>
                  <a:pt x="18242" y="61558"/>
                </a:lnTo>
                <a:lnTo>
                  <a:pt x="18390" y="61558"/>
                </a:lnTo>
                <a:lnTo>
                  <a:pt x="18390" y="58988"/>
                </a:lnTo>
                <a:lnTo>
                  <a:pt x="20779" y="58988"/>
                </a:lnTo>
                <a:lnTo>
                  <a:pt x="20779" y="61558"/>
                </a:lnTo>
                <a:lnTo>
                  <a:pt x="20928" y="61558"/>
                </a:lnTo>
                <a:lnTo>
                  <a:pt x="20928" y="58988"/>
                </a:lnTo>
                <a:lnTo>
                  <a:pt x="23316" y="58988"/>
                </a:lnTo>
                <a:lnTo>
                  <a:pt x="23316" y="61558"/>
                </a:lnTo>
                <a:lnTo>
                  <a:pt x="23465" y="61558"/>
                </a:lnTo>
                <a:lnTo>
                  <a:pt x="23465" y="58988"/>
                </a:lnTo>
                <a:lnTo>
                  <a:pt x="25854" y="58988"/>
                </a:lnTo>
                <a:lnTo>
                  <a:pt x="25854" y="61558"/>
                </a:lnTo>
                <a:lnTo>
                  <a:pt x="26002" y="61558"/>
                </a:lnTo>
                <a:lnTo>
                  <a:pt x="26002" y="58988"/>
                </a:lnTo>
                <a:lnTo>
                  <a:pt x="28391" y="58988"/>
                </a:lnTo>
                <a:lnTo>
                  <a:pt x="28391" y="61558"/>
                </a:lnTo>
                <a:lnTo>
                  <a:pt x="28540" y="61558"/>
                </a:lnTo>
                <a:lnTo>
                  <a:pt x="28540" y="58988"/>
                </a:lnTo>
                <a:lnTo>
                  <a:pt x="30928" y="58988"/>
                </a:lnTo>
                <a:lnTo>
                  <a:pt x="30928" y="61558"/>
                </a:lnTo>
                <a:lnTo>
                  <a:pt x="31077" y="61558"/>
                </a:lnTo>
                <a:lnTo>
                  <a:pt x="31077" y="58988"/>
                </a:lnTo>
                <a:lnTo>
                  <a:pt x="33466" y="58988"/>
                </a:lnTo>
                <a:lnTo>
                  <a:pt x="33466" y="61558"/>
                </a:lnTo>
                <a:lnTo>
                  <a:pt x="33615" y="61558"/>
                </a:lnTo>
                <a:lnTo>
                  <a:pt x="33615" y="58988"/>
                </a:lnTo>
                <a:lnTo>
                  <a:pt x="36004" y="58988"/>
                </a:lnTo>
                <a:lnTo>
                  <a:pt x="36004" y="61558"/>
                </a:lnTo>
                <a:lnTo>
                  <a:pt x="36152" y="61558"/>
                </a:lnTo>
                <a:lnTo>
                  <a:pt x="36152" y="58988"/>
                </a:lnTo>
                <a:lnTo>
                  <a:pt x="38541" y="58988"/>
                </a:lnTo>
                <a:lnTo>
                  <a:pt x="38541" y="61558"/>
                </a:lnTo>
                <a:lnTo>
                  <a:pt x="38689" y="61558"/>
                </a:lnTo>
                <a:lnTo>
                  <a:pt x="38689" y="58988"/>
                </a:lnTo>
                <a:lnTo>
                  <a:pt x="41078" y="58988"/>
                </a:lnTo>
                <a:lnTo>
                  <a:pt x="41078" y="61558"/>
                </a:lnTo>
                <a:lnTo>
                  <a:pt x="41227" y="61558"/>
                </a:lnTo>
                <a:lnTo>
                  <a:pt x="41227" y="58988"/>
                </a:lnTo>
                <a:lnTo>
                  <a:pt x="43616" y="58988"/>
                </a:lnTo>
                <a:lnTo>
                  <a:pt x="43616" y="61558"/>
                </a:lnTo>
                <a:lnTo>
                  <a:pt x="43764" y="61558"/>
                </a:lnTo>
                <a:lnTo>
                  <a:pt x="43764" y="58988"/>
                </a:lnTo>
                <a:lnTo>
                  <a:pt x="46153" y="58988"/>
                </a:lnTo>
                <a:lnTo>
                  <a:pt x="46153" y="61558"/>
                </a:lnTo>
                <a:lnTo>
                  <a:pt x="46302" y="61558"/>
                </a:lnTo>
                <a:lnTo>
                  <a:pt x="46302" y="58988"/>
                </a:lnTo>
                <a:lnTo>
                  <a:pt x="48691" y="58988"/>
                </a:lnTo>
                <a:lnTo>
                  <a:pt x="48691" y="61558"/>
                </a:lnTo>
                <a:lnTo>
                  <a:pt x="48839" y="61558"/>
                </a:lnTo>
                <a:lnTo>
                  <a:pt x="48839" y="58988"/>
                </a:lnTo>
                <a:lnTo>
                  <a:pt x="51228" y="58988"/>
                </a:lnTo>
                <a:lnTo>
                  <a:pt x="51228" y="61558"/>
                </a:lnTo>
                <a:lnTo>
                  <a:pt x="51376" y="61558"/>
                </a:lnTo>
                <a:lnTo>
                  <a:pt x="51376" y="58988"/>
                </a:lnTo>
                <a:lnTo>
                  <a:pt x="53766" y="58988"/>
                </a:lnTo>
                <a:lnTo>
                  <a:pt x="53766" y="61558"/>
                </a:lnTo>
                <a:lnTo>
                  <a:pt x="53914" y="61558"/>
                </a:lnTo>
                <a:lnTo>
                  <a:pt x="53914" y="58988"/>
                </a:lnTo>
                <a:lnTo>
                  <a:pt x="56303" y="58988"/>
                </a:lnTo>
                <a:lnTo>
                  <a:pt x="56303" y="61558"/>
                </a:lnTo>
                <a:lnTo>
                  <a:pt x="56452" y="61558"/>
                </a:lnTo>
                <a:lnTo>
                  <a:pt x="56452" y="58988"/>
                </a:lnTo>
                <a:lnTo>
                  <a:pt x="58840" y="58988"/>
                </a:lnTo>
                <a:lnTo>
                  <a:pt x="58840" y="61558"/>
                </a:lnTo>
                <a:lnTo>
                  <a:pt x="58989" y="61558"/>
                </a:lnTo>
                <a:lnTo>
                  <a:pt x="58989" y="58988"/>
                </a:lnTo>
                <a:lnTo>
                  <a:pt x="61378" y="58988"/>
                </a:lnTo>
                <a:lnTo>
                  <a:pt x="61378" y="61558"/>
                </a:lnTo>
                <a:lnTo>
                  <a:pt x="61526" y="61558"/>
                </a:lnTo>
                <a:lnTo>
                  <a:pt x="61526" y="58988"/>
                </a:lnTo>
                <a:lnTo>
                  <a:pt x="63915" y="58988"/>
                </a:lnTo>
                <a:lnTo>
                  <a:pt x="63915" y="61558"/>
                </a:lnTo>
                <a:lnTo>
                  <a:pt x="64064" y="61558"/>
                </a:lnTo>
                <a:lnTo>
                  <a:pt x="64064" y="58988"/>
                </a:lnTo>
                <a:lnTo>
                  <a:pt x="66452" y="58988"/>
                </a:lnTo>
                <a:lnTo>
                  <a:pt x="66452" y="61558"/>
                </a:lnTo>
                <a:lnTo>
                  <a:pt x="66601" y="61558"/>
                </a:lnTo>
                <a:lnTo>
                  <a:pt x="66601" y="58988"/>
                </a:lnTo>
                <a:lnTo>
                  <a:pt x="68990" y="58988"/>
                </a:lnTo>
                <a:lnTo>
                  <a:pt x="68990" y="61558"/>
                </a:lnTo>
                <a:lnTo>
                  <a:pt x="69139" y="61558"/>
                </a:lnTo>
                <a:lnTo>
                  <a:pt x="69139" y="58988"/>
                </a:lnTo>
                <a:lnTo>
                  <a:pt x="71527" y="58988"/>
                </a:lnTo>
                <a:lnTo>
                  <a:pt x="71527" y="61558"/>
                </a:lnTo>
                <a:lnTo>
                  <a:pt x="71676" y="61558"/>
                </a:lnTo>
                <a:lnTo>
                  <a:pt x="71676" y="58988"/>
                </a:lnTo>
                <a:lnTo>
                  <a:pt x="74065" y="58988"/>
                </a:lnTo>
                <a:lnTo>
                  <a:pt x="74065" y="61558"/>
                </a:lnTo>
                <a:lnTo>
                  <a:pt x="74214" y="61558"/>
                </a:lnTo>
                <a:lnTo>
                  <a:pt x="74214" y="58988"/>
                </a:lnTo>
                <a:lnTo>
                  <a:pt x="76603" y="58988"/>
                </a:lnTo>
                <a:lnTo>
                  <a:pt x="76603" y="61558"/>
                </a:lnTo>
                <a:lnTo>
                  <a:pt x="76751" y="61558"/>
                </a:lnTo>
                <a:lnTo>
                  <a:pt x="76751" y="58988"/>
                </a:lnTo>
                <a:lnTo>
                  <a:pt x="79139" y="58988"/>
                </a:lnTo>
                <a:lnTo>
                  <a:pt x="79139" y="61558"/>
                </a:lnTo>
                <a:lnTo>
                  <a:pt x="79288" y="61558"/>
                </a:lnTo>
                <a:lnTo>
                  <a:pt x="79288" y="58988"/>
                </a:lnTo>
                <a:lnTo>
                  <a:pt x="81677" y="58988"/>
                </a:lnTo>
                <a:lnTo>
                  <a:pt x="81677" y="61558"/>
                </a:lnTo>
                <a:lnTo>
                  <a:pt x="81826" y="61558"/>
                </a:lnTo>
                <a:lnTo>
                  <a:pt x="81826" y="58988"/>
                </a:lnTo>
                <a:lnTo>
                  <a:pt x="84215" y="58988"/>
                </a:lnTo>
                <a:lnTo>
                  <a:pt x="84215" y="61558"/>
                </a:lnTo>
                <a:lnTo>
                  <a:pt x="84363" y="61558"/>
                </a:lnTo>
                <a:lnTo>
                  <a:pt x="84363" y="58988"/>
                </a:lnTo>
                <a:lnTo>
                  <a:pt x="86752" y="58988"/>
                </a:lnTo>
                <a:lnTo>
                  <a:pt x="86752" y="61558"/>
                </a:lnTo>
                <a:lnTo>
                  <a:pt x="86900" y="61558"/>
                </a:lnTo>
                <a:lnTo>
                  <a:pt x="86900" y="58988"/>
                </a:lnTo>
                <a:lnTo>
                  <a:pt x="89289" y="58988"/>
                </a:lnTo>
                <a:lnTo>
                  <a:pt x="89289" y="61558"/>
                </a:lnTo>
                <a:lnTo>
                  <a:pt x="89438" y="61558"/>
                </a:lnTo>
                <a:lnTo>
                  <a:pt x="89438" y="58988"/>
                </a:lnTo>
                <a:lnTo>
                  <a:pt x="91826" y="58988"/>
                </a:lnTo>
                <a:lnTo>
                  <a:pt x="91826" y="61558"/>
                </a:lnTo>
                <a:lnTo>
                  <a:pt x="91975" y="61558"/>
                </a:lnTo>
                <a:lnTo>
                  <a:pt x="91975" y="58988"/>
                </a:lnTo>
                <a:lnTo>
                  <a:pt x="94364" y="58988"/>
                </a:lnTo>
                <a:lnTo>
                  <a:pt x="94364" y="61558"/>
                </a:lnTo>
                <a:lnTo>
                  <a:pt x="94513" y="61558"/>
                </a:lnTo>
                <a:lnTo>
                  <a:pt x="94513" y="58988"/>
                </a:lnTo>
                <a:lnTo>
                  <a:pt x="96901" y="58988"/>
                </a:lnTo>
                <a:lnTo>
                  <a:pt x="96901" y="61558"/>
                </a:lnTo>
                <a:lnTo>
                  <a:pt x="97050" y="61558"/>
                </a:lnTo>
                <a:lnTo>
                  <a:pt x="97050" y="58988"/>
                </a:lnTo>
                <a:lnTo>
                  <a:pt x="99439" y="58988"/>
                </a:lnTo>
                <a:lnTo>
                  <a:pt x="99439" y="61558"/>
                </a:lnTo>
                <a:lnTo>
                  <a:pt x="99588" y="61558"/>
                </a:lnTo>
                <a:lnTo>
                  <a:pt x="99588" y="58988"/>
                </a:lnTo>
                <a:lnTo>
                  <a:pt x="101977" y="58988"/>
                </a:lnTo>
                <a:lnTo>
                  <a:pt x="101977" y="61558"/>
                </a:lnTo>
                <a:lnTo>
                  <a:pt x="102125" y="61558"/>
                </a:lnTo>
                <a:lnTo>
                  <a:pt x="102125" y="58988"/>
                </a:lnTo>
                <a:lnTo>
                  <a:pt x="104514" y="58988"/>
                </a:lnTo>
                <a:lnTo>
                  <a:pt x="104514" y="61558"/>
                </a:lnTo>
                <a:lnTo>
                  <a:pt x="104662" y="61558"/>
                </a:lnTo>
                <a:lnTo>
                  <a:pt x="104662" y="58988"/>
                </a:lnTo>
                <a:lnTo>
                  <a:pt x="107051" y="58988"/>
                </a:lnTo>
                <a:lnTo>
                  <a:pt x="107051" y="61558"/>
                </a:lnTo>
                <a:lnTo>
                  <a:pt x="107200" y="61558"/>
                </a:lnTo>
                <a:lnTo>
                  <a:pt x="107200" y="58988"/>
                </a:lnTo>
                <a:lnTo>
                  <a:pt x="109437" y="58988"/>
                </a:lnTo>
                <a:lnTo>
                  <a:pt x="109437" y="58840"/>
                </a:lnTo>
                <a:lnTo>
                  <a:pt x="107200" y="58840"/>
                </a:lnTo>
                <a:lnTo>
                  <a:pt x="107200" y="56451"/>
                </a:lnTo>
                <a:lnTo>
                  <a:pt x="109437" y="56451"/>
                </a:lnTo>
                <a:lnTo>
                  <a:pt x="109437" y="56303"/>
                </a:lnTo>
                <a:lnTo>
                  <a:pt x="107200" y="56303"/>
                </a:lnTo>
                <a:lnTo>
                  <a:pt x="107200" y="53914"/>
                </a:lnTo>
                <a:lnTo>
                  <a:pt x="109437" y="53914"/>
                </a:lnTo>
                <a:lnTo>
                  <a:pt x="109437" y="53765"/>
                </a:lnTo>
                <a:lnTo>
                  <a:pt x="107200" y="53765"/>
                </a:lnTo>
                <a:lnTo>
                  <a:pt x="107200" y="51376"/>
                </a:lnTo>
                <a:lnTo>
                  <a:pt x="109437" y="51376"/>
                </a:lnTo>
                <a:lnTo>
                  <a:pt x="109437" y="51228"/>
                </a:lnTo>
                <a:lnTo>
                  <a:pt x="107200" y="51228"/>
                </a:lnTo>
                <a:lnTo>
                  <a:pt x="107200" y="48839"/>
                </a:lnTo>
                <a:lnTo>
                  <a:pt x="109437" y="48839"/>
                </a:lnTo>
                <a:lnTo>
                  <a:pt x="109437" y="48691"/>
                </a:lnTo>
                <a:lnTo>
                  <a:pt x="107200" y="48691"/>
                </a:lnTo>
                <a:lnTo>
                  <a:pt x="107200" y="46302"/>
                </a:lnTo>
                <a:lnTo>
                  <a:pt x="109437" y="46302"/>
                </a:lnTo>
                <a:lnTo>
                  <a:pt x="109437" y="46152"/>
                </a:lnTo>
                <a:lnTo>
                  <a:pt x="107200" y="46152"/>
                </a:lnTo>
                <a:lnTo>
                  <a:pt x="107200" y="43764"/>
                </a:lnTo>
                <a:lnTo>
                  <a:pt x="109437" y="43764"/>
                </a:lnTo>
                <a:lnTo>
                  <a:pt x="109437" y="43616"/>
                </a:lnTo>
                <a:lnTo>
                  <a:pt x="107200" y="43616"/>
                </a:lnTo>
                <a:lnTo>
                  <a:pt x="107200" y="41226"/>
                </a:lnTo>
                <a:lnTo>
                  <a:pt x="109437" y="41226"/>
                </a:lnTo>
                <a:lnTo>
                  <a:pt x="109437" y="41079"/>
                </a:lnTo>
                <a:lnTo>
                  <a:pt x="107200" y="41079"/>
                </a:lnTo>
                <a:lnTo>
                  <a:pt x="107200" y="38690"/>
                </a:lnTo>
                <a:lnTo>
                  <a:pt x="109437" y="38690"/>
                </a:lnTo>
                <a:lnTo>
                  <a:pt x="109437" y="38540"/>
                </a:lnTo>
                <a:lnTo>
                  <a:pt x="107200" y="38540"/>
                </a:lnTo>
                <a:lnTo>
                  <a:pt x="107200" y="36152"/>
                </a:lnTo>
                <a:lnTo>
                  <a:pt x="109437" y="36152"/>
                </a:lnTo>
                <a:lnTo>
                  <a:pt x="109437" y="36003"/>
                </a:lnTo>
                <a:lnTo>
                  <a:pt x="107200" y="36003"/>
                </a:lnTo>
                <a:lnTo>
                  <a:pt x="107200" y="33614"/>
                </a:lnTo>
                <a:lnTo>
                  <a:pt x="109437" y="33614"/>
                </a:lnTo>
                <a:lnTo>
                  <a:pt x="109437" y="33466"/>
                </a:lnTo>
                <a:lnTo>
                  <a:pt x="107200" y="33466"/>
                </a:lnTo>
                <a:lnTo>
                  <a:pt x="107200" y="31077"/>
                </a:lnTo>
                <a:lnTo>
                  <a:pt x="109437" y="31077"/>
                </a:lnTo>
                <a:lnTo>
                  <a:pt x="109437" y="30928"/>
                </a:lnTo>
                <a:lnTo>
                  <a:pt x="107200" y="30928"/>
                </a:lnTo>
                <a:lnTo>
                  <a:pt x="107200" y="28540"/>
                </a:lnTo>
                <a:lnTo>
                  <a:pt x="109437" y="28540"/>
                </a:lnTo>
                <a:lnTo>
                  <a:pt x="109437" y="28391"/>
                </a:lnTo>
                <a:lnTo>
                  <a:pt x="107200" y="28391"/>
                </a:lnTo>
                <a:lnTo>
                  <a:pt x="107200" y="26002"/>
                </a:lnTo>
                <a:lnTo>
                  <a:pt x="109437" y="26002"/>
                </a:lnTo>
                <a:lnTo>
                  <a:pt x="109437" y="25854"/>
                </a:lnTo>
                <a:lnTo>
                  <a:pt x="107200" y="25854"/>
                </a:lnTo>
                <a:lnTo>
                  <a:pt x="107200" y="23465"/>
                </a:lnTo>
                <a:lnTo>
                  <a:pt x="109437" y="23465"/>
                </a:lnTo>
                <a:lnTo>
                  <a:pt x="109437" y="23316"/>
                </a:lnTo>
                <a:lnTo>
                  <a:pt x="107200" y="23316"/>
                </a:lnTo>
                <a:lnTo>
                  <a:pt x="107200" y="20928"/>
                </a:lnTo>
                <a:lnTo>
                  <a:pt x="109437" y="20928"/>
                </a:lnTo>
                <a:lnTo>
                  <a:pt x="109437" y="20778"/>
                </a:lnTo>
                <a:lnTo>
                  <a:pt x="107200" y="20778"/>
                </a:lnTo>
                <a:lnTo>
                  <a:pt x="107200" y="18389"/>
                </a:lnTo>
                <a:lnTo>
                  <a:pt x="109437" y="18389"/>
                </a:lnTo>
                <a:lnTo>
                  <a:pt x="109437" y="18242"/>
                </a:lnTo>
                <a:lnTo>
                  <a:pt x="107200" y="18242"/>
                </a:lnTo>
                <a:lnTo>
                  <a:pt x="107200" y="15853"/>
                </a:lnTo>
                <a:lnTo>
                  <a:pt x="109437" y="15853"/>
                </a:lnTo>
                <a:lnTo>
                  <a:pt x="109437" y="15704"/>
                </a:lnTo>
                <a:lnTo>
                  <a:pt x="107200" y="15704"/>
                </a:lnTo>
                <a:lnTo>
                  <a:pt x="107200" y="13316"/>
                </a:lnTo>
                <a:lnTo>
                  <a:pt x="109437" y="13316"/>
                </a:lnTo>
                <a:lnTo>
                  <a:pt x="109437" y="13166"/>
                </a:lnTo>
                <a:lnTo>
                  <a:pt x="107200" y="13166"/>
                </a:lnTo>
                <a:lnTo>
                  <a:pt x="107200" y="10777"/>
                </a:lnTo>
                <a:lnTo>
                  <a:pt x="109437" y="10777"/>
                </a:lnTo>
                <a:lnTo>
                  <a:pt x="109437" y="10629"/>
                </a:lnTo>
                <a:lnTo>
                  <a:pt x="107200" y="10629"/>
                </a:lnTo>
                <a:lnTo>
                  <a:pt x="107200" y="8240"/>
                </a:lnTo>
                <a:lnTo>
                  <a:pt x="109437" y="8240"/>
                </a:lnTo>
                <a:lnTo>
                  <a:pt x="109437" y="8092"/>
                </a:lnTo>
                <a:lnTo>
                  <a:pt x="107200" y="8092"/>
                </a:lnTo>
                <a:lnTo>
                  <a:pt x="107200" y="5703"/>
                </a:lnTo>
                <a:lnTo>
                  <a:pt x="109437" y="5703"/>
                </a:lnTo>
                <a:lnTo>
                  <a:pt x="109437" y="5554"/>
                </a:lnTo>
                <a:lnTo>
                  <a:pt x="107200" y="5554"/>
                </a:lnTo>
                <a:lnTo>
                  <a:pt x="107200" y="3165"/>
                </a:lnTo>
                <a:close/>
              </a:path>
            </a:pathLst>
          </a:custGeom>
          <a:solidFill>
            <a:srgbClr val="FFFFFF">
              <a:alpha val="6651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9" name="Google Shape;309;p34"/>
          <p:cNvSpPr txBox="1"/>
          <p:nvPr>
            <p:ph type="title"/>
          </p:nvPr>
        </p:nvSpPr>
        <p:spPr>
          <a:xfrm>
            <a:off x="713232" y="445025"/>
            <a:ext cx="7717500" cy="576000"/>
          </a:xfrm>
          <a:prstGeom prst="rect">
            <a:avLst/>
          </a:prstGeom>
        </p:spPr>
        <p:txBody>
          <a:bodyPr anchorCtr="0" anchor="t" bIns="91425" lIns="91425" spcFirstLastPara="1" rIns="91425" wrap="square" tIns="91425">
            <a:noAutofit/>
          </a:bodyPr>
          <a:lstStyle>
            <a:lvl1pPr lvl="0">
              <a:spcBef>
                <a:spcPts val="0"/>
              </a:spcBef>
              <a:spcAft>
                <a:spcPts val="0"/>
              </a:spcAft>
              <a:buSzPts val="3800"/>
              <a:buNone/>
              <a:defRPr/>
            </a:lvl1pPr>
            <a:lvl2pPr lvl="1">
              <a:spcBef>
                <a:spcPts val="0"/>
              </a:spcBef>
              <a:spcAft>
                <a:spcPts val="0"/>
              </a:spcAft>
              <a:buSzPts val="3800"/>
              <a:buNone/>
              <a:defRPr/>
            </a:lvl2pPr>
            <a:lvl3pPr lvl="2">
              <a:spcBef>
                <a:spcPts val="0"/>
              </a:spcBef>
              <a:spcAft>
                <a:spcPts val="0"/>
              </a:spcAft>
              <a:buSzPts val="3800"/>
              <a:buNone/>
              <a:defRPr/>
            </a:lvl3pPr>
            <a:lvl4pPr lvl="3">
              <a:spcBef>
                <a:spcPts val="0"/>
              </a:spcBef>
              <a:spcAft>
                <a:spcPts val="0"/>
              </a:spcAft>
              <a:buSzPts val="3800"/>
              <a:buNone/>
              <a:defRPr/>
            </a:lvl4pPr>
            <a:lvl5pPr lvl="4">
              <a:spcBef>
                <a:spcPts val="0"/>
              </a:spcBef>
              <a:spcAft>
                <a:spcPts val="0"/>
              </a:spcAft>
              <a:buSzPts val="3800"/>
              <a:buNone/>
              <a:defRPr/>
            </a:lvl5pPr>
            <a:lvl6pPr lvl="5">
              <a:spcBef>
                <a:spcPts val="0"/>
              </a:spcBef>
              <a:spcAft>
                <a:spcPts val="0"/>
              </a:spcAft>
              <a:buSzPts val="3800"/>
              <a:buNone/>
              <a:defRPr/>
            </a:lvl6pPr>
            <a:lvl7pPr lvl="6">
              <a:spcBef>
                <a:spcPts val="0"/>
              </a:spcBef>
              <a:spcAft>
                <a:spcPts val="0"/>
              </a:spcAft>
              <a:buSzPts val="3800"/>
              <a:buNone/>
              <a:defRPr/>
            </a:lvl7pPr>
            <a:lvl8pPr lvl="7">
              <a:spcBef>
                <a:spcPts val="0"/>
              </a:spcBef>
              <a:spcAft>
                <a:spcPts val="0"/>
              </a:spcAft>
              <a:buSzPts val="3800"/>
              <a:buNone/>
              <a:defRPr/>
            </a:lvl8pPr>
            <a:lvl9pPr lvl="8">
              <a:spcBef>
                <a:spcPts val="0"/>
              </a:spcBef>
              <a:spcAft>
                <a:spcPts val="0"/>
              </a:spcAft>
              <a:buSzPts val="3800"/>
              <a:buNone/>
              <a:defRPr/>
            </a:lvl9pPr>
          </a:lstStyle>
          <a:p/>
        </p:txBody>
      </p:sp>
      <p:grpSp>
        <p:nvGrpSpPr>
          <p:cNvPr id="310" name="Google Shape;310;p34"/>
          <p:cNvGrpSpPr/>
          <p:nvPr/>
        </p:nvGrpSpPr>
        <p:grpSpPr>
          <a:xfrm rot="-1779703">
            <a:off x="8446588" y="4576191"/>
            <a:ext cx="612100" cy="498446"/>
            <a:chOff x="1172345" y="3856132"/>
            <a:chExt cx="228133" cy="185791"/>
          </a:xfrm>
        </p:grpSpPr>
        <p:sp>
          <p:nvSpPr>
            <p:cNvPr id="311" name="Google Shape;311;p34"/>
            <p:cNvSpPr/>
            <p:nvPr/>
          </p:nvSpPr>
          <p:spPr>
            <a:xfrm>
              <a:off x="1177601" y="3856132"/>
              <a:ext cx="198567" cy="185791"/>
            </a:xfrm>
            <a:custGeom>
              <a:rect b="b" l="l" r="r" t="t"/>
              <a:pathLst>
                <a:path extrusionOk="0" h="2545" w="2720">
                  <a:moveTo>
                    <a:pt x="2719" y="1312"/>
                  </a:moveTo>
                  <a:cubicBezTo>
                    <a:pt x="2334" y="2544"/>
                    <a:pt x="1067" y="2516"/>
                    <a:pt x="0" y="1337"/>
                  </a:cubicBezTo>
                  <a:cubicBezTo>
                    <a:pt x="725" y="1281"/>
                    <a:pt x="1121" y="1"/>
                    <a:pt x="2719" y="1312"/>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2" name="Google Shape;312;p34"/>
            <p:cNvSpPr/>
            <p:nvPr/>
          </p:nvSpPr>
          <p:spPr>
            <a:xfrm>
              <a:off x="1181397" y="3951181"/>
              <a:ext cx="194771" cy="89282"/>
            </a:xfrm>
            <a:custGeom>
              <a:rect b="b" l="l" r="r" t="t"/>
              <a:pathLst>
                <a:path extrusionOk="0" h="1223" w="2668">
                  <a:moveTo>
                    <a:pt x="2667" y="10"/>
                  </a:moveTo>
                  <a:cubicBezTo>
                    <a:pt x="2288" y="1222"/>
                    <a:pt x="1056" y="1215"/>
                    <a:pt x="1" y="92"/>
                  </a:cubicBezTo>
                  <a:cubicBezTo>
                    <a:pt x="3" y="74"/>
                    <a:pt x="4" y="63"/>
                    <a:pt x="4" y="63"/>
                  </a:cubicBezTo>
                  <a:cubicBezTo>
                    <a:pt x="300" y="245"/>
                    <a:pt x="1341" y="432"/>
                    <a:pt x="1787" y="381"/>
                  </a:cubicBezTo>
                  <a:cubicBezTo>
                    <a:pt x="2096" y="345"/>
                    <a:pt x="2419" y="166"/>
                    <a:pt x="2655" y="1"/>
                  </a:cubicBezTo>
                  <a:cubicBezTo>
                    <a:pt x="2660" y="4"/>
                    <a:pt x="2663" y="7"/>
                    <a:pt x="2667" y="10"/>
                  </a:cubicBezTo>
                  <a:close/>
                </a:path>
              </a:pathLst>
            </a:custGeom>
            <a:solidFill>
              <a:srgbClr val="2D4E46">
                <a:alpha val="5116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3" name="Google Shape;313;p34"/>
            <p:cNvSpPr/>
            <p:nvPr/>
          </p:nvSpPr>
          <p:spPr>
            <a:xfrm>
              <a:off x="1172345" y="3878836"/>
              <a:ext cx="208860" cy="146078"/>
            </a:xfrm>
            <a:custGeom>
              <a:rect b="b" l="l" r="r" t="t"/>
              <a:pathLst>
                <a:path extrusionOk="0" h="2001" w="2861">
                  <a:moveTo>
                    <a:pt x="2446" y="1697"/>
                  </a:moveTo>
                  <a:cubicBezTo>
                    <a:pt x="2621" y="1538"/>
                    <a:pt x="2761" y="1313"/>
                    <a:pt x="2853" y="1021"/>
                  </a:cubicBezTo>
                  <a:lnTo>
                    <a:pt x="2853" y="1021"/>
                  </a:lnTo>
                  <a:cubicBezTo>
                    <a:pt x="2860" y="997"/>
                    <a:pt x="2853" y="969"/>
                    <a:pt x="2832" y="952"/>
                  </a:cubicBezTo>
                  <a:cubicBezTo>
                    <a:pt x="1673" y="1"/>
                    <a:pt x="1123" y="371"/>
                    <a:pt x="637" y="697"/>
                  </a:cubicBezTo>
                  <a:cubicBezTo>
                    <a:pt x="447" y="826"/>
                    <a:pt x="268" y="946"/>
                    <a:pt x="70" y="963"/>
                  </a:cubicBezTo>
                  <a:cubicBezTo>
                    <a:pt x="55" y="964"/>
                    <a:pt x="41" y="969"/>
                    <a:pt x="30" y="979"/>
                  </a:cubicBezTo>
                  <a:cubicBezTo>
                    <a:pt x="4" y="1003"/>
                    <a:pt x="1" y="1043"/>
                    <a:pt x="25" y="1069"/>
                  </a:cubicBezTo>
                  <a:cubicBezTo>
                    <a:pt x="417" y="1503"/>
                    <a:pt x="837" y="1784"/>
                    <a:pt x="1233" y="1908"/>
                  </a:cubicBezTo>
                  <a:cubicBezTo>
                    <a:pt x="1463" y="1981"/>
                    <a:pt x="1685" y="2000"/>
                    <a:pt x="1890" y="1965"/>
                  </a:cubicBezTo>
                  <a:cubicBezTo>
                    <a:pt x="2097" y="1931"/>
                    <a:pt x="2286" y="1841"/>
                    <a:pt x="2446" y="1697"/>
                  </a:cubicBezTo>
                  <a:close/>
                  <a:moveTo>
                    <a:pt x="2717" y="1024"/>
                  </a:moveTo>
                  <a:cubicBezTo>
                    <a:pt x="2633" y="1274"/>
                    <a:pt x="2510" y="1466"/>
                    <a:pt x="2359" y="1602"/>
                  </a:cubicBezTo>
                  <a:cubicBezTo>
                    <a:pt x="2219" y="1729"/>
                    <a:pt x="2052" y="1809"/>
                    <a:pt x="1869" y="1839"/>
                  </a:cubicBezTo>
                  <a:cubicBezTo>
                    <a:pt x="1684" y="1870"/>
                    <a:pt x="1483" y="1852"/>
                    <a:pt x="1271" y="1786"/>
                  </a:cubicBezTo>
                  <a:cubicBezTo>
                    <a:pt x="923" y="1677"/>
                    <a:pt x="553" y="1437"/>
                    <a:pt x="200" y="1070"/>
                  </a:cubicBezTo>
                  <a:cubicBezTo>
                    <a:pt x="381" y="1025"/>
                    <a:pt x="540" y="916"/>
                    <a:pt x="709" y="804"/>
                  </a:cubicBezTo>
                  <a:cubicBezTo>
                    <a:pt x="1153" y="505"/>
                    <a:pt x="1655" y="167"/>
                    <a:pt x="2717" y="1024"/>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4" name="Google Shape;314;p34"/>
            <p:cNvSpPr/>
            <p:nvPr/>
          </p:nvSpPr>
          <p:spPr>
            <a:xfrm>
              <a:off x="1205488" y="3937895"/>
              <a:ext cx="40808" cy="58840"/>
            </a:xfrm>
            <a:custGeom>
              <a:rect b="b" l="l" r="r" t="t"/>
              <a:pathLst>
                <a:path extrusionOk="0" h="806" w="559">
                  <a:moveTo>
                    <a:pt x="67" y="9"/>
                  </a:moveTo>
                  <a:cubicBezTo>
                    <a:pt x="45" y="0"/>
                    <a:pt x="18" y="12"/>
                    <a:pt x="10" y="35"/>
                  </a:cubicBezTo>
                  <a:cubicBezTo>
                    <a:pt x="1" y="59"/>
                    <a:pt x="13" y="85"/>
                    <a:pt x="36" y="94"/>
                  </a:cubicBezTo>
                  <a:cubicBezTo>
                    <a:pt x="173" y="144"/>
                    <a:pt x="262" y="265"/>
                    <a:pt x="364" y="404"/>
                  </a:cubicBezTo>
                  <a:cubicBezTo>
                    <a:pt x="393" y="444"/>
                    <a:pt x="424" y="485"/>
                    <a:pt x="456" y="526"/>
                  </a:cubicBezTo>
                  <a:cubicBezTo>
                    <a:pt x="424" y="576"/>
                    <a:pt x="390" y="620"/>
                    <a:pt x="355" y="653"/>
                  </a:cubicBezTo>
                  <a:cubicBezTo>
                    <a:pt x="318" y="688"/>
                    <a:pt x="278" y="711"/>
                    <a:pt x="231" y="715"/>
                  </a:cubicBezTo>
                  <a:cubicBezTo>
                    <a:pt x="205" y="717"/>
                    <a:pt x="187" y="739"/>
                    <a:pt x="190" y="763"/>
                  </a:cubicBezTo>
                  <a:cubicBezTo>
                    <a:pt x="191" y="788"/>
                    <a:pt x="213" y="806"/>
                    <a:pt x="238" y="804"/>
                  </a:cubicBezTo>
                  <a:cubicBezTo>
                    <a:pt x="307" y="798"/>
                    <a:pt x="365" y="768"/>
                    <a:pt x="417" y="719"/>
                  </a:cubicBezTo>
                  <a:cubicBezTo>
                    <a:pt x="464" y="675"/>
                    <a:pt x="505" y="617"/>
                    <a:pt x="548" y="549"/>
                  </a:cubicBezTo>
                  <a:cubicBezTo>
                    <a:pt x="559" y="533"/>
                    <a:pt x="559" y="511"/>
                    <a:pt x="546" y="494"/>
                  </a:cubicBezTo>
                  <a:cubicBezTo>
                    <a:pt x="507" y="446"/>
                    <a:pt x="472" y="398"/>
                    <a:pt x="437" y="351"/>
                  </a:cubicBezTo>
                  <a:cubicBezTo>
                    <a:pt x="326" y="200"/>
                    <a:pt x="229" y="69"/>
                    <a:pt x="67" y="9"/>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5" name="Google Shape;315;p34"/>
            <p:cNvSpPr/>
            <p:nvPr/>
          </p:nvSpPr>
          <p:spPr>
            <a:xfrm>
              <a:off x="1172564" y="3929573"/>
              <a:ext cx="227914" cy="59059"/>
            </a:xfrm>
            <a:custGeom>
              <a:rect b="b" l="l" r="r" t="t"/>
              <a:pathLst>
                <a:path extrusionOk="0" h="809" w="3122">
                  <a:moveTo>
                    <a:pt x="3100" y="112"/>
                  </a:moveTo>
                  <a:cubicBezTo>
                    <a:pt x="3122" y="85"/>
                    <a:pt x="3118" y="45"/>
                    <a:pt x="3091" y="22"/>
                  </a:cubicBezTo>
                  <a:cubicBezTo>
                    <a:pt x="3063" y="1"/>
                    <a:pt x="3022" y="5"/>
                    <a:pt x="3001" y="32"/>
                  </a:cubicBezTo>
                  <a:cubicBezTo>
                    <a:pt x="2719" y="381"/>
                    <a:pt x="2298" y="543"/>
                    <a:pt x="1866" y="596"/>
                  </a:cubicBezTo>
                  <a:cubicBezTo>
                    <a:pt x="1203" y="678"/>
                    <a:pt x="518" y="507"/>
                    <a:pt x="255" y="365"/>
                  </a:cubicBezTo>
                  <a:cubicBezTo>
                    <a:pt x="225" y="349"/>
                    <a:pt x="199" y="335"/>
                    <a:pt x="177" y="322"/>
                  </a:cubicBezTo>
                  <a:cubicBezTo>
                    <a:pt x="151" y="307"/>
                    <a:pt x="128" y="294"/>
                    <a:pt x="107" y="281"/>
                  </a:cubicBezTo>
                  <a:cubicBezTo>
                    <a:pt x="76" y="263"/>
                    <a:pt x="37" y="272"/>
                    <a:pt x="19" y="303"/>
                  </a:cubicBezTo>
                  <a:cubicBezTo>
                    <a:pt x="1" y="333"/>
                    <a:pt x="10" y="373"/>
                    <a:pt x="41" y="390"/>
                  </a:cubicBezTo>
                  <a:cubicBezTo>
                    <a:pt x="63" y="404"/>
                    <a:pt x="88" y="419"/>
                    <a:pt x="113" y="433"/>
                  </a:cubicBezTo>
                  <a:cubicBezTo>
                    <a:pt x="140" y="448"/>
                    <a:pt x="166" y="463"/>
                    <a:pt x="193" y="477"/>
                  </a:cubicBezTo>
                  <a:cubicBezTo>
                    <a:pt x="472" y="627"/>
                    <a:pt x="1191" y="808"/>
                    <a:pt x="1881" y="724"/>
                  </a:cubicBezTo>
                  <a:cubicBezTo>
                    <a:pt x="2343" y="666"/>
                    <a:pt x="2794" y="491"/>
                    <a:pt x="3100" y="112"/>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6" name="Google Shape;316;p34"/>
            <p:cNvSpPr/>
            <p:nvPr/>
          </p:nvSpPr>
          <p:spPr>
            <a:xfrm>
              <a:off x="1232353" y="3920885"/>
              <a:ext cx="106000" cy="31683"/>
            </a:xfrm>
            <a:custGeom>
              <a:rect b="b" l="l" r="r" t="t"/>
              <a:pathLst>
                <a:path extrusionOk="0" h="434" w="1452">
                  <a:moveTo>
                    <a:pt x="1094" y="43"/>
                  </a:moveTo>
                  <a:cubicBezTo>
                    <a:pt x="952" y="8"/>
                    <a:pt x="835" y="1"/>
                    <a:pt x="690" y="13"/>
                  </a:cubicBezTo>
                  <a:cubicBezTo>
                    <a:pt x="454" y="43"/>
                    <a:pt x="198" y="122"/>
                    <a:pt x="44" y="317"/>
                  </a:cubicBezTo>
                  <a:cubicBezTo>
                    <a:pt x="39" y="326"/>
                    <a:pt x="34" y="333"/>
                    <a:pt x="28" y="341"/>
                  </a:cubicBezTo>
                  <a:cubicBezTo>
                    <a:pt x="24" y="345"/>
                    <a:pt x="21" y="349"/>
                    <a:pt x="18" y="354"/>
                  </a:cubicBezTo>
                  <a:cubicBezTo>
                    <a:pt x="14" y="359"/>
                    <a:pt x="5" y="366"/>
                    <a:pt x="3" y="371"/>
                  </a:cubicBezTo>
                  <a:cubicBezTo>
                    <a:pt x="1" y="383"/>
                    <a:pt x="17" y="388"/>
                    <a:pt x="25" y="389"/>
                  </a:cubicBezTo>
                  <a:cubicBezTo>
                    <a:pt x="35" y="391"/>
                    <a:pt x="42" y="391"/>
                    <a:pt x="50" y="389"/>
                  </a:cubicBezTo>
                  <a:cubicBezTo>
                    <a:pt x="65" y="388"/>
                    <a:pt x="76" y="383"/>
                    <a:pt x="90" y="379"/>
                  </a:cubicBezTo>
                  <a:cubicBezTo>
                    <a:pt x="325" y="298"/>
                    <a:pt x="441" y="260"/>
                    <a:pt x="699" y="260"/>
                  </a:cubicBezTo>
                  <a:cubicBezTo>
                    <a:pt x="816" y="264"/>
                    <a:pt x="912" y="277"/>
                    <a:pt x="1026" y="306"/>
                  </a:cubicBezTo>
                  <a:cubicBezTo>
                    <a:pt x="1224" y="362"/>
                    <a:pt x="1270" y="434"/>
                    <a:pt x="1340" y="300"/>
                  </a:cubicBezTo>
                  <a:cubicBezTo>
                    <a:pt x="1452" y="140"/>
                    <a:pt x="1260" y="94"/>
                    <a:pt x="1094" y="43"/>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7" name="Google Shape;317;p34"/>
            <p:cNvSpPr/>
            <p:nvPr/>
          </p:nvSpPr>
          <p:spPr>
            <a:xfrm>
              <a:off x="1227389" y="3923805"/>
              <a:ext cx="79208" cy="86508"/>
            </a:xfrm>
            <a:custGeom>
              <a:rect b="b" l="l" r="r" t="t"/>
              <a:pathLst>
                <a:path extrusionOk="0" h="1185" w="1085">
                  <a:moveTo>
                    <a:pt x="57" y="4"/>
                  </a:moveTo>
                  <a:cubicBezTo>
                    <a:pt x="33" y="0"/>
                    <a:pt x="10" y="16"/>
                    <a:pt x="5" y="40"/>
                  </a:cubicBezTo>
                  <a:cubicBezTo>
                    <a:pt x="0" y="65"/>
                    <a:pt x="17" y="88"/>
                    <a:pt x="41" y="93"/>
                  </a:cubicBezTo>
                  <a:cubicBezTo>
                    <a:pt x="86" y="101"/>
                    <a:pt x="136" y="114"/>
                    <a:pt x="186" y="134"/>
                  </a:cubicBezTo>
                  <a:cubicBezTo>
                    <a:pt x="238" y="154"/>
                    <a:pt x="291" y="182"/>
                    <a:pt x="345" y="218"/>
                  </a:cubicBezTo>
                  <a:cubicBezTo>
                    <a:pt x="475" y="307"/>
                    <a:pt x="583" y="421"/>
                    <a:pt x="678" y="523"/>
                  </a:cubicBezTo>
                  <a:cubicBezTo>
                    <a:pt x="781" y="631"/>
                    <a:pt x="871" y="727"/>
                    <a:pt x="967" y="770"/>
                  </a:cubicBezTo>
                  <a:cubicBezTo>
                    <a:pt x="904" y="860"/>
                    <a:pt x="802" y="945"/>
                    <a:pt x="674" y="1003"/>
                  </a:cubicBezTo>
                  <a:cubicBezTo>
                    <a:pt x="544" y="1062"/>
                    <a:pt x="391" y="1093"/>
                    <a:pt x="224" y="1074"/>
                  </a:cubicBezTo>
                  <a:cubicBezTo>
                    <a:pt x="199" y="1071"/>
                    <a:pt x="178" y="1089"/>
                    <a:pt x="175" y="1113"/>
                  </a:cubicBezTo>
                  <a:cubicBezTo>
                    <a:pt x="172" y="1138"/>
                    <a:pt x="190" y="1161"/>
                    <a:pt x="214" y="1163"/>
                  </a:cubicBezTo>
                  <a:cubicBezTo>
                    <a:pt x="398" y="1184"/>
                    <a:pt x="569" y="1150"/>
                    <a:pt x="711" y="1085"/>
                  </a:cubicBezTo>
                  <a:cubicBezTo>
                    <a:pt x="877" y="1009"/>
                    <a:pt x="1005" y="891"/>
                    <a:pt x="1073" y="770"/>
                  </a:cubicBezTo>
                  <a:cubicBezTo>
                    <a:pt x="1076" y="766"/>
                    <a:pt x="1078" y="761"/>
                    <a:pt x="1080" y="755"/>
                  </a:cubicBezTo>
                  <a:cubicBezTo>
                    <a:pt x="1085" y="731"/>
                    <a:pt x="1069" y="707"/>
                    <a:pt x="1045" y="702"/>
                  </a:cubicBezTo>
                  <a:cubicBezTo>
                    <a:pt x="952" y="683"/>
                    <a:pt x="856" y="581"/>
                    <a:pt x="743" y="461"/>
                  </a:cubicBezTo>
                  <a:cubicBezTo>
                    <a:pt x="645" y="356"/>
                    <a:pt x="534" y="239"/>
                    <a:pt x="395" y="144"/>
                  </a:cubicBezTo>
                  <a:cubicBezTo>
                    <a:pt x="336" y="103"/>
                    <a:pt x="276" y="73"/>
                    <a:pt x="220" y="50"/>
                  </a:cubicBezTo>
                  <a:cubicBezTo>
                    <a:pt x="163" y="28"/>
                    <a:pt x="108" y="13"/>
                    <a:pt x="57" y="4"/>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8" name="Google Shape;318;p34"/>
            <p:cNvSpPr/>
            <p:nvPr/>
          </p:nvSpPr>
          <p:spPr>
            <a:xfrm>
              <a:off x="1274257" y="3905409"/>
              <a:ext cx="78697" cy="116512"/>
            </a:xfrm>
            <a:custGeom>
              <a:rect b="b" l="l" r="r" t="t"/>
              <a:pathLst>
                <a:path extrusionOk="0" h="1596" w="1078">
                  <a:moveTo>
                    <a:pt x="77" y="15"/>
                  </a:moveTo>
                  <a:cubicBezTo>
                    <a:pt x="57" y="1"/>
                    <a:pt x="29" y="5"/>
                    <a:pt x="15" y="25"/>
                  </a:cubicBezTo>
                  <a:cubicBezTo>
                    <a:pt x="0" y="46"/>
                    <a:pt x="5" y="74"/>
                    <a:pt x="25" y="88"/>
                  </a:cubicBezTo>
                  <a:cubicBezTo>
                    <a:pt x="152" y="179"/>
                    <a:pt x="271" y="299"/>
                    <a:pt x="390" y="421"/>
                  </a:cubicBezTo>
                  <a:cubicBezTo>
                    <a:pt x="571" y="606"/>
                    <a:pt x="754" y="792"/>
                    <a:pt x="977" y="885"/>
                  </a:cubicBezTo>
                  <a:cubicBezTo>
                    <a:pt x="948" y="1003"/>
                    <a:pt x="883" y="1138"/>
                    <a:pt x="782" y="1255"/>
                  </a:cubicBezTo>
                  <a:cubicBezTo>
                    <a:pt x="690" y="1361"/>
                    <a:pt x="569" y="1453"/>
                    <a:pt x="419" y="1503"/>
                  </a:cubicBezTo>
                  <a:cubicBezTo>
                    <a:pt x="396" y="1511"/>
                    <a:pt x="383" y="1537"/>
                    <a:pt x="391" y="1560"/>
                  </a:cubicBezTo>
                  <a:cubicBezTo>
                    <a:pt x="399" y="1583"/>
                    <a:pt x="425" y="1596"/>
                    <a:pt x="448" y="1588"/>
                  </a:cubicBezTo>
                  <a:cubicBezTo>
                    <a:pt x="614" y="1532"/>
                    <a:pt x="748" y="1431"/>
                    <a:pt x="850" y="1314"/>
                  </a:cubicBezTo>
                  <a:cubicBezTo>
                    <a:pt x="972" y="1172"/>
                    <a:pt x="1047" y="1007"/>
                    <a:pt x="1073" y="866"/>
                  </a:cubicBezTo>
                  <a:cubicBezTo>
                    <a:pt x="1078" y="845"/>
                    <a:pt x="1065" y="823"/>
                    <a:pt x="1044" y="815"/>
                  </a:cubicBezTo>
                  <a:cubicBezTo>
                    <a:pt x="823" y="735"/>
                    <a:pt x="638" y="545"/>
                    <a:pt x="453" y="358"/>
                  </a:cubicBezTo>
                  <a:cubicBezTo>
                    <a:pt x="332" y="234"/>
                    <a:pt x="211" y="110"/>
                    <a:pt x="77" y="15"/>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19" name="Google Shape;319;p34"/>
          <p:cNvGrpSpPr/>
          <p:nvPr/>
        </p:nvGrpSpPr>
        <p:grpSpPr>
          <a:xfrm>
            <a:off x="7135999" y="4617164"/>
            <a:ext cx="1107939" cy="416498"/>
            <a:chOff x="2881584" y="2807119"/>
            <a:chExt cx="317534" cy="119361"/>
          </a:xfrm>
        </p:grpSpPr>
        <p:sp>
          <p:nvSpPr>
            <p:cNvPr id="320" name="Google Shape;320;p34"/>
            <p:cNvSpPr/>
            <p:nvPr/>
          </p:nvSpPr>
          <p:spPr>
            <a:xfrm>
              <a:off x="2885537" y="2807119"/>
              <a:ext cx="312500" cy="116026"/>
            </a:xfrm>
            <a:custGeom>
              <a:rect b="b" l="l" r="r" t="t"/>
              <a:pathLst>
                <a:path extrusionOk="0" h="3757" w="10119">
                  <a:moveTo>
                    <a:pt x="1" y="2733"/>
                  </a:moveTo>
                  <a:cubicBezTo>
                    <a:pt x="1416" y="2751"/>
                    <a:pt x="2029" y="2819"/>
                    <a:pt x="2029" y="2819"/>
                  </a:cubicBezTo>
                  <a:cubicBezTo>
                    <a:pt x="2029" y="2819"/>
                    <a:pt x="1825" y="3723"/>
                    <a:pt x="2933" y="3739"/>
                  </a:cubicBezTo>
                  <a:cubicBezTo>
                    <a:pt x="4042" y="3757"/>
                    <a:pt x="4076" y="3006"/>
                    <a:pt x="4076" y="3006"/>
                  </a:cubicBezTo>
                  <a:cubicBezTo>
                    <a:pt x="4076" y="3006"/>
                    <a:pt x="4416" y="3364"/>
                    <a:pt x="4894" y="3261"/>
                  </a:cubicBezTo>
                  <a:cubicBezTo>
                    <a:pt x="5372" y="3159"/>
                    <a:pt x="5406" y="2751"/>
                    <a:pt x="5406" y="2751"/>
                  </a:cubicBezTo>
                  <a:lnTo>
                    <a:pt x="10034" y="2751"/>
                  </a:lnTo>
                  <a:cubicBezTo>
                    <a:pt x="10119" y="2751"/>
                    <a:pt x="9396" y="2680"/>
                    <a:pt x="9264" y="2592"/>
                  </a:cubicBezTo>
                  <a:cubicBezTo>
                    <a:pt x="9130" y="2502"/>
                    <a:pt x="9047" y="2394"/>
                    <a:pt x="8833" y="2360"/>
                  </a:cubicBezTo>
                  <a:cubicBezTo>
                    <a:pt x="8539" y="2314"/>
                    <a:pt x="8086" y="2456"/>
                    <a:pt x="7841" y="2382"/>
                  </a:cubicBezTo>
                  <a:cubicBezTo>
                    <a:pt x="7301" y="2220"/>
                    <a:pt x="7427" y="1523"/>
                    <a:pt x="6240" y="1864"/>
                  </a:cubicBezTo>
                  <a:cubicBezTo>
                    <a:pt x="6240" y="1864"/>
                    <a:pt x="6700" y="892"/>
                    <a:pt x="6122" y="739"/>
                  </a:cubicBezTo>
                  <a:cubicBezTo>
                    <a:pt x="5542" y="585"/>
                    <a:pt x="5082" y="1216"/>
                    <a:pt x="5082" y="1216"/>
                  </a:cubicBezTo>
                  <a:cubicBezTo>
                    <a:pt x="5082" y="1216"/>
                    <a:pt x="5286" y="312"/>
                    <a:pt x="4195" y="278"/>
                  </a:cubicBezTo>
                  <a:cubicBezTo>
                    <a:pt x="3104" y="244"/>
                    <a:pt x="3479" y="1182"/>
                    <a:pt x="3479" y="1182"/>
                  </a:cubicBezTo>
                  <a:cubicBezTo>
                    <a:pt x="2887" y="0"/>
                    <a:pt x="1269" y="1018"/>
                    <a:pt x="2217" y="2290"/>
                  </a:cubicBezTo>
                  <a:cubicBezTo>
                    <a:pt x="2217" y="2290"/>
                    <a:pt x="1393" y="1739"/>
                    <a:pt x="756" y="2504"/>
                  </a:cubicBezTo>
                  <a:cubicBezTo>
                    <a:pt x="595" y="2697"/>
                    <a:pt x="269" y="2328"/>
                    <a:pt x="1" y="2733"/>
                  </a:cubicBez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1" name="Google Shape;321;p34"/>
            <p:cNvSpPr/>
            <p:nvPr/>
          </p:nvSpPr>
          <p:spPr>
            <a:xfrm>
              <a:off x="2881584" y="2811566"/>
              <a:ext cx="317534" cy="114914"/>
            </a:xfrm>
            <a:custGeom>
              <a:rect b="b" l="l" r="r" t="t"/>
              <a:pathLst>
                <a:path extrusionOk="0" h="3721" w="10282">
                  <a:moveTo>
                    <a:pt x="2031" y="2776"/>
                  </a:moveTo>
                  <a:cubicBezTo>
                    <a:pt x="1797" y="2756"/>
                    <a:pt x="1192" y="2715"/>
                    <a:pt x="134" y="2702"/>
                  </a:cubicBezTo>
                  <a:cubicBezTo>
                    <a:pt x="111" y="2703"/>
                    <a:pt x="88" y="2697"/>
                    <a:pt x="67" y="2683"/>
                  </a:cubicBezTo>
                  <a:cubicBezTo>
                    <a:pt x="15" y="2649"/>
                    <a:pt x="1" y="2579"/>
                    <a:pt x="35" y="2527"/>
                  </a:cubicBezTo>
                  <a:cubicBezTo>
                    <a:pt x="233" y="2228"/>
                    <a:pt x="450" y="2264"/>
                    <a:pt x="636" y="2295"/>
                  </a:cubicBezTo>
                  <a:cubicBezTo>
                    <a:pt x="709" y="2307"/>
                    <a:pt x="773" y="2318"/>
                    <a:pt x="798" y="2289"/>
                  </a:cubicBezTo>
                  <a:cubicBezTo>
                    <a:pt x="1229" y="1770"/>
                    <a:pt x="1736" y="1799"/>
                    <a:pt x="2065" y="1899"/>
                  </a:cubicBezTo>
                  <a:cubicBezTo>
                    <a:pt x="1890" y="1521"/>
                    <a:pt x="1914" y="1177"/>
                    <a:pt x="2050" y="913"/>
                  </a:cubicBezTo>
                  <a:cubicBezTo>
                    <a:pt x="2127" y="762"/>
                    <a:pt x="2243" y="637"/>
                    <a:pt x="2378" y="550"/>
                  </a:cubicBezTo>
                  <a:cubicBezTo>
                    <a:pt x="2514" y="461"/>
                    <a:pt x="2671" y="409"/>
                    <a:pt x="2833" y="403"/>
                  </a:cubicBezTo>
                  <a:cubicBezTo>
                    <a:pt x="3038" y="396"/>
                    <a:pt x="3249" y="461"/>
                    <a:pt x="3430" y="619"/>
                  </a:cubicBezTo>
                  <a:cubicBezTo>
                    <a:pt x="3449" y="324"/>
                    <a:pt x="3628" y="0"/>
                    <a:pt x="4326" y="22"/>
                  </a:cubicBezTo>
                  <a:cubicBezTo>
                    <a:pt x="5106" y="47"/>
                    <a:pt x="5296" y="471"/>
                    <a:pt x="5331" y="779"/>
                  </a:cubicBezTo>
                  <a:cubicBezTo>
                    <a:pt x="5538" y="595"/>
                    <a:pt x="5880" y="380"/>
                    <a:pt x="6277" y="486"/>
                  </a:cubicBezTo>
                  <a:cubicBezTo>
                    <a:pt x="6793" y="622"/>
                    <a:pt x="6664" y="1230"/>
                    <a:pt x="6553" y="1557"/>
                  </a:cubicBezTo>
                  <a:cubicBezTo>
                    <a:pt x="7232" y="1413"/>
                    <a:pt x="7444" y="1645"/>
                    <a:pt x="7656" y="1875"/>
                  </a:cubicBezTo>
                  <a:cubicBezTo>
                    <a:pt x="7752" y="1980"/>
                    <a:pt x="7848" y="2084"/>
                    <a:pt x="8001" y="2130"/>
                  </a:cubicBezTo>
                  <a:cubicBezTo>
                    <a:pt x="8109" y="2162"/>
                    <a:pt x="8287" y="2142"/>
                    <a:pt x="8468" y="2122"/>
                  </a:cubicBezTo>
                  <a:cubicBezTo>
                    <a:pt x="8645" y="2102"/>
                    <a:pt x="8824" y="2082"/>
                    <a:pt x="8978" y="2106"/>
                  </a:cubicBezTo>
                  <a:cubicBezTo>
                    <a:pt x="9168" y="2135"/>
                    <a:pt x="9266" y="2211"/>
                    <a:pt x="9368" y="2291"/>
                  </a:cubicBezTo>
                  <a:cubicBezTo>
                    <a:pt x="9396" y="2312"/>
                    <a:pt x="9425" y="2334"/>
                    <a:pt x="9455" y="2354"/>
                  </a:cubicBezTo>
                  <a:cubicBezTo>
                    <a:pt x="9526" y="2402"/>
                    <a:pt x="9901" y="2454"/>
                    <a:pt x="10081" y="2478"/>
                  </a:cubicBezTo>
                  <a:cubicBezTo>
                    <a:pt x="10203" y="2495"/>
                    <a:pt x="10282" y="2505"/>
                    <a:pt x="10282" y="2606"/>
                  </a:cubicBezTo>
                  <a:cubicBezTo>
                    <a:pt x="10282" y="2681"/>
                    <a:pt x="10243" y="2719"/>
                    <a:pt x="10162" y="2719"/>
                  </a:cubicBezTo>
                  <a:lnTo>
                    <a:pt x="5624" y="2719"/>
                  </a:lnTo>
                  <a:cubicBezTo>
                    <a:pt x="5578" y="2870"/>
                    <a:pt x="5443" y="3143"/>
                    <a:pt x="5045" y="3228"/>
                  </a:cubicBezTo>
                  <a:cubicBezTo>
                    <a:pt x="4708" y="3300"/>
                    <a:pt x="4431" y="3169"/>
                    <a:pt x="4272" y="3062"/>
                  </a:cubicBezTo>
                  <a:cubicBezTo>
                    <a:pt x="4181" y="3313"/>
                    <a:pt x="3903" y="3721"/>
                    <a:pt x="3060" y="3708"/>
                  </a:cubicBezTo>
                  <a:cubicBezTo>
                    <a:pt x="2081" y="3692"/>
                    <a:pt x="2015" y="3052"/>
                    <a:pt x="2031" y="2776"/>
                  </a:cubicBezTo>
                  <a:close/>
                  <a:moveTo>
                    <a:pt x="904" y="2493"/>
                  </a:moveTo>
                  <a:cubicBezTo>
                    <a:pt x="1778" y="2519"/>
                    <a:pt x="2169" y="2562"/>
                    <a:pt x="2169" y="2563"/>
                  </a:cubicBezTo>
                  <a:cubicBezTo>
                    <a:pt x="2231" y="2569"/>
                    <a:pt x="2276" y="2624"/>
                    <a:pt x="2270" y="2686"/>
                  </a:cubicBezTo>
                  <a:cubicBezTo>
                    <a:pt x="2269" y="2691"/>
                    <a:pt x="2268" y="2694"/>
                    <a:pt x="2268" y="2698"/>
                  </a:cubicBezTo>
                  <a:lnTo>
                    <a:pt x="2268" y="2698"/>
                  </a:lnTo>
                  <a:cubicBezTo>
                    <a:pt x="2267" y="2700"/>
                    <a:pt x="2093" y="3468"/>
                    <a:pt x="3063" y="3482"/>
                  </a:cubicBezTo>
                  <a:cubicBezTo>
                    <a:pt x="4062" y="3498"/>
                    <a:pt x="4091" y="2857"/>
                    <a:pt x="4091" y="2856"/>
                  </a:cubicBezTo>
                  <a:cubicBezTo>
                    <a:pt x="4095" y="2794"/>
                    <a:pt x="4148" y="2746"/>
                    <a:pt x="4210" y="2750"/>
                  </a:cubicBezTo>
                  <a:cubicBezTo>
                    <a:pt x="4240" y="2752"/>
                    <a:pt x="4268" y="2766"/>
                    <a:pt x="4286" y="2786"/>
                  </a:cubicBezTo>
                  <a:cubicBezTo>
                    <a:pt x="4314" y="2814"/>
                    <a:pt x="4603" y="3092"/>
                    <a:pt x="4998" y="3007"/>
                  </a:cubicBezTo>
                  <a:cubicBezTo>
                    <a:pt x="5394" y="2923"/>
                    <a:pt x="5421" y="2597"/>
                    <a:pt x="5421" y="2595"/>
                  </a:cubicBezTo>
                  <a:cubicBezTo>
                    <a:pt x="5427" y="2538"/>
                    <a:pt x="5476" y="2494"/>
                    <a:pt x="5533" y="2494"/>
                  </a:cubicBezTo>
                  <a:lnTo>
                    <a:pt x="5533" y="2493"/>
                  </a:lnTo>
                  <a:lnTo>
                    <a:pt x="9264" y="2493"/>
                  </a:lnTo>
                  <a:cubicBezTo>
                    <a:pt x="9252" y="2485"/>
                    <a:pt x="9242" y="2477"/>
                    <a:pt x="9231" y="2469"/>
                  </a:cubicBezTo>
                  <a:cubicBezTo>
                    <a:pt x="9152" y="2407"/>
                    <a:pt x="9076" y="2348"/>
                    <a:pt x="8944" y="2327"/>
                  </a:cubicBezTo>
                  <a:cubicBezTo>
                    <a:pt x="8822" y="2308"/>
                    <a:pt x="8656" y="2327"/>
                    <a:pt x="8493" y="2346"/>
                  </a:cubicBezTo>
                  <a:cubicBezTo>
                    <a:pt x="8288" y="2369"/>
                    <a:pt x="8088" y="2392"/>
                    <a:pt x="7937" y="2346"/>
                  </a:cubicBezTo>
                  <a:cubicBezTo>
                    <a:pt x="7724" y="2282"/>
                    <a:pt x="7608" y="2154"/>
                    <a:pt x="7490" y="2027"/>
                  </a:cubicBezTo>
                  <a:cubicBezTo>
                    <a:pt x="7305" y="1825"/>
                    <a:pt x="7118" y="1622"/>
                    <a:pt x="6400" y="1828"/>
                  </a:cubicBezTo>
                  <a:cubicBezTo>
                    <a:pt x="6339" y="1845"/>
                    <a:pt x="6277" y="1810"/>
                    <a:pt x="6260" y="1751"/>
                  </a:cubicBezTo>
                  <a:cubicBezTo>
                    <a:pt x="6252" y="1724"/>
                    <a:pt x="6256" y="1696"/>
                    <a:pt x="6266" y="1672"/>
                  </a:cubicBezTo>
                  <a:lnTo>
                    <a:pt x="6266" y="1672"/>
                  </a:lnTo>
                  <a:cubicBezTo>
                    <a:pt x="6267" y="1670"/>
                    <a:pt x="6669" y="822"/>
                    <a:pt x="6221" y="703"/>
                  </a:cubicBezTo>
                  <a:cubicBezTo>
                    <a:pt x="5715" y="570"/>
                    <a:pt x="5300" y="1137"/>
                    <a:pt x="5300" y="1139"/>
                  </a:cubicBezTo>
                  <a:cubicBezTo>
                    <a:pt x="5263" y="1189"/>
                    <a:pt x="5192" y="1199"/>
                    <a:pt x="5142" y="1163"/>
                  </a:cubicBezTo>
                  <a:cubicBezTo>
                    <a:pt x="5106" y="1135"/>
                    <a:pt x="5090" y="1090"/>
                    <a:pt x="5100" y="1049"/>
                  </a:cubicBezTo>
                  <a:lnTo>
                    <a:pt x="5099" y="1049"/>
                  </a:lnTo>
                  <a:cubicBezTo>
                    <a:pt x="5100" y="1046"/>
                    <a:pt x="5274" y="276"/>
                    <a:pt x="4320" y="247"/>
                  </a:cubicBezTo>
                  <a:cubicBezTo>
                    <a:pt x="3400" y="218"/>
                    <a:pt x="3710" y="995"/>
                    <a:pt x="3711" y="998"/>
                  </a:cubicBezTo>
                  <a:cubicBezTo>
                    <a:pt x="3734" y="1055"/>
                    <a:pt x="3705" y="1121"/>
                    <a:pt x="3648" y="1142"/>
                  </a:cubicBezTo>
                  <a:cubicBezTo>
                    <a:pt x="3592" y="1164"/>
                    <a:pt x="3529" y="1138"/>
                    <a:pt x="3504" y="1084"/>
                  </a:cubicBezTo>
                  <a:cubicBezTo>
                    <a:pt x="3337" y="752"/>
                    <a:pt x="3082" y="619"/>
                    <a:pt x="2841" y="628"/>
                  </a:cubicBezTo>
                  <a:cubicBezTo>
                    <a:pt x="2720" y="633"/>
                    <a:pt x="2603" y="671"/>
                    <a:pt x="2501" y="737"/>
                  </a:cubicBezTo>
                  <a:cubicBezTo>
                    <a:pt x="2397" y="805"/>
                    <a:pt x="2310" y="900"/>
                    <a:pt x="2250" y="1016"/>
                  </a:cubicBezTo>
                  <a:cubicBezTo>
                    <a:pt x="2113" y="1282"/>
                    <a:pt x="2125" y="1662"/>
                    <a:pt x="2436" y="2078"/>
                  </a:cubicBezTo>
                  <a:cubicBezTo>
                    <a:pt x="2472" y="2128"/>
                    <a:pt x="2463" y="2199"/>
                    <a:pt x="2412" y="2237"/>
                  </a:cubicBezTo>
                  <a:cubicBezTo>
                    <a:pt x="2373" y="2266"/>
                    <a:pt x="2320" y="2265"/>
                    <a:pt x="2281" y="2238"/>
                  </a:cubicBezTo>
                  <a:cubicBezTo>
                    <a:pt x="2231" y="2207"/>
                    <a:pt x="1522" y="1768"/>
                    <a:pt x="971" y="2432"/>
                  </a:cubicBezTo>
                  <a:cubicBezTo>
                    <a:pt x="949" y="2458"/>
                    <a:pt x="927" y="2477"/>
                    <a:pt x="904" y="2493"/>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2" name="Google Shape;322;p34"/>
            <p:cNvSpPr/>
            <p:nvPr/>
          </p:nvSpPr>
          <p:spPr>
            <a:xfrm>
              <a:off x="2909501" y="2861626"/>
              <a:ext cx="258178" cy="57997"/>
            </a:xfrm>
            <a:custGeom>
              <a:rect b="b" l="l" r="r" t="t"/>
              <a:pathLst>
                <a:path extrusionOk="0" h="1878" w="8360">
                  <a:moveTo>
                    <a:pt x="5428" y="205"/>
                  </a:moveTo>
                  <a:cubicBezTo>
                    <a:pt x="5340" y="325"/>
                    <a:pt x="5215" y="457"/>
                    <a:pt x="5055" y="517"/>
                  </a:cubicBezTo>
                  <a:cubicBezTo>
                    <a:pt x="4732" y="636"/>
                    <a:pt x="4305" y="278"/>
                    <a:pt x="4305" y="278"/>
                  </a:cubicBezTo>
                  <a:cubicBezTo>
                    <a:pt x="4305" y="278"/>
                    <a:pt x="4348" y="696"/>
                    <a:pt x="3802" y="823"/>
                  </a:cubicBezTo>
                  <a:cubicBezTo>
                    <a:pt x="3382" y="922"/>
                    <a:pt x="3169" y="540"/>
                    <a:pt x="3094" y="359"/>
                  </a:cubicBezTo>
                  <a:cubicBezTo>
                    <a:pt x="3071" y="306"/>
                    <a:pt x="3061" y="269"/>
                    <a:pt x="3061" y="269"/>
                  </a:cubicBezTo>
                  <a:lnTo>
                    <a:pt x="2986" y="423"/>
                  </a:lnTo>
                  <a:cubicBezTo>
                    <a:pt x="2976" y="445"/>
                    <a:pt x="2964" y="471"/>
                    <a:pt x="2950" y="499"/>
                  </a:cubicBezTo>
                  <a:cubicBezTo>
                    <a:pt x="2839" y="730"/>
                    <a:pt x="2609" y="900"/>
                    <a:pt x="2259" y="900"/>
                  </a:cubicBezTo>
                  <a:lnTo>
                    <a:pt x="2252" y="900"/>
                  </a:lnTo>
                  <a:cubicBezTo>
                    <a:pt x="1971" y="898"/>
                    <a:pt x="1679" y="825"/>
                    <a:pt x="1512" y="613"/>
                  </a:cubicBezTo>
                  <a:cubicBezTo>
                    <a:pt x="1511" y="614"/>
                    <a:pt x="1510" y="615"/>
                    <a:pt x="1508" y="616"/>
                  </a:cubicBezTo>
                  <a:cubicBezTo>
                    <a:pt x="1469" y="645"/>
                    <a:pt x="1416" y="644"/>
                    <a:pt x="1377" y="617"/>
                  </a:cubicBezTo>
                  <a:cubicBezTo>
                    <a:pt x="1327" y="586"/>
                    <a:pt x="618" y="147"/>
                    <a:pt x="67" y="811"/>
                  </a:cubicBezTo>
                  <a:cubicBezTo>
                    <a:pt x="45" y="837"/>
                    <a:pt x="23" y="856"/>
                    <a:pt x="0" y="872"/>
                  </a:cubicBezTo>
                  <a:cubicBezTo>
                    <a:pt x="874" y="898"/>
                    <a:pt x="1265" y="941"/>
                    <a:pt x="1265" y="942"/>
                  </a:cubicBezTo>
                  <a:cubicBezTo>
                    <a:pt x="1327" y="948"/>
                    <a:pt x="1372" y="1003"/>
                    <a:pt x="1366" y="1065"/>
                  </a:cubicBezTo>
                  <a:cubicBezTo>
                    <a:pt x="1365" y="1070"/>
                    <a:pt x="1364" y="1073"/>
                    <a:pt x="1364" y="1077"/>
                  </a:cubicBezTo>
                  <a:lnTo>
                    <a:pt x="1364" y="1077"/>
                  </a:lnTo>
                  <a:cubicBezTo>
                    <a:pt x="1363" y="1078"/>
                    <a:pt x="1306" y="1330"/>
                    <a:pt x="1439" y="1548"/>
                  </a:cubicBezTo>
                  <a:cubicBezTo>
                    <a:pt x="1539" y="1711"/>
                    <a:pt x="1744" y="1855"/>
                    <a:pt x="2159" y="1861"/>
                  </a:cubicBezTo>
                  <a:cubicBezTo>
                    <a:pt x="3158" y="1877"/>
                    <a:pt x="3187" y="1236"/>
                    <a:pt x="3187" y="1235"/>
                  </a:cubicBezTo>
                  <a:cubicBezTo>
                    <a:pt x="3191" y="1173"/>
                    <a:pt x="3244" y="1125"/>
                    <a:pt x="3306" y="1129"/>
                  </a:cubicBezTo>
                  <a:cubicBezTo>
                    <a:pt x="3336" y="1131"/>
                    <a:pt x="3364" y="1145"/>
                    <a:pt x="3382" y="1165"/>
                  </a:cubicBezTo>
                  <a:cubicBezTo>
                    <a:pt x="3410" y="1193"/>
                    <a:pt x="3699" y="1471"/>
                    <a:pt x="4094" y="1386"/>
                  </a:cubicBezTo>
                  <a:cubicBezTo>
                    <a:pt x="4490" y="1302"/>
                    <a:pt x="4517" y="976"/>
                    <a:pt x="4517" y="974"/>
                  </a:cubicBezTo>
                  <a:cubicBezTo>
                    <a:pt x="4523" y="917"/>
                    <a:pt x="4572" y="873"/>
                    <a:pt x="4629" y="873"/>
                  </a:cubicBezTo>
                  <a:lnTo>
                    <a:pt x="4629" y="872"/>
                  </a:lnTo>
                  <a:lnTo>
                    <a:pt x="8360" y="872"/>
                  </a:lnTo>
                  <a:cubicBezTo>
                    <a:pt x="8348" y="864"/>
                    <a:pt x="8338" y="856"/>
                    <a:pt x="8327" y="848"/>
                  </a:cubicBezTo>
                  <a:cubicBezTo>
                    <a:pt x="8248" y="786"/>
                    <a:pt x="8172" y="727"/>
                    <a:pt x="8040" y="706"/>
                  </a:cubicBezTo>
                  <a:cubicBezTo>
                    <a:pt x="7918" y="687"/>
                    <a:pt x="7752" y="706"/>
                    <a:pt x="7589" y="725"/>
                  </a:cubicBezTo>
                  <a:cubicBezTo>
                    <a:pt x="7384" y="748"/>
                    <a:pt x="7184" y="771"/>
                    <a:pt x="7033" y="725"/>
                  </a:cubicBezTo>
                  <a:cubicBezTo>
                    <a:pt x="6820" y="661"/>
                    <a:pt x="6704" y="533"/>
                    <a:pt x="6586" y="406"/>
                  </a:cubicBezTo>
                  <a:cubicBezTo>
                    <a:pt x="6400" y="204"/>
                    <a:pt x="6214" y="1"/>
                    <a:pt x="5496" y="207"/>
                  </a:cubicBezTo>
                  <a:cubicBezTo>
                    <a:pt x="5472" y="214"/>
                    <a:pt x="5449" y="213"/>
                    <a:pt x="5428" y="205"/>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3" name="Google Shape;323;p34"/>
            <p:cNvSpPr/>
            <p:nvPr/>
          </p:nvSpPr>
          <p:spPr>
            <a:xfrm>
              <a:off x="2952242" y="2838217"/>
              <a:ext cx="10531" cy="31685"/>
            </a:xfrm>
            <a:custGeom>
              <a:rect b="b" l="l" r="r" t="t"/>
              <a:pathLst>
                <a:path extrusionOk="0" h="1026" w="341">
                  <a:moveTo>
                    <a:pt x="197" y="252"/>
                  </a:moveTo>
                  <a:cubicBezTo>
                    <a:pt x="156" y="322"/>
                    <a:pt x="141" y="389"/>
                    <a:pt x="130" y="469"/>
                  </a:cubicBezTo>
                  <a:cubicBezTo>
                    <a:pt x="119" y="570"/>
                    <a:pt x="123" y="654"/>
                    <a:pt x="145" y="754"/>
                  </a:cubicBezTo>
                  <a:cubicBezTo>
                    <a:pt x="173" y="862"/>
                    <a:pt x="197" y="906"/>
                    <a:pt x="260" y="995"/>
                  </a:cubicBezTo>
                  <a:cubicBezTo>
                    <a:pt x="260" y="995"/>
                    <a:pt x="262" y="996"/>
                    <a:pt x="262" y="997"/>
                  </a:cubicBezTo>
                  <a:cubicBezTo>
                    <a:pt x="264" y="1002"/>
                    <a:pt x="272" y="1016"/>
                    <a:pt x="266" y="1022"/>
                  </a:cubicBezTo>
                  <a:cubicBezTo>
                    <a:pt x="262" y="1026"/>
                    <a:pt x="246" y="1017"/>
                    <a:pt x="243" y="1014"/>
                  </a:cubicBezTo>
                  <a:cubicBezTo>
                    <a:pt x="243" y="1015"/>
                    <a:pt x="244" y="1016"/>
                    <a:pt x="245" y="1016"/>
                  </a:cubicBezTo>
                  <a:cubicBezTo>
                    <a:pt x="149" y="974"/>
                    <a:pt x="93" y="874"/>
                    <a:pt x="55" y="782"/>
                  </a:cubicBezTo>
                  <a:cubicBezTo>
                    <a:pt x="14" y="672"/>
                    <a:pt x="0" y="576"/>
                    <a:pt x="5" y="459"/>
                  </a:cubicBezTo>
                  <a:cubicBezTo>
                    <a:pt x="11" y="357"/>
                    <a:pt x="28" y="273"/>
                    <a:pt x="79" y="183"/>
                  </a:cubicBezTo>
                  <a:cubicBezTo>
                    <a:pt x="82" y="176"/>
                    <a:pt x="87" y="170"/>
                    <a:pt x="91" y="164"/>
                  </a:cubicBezTo>
                  <a:cubicBezTo>
                    <a:pt x="121" y="121"/>
                    <a:pt x="149" y="90"/>
                    <a:pt x="196" y="64"/>
                  </a:cubicBezTo>
                  <a:cubicBezTo>
                    <a:pt x="262" y="33"/>
                    <a:pt x="340" y="1"/>
                    <a:pt x="334" y="85"/>
                  </a:cubicBezTo>
                  <a:cubicBezTo>
                    <a:pt x="341" y="152"/>
                    <a:pt x="335" y="126"/>
                    <a:pt x="263" y="175"/>
                  </a:cubicBezTo>
                  <a:cubicBezTo>
                    <a:pt x="239" y="194"/>
                    <a:pt x="222" y="213"/>
                    <a:pt x="204" y="239"/>
                  </a:cubicBezTo>
                  <a:cubicBezTo>
                    <a:pt x="203" y="240"/>
                    <a:pt x="197" y="250"/>
                    <a:pt x="197" y="252"/>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4" name="Google Shape;324;p34"/>
            <p:cNvSpPr/>
            <p:nvPr/>
          </p:nvSpPr>
          <p:spPr>
            <a:xfrm>
              <a:off x="3000078" y="2823486"/>
              <a:ext cx="17881" cy="17109"/>
            </a:xfrm>
            <a:custGeom>
              <a:rect b="b" l="l" r="r" t="t"/>
              <a:pathLst>
                <a:path extrusionOk="0" h="554" w="579">
                  <a:moveTo>
                    <a:pt x="23" y="323"/>
                  </a:moveTo>
                  <a:cubicBezTo>
                    <a:pt x="25" y="312"/>
                    <a:pt x="29" y="301"/>
                    <a:pt x="32" y="289"/>
                  </a:cubicBezTo>
                  <a:cubicBezTo>
                    <a:pt x="61" y="214"/>
                    <a:pt x="101" y="169"/>
                    <a:pt x="168" y="124"/>
                  </a:cubicBezTo>
                  <a:cubicBezTo>
                    <a:pt x="246" y="81"/>
                    <a:pt x="537" y="0"/>
                    <a:pt x="579" y="76"/>
                  </a:cubicBezTo>
                  <a:cubicBezTo>
                    <a:pt x="571" y="91"/>
                    <a:pt x="334" y="154"/>
                    <a:pt x="239" y="225"/>
                  </a:cubicBezTo>
                  <a:cubicBezTo>
                    <a:pt x="201" y="256"/>
                    <a:pt x="177" y="286"/>
                    <a:pt x="162" y="333"/>
                  </a:cubicBezTo>
                  <a:cubicBezTo>
                    <a:pt x="161" y="334"/>
                    <a:pt x="156" y="350"/>
                    <a:pt x="155" y="353"/>
                  </a:cubicBezTo>
                  <a:cubicBezTo>
                    <a:pt x="138" y="466"/>
                    <a:pt x="182" y="495"/>
                    <a:pt x="105" y="510"/>
                  </a:cubicBezTo>
                  <a:cubicBezTo>
                    <a:pt x="0" y="553"/>
                    <a:pt x="14" y="390"/>
                    <a:pt x="23" y="323"/>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5" name="Google Shape;325;p34"/>
            <p:cNvSpPr/>
            <p:nvPr/>
          </p:nvSpPr>
          <p:spPr>
            <a:xfrm>
              <a:off x="2968578" y="2890438"/>
              <a:ext cx="35206" cy="23162"/>
            </a:xfrm>
            <a:custGeom>
              <a:rect b="b" l="l" r="r" t="t"/>
              <a:pathLst>
                <a:path extrusionOk="0" h="750" w="1140">
                  <a:moveTo>
                    <a:pt x="375" y="611"/>
                  </a:moveTo>
                  <a:cubicBezTo>
                    <a:pt x="483" y="599"/>
                    <a:pt x="569" y="577"/>
                    <a:pt x="670" y="536"/>
                  </a:cubicBezTo>
                  <a:cubicBezTo>
                    <a:pt x="779" y="487"/>
                    <a:pt x="860" y="435"/>
                    <a:pt x="944" y="349"/>
                  </a:cubicBezTo>
                  <a:cubicBezTo>
                    <a:pt x="1030" y="252"/>
                    <a:pt x="1065" y="176"/>
                    <a:pt x="1091" y="50"/>
                  </a:cubicBezTo>
                  <a:cubicBezTo>
                    <a:pt x="1094" y="42"/>
                    <a:pt x="1107" y="0"/>
                    <a:pt x="1118" y="2"/>
                  </a:cubicBezTo>
                  <a:lnTo>
                    <a:pt x="1126" y="51"/>
                  </a:lnTo>
                  <a:cubicBezTo>
                    <a:pt x="1140" y="189"/>
                    <a:pt x="1097" y="298"/>
                    <a:pt x="1019" y="410"/>
                  </a:cubicBezTo>
                  <a:cubicBezTo>
                    <a:pt x="935" y="520"/>
                    <a:pt x="845" y="586"/>
                    <a:pt x="722" y="649"/>
                  </a:cubicBezTo>
                  <a:cubicBezTo>
                    <a:pt x="610" y="703"/>
                    <a:pt x="512" y="733"/>
                    <a:pt x="388" y="746"/>
                  </a:cubicBezTo>
                  <a:cubicBezTo>
                    <a:pt x="380" y="747"/>
                    <a:pt x="371" y="748"/>
                    <a:pt x="363" y="748"/>
                  </a:cubicBezTo>
                  <a:cubicBezTo>
                    <a:pt x="315" y="749"/>
                    <a:pt x="0" y="749"/>
                    <a:pt x="75" y="638"/>
                  </a:cubicBezTo>
                  <a:cubicBezTo>
                    <a:pt x="107" y="558"/>
                    <a:pt x="201" y="616"/>
                    <a:pt x="354" y="612"/>
                  </a:cubicBezTo>
                  <a:cubicBezTo>
                    <a:pt x="355" y="612"/>
                    <a:pt x="372" y="611"/>
                    <a:pt x="375" y="61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26" name="Google Shape;326;p34"/>
          <p:cNvGrpSpPr/>
          <p:nvPr/>
        </p:nvGrpSpPr>
        <p:grpSpPr>
          <a:xfrm>
            <a:off x="8282609" y="4728071"/>
            <a:ext cx="194923" cy="194923"/>
            <a:chOff x="3414512" y="2592150"/>
            <a:chExt cx="58460" cy="58460"/>
          </a:xfrm>
        </p:grpSpPr>
        <p:sp>
          <p:nvSpPr>
            <p:cNvPr id="327" name="Google Shape;327;p34"/>
            <p:cNvSpPr/>
            <p:nvPr/>
          </p:nvSpPr>
          <p:spPr>
            <a:xfrm>
              <a:off x="3438075" y="2592150"/>
              <a:ext cx="11334" cy="25046"/>
            </a:xfrm>
            <a:custGeom>
              <a:rect b="b" l="l" r="r" t="t"/>
              <a:pathLst>
                <a:path extrusionOk="0" h="811" w="367">
                  <a:moveTo>
                    <a:pt x="0" y="184"/>
                  </a:moveTo>
                  <a:cubicBezTo>
                    <a:pt x="0" y="83"/>
                    <a:pt x="82" y="1"/>
                    <a:pt x="183" y="1"/>
                  </a:cubicBezTo>
                  <a:cubicBezTo>
                    <a:pt x="284" y="1"/>
                    <a:pt x="366" y="83"/>
                    <a:pt x="366" y="184"/>
                  </a:cubicBezTo>
                  <a:lnTo>
                    <a:pt x="366" y="628"/>
                  </a:lnTo>
                  <a:cubicBezTo>
                    <a:pt x="366" y="729"/>
                    <a:pt x="284" y="811"/>
                    <a:pt x="183" y="811"/>
                  </a:cubicBezTo>
                  <a:cubicBezTo>
                    <a:pt x="82" y="811"/>
                    <a:pt x="0" y="729"/>
                    <a:pt x="0" y="628"/>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8" name="Google Shape;328;p34"/>
            <p:cNvSpPr/>
            <p:nvPr/>
          </p:nvSpPr>
          <p:spPr>
            <a:xfrm>
              <a:off x="3438075" y="2625564"/>
              <a:ext cx="11334" cy="25046"/>
            </a:xfrm>
            <a:custGeom>
              <a:rect b="b" l="l" r="r" t="t"/>
              <a:pathLst>
                <a:path extrusionOk="0" h="811" w="367">
                  <a:moveTo>
                    <a:pt x="0" y="184"/>
                  </a:moveTo>
                  <a:cubicBezTo>
                    <a:pt x="0" y="83"/>
                    <a:pt x="82" y="1"/>
                    <a:pt x="183" y="1"/>
                  </a:cubicBezTo>
                  <a:cubicBezTo>
                    <a:pt x="284" y="1"/>
                    <a:pt x="366" y="83"/>
                    <a:pt x="366" y="184"/>
                  </a:cubicBezTo>
                  <a:lnTo>
                    <a:pt x="366" y="627"/>
                  </a:lnTo>
                  <a:cubicBezTo>
                    <a:pt x="366" y="729"/>
                    <a:pt x="284" y="811"/>
                    <a:pt x="183" y="811"/>
                  </a:cubicBezTo>
                  <a:cubicBezTo>
                    <a:pt x="82" y="811"/>
                    <a:pt x="0" y="729"/>
                    <a:pt x="0" y="627"/>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9" name="Google Shape;329;p34"/>
            <p:cNvSpPr/>
            <p:nvPr/>
          </p:nvSpPr>
          <p:spPr>
            <a:xfrm>
              <a:off x="3447895" y="2615713"/>
              <a:ext cx="25077" cy="11334"/>
            </a:xfrm>
            <a:custGeom>
              <a:rect b="b" l="l" r="r" t="t"/>
              <a:pathLst>
                <a:path extrusionOk="0" h="367" w="812">
                  <a:moveTo>
                    <a:pt x="628" y="1"/>
                  </a:moveTo>
                  <a:cubicBezTo>
                    <a:pt x="729" y="1"/>
                    <a:pt x="811" y="83"/>
                    <a:pt x="811" y="184"/>
                  </a:cubicBezTo>
                  <a:cubicBezTo>
                    <a:pt x="811" y="285"/>
                    <a:pt x="729" y="367"/>
                    <a:pt x="628" y="367"/>
                  </a:cubicBezTo>
                  <a:lnTo>
                    <a:pt x="184" y="367"/>
                  </a:lnTo>
                  <a:cubicBezTo>
                    <a:pt x="83" y="367"/>
                    <a:pt x="1" y="285"/>
                    <a:pt x="1" y="184"/>
                  </a:cubicBezTo>
                  <a:cubicBezTo>
                    <a:pt x="1" y="83"/>
                    <a:pt x="83" y="1"/>
                    <a:pt x="184"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0" name="Google Shape;330;p34"/>
            <p:cNvSpPr/>
            <p:nvPr/>
          </p:nvSpPr>
          <p:spPr>
            <a:xfrm>
              <a:off x="3414512" y="2615713"/>
              <a:ext cx="25046" cy="11334"/>
            </a:xfrm>
            <a:custGeom>
              <a:rect b="b" l="l" r="r" t="t"/>
              <a:pathLst>
                <a:path extrusionOk="0" h="367" w="811">
                  <a:moveTo>
                    <a:pt x="627" y="1"/>
                  </a:moveTo>
                  <a:cubicBezTo>
                    <a:pt x="728" y="1"/>
                    <a:pt x="810" y="83"/>
                    <a:pt x="810" y="184"/>
                  </a:cubicBezTo>
                  <a:cubicBezTo>
                    <a:pt x="810" y="285"/>
                    <a:pt x="728" y="367"/>
                    <a:pt x="627" y="367"/>
                  </a:cubicBezTo>
                  <a:lnTo>
                    <a:pt x="183" y="367"/>
                  </a:lnTo>
                  <a:cubicBezTo>
                    <a:pt x="82" y="367"/>
                    <a:pt x="0" y="285"/>
                    <a:pt x="0" y="184"/>
                  </a:cubicBezTo>
                  <a:cubicBezTo>
                    <a:pt x="0" y="83"/>
                    <a:pt x="82" y="1"/>
                    <a:pt x="183"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ground">
  <p:cSld name="BLANK_1_1_1_1_1_1_1">
    <p:spTree>
      <p:nvGrpSpPr>
        <p:cNvPr id="331" name="Shape 331"/>
        <p:cNvGrpSpPr/>
        <p:nvPr/>
      </p:nvGrpSpPr>
      <p:grpSpPr>
        <a:xfrm>
          <a:off x="0" y="0"/>
          <a:ext cx="0" cy="0"/>
          <a:chOff x="0" y="0"/>
          <a:chExt cx="0" cy="0"/>
        </a:xfrm>
      </p:grpSpPr>
      <p:sp>
        <p:nvSpPr>
          <p:cNvPr id="332" name="Google Shape;332;p35"/>
          <p:cNvSpPr/>
          <p:nvPr/>
        </p:nvSpPr>
        <p:spPr>
          <a:xfrm>
            <a:off x="0" y="0"/>
            <a:ext cx="9144009" cy="5143562"/>
          </a:xfrm>
          <a:custGeom>
            <a:rect b="b" l="l" r="r" t="t"/>
            <a:pathLst>
              <a:path extrusionOk="0" h="61559" w="109437">
                <a:moveTo>
                  <a:pt x="107051" y="5554"/>
                </a:moveTo>
                <a:lnTo>
                  <a:pt x="104662" y="5554"/>
                </a:lnTo>
                <a:lnTo>
                  <a:pt x="104662" y="3165"/>
                </a:lnTo>
                <a:lnTo>
                  <a:pt x="107051" y="3165"/>
                </a:lnTo>
                <a:close/>
                <a:moveTo>
                  <a:pt x="107051" y="8092"/>
                </a:moveTo>
                <a:lnTo>
                  <a:pt x="104662" y="8092"/>
                </a:lnTo>
                <a:lnTo>
                  <a:pt x="104662" y="5703"/>
                </a:lnTo>
                <a:lnTo>
                  <a:pt x="107051" y="5703"/>
                </a:lnTo>
                <a:close/>
                <a:moveTo>
                  <a:pt x="107051" y="10629"/>
                </a:moveTo>
                <a:lnTo>
                  <a:pt x="104662" y="10629"/>
                </a:lnTo>
                <a:lnTo>
                  <a:pt x="104662" y="8240"/>
                </a:lnTo>
                <a:lnTo>
                  <a:pt x="107051" y="8240"/>
                </a:lnTo>
                <a:close/>
                <a:moveTo>
                  <a:pt x="107051" y="13166"/>
                </a:moveTo>
                <a:lnTo>
                  <a:pt x="104662" y="13166"/>
                </a:lnTo>
                <a:lnTo>
                  <a:pt x="104662" y="10777"/>
                </a:lnTo>
                <a:lnTo>
                  <a:pt x="107051" y="10777"/>
                </a:lnTo>
                <a:close/>
                <a:moveTo>
                  <a:pt x="107051" y="15704"/>
                </a:moveTo>
                <a:lnTo>
                  <a:pt x="104662" y="15704"/>
                </a:lnTo>
                <a:lnTo>
                  <a:pt x="104662" y="13316"/>
                </a:lnTo>
                <a:lnTo>
                  <a:pt x="107051" y="13316"/>
                </a:lnTo>
                <a:close/>
                <a:moveTo>
                  <a:pt x="107051" y="18242"/>
                </a:moveTo>
                <a:lnTo>
                  <a:pt x="104662" y="18242"/>
                </a:lnTo>
                <a:lnTo>
                  <a:pt x="104662" y="15853"/>
                </a:lnTo>
                <a:lnTo>
                  <a:pt x="107051" y="15853"/>
                </a:lnTo>
                <a:close/>
                <a:moveTo>
                  <a:pt x="107051" y="20778"/>
                </a:moveTo>
                <a:lnTo>
                  <a:pt x="104662" y="20778"/>
                </a:lnTo>
                <a:lnTo>
                  <a:pt x="104662" y="18389"/>
                </a:lnTo>
                <a:lnTo>
                  <a:pt x="107051" y="18389"/>
                </a:lnTo>
                <a:close/>
                <a:moveTo>
                  <a:pt x="107051" y="23316"/>
                </a:moveTo>
                <a:lnTo>
                  <a:pt x="104662" y="23316"/>
                </a:lnTo>
                <a:lnTo>
                  <a:pt x="104662" y="20928"/>
                </a:lnTo>
                <a:lnTo>
                  <a:pt x="107051" y="20928"/>
                </a:lnTo>
                <a:close/>
                <a:moveTo>
                  <a:pt x="107051" y="25854"/>
                </a:moveTo>
                <a:lnTo>
                  <a:pt x="104662" y="25854"/>
                </a:lnTo>
                <a:lnTo>
                  <a:pt x="104662" y="23465"/>
                </a:lnTo>
                <a:lnTo>
                  <a:pt x="107051" y="23465"/>
                </a:lnTo>
                <a:close/>
                <a:moveTo>
                  <a:pt x="107051" y="28391"/>
                </a:moveTo>
                <a:lnTo>
                  <a:pt x="104662" y="28391"/>
                </a:lnTo>
                <a:lnTo>
                  <a:pt x="104662" y="26002"/>
                </a:lnTo>
                <a:lnTo>
                  <a:pt x="107051" y="26002"/>
                </a:lnTo>
                <a:close/>
                <a:moveTo>
                  <a:pt x="107051" y="30928"/>
                </a:moveTo>
                <a:lnTo>
                  <a:pt x="104662" y="30928"/>
                </a:lnTo>
                <a:lnTo>
                  <a:pt x="104662" y="28540"/>
                </a:lnTo>
                <a:lnTo>
                  <a:pt x="107051" y="28540"/>
                </a:lnTo>
                <a:close/>
                <a:moveTo>
                  <a:pt x="107051" y="33466"/>
                </a:moveTo>
                <a:lnTo>
                  <a:pt x="104662" y="33466"/>
                </a:lnTo>
                <a:lnTo>
                  <a:pt x="104662" y="31077"/>
                </a:lnTo>
                <a:lnTo>
                  <a:pt x="107051" y="31077"/>
                </a:lnTo>
                <a:close/>
                <a:moveTo>
                  <a:pt x="107051" y="36003"/>
                </a:moveTo>
                <a:lnTo>
                  <a:pt x="104662" y="36003"/>
                </a:lnTo>
                <a:lnTo>
                  <a:pt x="104662" y="33614"/>
                </a:lnTo>
                <a:lnTo>
                  <a:pt x="107051" y="33614"/>
                </a:lnTo>
                <a:close/>
                <a:moveTo>
                  <a:pt x="107051" y="38540"/>
                </a:moveTo>
                <a:lnTo>
                  <a:pt x="104662" y="38540"/>
                </a:lnTo>
                <a:lnTo>
                  <a:pt x="104662" y="36152"/>
                </a:lnTo>
                <a:lnTo>
                  <a:pt x="107051" y="36152"/>
                </a:lnTo>
                <a:close/>
                <a:moveTo>
                  <a:pt x="107051" y="41079"/>
                </a:moveTo>
                <a:lnTo>
                  <a:pt x="104662" y="41079"/>
                </a:lnTo>
                <a:lnTo>
                  <a:pt x="104662" y="38690"/>
                </a:lnTo>
                <a:lnTo>
                  <a:pt x="107051" y="38690"/>
                </a:lnTo>
                <a:close/>
                <a:moveTo>
                  <a:pt x="107051" y="43616"/>
                </a:moveTo>
                <a:lnTo>
                  <a:pt x="104662" y="43616"/>
                </a:lnTo>
                <a:lnTo>
                  <a:pt x="104662" y="41226"/>
                </a:lnTo>
                <a:lnTo>
                  <a:pt x="107051" y="41226"/>
                </a:lnTo>
                <a:close/>
                <a:moveTo>
                  <a:pt x="107051" y="46152"/>
                </a:moveTo>
                <a:lnTo>
                  <a:pt x="104662" y="46152"/>
                </a:lnTo>
                <a:lnTo>
                  <a:pt x="104662" y="43764"/>
                </a:lnTo>
                <a:lnTo>
                  <a:pt x="107051" y="43764"/>
                </a:lnTo>
                <a:close/>
                <a:moveTo>
                  <a:pt x="107051" y="48691"/>
                </a:moveTo>
                <a:lnTo>
                  <a:pt x="104662" y="48691"/>
                </a:lnTo>
                <a:lnTo>
                  <a:pt x="104662" y="46302"/>
                </a:lnTo>
                <a:lnTo>
                  <a:pt x="107051" y="46302"/>
                </a:lnTo>
                <a:close/>
                <a:moveTo>
                  <a:pt x="107051" y="51228"/>
                </a:moveTo>
                <a:lnTo>
                  <a:pt x="104662" y="51228"/>
                </a:lnTo>
                <a:lnTo>
                  <a:pt x="104662" y="48839"/>
                </a:lnTo>
                <a:lnTo>
                  <a:pt x="107051" y="48839"/>
                </a:lnTo>
                <a:close/>
                <a:moveTo>
                  <a:pt x="107051" y="53765"/>
                </a:moveTo>
                <a:lnTo>
                  <a:pt x="104662" y="53765"/>
                </a:lnTo>
                <a:lnTo>
                  <a:pt x="104662" y="51376"/>
                </a:lnTo>
                <a:lnTo>
                  <a:pt x="107051" y="51376"/>
                </a:lnTo>
                <a:close/>
                <a:moveTo>
                  <a:pt x="107051" y="56303"/>
                </a:moveTo>
                <a:lnTo>
                  <a:pt x="104662" y="56303"/>
                </a:lnTo>
                <a:lnTo>
                  <a:pt x="104662" y="53914"/>
                </a:lnTo>
                <a:lnTo>
                  <a:pt x="107051" y="53914"/>
                </a:lnTo>
                <a:close/>
                <a:moveTo>
                  <a:pt x="107051" y="58840"/>
                </a:moveTo>
                <a:lnTo>
                  <a:pt x="104662" y="58840"/>
                </a:lnTo>
                <a:lnTo>
                  <a:pt x="104662" y="56451"/>
                </a:lnTo>
                <a:lnTo>
                  <a:pt x="107051" y="56451"/>
                </a:lnTo>
                <a:close/>
                <a:moveTo>
                  <a:pt x="104514" y="5554"/>
                </a:moveTo>
                <a:lnTo>
                  <a:pt x="102125" y="5554"/>
                </a:lnTo>
                <a:lnTo>
                  <a:pt x="102125" y="3165"/>
                </a:lnTo>
                <a:lnTo>
                  <a:pt x="104514" y="3165"/>
                </a:lnTo>
                <a:close/>
                <a:moveTo>
                  <a:pt x="104514" y="8092"/>
                </a:moveTo>
                <a:lnTo>
                  <a:pt x="102125" y="8092"/>
                </a:lnTo>
                <a:lnTo>
                  <a:pt x="102125" y="5703"/>
                </a:lnTo>
                <a:lnTo>
                  <a:pt x="104514" y="5703"/>
                </a:lnTo>
                <a:close/>
                <a:moveTo>
                  <a:pt x="104514" y="10629"/>
                </a:moveTo>
                <a:lnTo>
                  <a:pt x="102125" y="10629"/>
                </a:lnTo>
                <a:lnTo>
                  <a:pt x="102125" y="8240"/>
                </a:lnTo>
                <a:lnTo>
                  <a:pt x="104514" y="8240"/>
                </a:lnTo>
                <a:close/>
                <a:moveTo>
                  <a:pt x="104514" y="13166"/>
                </a:moveTo>
                <a:lnTo>
                  <a:pt x="102125" y="13166"/>
                </a:lnTo>
                <a:lnTo>
                  <a:pt x="102125" y="10777"/>
                </a:lnTo>
                <a:lnTo>
                  <a:pt x="104514" y="10777"/>
                </a:lnTo>
                <a:close/>
                <a:moveTo>
                  <a:pt x="104514" y="15704"/>
                </a:moveTo>
                <a:lnTo>
                  <a:pt x="102125" y="15704"/>
                </a:lnTo>
                <a:lnTo>
                  <a:pt x="102125" y="13316"/>
                </a:lnTo>
                <a:lnTo>
                  <a:pt x="104514" y="13316"/>
                </a:lnTo>
                <a:close/>
                <a:moveTo>
                  <a:pt x="104514" y="18242"/>
                </a:moveTo>
                <a:lnTo>
                  <a:pt x="102125" y="18242"/>
                </a:lnTo>
                <a:lnTo>
                  <a:pt x="102125" y="15853"/>
                </a:lnTo>
                <a:lnTo>
                  <a:pt x="104514" y="15853"/>
                </a:lnTo>
                <a:close/>
                <a:moveTo>
                  <a:pt x="104514" y="20778"/>
                </a:moveTo>
                <a:lnTo>
                  <a:pt x="102125" y="20778"/>
                </a:lnTo>
                <a:lnTo>
                  <a:pt x="102125" y="18389"/>
                </a:lnTo>
                <a:lnTo>
                  <a:pt x="104514" y="18389"/>
                </a:lnTo>
                <a:close/>
                <a:moveTo>
                  <a:pt x="104514" y="23316"/>
                </a:moveTo>
                <a:lnTo>
                  <a:pt x="102125" y="23316"/>
                </a:lnTo>
                <a:lnTo>
                  <a:pt x="102125" y="20928"/>
                </a:lnTo>
                <a:lnTo>
                  <a:pt x="104514" y="20928"/>
                </a:lnTo>
                <a:close/>
                <a:moveTo>
                  <a:pt x="104514" y="25854"/>
                </a:moveTo>
                <a:lnTo>
                  <a:pt x="102125" y="25854"/>
                </a:lnTo>
                <a:lnTo>
                  <a:pt x="102125" y="23465"/>
                </a:lnTo>
                <a:lnTo>
                  <a:pt x="104514" y="23465"/>
                </a:lnTo>
                <a:close/>
                <a:moveTo>
                  <a:pt x="104514" y="28391"/>
                </a:moveTo>
                <a:lnTo>
                  <a:pt x="102125" y="28391"/>
                </a:lnTo>
                <a:lnTo>
                  <a:pt x="102125" y="26002"/>
                </a:lnTo>
                <a:lnTo>
                  <a:pt x="104514" y="26002"/>
                </a:lnTo>
                <a:close/>
                <a:moveTo>
                  <a:pt x="104514" y="30928"/>
                </a:moveTo>
                <a:lnTo>
                  <a:pt x="102125" y="30928"/>
                </a:lnTo>
                <a:lnTo>
                  <a:pt x="102125" y="28540"/>
                </a:lnTo>
                <a:lnTo>
                  <a:pt x="104514" y="28540"/>
                </a:lnTo>
                <a:close/>
                <a:moveTo>
                  <a:pt x="104514" y="33466"/>
                </a:moveTo>
                <a:lnTo>
                  <a:pt x="102125" y="33466"/>
                </a:lnTo>
                <a:lnTo>
                  <a:pt x="102125" y="31077"/>
                </a:lnTo>
                <a:lnTo>
                  <a:pt x="104514" y="31077"/>
                </a:lnTo>
                <a:close/>
                <a:moveTo>
                  <a:pt x="104514" y="36003"/>
                </a:moveTo>
                <a:lnTo>
                  <a:pt x="102125" y="36003"/>
                </a:lnTo>
                <a:lnTo>
                  <a:pt x="102125" y="33614"/>
                </a:lnTo>
                <a:lnTo>
                  <a:pt x="104514" y="33614"/>
                </a:lnTo>
                <a:close/>
                <a:moveTo>
                  <a:pt x="104514" y="38540"/>
                </a:moveTo>
                <a:lnTo>
                  <a:pt x="102125" y="38540"/>
                </a:lnTo>
                <a:lnTo>
                  <a:pt x="102125" y="36152"/>
                </a:lnTo>
                <a:lnTo>
                  <a:pt x="104514" y="36152"/>
                </a:lnTo>
                <a:close/>
                <a:moveTo>
                  <a:pt x="104514" y="41079"/>
                </a:moveTo>
                <a:lnTo>
                  <a:pt x="102125" y="41079"/>
                </a:lnTo>
                <a:lnTo>
                  <a:pt x="102125" y="38690"/>
                </a:lnTo>
                <a:lnTo>
                  <a:pt x="104514" y="38690"/>
                </a:lnTo>
                <a:close/>
                <a:moveTo>
                  <a:pt x="104514" y="43616"/>
                </a:moveTo>
                <a:lnTo>
                  <a:pt x="102125" y="43616"/>
                </a:lnTo>
                <a:lnTo>
                  <a:pt x="102125" y="41226"/>
                </a:lnTo>
                <a:lnTo>
                  <a:pt x="104514" y="41226"/>
                </a:lnTo>
                <a:close/>
                <a:moveTo>
                  <a:pt x="104514" y="46152"/>
                </a:moveTo>
                <a:lnTo>
                  <a:pt x="102125" y="46152"/>
                </a:lnTo>
                <a:lnTo>
                  <a:pt x="102125" y="43764"/>
                </a:lnTo>
                <a:lnTo>
                  <a:pt x="104514" y="43764"/>
                </a:lnTo>
                <a:close/>
                <a:moveTo>
                  <a:pt x="104514" y="48691"/>
                </a:moveTo>
                <a:lnTo>
                  <a:pt x="102125" y="48691"/>
                </a:lnTo>
                <a:lnTo>
                  <a:pt x="102125" y="46302"/>
                </a:lnTo>
                <a:lnTo>
                  <a:pt x="104514" y="46302"/>
                </a:lnTo>
                <a:close/>
                <a:moveTo>
                  <a:pt x="104514" y="51228"/>
                </a:moveTo>
                <a:lnTo>
                  <a:pt x="102125" y="51228"/>
                </a:lnTo>
                <a:lnTo>
                  <a:pt x="102125" y="48839"/>
                </a:lnTo>
                <a:lnTo>
                  <a:pt x="104514" y="48839"/>
                </a:lnTo>
                <a:close/>
                <a:moveTo>
                  <a:pt x="104514" y="53765"/>
                </a:moveTo>
                <a:lnTo>
                  <a:pt x="102125" y="53765"/>
                </a:lnTo>
                <a:lnTo>
                  <a:pt x="102125" y="51376"/>
                </a:lnTo>
                <a:lnTo>
                  <a:pt x="104514" y="51376"/>
                </a:lnTo>
                <a:close/>
                <a:moveTo>
                  <a:pt x="104514" y="56303"/>
                </a:moveTo>
                <a:lnTo>
                  <a:pt x="102125" y="56303"/>
                </a:lnTo>
                <a:lnTo>
                  <a:pt x="102125" y="53914"/>
                </a:lnTo>
                <a:lnTo>
                  <a:pt x="104514" y="53914"/>
                </a:lnTo>
                <a:close/>
                <a:moveTo>
                  <a:pt x="104514" y="58840"/>
                </a:moveTo>
                <a:lnTo>
                  <a:pt x="102125" y="58840"/>
                </a:lnTo>
                <a:lnTo>
                  <a:pt x="102125" y="56451"/>
                </a:lnTo>
                <a:lnTo>
                  <a:pt x="104514" y="56451"/>
                </a:lnTo>
                <a:close/>
                <a:moveTo>
                  <a:pt x="101977" y="5554"/>
                </a:moveTo>
                <a:lnTo>
                  <a:pt x="99588" y="5554"/>
                </a:lnTo>
                <a:lnTo>
                  <a:pt x="99588" y="3165"/>
                </a:lnTo>
                <a:lnTo>
                  <a:pt x="101977" y="3165"/>
                </a:lnTo>
                <a:close/>
                <a:moveTo>
                  <a:pt x="101977" y="8092"/>
                </a:moveTo>
                <a:lnTo>
                  <a:pt x="99588" y="8092"/>
                </a:lnTo>
                <a:lnTo>
                  <a:pt x="99588" y="5703"/>
                </a:lnTo>
                <a:lnTo>
                  <a:pt x="101977" y="5703"/>
                </a:lnTo>
                <a:close/>
                <a:moveTo>
                  <a:pt x="101977" y="10629"/>
                </a:moveTo>
                <a:lnTo>
                  <a:pt x="99588" y="10629"/>
                </a:lnTo>
                <a:lnTo>
                  <a:pt x="99588" y="8240"/>
                </a:lnTo>
                <a:lnTo>
                  <a:pt x="101977" y="8240"/>
                </a:lnTo>
                <a:close/>
                <a:moveTo>
                  <a:pt x="101977" y="13166"/>
                </a:moveTo>
                <a:lnTo>
                  <a:pt x="99588" y="13166"/>
                </a:lnTo>
                <a:lnTo>
                  <a:pt x="99588" y="10777"/>
                </a:lnTo>
                <a:lnTo>
                  <a:pt x="101977" y="10777"/>
                </a:lnTo>
                <a:close/>
                <a:moveTo>
                  <a:pt x="101977" y="15704"/>
                </a:moveTo>
                <a:lnTo>
                  <a:pt x="99588" y="15704"/>
                </a:lnTo>
                <a:lnTo>
                  <a:pt x="99588" y="13316"/>
                </a:lnTo>
                <a:lnTo>
                  <a:pt x="101977" y="13316"/>
                </a:lnTo>
                <a:close/>
                <a:moveTo>
                  <a:pt x="101977" y="18242"/>
                </a:moveTo>
                <a:lnTo>
                  <a:pt x="99588" y="18242"/>
                </a:lnTo>
                <a:lnTo>
                  <a:pt x="99588" y="15853"/>
                </a:lnTo>
                <a:lnTo>
                  <a:pt x="101977" y="15853"/>
                </a:lnTo>
                <a:close/>
                <a:moveTo>
                  <a:pt x="101977" y="20778"/>
                </a:moveTo>
                <a:lnTo>
                  <a:pt x="99588" y="20778"/>
                </a:lnTo>
                <a:lnTo>
                  <a:pt x="99588" y="18389"/>
                </a:lnTo>
                <a:lnTo>
                  <a:pt x="101977" y="18389"/>
                </a:lnTo>
                <a:close/>
                <a:moveTo>
                  <a:pt x="101977" y="23316"/>
                </a:moveTo>
                <a:lnTo>
                  <a:pt x="99588" y="23316"/>
                </a:lnTo>
                <a:lnTo>
                  <a:pt x="99588" y="20928"/>
                </a:lnTo>
                <a:lnTo>
                  <a:pt x="101977" y="20928"/>
                </a:lnTo>
                <a:close/>
                <a:moveTo>
                  <a:pt x="101977" y="25854"/>
                </a:moveTo>
                <a:lnTo>
                  <a:pt x="99588" y="25854"/>
                </a:lnTo>
                <a:lnTo>
                  <a:pt x="99588" y="23465"/>
                </a:lnTo>
                <a:lnTo>
                  <a:pt x="101977" y="23465"/>
                </a:lnTo>
                <a:close/>
                <a:moveTo>
                  <a:pt x="101977" y="28391"/>
                </a:moveTo>
                <a:lnTo>
                  <a:pt x="99588" y="28391"/>
                </a:lnTo>
                <a:lnTo>
                  <a:pt x="99588" y="26002"/>
                </a:lnTo>
                <a:lnTo>
                  <a:pt x="101977" y="26002"/>
                </a:lnTo>
                <a:close/>
                <a:moveTo>
                  <a:pt x="101977" y="30928"/>
                </a:moveTo>
                <a:lnTo>
                  <a:pt x="99588" y="30928"/>
                </a:lnTo>
                <a:lnTo>
                  <a:pt x="99588" y="28540"/>
                </a:lnTo>
                <a:lnTo>
                  <a:pt x="101977" y="28540"/>
                </a:lnTo>
                <a:close/>
                <a:moveTo>
                  <a:pt x="101977" y="33466"/>
                </a:moveTo>
                <a:lnTo>
                  <a:pt x="99588" y="33466"/>
                </a:lnTo>
                <a:lnTo>
                  <a:pt x="99588" y="31077"/>
                </a:lnTo>
                <a:lnTo>
                  <a:pt x="101977" y="31077"/>
                </a:lnTo>
                <a:close/>
                <a:moveTo>
                  <a:pt x="101977" y="36003"/>
                </a:moveTo>
                <a:lnTo>
                  <a:pt x="99588" y="36003"/>
                </a:lnTo>
                <a:lnTo>
                  <a:pt x="99588" y="33614"/>
                </a:lnTo>
                <a:lnTo>
                  <a:pt x="101977" y="33614"/>
                </a:lnTo>
                <a:close/>
                <a:moveTo>
                  <a:pt x="101977" y="38540"/>
                </a:moveTo>
                <a:lnTo>
                  <a:pt x="99588" y="38540"/>
                </a:lnTo>
                <a:lnTo>
                  <a:pt x="99588" y="36152"/>
                </a:lnTo>
                <a:lnTo>
                  <a:pt x="101977" y="36152"/>
                </a:lnTo>
                <a:close/>
                <a:moveTo>
                  <a:pt x="101977" y="41079"/>
                </a:moveTo>
                <a:lnTo>
                  <a:pt x="99588" y="41079"/>
                </a:lnTo>
                <a:lnTo>
                  <a:pt x="99588" y="38690"/>
                </a:lnTo>
                <a:lnTo>
                  <a:pt x="101977" y="38690"/>
                </a:lnTo>
                <a:close/>
                <a:moveTo>
                  <a:pt x="101977" y="43616"/>
                </a:moveTo>
                <a:lnTo>
                  <a:pt x="99588" y="43616"/>
                </a:lnTo>
                <a:lnTo>
                  <a:pt x="99588" y="41226"/>
                </a:lnTo>
                <a:lnTo>
                  <a:pt x="101977" y="41226"/>
                </a:lnTo>
                <a:close/>
                <a:moveTo>
                  <a:pt x="101977" y="46152"/>
                </a:moveTo>
                <a:lnTo>
                  <a:pt x="99588" y="46152"/>
                </a:lnTo>
                <a:lnTo>
                  <a:pt x="99588" y="43764"/>
                </a:lnTo>
                <a:lnTo>
                  <a:pt x="101977" y="43764"/>
                </a:lnTo>
                <a:close/>
                <a:moveTo>
                  <a:pt x="101977" y="48691"/>
                </a:moveTo>
                <a:lnTo>
                  <a:pt x="99588" y="48691"/>
                </a:lnTo>
                <a:lnTo>
                  <a:pt x="99588" y="46302"/>
                </a:lnTo>
                <a:lnTo>
                  <a:pt x="101977" y="46302"/>
                </a:lnTo>
                <a:close/>
                <a:moveTo>
                  <a:pt x="101977" y="51228"/>
                </a:moveTo>
                <a:lnTo>
                  <a:pt x="99588" y="51228"/>
                </a:lnTo>
                <a:lnTo>
                  <a:pt x="99588" y="48839"/>
                </a:lnTo>
                <a:lnTo>
                  <a:pt x="101977" y="48839"/>
                </a:lnTo>
                <a:close/>
                <a:moveTo>
                  <a:pt x="101977" y="53765"/>
                </a:moveTo>
                <a:lnTo>
                  <a:pt x="99588" y="53765"/>
                </a:lnTo>
                <a:lnTo>
                  <a:pt x="99588" y="51376"/>
                </a:lnTo>
                <a:lnTo>
                  <a:pt x="101977" y="51376"/>
                </a:lnTo>
                <a:close/>
                <a:moveTo>
                  <a:pt x="101977" y="56303"/>
                </a:moveTo>
                <a:lnTo>
                  <a:pt x="99588" y="56303"/>
                </a:lnTo>
                <a:lnTo>
                  <a:pt x="99588" y="53914"/>
                </a:lnTo>
                <a:lnTo>
                  <a:pt x="101977" y="53914"/>
                </a:lnTo>
                <a:close/>
                <a:moveTo>
                  <a:pt x="101977" y="58840"/>
                </a:moveTo>
                <a:lnTo>
                  <a:pt x="99588" y="58840"/>
                </a:lnTo>
                <a:lnTo>
                  <a:pt x="99588" y="56451"/>
                </a:lnTo>
                <a:lnTo>
                  <a:pt x="101977" y="56451"/>
                </a:lnTo>
                <a:close/>
                <a:moveTo>
                  <a:pt x="99439" y="5554"/>
                </a:moveTo>
                <a:lnTo>
                  <a:pt x="97050" y="5554"/>
                </a:lnTo>
                <a:lnTo>
                  <a:pt x="97050" y="3165"/>
                </a:lnTo>
                <a:lnTo>
                  <a:pt x="99439" y="3165"/>
                </a:lnTo>
                <a:close/>
                <a:moveTo>
                  <a:pt x="99439" y="8092"/>
                </a:moveTo>
                <a:lnTo>
                  <a:pt x="97050" y="8092"/>
                </a:lnTo>
                <a:lnTo>
                  <a:pt x="97050" y="5703"/>
                </a:lnTo>
                <a:lnTo>
                  <a:pt x="99439" y="5703"/>
                </a:lnTo>
                <a:close/>
                <a:moveTo>
                  <a:pt x="99439" y="10629"/>
                </a:moveTo>
                <a:lnTo>
                  <a:pt x="97050" y="10629"/>
                </a:lnTo>
                <a:lnTo>
                  <a:pt x="97050" y="8240"/>
                </a:lnTo>
                <a:lnTo>
                  <a:pt x="99439" y="8240"/>
                </a:lnTo>
                <a:close/>
                <a:moveTo>
                  <a:pt x="99439" y="13166"/>
                </a:moveTo>
                <a:lnTo>
                  <a:pt x="97050" y="13166"/>
                </a:lnTo>
                <a:lnTo>
                  <a:pt x="97050" y="10777"/>
                </a:lnTo>
                <a:lnTo>
                  <a:pt x="99439" y="10777"/>
                </a:lnTo>
                <a:close/>
                <a:moveTo>
                  <a:pt x="99439" y="15704"/>
                </a:moveTo>
                <a:lnTo>
                  <a:pt x="97050" y="15704"/>
                </a:lnTo>
                <a:lnTo>
                  <a:pt x="97050" y="13316"/>
                </a:lnTo>
                <a:lnTo>
                  <a:pt x="99439" y="13316"/>
                </a:lnTo>
                <a:close/>
                <a:moveTo>
                  <a:pt x="99439" y="18242"/>
                </a:moveTo>
                <a:lnTo>
                  <a:pt x="97050" y="18242"/>
                </a:lnTo>
                <a:lnTo>
                  <a:pt x="97050" y="15853"/>
                </a:lnTo>
                <a:lnTo>
                  <a:pt x="99439" y="15853"/>
                </a:lnTo>
                <a:close/>
                <a:moveTo>
                  <a:pt x="99439" y="20778"/>
                </a:moveTo>
                <a:lnTo>
                  <a:pt x="97050" y="20778"/>
                </a:lnTo>
                <a:lnTo>
                  <a:pt x="97050" y="18389"/>
                </a:lnTo>
                <a:lnTo>
                  <a:pt x="99439" y="18389"/>
                </a:lnTo>
                <a:close/>
                <a:moveTo>
                  <a:pt x="99439" y="23316"/>
                </a:moveTo>
                <a:lnTo>
                  <a:pt x="97050" y="23316"/>
                </a:lnTo>
                <a:lnTo>
                  <a:pt x="97050" y="20928"/>
                </a:lnTo>
                <a:lnTo>
                  <a:pt x="99439" y="20928"/>
                </a:lnTo>
                <a:close/>
                <a:moveTo>
                  <a:pt x="99439" y="25854"/>
                </a:moveTo>
                <a:lnTo>
                  <a:pt x="97050" y="25854"/>
                </a:lnTo>
                <a:lnTo>
                  <a:pt x="97050" y="23465"/>
                </a:lnTo>
                <a:lnTo>
                  <a:pt x="99439" y="23465"/>
                </a:lnTo>
                <a:close/>
                <a:moveTo>
                  <a:pt x="99439" y="28391"/>
                </a:moveTo>
                <a:lnTo>
                  <a:pt x="97050" y="28391"/>
                </a:lnTo>
                <a:lnTo>
                  <a:pt x="97050" y="26002"/>
                </a:lnTo>
                <a:lnTo>
                  <a:pt x="99439" y="26002"/>
                </a:lnTo>
                <a:close/>
                <a:moveTo>
                  <a:pt x="99439" y="30928"/>
                </a:moveTo>
                <a:lnTo>
                  <a:pt x="97050" y="30928"/>
                </a:lnTo>
                <a:lnTo>
                  <a:pt x="97050" y="28540"/>
                </a:lnTo>
                <a:lnTo>
                  <a:pt x="99439" y="28540"/>
                </a:lnTo>
                <a:close/>
                <a:moveTo>
                  <a:pt x="99439" y="33466"/>
                </a:moveTo>
                <a:lnTo>
                  <a:pt x="97050" y="33466"/>
                </a:lnTo>
                <a:lnTo>
                  <a:pt x="97050" y="31077"/>
                </a:lnTo>
                <a:lnTo>
                  <a:pt x="99439" y="31077"/>
                </a:lnTo>
                <a:close/>
                <a:moveTo>
                  <a:pt x="99439" y="36003"/>
                </a:moveTo>
                <a:lnTo>
                  <a:pt x="97050" y="36003"/>
                </a:lnTo>
                <a:lnTo>
                  <a:pt x="97050" y="33614"/>
                </a:lnTo>
                <a:lnTo>
                  <a:pt x="99439" y="33614"/>
                </a:lnTo>
                <a:close/>
                <a:moveTo>
                  <a:pt x="99439" y="38540"/>
                </a:moveTo>
                <a:lnTo>
                  <a:pt x="97050" y="38540"/>
                </a:lnTo>
                <a:lnTo>
                  <a:pt x="97050" y="36152"/>
                </a:lnTo>
                <a:lnTo>
                  <a:pt x="99439" y="36152"/>
                </a:lnTo>
                <a:close/>
                <a:moveTo>
                  <a:pt x="99439" y="41079"/>
                </a:moveTo>
                <a:lnTo>
                  <a:pt x="97050" y="41079"/>
                </a:lnTo>
                <a:lnTo>
                  <a:pt x="97050" y="38690"/>
                </a:lnTo>
                <a:lnTo>
                  <a:pt x="99439" y="38690"/>
                </a:lnTo>
                <a:close/>
                <a:moveTo>
                  <a:pt x="99439" y="43616"/>
                </a:moveTo>
                <a:lnTo>
                  <a:pt x="97050" y="43616"/>
                </a:lnTo>
                <a:lnTo>
                  <a:pt x="97050" y="41226"/>
                </a:lnTo>
                <a:lnTo>
                  <a:pt x="99439" y="41226"/>
                </a:lnTo>
                <a:close/>
                <a:moveTo>
                  <a:pt x="99439" y="46152"/>
                </a:moveTo>
                <a:lnTo>
                  <a:pt x="97050" y="46152"/>
                </a:lnTo>
                <a:lnTo>
                  <a:pt x="97050" y="43764"/>
                </a:lnTo>
                <a:lnTo>
                  <a:pt x="99439" y="43764"/>
                </a:lnTo>
                <a:close/>
                <a:moveTo>
                  <a:pt x="99439" y="48691"/>
                </a:moveTo>
                <a:lnTo>
                  <a:pt x="97050" y="48691"/>
                </a:lnTo>
                <a:lnTo>
                  <a:pt x="97050" y="46302"/>
                </a:lnTo>
                <a:lnTo>
                  <a:pt x="99439" y="46302"/>
                </a:lnTo>
                <a:close/>
                <a:moveTo>
                  <a:pt x="99439" y="51228"/>
                </a:moveTo>
                <a:lnTo>
                  <a:pt x="97050" y="51228"/>
                </a:lnTo>
                <a:lnTo>
                  <a:pt x="97050" y="48839"/>
                </a:lnTo>
                <a:lnTo>
                  <a:pt x="99439" y="48839"/>
                </a:lnTo>
                <a:close/>
                <a:moveTo>
                  <a:pt x="99439" y="53765"/>
                </a:moveTo>
                <a:lnTo>
                  <a:pt x="97050" y="53765"/>
                </a:lnTo>
                <a:lnTo>
                  <a:pt x="97050" y="51376"/>
                </a:lnTo>
                <a:lnTo>
                  <a:pt x="99439" y="51376"/>
                </a:lnTo>
                <a:close/>
                <a:moveTo>
                  <a:pt x="99439" y="56303"/>
                </a:moveTo>
                <a:lnTo>
                  <a:pt x="97050" y="56303"/>
                </a:lnTo>
                <a:lnTo>
                  <a:pt x="97050" y="53914"/>
                </a:lnTo>
                <a:lnTo>
                  <a:pt x="99439" y="53914"/>
                </a:lnTo>
                <a:close/>
                <a:moveTo>
                  <a:pt x="99439" y="58840"/>
                </a:moveTo>
                <a:lnTo>
                  <a:pt x="97050" y="58840"/>
                </a:lnTo>
                <a:lnTo>
                  <a:pt x="97050" y="56451"/>
                </a:lnTo>
                <a:lnTo>
                  <a:pt x="99439" y="56451"/>
                </a:lnTo>
                <a:close/>
                <a:moveTo>
                  <a:pt x="96901" y="5554"/>
                </a:moveTo>
                <a:lnTo>
                  <a:pt x="94513" y="5554"/>
                </a:lnTo>
                <a:lnTo>
                  <a:pt x="94513" y="3165"/>
                </a:lnTo>
                <a:lnTo>
                  <a:pt x="96901" y="3165"/>
                </a:lnTo>
                <a:close/>
                <a:moveTo>
                  <a:pt x="96901" y="8092"/>
                </a:moveTo>
                <a:lnTo>
                  <a:pt x="94513" y="8092"/>
                </a:lnTo>
                <a:lnTo>
                  <a:pt x="94513" y="5703"/>
                </a:lnTo>
                <a:lnTo>
                  <a:pt x="96901" y="5703"/>
                </a:lnTo>
                <a:close/>
                <a:moveTo>
                  <a:pt x="96901" y="10629"/>
                </a:moveTo>
                <a:lnTo>
                  <a:pt x="94513" y="10629"/>
                </a:lnTo>
                <a:lnTo>
                  <a:pt x="94513" y="8240"/>
                </a:lnTo>
                <a:lnTo>
                  <a:pt x="96901" y="8240"/>
                </a:lnTo>
                <a:close/>
                <a:moveTo>
                  <a:pt x="96901" y="13166"/>
                </a:moveTo>
                <a:lnTo>
                  <a:pt x="94513" y="13166"/>
                </a:lnTo>
                <a:lnTo>
                  <a:pt x="94513" y="10777"/>
                </a:lnTo>
                <a:lnTo>
                  <a:pt x="96901" y="10777"/>
                </a:lnTo>
                <a:close/>
                <a:moveTo>
                  <a:pt x="96901" y="15704"/>
                </a:moveTo>
                <a:lnTo>
                  <a:pt x="94513" y="15704"/>
                </a:lnTo>
                <a:lnTo>
                  <a:pt x="94513" y="13316"/>
                </a:lnTo>
                <a:lnTo>
                  <a:pt x="96901" y="13316"/>
                </a:lnTo>
                <a:close/>
                <a:moveTo>
                  <a:pt x="96901" y="18242"/>
                </a:moveTo>
                <a:lnTo>
                  <a:pt x="94513" y="18242"/>
                </a:lnTo>
                <a:lnTo>
                  <a:pt x="94513" y="15853"/>
                </a:lnTo>
                <a:lnTo>
                  <a:pt x="96901" y="15853"/>
                </a:lnTo>
                <a:close/>
                <a:moveTo>
                  <a:pt x="96901" y="20778"/>
                </a:moveTo>
                <a:lnTo>
                  <a:pt x="94513" y="20778"/>
                </a:lnTo>
                <a:lnTo>
                  <a:pt x="94513" y="18389"/>
                </a:lnTo>
                <a:lnTo>
                  <a:pt x="96901" y="18389"/>
                </a:lnTo>
                <a:close/>
                <a:moveTo>
                  <a:pt x="96901" y="23316"/>
                </a:moveTo>
                <a:lnTo>
                  <a:pt x="94513" y="23316"/>
                </a:lnTo>
                <a:lnTo>
                  <a:pt x="94513" y="20928"/>
                </a:lnTo>
                <a:lnTo>
                  <a:pt x="96901" y="20928"/>
                </a:lnTo>
                <a:close/>
                <a:moveTo>
                  <a:pt x="96901" y="25854"/>
                </a:moveTo>
                <a:lnTo>
                  <a:pt x="94513" y="25854"/>
                </a:lnTo>
                <a:lnTo>
                  <a:pt x="94513" y="23465"/>
                </a:lnTo>
                <a:lnTo>
                  <a:pt x="96901" y="23465"/>
                </a:lnTo>
                <a:close/>
                <a:moveTo>
                  <a:pt x="96901" y="28391"/>
                </a:moveTo>
                <a:lnTo>
                  <a:pt x="94513" y="28391"/>
                </a:lnTo>
                <a:lnTo>
                  <a:pt x="94513" y="26002"/>
                </a:lnTo>
                <a:lnTo>
                  <a:pt x="96901" y="26002"/>
                </a:lnTo>
                <a:close/>
                <a:moveTo>
                  <a:pt x="96901" y="30928"/>
                </a:moveTo>
                <a:lnTo>
                  <a:pt x="94513" y="30928"/>
                </a:lnTo>
                <a:lnTo>
                  <a:pt x="94513" y="28540"/>
                </a:lnTo>
                <a:lnTo>
                  <a:pt x="96901" y="28540"/>
                </a:lnTo>
                <a:close/>
                <a:moveTo>
                  <a:pt x="96901" y="33466"/>
                </a:moveTo>
                <a:lnTo>
                  <a:pt x="94513" y="33466"/>
                </a:lnTo>
                <a:lnTo>
                  <a:pt x="94513" y="31077"/>
                </a:lnTo>
                <a:lnTo>
                  <a:pt x="96901" y="31077"/>
                </a:lnTo>
                <a:close/>
                <a:moveTo>
                  <a:pt x="96901" y="36003"/>
                </a:moveTo>
                <a:lnTo>
                  <a:pt x="94513" y="36003"/>
                </a:lnTo>
                <a:lnTo>
                  <a:pt x="94513" y="33614"/>
                </a:lnTo>
                <a:lnTo>
                  <a:pt x="96901" y="33614"/>
                </a:lnTo>
                <a:close/>
                <a:moveTo>
                  <a:pt x="96901" y="38540"/>
                </a:moveTo>
                <a:lnTo>
                  <a:pt x="94513" y="38540"/>
                </a:lnTo>
                <a:lnTo>
                  <a:pt x="94513" y="36152"/>
                </a:lnTo>
                <a:lnTo>
                  <a:pt x="96901" y="36152"/>
                </a:lnTo>
                <a:close/>
                <a:moveTo>
                  <a:pt x="96901" y="41079"/>
                </a:moveTo>
                <a:lnTo>
                  <a:pt x="94513" y="41079"/>
                </a:lnTo>
                <a:lnTo>
                  <a:pt x="94513" y="38690"/>
                </a:lnTo>
                <a:lnTo>
                  <a:pt x="96901" y="38690"/>
                </a:lnTo>
                <a:close/>
                <a:moveTo>
                  <a:pt x="96901" y="43616"/>
                </a:moveTo>
                <a:lnTo>
                  <a:pt x="94513" y="43616"/>
                </a:lnTo>
                <a:lnTo>
                  <a:pt x="94513" y="41226"/>
                </a:lnTo>
                <a:lnTo>
                  <a:pt x="96901" y="41226"/>
                </a:lnTo>
                <a:close/>
                <a:moveTo>
                  <a:pt x="96901" y="46152"/>
                </a:moveTo>
                <a:lnTo>
                  <a:pt x="94513" y="46152"/>
                </a:lnTo>
                <a:lnTo>
                  <a:pt x="94513" y="43764"/>
                </a:lnTo>
                <a:lnTo>
                  <a:pt x="96901" y="43764"/>
                </a:lnTo>
                <a:close/>
                <a:moveTo>
                  <a:pt x="96901" y="48691"/>
                </a:moveTo>
                <a:lnTo>
                  <a:pt x="94513" y="48691"/>
                </a:lnTo>
                <a:lnTo>
                  <a:pt x="94513" y="46302"/>
                </a:lnTo>
                <a:lnTo>
                  <a:pt x="96901" y="46302"/>
                </a:lnTo>
                <a:close/>
                <a:moveTo>
                  <a:pt x="96901" y="51228"/>
                </a:moveTo>
                <a:lnTo>
                  <a:pt x="94513" y="51228"/>
                </a:lnTo>
                <a:lnTo>
                  <a:pt x="94513" y="48839"/>
                </a:lnTo>
                <a:lnTo>
                  <a:pt x="96901" y="48839"/>
                </a:lnTo>
                <a:close/>
                <a:moveTo>
                  <a:pt x="96901" y="53765"/>
                </a:moveTo>
                <a:lnTo>
                  <a:pt x="94513" y="53765"/>
                </a:lnTo>
                <a:lnTo>
                  <a:pt x="94513" y="51376"/>
                </a:lnTo>
                <a:lnTo>
                  <a:pt x="96901" y="51376"/>
                </a:lnTo>
                <a:close/>
                <a:moveTo>
                  <a:pt x="96901" y="56303"/>
                </a:moveTo>
                <a:lnTo>
                  <a:pt x="94513" y="56303"/>
                </a:lnTo>
                <a:lnTo>
                  <a:pt x="94513" y="53914"/>
                </a:lnTo>
                <a:lnTo>
                  <a:pt x="96901" y="53914"/>
                </a:lnTo>
                <a:close/>
                <a:moveTo>
                  <a:pt x="96901" y="58840"/>
                </a:moveTo>
                <a:lnTo>
                  <a:pt x="94513" y="58840"/>
                </a:lnTo>
                <a:lnTo>
                  <a:pt x="94513" y="56451"/>
                </a:lnTo>
                <a:lnTo>
                  <a:pt x="96901" y="56451"/>
                </a:lnTo>
                <a:close/>
                <a:moveTo>
                  <a:pt x="94364" y="5554"/>
                </a:moveTo>
                <a:lnTo>
                  <a:pt x="91975" y="5554"/>
                </a:lnTo>
                <a:lnTo>
                  <a:pt x="91975" y="3165"/>
                </a:lnTo>
                <a:lnTo>
                  <a:pt x="94364" y="3165"/>
                </a:lnTo>
                <a:close/>
                <a:moveTo>
                  <a:pt x="94364" y="8092"/>
                </a:moveTo>
                <a:lnTo>
                  <a:pt x="91975" y="8092"/>
                </a:lnTo>
                <a:lnTo>
                  <a:pt x="91975" y="5703"/>
                </a:lnTo>
                <a:lnTo>
                  <a:pt x="94364" y="5703"/>
                </a:lnTo>
                <a:close/>
                <a:moveTo>
                  <a:pt x="94364" y="10629"/>
                </a:moveTo>
                <a:lnTo>
                  <a:pt x="91975" y="10629"/>
                </a:lnTo>
                <a:lnTo>
                  <a:pt x="91975" y="8240"/>
                </a:lnTo>
                <a:lnTo>
                  <a:pt x="94364" y="8240"/>
                </a:lnTo>
                <a:close/>
                <a:moveTo>
                  <a:pt x="94364" y="13166"/>
                </a:moveTo>
                <a:lnTo>
                  <a:pt x="91975" y="13166"/>
                </a:lnTo>
                <a:lnTo>
                  <a:pt x="91975" y="10777"/>
                </a:lnTo>
                <a:lnTo>
                  <a:pt x="94364" y="10777"/>
                </a:lnTo>
                <a:close/>
                <a:moveTo>
                  <a:pt x="94364" y="15704"/>
                </a:moveTo>
                <a:lnTo>
                  <a:pt x="91975" y="15704"/>
                </a:lnTo>
                <a:lnTo>
                  <a:pt x="91975" y="13316"/>
                </a:lnTo>
                <a:lnTo>
                  <a:pt x="94364" y="13316"/>
                </a:lnTo>
                <a:close/>
                <a:moveTo>
                  <a:pt x="94364" y="18242"/>
                </a:moveTo>
                <a:lnTo>
                  <a:pt x="91975" y="18242"/>
                </a:lnTo>
                <a:lnTo>
                  <a:pt x="91975" y="15853"/>
                </a:lnTo>
                <a:lnTo>
                  <a:pt x="94364" y="15853"/>
                </a:lnTo>
                <a:close/>
                <a:moveTo>
                  <a:pt x="94364" y="20778"/>
                </a:moveTo>
                <a:lnTo>
                  <a:pt x="91975" y="20778"/>
                </a:lnTo>
                <a:lnTo>
                  <a:pt x="91975" y="18389"/>
                </a:lnTo>
                <a:lnTo>
                  <a:pt x="94364" y="18389"/>
                </a:lnTo>
                <a:close/>
                <a:moveTo>
                  <a:pt x="94364" y="23316"/>
                </a:moveTo>
                <a:lnTo>
                  <a:pt x="91975" y="23316"/>
                </a:lnTo>
                <a:lnTo>
                  <a:pt x="91975" y="20928"/>
                </a:lnTo>
                <a:lnTo>
                  <a:pt x="94364" y="20928"/>
                </a:lnTo>
                <a:close/>
                <a:moveTo>
                  <a:pt x="94364" y="25854"/>
                </a:moveTo>
                <a:lnTo>
                  <a:pt x="91975" y="25854"/>
                </a:lnTo>
                <a:lnTo>
                  <a:pt x="91975" y="23465"/>
                </a:lnTo>
                <a:lnTo>
                  <a:pt x="94364" y="23465"/>
                </a:lnTo>
                <a:close/>
                <a:moveTo>
                  <a:pt x="94364" y="28391"/>
                </a:moveTo>
                <a:lnTo>
                  <a:pt x="91975" y="28391"/>
                </a:lnTo>
                <a:lnTo>
                  <a:pt x="91975" y="26002"/>
                </a:lnTo>
                <a:lnTo>
                  <a:pt x="94364" y="26002"/>
                </a:lnTo>
                <a:close/>
                <a:moveTo>
                  <a:pt x="94364" y="30928"/>
                </a:moveTo>
                <a:lnTo>
                  <a:pt x="91975" y="30928"/>
                </a:lnTo>
                <a:lnTo>
                  <a:pt x="91975" y="28540"/>
                </a:lnTo>
                <a:lnTo>
                  <a:pt x="94364" y="28540"/>
                </a:lnTo>
                <a:close/>
                <a:moveTo>
                  <a:pt x="94364" y="33466"/>
                </a:moveTo>
                <a:lnTo>
                  <a:pt x="91975" y="33466"/>
                </a:lnTo>
                <a:lnTo>
                  <a:pt x="91975" y="31077"/>
                </a:lnTo>
                <a:lnTo>
                  <a:pt x="94364" y="31077"/>
                </a:lnTo>
                <a:close/>
                <a:moveTo>
                  <a:pt x="94364" y="36003"/>
                </a:moveTo>
                <a:lnTo>
                  <a:pt x="91975" y="36003"/>
                </a:lnTo>
                <a:lnTo>
                  <a:pt x="91975" y="33614"/>
                </a:lnTo>
                <a:lnTo>
                  <a:pt x="94364" y="33614"/>
                </a:lnTo>
                <a:close/>
                <a:moveTo>
                  <a:pt x="94364" y="38540"/>
                </a:moveTo>
                <a:lnTo>
                  <a:pt x="91975" y="38540"/>
                </a:lnTo>
                <a:lnTo>
                  <a:pt x="91975" y="36152"/>
                </a:lnTo>
                <a:lnTo>
                  <a:pt x="94364" y="36152"/>
                </a:lnTo>
                <a:close/>
                <a:moveTo>
                  <a:pt x="94364" y="41079"/>
                </a:moveTo>
                <a:lnTo>
                  <a:pt x="91975" y="41079"/>
                </a:lnTo>
                <a:lnTo>
                  <a:pt x="91975" y="38690"/>
                </a:lnTo>
                <a:lnTo>
                  <a:pt x="94364" y="38690"/>
                </a:lnTo>
                <a:close/>
                <a:moveTo>
                  <a:pt x="94364" y="43616"/>
                </a:moveTo>
                <a:lnTo>
                  <a:pt x="91975" y="43616"/>
                </a:lnTo>
                <a:lnTo>
                  <a:pt x="91975" y="41226"/>
                </a:lnTo>
                <a:lnTo>
                  <a:pt x="94364" y="41226"/>
                </a:lnTo>
                <a:close/>
                <a:moveTo>
                  <a:pt x="94364" y="46152"/>
                </a:moveTo>
                <a:lnTo>
                  <a:pt x="91975" y="46152"/>
                </a:lnTo>
                <a:lnTo>
                  <a:pt x="91975" y="43764"/>
                </a:lnTo>
                <a:lnTo>
                  <a:pt x="94364" y="43764"/>
                </a:lnTo>
                <a:close/>
                <a:moveTo>
                  <a:pt x="94364" y="48691"/>
                </a:moveTo>
                <a:lnTo>
                  <a:pt x="91975" y="48691"/>
                </a:lnTo>
                <a:lnTo>
                  <a:pt x="91975" y="46302"/>
                </a:lnTo>
                <a:lnTo>
                  <a:pt x="94364" y="46302"/>
                </a:lnTo>
                <a:close/>
                <a:moveTo>
                  <a:pt x="94364" y="51228"/>
                </a:moveTo>
                <a:lnTo>
                  <a:pt x="91975" y="51228"/>
                </a:lnTo>
                <a:lnTo>
                  <a:pt x="91975" y="48839"/>
                </a:lnTo>
                <a:lnTo>
                  <a:pt x="94364" y="48839"/>
                </a:lnTo>
                <a:close/>
                <a:moveTo>
                  <a:pt x="94364" y="53765"/>
                </a:moveTo>
                <a:lnTo>
                  <a:pt x="91975" y="53765"/>
                </a:lnTo>
                <a:lnTo>
                  <a:pt x="91975" y="51376"/>
                </a:lnTo>
                <a:lnTo>
                  <a:pt x="94364" y="51376"/>
                </a:lnTo>
                <a:close/>
                <a:moveTo>
                  <a:pt x="94364" y="56303"/>
                </a:moveTo>
                <a:lnTo>
                  <a:pt x="91975" y="56303"/>
                </a:lnTo>
                <a:lnTo>
                  <a:pt x="91975" y="53914"/>
                </a:lnTo>
                <a:lnTo>
                  <a:pt x="94364" y="53914"/>
                </a:lnTo>
                <a:close/>
                <a:moveTo>
                  <a:pt x="94364" y="58840"/>
                </a:moveTo>
                <a:lnTo>
                  <a:pt x="91975" y="58840"/>
                </a:lnTo>
                <a:lnTo>
                  <a:pt x="91975" y="56451"/>
                </a:lnTo>
                <a:lnTo>
                  <a:pt x="94364" y="56451"/>
                </a:lnTo>
                <a:close/>
                <a:moveTo>
                  <a:pt x="91826" y="5554"/>
                </a:moveTo>
                <a:lnTo>
                  <a:pt x="89438" y="5554"/>
                </a:lnTo>
                <a:lnTo>
                  <a:pt x="89438" y="3165"/>
                </a:lnTo>
                <a:lnTo>
                  <a:pt x="91826" y="3165"/>
                </a:lnTo>
                <a:close/>
                <a:moveTo>
                  <a:pt x="91826" y="8092"/>
                </a:moveTo>
                <a:lnTo>
                  <a:pt x="89438" y="8092"/>
                </a:lnTo>
                <a:lnTo>
                  <a:pt x="89438" y="5703"/>
                </a:lnTo>
                <a:lnTo>
                  <a:pt x="91826" y="5703"/>
                </a:lnTo>
                <a:close/>
                <a:moveTo>
                  <a:pt x="91826" y="10629"/>
                </a:moveTo>
                <a:lnTo>
                  <a:pt x="89438" y="10629"/>
                </a:lnTo>
                <a:lnTo>
                  <a:pt x="89438" y="8240"/>
                </a:lnTo>
                <a:lnTo>
                  <a:pt x="91826" y="8240"/>
                </a:lnTo>
                <a:close/>
                <a:moveTo>
                  <a:pt x="91826" y="13166"/>
                </a:moveTo>
                <a:lnTo>
                  <a:pt x="89438" y="13166"/>
                </a:lnTo>
                <a:lnTo>
                  <a:pt x="89438" y="10777"/>
                </a:lnTo>
                <a:lnTo>
                  <a:pt x="91826" y="10777"/>
                </a:lnTo>
                <a:close/>
                <a:moveTo>
                  <a:pt x="91826" y="15704"/>
                </a:moveTo>
                <a:lnTo>
                  <a:pt x="89438" y="15704"/>
                </a:lnTo>
                <a:lnTo>
                  <a:pt x="89438" y="13316"/>
                </a:lnTo>
                <a:lnTo>
                  <a:pt x="91826" y="13316"/>
                </a:lnTo>
                <a:close/>
                <a:moveTo>
                  <a:pt x="91826" y="18242"/>
                </a:moveTo>
                <a:lnTo>
                  <a:pt x="89438" y="18242"/>
                </a:lnTo>
                <a:lnTo>
                  <a:pt x="89438" y="15853"/>
                </a:lnTo>
                <a:lnTo>
                  <a:pt x="91826" y="15853"/>
                </a:lnTo>
                <a:close/>
                <a:moveTo>
                  <a:pt x="91826" y="20778"/>
                </a:moveTo>
                <a:lnTo>
                  <a:pt x="89438" y="20778"/>
                </a:lnTo>
                <a:lnTo>
                  <a:pt x="89438" y="18389"/>
                </a:lnTo>
                <a:lnTo>
                  <a:pt x="91826" y="18389"/>
                </a:lnTo>
                <a:close/>
                <a:moveTo>
                  <a:pt x="91826" y="23316"/>
                </a:moveTo>
                <a:lnTo>
                  <a:pt x="89438" y="23316"/>
                </a:lnTo>
                <a:lnTo>
                  <a:pt x="89438" y="20928"/>
                </a:lnTo>
                <a:lnTo>
                  <a:pt x="91826" y="20928"/>
                </a:lnTo>
                <a:close/>
                <a:moveTo>
                  <a:pt x="91826" y="25854"/>
                </a:moveTo>
                <a:lnTo>
                  <a:pt x="89438" y="25854"/>
                </a:lnTo>
                <a:lnTo>
                  <a:pt x="89438" y="23465"/>
                </a:lnTo>
                <a:lnTo>
                  <a:pt x="91826" y="23465"/>
                </a:lnTo>
                <a:close/>
                <a:moveTo>
                  <a:pt x="91826" y="28391"/>
                </a:moveTo>
                <a:lnTo>
                  <a:pt x="89438" y="28391"/>
                </a:lnTo>
                <a:lnTo>
                  <a:pt x="89438" y="26002"/>
                </a:lnTo>
                <a:lnTo>
                  <a:pt x="91826" y="26002"/>
                </a:lnTo>
                <a:close/>
                <a:moveTo>
                  <a:pt x="91826" y="30928"/>
                </a:moveTo>
                <a:lnTo>
                  <a:pt x="89438" y="30928"/>
                </a:lnTo>
                <a:lnTo>
                  <a:pt x="89438" y="28540"/>
                </a:lnTo>
                <a:lnTo>
                  <a:pt x="91826" y="28540"/>
                </a:lnTo>
                <a:close/>
                <a:moveTo>
                  <a:pt x="91826" y="33466"/>
                </a:moveTo>
                <a:lnTo>
                  <a:pt x="89438" y="33466"/>
                </a:lnTo>
                <a:lnTo>
                  <a:pt x="89438" y="31077"/>
                </a:lnTo>
                <a:lnTo>
                  <a:pt x="91826" y="31077"/>
                </a:lnTo>
                <a:close/>
                <a:moveTo>
                  <a:pt x="91826" y="36003"/>
                </a:moveTo>
                <a:lnTo>
                  <a:pt x="89438" y="36003"/>
                </a:lnTo>
                <a:lnTo>
                  <a:pt x="89438" y="33614"/>
                </a:lnTo>
                <a:lnTo>
                  <a:pt x="91826" y="33614"/>
                </a:lnTo>
                <a:close/>
                <a:moveTo>
                  <a:pt x="91826" y="38540"/>
                </a:moveTo>
                <a:lnTo>
                  <a:pt x="89438" y="38540"/>
                </a:lnTo>
                <a:lnTo>
                  <a:pt x="89438" y="36152"/>
                </a:lnTo>
                <a:lnTo>
                  <a:pt x="91826" y="36152"/>
                </a:lnTo>
                <a:close/>
                <a:moveTo>
                  <a:pt x="91826" y="41079"/>
                </a:moveTo>
                <a:lnTo>
                  <a:pt x="89438" y="41079"/>
                </a:lnTo>
                <a:lnTo>
                  <a:pt x="89438" y="38690"/>
                </a:lnTo>
                <a:lnTo>
                  <a:pt x="91826" y="38690"/>
                </a:lnTo>
                <a:close/>
                <a:moveTo>
                  <a:pt x="91826" y="43616"/>
                </a:moveTo>
                <a:lnTo>
                  <a:pt x="89438" y="43616"/>
                </a:lnTo>
                <a:lnTo>
                  <a:pt x="89438" y="41226"/>
                </a:lnTo>
                <a:lnTo>
                  <a:pt x="91826" y="41226"/>
                </a:lnTo>
                <a:close/>
                <a:moveTo>
                  <a:pt x="91826" y="46152"/>
                </a:moveTo>
                <a:lnTo>
                  <a:pt x="89438" y="46152"/>
                </a:lnTo>
                <a:lnTo>
                  <a:pt x="89438" y="43764"/>
                </a:lnTo>
                <a:lnTo>
                  <a:pt x="91826" y="43764"/>
                </a:lnTo>
                <a:close/>
                <a:moveTo>
                  <a:pt x="91826" y="48691"/>
                </a:moveTo>
                <a:lnTo>
                  <a:pt x="89438" y="48691"/>
                </a:lnTo>
                <a:lnTo>
                  <a:pt x="89438" y="46302"/>
                </a:lnTo>
                <a:lnTo>
                  <a:pt x="91826" y="46302"/>
                </a:lnTo>
                <a:close/>
                <a:moveTo>
                  <a:pt x="91826" y="51228"/>
                </a:moveTo>
                <a:lnTo>
                  <a:pt x="89438" y="51228"/>
                </a:lnTo>
                <a:lnTo>
                  <a:pt x="89438" y="48839"/>
                </a:lnTo>
                <a:lnTo>
                  <a:pt x="91826" y="48839"/>
                </a:lnTo>
                <a:close/>
                <a:moveTo>
                  <a:pt x="91826" y="53765"/>
                </a:moveTo>
                <a:lnTo>
                  <a:pt x="89438" y="53765"/>
                </a:lnTo>
                <a:lnTo>
                  <a:pt x="89438" y="51376"/>
                </a:lnTo>
                <a:lnTo>
                  <a:pt x="91826" y="51376"/>
                </a:lnTo>
                <a:close/>
                <a:moveTo>
                  <a:pt x="91826" y="56303"/>
                </a:moveTo>
                <a:lnTo>
                  <a:pt x="89438" y="56303"/>
                </a:lnTo>
                <a:lnTo>
                  <a:pt x="89438" y="53914"/>
                </a:lnTo>
                <a:lnTo>
                  <a:pt x="91826" y="53914"/>
                </a:lnTo>
                <a:close/>
                <a:moveTo>
                  <a:pt x="91826" y="58840"/>
                </a:moveTo>
                <a:lnTo>
                  <a:pt x="89438" y="58840"/>
                </a:lnTo>
                <a:lnTo>
                  <a:pt x="89438" y="56451"/>
                </a:lnTo>
                <a:lnTo>
                  <a:pt x="91826" y="56451"/>
                </a:lnTo>
                <a:close/>
                <a:moveTo>
                  <a:pt x="89289" y="5554"/>
                </a:moveTo>
                <a:lnTo>
                  <a:pt x="86900" y="5554"/>
                </a:lnTo>
                <a:lnTo>
                  <a:pt x="86900" y="3165"/>
                </a:lnTo>
                <a:lnTo>
                  <a:pt x="89289" y="3165"/>
                </a:lnTo>
                <a:close/>
                <a:moveTo>
                  <a:pt x="89289" y="8092"/>
                </a:moveTo>
                <a:lnTo>
                  <a:pt x="86900" y="8092"/>
                </a:lnTo>
                <a:lnTo>
                  <a:pt x="86900" y="5703"/>
                </a:lnTo>
                <a:lnTo>
                  <a:pt x="89289" y="5703"/>
                </a:lnTo>
                <a:close/>
                <a:moveTo>
                  <a:pt x="89289" y="10629"/>
                </a:moveTo>
                <a:lnTo>
                  <a:pt x="86900" y="10629"/>
                </a:lnTo>
                <a:lnTo>
                  <a:pt x="86900" y="8240"/>
                </a:lnTo>
                <a:lnTo>
                  <a:pt x="89289" y="8240"/>
                </a:lnTo>
                <a:close/>
                <a:moveTo>
                  <a:pt x="89289" y="13166"/>
                </a:moveTo>
                <a:lnTo>
                  <a:pt x="86900" y="13166"/>
                </a:lnTo>
                <a:lnTo>
                  <a:pt x="86900" y="10777"/>
                </a:lnTo>
                <a:lnTo>
                  <a:pt x="89289" y="10777"/>
                </a:lnTo>
                <a:close/>
                <a:moveTo>
                  <a:pt x="89289" y="15704"/>
                </a:moveTo>
                <a:lnTo>
                  <a:pt x="86900" y="15704"/>
                </a:lnTo>
                <a:lnTo>
                  <a:pt x="86900" y="13316"/>
                </a:lnTo>
                <a:lnTo>
                  <a:pt x="89289" y="13316"/>
                </a:lnTo>
                <a:close/>
                <a:moveTo>
                  <a:pt x="89289" y="18242"/>
                </a:moveTo>
                <a:lnTo>
                  <a:pt x="86900" y="18242"/>
                </a:lnTo>
                <a:lnTo>
                  <a:pt x="86900" y="15853"/>
                </a:lnTo>
                <a:lnTo>
                  <a:pt x="89289" y="15853"/>
                </a:lnTo>
                <a:close/>
                <a:moveTo>
                  <a:pt x="89289" y="20778"/>
                </a:moveTo>
                <a:lnTo>
                  <a:pt x="86900" y="20778"/>
                </a:lnTo>
                <a:lnTo>
                  <a:pt x="86900" y="18389"/>
                </a:lnTo>
                <a:lnTo>
                  <a:pt x="89289" y="18389"/>
                </a:lnTo>
                <a:close/>
                <a:moveTo>
                  <a:pt x="89289" y="23316"/>
                </a:moveTo>
                <a:lnTo>
                  <a:pt x="86900" y="23316"/>
                </a:lnTo>
                <a:lnTo>
                  <a:pt x="86900" y="20928"/>
                </a:lnTo>
                <a:lnTo>
                  <a:pt x="89289" y="20928"/>
                </a:lnTo>
                <a:close/>
                <a:moveTo>
                  <a:pt x="89289" y="25854"/>
                </a:moveTo>
                <a:lnTo>
                  <a:pt x="86900" y="25854"/>
                </a:lnTo>
                <a:lnTo>
                  <a:pt x="86900" y="23465"/>
                </a:lnTo>
                <a:lnTo>
                  <a:pt x="89289" y="23465"/>
                </a:lnTo>
                <a:close/>
                <a:moveTo>
                  <a:pt x="89289" y="28391"/>
                </a:moveTo>
                <a:lnTo>
                  <a:pt x="86900" y="28391"/>
                </a:lnTo>
                <a:lnTo>
                  <a:pt x="86900" y="26002"/>
                </a:lnTo>
                <a:lnTo>
                  <a:pt x="89289" y="26002"/>
                </a:lnTo>
                <a:close/>
                <a:moveTo>
                  <a:pt x="89289" y="30928"/>
                </a:moveTo>
                <a:lnTo>
                  <a:pt x="86900" y="30928"/>
                </a:lnTo>
                <a:lnTo>
                  <a:pt x="86900" y="28540"/>
                </a:lnTo>
                <a:lnTo>
                  <a:pt x="89289" y="28540"/>
                </a:lnTo>
                <a:close/>
                <a:moveTo>
                  <a:pt x="89289" y="33466"/>
                </a:moveTo>
                <a:lnTo>
                  <a:pt x="86900" y="33466"/>
                </a:lnTo>
                <a:lnTo>
                  <a:pt x="86900" y="31077"/>
                </a:lnTo>
                <a:lnTo>
                  <a:pt x="89289" y="31077"/>
                </a:lnTo>
                <a:close/>
                <a:moveTo>
                  <a:pt x="89289" y="36003"/>
                </a:moveTo>
                <a:lnTo>
                  <a:pt x="86900" y="36003"/>
                </a:lnTo>
                <a:lnTo>
                  <a:pt x="86900" y="33614"/>
                </a:lnTo>
                <a:lnTo>
                  <a:pt x="89289" y="33614"/>
                </a:lnTo>
                <a:close/>
                <a:moveTo>
                  <a:pt x="89289" y="38540"/>
                </a:moveTo>
                <a:lnTo>
                  <a:pt x="86900" y="38540"/>
                </a:lnTo>
                <a:lnTo>
                  <a:pt x="86900" y="36152"/>
                </a:lnTo>
                <a:lnTo>
                  <a:pt x="89289" y="36152"/>
                </a:lnTo>
                <a:close/>
                <a:moveTo>
                  <a:pt x="89289" y="41079"/>
                </a:moveTo>
                <a:lnTo>
                  <a:pt x="86900" y="41079"/>
                </a:lnTo>
                <a:lnTo>
                  <a:pt x="86900" y="38690"/>
                </a:lnTo>
                <a:lnTo>
                  <a:pt x="89289" y="38690"/>
                </a:lnTo>
                <a:close/>
                <a:moveTo>
                  <a:pt x="89289" y="43616"/>
                </a:moveTo>
                <a:lnTo>
                  <a:pt x="86900" y="43616"/>
                </a:lnTo>
                <a:lnTo>
                  <a:pt x="86900" y="41226"/>
                </a:lnTo>
                <a:lnTo>
                  <a:pt x="89289" y="41226"/>
                </a:lnTo>
                <a:close/>
                <a:moveTo>
                  <a:pt x="89289" y="46152"/>
                </a:moveTo>
                <a:lnTo>
                  <a:pt x="86900" y="46152"/>
                </a:lnTo>
                <a:lnTo>
                  <a:pt x="86900" y="43764"/>
                </a:lnTo>
                <a:lnTo>
                  <a:pt x="89289" y="43764"/>
                </a:lnTo>
                <a:close/>
                <a:moveTo>
                  <a:pt x="89289" y="48691"/>
                </a:moveTo>
                <a:lnTo>
                  <a:pt x="86900" y="48691"/>
                </a:lnTo>
                <a:lnTo>
                  <a:pt x="86900" y="46302"/>
                </a:lnTo>
                <a:lnTo>
                  <a:pt x="89289" y="46302"/>
                </a:lnTo>
                <a:close/>
                <a:moveTo>
                  <a:pt x="89289" y="51228"/>
                </a:moveTo>
                <a:lnTo>
                  <a:pt x="86900" y="51228"/>
                </a:lnTo>
                <a:lnTo>
                  <a:pt x="86900" y="48839"/>
                </a:lnTo>
                <a:lnTo>
                  <a:pt x="89289" y="48839"/>
                </a:lnTo>
                <a:close/>
                <a:moveTo>
                  <a:pt x="89289" y="53765"/>
                </a:moveTo>
                <a:lnTo>
                  <a:pt x="86900" y="53765"/>
                </a:lnTo>
                <a:lnTo>
                  <a:pt x="86900" y="51376"/>
                </a:lnTo>
                <a:lnTo>
                  <a:pt x="89289" y="51376"/>
                </a:lnTo>
                <a:close/>
                <a:moveTo>
                  <a:pt x="89289" y="56303"/>
                </a:moveTo>
                <a:lnTo>
                  <a:pt x="86900" y="56303"/>
                </a:lnTo>
                <a:lnTo>
                  <a:pt x="86900" y="53914"/>
                </a:lnTo>
                <a:lnTo>
                  <a:pt x="89289" y="53914"/>
                </a:lnTo>
                <a:close/>
                <a:moveTo>
                  <a:pt x="89289" y="58840"/>
                </a:moveTo>
                <a:lnTo>
                  <a:pt x="86900" y="58840"/>
                </a:lnTo>
                <a:lnTo>
                  <a:pt x="86900" y="56451"/>
                </a:lnTo>
                <a:lnTo>
                  <a:pt x="89289" y="56451"/>
                </a:lnTo>
                <a:close/>
                <a:moveTo>
                  <a:pt x="86752" y="5554"/>
                </a:moveTo>
                <a:lnTo>
                  <a:pt x="84363" y="5554"/>
                </a:lnTo>
                <a:lnTo>
                  <a:pt x="84363" y="3165"/>
                </a:lnTo>
                <a:lnTo>
                  <a:pt x="86752" y="3165"/>
                </a:lnTo>
                <a:close/>
                <a:moveTo>
                  <a:pt x="86752" y="8092"/>
                </a:moveTo>
                <a:lnTo>
                  <a:pt x="84363" y="8092"/>
                </a:lnTo>
                <a:lnTo>
                  <a:pt x="84363" y="5703"/>
                </a:lnTo>
                <a:lnTo>
                  <a:pt x="86752" y="5703"/>
                </a:lnTo>
                <a:close/>
                <a:moveTo>
                  <a:pt x="86752" y="10629"/>
                </a:moveTo>
                <a:lnTo>
                  <a:pt x="84363" y="10629"/>
                </a:lnTo>
                <a:lnTo>
                  <a:pt x="84363" y="8240"/>
                </a:lnTo>
                <a:lnTo>
                  <a:pt x="86752" y="8240"/>
                </a:lnTo>
                <a:close/>
                <a:moveTo>
                  <a:pt x="86752" y="13166"/>
                </a:moveTo>
                <a:lnTo>
                  <a:pt x="84363" y="13166"/>
                </a:lnTo>
                <a:lnTo>
                  <a:pt x="84363" y="10777"/>
                </a:lnTo>
                <a:lnTo>
                  <a:pt x="86752" y="10777"/>
                </a:lnTo>
                <a:close/>
                <a:moveTo>
                  <a:pt x="86752" y="15704"/>
                </a:moveTo>
                <a:lnTo>
                  <a:pt x="84363" y="15704"/>
                </a:lnTo>
                <a:lnTo>
                  <a:pt x="84363" y="13316"/>
                </a:lnTo>
                <a:lnTo>
                  <a:pt x="86752" y="13316"/>
                </a:lnTo>
                <a:close/>
                <a:moveTo>
                  <a:pt x="86752" y="18242"/>
                </a:moveTo>
                <a:lnTo>
                  <a:pt x="84363" y="18242"/>
                </a:lnTo>
                <a:lnTo>
                  <a:pt x="84363" y="15853"/>
                </a:lnTo>
                <a:lnTo>
                  <a:pt x="86752" y="15853"/>
                </a:lnTo>
                <a:close/>
                <a:moveTo>
                  <a:pt x="86752" y="20778"/>
                </a:moveTo>
                <a:lnTo>
                  <a:pt x="84363" y="20778"/>
                </a:lnTo>
                <a:lnTo>
                  <a:pt x="84363" y="18389"/>
                </a:lnTo>
                <a:lnTo>
                  <a:pt x="86752" y="18389"/>
                </a:lnTo>
                <a:close/>
                <a:moveTo>
                  <a:pt x="86752" y="23316"/>
                </a:moveTo>
                <a:lnTo>
                  <a:pt x="84363" y="23316"/>
                </a:lnTo>
                <a:lnTo>
                  <a:pt x="84363" y="20928"/>
                </a:lnTo>
                <a:lnTo>
                  <a:pt x="86752" y="20928"/>
                </a:lnTo>
                <a:close/>
                <a:moveTo>
                  <a:pt x="86752" y="25854"/>
                </a:moveTo>
                <a:lnTo>
                  <a:pt x="84363" y="25854"/>
                </a:lnTo>
                <a:lnTo>
                  <a:pt x="84363" y="23465"/>
                </a:lnTo>
                <a:lnTo>
                  <a:pt x="86752" y="23465"/>
                </a:lnTo>
                <a:close/>
                <a:moveTo>
                  <a:pt x="86752" y="28391"/>
                </a:moveTo>
                <a:lnTo>
                  <a:pt x="84363" y="28391"/>
                </a:lnTo>
                <a:lnTo>
                  <a:pt x="84363" y="26002"/>
                </a:lnTo>
                <a:lnTo>
                  <a:pt x="86752" y="26002"/>
                </a:lnTo>
                <a:close/>
                <a:moveTo>
                  <a:pt x="86752" y="30928"/>
                </a:moveTo>
                <a:lnTo>
                  <a:pt x="84363" y="30928"/>
                </a:lnTo>
                <a:lnTo>
                  <a:pt x="84363" y="28540"/>
                </a:lnTo>
                <a:lnTo>
                  <a:pt x="86752" y="28540"/>
                </a:lnTo>
                <a:close/>
                <a:moveTo>
                  <a:pt x="86752" y="33466"/>
                </a:moveTo>
                <a:lnTo>
                  <a:pt x="84363" y="33466"/>
                </a:lnTo>
                <a:lnTo>
                  <a:pt x="84363" y="31077"/>
                </a:lnTo>
                <a:lnTo>
                  <a:pt x="86752" y="31077"/>
                </a:lnTo>
                <a:close/>
                <a:moveTo>
                  <a:pt x="86752" y="36003"/>
                </a:moveTo>
                <a:lnTo>
                  <a:pt x="84363" y="36003"/>
                </a:lnTo>
                <a:lnTo>
                  <a:pt x="84363" y="33614"/>
                </a:lnTo>
                <a:lnTo>
                  <a:pt x="86752" y="33614"/>
                </a:lnTo>
                <a:close/>
                <a:moveTo>
                  <a:pt x="86752" y="38540"/>
                </a:moveTo>
                <a:lnTo>
                  <a:pt x="84363" y="38540"/>
                </a:lnTo>
                <a:lnTo>
                  <a:pt x="84363" y="36152"/>
                </a:lnTo>
                <a:lnTo>
                  <a:pt x="86752" y="36152"/>
                </a:lnTo>
                <a:close/>
                <a:moveTo>
                  <a:pt x="86752" y="41079"/>
                </a:moveTo>
                <a:lnTo>
                  <a:pt x="84363" y="41079"/>
                </a:lnTo>
                <a:lnTo>
                  <a:pt x="84363" y="38690"/>
                </a:lnTo>
                <a:lnTo>
                  <a:pt x="86752" y="38690"/>
                </a:lnTo>
                <a:close/>
                <a:moveTo>
                  <a:pt x="86752" y="43616"/>
                </a:moveTo>
                <a:lnTo>
                  <a:pt x="84363" y="43616"/>
                </a:lnTo>
                <a:lnTo>
                  <a:pt x="84363" y="41226"/>
                </a:lnTo>
                <a:lnTo>
                  <a:pt x="86752" y="41226"/>
                </a:lnTo>
                <a:close/>
                <a:moveTo>
                  <a:pt x="86752" y="46152"/>
                </a:moveTo>
                <a:lnTo>
                  <a:pt x="84363" y="46152"/>
                </a:lnTo>
                <a:lnTo>
                  <a:pt x="84363" y="43764"/>
                </a:lnTo>
                <a:lnTo>
                  <a:pt x="86752" y="43764"/>
                </a:lnTo>
                <a:close/>
                <a:moveTo>
                  <a:pt x="86752" y="48691"/>
                </a:moveTo>
                <a:lnTo>
                  <a:pt x="84363" y="48691"/>
                </a:lnTo>
                <a:lnTo>
                  <a:pt x="84363" y="46302"/>
                </a:lnTo>
                <a:lnTo>
                  <a:pt x="86752" y="46302"/>
                </a:lnTo>
                <a:close/>
                <a:moveTo>
                  <a:pt x="86752" y="51228"/>
                </a:moveTo>
                <a:lnTo>
                  <a:pt x="84363" y="51228"/>
                </a:lnTo>
                <a:lnTo>
                  <a:pt x="84363" y="48839"/>
                </a:lnTo>
                <a:lnTo>
                  <a:pt x="86752" y="48839"/>
                </a:lnTo>
                <a:close/>
                <a:moveTo>
                  <a:pt x="86752" y="53765"/>
                </a:moveTo>
                <a:lnTo>
                  <a:pt x="84363" y="53765"/>
                </a:lnTo>
                <a:lnTo>
                  <a:pt x="84363" y="51376"/>
                </a:lnTo>
                <a:lnTo>
                  <a:pt x="86752" y="51376"/>
                </a:lnTo>
                <a:close/>
                <a:moveTo>
                  <a:pt x="86752" y="56303"/>
                </a:moveTo>
                <a:lnTo>
                  <a:pt x="84363" y="56303"/>
                </a:lnTo>
                <a:lnTo>
                  <a:pt x="84363" y="53914"/>
                </a:lnTo>
                <a:lnTo>
                  <a:pt x="86752" y="53914"/>
                </a:lnTo>
                <a:close/>
                <a:moveTo>
                  <a:pt x="86752" y="58840"/>
                </a:moveTo>
                <a:lnTo>
                  <a:pt x="84363" y="58840"/>
                </a:lnTo>
                <a:lnTo>
                  <a:pt x="84363" y="56451"/>
                </a:lnTo>
                <a:lnTo>
                  <a:pt x="86752" y="56451"/>
                </a:lnTo>
                <a:close/>
                <a:moveTo>
                  <a:pt x="84215" y="5554"/>
                </a:moveTo>
                <a:lnTo>
                  <a:pt x="81826" y="5554"/>
                </a:lnTo>
                <a:lnTo>
                  <a:pt x="81826" y="3165"/>
                </a:lnTo>
                <a:lnTo>
                  <a:pt x="84215" y="3165"/>
                </a:lnTo>
                <a:close/>
                <a:moveTo>
                  <a:pt x="84215" y="8092"/>
                </a:moveTo>
                <a:lnTo>
                  <a:pt x="81826" y="8092"/>
                </a:lnTo>
                <a:lnTo>
                  <a:pt x="81826" y="5703"/>
                </a:lnTo>
                <a:lnTo>
                  <a:pt x="84215" y="5703"/>
                </a:lnTo>
                <a:close/>
                <a:moveTo>
                  <a:pt x="84215" y="10629"/>
                </a:moveTo>
                <a:lnTo>
                  <a:pt x="81826" y="10629"/>
                </a:lnTo>
                <a:lnTo>
                  <a:pt x="81826" y="8240"/>
                </a:lnTo>
                <a:lnTo>
                  <a:pt x="84215" y="8240"/>
                </a:lnTo>
                <a:close/>
                <a:moveTo>
                  <a:pt x="84215" y="13166"/>
                </a:moveTo>
                <a:lnTo>
                  <a:pt x="81826" y="13166"/>
                </a:lnTo>
                <a:lnTo>
                  <a:pt x="81826" y="10777"/>
                </a:lnTo>
                <a:lnTo>
                  <a:pt x="84215" y="10777"/>
                </a:lnTo>
                <a:close/>
                <a:moveTo>
                  <a:pt x="84215" y="15704"/>
                </a:moveTo>
                <a:lnTo>
                  <a:pt x="81826" y="15704"/>
                </a:lnTo>
                <a:lnTo>
                  <a:pt x="81826" y="13316"/>
                </a:lnTo>
                <a:lnTo>
                  <a:pt x="84215" y="13316"/>
                </a:lnTo>
                <a:close/>
                <a:moveTo>
                  <a:pt x="84215" y="18242"/>
                </a:moveTo>
                <a:lnTo>
                  <a:pt x="81826" y="18242"/>
                </a:lnTo>
                <a:lnTo>
                  <a:pt x="81826" y="15853"/>
                </a:lnTo>
                <a:lnTo>
                  <a:pt x="84215" y="15853"/>
                </a:lnTo>
                <a:close/>
                <a:moveTo>
                  <a:pt x="84215" y="20778"/>
                </a:moveTo>
                <a:lnTo>
                  <a:pt x="81826" y="20778"/>
                </a:lnTo>
                <a:lnTo>
                  <a:pt x="81826" y="18389"/>
                </a:lnTo>
                <a:lnTo>
                  <a:pt x="84215" y="18389"/>
                </a:lnTo>
                <a:close/>
                <a:moveTo>
                  <a:pt x="84215" y="23316"/>
                </a:moveTo>
                <a:lnTo>
                  <a:pt x="81826" y="23316"/>
                </a:lnTo>
                <a:lnTo>
                  <a:pt x="81826" y="20928"/>
                </a:lnTo>
                <a:lnTo>
                  <a:pt x="84215" y="20928"/>
                </a:lnTo>
                <a:close/>
                <a:moveTo>
                  <a:pt x="84215" y="25854"/>
                </a:moveTo>
                <a:lnTo>
                  <a:pt x="81826" y="25854"/>
                </a:lnTo>
                <a:lnTo>
                  <a:pt x="81826" y="23465"/>
                </a:lnTo>
                <a:lnTo>
                  <a:pt x="84215" y="23465"/>
                </a:lnTo>
                <a:close/>
                <a:moveTo>
                  <a:pt x="84215" y="28391"/>
                </a:moveTo>
                <a:lnTo>
                  <a:pt x="81826" y="28391"/>
                </a:lnTo>
                <a:lnTo>
                  <a:pt x="81826" y="26002"/>
                </a:lnTo>
                <a:lnTo>
                  <a:pt x="84215" y="26002"/>
                </a:lnTo>
                <a:close/>
                <a:moveTo>
                  <a:pt x="84215" y="30928"/>
                </a:moveTo>
                <a:lnTo>
                  <a:pt x="81826" y="30928"/>
                </a:lnTo>
                <a:lnTo>
                  <a:pt x="81826" y="28540"/>
                </a:lnTo>
                <a:lnTo>
                  <a:pt x="84215" y="28540"/>
                </a:lnTo>
                <a:close/>
                <a:moveTo>
                  <a:pt x="84215" y="33466"/>
                </a:moveTo>
                <a:lnTo>
                  <a:pt x="81826" y="33466"/>
                </a:lnTo>
                <a:lnTo>
                  <a:pt x="81826" y="31077"/>
                </a:lnTo>
                <a:lnTo>
                  <a:pt x="84215" y="31077"/>
                </a:lnTo>
                <a:close/>
                <a:moveTo>
                  <a:pt x="84215" y="36003"/>
                </a:moveTo>
                <a:lnTo>
                  <a:pt x="81826" y="36003"/>
                </a:lnTo>
                <a:lnTo>
                  <a:pt x="81826" y="33614"/>
                </a:lnTo>
                <a:lnTo>
                  <a:pt x="84215" y="33614"/>
                </a:lnTo>
                <a:close/>
                <a:moveTo>
                  <a:pt x="84215" y="38540"/>
                </a:moveTo>
                <a:lnTo>
                  <a:pt x="81826" y="38540"/>
                </a:lnTo>
                <a:lnTo>
                  <a:pt x="81826" y="36152"/>
                </a:lnTo>
                <a:lnTo>
                  <a:pt x="84215" y="36152"/>
                </a:lnTo>
                <a:close/>
                <a:moveTo>
                  <a:pt x="84215" y="41079"/>
                </a:moveTo>
                <a:lnTo>
                  <a:pt x="81826" y="41079"/>
                </a:lnTo>
                <a:lnTo>
                  <a:pt x="81826" y="38690"/>
                </a:lnTo>
                <a:lnTo>
                  <a:pt x="84215" y="38690"/>
                </a:lnTo>
                <a:close/>
                <a:moveTo>
                  <a:pt x="84215" y="43616"/>
                </a:moveTo>
                <a:lnTo>
                  <a:pt x="81826" y="43616"/>
                </a:lnTo>
                <a:lnTo>
                  <a:pt x="81826" y="41226"/>
                </a:lnTo>
                <a:lnTo>
                  <a:pt x="84215" y="41226"/>
                </a:lnTo>
                <a:close/>
                <a:moveTo>
                  <a:pt x="84215" y="46152"/>
                </a:moveTo>
                <a:lnTo>
                  <a:pt x="81826" y="46152"/>
                </a:lnTo>
                <a:lnTo>
                  <a:pt x="81826" y="43764"/>
                </a:lnTo>
                <a:lnTo>
                  <a:pt x="84215" y="43764"/>
                </a:lnTo>
                <a:close/>
                <a:moveTo>
                  <a:pt x="84215" y="48691"/>
                </a:moveTo>
                <a:lnTo>
                  <a:pt x="81826" y="48691"/>
                </a:lnTo>
                <a:lnTo>
                  <a:pt x="81826" y="46302"/>
                </a:lnTo>
                <a:lnTo>
                  <a:pt x="84215" y="46302"/>
                </a:lnTo>
                <a:close/>
                <a:moveTo>
                  <a:pt x="84215" y="51228"/>
                </a:moveTo>
                <a:lnTo>
                  <a:pt x="81826" y="51228"/>
                </a:lnTo>
                <a:lnTo>
                  <a:pt x="81826" y="48839"/>
                </a:lnTo>
                <a:lnTo>
                  <a:pt x="84215" y="48839"/>
                </a:lnTo>
                <a:close/>
                <a:moveTo>
                  <a:pt x="84215" y="53765"/>
                </a:moveTo>
                <a:lnTo>
                  <a:pt x="81826" y="53765"/>
                </a:lnTo>
                <a:lnTo>
                  <a:pt x="81826" y="51376"/>
                </a:lnTo>
                <a:lnTo>
                  <a:pt x="84215" y="51376"/>
                </a:lnTo>
                <a:close/>
                <a:moveTo>
                  <a:pt x="84215" y="56303"/>
                </a:moveTo>
                <a:lnTo>
                  <a:pt x="81826" y="56303"/>
                </a:lnTo>
                <a:lnTo>
                  <a:pt x="81826" y="53914"/>
                </a:lnTo>
                <a:lnTo>
                  <a:pt x="84215" y="53914"/>
                </a:lnTo>
                <a:close/>
                <a:moveTo>
                  <a:pt x="84215" y="58840"/>
                </a:moveTo>
                <a:lnTo>
                  <a:pt x="81826" y="58840"/>
                </a:lnTo>
                <a:lnTo>
                  <a:pt x="81826" y="56451"/>
                </a:lnTo>
                <a:lnTo>
                  <a:pt x="84215" y="56451"/>
                </a:lnTo>
                <a:close/>
                <a:moveTo>
                  <a:pt x="81677" y="5554"/>
                </a:moveTo>
                <a:lnTo>
                  <a:pt x="79288" y="5554"/>
                </a:lnTo>
                <a:lnTo>
                  <a:pt x="79288" y="3165"/>
                </a:lnTo>
                <a:lnTo>
                  <a:pt x="81677" y="3165"/>
                </a:lnTo>
                <a:close/>
                <a:moveTo>
                  <a:pt x="81677" y="8092"/>
                </a:moveTo>
                <a:lnTo>
                  <a:pt x="79288" y="8092"/>
                </a:lnTo>
                <a:lnTo>
                  <a:pt x="79288" y="5703"/>
                </a:lnTo>
                <a:lnTo>
                  <a:pt x="81677" y="5703"/>
                </a:lnTo>
                <a:close/>
                <a:moveTo>
                  <a:pt x="81677" y="10629"/>
                </a:moveTo>
                <a:lnTo>
                  <a:pt x="79288" y="10629"/>
                </a:lnTo>
                <a:lnTo>
                  <a:pt x="79288" y="8240"/>
                </a:lnTo>
                <a:lnTo>
                  <a:pt x="81677" y="8240"/>
                </a:lnTo>
                <a:close/>
                <a:moveTo>
                  <a:pt x="81677" y="13166"/>
                </a:moveTo>
                <a:lnTo>
                  <a:pt x="79288" y="13166"/>
                </a:lnTo>
                <a:lnTo>
                  <a:pt x="79288" y="10777"/>
                </a:lnTo>
                <a:lnTo>
                  <a:pt x="81677" y="10777"/>
                </a:lnTo>
                <a:close/>
                <a:moveTo>
                  <a:pt x="81677" y="15704"/>
                </a:moveTo>
                <a:lnTo>
                  <a:pt x="79288" y="15704"/>
                </a:lnTo>
                <a:lnTo>
                  <a:pt x="79288" y="13316"/>
                </a:lnTo>
                <a:lnTo>
                  <a:pt x="81677" y="13316"/>
                </a:lnTo>
                <a:close/>
                <a:moveTo>
                  <a:pt x="81677" y="18242"/>
                </a:moveTo>
                <a:lnTo>
                  <a:pt x="79288" y="18242"/>
                </a:lnTo>
                <a:lnTo>
                  <a:pt x="79288" y="15853"/>
                </a:lnTo>
                <a:lnTo>
                  <a:pt x="81677" y="15853"/>
                </a:lnTo>
                <a:close/>
                <a:moveTo>
                  <a:pt x="81677" y="20778"/>
                </a:moveTo>
                <a:lnTo>
                  <a:pt x="79288" y="20778"/>
                </a:lnTo>
                <a:lnTo>
                  <a:pt x="79288" y="18389"/>
                </a:lnTo>
                <a:lnTo>
                  <a:pt x="81677" y="18389"/>
                </a:lnTo>
                <a:close/>
                <a:moveTo>
                  <a:pt x="81677" y="23316"/>
                </a:moveTo>
                <a:lnTo>
                  <a:pt x="79288" y="23316"/>
                </a:lnTo>
                <a:lnTo>
                  <a:pt x="79288" y="20928"/>
                </a:lnTo>
                <a:lnTo>
                  <a:pt x="81677" y="20928"/>
                </a:lnTo>
                <a:close/>
                <a:moveTo>
                  <a:pt x="81677" y="25854"/>
                </a:moveTo>
                <a:lnTo>
                  <a:pt x="79288" y="25854"/>
                </a:lnTo>
                <a:lnTo>
                  <a:pt x="79288" y="23465"/>
                </a:lnTo>
                <a:lnTo>
                  <a:pt x="81677" y="23465"/>
                </a:lnTo>
                <a:close/>
                <a:moveTo>
                  <a:pt x="81677" y="28391"/>
                </a:moveTo>
                <a:lnTo>
                  <a:pt x="79288" y="28391"/>
                </a:lnTo>
                <a:lnTo>
                  <a:pt x="79288" y="26002"/>
                </a:lnTo>
                <a:lnTo>
                  <a:pt x="81677" y="26002"/>
                </a:lnTo>
                <a:close/>
                <a:moveTo>
                  <a:pt x="81677" y="30928"/>
                </a:moveTo>
                <a:lnTo>
                  <a:pt x="79288" y="30928"/>
                </a:lnTo>
                <a:lnTo>
                  <a:pt x="79288" y="28540"/>
                </a:lnTo>
                <a:lnTo>
                  <a:pt x="81677" y="28540"/>
                </a:lnTo>
                <a:close/>
                <a:moveTo>
                  <a:pt x="81677" y="33466"/>
                </a:moveTo>
                <a:lnTo>
                  <a:pt x="79288" y="33466"/>
                </a:lnTo>
                <a:lnTo>
                  <a:pt x="79288" y="31077"/>
                </a:lnTo>
                <a:lnTo>
                  <a:pt x="81677" y="31077"/>
                </a:lnTo>
                <a:close/>
                <a:moveTo>
                  <a:pt x="81677" y="36003"/>
                </a:moveTo>
                <a:lnTo>
                  <a:pt x="79288" y="36003"/>
                </a:lnTo>
                <a:lnTo>
                  <a:pt x="79288" y="33614"/>
                </a:lnTo>
                <a:lnTo>
                  <a:pt x="81677" y="33614"/>
                </a:lnTo>
                <a:close/>
                <a:moveTo>
                  <a:pt x="81677" y="38540"/>
                </a:moveTo>
                <a:lnTo>
                  <a:pt x="79288" y="38540"/>
                </a:lnTo>
                <a:lnTo>
                  <a:pt x="79288" y="36152"/>
                </a:lnTo>
                <a:lnTo>
                  <a:pt x="81677" y="36152"/>
                </a:lnTo>
                <a:close/>
                <a:moveTo>
                  <a:pt x="81677" y="41079"/>
                </a:moveTo>
                <a:lnTo>
                  <a:pt x="79288" y="41079"/>
                </a:lnTo>
                <a:lnTo>
                  <a:pt x="79288" y="38690"/>
                </a:lnTo>
                <a:lnTo>
                  <a:pt x="81677" y="38690"/>
                </a:lnTo>
                <a:close/>
                <a:moveTo>
                  <a:pt x="81677" y="43616"/>
                </a:moveTo>
                <a:lnTo>
                  <a:pt x="79288" y="43616"/>
                </a:lnTo>
                <a:lnTo>
                  <a:pt x="79288" y="41226"/>
                </a:lnTo>
                <a:lnTo>
                  <a:pt x="81677" y="41226"/>
                </a:lnTo>
                <a:close/>
                <a:moveTo>
                  <a:pt x="81677" y="46152"/>
                </a:moveTo>
                <a:lnTo>
                  <a:pt x="79288" y="46152"/>
                </a:lnTo>
                <a:lnTo>
                  <a:pt x="79288" y="43764"/>
                </a:lnTo>
                <a:lnTo>
                  <a:pt x="81677" y="43764"/>
                </a:lnTo>
                <a:close/>
                <a:moveTo>
                  <a:pt x="81677" y="48691"/>
                </a:moveTo>
                <a:lnTo>
                  <a:pt x="79288" y="48691"/>
                </a:lnTo>
                <a:lnTo>
                  <a:pt x="79288" y="46302"/>
                </a:lnTo>
                <a:lnTo>
                  <a:pt x="81677" y="46302"/>
                </a:lnTo>
                <a:close/>
                <a:moveTo>
                  <a:pt x="81677" y="51228"/>
                </a:moveTo>
                <a:lnTo>
                  <a:pt x="79288" y="51228"/>
                </a:lnTo>
                <a:lnTo>
                  <a:pt x="79288" y="48839"/>
                </a:lnTo>
                <a:lnTo>
                  <a:pt x="81677" y="48839"/>
                </a:lnTo>
                <a:close/>
                <a:moveTo>
                  <a:pt x="81677" y="53765"/>
                </a:moveTo>
                <a:lnTo>
                  <a:pt x="79288" y="53765"/>
                </a:lnTo>
                <a:lnTo>
                  <a:pt x="79288" y="51376"/>
                </a:lnTo>
                <a:lnTo>
                  <a:pt x="81677" y="51376"/>
                </a:lnTo>
                <a:close/>
                <a:moveTo>
                  <a:pt x="81677" y="56303"/>
                </a:moveTo>
                <a:lnTo>
                  <a:pt x="79288" y="56303"/>
                </a:lnTo>
                <a:lnTo>
                  <a:pt x="79288" y="53914"/>
                </a:lnTo>
                <a:lnTo>
                  <a:pt x="81677" y="53914"/>
                </a:lnTo>
                <a:close/>
                <a:moveTo>
                  <a:pt x="81677" y="58840"/>
                </a:moveTo>
                <a:lnTo>
                  <a:pt x="79288" y="58840"/>
                </a:lnTo>
                <a:lnTo>
                  <a:pt x="79288" y="56451"/>
                </a:lnTo>
                <a:lnTo>
                  <a:pt x="81677" y="56451"/>
                </a:lnTo>
                <a:close/>
                <a:moveTo>
                  <a:pt x="79139" y="5554"/>
                </a:moveTo>
                <a:lnTo>
                  <a:pt x="76751" y="5554"/>
                </a:lnTo>
                <a:lnTo>
                  <a:pt x="76751" y="3165"/>
                </a:lnTo>
                <a:lnTo>
                  <a:pt x="79139" y="3165"/>
                </a:lnTo>
                <a:close/>
                <a:moveTo>
                  <a:pt x="79139" y="8092"/>
                </a:moveTo>
                <a:lnTo>
                  <a:pt x="76751" y="8092"/>
                </a:lnTo>
                <a:lnTo>
                  <a:pt x="76751" y="5703"/>
                </a:lnTo>
                <a:lnTo>
                  <a:pt x="79139" y="5703"/>
                </a:lnTo>
                <a:close/>
                <a:moveTo>
                  <a:pt x="79139" y="10629"/>
                </a:moveTo>
                <a:lnTo>
                  <a:pt x="76751" y="10629"/>
                </a:lnTo>
                <a:lnTo>
                  <a:pt x="76751" y="8240"/>
                </a:lnTo>
                <a:lnTo>
                  <a:pt x="79139" y="8240"/>
                </a:lnTo>
                <a:close/>
                <a:moveTo>
                  <a:pt x="79139" y="13166"/>
                </a:moveTo>
                <a:lnTo>
                  <a:pt x="76751" y="13166"/>
                </a:lnTo>
                <a:lnTo>
                  <a:pt x="76751" y="10777"/>
                </a:lnTo>
                <a:lnTo>
                  <a:pt x="79139" y="10777"/>
                </a:lnTo>
                <a:close/>
                <a:moveTo>
                  <a:pt x="79139" y="15704"/>
                </a:moveTo>
                <a:lnTo>
                  <a:pt x="76751" y="15704"/>
                </a:lnTo>
                <a:lnTo>
                  <a:pt x="76751" y="13316"/>
                </a:lnTo>
                <a:lnTo>
                  <a:pt x="79139" y="13316"/>
                </a:lnTo>
                <a:close/>
                <a:moveTo>
                  <a:pt x="79139" y="18242"/>
                </a:moveTo>
                <a:lnTo>
                  <a:pt x="76751" y="18242"/>
                </a:lnTo>
                <a:lnTo>
                  <a:pt x="76751" y="15853"/>
                </a:lnTo>
                <a:lnTo>
                  <a:pt x="79139" y="15853"/>
                </a:lnTo>
                <a:close/>
                <a:moveTo>
                  <a:pt x="79139" y="20778"/>
                </a:moveTo>
                <a:lnTo>
                  <a:pt x="76751" y="20778"/>
                </a:lnTo>
                <a:lnTo>
                  <a:pt x="76751" y="18389"/>
                </a:lnTo>
                <a:lnTo>
                  <a:pt x="79139" y="18389"/>
                </a:lnTo>
                <a:close/>
                <a:moveTo>
                  <a:pt x="79139" y="23316"/>
                </a:moveTo>
                <a:lnTo>
                  <a:pt x="76751" y="23316"/>
                </a:lnTo>
                <a:lnTo>
                  <a:pt x="76751" y="20928"/>
                </a:lnTo>
                <a:lnTo>
                  <a:pt x="79139" y="20928"/>
                </a:lnTo>
                <a:close/>
                <a:moveTo>
                  <a:pt x="79139" y="25854"/>
                </a:moveTo>
                <a:lnTo>
                  <a:pt x="76751" y="25854"/>
                </a:lnTo>
                <a:lnTo>
                  <a:pt x="76751" y="23465"/>
                </a:lnTo>
                <a:lnTo>
                  <a:pt x="79139" y="23465"/>
                </a:lnTo>
                <a:close/>
                <a:moveTo>
                  <a:pt x="79139" y="28391"/>
                </a:moveTo>
                <a:lnTo>
                  <a:pt x="76751" y="28391"/>
                </a:lnTo>
                <a:lnTo>
                  <a:pt x="76751" y="26002"/>
                </a:lnTo>
                <a:lnTo>
                  <a:pt x="79139" y="26002"/>
                </a:lnTo>
                <a:close/>
                <a:moveTo>
                  <a:pt x="79139" y="30928"/>
                </a:moveTo>
                <a:lnTo>
                  <a:pt x="76751" y="30928"/>
                </a:lnTo>
                <a:lnTo>
                  <a:pt x="76751" y="28540"/>
                </a:lnTo>
                <a:lnTo>
                  <a:pt x="79139" y="28540"/>
                </a:lnTo>
                <a:close/>
                <a:moveTo>
                  <a:pt x="79139" y="33466"/>
                </a:moveTo>
                <a:lnTo>
                  <a:pt x="76751" y="33466"/>
                </a:lnTo>
                <a:lnTo>
                  <a:pt x="76751" y="31077"/>
                </a:lnTo>
                <a:lnTo>
                  <a:pt x="79139" y="31077"/>
                </a:lnTo>
                <a:close/>
                <a:moveTo>
                  <a:pt x="79139" y="36003"/>
                </a:moveTo>
                <a:lnTo>
                  <a:pt x="76751" y="36003"/>
                </a:lnTo>
                <a:lnTo>
                  <a:pt x="76751" y="33614"/>
                </a:lnTo>
                <a:lnTo>
                  <a:pt x="79139" y="33614"/>
                </a:lnTo>
                <a:close/>
                <a:moveTo>
                  <a:pt x="79139" y="38540"/>
                </a:moveTo>
                <a:lnTo>
                  <a:pt x="76751" y="38540"/>
                </a:lnTo>
                <a:lnTo>
                  <a:pt x="76751" y="36152"/>
                </a:lnTo>
                <a:lnTo>
                  <a:pt x="79139" y="36152"/>
                </a:lnTo>
                <a:close/>
                <a:moveTo>
                  <a:pt x="79139" y="41079"/>
                </a:moveTo>
                <a:lnTo>
                  <a:pt x="76751" y="41079"/>
                </a:lnTo>
                <a:lnTo>
                  <a:pt x="76751" y="38690"/>
                </a:lnTo>
                <a:lnTo>
                  <a:pt x="79139" y="38690"/>
                </a:lnTo>
                <a:close/>
                <a:moveTo>
                  <a:pt x="79139" y="43616"/>
                </a:moveTo>
                <a:lnTo>
                  <a:pt x="76751" y="43616"/>
                </a:lnTo>
                <a:lnTo>
                  <a:pt x="76751" y="41226"/>
                </a:lnTo>
                <a:lnTo>
                  <a:pt x="79139" y="41226"/>
                </a:lnTo>
                <a:close/>
                <a:moveTo>
                  <a:pt x="79139" y="46152"/>
                </a:moveTo>
                <a:lnTo>
                  <a:pt x="76751" y="46152"/>
                </a:lnTo>
                <a:lnTo>
                  <a:pt x="76751" y="43764"/>
                </a:lnTo>
                <a:lnTo>
                  <a:pt x="79139" y="43764"/>
                </a:lnTo>
                <a:close/>
                <a:moveTo>
                  <a:pt x="79139" y="48691"/>
                </a:moveTo>
                <a:lnTo>
                  <a:pt x="76751" y="48691"/>
                </a:lnTo>
                <a:lnTo>
                  <a:pt x="76751" y="46302"/>
                </a:lnTo>
                <a:lnTo>
                  <a:pt x="79139" y="46302"/>
                </a:lnTo>
                <a:close/>
                <a:moveTo>
                  <a:pt x="79139" y="51228"/>
                </a:moveTo>
                <a:lnTo>
                  <a:pt x="76751" y="51228"/>
                </a:lnTo>
                <a:lnTo>
                  <a:pt x="76751" y="48839"/>
                </a:lnTo>
                <a:lnTo>
                  <a:pt x="79139" y="48839"/>
                </a:lnTo>
                <a:close/>
                <a:moveTo>
                  <a:pt x="79139" y="53765"/>
                </a:moveTo>
                <a:lnTo>
                  <a:pt x="76751" y="53765"/>
                </a:lnTo>
                <a:lnTo>
                  <a:pt x="76751" y="51376"/>
                </a:lnTo>
                <a:lnTo>
                  <a:pt x="79139" y="51376"/>
                </a:lnTo>
                <a:close/>
                <a:moveTo>
                  <a:pt x="79139" y="56303"/>
                </a:moveTo>
                <a:lnTo>
                  <a:pt x="76751" y="56303"/>
                </a:lnTo>
                <a:lnTo>
                  <a:pt x="76751" y="53914"/>
                </a:lnTo>
                <a:lnTo>
                  <a:pt x="79139" y="53914"/>
                </a:lnTo>
                <a:close/>
                <a:moveTo>
                  <a:pt x="79139" y="58840"/>
                </a:moveTo>
                <a:lnTo>
                  <a:pt x="76751" y="58840"/>
                </a:lnTo>
                <a:lnTo>
                  <a:pt x="76751" y="56451"/>
                </a:lnTo>
                <a:lnTo>
                  <a:pt x="79139" y="56451"/>
                </a:lnTo>
                <a:close/>
                <a:moveTo>
                  <a:pt x="76603" y="5554"/>
                </a:moveTo>
                <a:lnTo>
                  <a:pt x="74214" y="5554"/>
                </a:lnTo>
                <a:lnTo>
                  <a:pt x="74214" y="3165"/>
                </a:lnTo>
                <a:lnTo>
                  <a:pt x="76603" y="3165"/>
                </a:lnTo>
                <a:close/>
                <a:moveTo>
                  <a:pt x="76603" y="8092"/>
                </a:moveTo>
                <a:lnTo>
                  <a:pt x="74214" y="8092"/>
                </a:lnTo>
                <a:lnTo>
                  <a:pt x="74214" y="5703"/>
                </a:lnTo>
                <a:lnTo>
                  <a:pt x="76603" y="5703"/>
                </a:lnTo>
                <a:close/>
                <a:moveTo>
                  <a:pt x="76603" y="10629"/>
                </a:moveTo>
                <a:lnTo>
                  <a:pt x="74214" y="10629"/>
                </a:lnTo>
                <a:lnTo>
                  <a:pt x="74214" y="8240"/>
                </a:lnTo>
                <a:lnTo>
                  <a:pt x="76603" y="8240"/>
                </a:lnTo>
                <a:close/>
                <a:moveTo>
                  <a:pt x="76603" y="13166"/>
                </a:moveTo>
                <a:lnTo>
                  <a:pt x="74214" y="13166"/>
                </a:lnTo>
                <a:lnTo>
                  <a:pt x="74214" y="10777"/>
                </a:lnTo>
                <a:lnTo>
                  <a:pt x="76603" y="10777"/>
                </a:lnTo>
                <a:close/>
                <a:moveTo>
                  <a:pt x="76603" y="15704"/>
                </a:moveTo>
                <a:lnTo>
                  <a:pt x="74214" y="15704"/>
                </a:lnTo>
                <a:lnTo>
                  <a:pt x="74214" y="13316"/>
                </a:lnTo>
                <a:lnTo>
                  <a:pt x="76603" y="13316"/>
                </a:lnTo>
                <a:close/>
                <a:moveTo>
                  <a:pt x="76603" y="18242"/>
                </a:moveTo>
                <a:lnTo>
                  <a:pt x="74214" y="18242"/>
                </a:lnTo>
                <a:lnTo>
                  <a:pt x="74214" y="15853"/>
                </a:lnTo>
                <a:lnTo>
                  <a:pt x="76603" y="15853"/>
                </a:lnTo>
                <a:close/>
                <a:moveTo>
                  <a:pt x="76603" y="20778"/>
                </a:moveTo>
                <a:lnTo>
                  <a:pt x="74214" y="20778"/>
                </a:lnTo>
                <a:lnTo>
                  <a:pt x="74214" y="18389"/>
                </a:lnTo>
                <a:lnTo>
                  <a:pt x="76603" y="18389"/>
                </a:lnTo>
                <a:close/>
                <a:moveTo>
                  <a:pt x="76603" y="23316"/>
                </a:moveTo>
                <a:lnTo>
                  <a:pt x="74214" y="23316"/>
                </a:lnTo>
                <a:lnTo>
                  <a:pt x="74214" y="20928"/>
                </a:lnTo>
                <a:lnTo>
                  <a:pt x="76603" y="20928"/>
                </a:lnTo>
                <a:close/>
                <a:moveTo>
                  <a:pt x="76603" y="25854"/>
                </a:moveTo>
                <a:lnTo>
                  <a:pt x="74214" y="25854"/>
                </a:lnTo>
                <a:lnTo>
                  <a:pt x="74214" y="23465"/>
                </a:lnTo>
                <a:lnTo>
                  <a:pt x="76603" y="23465"/>
                </a:lnTo>
                <a:close/>
                <a:moveTo>
                  <a:pt x="76603" y="28391"/>
                </a:moveTo>
                <a:lnTo>
                  <a:pt x="74214" y="28391"/>
                </a:lnTo>
                <a:lnTo>
                  <a:pt x="74214" y="26002"/>
                </a:lnTo>
                <a:lnTo>
                  <a:pt x="76603" y="26002"/>
                </a:lnTo>
                <a:close/>
                <a:moveTo>
                  <a:pt x="76603" y="30928"/>
                </a:moveTo>
                <a:lnTo>
                  <a:pt x="74214" y="30928"/>
                </a:lnTo>
                <a:lnTo>
                  <a:pt x="74214" y="28540"/>
                </a:lnTo>
                <a:lnTo>
                  <a:pt x="76603" y="28540"/>
                </a:lnTo>
                <a:close/>
                <a:moveTo>
                  <a:pt x="76603" y="33466"/>
                </a:moveTo>
                <a:lnTo>
                  <a:pt x="74214" y="33466"/>
                </a:lnTo>
                <a:lnTo>
                  <a:pt x="74214" y="31077"/>
                </a:lnTo>
                <a:lnTo>
                  <a:pt x="76603" y="31077"/>
                </a:lnTo>
                <a:close/>
                <a:moveTo>
                  <a:pt x="76603" y="36003"/>
                </a:moveTo>
                <a:lnTo>
                  <a:pt x="74214" y="36003"/>
                </a:lnTo>
                <a:lnTo>
                  <a:pt x="74214" y="33614"/>
                </a:lnTo>
                <a:lnTo>
                  <a:pt x="76603" y="33614"/>
                </a:lnTo>
                <a:close/>
                <a:moveTo>
                  <a:pt x="76603" y="38540"/>
                </a:moveTo>
                <a:lnTo>
                  <a:pt x="74214" y="38540"/>
                </a:lnTo>
                <a:lnTo>
                  <a:pt x="74214" y="36152"/>
                </a:lnTo>
                <a:lnTo>
                  <a:pt x="76603" y="36152"/>
                </a:lnTo>
                <a:close/>
                <a:moveTo>
                  <a:pt x="76603" y="41079"/>
                </a:moveTo>
                <a:lnTo>
                  <a:pt x="74214" y="41079"/>
                </a:lnTo>
                <a:lnTo>
                  <a:pt x="74214" y="38690"/>
                </a:lnTo>
                <a:lnTo>
                  <a:pt x="76603" y="38690"/>
                </a:lnTo>
                <a:close/>
                <a:moveTo>
                  <a:pt x="76603" y="43616"/>
                </a:moveTo>
                <a:lnTo>
                  <a:pt x="74214" y="43616"/>
                </a:lnTo>
                <a:lnTo>
                  <a:pt x="74214" y="41226"/>
                </a:lnTo>
                <a:lnTo>
                  <a:pt x="76603" y="41226"/>
                </a:lnTo>
                <a:close/>
                <a:moveTo>
                  <a:pt x="76603" y="46152"/>
                </a:moveTo>
                <a:lnTo>
                  <a:pt x="74214" y="46152"/>
                </a:lnTo>
                <a:lnTo>
                  <a:pt x="74214" y="43764"/>
                </a:lnTo>
                <a:lnTo>
                  <a:pt x="76603" y="43764"/>
                </a:lnTo>
                <a:close/>
                <a:moveTo>
                  <a:pt x="76603" y="48691"/>
                </a:moveTo>
                <a:lnTo>
                  <a:pt x="74214" y="48691"/>
                </a:lnTo>
                <a:lnTo>
                  <a:pt x="74214" y="46302"/>
                </a:lnTo>
                <a:lnTo>
                  <a:pt x="76603" y="46302"/>
                </a:lnTo>
                <a:close/>
                <a:moveTo>
                  <a:pt x="76603" y="51228"/>
                </a:moveTo>
                <a:lnTo>
                  <a:pt x="74214" y="51228"/>
                </a:lnTo>
                <a:lnTo>
                  <a:pt x="74214" y="48839"/>
                </a:lnTo>
                <a:lnTo>
                  <a:pt x="76603" y="48839"/>
                </a:lnTo>
                <a:close/>
                <a:moveTo>
                  <a:pt x="76603" y="53765"/>
                </a:moveTo>
                <a:lnTo>
                  <a:pt x="74214" y="53765"/>
                </a:lnTo>
                <a:lnTo>
                  <a:pt x="74214" y="51376"/>
                </a:lnTo>
                <a:lnTo>
                  <a:pt x="76603" y="51376"/>
                </a:lnTo>
                <a:close/>
                <a:moveTo>
                  <a:pt x="76603" y="56303"/>
                </a:moveTo>
                <a:lnTo>
                  <a:pt x="74214" y="56303"/>
                </a:lnTo>
                <a:lnTo>
                  <a:pt x="74214" y="53914"/>
                </a:lnTo>
                <a:lnTo>
                  <a:pt x="76603" y="53914"/>
                </a:lnTo>
                <a:close/>
                <a:moveTo>
                  <a:pt x="76603" y="58840"/>
                </a:moveTo>
                <a:lnTo>
                  <a:pt x="74214" y="58840"/>
                </a:lnTo>
                <a:lnTo>
                  <a:pt x="74214" y="56451"/>
                </a:lnTo>
                <a:lnTo>
                  <a:pt x="76603" y="56451"/>
                </a:lnTo>
                <a:close/>
                <a:moveTo>
                  <a:pt x="74065" y="5554"/>
                </a:moveTo>
                <a:lnTo>
                  <a:pt x="71676" y="5554"/>
                </a:lnTo>
                <a:lnTo>
                  <a:pt x="71676" y="3165"/>
                </a:lnTo>
                <a:lnTo>
                  <a:pt x="74065" y="3165"/>
                </a:lnTo>
                <a:close/>
                <a:moveTo>
                  <a:pt x="74065" y="8092"/>
                </a:moveTo>
                <a:lnTo>
                  <a:pt x="71676" y="8092"/>
                </a:lnTo>
                <a:lnTo>
                  <a:pt x="71676" y="5703"/>
                </a:lnTo>
                <a:lnTo>
                  <a:pt x="74065" y="5703"/>
                </a:lnTo>
                <a:close/>
                <a:moveTo>
                  <a:pt x="74065" y="10629"/>
                </a:moveTo>
                <a:lnTo>
                  <a:pt x="71676" y="10629"/>
                </a:lnTo>
                <a:lnTo>
                  <a:pt x="71676" y="8240"/>
                </a:lnTo>
                <a:lnTo>
                  <a:pt x="74065" y="8240"/>
                </a:lnTo>
                <a:close/>
                <a:moveTo>
                  <a:pt x="74065" y="13166"/>
                </a:moveTo>
                <a:lnTo>
                  <a:pt x="71676" y="13166"/>
                </a:lnTo>
                <a:lnTo>
                  <a:pt x="71676" y="10777"/>
                </a:lnTo>
                <a:lnTo>
                  <a:pt x="74065" y="10777"/>
                </a:lnTo>
                <a:close/>
                <a:moveTo>
                  <a:pt x="74065" y="15704"/>
                </a:moveTo>
                <a:lnTo>
                  <a:pt x="71676" y="15704"/>
                </a:lnTo>
                <a:lnTo>
                  <a:pt x="71676" y="13316"/>
                </a:lnTo>
                <a:lnTo>
                  <a:pt x="74065" y="13316"/>
                </a:lnTo>
                <a:close/>
                <a:moveTo>
                  <a:pt x="74065" y="18242"/>
                </a:moveTo>
                <a:lnTo>
                  <a:pt x="71676" y="18242"/>
                </a:lnTo>
                <a:lnTo>
                  <a:pt x="71676" y="15853"/>
                </a:lnTo>
                <a:lnTo>
                  <a:pt x="74065" y="15853"/>
                </a:lnTo>
                <a:close/>
                <a:moveTo>
                  <a:pt x="74065" y="20778"/>
                </a:moveTo>
                <a:lnTo>
                  <a:pt x="71676" y="20778"/>
                </a:lnTo>
                <a:lnTo>
                  <a:pt x="71676" y="18389"/>
                </a:lnTo>
                <a:lnTo>
                  <a:pt x="74065" y="18389"/>
                </a:lnTo>
                <a:close/>
                <a:moveTo>
                  <a:pt x="74065" y="23316"/>
                </a:moveTo>
                <a:lnTo>
                  <a:pt x="71676" y="23316"/>
                </a:lnTo>
                <a:lnTo>
                  <a:pt x="71676" y="20928"/>
                </a:lnTo>
                <a:lnTo>
                  <a:pt x="74065" y="20928"/>
                </a:lnTo>
                <a:close/>
                <a:moveTo>
                  <a:pt x="74065" y="25854"/>
                </a:moveTo>
                <a:lnTo>
                  <a:pt x="71676" y="25854"/>
                </a:lnTo>
                <a:lnTo>
                  <a:pt x="71676" y="23465"/>
                </a:lnTo>
                <a:lnTo>
                  <a:pt x="74065" y="23465"/>
                </a:lnTo>
                <a:close/>
                <a:moveTo>
                  <a:pt x="74065" y="28391"/>
                </a:moveTo>
                <a:lnTo>
                  <a:pt x="71676" y="28391"/>
                </a:lnTo>
                <a:lnTo>
                  <a:pt x="71676" y="26002"/>
                </a:lnTo>
                <a:lnTo>
                  <a:pt x="74065" y="26002"/>
                </a:lnTo>
                <a:close/>
                <a:moveTo>
                  <a:pt x="74065" y="30928"/>
                </a:moveTo>
                <a:lnTo>
                  <a:pt x="71676" y="30928"/>
                </a:lnTo>
                <a:lnTo>
                  <a:pt x="71676" y="28540"/>
                </a:lnTo>
                <a:lnTo>
                  <a:pt x="74065" y="28540"/>
                </a:lnTo>
                <a:close/>
                <a:moveTo>
                  <a:pt x="74065" y="33466"/>
                </a:moveTo>
                <a:lnTo>
                  <a:pt x="71676" y="33466"/>
                </a:lnTo>
                <a:lnTo>
                  <a:pt x="71676" y="31077"/>
                </a:lnTo>
                <a:lnTo>
                  <a:pt x="74065" y="31077"/>
                </a:lnTo>
                <a:close/>
                <a:moveTo>
                  <a:pt x="74065" y="36003"/>
                </a:moveTo>
                <a:lnTo>
                  <a:pt x="71676" y="36003"/>
                </a:lnTo>
                <a:lnTo>
                  <a:pt x="71676" y="33614"/>
                </a:lnTo>
                <a:lnTo>
                  <a:pt x="74065" y="33614"/>
                </a:lnTo>
                <a:close/>
                <a:moveTo>
                  <a:pt x="74065" y="38540"/>
                </a:moveTo>
                <a:lnTo>
                  <a:pt x="71676" y="38540"/>
                </a:lnTo>
                <a:lnTo>
                  <a:pt x="71676" y="36152"/>
                </a:lnTo>
                <a:lnTo>
                  <a:pt x="74065" y="36152"/>
                </a:lnTo>
                <a:close/>
                <a:moveTo>
                  <a:pt x="74065" y="41079"/>
                </a:moveTo>
                <a:lnTo>
                  <a:pt x="71676" y="41079"/>
                </a:lnTo>
                <a:lnTo>
                  <a:pt x="71676" y="38690"/>
                </a:lnTo>
                <a:lnTo>
                  <a:pt x="74065" y="38690"/>
                </a:lnTo>
                <a:close/>
                <a:moveTo>
                  <a:pt x="74065" y="43616"/>
                </a:moveTo>
                <a:lnTo>
                  <a:pt x="71676" y="43616"/>
                </a:lnTo>
                <a:lnTo>
                  <a:pt x="71676" y="41226"/>
                </a:lnTo>
                <a:lnTo>
                  <a:pt x="74065" y="41226"/>
                </a:lnTo>
                <a:close/>
                <a:moveTo>
                  <a:pt x="74065" y="46152"/>
                </a:moveTo>
                <a:lnTo>
                  <a:pt x="71676" y="46152"/>
                </a:lnTo>
                <a:lnTo>
                  <a:pt x="71676" y="43764"/>
                </a:lnTo>
                <a:lnTo>
                  <a:pt x="74065" y="43764"/>
                </a:lnTo>
                <a:close/>
                <a:moveTo>
                  <a:pt x="74065" y="48691"/>
                </a:moveTo>
                <a:lnTo>
                  <a:pt x="71676" y="48691"/>
                </a:lnTo>
                <a:lnTo>
                  <a:pt x="71676" y="46302"/>
                </a:lnTo>
                <a:lnTo>
                  <a:pt x="74065" y="46302"/>
                </a:lnTo>
                <a:close/>
                <a:moveTo>
                  <a:pt x="74065" y="51228"/>
                </a:moveTo>
                <a:lnTo>
                  <a:pt x="71676" y="51228"/>
                </a:lnTo>
                <a:lnTo>
                  <a:pt x="71676" y="48839"/>
                </a:lnTo>
                <a:lnTo>
                  <a:pt x="74065" y="48839"/>
                </a:lnTo>
                <a:close/>
                <a:moveTo>
                  <a:pt x="74065" y="53765"/>
                </a:moveTo>
                <a:lnTo>
                  <a:pt x="71676" y="53765"/>
                </a:lnTo>
                <a:lnTo>
                  <a:pt x="71676" y="51376"/>
                </a:lnTo>
                <a:lnTo>
                  <a:pt x="74065" y="51376"/>
                </a:lnTo>
                <a:close/>
                <a:moveTo>
                  <a:pt x="74065" y="56303"/>
                </a:moveTo>
                <a:lnTo>
                  <a:pt x="71676" y="56303"/>
                </a:lnTo>
                <a:lnTo>
                  <a:pt x="71676" y="53914"/>
                </a:lnTo>
                <a:lnTo>
                  <a:pt x="74065" y="53914"/>
                </a:lnTo>
                <a:close/>
                <a:moveTo>
                  <a:pt x="74065" y="58840"/>
                </a:moveTo>
                <a:lnTo>
                  <a:pt x="71676" y="58840"/>
                </a:lnTo>
                <a:lnTo>
                  <a:pt x="71676" y="56451"/>
                </a:lnTo>
                <a:lnTo>
                  <a:pt x="74065" y="56451"/>
                </a:lnTo>
                <a:close/>
                <a:moveTo>
                  <a:pt x="71527" y="5554"/>
                </a:moveTo>
                <a:lnTo>
                  <a:pt x="69139" y="5554"/>
                </a:lnTo>
                <a:lnTo>
                  <a:pt x="69139" y="3165"/>
                </a:lnTo>
                <a:lnTo>
                  <a:pt x="71527" y="3165"/>
                </a:lnTo>
                <a:close/>
                <a:moveTo>
                  <a:pt x="71527" y="8092"/>
                </a:moveTo>
                <a:lnTo>
                  <a:pt x="69139" y="8092"/>
                </a:lnTo>
                <a:lnTo>
                  <a:pt x="69139" y="5703"/>
                </a:lnTo>
                <a:lnTo>
                  <a:pt x="71527" y="5703"/>
                </a:lnTo>
                <a:close/>
                <a:moveTo>
                  <a:pt x="71527" y="10629"/>
                </a:moveTo>
                <a:lnTo>
                  <a:pt x="69139" y="10629"/>
                </a:lnTo>
                <a:lnTo>
                  <a:pt x="69139" y="8240"/>
                </a:lnTo>
                <a:lnTo>
                  <a:pt x="71527" y="8240"/>
                </a:lnTo>
                <a:close/>
                <a:moveTo>
                  <a:pt x="71527" y="13166"/>
                </a:moveTo>
                <a:lnTo>
                  <a:pt x="69139" y="13166"/>
                </a:lnTo>
                <a:lnTo>
                  <a:pt x="69139" y="10777"/>
                </a:lnTo>
                <a:lnTo>
                  <a:pt x="71527" y="10777"/>
                </a:lnTo>
                <a:close/>
                <a:moveTo>
                  <a:pt x="71527" y="15704"/>
                </a:moveTo>
                <a:lnTo>
                  <a:pt x="69139" y="15704"/>
                </a:lnTo>
                <a:lnTo>
                  <a:pt x="69139" y="13316"/>
                </a:lnTo>
                <a:lnTo>
                  <a:pt x="71527" y="13316"/>
                </a:lnTo>
                <a:close/>
                <a:moveTo>
                  <a:pt x="71527" y="18242"/>
                </a:moveTo>
                <a:lnTo>
                  <a:pt x="69139" y="18242"/>
                </a:lnTo>
                <a:lnTo>
                  <a:pt x="69139" y="15853"/>
                </a:lnTo>
                <a:lnTo>
                  <a:pt x="71527" y="15853"/>
                </a:lnTo>
                <a:close/>
                <a:moveTo>
                  <a:pt x="71527" y="20778"/>
                </a:moveTo>
                <a:lnTo>
                  <a:pt x="69139" y="20778"/>
                </a:lnTo>
                <a:lnTo>
                  <a:pt x="69139" y="18389"/>
                </a:lnTo>
                <a:lnTo>
                  <a:pt x="71527" y="18389"/>
                </a:lnTo>
                <a:close/>
                <a:moveTo>
                  <a:pt x="71527" y="23316"/>
                </a:moveTo>
                <a:lnTo>
                  <a:pt x="69139" y="23316"/>
                </a:lnTo>
                <a:lnTo>
                  <a:pt x="69139" y="20928"/>
                </a:lnTo>
                <a:lnTo>
                  <a:pt x="71527" y="20928"/>
                </a:lnTo>
                <a:close/>
                <a:moveTo>
                  <a:pt x="71527" y="25854"/>
                </a:moveTo>
                <a:lnTo>
                  <a:pt x="69139" y="25854"/>
                </a:lnTo>
                <a:lnTo>
                  <a:pt x="69139" y="23465"/>
                </a:lnTo>
                <a:lnTo>
                  <a:pt x="71527" y="23465"/>
                </a:lnTo>
                <a:close/>
                <a:moveTo>
                  <a:pt x="71527" y="28391"/>
                </a:moveTo>
                <a:lnTo>
                  <a:pt x="69139" y="28391"/>
                </a:lnTo>
                <a:lnTo>
                  <a:pt x="69139" y="26002"/>
                </a:lnTo>
                <a:lnTo>
                  <a:pt x="71527" y="26002"/>
                </a:lnTo>
                <a:close/>
                <a:moveTo>
                  <a:pt x="71527" y="30928"/>
                </a:moveTo>
                <a:lnTo>
                  <a:pt x="69139" y="30928"/>
                </a:lnTo>
                <a:lnTo>
                  <a:pt x="69139" y="28540"/>
                </a:lnTo>
                <a:lnTo>
                  <a:pt x="71527" y="28540"/>
                </a:lnTo>
                <a:close/>
                <a:moveTo>
                  <a:pt x="71527" y="33466"/>
                </a:moveTo>
                <a:lnTo>
                  <a:pt x="69139" y="33466"/>
                </a:lnTo>
                <a:lnTo>
                  <a:pt x="69139" y="31077"/>
                </a:lnTo>
                <a:lnTo>
                  <a:pt x="71527" y="31077"/>
                </a:lnTo>
                <a:close/>
                <a:moveTo>
                  <a:pt x="71527" y="36003"/>
                </a:moveTo>
                <a:lnTo>
                  <a:pt x="69139" y="36003"/>
                </a:lnTo>
                <a:lnTo>
                  <a:pt x="69139" y="33614"/>
                </a:lnTo>
                <a:lnTo>
                  <a:pt x="71527" y="33614"/>
                </a:lnTo>
                <a:close/>
                <a:moveTo>
                  <a:pt x="71527" y="38540"/>
                </a:moveTo>
                <a:lnTo>
                  <a:pt x="69139" y="38540"/>
                </a:lnTo>
                <a:lnTo>
                  <a:pt x="69139" y="36152"/>
                </a:lnTo>
                <a:lnTo>
                  <a:pt x="71527" y="36152"/>
                </a:lnTo>
                <a:close/>
                <a:moveTo>
                  <a:pt x="71527" y="41079"/>
                </a:moveTo>
                <a:lnTo>
                  <a:pt x="69139" y="41079"/>
                </a:lnTo>
                <a:lnTo>
                  <a:pt x="69139" y="38690"/>
                </a:lnTo>
                <a:lnTo>
                  <a:pt x="71527" y="38690"/>
                </a:lnTo>
                <a:close/>
                <a:moveTo>
                  <a:pt x="71527" y="43616"/>
                </a:moveTo>
                <a:lnTo>
                  <a:pt x="69139" y="43616"/>
                </a:lnTo>
                <a:lnTo>
                  <a:pt x="69139" y="41226"/>
                </a:lnTo>
                <a:lnTo>
                  <a:pt x="71527" y="41226"/>
                </a:lnTo>
                <a:close/>
                <a:moveTo>
                  <a:pt x="71527" y="46152"/>
                </a:moveTo>
                <a:lnTo>
                  <a:pt x="69139" y="46152"/>
                </a:lnTo>
                <a:lnTo>
                  <a:pt x="69139" y="43764"/>
                </a:lnTo>
                <a:lnTo>
                  <a:pt x="71527" y="43764"/>
                </a:lnTo>
                <a:close/>
                <a:moveTo>
                  <a:pt x="71527" y="48691"/>
                </a:moveTo>
                <a:lnTo>
                  <a:pt x="69139" y="48691"/>
                </a:lnTo>
                <a:lnTo>
                  <a:pt x="69139" y="46302"/>
                </a:lnTo>
                <a:lnTo>
                  <a:pt x="71527" y="46302"/>
                </a:lnTo>
                <a:close/>
                <a:moveTo>
                  <a:pt x="71527" y="51228"/>
                </a:moveTo>
                <a:lnTo>
                  <a:pt x="69139" y="51228"/>
                </a:lnTo>
                <a:lnTo>
                  <a:pt x="69139" y="48839"/>
                </a:lnTo>
                <a:lnTo>
                  <a:pt x="71527" y="48839"/>
                </a:lnTo>
                <a:close/>
                <a:moveTo>
                  <a:pt x="71527" y="53765"/>
                </a:moveTo>
                <a:lnTo>
                  <a:pt x="69139" y="53765"/>
                </a:lnTo>
                <a:lnTo>
                  <a:pt x="69139" y="51376"/>
                </a:lnTo>
                <a:lnTo>
                  <a:pt x="71527" y="51376"/>
                </a:lnTo>
                <a:close/>
                <a:moveTo>
                  <a:pt x="71527" y="56303"/>
                </a:moveTo>
                <a:lnTo>
                  <a:pt x="69139" y="56303"/>
                </a:lnTo>
                <a:lnTo>
                  <a:pt x="69139" y="53914"/>
                </a:lnTo>
                <a:lnTo>
                  <a:pt x="71527" y="53914"/>
                </a:lnTo>
                <a:close/>
                <a:moveTo>
                  <a:pt x="71527" y="58840"/>
                </a:moveTo>
                <a:lnTo>
                  <a:pt x="69139" y="58840"/>
                </a:lnTo>
                <a:lnTo>
                  <a:pt x="69139" y="56451"/>
                </a:lnTo>
                <a:lnTo>
                  <a:pt x="71527" y="56451"/>
                </a:lnTo>
                <a:close/>
                <a:moveTo>
                  <a:pt x="68990" y="5554"/>
                </a:moveTo>
                <a:lnTo>
                  <a:pt x="66601" y="5554"/>
                </a:lnTo>
                <a:lnTo>
                  <a:pt x="66601" y="3165"/>
                </a:lnTo>
                <a:lnTo>
                  <a:pt x="68990" y="3165"/>
                </a:lnTo>
                <a:close/>
                <a:moveTo>
                  <a:pt x="68990" y="8092"/>
                </a:moveTo>
                <a:lnTo>
                  <a:pt x="66601" y="8092"/>
                </a:lnTo>
                <a:lnTo>
                  <a:pt x="66601" y="5703"/>
                </a:lnTo>
                <a:lnTo>
                  <a:pt x="68990" y="5703"/>
                </a:lnTo>
                <a:close/>
                <a:moveTo>
                  <a:pt x="68990" y="10629"/>
                </a:moveTo>
                <a:lnTo>
                  <a:pt x="66601" y="10629"/>
                </a:lnTo>
                <a:lnTo>
                  <a:pt x="66601" y="8240"/>
                </a:lnTo>
                <a:lnTo>
                  <a:pt x="68990" y="8240"/>
                </a:lnTo>
                <a:close/>
                <a:moveTo>
                  <a:pt x="68990" y="13166"/>
                </a:moveTo>
                <a:lnTo>
                  <a:pt x="66601" y="13166"/>
                </a:lnTo>
                <a:lnTo>
                  <a:pt x="66601" y="10777"/>
                </a:lnTo>
                <a:lnTo>
                  <a:pt x="68990" y="10777"/>
                </a:lnTo>
                <a:close/>
                <a:moveTo>
                  <a:pt x="68990" y="15704"/>
                </a:moveTo>
                <a:lnTo>
                  <a:pt x="66601" y="15704"/>
                </a:lnTo>
                <a:lnTo>
                  <a:pt x="66601" y="13316"/>
                </a:lnTo>
                <a:lnTo>
                  <a:pt x="68990" y="13316"/>
                </a:lnTo>
                <a:close/>
                <a:moveTo>
                  <a:pt x="68990" y="18242"/>
                </a:moveTo>
                <a:lnTo>
                  <a:pt x="66601" y="18242"/>
                </a:lnTo>
                <a:lnTo>
                  <a:pt x="66601" y="15853"/>
                </a:lnTo>
                <a:lnTo>
                  <a:pt x="68990" y="15853"/>
                </a:lnTo>
                <a:close/>
                <a:moveTo>
                  <a:pt x="68990" y="20778"/>
                </a:moveTo>
                <a:lnTo>
                  <a:pt x="66601" y="20778"/>
                </a:lnTo>
                <a:lnTo>
                  <a:pt x="66601" y="18389"/>
                </a:lnTo>
                <a:lnTo>
                  <a:pt x="68990" y="18389"/>
                </a:lnTo>
                <a:close/>
                <a:moveTo>
                  <a:pt x="68990" y="23316"/>
                </a:moveTo>
                <a:lnTo>
                  <a:pt x="66601" y="23316"/>
                </a:lnTo>
                <a:lnTo>
                  <a:pt x="66601" y="20928"/>
                </a:lnTo>
                <a:lnTo>
                  <a:pt x="68990" y="20928"/>
                </a:lnTo>
                <a:close/>
                <a:moveTo>
                  <a:pt x="68990" y="25854"/>
                </a:moveTo>
                <a:lnTo>
                  <a:pt x="66601" y="25854"/>
                </a:lnTo>
                <a:lnTo>
                  <a:pt x="66601" y="23465"/>
                </a:lnTo>
                <a:lnTo>
                  <a:pt x="68990" y="23465"/>
                </a:lnTo>
                <a:close/>
                <a:moveTo>
                  <a:pt x="68990" y="28391"/>
                </a:moveTo>
                <a:lnTo>
                  <a:pt x="66601" y="28391"/>
                </a:lnTo>
                <a:lnTo>
                  <a:pt x="66601" y="26002"/>
                </a:lnTo>
                <a:lnTo>
                  <a:pt x="68990" y="26002"/>
                </a:lnTo>
                <a:close/>
                <a:moveTo>
                  <a:pt x="68990" y="30928"/>
                </a:moveTo>
                <a:lnTo>
                  <a:pt x="66601" y="30928"/>
                </a:lnTo>
                <a:lnTo>
                  <a:pt x="66601" y="28540"/>
                </a:lnTo>
                <a:lnTo>
                  <a:pt x="68990" y="28540"/>
                </a:lnTo>
                <a:close/>
                <a:moveTo>
                  <a:pt x="68990" y="33466"/>
                </a:moveTo>
                <a:lnTo>
                  <a:pt x="66601" y="33466"/>
                </a:lnTo>
                <a:lnTo>
                  <a:pt x="66601" y="31077"/>
                </a:lnTo>
                <a:lnTo>
                  <a:pt x="68990" y="31077"/>
                </a:lnTo>
                <a:close/>
                <a:moveTo>
                  <a:pt x="68990" y="36003"/>
                </a:moveTo>
                <a:lnTo>
                  <a:pt x="66601" y="36003"/>
                </a:lnTo>
                <a:lnTo>
                  <a:pt x="66601" y="33614"/>
                </a:lnTo>
                <a:lnTo>
                  <a:pt x="68990" y="33614"/>
                </a:lnTo>
                <a:close/>
                <a:moveTo>
                  <a:pt x="68990" y="38540"/>
                </a:moveTo>
                <a:lnTo>
                  <a:pt x="66601" y="38540"/>
                </a:lnTo>
                <a:lnTo>
                  <a:pt x="66601" y="36152"/>
                </a:lnTo>
                <a:lnTo>
                  <a:pt x="68990" y="36152"/>
                </a:lnTo>
                <a:close/>
                <a:moveTo>
                  <a:pt x="68990" y="41079"/>
                </a:moveTo>
                <a:lnTo>
                  <a:pt x="66601" y="41079"/>
                </a:lnTo>
                <a:lnTo>
                  <a:pt x="66601" y="38690"/>
                </a:lnTo>
                <a:lnTo>
                  <a:pt x="68990" y="38690"/>
                </a:lnTo>
                <a:close/>
                <a:moveTo>
                  <a:pt x="68990" y="43616"/>
                </a:moveTo>
                <a:lnTo>
                  <a:pt x="66601" y="43616"/>
                </a:lnTo>
                <a:lnTo>
                  <a:pt x="66601" y="41226"/>
                </a:lnTo>
                <a:lnTo>
                  <a:pt x="68990" y="41226"/>
                </a:lnTo>
                <a:close/>
                <a:moveTo>
                  <a:pt x="68990" y="46152"/>
                </a:moveTo>
                <a:lnTo>
                  <a:pt x="66601" y="46152"/>
                </a:lnTo>
                <a:lnTo>
                  <a:pt x="66601" y="43764"/>
                </a:lnTo>
                <a:lnTo>
                  <a:pt x="68990" y="43764"/>
                </a:lnTo>
                <a:close/>
                <a:moveTo>
                  <a:pt x="68990" y="48691"/>
                </a:moveTo>
                <a:lnTo>
                  <a:pt x="66601" y="48691"/>
                </a:lnTo>
                <a:lnTo>
                  <a:pt x="66601" y="46302"/>
                </a:lnTo>
                <a:lnTo>
                  <a:pt x="68990" y="46302"/>
                </a:lnTo>
                <a:close/>
                <a:moveTo>
                  <a:pt x="68990" y="51228"/>
                </a:moveTo>
                <a:lnTo>
                  <a:pt x="66601" y="51228"/>
                </a:lnTo>
                <a:lnTo>
                  <a:pt x="66601" y="48839"/>
                </a:lnTo>
                <a:lnTo>
                  <a:pt x="68990" y="48839"/>
                </a:lnTo>
                <a:close/>
                <a:moveTo>
                  <a:pt x="68990" y="53765"/>
                </a:moveTo>
                <a:lnTo>
                  <a:pt x="66601" y="53765"/>
                </a:lnTo>
                <a:lnTo>
                  <a:pt x="66601" y="51376"/>
                </a:lnTo>
                <a:lnTo>
                  <a:pt x="68990" y="51376"/>
                </a:lnTo>
                <a:close/>
                <a:moveTo>
                  <a:pt x="68990" y="56303"/>
                </a:moveTo>
                <a:lnTo>
                  <a:pt x="66601" y="56303"/>
                </a:lnTo>
                <a:lnTo>
                  <a:pt x="66601" y="53914"/>
                </a:lnTo>
                <a:lnTo>
                  <a:pt x="68990" y="53914"/>
                </a:lnTo>
                <a:close/>
                <a:moveTo>
                  <a:pt x="68990" y="58840"/>
                </a:moveTo>
                <a:lnTo>
                  <a:pt x="66601" y="58840"/>
                </a:lnTo>
                <a:lnTo>
                  <a:pt x="66601" y="56451"/>
                </a:lnTo>
                <a:lnTo>
                  <a:pt x="68990" y="56451"/>
                </a:lnTo>
                <a:close/>
                <a:moveTo>
                  <a:pt x="66452" y="5554"/>
                </a:moveTo>
                <a:lnTo>
                  <a:pt x="64064" y="5554"/>
                </a:lnTo>
                <a:lnTo>
                  <a:pt x="64064" y="3165"/>
                </a:lnTo>
                <a:lnTo>
                  <a:pt x="66452" y="3165"/>
                </a:lnTo>
                <a:close/>
                <a:moveTo>
                  <a:pt x="66452" y="8092"/>
                </a:moveTo>
                <a:lnTo>
                  <a:pt x="64064" y="8092"/>
                </a:lnTo>
                <a:lnTo>
                  <a:pt x="64064" y="5703"/>
                </a:lnTo>
                <a:lnTo>
                  <a:pt x="66452" y="5703"/>
                </a:lnTo>
                <a:close/>
                <a:moveTo>
                  <a:pt x="66452" y="10629"/>
                </a:moveTo>
                <a:lnTo>
                  <a:pt x="64064" y="10629"/>
                </a:lnTo>
                <a:lnTo>
                  <a:pt x="64064" y="8240"/>
                </a:lnTo>
                <a:lnTo>
                  <a:pt x="66452" y="8240"/>
                </a:lnTo>
                <a:close/>
                <a:moveTo>
                  <a:pt x="66452" y="13166"/>
                </a:moveTo>
                <a:lnTo>
                  <a:pt x="64064" y="13166"/>
                </a:lnTo>
                <a:lnTo>
                  <a:pt x="64064" y="10777"/>
                </a:lnTo>
                <a:lnTo>
                  <a:pt x="66452" y="10777"/>
                </a:lnTo>
                <a:close/>
                <a:moveTo>
                  <a:pt x="66452" y="15704"/>
                </a:moveTo>
                <a:lnTo>
                  <a:pt x="64064" y="15704"/>
                </a:lnTo>
                <a:lnTo>
                  <a:pt x="64064" y="13316"/>
                </a:lnTo>
                <a:lnTo>
                  <a:pt x="66452" y="13316"/>
                </a:lnTo>
                <a:close/>
                <a:moveTo>
                  <a:pt x="66452" y="18242"/>
                </a:moveTo>
                <a:lnTo>
                  <a:pt x="64064" y="18242"/>
                </a:lnTo>
                <a:lnTo>
                  <a:pt x="64064" y="15853"/>
                </a:lnTo>
                <a:lnTo>
                  <a:pt x="66452" y="15853"/>
                </a:lnTo>
                <a:close/>
                <a:moveTo>
                  <a:pt x="66452" y="20778"/>
                </a:moveTo>
                <a:lnTo>
                  <a:pt x="64064" y="20778"/>
                </a:lnTo>
                <a:lnTo>
                  <a:pt x="64064" y="18389"/>
                </a:lnTo>
                <a:lnTo>
                  <a:pt x="66452" y="18389"/>
                </a:lnTo>
                <a:close/>
                <a:moveTo>
                  <a:pt x="66452" y="23316"/>
                </a:moveTo>
                <a:lnTo>
                  <a:pt x="64064" y="23316"/>
                </a:lnTo>
                <a:lnTo>
                  <a:pt x="64064" y="20928"/>
                </a:lnTo>
                <a:lnTo>
                  <a:pt x="66452" y="20928"/>
                </a:lnTo>
                <a:close/>
                <a:moveTo>
                  <a:pt x="66452" y="25854"/>
                </a:moveTo>
                <a:lnTo>
                  <a:pt x="64064" y="25854"/>
                </a:lnTo>
                <a:lnTo>
                  <a:pt x="64064" y="23465"/>
                </a:lnTo>
                <a:lnTo>
                  <a:pt x="66452" y="23465"/>
                </a:lnTo>
                <a:close/>
                <a:moveTo>
                  <a:pt x="66452" y="28391"/>
                </a:moveTo>
                <a:lnTo>
                  <a:pt x="64064" y="28391"/>
                </a:lnTo>
                <a:lnTo>
                  <a:pt x="64064" y="26002"/>
                </a:lnTo>
                <a:lnTo>
                  <a:pt x="66452" y="26002"/>
                </a:lnTo>
                <a:close/>
                <a:moveTo>
                  <a:pt x="66452" y="30928"/>
                </a:moveTo>
                <a:lnTo>
                  <a:pt x="64064" y="30928"/>
                </a:lnTo>
                <a:lnTo>
                  <a:pt x="64064" y="28540"/>
                </a:lnTo>
                <a:lnTo>
                  <a:pt x="66452" y="28540"/>
                </a:lnTo>
                <a:close/>
                <a:moveTo>
                  <a:pt x="66452" y="33466"/>
                </a:moveTo>
                <a:lnTo>
                  <a:pt x="64064" y="33466"/>
                </a:lnTo>
                <a:lnTo>
                  <a:pt x="64064" y="31077"/>
                </a:lnTo>
                <a:lnTo>
                  <a:pt x="66452" y="31077"/>
                </a:lnTo>
                <a:close/>
                <a:moveTo>
                  <a:pt x="66452" y="36003"/>
                </a:moveTo>
                <a:lnTo>
                  <a:pt x="64064" y="36003"/>
                </a:lnTo>
                <a:lnTo>
                  <a:pt x="64064" y="33614"/>
                </a:lnTo>
                <a:lnTo>
                  <a:pt x="66452" y="33614"/>
                </a:lnTo>
                <a:close/>
                <a:moveTo>
                  <a:pt x="66452" y="38540"/>
                </a:moveTo>
                <a:lnTo>
                  <a:pt x="64064" y="38540"/>
                </a:lnTo>
                <a:lnTo>
                  <a:pt x="64064" y="36152"/>
                </a:lnTo>
                <a:lnTo>
                  <a:pt x="66452" y="36152"/>
                </a:lnTo>
                <a:close/>
                <a:moveTo>
                  <a:pt x="66452" y="41079"/>
                </a:moveTo>
                <a:lnTo>
                  <a:pt x="64064" y="41079"/>
                </a:lnTo>
                <a:lnTo>
                  <a:pt x="64064" y="38690"/>
                </a:lnTo>
                <a:lnTo>
                  <a:pt x="66452" y="38690"/>
                </a:lnTo>
                <a:close/>
                <a:moveTo>
                  <a:pt x="66452" y="43616"/>
                </a:moveTo>
                <a:lnTo>
                  <a:pt x="64064" y="43616"/>
                </a:lnTo>
                <a:lnTo>
                  <a:pt x="64064" y="41226"/>
                </a:lnTo>
                <a:lnTo>
                  <a:pt x="66452" y="41226"/>
                </a:lnTo>
                <a:close/>
                <a:moveTo>
                  <a:pt x="66452" y="46152"/>
                </a:moveTo>
                <a:lnTo>
                  <a:pt x="64064" y="46152"/>
                </a:lnTo>
                <a:lnTo>
                  <a:pt x="64064" y="43764"/>
                </a:lnTo>
                <a:lnTo>
                  <a:pt x="66452" y="43764"/>
                </a:lnTo>
                <a:close/>
                <a:moveTo>
                  <a:pt x="66452" y="48691"/>
                </a:moveTo>
                <a:lnTo>
                  <a:pt x="64064" y="48691"/>
                </a:lnTo>
                <a:lnTo>
                  <a:pt x="64064" y="46302"/>
                </a:lnTo>
                <a:lnTo>
                  <a:pt x="66452" y="46302"/>
                </a:lnTo>
                <a:close/>
                <a:moveTo>
                  <a:pt x="66452" y="51228"/>
                </a:moveTo>
                <a:lnTo>
                  <a:pt x="64064" y="51228"/>
                </a:lnTo>
                <a:lnTo>
                  <a:pt x="64064" y="48839"/>
                </a:lnTo>
                <a:lnTo>
                  <a:pt x="66452" y="48839"/>
                </a:lnTo>
                <a:close/>
                <a:moveTo>
                  <a:pt x="66452" y="53765"/>
                </a:moveTo>
                <a:lnTo>
                  <a:pt x="64064" y="53765"/>
                </a:lnTo>
                <a:lnTo>
                  <a:pt x="64064" y="51376"/>
                </a:lnTo>
                <a:lnTo>
                  <a:pt x="66452" y="51376"/>
                </a:lnTo>
                <a:close/>
                <a:moveTo>
                  <a:pt x="66452" y="56303"/>
                </a:moveTo>
                <a:lnTo>
                  <a:pt x="64064" y="56303"/>
                </a:lnTo>
                <a:lnTo>
                  <a:pt x="64064" y="53914"/>
                </a:lnTo>
                <a:lnTo>
                  <a:pt x="66452" y="53914"/>
                </a:lnTo>
                <a:close/>
                <a:moveTo>
                  <a:pt x="66452" y="58840"/>
                </a:moveTo>
                <a:lnTo>
                  <a:pt x="64064" y="58840"/>
                </a:lnTo>
                <a:lnTo>
                  <a:pt x="64064" y="56451"/>
                </a:lnTo>
                <a:lnTo>
                  <a:pt x="66452" y="56451"/>
                </a:lnTo>
                <a:close/>
                <a:moveTo>
                  <a:pt x="63915" y="5554"/>
                </a:moveTo>
                <a:lnTo>
                  <a:pt x="61526" y="5554"/>
                </a:lnTo>
                <a:lnTo>
                  <a:pt x="61526" y="3165"/>
                </a:lnTo>
                <a:lnTo>
                  <a:pt x="63915" y="3165"/>
                </a:lnTo>
                <a:close/>
                <a:moveTo>
                  <a:pt x="63915" y="8092"/>
                </a:moveTo>
                <a:lnTo>
                  <a:pt x="61526" y="8092"/>
                </a:lnTo>
                <a:lnTo>
                  <a:pt x="61526" y="5703"/>
                </a:lnTo>
                <a:lnTo>
                  <a:pt x="63915" y="5703"/>
                </a:lnTo>
                <a:close/>
                <a:moveTo>
                  <a:pt x="63915" y="10629"/>
                </a:moveTo>
                <a:lnTo>
                  <a:pt x="61526" y="10629"/>
                </a:lnTo>
                <a:lnTo>
                  <a:pt x="61526" y="8240"/>
                </a:lnTo>
                <a:lnTo>
                  <a:pt x="63915" y="8240"/>
                </a:lnTo>
                <a:close/>
                <a:moveTo>
                  <a:pt x="63915" y="13166"/>
                </a:moveTo>
                <a:lnTo>
                  <a:pt x="61526" y="13166"/>
                </a:lnTo>
                <a:lnTo>
                  <a:pt x="61526" y="10777"/>
                </a:lnTo>
                <a:lnTo>
                  <a:pt x="63915" y="10777"/>
                </a:lnTo>
                <a:close/>
                <a:moveTo>
                  <a:pt x="63915" y="15704"/>
                </a:moveTo>
                <a:lnTo>
                  <a:pt x="61526" y="15704"/>
                </a:lnTo>
                <a:lnTo>
                  <a:pt x="61526" y="13316"/>
                </a:lnTo>
                <a:lnTo>
                  <a:pt x="63915" y="13316"/>
                </a:lnTo>
                <a:close/>
                <a:moveTo>
                  <a:pt x="63915" y="18242"/>
                </a:moveTo>
                <a:lnTo>
                  <a:pt x="61526" y="18242"/>
                </a:lnTo>
                <a:lnTo>
                  <a:pt x="61526" y="15853"/>
                </a:lnTo>
                <a:lnTo>
                  <a:pt x="63915" y="15853"/>
                </a:lnTo>
                <a:close/>
                <a:moveTo>
                  <a:pt x="63915" y="20778"/>
                </a:moveTo>
                <a:lnTo>
                  <a:pt x="61526" y="20778"/>
                </a:lnTo>
                <a:lnTo>
                  <a:pt x="61526" y="18389"/>
                </a:lnTo>
                <a:lnTo>
                  <a:pt x="63915" y="18389"/>
                </a:lnTo>
                <a:close/>
                <a:moveTo>
                  <a:pt x="63915" y="23316"/>
                </a:moveTo>
                <a:lnTo>
                  <a:pt x="61526" y="23316"/>
                </a:lnTo>
                <a:lnTo>
                  <a:pt x="61526" y="20928"/>
                </a:lnTo>
                <a:lnTo>
                  <a:pt x="63915" y="20928"/>
                </a:lnTo>
                <a:close/>
                <a:moveTo>
                  <a:pt x="63915" y="25854"/>
                </a:moveTo>
                <a:lnTo>
                  <a:pt x="61526" y="25854"/>
                </a:lnTo>
                <a:lnTo>
                  <a:pt x="61526" y="23465"/>
                </a:lnTo>
                <a:lnTo>
                  <a:pt x="63915" y="23465"/>
                </a:lnTo>
                <a:close/>
                <a:moveTo>
                  <a:pt x="63915" y="28391"/>
                </a:moveTo>
                <a:lnTo>
                  <a:pt x="61526" y="28391"/>
                </a:lnTo>
                <a:lnTo>
                  <a:pt x="61526" y="26002"/>
                </a:lnTo>
                <a:lnTo>
                  <a:pt x="63915" y="26002"/>
                </a:lnTo>
                <a:close/>
                <a:moveTo>
                  <a:pt x="63915" y="30928"/>
                </a:moveTo>
                <a:lnTo>
                  <a:pt x="61526" y="30928"/>
                </a:lnTo>
                <a:lnTo>
                  <a:pt x="61526" y="28540"/>
                </a:lnTo>
                <a:lnTo>
                  <a:pt x="63915" y="28540"/>
                </a:lnTo>
                <a:close/>
                <a:moveTo>
                  <a:pt x="63915" y="33466"/>
                </a:moveTo>
                <a:lnTo>
                  <a:pt x="61526" y="33466"/>
                </a:lnTo>
                <a:lnTo>
                  <a:pt x="61526" y="31077"/>
                </a:lnTo>
                <a:lnTo>
                  <a:pt x="63915" y="31077"/>
                </a:lnTo>
                <a:close/>
                <a:moveTo>
                  <a:pt x="63915" y="36003"/>
                </a:moveTo>
                <a:lnTo>
                  <a:pt x="61526" y="36003"/>
                </a:lnTo>
                <a:lnTo>
                  <a:pt x="61526" y="33614"/>
                </a:lnTo>
                <a:lnTo>
                  <a:pt x="63915" y="33614"/>
                </a:lnTo>
                <a:close/>
                <a:moveTo>
                  <a:pt x="63915" y="38540"/>
                </a:moveTo>
                <a:lnTo>
                  <a:pt x="61526" y="38540"/>
                </a:lnTo>
                <a:lnTo>
                  <a:pt x="61526" y="36152"/>
                </a:lnTo>
                <a:lnTo>
                  <a:pt x="63915" y="36152"/>
                </a:lnTo>
                <a:close/>
                <a:moveTo>
                  <a:pt x="63915" y="41079"/>
                </a:moveTo>
                <a:lnTo>
                  <a:pt x="61526" y="41079"/>
                </a:lnTo>
                <a:lnTo>
                  <a:pt x="61526" y="38690"/>
                </a:lnTo>
                <a:lnTo>
                  <a:pt x="63915" y="38690"/>
                </a:lnTo>
                <a:close/>
                <a:moveTo>
                  <a:pt x="63915" y="43616"/>
                </a:moveTo>
                <a:lnTo>
                  <a:pt x="61526" y="43616"/>
                </a:lnTo>
                <a:lnTo>
                  <a:pt x="61526" y="41226"/>
                </a:lnTo>
                <a:lnTo>
                  <a:pt x="63915" y="41226"/>
                </a:lnTo>
                <a:close/>
                <a:moveTo>
                  <a:pt x="63915" y="46152"/>
                </a:moveTo>
                <a:lnTo>
                  <a:pt x="61526" y="46152"/>
                </a:lnTo>
                <a:lnTo>
                  <a:pt x="61526" y="43764"/>
                </a:lnTo>
                <a:lnTo>
                  <a:pt x="63915" y="43764"/>
                </a:lnTo>
                <a:close/>
                <a:moveTo>
                  <a:pt x="63915" y="48691"/>
                </a:moveTo>
                <a:lnTo>
                  <a:pt x="61526" y="48691"/>
                </a:lnTo>
                <a:lnTo>
                  <a:pt x="61526" y="46302"/>
                </a:lnTo>
                <a:lnTo>
                  <a:pt x="63915" y="46302"/>
                </a:lnTo>
                <a:close/>
                <a:moveTo>
                  <a:pt x="63915" y="51228"/>
                </a:moveTo>
                <a:lnTo>
                  <a:pt x="61526" y="51228"/>
                </a:lnTo>
                <a:lnTo>
                  <a:pt x="61526" y="48839"/>
                </a:lnTo>
                <a:lnTo>
                  <a:pt x="63915" y="48839"/>
                </a:lnTo>
                <a:close/>
                <a:moveTo>
                  <a:pt x="63915" y="53765"/>
                </a:moveTo>
                <a:lnTo>
                  <a:pt x="61526" y="53765"/>
                </a:lnTo>
                <a:lnTo>
                  <a:pt x="61526" y="51376"/>
                </a:lnTo>
                <a:lnTo>
                  <a:pt x="63915" y="51376"/>
                </a:lnTo>
                <a:close/>
                <a:moveTo>
                  <a:pt x="63915" y="56303"/>
                </a:moveTo>
                <a:lnTo>
                  <a:pt x="61526" y="56303"/>
                </a:lnTo>
                <a:lnTo>
                  <a:pt x="61526" y="53914"/>
                </a:lnTo>
                <a:lnTo>
                  <a:pt x="63915" y="53914"/>
                </a:lnTo>
                <a:close/>
                <a:moveTo>
                  <a:pt x="63915" y="58840"/>
                </a:moveTo>
                <a:lnTo>
                  <a:pt x="61526" y="58840"/>
                </a:lnTo>
                <a:lnTo>
                  <a:pt x="61526" y="56451"/>
                </a:lnTo>
                <a:lnTo>
                  <a:pt x="63915" y="56451"/>
                </a:lnTo>
                <a:close/>
                <a:moveTo>
                  <a:pt x="61378" y="5554"/>
                </a:moveTo>
                <a:lnTo>
                  <a:pt x="58989" y="5554"/>
                </a:lnTo>
                <a:lnTo>
                  <a:pt x="58989" y="3165"/>
                </a:lnTo>
                <a:lnTo>
                  <a:pt x="61378" y="3165"/>
                </a:lnTo>
                <a:close/>
                <a:moveTo>
                  <a:pt x="61378" y="8092"/>
                </a:moveTo>
                <a:lnTo>
                  <a:pt x="58989" y="8092"/>
                </a:lnTo>
                <a:lnTo>
                  <a:pt x="58989" y="5703"/>
                </a:lnTo>
                <a:lnTo>
                  <a:pt x="61378" y="5703"/>
                </a:lnTo>
                <a:close/>
                <a:moveTo>
                  <a:pt x="61378" y="10629"/>
                </a:moveTo>
                <a:lnTo>
                  <a:pt x="58989" y="10629"/>
                </a:lnTo>
                <a:lnTo>
                  <a:pt x="58989" y="8240"/>
                </a:lnTo>
                <a:lnTo>
                  <a:pt x="61378" y="8240"/>
                </a:lnTo>
                <a:close/>
                <a:moveTo>
                  <a:pt x="61378" y="13166"/>
                </a:moveTo>
                <a:lnTo>
                  <a:pt x="58989" y="13166"/>
                </a:lnTo>
                <a:lnTo>
                  <a:pt x="58989" y="10777"/>
                </a:lnTo>
                <a:lnTo>
                  <a:pt x="61378" y="10777"/>
                </a:lnTo>
                <a:close/>
                <a:moveTo>
                  <a:pt x="61378" y="15704"/>
                </a:moveTo>
                <a:lnTo>
                  <a:pt x="58989" y="15704"/>
                </a:lnTo>
                <a:lnTo>
                  <a:pt x="58989" y="13316"/>
                </a:lnTo>
                <a:lnTo>
                  <a:pt x="61378" y="13316"/>
                </a:lnTo>
                <a:close/>
                <a:moveTo>
                  <a:pt x="61378" y="18242"/>
                </a:moveTo>
                <a:lnTo>
                  <a:pt x="58989" y="18242"/>
                </a:lnTo>
                <a:lnTo>
                  <a:pt x="58989" y="15853"/>
                </a:lnTo>
                <a:lnTo>
                  <a:pt x="61378" y="15853"/>
                </a:lnTo>
                <a:close/>
                <a:moveTo>
                  <a:pt x="61378" y="20778"/>
                </a:moveTo>
                <a:lnTo>
                  <a:pt x="58989" y="20778"/>
                </a:lnTo>
                <a:lnTo>
                  <a:pt x="58989" y="18389"/>
                </a:lnTo>
                <a:lnTo>
                  <a:pt x="61378" y="18389"/>
                </a:lnTo>
                <a:close/>
                <a:moveTo>
                  <a:pt x="61378" y="23316"/>
                </a:moveTo>
                <a:lnTo>
                  <a:pt x="58989" y="23316"/>
                </a:lnTo>
                <a:lnTo>
                  <a:pt x="58989" y="20928"/>
                </a:lnTo>
                <a:lnTo>
                  <a:pt x="61378" y="20928"/>
                </a:lnTo>
                <a:close/>
                <a:moveTo>
                  <a:pt x="61378" y="25854"/>
                </a:moveTo>
                <a:lnTo>
                  <a:pt x="58989" y="25854"/>
                </a:lnTo>
                <a:lnTo>
                  <a:pt x="58989" y="23465"/>
                </a:lnTo>
                <a:lnTo>
                  <a:pt x="61378" y="23465"/>
                </a:lnTo>
                <a:close/>
                <a:moveTo>
                  <a:pt x="61378" y="28391"/>
                </a:moveTo>
                <a:lnTo>
                  <a:pt x="58989" y="28391"/>
                </a:lnTo>
                <a:lnTo>
                  <a:pt x="58989" y="26002"/>
                </a:lnTo>
                <a:lnTo>
                  <a:pt x="61378" y="26002"/>
                </a:lnTo>
                <a:close/>
                <a:moveTo>
                  <a:pt x="61378" y="30928"/>
                </a:moveTo>
                <a:lnTo>
                  <a:pt x="58989" y="30928"/>
                </a:lnTo>
                <a:lnTo>
                  <a:pt x="58989" y="28540"/>
                </a:lnTo>
                <a:lnTo>
                  <a:pt x="61378" y="28540"/>
                </a:lnTo>
                <a:close/>
                <a:moveTo>
                  <a:pt x="61378" y="33466"/>
                </a:moveTo>
                <a:lnTo>
                  <a:pt x="58989" y="33466"/>
                </a:lnTo>
                <a:lnTo>
                  <a:pt x="58989" y="31077"/>
                </a:lnTo>
                <a:lnTo>
                  <a:pt x="61378" y="31077"/>
                </a:lnTo>
                <a:close/>
                <a:moveTo>
                  <a:pt x="61378" y="36003"/>
                </a:moveTo>
                <a:lnTo>
                  <a:pt x="58989" y="36003"/>
                </a:lnTo>
                <a:lnTo>
                  <a:pt x="58989" y="33614"/>
                </a:lnTo>
                <a:lnTo>
                  <a:pt x="61378" y="33614"/>
                </a:lnTo>
                <a:close/>
                <a:moveTo>
                  <a:pt x="61378" y="38540"/>
                </a:moveTo>
                <a:lnTo>
                  <a:pt x="58989" y="38540"/>
                </a:lnTo>
                <a:lnTo>
                  <a:pt x="58989" y="36152"/>
                </a:lnTo>
                <a:lnTo>
                  <a:pt x="61378" y="36152"/>
                </a:lnTo>
                <a:close/>
                <a:moveTo>
                  <a:pt x="61378" y="41079"/>
                </a:moveTo>
                <a:lnTo>
                  <a:pt x="58989" y="41079"/>
                </a:lnTo>
                <a:lnTo>
                  <a:pt x="58989" y="38690"/>
                </a:lnTo>
                <a:lnTo>
                  <a:pt x="61378" y="38690"/>
                </a:lnTo>
                <a:close/>
                <a:moveTo>
                  <a:pt x="61378" y="43616"/>
                </a:moveTo>
                <a:lnTo>
                  <a:pt x="58989" y="43616"/>
                </a:lnTo>
                <a:lnTo>
                  <a:pt x="58989" y="41226"/>
                </a:lnTo>
                <a:lnTo>
                  <a:pt x="61378" y="41226"/>
                </a:lnTo>
                <a:close/>
                <a:moveTo>
                  <a:pt x="61378" y="46152"/>
                </a:moveTo>
                <a:lnTo>
                  <a:pt x="58989" y="46152"/>
                </a:lnTo>
                <a:lnTo>
                  <a:pt x="58989" y="43764"/>
                </a:lnTo>
                <a:lnTo>
                  <a:pt x="61378" y="43764"/>
                </a:lnTo>
                <a:close/>
                <a:moveTo>
                  <a:pt x="61378" y="48691"/>
                </a:moveTo>
                <a:lnTo>
                  <a:pt x="58989" y="48691"/>
                </a:lnTo>
                <a:lnTo>
                  <a:pt x="58989" y="46302"/>
                </a:lnTo>
                <a:lnTo>
                  <a:pt x="61378" y="46302"/>
                </a:lnTo>
                <a:close/>
                <a:moveTo>
                  <a:pt x="61378" y="51228"/>
                </a:moveTo>
                <a:lnTo>
                  <a:pt x="58989" y="51228"/>
                </a:lnTo>
                <a:lnTo>
                  <a:pt x="58989" y="48839"/>
                </a:lnTo>
                <a:lnTo>
                  <a:pt x="61378" y="48839"/>
                </a:lnTo>
                <a:close/>
                <a:moveTo>
                  <a:pt x="61378" y="53765"/>
                </a:moveTo>
                <a:lnTo>
                  <a:pt x="58989" y="53765"/>
                </a:lnTo>
                <a:lnTo>
                  <a:pt x="58989" y="51376"/>
                </a:lnTo>
                <a:lnTo>
                  <a:pt x="61378" y="51376"/>
                </a:lnTo>
                <a:close/>
                <a:moveTo>
                  <a:pt x="61378" y="56303"/>
                </a:moveTo>
                <a:lnTo>
                  <a:pt x="58989" y="56303"/>
                </a:lnTo>
                <a:lnTo>
                  <a:pt x="58989" y="53914"/>
                </a:lnTo>
                <a:lnTo>
                  <a:pt x="61378" y="53914"/>
                </a:lnTo>
                <a:close/>
                <a:moveTo>
                  <a:pt x="61378" y="58840"/>
                </a:moveTo>
                <a:lnTo>
                  <a:pt x="58989" y="58840"/>
                </a:lnTo>
                <a:lnTo>
                  <a:pt x="58989" y="56451"/>
                </a:lnTo>
                <a:lnTo>
                  <a:pt x="61378" y="56451"/>
                </a:lnTo>
                <a:close/>
                <a:moveTo>
                  <a:pt x="58840" y="5554"/>
                </a:moveTo>
                <a:lnTo>
                  <a:pt x="56452" y="5554"/>
                </a:lnTo>
                <a:lnTo>
                  <a:pt x="56452" y="3165"/>
                </a:lnTo>
                <a:lnTo>
                  <a:pt x="58840" y="3165"/>
                </a:lnTo>
                <a:close/>
                <a:moveTo>
                  <a:pt x="58840" y="8092"/>
                </a:moveTo>
                <a:lnTo>
                  <a:pt x="56452" y="8092"/>
                </a:lnTo>
                <a:lnTo>
                  <a:pt x="56452" y="5703"/>
                </a:lnTo>
                <a:lnTo>
                  <a:pt x="58840" y="5703"/>
                </a:lnTo>
                <a:close/>
                <a:moveTo>
                  <a:pt x="58840" y="10629"/>
                </a:moveTo>
                <a:lnTo>
                  <a:pt x="56452" y="10629"/>
                </a:lnTo>
                <a:lnTo>
                  <a:pt x="56452" y="8240"/>
                </a:lnTo>
                <a:lnTo>
                  <a:pt x="58840" y="8240"/>
                </a:lnTo>
                <a:close/>
                <a:moveTo>
                  <a:pt x="58840" y="13166"/>
                </a:moveTo>
                <a:lnTo>
                  <a:pt x="56452" y="13166"/>
                </a:lnTo>
                <a:lnTo>
                  <a:pt x="56452" y="10777"/>
                </a:lnTo>
                <a:lnTo>
                  <a:pt x="58840" y="10777"/>
                </a:lnTo>
                <a:close/>
                <a:moveTo>
                  <a:pt x="58840" y="15704"/>
                </a:moveTo>
                <a:lnTo>
                  <a:pt x="56452" y="15704"/>
                </a:lnTo>
                <a:lnTo>
                  <a:pt x="56452" y="13316"/>
                </a:lnTo>
                <a:lnTo>
                  <a:pt x="58840" y="13316"/>
                </a:lnTo>
                <a:close/>
                <a:moveTo>
                  <a:pt x="58840" y="18242"/>
                </a:moveTo>
                <a:lnTo>
                  <a:pt x="56452" y="18242"/>
                </a:lnTo>
                <a:lnTo>
                  <a:pt x="56452" y="15853"/>
                </a:lnTo>
                <a:lnTo>
                  <a:pt x="58840" y="15853"/>
                </a:lnTo>
                <a:close/>
                <a:moveTo>
                  <a:pt x="58840" y="20778"/>
                </a:moveTo>
                <a:lnTo>
                  <a:pt x="56452" y="20778"/>
                </a:lnTo>
                <a:lnTo>
                  <a:pt x="56452" y="18389"/>
                </a:lnTo>
                <a:lnTo>
                  <a:pt x="58840" y="18389"/>
                </a:lnTo>
                <a:close/>
                <a:moveTo>
                  <a:pt x="58840" y="23316"/>
                </a:moveTo>
                <a:lnTo>
                  <a:pt x="56452" y="23316"/>
                </a:lnTo>
                <a:lnTo>
                  <a:pt x="56452" y="20928"/>
                </a:lnTo>
                <a:lnTo>
                  <a:pt x="58840" y="20928"/>
                </a:lnTo>
                <a:close/>
                <a:moveTo>
                  <a:pt x="58840" y="25854"/>
                </a:moveTo>
                <a:lnTo>
                  <a:pt x="56452" y="25854"/>
                </a:lnTo>
                <a:lnTo>
                  <a:pt x="56452" y="23465"/>
                </a:lnTo>
                <a:lnTo>
                  <a:pt x="58840" y="23465"/>
                </a:lnTo>
                <a:close/>
                <a:moveTo>
                  <a:pt x="58840" y="28391"/>
                </a:moveTo>
                <a:lnTo>
                  <a:pt x="56452" y="28391"/>
                </a:lnTo>
                <a:lnTo>
                  <a:pt x="56452" y="26002"/>
                </a:lnTo>
                <a:lnTo>
                  <a:pt x="58840" y="26002"/>
                </a:lnTo>
                <a:close/>
                <a:moveTo>
                  <a:pt x="58840" y="30928"/>
                </a:moveTo>
                <a:lnTo>
                  <a:pt x="56452" y="30928"/>
                </a:lnTo>
                <a:lnTo>
                  <a:pt x="56452" y="28540"/>
                </a:lnTo>
                <a:lnTo>
                  <a:pt x="58840" y="28540"/>
                </a:lnTo>
                <a:close/>
                <a:moveTo>
                  <a:pt x="58840" y="33466"/>
                </a:moveTo>
                <a:lnTo>
                  <a:pt x="56452" y="33466"/>
                </a:lnTo>
                <a:lnTo>
                  <a:pt x="56452" y="31077"/>
                </a:lnTo>
                <a:lnTo>
                  <a:pt x="58840" y="31077"/>
                </a:lnTo>
                <a:close/>
                <a:moveTo>
                  <a:pt x="58840" y="36003"/>
                </a:moveTo>
                <a:lnTo>
                  <a:pt x="56452" y="36003"/>
                </a:lnTo>
                <a:lnTo>
                  <a:pt x="56452" y="33614"/>
                </a:lnTo>
                <a:lnTo>
                  <a:pt x="58840" y="33614"/>
                </a:lnTo>
                <a:close/>
                <a:moveTo>
                  <a:pt x="58840" y="38540"/>
                </a:moveTo>
                <a:lnTo>
                  <a:pt x="56452" y="38540"/>
                </a:lnTo>
                <a:lnTo>
                  <a:pt x="56452" y="36152"/>
                </a:lnTo>
                <a:lnTo>
                  <a:pt x="58840" y="36152"/>
                </a:lnTo>
                <a:close/>
                <a:moveTo>
                  <a:pt x="58840" y="41079"/>
                </a:moveTo>
                <a:lnTo>
                  <a:pt x="56452" y="41079"/>
                </a:lnTo>
                <a:lnTo>
                  <a:pt x="56452" y="38690"/>
                </a:lnTo>
                <a:lnTo>
                  <a:pt x="58840" y="38690"/>
                </a:lnTo>
                <a:close/>
                <a:moveTo>
                  <a:pt x="58840" y="43616"/>
                </a:moveTo>
                <a:lnTo>
                  <a:pt x="56452" y="43616"/>
                </a:lnTo>
                <a:lnTo>
                  <a:pt x="56452" y="41226"/>
                </a:lnTo>
                <a:lnTo>
                  <a:pt x="58840" y="41226"/>
                </a:lnTo>
                <a:close/>
                <a:moveTo>
                  <a:pt x="58840" y="46152"/>
                </a:moveTo>
                <a:lnTo>
                  <a:pt x="56452" y="46152"/>
                </a:lnTo>
                <a:lnTo>
                  <a:pt x="56452" y="43764"/>
                </a:lnTo>
                <a:lnTo>
                  <a:pt x="58840" y="43764"/>
                </a:lnTo>
                <a:close/>
                <a:moveTo>
                  <a:pt x="58840" y="48691"/>
                </a:moveTo>
                <a:lnTo>
                  <a:pt x="56452" y="48691"/>
                </a:lnTo>
                <a:lnTo>
                  <a:pt x="56452" y="46302"/>
                </a:lnTo>
                <a:lnTo>
                  <a:pt x="58840" y="46302"/>
                </a:lnTo>
                <a:close/>
                <a:moveTo>
                  <a:pt x="58840" y="51228"/>
                </a:moveTo>
                <a:lnTo>
                  <a:pt x="56452" y="51228"/>
                </a:lnTo>
                <a:lnTo>
                  <a:pt x="56452" y="48839"/>
                </a:lnTo>
                <a:lnTo>
                  <a:pt x="58840" y="48839"/>
                </a:lnTo>
                <a:close/>
                <a:moveTo>
                  <a:pt x="58840" y="53765"/>
                </a:moveTo>
                <a:lnTo>
                  <a:pt x="56452" y="53765"/>
                </a:lnTo>
                <a:lnTo>
                  <a:pt x="56452" y="51376"/>
                </a:lnTo>
                <a:lnTo>
                  <a:pt x="58840" y="51376"/>
                </a:lnTo>
                <a:close/>
                <a:moveTo>
                  <a:pt x="58840" y="56303"/>
                </a:moveTo>
                <a:lnTo>
                  <a:pt x="56452" y="56303"/>
                </a:lnTo>
                <a:lnTo>
                  <a:pt x="56452" y="53914"/>
                </a:lnTo>
                <a:lnTo>
                  <a:pt x="58840" y="53914"/>
                </a:lnTo>
                <a:close/>
                <a:moveTo>
                  <a:pt x="58840" y="58840"/>
                </a:moveTo>
                <a:lnTo>
                  <a:pt x="56452" y="58840"/>
                </a:lnTo>
                <a:lnTo>
                  <a:pt x="56452" y="56451"/>
                </a:lnTo>
                <a:lnTo>
                  <a:pt x="58840" y="56451"/>
                </a:lnTo>
                <a:close/>
                <a:moveTo>
                  <a:pt x="56303" y="5554"/>
                </a:moveTo>
                <a:lnTo>
                  <a:pt x="53914" y="5554"/>
                </a:lnTo>
                <a:lnTo>
                  <a:pt x="53914" y="3165"/>
                </a:lnTo>
                <a:lnTo>
                  <a:pt x="56303" y="3165"/>
                </a:lnTo>
                <a:close/>
                <a:moveTo>
                  <a:pt x="56303" y="8092"/>
                </a:moveTo>
                <a:lnTo>
                  <a:pt x="53914" y="8092"/>
                </a:lnTo>
                <a:lnTo>
                  <a:pt x="53914" y="5703"/>
                </a:lnTo>
                <a:lnTo>
                  <a:pt x="56303" y="5703"/>
                </a:lnTo>
                <a:close/>
                <a:moveTo>
                  <a:pt x="56303" y="10629"/>
                </a:moveTo>
                <a:lnTo>
                  <a:pt x="53914" y="10629"/>
                </a:lnTo>
                <a:lnTo>
                  <a:pt x="53914" y="8240"/>
                </a:lnTo>
                <a:lnTo>
                  <a:pt x="56303" y="8240"/>
                </a:lnTo>
                <a:close/>
                <a:moveTo>
                  <a:pt x="56303" y="13166"/>
                </a:moveTo>
                <a:lnTo>
                  <a:pt x="53914" y="13166"/>
                </a:lnTo>
                <a:lnTo>
                  <a:pt x="53914" y="10777"/>
                </a:lnTo>
                <a:lnTo>
                  <a:pt x="56303" y="10777"/>
                </a:lnTo>
                <a:close/>
                <a:moveTo>
                  <a:pt x="56303" y="15704"/>
                </a:moveTo>
                <a:lnTo>
                  <a:pt x="53914" y="15704"/>
                </a:lnTo>
                <a:lnTo>
                  <a:pt x="53914" y="13316"/>
                </a:lnTo>
                <a:lnTo>
                  <a:pt x="56303" y="13316"/>
                </a:lnTo>
                <a:close/>
                <a:moveTo>
                  <a:pt x="56303" y="18242"/>
                </a:moveTo>
                <a:lnTo>
                  <a:pt x="53914" y="18242"/>
                </a:lnTo>
                <a:lnTo>
                  <a:pt x="53914" y="15853"/>
                </a:lnTo>
                <a:lnTo>
                  <a:pt x="56303" y="15853"/>
                </a:lnTo>
                <a:close/>
                <a:moveTo>
                  <a:pt x="56303" y="20778"/>
                </a:moveTo>
                <a:lnTo>
                  <a:pt x="53914" y="20778"/>
                </a:lnTo>
                <a:lnTo>
                  <a:pt x="53914" y="18389"/>
                </a:lnTo>
                <a:lnTo>
                  <a:pt x="56303" y="18389"/>
                </a:lnTo>
                <a:close/>
                <a:moveTo>
                  <a:pt x="56303" y="23316"/>
                </a:moveTo>
                <a:lnTo>
                  <a:pt x="53914" y="23316"/>
                </a:lnTo>
                <a:lnTo>
                  <a:pt x="53914" y="20928"/>
                </a:lnTo>
                <a:lnTo>
                  <a:pt x="56303" y="20928"/>
                </a:lnTo>
                <a:close/>
                <a:moveTo>
                  <a:pt x="56303" y="25854"/>
                </a:moveTo>
                <a:lnTo>
                  <a:pt x="53914" y="25854"/>
                </a:lnTo>
                <a:lnTo>
                  <a:pt x="53914" y="23465"/>
                </a:lnTo>
                <a:lnTo>
                  <a:pt x="56303" y="23465"/>
                </a:lnTo>
                <a:close/>
                <a:moveTo>
                  <a:pt x="56303" y="28391"/>
                </a:moveTo>
                <a:lnTo>
                  <a:pt x="53914" y="28391"/>
                </a:lnTo>
                <a:lnTo>
                  <a:pt x="53914" y="26002"/>
                </a:lnTo>
                <a:lnTo>
                  <a:pt x="56303" y="26002"/>
                </a:lnTo>
                <a:close/>
                <a:moveTo>
                  <a:pt x="56303" y="30928"/>
                </a:moveTo>
                <a:lnTo>
                  <a:pt x="53914" y="30928"/>
                </a:lnTo>
                <a:lnTo>
                  <a:pt x="53914" y="28540"/>
                </a:lnTo>
                <a:lnTo>
                  <a:pt x="56303" y="28540"/>
                </a:lnTo>
                <a:close/>
                <a:moveTo>
                  <a:pt x="56303" y="33466"/>
                </a:moveTo>
                <a:lnTo>
                  <a:pt x="53914" y="33466"/>
                </a:lnTo>
                <a:lnTo>
                  <a:pt x="53914" y="31077"/>
                </a:lnTo>
                <a:lnTo>
                  <a:pt x="56303" y="31077"/>
                </a:lnTo>
                <a:close/>
                <a:moveTo>
                  <a:pt x="56303" y="36003"/>
                </a:moveTo>
                <a:lnTo>
                  <a:pt x="53914" y="36003"/>
                </a:lnTo>
                <a:lnTo>
                  <a:pt x="53914" y="33614"/>
                </a:lnTo>
                <a:lnTo>
                  <a:pt x="56303" y="33614"/>
                </a:lnTo>
                <a:close/>
                <a:moveTo>
                  <a:pt x="56303" y="38540"/>
                </a:moveTo>
                <a:lnTo>
                  <a:pt x="53914" y="38540"/>
                </a:lnTo>
                <a:lnTo>
                  <a:pt x="53914" y="36152"/>
                </a:lnTo>
                <a:lnTo>
                  <a:pt x="56303" y="36152"/>
                </a:lnTo>
                <a:close/>
                <a:moveTo>
                  <a:pt x="56303" y="41079"/>
                </a:moveTo>
                <a:lnTo>
                  <a:pt x="53914" y="41079"/>
                </a:lnTo>
                <a:lnTo>
                  <a:pt x="53914" y="38690"/>
                </a:lnTo>
                <a:lnTo>
                  <a:pt x="56303" y="38690"/>
                </a:lnTo>
                <a:close/>
                <a:moveTo>
                  <a:pt x="56303" y="43616"/>
                </a:moveTo>
                <a:lnTo>
                  <a:pt x="53914" y="43616"/>
                </a:lnTo>
                <a:lnTo>
                  <a:pt x="53914" y="41226"/>
                </a:lnTo>
                <a:lnTo>
                  <a:pt x="56303" y="41226"/>
                </a:lnTo>
                <a:close/>
                <a:moveTo>
                  <a:pt x="56303" y="46152"/>
                </a:moveTo>
                <a:lnTo>
                  <a:pt x="53914" y="46152"/>
                </a:lnTo>
                <a:lnTo>
                  <a:pt x="53914" y="43764"/>
                </a:lnTo>
                <a:lnTo>
                  <a:pt x="56303" y="43764"/>
                </a:lnTo>
                <a:close/>
                <a:moveTo>
                  <a:pt x="56303" y="48691"/>
                </a:moveTo>
                <a:lnTo>
                  <a:pt x="53914" y="48691"/>
                </a:lnTo>
                <a:lnTo>
                  <a:pt x="53914" y="46302"/>
                </a:lnTo>
                <a:lnTo>
                  <a:pt x="56303" y="46302"/>
                </a:lnTo>
                <a:close/>
                <a:moveTo>
                  <a:pt x="56303" y="51228"/>
                </a:moveTo>
                <a:lnTo>
                  <a:pt x="53914" y="51228"/>
                </a:lnTo>
                <a:lnTo>
                  <a:pt x="53914" y="48839"/>
                </a:lnTo>
                <a:lnTo>
                  <a:pt x="56303" y="48839"/>
                </a:lnTo>
                <a:close/>
                <a:moveTo>
                  <a:pt x="56303" y="53765"/>
                </a:moveTo>
                <a:lnTo>
                  <a:pt x="53914" y="53765"/>
                </a:lnTo>
                <a:lnTo>
                  <a:pt x="53914" y="51376"/>
                </a:lnTo>
                <a:lnTo>
                  <a:pt x="56303" y="51376"/>
                </a:lnTo>
                <a:close/>
                <a:moveTo>
                  <a:pt x="56303" y="56303"/>
                </a:moveTo>
                <a:lnTo>
                  <a:pt x="53914" y="56303"/>
                </a:lnTo>
                <a:lnTo>
                  <a:pt x="53914" y="53914"/>
                </a:lnTo>
                <a:lnTo>
                  <a:pt x="56303" y="53914"/>
                </a:lnTo>
                <a:close/>
                <a:moveTo>
                  <a:pt x="56303" y="58840"/>
                </a:moveTo>
                <a:lnTo>
                  <a:pt x="53914" y="58840"/>
                </a:lnTo>
                <a:lnTo>
                  <a:pt x="53914" y="56451"/>
                </a:lnTo>
                <a:lnTo>
                  <a:pt x="56303" y="56451"/>
                </a:lnTo>
                <a:close/>
                <a:moveTo>
                  <a:pt x="53766" y="5554"/>
                </a:moveTo>
                <a:lnTo>
                  <a:pt x="51376" y="5554"/>
                </a:lnTo>
                <a:lnTo>
                  <a:pt x="51376" y="3165"/>
                </a:lnTo>
                <a:lnTo>
                  <a:pt x="53766" y="3165"/>
                </a:lnTo>
                <a:close/>
                <a:moveTo>
                  <a:pt x="53766" y="8092"/>
                </a:moveTo>
                <a:lnTo>
                  <a:pt x="51376" y="8092"/>
                </a:lnTo>
                <a:lnTo>
                  <a:pt x="51376" y="5703"/>
                </a:lnTo>
                <a:lnTo>
                  <a:pt x="53766" y="5703"/>
                </a:lnTo>
                <a:close/>
                <a:moveTo>
                  <a:pt x="53766" y="10629"/>
                </a:moveTo>
                <a:lnTo>
                  <a:pt x="51376" y="10629"/>
                </a:lnTo>
                <a:lnTo>
                  <a:pt x="51376" y="8240"/>
                </a:lnTo>
                <a:lnTo>
                  <a:pt x="53766" y="8240"/>
                </a:lnTo>
                <a:close/>
                <a:moveTo>
                  <a:pt x="53766" y="13166"/>
                </a:moveTo>
                <a:lnTo>
                  <a:pt x="51376" y="13166"/>
                </a:lnTo>
                <a:lnTo>
                  <a:pt x="51376" y="10777"/>
                </a:lnTo>
                <a:lnTo>
                  <a:pt x="53766" y="10777"/>
                </a:lnTo>
                <a:close/>
                <a:moveTo>
                  <a:pt x="53766" y="15704"/>
                </a:moveTo>
                <a:lnTo>
                  <a:pt x="51376" y="15704"/>
                </a:lnTo>
                <a:lnTo>
                  <a:pt x="51376" y="13316"/>
                </a:lnTo>
                <a:lnTo>
                  <a:pt x="53766" y="13316"/>
                </a:lnTo>
                <a:close/>
                <a:moveTo>
                  <a:pt x="53766" y="18242"/>
                </a:moveTo>
                <a:lnTo>
                  <a:pt x="51376" y="18242"/>
                </a:lnTo>
                <a:lnTo>
                  <a:pt x="51376" y="15853"/>
                </a:lnTo>
                <a:lnTo>
                  <a:pt x="53766" y="15853"/>
                </a:lnTo>
                <a:close/>
                <a:moveTo>
                  <a:pt x="53766" y="20778"/>
                </a:moveTo>
                <a:lnTo>
                  <a:pt x="51376" y="20778"/>
                </a:lnTo>
                <a:lnTo>
                  <a:pt x="51376" y="18389"/>
                </a:lnTo>
                <a:lnTo>
                  <a:pt x="53766" y="18389"/>
                </a:lnTo>
                <a:close/>
                <a:moveTo>
                  <a:pt x="53766" y="23316"/>
                </a:moveTo>
                <a:lnTo>
                  <a:pt x="51376" y="23316"/>
                </a:lnTo>
                <a:lnTo>
                  <a:pt x="51376" y="20928"/>
                </a:lnTo>
                <a:lnTo>
                  <a:pt x="53766" y="20928"/>
                </a:lnTo>
                <a:close/>
                <a:moveTo>
                  <a:pt x="53766" y="25854"/>
                </a:moveTo>
                <a:lnTo>
                  <a:pt x="51376" y="25854"/>
                </a:lnTo>
                <a:lnTo>
                  <a:pt x="51376" y="23465"/>
                </a:lnTo>
                <a:lnTo>
                  <a:pt x="53766" y="23465"/>
                </a:lnTo>
                <a:close/>
                <a:moveTo>
                  <a:pt x="53766" y="28391"/>
                </a:moveTo>
                <a:lnTo>
                  <a:pt x="51376" y="28391"/>
                </a:lnTo>
                <a:lnTo>
                  <a:pt x="51376" y="26002"/>
                </a:lnTo>
                <a:lnTo>
                  <a:pt x="53766" y="26002"/>
                </a:lnTo>
                <a:close/>
                <a:moveTo>
                  <a:pt x="53766" y="30928"/>
                </a:moveTo>
                <a:lnTo>
                  <a:pt x="51376" y="30928"/>
                </a:lnTo>
                <a:lnTo>
                  <a:pt x="51376" y="28540"/>
                </a:lnTo>
                <a:lnTo>
                  <a:pt x="53766" y="28540"/>
                </a:lnTo>
                <a:close/>
                <a:moveTo>
                  <a:pt x="53766" y="33466"/>
                </a:moveTo>
                <a:lnTo>
                  <a:pt x="51376" y="33466"/>
                </a:lnTo>
                <a:lnTo>
                  <a:pt x="51376" y="31077"/>
                </a:lnTo>
                <a:lnTo>
                  <a:pt x="53766" y="31077"/>
                </a:lnTo>
                <a:close/>
                <a:moveTo>
                  <a:pt x="53766" y="36003"/>
                </a:moveTo>
                <a:lnTo>
                  <a:pt x="51376" y="36003"/>
                </a:lnTo>
                <a:lnTo>
                  <a:pt x="51376" y="33614"/>
                </a:lnTo>
                <a:lnTo>
                  <a:pt x="53766" y="33614"/>
                </a:lnTo>
                <a:close/>
                <a:moveTo>
                  <a:pt x="53766" y="38540"/>
                </a:moveTo>
                <a:lnTo>
                  <a:pt x="51376" y="38540"/>
                </a:lnTo>
                <a:lnTo>
                  <a:pt x="51376" y="36152"/>
                </a:lnTo>
                <a:lnTo>
                  <a:pt x="53766" y="36152"/>
                </a:lnTo>
                <a:close/>
                <a:moveTo>
                  <a:pt x="53766" y="41079"/>
                </a:moveTo>
                <a:lnTo>
                  <a:pt x="51376" y="41079"/>
                </a:lnTo>
                <a:lnTo>
                  <a:pt x="51376" y="38690"/>
                </a:lnTo>
                <a:lnTo>
                  <a:pt x="53766" y="38690"/>
                </a:lnTo>
                <a:close/>
                <a:moveTo>
                  <a:pt x="53766" y="43616"/>
                </a:moveTo>
                <a:lnTo>
                  <a:pt x="51376" y="43616"/>
                </a:lnTo>
                <a:lnTo>
                  <a:pt x="51376" y="41226"/>
                </a:lnTo>
                <a:lnTo>
                  <a:pt x="53766" y="41226"/>
                </a:lnTo>
                <a:close/>
                <a:moveTo>
                  <a:pt x="53766" y="46152"/>
                </a:moveTo>
                <a:lnTo>
                  <a:pt x="51376" y="46152"/>
                </a:lnTo>
                <a:lnTo>
                  <a:pt x="51376" y="43764"/>
                </a:lnTo>
                <a:lnTo>
                  <a:pt x="53766" y="43764"/>
                </a:lnTo>
                <a:close/>
                <a:moveTo>
                  <a:pt x="53766" y="48691"/>
                </a:moveTo>
                <a:lnTo>
                  <a:pt x="51376" y="48691"/>
                </a:lnTo>
                <a:lnTo>
                  <a:pt x="51376" y="46302"/>
                </a:lnTo>
                <a:lnTo>
                  <a:pt x="53766" y="46302"/>
                </a:lnTo>
                <a:close/>
                <a:moveTo>
                  <a:pt x="53766" y="51228"/>
                </a:moveTo>
                <a:lnTo>
                  <a:pt x="51376" y="51228"/>
                </a:lnTo>
                <a:lnTo>
                  <a:pt x="51376" y="48839"/>
                </a:lnTo>
                <a:lnTo>
                  <a:pt x="53766" y="48839"/>
                </a:lnTo>
                <a:close/>
                <a:moveTo>
                  <a:pt x="53766" y="53765"/>
                </a:moveTo>
                <a:lnTo>
                  <a:pt x="51376" y="53765"/>
                </a:lnTo>
                <a:lnTo>
                  <a:pt x="51376" y="51376"/>
                </a:lnTo>
                <a:lnTo>
                  <a:pt x="53766" y="51376"/>
                </a:lnTo>
                <a:close/>
                <a:moveTo>
                  <a:pt x="53766" y="56303"/>
                </a:moveTo>
                <a:lnTo>
                  <a:pt x="51376" y="56303"/>
                </a:lnTo>
                <a:lnTo>
                  <a:pt x="51376" y="53914"/>
                </a:lnTo>
                <a:lnTo>
                  <a:pt x="53766" y="53914"/>
                </a:lnTo>
                <a:close/>
                <a:moveTo>
                  <a:pt x="53766" y="58840"/>
                </a:moveTo>
                <a:lnTo>
                  <a:pt x="51376" y="58840"/>
                </a:lnTo>
                <a:lnTo>
                  <a:pt x="51376" y="56451"/>
                </a:lnTo>
                <a:lnTo>
                  <a:pt x="53766" y="56451"/>
                </a:lnTo>
                <a:close/>
                <a:moveTo>
                  <a:pt x="51228" y="5554"/>
                </a:moveTo>
                <a:lnTo>
                  <a:pt x="48839" y="5554"/>
                </a:lnTo>
                <a:lnTo>
                  <a:pt x="48839" y="3165"/>
                </a:lnTo>
                <a:lnTo>
                  <a:pt x="51228" y="3165"/>
                </a:lnTo>
                <a:close/>
                <a:moveTo>
                  <a:pt x="51228" y="8092"/>
                </a:moveTo>
                <a:lnTo>
                  <a:pt x="48839" y="8092"/>
                </a:lnTo>
                <a:lnTo>
                  <a:pt x="48839" y="5703"/>
                </a:lnTo>
                <a:lnTo>
                  <a:pt x="51228" y="5703"/>
                </a:lnTo>
                <a:close/>
                <a:moveTo>
                  <a:pt x="51228" y="10629"/>
                </a:moveTo>
                <a:lnTo>
                  <a:pt x="48839" y="10629"/>
                </a:lnTo>
                <a:lnTo>
                  <a:pt x="48839" y="8240"/>
                </a:lnTo>
                <a:lnTo>
                  <a:pt x="51228" y="8240"/>
                </a:lnTo>
                <a:close/>
                <a:moveTo>
                  <a:pt x="51228" y="13166"/>
                </a:moveTo>
                <a:lnTo>
                  <a:pt x="48839" y="13166"/>
                </a:lnTo>
                <a:lnTo>
                  <a:pt x="48839" y="10777"/>
                </a:lnTo>
                <a:lnTo>
                  <a:pt x="51228" y="10777"/>
                </a:lnTo>
                <a:close/>
                <a:moveTo>
                  <a:pt x="51228" y="15704"/>
                </a:moveTo>
                <a:lnTo>
                  <a:pt x="48839" y="15704"/>
                </a:lnTo>
                <a:lnTo>
                  <a:pt x="48839" y="13316"/>
                </a:lnTo>
                <a:lnTo>
                  <a:pt x="51228" y="13316"/>
                </a:lnTo>
                <a:close/>
                <a:moveTo>
                  <a:pt x="51228" y="18242"/>
                </a:moveTo>
                <a:lnTo>
                  <a:pt x="48839" y="18242"/>
                </a:lnTo>
                <a:lnTo>
                  <a:pt x="48839" y="15853"/>
                </a:lnTo>
                <a:lnTo>
                  <a:pt x="51228" y="15853"/>
                </a:lnTo>
                <a:close/>
                <a:moveTo>
                  <a:pt x="51228" y="20778"/>
                </a:moveTo>
                <a:lnTo>
                  <a:pt x="48839" y="20778"/>
                </a:lnTo>
                <a:lnTo>
                  <a:pt x="48839" y="18389"/>
                </a:lnTo>
                <a:lnTo>
                  <a:pt x="51228" y="18389"/>
                </a:lnTo>
                <a:close/>
                <a:moveTo>
                  <a:pt x="51228" y="23316"/>
                </a:moveTo>
                <a:lnTo>
                  <a:pt x="48839" y="23316"/>
                </a:lnTo>
                <a:lnTo>
                  <a:pt x="48839" y="20928"/>
                </a:lnTo>
                <a:lnTo>
                  <a:pt x="51228" y="20928"/>
                </a:lnTo>
                <a:close/>
                <a:moveTo>
                  <a:pt x="51228" y="25854"/>
                </a:moveTo>
                <a:lnTo>
                  <a:pt x="48839" y="25854"/>
                </a:lnTo>
                <a:lnTo>
                  <a:pt x="48839" y="23465"/>
                </a:lnTo>
                <a:lnTo>
                  <a:pt x="51228" y="23465"/>
                </a:lnTo>
                <a:close/>
                <a:moveTo>
                  <a:pt x="51228" y="28391"/>
                </a:moveTo>
                <a:lnTo>
                  <a:pt x="48839" y="28391"/>
                </a:lnTo>
                <a:lnTo>
                  <a:pt x="48839" y="26002"/>
                </a:lnTo>
                <a:lnTo>
                  <a:pt x="51228" y="26002"/>
                </a:lnTo>
                <a:close/>
                <a:moveTo>
                  <a:pt x="51228" y="30928"/>
                </a:moveTo>
                <a:lnTo>
                  <a:pt x="48839" y="30928"/>
                </a:lnTo>
                <a:lnTo>
                  <a:pt x="48839" y="28540"/>
                </a:lnTo>
                <a:lnTo>
                  <a:pt x="51228" y="28540"/>
                </a:lnTo>
                <a:close/>
                <a:moveTo>
                  <a:pt x="51228" y="33466"/>
                </a:moveTo>
                <a:lnTo>
                  <a:pt x="48839" y="33466"/>
                </a:lnTo>
                <a:lnTo>
                  <a:pt x="48839" y="31077"/>
                </a:lnTo>
                <a:lnTo>
                  <a:pt x="51228" y="31077"/>
                </a:lnTo>
                <a:close/>
                <a:moveTo>
                  <a:pt x="51228" y="36003"/>
                </a:moveTo>
                <a:lnTo>
                  <a:pt x="48839" y="36003"/>
                </a:lnTo>
                <a:lnTo>
                  <a:pt x="48839" y="33614"/>
                </a:lnTo>
                <a:lnTo>
                  <a:pt x="51228" y="33614"/>
                </a:lnTo>
                <a:close/>
                <a:moveTo>
                  <a:pt x="51228" y="38540"/>
                </a:moveTo>
                <a:lnTo>
                  <a:pt x="48839" y="38540"/>
                </a:lnTo>
                <a:lnTo>
                  <a:pt x="48839" y="36152"/>
                </a:lnTo>
                <a:lnTo>
                  <a:pt x="51228" y="36152"/>
                </a:lnTo>
                <a:close/>
                <a:moveTo>
                  <a:pt x="51228" y="41079"/>
                </a:moveTo>
                <a:lnTo>
                  <a:pt x="48839" y="41079"/>
                </a:lnTo>
                <a:lnTo>
                  <a:pt x="48839" y="38690"/>
                </a:lnTo>
                <a:lnTo>
                  <a:pt x="51228" y="38690"/>
                </a:lnTo>
                <a:close/>
                <a:moveTo>
                  <a:pt x="51228" y="43616"/>
                </a:moveTo>
                <a:lnTo>
                  <a:pt x="48839" y="43616"/>
                </a:lnTo>
                <a:lnTo>
                  <a:pt x="48839" y="41226"/>
                </a:lnTo>
                <a:lnTo>
                  <a:pt x="51228" y="41226"/>
                </a:lnTo>
                <a:close/>
                <a:moveTo>
                  <a:pt x="51228" y="46152"/>
                </a:moveTo>
                <a:lnTo>
                  <a:pt x="48839" y="46152"/>
                </a:lnTo>
                <a:lnTo>
                  <a:pt x="48839" y="43764"/>
                </a:lnTo>
                <a:lnTo>
                  <a:pt x="51228" y="43764"/>
                </a:lnTo>
                <a:close/>
                <a:moveTo>
                  <a:pt x="51228" y="48691"/>
                </a:moveTo>
                <a:lnTo>
                  <a:pt x="48839" y="48691"/>
                </a:lnTo>
                <a:lnTo>
                  <a:pt x="48839" y="46302"/>
                </a:lnTo>
                <a:lnTo>
                  <a:pt x="51228" y="46302"/>
                </a:lnTo>
                <a:close/>
                <a:moveTo>
                  <a:pt x="51228" y="51228"/>
                </a:moveTo>
                <a:lnTo>
                  <a:pt x="48839" y="51228"/>
                </a:lnTo>
                <a:lnTo>
                  <a:pt x="48839" y="48839"/>
                </a:lnTo>
                <a:lnTo>
                  <a:pt x="51228" y="48839"/>
                </a:lnTo>
                <a:close/>
                <a:moveTo>
                  <a:pt x="51228" y="53765"/>
                </a:moveTo>
                <a:lnTo>
                  <a:pt x="48839" y="53765"/>
                </a:lnTo>
                <a:lnTo>
                  <a:pt x="48839" y="51376"/>
                </a:lnTo>
                <a:lnTo>
                  <a:pt x="51228" y="51376"/>
                </a:lnTo>
                <a:close/>
                <a:moveTo>
                  <a:pt x="51228" y="56303"/>
                </a:moveTo>
                <a:lnTo>
                  <a:pt x="48839" y="56303"/>
                </a:lnTo>
                <a:lnTo>
                  <a:pt x="48839" y="53914"/>
                </a:lnTo>
                <a:lnTo>
                  <a:pt x="51228" y="53914"/>
                </a:lnTo>
                <a:close/>
                <a:moveTo>
                  <a:pt x="51228" y="58840"/>
                </a:moveTo>
                <a:lnTo>
                  <a:pt x="48839" y="58840"/>
                </a:lnTo>
                <a:lnTo>
                  <a:pt x="48839" y="56451"/>
                </a:lnTo>
                <a:lnTo>
                  <a:pt x="51228" y="56451"/>
                </a:lnTo>
                <a:close/>
                <a:moveTo>
                  <a:pt x="48691" y="5554"/>
                </a:moveTo>
                <a:lnTo>
                  <a:pt x="46302" y="5554"/>
                </a:lnTo>
                <a:lnTo>
                  <a:pt x="46302" y="3165"/>
                </a:lnTo>
                <a:lnTo>
                  <a:pt x="48691" y="3165"/>
                </a:lnTo>
                <a:close/>
                <a:moveTo>
                  <a:pt x="48691" y="8092"/>
                </a:moveTo>
                <a:lnTo>
                  <a:pt x="46302" y="8092"/>
                </a:lnTo>
                <a:lnTo>
                  <a:pt x="46302" y="5703"/>
                </a:lnTo>
                <a:lnTo>
                  <a:pt x="48691" y="5703"/>
                </a:lnTo>
                <a:close/>
                <a:moveTo>
                  <a:pt x="48691" y="10629"/>
                </a:moveTo>
                <a:lnTo>
                  <a:pt x="46302" y="10629"/>
                </a:lnTo>
                <a:lnTo>
                  <a:pt x="46302" y="8240"/>
                </a:lnTo>
                <a:lnTo>
                  <a:pt x="48691" y="8240"/>
                </a:lnTo>
                <a:close/>
                <a:moveTo>
                  <a:pt x="48691" y="13166"/>
                </a:moveTo>
                <a:lnTo>
                  <a:pt x="46302" y="13166"/>
                </a:lnTo>
                <a:lnTo>
                  <a:pt x="46302" y="10777"/>
                </a:lnTo>
                <a:lnTo>
                  <a:pt x="48691" y="10777"/>
                </a:lnTo>
                <a:close/>
                <a:moveTo>
                  <a:pt x="48691" y="15704"/>
                </a:moveTo>
                <a:lnTo>
                  <a:pt x="46302" y="15704"/>
                </a:lnTo>
                <a:lnTo>
                  <a:pt x="46302" y="13316"/>
                </a:lnTo>
                <a:lnTo>
                  <a:pt x="48691" y="13316"/>
                </a:lnTo>
                <a:close/>
                <a:moveTo>
                  <a:pt x="48691" y="18242"/>
                </a:moveTo>
                <a:lnTo>
                  <a:pt x="46302" y="18242"/>
                </a:lnTo>
                <a:lnTo>
                  <a:pt x="46302" y="15853"/>
                </a:lnTo>
                <a:lnTo>
                  <a:pt x="48691" y="15853"/>
                </a:lnTo>
                <a:close/>
                <a:moveTo>
                  <a:pt x="48691" y="20778"/>
                </a:moveTo>
                <a:lnTo>
                  <a:pt x="46302" y="20778"/>
                </a:lnTo>
                <a:lnTo>
                  <a:pt x="46302" y="18389"/>
                </a:lnTo>
                <a:lnTo>
                  <a:pt x="48691" y="18389"/>
                </a:lnTo>
                <a:close/>
                <a:moveTo>
                  <a:pt x="48691" y="23316"/>
                </a:moveTo>
                <a:lnTo>
                  <a:pt x="46302" y="23316"/>
                </a:lnTo>
                <a:lnTo>
                  <a:pt x="46302" y="20928"/>
                </a:lnTo>
                <a:lnTo>
                  <a:pt x="48691" y="20928"/>
                </a:lnTo>
                <a:close/>
                <a:moveTo>
                  <a:pt x="48691" y="25854"/>
                </a:moveTo>
                <a:lnTo>
                  <a:pt x="46302" y="25854"/>
                </a:lnTo>
                <a:lnTo>
                  <a:pt x="46302" y="23465"/>
                </a:lnTo>
                <a:lnTo>
                  <a:pt x="48691" y="23465"/>
                </a:lnTo>
                <a:close/>
                <a:moveTo>
                  <a:pt x="48691" y="28391"/>
                </a:moveTo>
                <a:lnTo>
                  <a:pt x="46302" y="28391"/>
                </a:lnTo>
                <a:lnTo>
                  <a:pt x="46302" y="26002"/>
                </a:lnTo>
                <a:lnTo>
                  <a:pt x="48691" y="26002"/>
                </a:lnTo>
                <a:close/>
                <a:moveTo>
                  <a:pt x="48691" y="30928"/>
                </a:moveTo>
                <a:lnTo>
                  <a:pt x="46302" y="30928"/>
                </a:lnTo>
                <a:lnTo>
                  <a:pt x="46302" y="28540"/>
                </a:lnTo>
                <a:lnTo>
                  <a:pt x="48691" y="28540"/>
                </a:lnTo>
                <a:close/>
                <a:moveTo>
                  <a:pt x="48691" y="33466"/>
                </a:moveTo>
                <a:lnTo>
                  <a:pt x="46302" y="33466"/>
                </a:lnTo>
                <a:lnTo>
                  <a:pt x="46302" y="31077"/>
                </a:lnTo>
                <a:lnTo>
                  <a:pt x="48691" y="31077"/>
                </a:lnTo>
                <a:close/>
                <a:moveTo>
                  <a:pt x="48691" y="36003"/>
                </a:moveTo>
                <a:lnTo>
                  <a:pt x="46302" y="36003"/>
                </a:lnTo>
                <a:lnTo>
                  <a:pt x="46302" y="33614"/>
                </a:lnTo>
                <a:lnTo>
                  <a:pt x="48691" y="33614"/>
                </a:lnTo>
                <a:close/>
                <a:moveTo>
                  <a:pt x="48691" y="38540"/>
                </a:moveTo>
                <a:lnTo>
                  <a:pt x="46302" y="38540"/>
                </a:lnTo>
                <a:lnTo>
                  <a:pt x="46302" y="36152"/>
                </a:lnTo>
                <a:lnTo>
                  <a:pt x="48691" y="36152"/>
                </a:lnTo>
                <a:close/>
                <a:moveTo>
                  <a:pt x="48691" y="41079"/>
                </a:moveTo>
                <a:lnTo>
                  <a:pt x="46302" y="41079"/>
                </a:lnTo>
                <a:lnTo>
                  <a:pt x="46302" y="38690"/>
                </a:lnTo>
                <a:lnTo>
                  <a:pt x="48691" y="38690"/>
                </a:lnTo>
                <a:close/>
                <a:moveTo>
                  <a:pt x="48691" y="43616"/>
                </a:moveTo>
                <a:lnTo>
                  <a:pt x="46302" y="43616"/>
                </a:lnTo>
                <a:lnTo>
                  <a:pt x="46302" y="41226"/>
                </a:lnTo>
                <a:lnTo>
                  <a:pt x="48691" y="41226"/>
                </a:lnTo>
                <a:close/>
                <a:moveTo>
                  <a:pt x="48691" y="46152"/>
                </a:moveTo>
                <a:lnTo>
                  <a:pt x="46302" y="46152"/>
                </a:lnTo>
                <a:lnTo>
                  <a:pt x="46302" y="43764"/>
                </a:lnTo>
                <a:lnTo>
                  <a:pt x="48691" y="43764"/>
                </a:lnTo>
                <a:close/>
                <a:moveTo>
                  <a:pt x="48691" y="48691"/>
                </a:moveTo>
                <a:lnTo>
                  <a:pt x="46302" y="48691"/>
                </a:lnTo>
                <a:lnTo>
                  <a:pt x="46302" y="46302"/>
                </a:lnTo>
                <a:lnTo>
                  <a:pt x="48691" y="46302"/>
                </a:lnTo>
                <a:close/>
                <a:moveTo>
                  <a:pt x="48691" y="51228"/>
                </a:moveTo>
                <a:lnTo>
                  <a:pt x="46302" y="51228"/>
                </a:lnTo>
                <a:lnTo>
                  <a:pt x="46302" y="48839"/>
                </a:lnTo>
                <a:lnTo>
                  <a:pt x="48691" y="48839"/>
                </a:lnTo>
                <a:close/>
                <a:moveTo>
                  <a:pt x="48691" y="53765"/>
                </a:moveTo>
                <a:lnTo>
                  <a:pt x="46302" y="53765"/>
                </a:lnTo>
                <a:lnTo>
                  <a:pt x="46302" y="51376"/>
                </a:lnTo>
                <a:lnTo>
                  <a:pt x="48691" y="51376"/>
                </a:lnTo>
                <a:close/>
                <a:moveTo>
                  <a:pt x="48691" y="56303"/>
                </a:moveTo>
                <a:lnTo>
                  <a:pt x="46302" y="56303"/>
                </a:lnTo>
                <a:lnTo>
                  <a:pt x="46302" y="53914"/>
                </a:lnTo>
                <a:lnTo>
                  <a:pt x="48691" y="53914"/>
                </a:lnTo>
                <a:close/>
                <a:moveTo>
                  <a:pt x="48691" y="58840"/>
                </a:moveTo>
                <a:lnTo>
                  <a:pt x="46302" y="58840"/>
                </a:lnTo>
                <a:lnTo>
                  <a:pt x="46302" y="56451"/>
                </a:lnTo>
                <a:lnTo>
                  <a:pt x="48691" y="56451"/>
                </a:lnTo>
                <a:close/>
                <a:moveTo>
                  <a:pt x="46153" y="5554"/>
                </a:moveTo>
                <a:lnTo>
                  <a:pt x="43764" y="5554"/>
                </a:lnTo>
                <a:lnTo>
                  <a:pt x="43764" y="3165"/>
                </a:lnTo>
                <a:lnTo>
                  <a:pt x="46153" y="3165"/>
                </a:lnTo>
                <a:close/>
                <a:moveTo>
                  <a:pt x="46153" y="8092"/>
                </a:moveTo>
                <a:lnTo>
                  <a:pt x="43764" y="8092"/>
                </a:lnTo>
                <a:lnTo>
                  <a:pt x="43764" y="5703"/>
                </a:lnTo>
                <a:lnTo>
                  <a:pt x="46153" y="5703"/>
                </a:lnTo>
                <a:close/>
                <a:moveTo>
                  <a:pt x="46153" y="10629"/>
                </a:moveTo>
                <a:lnTo>
                  <a:pt x="43764" y="10629"/>
                </a:lnTo>
                <a:lnTo>
                  <a:pt x="43764" y="8240"/>
                </a:lnTo>
                <a:lnTo>
                  <a:pt x="46153" y="8240"/>
                </a:lnTo>
                <a:close/>
                <a:moveTo>
                  <a:pt x="46153" y="13166"/>
                </a:moveTo>
                <a:lnTo>
                  <a:pt x="43764" y="13166"/>
                </a:lnTo>
                <a:lnTo>
                  <a:pt x="43764" y="10777"/>
                </a:lnTo>
                <a:lnTo>
                  <a:pt x="46153" y="10777"/>
                </a:lnTo>
                <a:close/>
                <a:moveTo>
                  <a:pt x="46153" y="15704"/>
                </a:moveTo>
                <a:lnTo>
                  <a:pt x="43764" y="15704"/>
                </a:lnTo>
                <a:lnTo>
                  <a:pt x="43764" y="13316"/>
                </a:lnTo>
                <a:lnTo>
                  <a:pt x="46153" y="13316"/>
                </a:lnTo>
                <a:close/>
                <a:moveTo>
                  <a:pt x="46153" y="18242"/>
                </a:moveTo>
                <a:lnTo>
                  <a:pt x="43764" y="18242"/>
                </a:lnTo>
                <a:lnTo>
                  <a:pt x="43764" y="15853"/>
                </a:lnTo>
                <a:lnTo>
                  <a:pt x="46153" y="15853"/>
                </a:lnTo>
                <a:close/>
                <a:moveTo>
                  <a:pt x="46153" y="20778"/>
                </a:moveTo>
                <a:lnTo>
                  <a:pt x="43764" y="20778"/>
                </a:lnTo>
                <a:lnTo>
                  <a:pt x="43764" y="18389"/>
                </a:lnTo>
                <a:lnTo>
                  <a:pt x="46153" y="18389"/>
                </a:lnTo>
                <a:close/>
                <a:moveTo>
                  <a:pt x="46153" y="23316"/>
                </a:moveTo>
                <a:lnTo>
                  <a:pt x="43764" y="23316"/>
                </a:lnTo>
                <a:lnTo>
                  <a:pt x="43764" y="20928"/>
                </a:lnTo>
                <a:lnTo>
                  <a:pt x="46153" y="20928"/>
                </a:lnTo>
                <a:close/>
                <a:moveTo>
                  <a:pt x="46153" y="25854"/>
                </a:moveTo>
                <a:lnTo>
                  <a:pt x="43764" y="25854"/>
                </a:lnTo>
                <a:lnTo>
                  <a:pt x="43764" y="23465"/>
                </a:lnTo>
                <a:lnTo>
                  <a:pt x="46153" y="23465"/>
                </a:lnTo>
                <a:close/>
                <a:moveTo>
                  <a:pt x="46153" y="28391"/>
                </a:moveTo>
                <a:lnTo>
                  <a:pt x="43764" y="28391"/>
                </a:lnTo>
                <a:lnTo>
                  <a:pt x="43764" y="26002"/>
                </a:lnTo>
                <a:lnTo>
                  <a:pt x="46153" y="26002"/>
                </a:lnTo>
                <a:close/>
                <a:moveTo>
                  <a:pt x="46153" y="30928"/>
                </a:moveTo>
                <a:lnTo>
                  <a:pt x="43764" y="30928"/>
                </a:lnTo>
                <a:lnTo>
                  <a:pt x="43764" y="28540"/>
                </a:lnTo>
                <a:lnTo>
                  <a:pt x="46153" y="28540"/>
                </a:lnTo>
                <a:close/>
                <a:moveTo>
                  <a:pt x="46153" y="33466"/>
                </a:moveTo>
                <a:lnTo>
                  <a:pt x="43764" y="33466"/>
                </a:lnTo>
                <a:lnTo>
                  <a:pt x="43764" y="31077"/>
                </a:lnTo>
                <a:lnTo>
                  <a:pt x="46153" y="31077"/>
                </a:lnTo>
                <a:close/>
                <a:moveTo>
                  <a:pt x="46153" y="36003"/>
                </a:moveTo>
                <a:lnTo>
                  <a:pt x="43764" y="36003"/>
                </a:lnTo>
                <a:lnTo>
                  <a:pt x="43764" y="33614"/>
                </a:lnTo>
                <a:lnTo>
                  <a:pt x="46153" y="33614"/>
                </a:lnTo>
                <a:close/>
                <a:moveTo>
                  <a:pt x="46153" y="38540"/>
                </a:moveTo>
                <a:lnTo>
                  <a:pt x="43764" y="38540"/>
                </a:lnTo>
                <a:lnTo>
                  <a:pt x="43764" y="36152"/>
                </a:lnTo>
                <a:lnTo>
                  <a:pt x="46153" y="36152"/>
                </a:lnTo>
                <a:close/>
                <a:moveTo>
                  <a:pt x="46153" y="41079"/>
                </a:moveTo>
                <a:lnTo>
                  <a:pt x="43764" y="41079"/>
                </a:lnTo>
                <a:lnTo>
                  <a:pt x="43764" y="38690"/>
                </a:lnTo>
                <a:lnTo>
                  <a:pt x="46153" y="38690"/>
                </a:lnTo>
                <a:close/>
                <a:moveTo>
                  <a:pt x="46153" y="43616"/>
                </a:moveTo>
                <a:lnTo>
                  <a:pt x="43764" y="43616"/>
                </a:lnTo>
                <a:lnTo>
                  <a:pt x="43764" y="41226"/>
                </a:lnTo>
                <a:lnTo>
                  <a:pt x="46153" y="41226"/>
                </a:lnTo>
                <a:close/>
                <a:moveTo>
                  <a:pt x="46153" y="46152"/>
                </a:moveTo>
                <a:lnTo>
                  <a:pt x="43764" y="46152"/>
                </a:lnTo>
                <a:lnTo>
                  <a:pt x="43764" y="43764"/>
                </a:lnTo>
                <a:lnTo>
                  <a:pt x="46153" y="43764"/>
                </a:lnTo>
                <a:close/>
                <a:moveTo>
                  <a:pt x="46153" y="48691"/>
                </a:moveTo>
                <a:lnTo>
                  <a:pt x="43764" y="48691"/>
                </a:lnTo>
                <a:lnTo>
                  <a:pt x="43764" y="46302"/>
                </a:lnTo>
                <a:lnTo>
                  <a:pt x="46153" y="46302"/>
                </a:lnTo>
                <a:close/>
                <a:moveTo>
                  <a:pt x="46153" y="51228"/>
                </a:moveTo>
                <a:lnTo>
                  <a:pt x="43764" y="51228"/>
                </a:lnTo>
                <a:lnTo>
                  <a:pt x="43764" y="48839"/>
                </a:lnTo>
                <a:lnTo>
                  <a:pt x="46153" y="48839"/>
                </a:lnTo>
                <a:close/>
                <a:moveTo>
                  <a:pt x="46153" y="53765"/>
                </a:moveTo>
                <a:lnTo>
                  <a:pt x="43764" y="53765"/>
                </a:lnTo>
                <a:lnTo>
                  <a:pt x="43764" y="51376"/>
                </a:lnTo>
                <a:lnTo>
                  <a:pt x="46153" y="51376"/>
                </a:lnTo>
                <a:close/>
                <a:moveTo>
                  <a:pt x="46153" y="56303"/>
                </a:moveTo>
                <a:lnTo>
                  <a:pt x="43764" y="56303"/>
                </a:lnTo>
                <a:lnTo>
                  <a:pt x="43764" y="53914"/>
                </a:lnTo>
                <a:lnTo>
                  <a:pt x="46153" y="53914"/>
                </a:lnTo>
                <a:close/>
                <a:moveTo>
                  <a:pt x="46153" y="58840"/>
                </a:moveTo>
                <a:lnTo>
                  <a:pt x="43764" y="58840"/>
                </a:lnTo>
                <a:lnTo>
                  <a:pt x="43764" y="56451"/>
                </a:lnTo>
                <a:lnTo>
                  <a:pt x="46153" y="56451"/>
                </a:lnTo>
                <a:close/>
                <a:moveTo>
                  <a:pt x="43616" y="5554"/>
                </a:moveTo>
                <a:lnTo>
                  <a:pt x="41227" y="5554"/>
                </a:lnTo>
                <a:lnTo>
                  <a:pt x="41227" y="3165"/>
                </a:lnTo>
                <a:lnTo>
                  <a:pt x="43616" y="3165"/>
                </a:lnTo>
                <a:close/>
                <a:moveTo>
                  <a:pt x="43616" y="8092"/>
                </a:moveTo>
                <a:lnTo>
                  <a:pt x="41227" y="8092"/>
                </a:lnTo>
                <a:lnTo>
                  <a:pt x="41227" y="5703"/>
                </a:lnTo>
                <a:lnTo>
                  <a:pt x="43616" y="5703"/>
                </a:lnTo>
                <a:close/>
                <a:moveTo>
                  <a:pt x="43616" y="10629"/>
                </a:moveTo>
                <a:lnTo>
                  <a:pt x="41227" y="10629"/>
                </a:lnTo>
                <a:lnTo>
                  <a:pt x="41227" y="8240"/>
                </a:lnTo>
                <a:lnTo>
                  <a:pt x="43616" y="8240"/>
                </a:lnTo>
                <a:close/>
                <a:moveTo>
                  <a:pt x="43616" y="13166"/>
                </a:moveTo>
                <a:lnTo>
                  <a:pt x="41227" y="13166"/>
                </a:lnTo>
                <a:lnTo>
                  <a:pt x="41227" y="10777"/>
                </a:lnTo>
                <a:lnTo>
                  <a:pt x="43616" y="10777"/>
                </a:lnTo>
                <a:close/>
                <a:moveTo>
                  <a:pt x="43616" y="15704"/>
                </a:moveTo>
                <a:lnTo>
                  <a:pt x="41227" y="15704"/>
                </a:lnTo>
                <a:lnTo>
                  <a:pt x="41227" y="13316"/>
                </a:lnTo>
                <a:lnTo>
                  <a:pt x="43616" y="13316"/>
                </a:lnTo>
                <a:close/>
                <a:moveTo>
                  <a:pt x="43616" y="18242"/>
                </a:moveTo>
                <a:lnTo>
                  <a:pt x="41227" y="18242"/>
                </a:lnTo>
                <a:lnTo>
                  <a:pt x="41227" y="15853"/>
                </a:lnTo>
                <a:lnTo>
                  <a:pt x="43616" y="15853"/>
                </a:lnTo>
                <a:close/>
                <a:moveTo>
                  <a:pt x="43616" y="20778"/>
                </a:moveTo>
                <a:lnTo>
                  <a:pt x="41227" y="20778"/>
                </a:lnTo>
                <a:lnTo>
                  <a:pt x="41227" y="18389"/>
                </a:lnTo>
                <a:lnTo>
                  <a:pt x="43616" y="18389"/>
                </a:lnTo>
                <a:close/>
                <a:moveTo>
                  <a:pt x="43616" y="23316"/>
                </a:moveTo>
                <a:lnTo>
                  <a:pt x="41227" y="23316"/>
                </a:lnTo>
                <a:lnTo>
                  <a:pt x="41227" y="20928"/>
                </a:lnTo>
                <a:lnTo>
                  <a:pt x="43616" y="20928"/>
                </a:lnTo>
                <a:close/>
                <a:moveTo>
                  <a:pt x="43616" y="25854"/>
                </a:moveTo>
                <a:lnTo>
                  <a:pt x="41227" y="25854"/>
                </a:lnTo>
                <a:lnTo>
                  <a:pt x="41227" y="23465"/>
                </a:lnTo>
                <a:lnTo>
                  <a:pt x="43616" y="23465"/>
                </a:lnTo>
                <a:close/>
                <a:moveTo>
                  <a:pt x="43616" y="28391"/>
                </a:moveTo>
                <a:lnTo>
                  <a:pt x="41227" y="28391"/>
                </a:lnTo>
                <a:lnTo>
                  <a:pt x="41227" y="26002"/>
                </a:lnTo>
                <a:lnTo>
                  <a:pt x="43616" y="26002"/>
                </a:lnTo>
                <a:close/>
                <a:moveTo>
                  <a:pt x="43616" y="30928"/>
                </a:moveTo>
                <a:lnTo>
                  <a:pt x="41227" y="30928"/>
                </a:lnTo>
                <a:lnTo>
                  <a:pt x="41227" y="28540"/>
                </a:lnTo>
                <a:lnTo>
                  <a:pt x="43616" y="28540"/>
                </a:lnTo>
                <a:close/>
                <a:moveTo>
                  <a:pt x="43616" y="33466"/>
                </a:moveTo>
                <a:lnTo>
                  <a:pt x="41227" y="33466"/>
                </a:lnTo>
                <a:lnTo>
                  <a:pt x="41227" y="31077"/>
                </a:lnTo>
                <a:lnTo>
                  <a:pt x="43616" y="31077"/>
                </a:lnTo>
                <a:close/>
                <a:moveTo>
                  <a:pt x="43616" y="36003"/>
                </a:moveTo>
                <a:lnTo>
                  <a:pt x="41227" y="36003"/>
                </a:lnTo>
                <a:lnTo>
                  <a:pt x="41227" y="33614"/>
                </a:lnTo>
                <a:lnTo>
                  <a:pt x="43616" y="33614"/>
                </a:lnTo>
                <a:close/>
                <a:moveTo>
                  <a:pt x="43616" y="38540"/>
                </a:moveTo>
                <a:lnTo>
                  <a:pt x="41227" y="38540"/>
                </a:lnTo>
                <a:lnTo>
                  <a:pt x="41227" y="36152"/>
                </a:lnTo>
                <a:lnTo>
                  <a:pt x="43616" y="36152"/>
                </a:lnTo>
                <a:close/>
                <a:moveTo>
                  <a:pt x="43616" y="41079"/>
                </a:moveTo>
                <a:lnTo>
                  <a:pt x="41227" y="41079"/>
                </a:lnTo>
                <a:lnTo>
                  <a:pt x="41227" y="38690"/>
                </a:lnTo>
                <a:lnTo>
                  <a:pt x="43616" y="38690"/>
                </a:lnTo>
                <a:close/>
                <a:moveTo>
                  <a:pt x="43616" y="43616"/>
                </a:moveTo>
                <a:lnTo>
                  <a:pt x="41227" y="43616"/>
                </a:lnTo>
                <a:lnTo>
                  <a:pt x="41227" y="41226"/>
                </a:lnTo>
                <a:lnTo>
                  <a:pt x="43616" y="41226"/>
                </a:lnTo>
                <a:close/>
                <a:moveTo>
                  <a:pt x="43616" y="46152"/>
                </a:moveTo>
                <a:lnTo>
                  <a:pt x="41227" y="46152"/>
                </a:lnTo>
                <a:lnTo>
                  <a:pt x="41227" y="43764"/>
                </a:lnTo>
                <a:lnTo>
                  <a:pt x="43616" y="43764"/>
                </a:lnTo>
                <a:close/>
                <a:moveTo>
                  <a:pt x="43616" y="48691"/>
                </a:moveTo>
                <a:lnTo>
                  <a:pt x="41227" y="48691"/>
                </a:lnTo>
                <a:lnTo>
                  <a:pt x="41227" y="46302"/>
                </a:lnTo>
                <a:lnTo>
                  <a:pt x="43616" y="46302"/>
                </a:lnTo>
                <a:close/>
                <a:moveTo>
                  <a:pt x="43616" y="51228"/>
                </a:moveTo>
                <a:lnTo>
                  <a:pt x="41227" y="51228"/>
                </a:lnTo>
                <a:lnTo>
                  <a:pt x="41227" y="48839"/>
                </a:lnTo>
                <a:lnTo>
                  <a:pt x="43616" y="48839"/>
                </a:lnTo>
                <a:close/>
                <a:moveTo>
                  <a:pt x="43616" y="53765"/>
                </a:moveTo>
                <a:lnTo>
                  <a:pt x="41227" y="53765"/>
                </a:lnTo>
                <a:lnTo>
                  <a:pt x="41227" y="51376"/>
                </a:lnTo>
                <a:lnTo>
                  <a:pt x="43616" y="51376"/>
                </a:lnTo>
                <a:close/>
                <a:moveTo>
                  <a:pt x="43616" y="56303"/>
                </a:moveTo>
                <a:lnTo>
                  <a:pt x="41227" y="56303"/>
                </a:lnTo>
                <a:lnTo>
                  <a:pt x="41227" y="53914"/>
                </a:lnTo>
                <a:lnTo>
                  <a:pt x="43616" y="53914"/>
                </a:lnTo>
                <a:close/>
                <a:moveTo>
                  <a:pt x="43616" y="58840"/>
                </a:moveTo>
                <a:lnTo>
                  <a:pt x="41227" y="58840"/>
                </a:lnTo>
                <a:lnTo>
                  <a:pt x="41227" y="56451"/>
                </a:lnTo>
                <a:lnTo>
                  <a:pt x="43616" y="56451"/>
                </a:lnTo>
                <a:close/>
                <a:moveTo>
                  <a:pt x="41078" y="5554"/>
                </a:moveTo>
                <a:lnTo>
                  <a:pt x="38689" y="5554"/>
                </a:lnTo>
                <a:lnTo>
                  <a:pt x="38689" y="3165"/>
                </a:lnTo>
                <a:lnTo>
                  <a:pt x="41078" y="3165"/>
                </a:lnTo>
                <a:close/>
                <a:moveTo>
                  <a:pt x="41078" y="8092"/>
                </a:moveTo>
                <a:lnTo>
                  <a:pt x="38689" y="8092"/>
                </a:lnTo>
                <a:lnTo>
                  <a:pt x="38689" y="5703"/>
                </a:lnTo>
                <a:lnTo>
                  <a:pt x="41078" y="5703"/>
                </a:lnTo>
                <a:close/>
                <a:moveTo>
                  <a:pt x="41078" y="10629"/>
                </a:moveTo>
                <a:lnTo>
                  <a:pt x="38689" y="10629"/>
                </a:lnTo>
                <a:lnTo>
                  <a:pt x="38689" y="8240"/>
                </a:lnTo>
                <a:lnTo>
                  <a:pt x="41078" y="8240"/>
                </a:lnTo>
                <a:close/>
                <a:moveTo>
                  <a:pt x="41078" y="13166"/>
                </a:moveTo>
                <a:lnTo>
                  <a:pt x="38689" y="13166"/>
                </a:lnTo>
                <a:lnTo>
                  <a:pt x="38689" y="10777"/>
                </a:lnTo>
                <a:lnTo>
                  <a:pt x="41078" y="10777"/>
                </a:lnTo>
                <a:close/>
                <a:moveTo>
                  <a:pt x="41078" y="15704"/>
                </a:moveTo>
                <a:lnTo>
                  <a:pt x="38689" y="15704"/>
                </a:lnTo>
                <a:lnTo>
                  <a:pt x="38689" y="13316"/>
                </a:lnTo>
                <a:lnTo>
                  <a:pt x="41078" y="13316"/>
                </a:lnTo>
                <a:close/>
                <a:moveTo>
                  <a:pt x="41078" y="18242"/>
                </a:moveTo>
                <a:lnTo>
                  <a:pt x="38689" y="18242"/>
                </a:lnTo>
                <a:lnTo>
                  <a:pt x="38689" y="15853"/>
                </a:lnTo>
                <a:lnTo>
                  <a:pt x="41078" y="15853"/>
                </a:lnTo>
                <a:close/>
                <a:moveTo>
                  <a:pt x="41078" y="20778"/>
                </a:moveTo>
                <a:lnTo>
                  <a:pt x="38689" y="20778"/>
                </a:lnTo>
                <a:lnTo>
                  <a:pt x="38689" y="18389"/>
                </a:lnTo>
                <a:lnTo>
                  <a:pt x="41078" y="18389"/>
                </a:lnTo>
                <a:close/>
                <a:moveTo>
                  <a:pt x="41078" y="23316"/>
                </a:moveTo>
                <a:lnTo>
                  <a:pt x="38689" y="23316"/>
                </a:lnTo>
                <a:lnTo>
                  <a:pt x="38689" y="20928"/>
                </a:lnTo>
                <a:lnTo>
                  <a:pt x="41078" y="20928"/>
                </a:lnTo>
                <a:close/>
                <a:moveTo>
                  <a:pt x="41078" y="25854"/>
                </a:moveTo>
                <a:lnTo>
                  <a:pt x="38689" y="25854"/>
                </a:lnTo>
                <a:lnTo>
                  <a:pt x="38689" y="23465"/>
                </a:lnTo>
                <a:lnTo>
                  <a:pt x="41078" y="23465"/>
                </a:lnTo>
                <a:close/>
                <a:moveTo>
                  <a:pt x="41078" y="28391"/>
                </a:moveTo>
                <a:lnTo>
                  <a:pt x="38689" y="28391"/>
                </a:lnTo>
                <a:lnTo>
                  <a:pt x="38689" y="26002"/>
                </a:lnTo>
                <a:lnTo>
                  <a:pt x="41078" y="26002"/>
                </a:lnTo>
                <a:close/>
                <a:moveTo>
                  <a:pt x="41078" y="30928"/>
                </a:moveTo>
                <a:lnTo>
                  <a:pt x="38689" y="30928"/>
                </a:lnTo>
                <a:lnTo>
                  <a:pt x="38689" y="28540"/>
                </a:lnTo>
                <a:lnTo>
                  <a:pt x="41078" y="28540"/>
                </a:lnTo>
                <a:close/>
                <a:moveTo>
                  <a:pt x="41078" y="33466"/>
                </a:moveTo>
                <a:lnTo>
                  <a:pt x="38689" y="33466"/>
                </a:lnTo>
                <a:lnTo>
                  <a:pt x="38689" y="31077"/>
                </a:lnTo>
                <a:lnTo>
                  <a:pt x="41078" y="31077"/>
                </a:lnTo>
                <a:close/>
                <a:moveTo>
                  <a:pt x="41078" y="36003"/>
                </a:moveTo>
                <a:lnTo>
                  <a:pt x="38689" y="36003"/>
                </a:lnTo>
                <a:lnTo>
                  <a:pt x="38689" y="33614"/>
                </a:lnTo>
                <a:lnTo>
                  <a:pt x="41078" y="33614"/>
                </a:lnTo>
                <a:close/>
                <a:moveTo>
                  <a:pt x="41078" y="38540"/>
                </a:moveTo>
                <a:lnTo>
                  <a:pt x="38689" y="38540"/>
                </a:lnTo>
                <a:lnTo>
                  <a:pt x="38689" y="36152"/>
                </a:lnTo>
                <a:lnTo>
                  <a:pt x="41078" y="36152"/>
                </a:lnTo>
                <a:close/>
                <a:moveTo>
                  <a:pt x="41078" y="41079"/>
                </a:moveTo>
                <a:lnTo>
                  <a:pt x="38689" y="41079"/>
                </a:lnTo>
                <a:lnTo>
                  <a:pt x="38689" y="38690"/>
                </a:lnTo>
                <a:lnTo>
                  <a:pt x="41078" y="38690"/>
                </a:lnTo>
                <a:close/>
                <a:moveTo>
                  <a:pt x="41078" y="43616"/>
                </a:moveTo>
                <a:lnTo>
                  <a:pt x="38689" y="43616"/>
                </a:lnTo>
                <a:lnTo>
                  <a:pt x="38689" y="41226"/>
                </a:lnTo>
                <a:lnTo>
                  <a:pt x="41078" y="41226"/>
                </a:lnTo>
                <a:close/>
                <a:moveTo>
                  <a:pt x="41078" y="46152"/>
                </a:moveTo>
                <a:lnTo>
                  <a:pt x="38689" y="46152"/>
                </a:lnTo>
                <a:lnTo>
                  <a:pt x="38689" y="43764"/>
                </a:lnTo>
                <a:lnTo>
                  <a:pt x="41078" y="43764"/>
                </a:lnTo>
                <a:close/>
                <a:moveTo>
                  <a:pt x="41078" y="48691"/>
                </a:moveTo>
                <a:lnTo>
                  <a:pt x="38689" y="48691"/>
                </a:lnTo>
                <a:lnTo>
                  <a:pt x="38689" y="46302"/>
                </a:lnTo>
                <a:lnTo>
                  <a:pt x="41078" y="46302"/>
                </a:lnTo>
                <a:close/>
                <a:moveTo>
                  <a:pt x="41078" y="51228"/>
                </a:moveTo>
                <a:lnTo>
                  <a:pt x="38689" y="51228"/>
                </a:lnTo>
                <a:lnTo>
                  <a:pt x="38689" y="48839"/>
                </a:lnTo>
                <a:lnTo>
                  <a:pt x="41078" y="48839"/>
                </a:lnTo>
                <a:close/>
                <a:moveTo>
                  <a:pt x="41078" y="53765"/>
                </a:moveTo>
                <a:lnTo>
                  <a:pt x="38689" y="53765"/>
                </a:lnTo>
                <a:lnTo>
                  <a:pt x="38689" y="51376"/>
                </a:lnTo>
                <a:lnTo>
                  <a:pt x="41078" y="51376"/>
                </a:lnTo>
                <a:close/>
                <a:moveTo>
                  <a:pt x="41078" y="56303"/>
                </a:moveTo>
                <a:lnTo>
                  <a:pt x="38689" y="56303"/>
                </a:lnTo>
                <a:lnTo>
                  <a:pt x="38689" y="53914"/>
                </a:lnTo>
                <a:lnTo>
                  <a:pt x="41078" y="53914"/>
                </a:lnTo>
                <a:close/>
                <a:moveTo>
                  <a:pt x="41078" y="58840"/>
                </a:moveTo>
                <a:lnTo>
                  <a:pt x="38689" y="58840"/>
                </a:lnTo>
                <a:lnTo>
                  <a:pt x="38689" y="56451"/>
                </a:lnTo>
                <a:lnTo>
                  <a:pt x="41078" y="56451"/>
                </a:lnTo>
                <a:close/>
                <a:moveTo>
                  <a:pt x="38541" y="5554"/>
                </a:moveTo>
                <a:lnTo>
                  <a:pt x="36152" y="5554"/>
                </a:lnTo>
                <a:lnTo>
                  <a:pt x="36152" y="3165"/>
                </a:lnTo>
                <a:lnTo>
                  <a:pt x="38541" y="3165"/>
                </a:lnTo>
                <a:close/>
                <a:moveTo>
                  <a:pt x="38541" y="8092"/>
                </a:moveTo>
                <a:lnTo>
                  <a:pt x="36152" y="8092"/>
                </a:lnTo>
                <a:lnTo>
                  <a:pt x="36152" y="5703"/>
                </a:lnTo>
                <a:lnTo>
                  <a:pt x="38541" y="5703"/>
                </a:lnTo>
                <a:close/>
                <a:moveTo>
                  <a:pt x="38541" y="10629"/>
                </a:moveTo>
                <a:lnTo>
                  <a:pt x="36152" y="10629"/>
                </a:lnTo>
                <a:lnTo>
                  <a:pt x="36152" y="8240"/>
                </a:lnTo>
                <a:lnTo>
                  <a:pt x="38541" y="8240"/>
                </a:lnTo>
                <a:close/>
                <a:moveTo>
                  <a:pt x="38541" y="13166"/>
                </a:moveTo>
                <a:lnTo>
                  <a:pt x="36152" y="13166"/>
                </a:lnTo>
                <a:lnTo>
                  <a:pt x="36152" y="10777"/>
                </a:lnTo>
                <a:lnTo>
                  <a:pt x="38541" y="10777"/>
                </a:lnTo>
                <a:close/>
                <a:moveTo>
                  <a:pt x="38541" y="15704"/>
                </a:moveTo>
                <a:lnTo>
                  <a:pt x="36152" y="15704"/>
                </a:lnTo>
                <a:lnTo>
                  <a:pt x="36152" y="13316"/>
                </a:lnTo>
                <a:lnTo>
                  <a:pt x="38541" y="13316"/>
                </a:lnTo>
                <a:close/>
                <a:moveTo>
                  <a:pt x="38541" y="18242"/>
                </a:moveTo>
                <a:lnTo>
                  <a:pt x="36152" y="18242"/>
                </a:lnTo>
                <a:lnTo>
                  <a:pt x="36152" y="15853"/>
                </a:lnTo>
                <a:lnTo>
                  <a:pt x="38541" y="15853"/>
                </a:lnTo>
                <a:close/>
                <a:moveTo>
                  <a:pt x="38541" y="20778"/>
                </a:moveTo>
                <a:lnTo>
                  <a:pt x="36152" y="20778"/>
                </a:lnTo>
                <a:lnTo>
                  <a:pt x="36152" y="18389"/>
                </a:lnTo>
                <a:lnTo>
                  <a:pt x="38541" y="18389"/>
                </a:lnTo>
                <a:close/>
                <a:moveTo>
                  <a:pt x="38541" y="23316"/>
                </a:moveTo>
                <a:lnTo>
                  <a:pt x="36152" y="23316"/>
                </a:lnTo>
                <a:lnTo>
                  <a:pt x="36152" y="20928"/>
                </a:lnTo>
                <a:lnTo>
                  <a:pt x="38541" y="20928"/>
                </a:lnTo>
                <a:close/>
                <a:moveTo>
                  <a:pt x="38541" y="25854"/>
                </a:moveTo>
                <a:lnTo>
                  <a:pt x="36152" y="25854"/>
                </a:lnTo>
                <a:lnTo>
                  <a:pt x="36152" y="23465"/>
                </a:lnTo>
                <a:lnTo>
                  <a:pt x="38541" y="23465"/>
                </a:lnTo>
                <a:close/>
                <a:moveTo>
                  <a:pt x="38541" y="28391"/>
                </a:moveTo>
                <a:lnTo>
                  <a:pt x="36152" y="28391"/>
                </a:lnTo>
                <a:lnTo>
                  <a:pt x="36152" y="26002"/>
                </a:lnTo>
                <a:lnTo>
                  <a:pt x="38541" y="26002"/>
                </a:lnTo>
                <a:close/>
                <a:moveTo>
                  <a:pt x="38541" y="30928"/>
                </a:moveTo>
                <a:lnTo>
                  <a:pt x="36152" y="30928"/>
                </a:lnTo>
                <a:lnTo>
                  <a:pt x="36152" y="28540"/>
                </a:lnTo>
                <a:lnTo>
                  <a:pt x="38541" y="28540"/>
                </a:lnTo>
                <a:close/>
                <a:moveTo>
                  <a:pt x="38541" y="33466"/>
                </a:moveTo>
                <a:lnTo>
                  <a:pt x="36152" y="33466"/>
                </a:lnTo>
                <a:lnTo>
                  <a:pt x="36152" y="31077"/>
                </a:lnTo>
                <a:lnTo>
                  <a:pt x="38541" y="31077"/>
                </a:lnTo>
                <a:close/>
                <a:moveTo>
                  <a:pt x="38541" y="36003"/>
                </a:moveTo>
                <a:lnTo>
                  <a:pt x="36152" y="36003"/>
                </a:lnTo>
                <a:lnTo>
                  <a:pt x="36152" y="33614"/>
                </a:lnTo>
                <a:lnTo>
                  <a:pt x="38541" y="33614"/>
                </a:lnTo>
                <a:close/>
                <a:moveTo>
                  <a:pt x="38541" y="38540"/>
                </a:moveTo>
                <a:lnTo>
                  <a:pt x="36152" y="38540"/>
                </a:lnTo>
                <a:lnTo>
                  <a:pt x="36152" y="36152"/>
                </a:lnTo>
                <a:lnTo>
                  <a:pt x="38541" y="36152"/>
                </a:lnTo>
                <a:close/>
                <a:moveTo>
                  <a:pt x="38541" y="41079"/>
                </a:moveTo>
                <a:lnTo>
                  <a:pt x="36152" y="41079"/>
                </a:lnTo>
                <a:lnTo>
                  <a:pt x="36152" y="38690"/>
                </a:lnTo>
                <a:lnTo>
                  <a:pt x="38541" y="38690"/>
                </a:lnTo>
                <a:close/>
                <a:moveTo>
                  <a:pt x="38541" y="43616"/>
                </a:moveTo>
                <a:lnTo>
                  <a:pt x="36152" y="43616"/>
                </a:lnTo>
                <a:lnTo>
                  <a:pt x="36152" y="41226"/>
                </a:lnTo>
                <a:lnTo>
                  <a:pt x="38541" y="41226"/>
                </a:lnTo>
                <a:close/>
                <a:moveTo>
                  <a:pt x="38541" y="46152"/>
                </a:moveTo>
                <a:lnTo>
                  <a:pt x="36152" y="46152"/>
                </a:lnTo>
                <a:lnTo>
                  <a:pt x="36152" y="43764"/>
                </a:lnTo>
                <a:lnTo>
                  <a:pt x="38541" y="43764"/>
                </a:lnTo>
                <a:close/>
                <a:moveTo>
                  <a:pt x="38541" y="48691"/>
                </a:moveTo>
                <a:lnTo>
                  <a:pt x="36152" y="48691"/>
                </a:lnTo>
                <a:lnTo>
                  <a:pt x="36152" y="46302"/>
                </a:lnTo>
                <a:lnTo>
                  <a:pt x="38541" y="46302"/>
                </a:lnTo>
                <a:close/>
                <a:moveTo>
                  <a:pt x="38541" y="51228"/>
                </a:moveTo>
                <a:lnTo>
                  <a:pt x="36152" y="51228"/>
                </a:lnTo>
                <a:lnTo>
                  <a:pt x="36152" y="48839"/>
                </a:lnTo>
                <a:lnTo>
                  <a:pt x="38541" y="48839"/>
                </a:lnTo>
                <a:close/>
                <a:moveTo>
                  <a:pt x="38541" y="53765"/>
                </a:moveTo>
                <a:lnTo>
                  <a:pt x="36152" y="53765"/>
                </a:lnTo>
                <a:lnTo>
                  <a:pt x="36152" y="51376"/>
                </a:lnTo>
                <a:lnTo>
                  <a:pt x="38541" y="51376"/>
                </a:lnTo>
                <a:close/>
                <a:moveTo>
                  <a:pt x="38541" y="56303"/>
                </a:moveTo>
                <a:lnTo>
                  <a:pt x="36152" y="56303"/>
                </a:lnTo>
                <a:lnTo>
                  <a:pt x="36152" y="53914"/>
                </a:lnTo>
                <a:lnTo>
                  <a:pt x="38541" y="53914"/>
                </a:lnTo>
                <a:close/>
                <a:moveTo>
                  <a:pt x="38541" y="58840"/>
                </a:moveTo>
                <a:lnTo>
                  <a:pt x="36152" y="58840"/>
                </a:lnTo>
                <a:lnTo>
                  <a:pt x="36152" y="56451"/>
                </a:lnTo>
                <a:lnTo>
                  <a:pt x="38541" y="56451"/>
                </a:lnTo>
                <a:close/>
                <a:moveTo>
                  <a:pt x="36004" y="5554"/>
                </a:moveTo>
                <a:lnTo>
                  <a:pt x="33615" y="5554"/>
                </a:lnTo>
                <a:lnTo>
                  <a:pt x="33615" y="3165"/>
                </a:lnTo>
                <a:lnTo>
                  <a:pt x="36004" y="3165"/>
                </a:lnTo>
                <a:close/>
                <a:moveTo>
                  <a:pt x="36004" y="8092"/>
                </a:moveTo>
                <a:lnTo>
                  <a:pt x="33615" y="8092"/>
                </a:lnTo>
                <a:lnTo>
                  <a:pt x="33615" y="5703"/>
                </a:lnTo>
                <a:lnTo>
                  <a:pt x="36004" y="5703"/>
                </a:lnTo>
                <a:close/>
                <a:moveTo>
                  <a:pt x="36004" y="10629"/>
                </a:moveTo>
                <a:lnTo>
                  <a:pt x="33615" y="10629"/>
                </a:lnTo>
                <a:lnTo>
                  <a:pt x="33615" y="8240"/>
                </a:lnTo>
                <a:lnTo>
                  <a:pt x="36004" y="8240"/>
                </a:lnTo>
                <a:close/>
                <a:moveTo>
                  <a:pt x="36004" y="13166"/>
                </a:moveTo>
                <a:lnTo>
                  <a:pt x="33615" y="13166"/>
                </a:lnTo>
                <a:lnTo>
                  <a:pt x="33615" y="10777"/>
                </a:lnTo>
                <a:lnTo>
                  <a:pt x="36004" y="10777"/>
                </a:lnTo>
                <a:close/>
                <a:moveTo>
                  <a:pt x="36004" y="15704"/>
                </a:moveTo>
                <a:lnTo>
                  <a:pt x="33615" y="15704"/>
                </a:lnTo>
                <a:lnTo>
                  <a:pt x="33615" y="13316"/>
                </a:lnTo>
                <a:lnTo>
                  <a:pt x="36004" y="13316"/>
                </a:lnTo>
                <a:close/>
                <a:moveTo>
                  <a:pt x="36004" y="18242"/>
                </a:moveTo>
                <a:lnTo>
                  <a:pt x="33615" y="18242"/>
                </a:lnTo>
                <a:lnTo>
                  <a:pt x="33615" y="15853"/>
                </a:lnTo>
                <a:lnTo>
                  <a:pt x="36004" y="15853"/>
                </a:lnTo>
                <a:close/>
                <a:moveTo>
                  <a:pt x="36004" y="20778"/>
                </a:moveTo>
                <a:lnTo>
                  <a:pt x="33615" y="20778"/>
                </a:lnTo>
                <a:lnTo>
                  <a:pt x="33615" y="18389"/>
                </a:lnTo>
                <a:lnTo>
                  <a:pt x="36004" y="18389"/>
                </a:lnTo>
                <a:close/>
                <a:moveTo>
                  <a:pt x="36004" y="23316"/>
                </a:moveTo>
                <a:lnTo>
                  <a:pt x="33615" y="23316"/>
                </a:lnTo>
                <a:lnTo>
                  <a:pt x="33615" y="20928"/>
                </a:lnTo>
                <a:lnTo>
                  <a:pt x="36004" y="20928"/>
                </a:lnTo>
                <a:close/>
                <a:moveTo>
                  <a:pt x="36004" y="25854"/>
                </a:moveTo>
                <a:lnTo>
                  <a:pt x="33615" y="25854"/>
                </a:lnTo>
                <a:lnTo>
                  <a:pt x="33615" y="23465"/>
                </a:lnTo>
                <a:lnTo>
                  <a:pt x="36004" y="23465"/>
                </a:lnTo>
                <a:close/>
                <a:moveTo>
                  <a:pt x="36004" y="28391"/>
                </a:moveTo>
                <a:lnTo>
                  <a:pt x="33615" y="28391"/>
                </a:lnTo>
                <a:lnTo>
                  <a:pt x="33615" y="26002"/>
                </a:lnTo>
                <a:lnTo>
                  <a:pt x="36004" y="26002"/>
                </a:lnTo>
                <a:close/>
                <a:moveTo>
                  <a:pt x="36004" y="30928"/>
                </a:moveTo>
                <a:lnTo>
                  <a:pt x="33615" y="30928"/>
                </a:lnTo>
                <a:lnTo>
                  <a:pt x="33615" y="28540"/>
                </a:lnTo>
                <a:lnTo>
                  <a:pt x="36004" y="28540"/>
                </a:lnTo>
                <a:close/>
                <a:moveTo>
                  <a:pt x="36004" y="33466"/>
                </a:moveTo>
                <a:lnTo>
                  <a:pt x="33615" y="33466"/>
                </a:lnTo>
                <a:lnTo>
                  <a:pt x="33615" y="31077"/>
                </a:lnTo>
                <a:lnTo>
                  <a:pt x="36004" y="31077"/>
                </a:lnTo>
                <a:close/>
                <a:moveTo>
                  <a:pt x="36004" y="36003"/>
                </a:moveTo>
                <a:lnTo>
                  <a:pt x="33615" y="36003"/>
                </a:lnTo>
                <a:lnTo>
                  <a:pt x="33615" y="33614"/>
                </a:lnTo>
                <a:lnTo>
                  <a:pt x="36004" y="33614"/>
                </a:lnTo>
                <a:close/>
                <a:moveTo>
                  <a:pt x="36004" y="38540"/>
                </a:moveTo>
                <a:lnTo>
                  <a:pt x="33615" y="38540"/>
                </a:lnTo>
                <a:lnTo>
                  <a:pt x="33615" y="36152"/>
                </a:lnTo>
                <a:lnTo>
                  <a:pt x="36004" y="36152"/>
                </a:lnTo>
                <a:close/>
                <a:moveTo>
                  <a:pt x="36004" y="41079"/>
                </a:moveTo>
                <a:lnTo>
                  <a:pt x="33615" y="41079"/>
                </a:lnTo>
                <a:lnTo>
                  <a:pt x="33615" y="38690"/>
                </a:lnTo>
                <a:lnTo>
                  <a:pt x="36004" y="38690"/>
                </a:lnTo>
                <a:close/>
                <a:moveTo>
                  <a:pt x="36004" y="43616"/>
                </a:moveTo>
                <a:lnTo>
                  <a:pt x="33615" y="43616"/>
                </a:lnTo>
                <a:lnTo>
                  <a:pt x="33615" y="41226"/>
                </a:lnTo>
                <a:lnTo>
                  <a:pt x="36004" y="41226"/>
                </a:lnTo>
                <a:close/>
                <a:moveTo>
                  <a:pt x="36004" y="46152"/>
                </a:moveTo>
                <a:lnTo>
                  <a:pt x="33615" y="46152"/>
                </a:lnTo>
                <a:lnTo>
                  <a:pt x="33615" y="43764"/>
                </a:lnTo>
                <a:lnTo>
                  <a:pt x="36004" y="43764"/>
                </a:lnTo>
                <a:close/>
                <a:moveTo>
                  <a:pt x="36004" y="48691"/>
                </a:moveTo>
                <a:lnTo>
                  <a:pt x="33615" y="48691"/>
                </a:lnTo>
                <a:lnTo>
                  <a:pt x="33615" y="46302"/>
                </a:lnTo>
                <a:lnTo>
                  <a:pt x="36004" y="46302"/>
                </a:lnTo>
                <a:close/>
                <a:moveTo>
                  <a:pt x="36004" y="51228"/>
                </a:moveTo>
                <a:lnTo>
                  <a:pt x="33615" y="51228"/>
                </a:lnTo>
                <a:lnTo>
                  <a:pt x="33615" y="48839"/>
                </a:lnTo>
                <a:lnTo>
                  <a:pt x="36004" y="48839"/>
                </a:lnTo>
                <a:close/>
                <a:moveTo>
                  <a:pt x="36004" y="53765"/>
                </a:moveTo>
                <a:lnTo>
                  <a:pt x="33615" y="53765"/>
                </a:lnTo>
                <a:lnTo>
                  <a:pt x="33615" y="51376"/>
                </a:lnTo>
                <a:lnTo>
                  <a:pt x="36004" y="51376"/>
                </a:lnTo>
                <a:close/>
                <a:moveTo>
                  <a:pt x="36004" y="56303"/>
                </a:moveTo>
                <a:lnTo>
                  <a:pt x="33615" y="56303"/>
                </a:lnTo>
                <a:lnTo>
                  <a:pt x="33615" y="53914"/>
                </a:lnTo>
                <a:lnTo>
                  <a:pt x="36004" y="53914"/>
                </a:lnTo>
                <a:close/>
                <a:moveTo>
                  <a:pt x="36004" y="58840"/>
                </a:moveTo>
                <a:lnTo>
                  <a:pt x="33615" y="58840"/>
                </a:lnTo>
                <a:lnTo>
                  <a:pt x="33615" y="56451"/>
                </a:lnTo>
                <a:lnTo>
                  <a:pt x="36004" y="56451"/>
                </a:lnTo>
                <a:close/>
                <a:moveTo>
                  <a:pt x="33466" y="5554"/>
                </a:moveTo>
                <a:lnTo>
                  <a:pt x="31077" y="5554"/>
                </a:lnTo>
                <a:lnTo>
                  <a:pt x="31077" y="3165"/>
                </a:lnTo>
                <a:lnTo>
                  <a:pt x="33466" y="3165"/>
                </a:lnTo>
                <a:close/>
                <a:moveTo>
                  <a:pt x="33466" y="8092"/>
                </a:moveTo>
                <a:lnTo>
                  <a:pt x="31077" y="8092"/>
                </a:lnTo>
                <a:lnTo>
                  <a:pt x="31077" y="5703"/>
                </a:lnTo>
                <a:lnTo>
                  <a:pt x="33466" y="5703"/>
                </a:lnTo>
                <a:close/>
                <a:moveTo>
                  <a:pt x="33466" y="10629"/>
                </a:moveTo>
                <a:lnTo>
                  <a:pt x="31077" y="10629"/>
                </a:lnTo>
                <a:lnTo>
                  <a:pt x="31077" y="8240"/>
                </a:lnTo>
                <a:lnTo>
                  <a:pt x="33466" y="8240"/>
                </a:lnTo>
                <a:close/>
                <a:moveTo>
                  <a:pt x="33466" y="13166"/>
                </a:moveTo>
                <a:lnTo>
                  <a:pt x="31077" y="13166"/>
                </a:lnTo>
                <a:lnTo>
                  <a:pt x="31077" y="10777"/>
                </a:lnTo>
                <a:lnTo>
                  <a:pt x="33466" y="10777"/>
                </a:lnTo>
                <a:close/>
                <a:moveTo>
                  <a:pt x="33466" y="15704"/>
                </a:moveTo>
                <a:lnTo>
                  <a:pt x="31077" y="15704"/>
                </a:lnTo>
                <a:lnTo>
                  <a:pt x="31077" y="13316"/>
                </a:lnTo>
                <a:lnTo>
                  <a:pt x="33466" y="13316"/>
                </a:lnTo>
                <a:close/>
                <a:moveTo>
                  <a:pt x="33466" y="18242"/>
                </a:moveTo>
                <a:lnTo>
                  <a:pt x="31077" y="18242"/>
                </a:lnTo>
                <a:lnTo>
                  <a:pt x="31077" y="15853"/>
                </a:lnTo>
                <a:lnTo>
                  <a:pt x="33466" y="15853"/>
                </a:lnTo>
                <a:close/>
                <a:moveTo>
                  <a:pt x="33466" y="20778"/>
                </a:moveTo>
                <a:lnTo>
                  <a:pt x="31077" y="20778"/>
                </a:lnTo>
                <a:lnTo>
                  <a:pt x="31077" y="18389"/>
                </a:lnTo>
                <a:lnTo>
                  <a:pt x="33466" y="18389"/>
                </a:lnTo>
                <a:close/>
                <a:moveTo>
                  <a:pt x="33466" y="23316"/>
                </a:moveTo>
                <a:lnTo>
                  <a:pt x="31077" y="23316"/>
                </a:lnTo>
                <a:lnTo>
                  <a:pt x="31077" y="20928"/>
                </a:lnTo>
                <a:lnTo>
                  <a:pt x="33466" y="20928"/>
                </a:lnTo>
                <a:close/>
                <a:moveTo>
                  <a:pt x="33466" y="25854"/>
                </a:moveTo>
                <a:lnTo>
                  <a:pt x="31077" y="25854"/>
                </a:lnTo>
                <a:lnTo>
                  <a:pt x="31077" y="23465"/>
                </a:lnTo>
                <a:lnTo>
                  <a:pt x="33466" y="23465"/>
                </a:lnTo>
                <a:close/>
                <a:moveTo>
                  <a:pt x="33466" y="28391"/>
                </a:moveTo>
                <a:lnTo>
                  <a:pt x="31077" y="28391"/>
                </a:lnTo>
                <a:lnTo>
                  <a:pt x="31077" y="26002"/>
                </a:lnTo>
                <a:lnTo>
                  <a:pt x="33466" y="26002"/>
                </a:lnTo>
                <a:close/>
                <a:moveTo>
                  <a:pt x="33466" y="30928"/>
                </a:moveTo>
                <a:lnTo>
                  <a:pt x="31077" y="30928"/>
                </a:lnTo>
                <a:lnTo>
                  <a:pt x="31077" y="28540"/>
                </a:lnTo>
                <a:lnTo>
                  <a:pt x="33466" y="28540"/>
                </a:lnTo>
                <a:close/>
                <a:moveTo>
                  <a:pt x="33466" y="33466"/>
                </a:moveTo>
                <a:lnTo>
                  <a:pt x="31077" y="33466"/>
                </a:lnTo>
                <a:lnTo>
                  <a:pt x="31077" y="31077"/>
                </a:lnTo>
                <a:lnTo>
                  <a:pt x="33466" y="31077"/>
                </a:lnTo>
                <a:close/>
                <a:moveTo>
                  <a:pt x="33466" y="36003"/>
                </a:moveTo>
                <a:lnTo>
                  <a:pt x="31077" y="36003"/>
                </a:lnTo>
                <a:lnTo>
                  <a:pt x="31077" y="33614"/>
                </a:lnTo>
                <a:lnTo>
                  <a:pt x="33466" y="33614"/>
                </a:lnTo>
                <a:close/>
                <a:moveTo>
                  <a:pt x="33466" y="38540"/>
                </a:moveTo>
                <a:lnTo>
                  <a:pt x="31077" y="38540"/>
                </a:lnTo>
                <a:lnTo>
                  <a:pt x="31077" y="36152"/>
                </a:lnTo>
                <a:lnTo>
                  <a:pt x="33466" y="36152"/>
                </a:lnTo>
                <a:close/>
                <a:moveTo>
                  <a:pt x="33466" y="41079"/>
                </a:moveTo>
                <a:lnTo>
                  <a:pt x="31077" y="41079"/>
                </a:lnTo>
                <a:lnTo>
                  <a:pt x="31077" y="38690"/>
                </a:lnTo>
                <a:lnTo>
                  <a:pt x="33466" y="38690"/>
                </a:lnTo>
                <a:close/>
                <a:moveTo>
                  <a:pt x="33466" y="43616"/>
                </a:moveTo>
                <a:lnTo>
                  <a:pt x="31077" y="43616"/>
                </a:lnTo>
                <a:lnTo>
                  <a:pt x="31077" y="41226"/>
                </a:lnTo>
                <a:lnTo>
                  <a:pt x="33466" y="41226"/>
                </a:lnTo>
                <a:close/>
                <a:moveTo>
                  <a:pt x="33466" y="46152"/>
                </a:moveTo>
                <a:lnTo>
                  <a:pt x="31077" y="46152"/>
                </a:lnTo>
                <a:lnTo>
                  <a:pt x="31077" y="43764"/>
                </a:lnTo>
                <a:lnTo>
                  <a:pt x="33466" y="43764"/>
                </a:lnTo>
                <a:close/>
                <a:moveTo>
                  <a:pt x="33466" y="48691"/>
                </a:moveTo>
                <a:lnTo>
                  <a:pt x="31077" y="48691"/>
                </a:lnTo>
                <a:lnTo>
                  <a:pt x="31077" y="46302"/>
                </a:lnTo>
                <a:lnTo>
                  <a:pt x="33466" y="46302"/>
                </a:lnTo>
                <a:close/>
                <a:moveTo>
                  <a:pt x="33466" y="51228"/>
                </a:moveTo>
                <a:lnTo>
                  <a:pt x="31077" y="51228"/>
                </a:lnTo>
                <a:lnTo>
                  <a:pt x="31077" y="48839"/>
                </a:lnTo>
                <a:lnTo>
                  <a:pt x="33466" y="48839"/>
                </a:lnTo>
                <a:close/>
                <a:moveTo>
                  <a:pt x="33466" y="53765"/>
                </a:moveTo>
                <a:lnTo>
                  <a:pt x="31077" y="53765"/>
                </a:lnTo>
                <a:lnTo>
                  <a:pt x="31077" y="51376"/>
                </a:lnTo>
                <a:lnTo>
                  <a:pt x="33466" y="51376"/>
                </a:lnTo>
                <a:close/>
                <a:moveTo>
                  <a:pt x="33466" y="56303"/>
                </a:moveTo>
                <a:lnTo>
                  <a:pt x="31077" y="56303"/>
                </a:lnTo>
                <a:lnTo>
                  <a:pt x="31077" y="53914"/>
                </a:lnTo>
                <a:lnTo>
                  <a:pt x="33466" y="53914"/>
                </a:lnTo>
                <a:close/>
                <a:moveTo>
                  <a:pt x="33466" y="58840"/>
                </a:moveTo>
                <a:lnTo>
                  <a:pt x="31077" y="58840"/>
                </a:lnTo>
                <a:lnTo>
                  <a:pt x="31077" y="56451"/>
                </a:lnTo>
                <a:lnTo>
                  <a:pt x="33466" y="56451"/>
                </a:lnTo>
                <a:close/>
                <a:moveTo>
                  <a:pt x="30928" y="5554"/>
                </a:moveTo>
                <a:lnTo>
                  <a:pt x="28540" y="5554"/>
                </a:lnTo>
                <a:lnTo>
                  <a:pt x="28540" y="3165"/>
                </a:lnTo>
                <a:lnTo>
                  <a:pt x="30928" y="3165"/>
                </a:lnTo>
                <a:close/>
                <a:moveTo>
                  <a:pt x="30928" y="8092"/>
                </a:moveTo>
                <a:lnTo>
                  <a:pt x="28540" y="8092"/>
                </a:lnTo>
                <a:lnTo>
                  <a:pt x="28540" y="5703"/>
                </a:lnTo>
                <a:lnTo>
                  <a:pt x="30928" y="5703"/>
                </a:lnTo>
                <a:close/>
                <a:moveTo>
                  <a:pt x="30928" y="10629"/>
                </a:moveTo>
                <a:lnTo>
                  <a:pt x="28540" y="10629"/>
                </a:lnTo>
                <a:lnTo>
                  <a:pt x="28540" y="8240"/>
                </a:lnTo>
                <a:lnTo>
                  <a:pt x="30928" y="8240"/>
                </a:lnTo>
                <a:close/>
                <a:moveTo>
                  <a:pt x="30928" y="13166"/>
                </a:moveTo>
                <a:lnTo>
                  <a:pt x="28540" y="13166"/>
                </a:lnTo>
                <a:lnTo>
                  <a:pt x="28540" y="10777"/>
                </a:lnTo>
                <a:lnTo>
                  <a:pt x="30928" y="10777"/>
                </a:lnTo>
                <a:close/>
                <a:moveTo>
                  <a:pt x="30928" y="15704"/>
                </a:moveTo>
                <a:lnTo>
                  <a:pt x="28540" y="15704"/>
                </a:lnTo>
                <a:lnTo>
                  <a:pt x="28540" y="13316"/>
                </a:lnTo>
                <a:lnTo>
                  <a:pt x="30928" y="13316"/>
                </a:lnTo>
                <a:close/>
                <a:moveTo>
                  <a:pt x="30928" y="18242"/>
                </a:moveTo>
                <a:lnTo>
                  <a:pt x="28540" y="18242"/>
                </a:lnTo>
                <a:lnTo>
                  <a:pt x="28540" y="15853"/>
                </a:lnTo>
                <a:lnTo>
                  <a:pt x="30928" y="15853"/>
                </a:lnTo>
                <a:close/>
                <a:moveTo>
                  <a:pt x="30928" y="20778"/>
                </a:moveTo>
                <a:lnTo>
                  <a:pt x="28540" y="20778"/>
                </a:lnTo>
                <a:lnTo>
                  <a:pt x="28540" y="18389"/>
                </a:lnTo>
                <a:lnTo>
                  <a:pt x="30928" y="18389"/>
                </a:lnTo>
                <a:close/>
                <a:moveTo>
                  <a:pt x="30928" y="23316"/>
                </a:moveTo>
                <a:lnTo>
                  <a:pt x="28540" y="23316"/>
                </a:lnTo>
                <a:lnTo>
                  <a:pt x="28540" y="20928"/>
                </a:lnTo>
                <a:lnTo>
                  <a:pt x="30928" y="20928"/>
                </a:lnTo>
                <a:close/>
                <a:moveTo>
                  <a:pt x="30928" y="25854"/>
                </a:moveTo>
                <a:lnTo>
                  <a:pt x="28540" y="25854"/>
                </a:lnTo>
                <a:lnTo>
                  <a:pt x="28540" y="23465"/>
                </a:lnTo>
                <a:lnTo>
                  <a:pt x="30928" y="23465"/>
                </a:lnTo>
                <a:close/>
                <a:moveTo>
                  <a:pt x="30928" y="28391"/>
                </a:moveTo>
                <a:lnTo>
                  <a:pt x="28540" y="28391"/>
                </a:lnTo>
                <a:lnTo>
                  <a:pt x="28540" y="26002"/>
                </a:lnTo>
                <a:lnTo>
                  <a:pt x="30928" y="26002"/>
                </a:lnTo>
                <a:close/>
                <a:moveTo>
                  <a:pt x="30928" y="30928"/>
                </a:moveTo>
                <a:lnTo>
                  <a:pt x="28540" y="30928"/>
                </a:lnTo>
                <a:lnTo>
                  <a:pt x="28540" y="28540"/>
                </a:lnTo>
                <a:lnTo>
                  <a:pt x="30928" y="28540"/>
                </a:lnTo>
                <a:close/>
                <a:moveTo>
                  <a:pt x="30928" y="33466"/>
                </a:moveTo>
                <a:lnTo>
                  <a:pt x="28540" y="33466"/>
                </a:lnTo>
                <a:lnTo>
                  <a:pt x="28540" y="31077"/>
                </a:lnTo>
                <a:lnTo>
                  <a:pt x="30928" y="31077"/>
                </a:lnTo>
                <a:close/>
                <a:moveTo>
                  <a:pt x="30928" y="36003"/>
                </a:moveTo>
                <a:lnTo>
                  <a:pt x="28540" y="36003"/>
                </a:lnTo>
                <a:lnTo>
                  <a:pt x="28540" y="33614"/>
                </a:lnTo>
                <a:lnTo>
                  <a:pt x="30928" y="33614"/>
                </a:lnTo>
                <a:close/>
                <a:moveTo>
                  <a:pt x="30928" y="38540"/>
                </a:moveTo>
                <a:lnTo>
                  <a:pt x="28540" y="38540"/>
                </a:lnTo>
                <a:lnTo>
                  <a:pt x="28540" y="36152"/>
                </a:lnTo>
                <a:lnTo>
                  <a:pt x="30928" y="36152"/>
                </a:lnTo>
                <a:close/>
                <a:moveTo>
                  <a:pt x="30928" y="41079"/>
                </a:moveTo>
                <a:lnTo>
                  <a:pt x="28540" y="41079"/>
                </a:lnTo>
                <a:lnTo>
                  <a:pt x="28540" y="38690"/>
                </a:lnTo>
                <a:lnTo>
                  <a:pt x="30928" y="38690"/>
                </a:lnTo>
                <a:close/>
                <a:moveTo>
                  <a:pt x="30928" y="43616"/>
                </a:moveTo>
                <a:lnTo>
                  <a:pt x="28540" y="43616"/>
                </a:lnTo>
                <a:lnTo>
                  <a:pt x="28540" y="41226"/>
                </a:lnTo>
                <a:lnTo>
                  <a:pt x="30928" y="41226"/>
                </a:lnTo>
                <a:close/>
                <a:moveTo>
                  <a:pt x="30928" y="46152"/>
                </a:moveTo>
                <a:lnTo>
                  <a:pt x="28540" y="46152"/>
                </a:lnTo>
                <a:lnTo>
                  <a:pt x="28540" y="43764"/>
                </a:lnTo>
                <a:lnTo>
                  <a:pt x="30928" y="43764"/>
                </a:lnTo>
                <a:close/>
                <a:moveTo>
                  <a:pt x="30928" y="48691"/>
                </a:moveTo>
                <a:lnTo>
                  <a:pt x="28540" y="48691"/>
                </a:lnTo>
                <a:lnTo>
                  <a:pt x="28540" y="46302"/>
                </a:lnTo>
                <a:lnTo>
                  <a:pt x="30928" y="46302"/>
                </a:lnTo>
                <a:close/>
                <a:moveTo>
                  <a:pt x="30928" y="51228"/>
                </a:moveTo>
                <a:lnTo>
                  <a:pt x="28540" y="51228"/>
                </a:lnTo>
                <a:lnTo>
                  <a:pt x="28540" y="48839"/>
                </a:lnTo>
                <a:lnTo>
                  <a:pt x="30928" y="48839"/>
                </a:lnTo>
                <a:close/>
                <a:moveTo>
                  <a:pt x="30928" y="53765"/>
                </a:moveTo>
                <a:lnTo>
                  <a:pt x="28540" y="53765"/>
                </a:lnTo>
                <a:lnTo>
                  <a:pt x="28540" y="51376"/>
                </a:lnTo>
                <a:lnTo>
                  <a:pt x="30928" y="51376"/>
                </a:lnTo>
                <a:close/>
                <a:moveTo>
                  <a:pt x="30928" y="56303"/>
                </a:moveTo>
                <a:lnTo>
                  <a:pt x="28540" y="56303"/>
                </a:lnTo>
                <a:lnTo>
                  <a:pt x="28540" y="53914"/>
                </a:lnTo>
                <a:lnTo>
                  <a:pt x="30928" y="53914"/>
                </a:lnTo>
                <a:close/>
                <a:moveTo>
                  <a:pt x="30928" y="58840"/>
                </a:moveTo>
                <a:lnTo>
                  <a:pt x="28540" y="58840"/>
                </a:lnTo>
                <a:lnTo>
                  <a:pt x="28540" y="56451"/>
                </a:lnTo>
                <a:lnTo>
                  <a:pt x="30928" y="56451"/>
                </a:lnTo>
                <a:close/>
                <a:moveTo>
                  <a:pt x="28391" y="5554"/>
                </a:moveTo>
                <a:lnTo>
                  <a:pt x="26002" y="5554"/>
                </a:lnTo>
                <a:lnTo>
                  <a:pt x="26002" y="3165"/>
                </a:lnTo>
                <a:lnTo>
                  <a:pt x="28391" y="3165"/>
                </a:lnTo>
                <a:close/>
                <a:moveTo>
                  <a:pt x="28391" y="8092"/>
                </a:moveTo>
                <a:lnTo>
                  <a:pt x="26002" y="8092"/>
                </a:lnTo>
                <a:lnTo>
                  <a:pt x="26002" y="5703"/>
                </a:lnTo>
                <a:lnTo>
                  <a:pt x="28391" y="5703"/>
                </a:lnTo>
                <a:close/>
                <a:moveTo>
                  <a:pt x="28391" y="10629"/>
                </a:moveTo>
                <a:lnTo>
                  <a:pt x="26002" y="10629"/>
                </a:lnTo>
                <a:lnTo>
                  <a:pt x="26002" y="8240"/>
                </a:lnTo>
                <a:lnTo>
                  <a:pt x="28391" y="8240"/>
                </a:lnTo>
                <a:close/>
                <a:moveTo>
                  <a:pt x="28391" y="13166"/>
                </a:moveTo>
                <a:lnTo>
                  <a:pt x="26002" y="13166"/>
                </a:lnTo>
                <a:lnTo>
                  <a:pt x="26002" y="10777"/>
                </a:lnTo>
                <a:lnTo>
                  <a:pt x="28391" y="10777"/>
                </a:lnTo>
                <a:close/>
                <a:moveTo>
                  <a:pt x="28391" y="15704"/>
                </a:moveTo>
                <a:lnTo>
                  <a:pt x="26002" y="15704"/>
                </a:lnTo>
                <a:lnTo>
                  <a:pt x="26002" y="13316"/>
                </a:lnTo>
                <a:lnTo>
                  <a:pt x="28391" y="13316"/>
                </a:lnTo>
                <a:close/>
                <a:moveTo>
                  <a:pt x="28391" y="18242"/>
                </a:moveTo>
                <a:lnTo>
                  <a:pt x="26002" y="18242"/>
                </a:lnTo>
                <a:lnTo>
                  <a:pt x="26002" y="15853"/>
                </a:lnTo>
                <a:lnTo>
                  <a:pt x="28391" y="15853"/>
                </a:lnTo>
                <a:close/>
                <a:moveTo>
                  <a:pt x="28391" y="20778"/>
                </a:moveTo>
                <a:lnTo>
                  <a:pt x="26002" y="20778"/>
                </a:lnTo>
                <a:lnTo>
                  <a:pt x="26002" y="18389"/>
                </a:lnTo>
                <a:lnTo>
                  <a:pt x="28391" y="18389"/>
                </a:lnTo>
                <a:close/>
                <a:moveTo>
                  <a:pt x="28391" y="23316"/>
                </a:moveTo>
                <a:lnTo>
                  <a:pt x="26002" y="23316"/>
                </a:lnTo>
                <a:lnTo>
                  <a:pt x="26002" y="20928"/>
                </a:lnTo>
                <a:lnTo>
                  <a:pt x="28391" y="20928"/>
                </a:lnTo>
                <a:close/>
                <a:moveTo>
                  <a:pt x="28391" y="25854"/>
                </a:moveTo>
                <a:lnTo>
                  <a:pt x="26002" y="25854"/>
                </a:lnTo>
                <a:lnTo>
                  <a:pt x="26002" y="23465"/>
                </a:lnTo>
                <a:lnTo>
                  <a:pt x="28391" y="23465"/>
                </a:lnTo>
                <a:close/>
                <a:moveTo>
                  <a:pt x="28391" y="28391"/>
                </a:moveTo>
                <a:lnTo>
                  <a:pt x="26002" y="28391"/>
                </a:lnTo>
                <a:lnTo>
                  <a:pt x="26002" y="26002"/>
                </a:lnTo>
                <a:lnTo>
                  <a:pt x="28391" y="26002"/>
                </a:lnTo>
                <a:close/>
                <a:moveTo>
                  <a:pt x="28391" y="30928"/>
                </a:moveTo>
                <a:lnTo>
                  <a:pt x="26002" y="30928"/>
                </a:lnTo>
                <a:lnTo>
                  <a:pt x="26002" y="28540"/>
                </a:lnTo>
                <a:lnTo>
                  <a:pt x="28391" y="28540"/>
                </a:lnTo>
                <a:close/>
                <a:moveTo>
                  <a:pt x="28391" y="33466"/>
                </a:moveTo>
                <a:lnTo>
                  <a:pt x="26002" y="33466"/>
                </a:lnTo>
                <a:lnTo>
                  <a:pt x="26002" y="31077"/>
                </a:lnTo>
                <a:lnTo>
                  <a:pt x="28391" y="31077"/>
                </a:lnTo>
                <a:close/>
                <a:moveTo>
                  <a:pt x="28391" y="36003"/>
                </a:moveTo>
                <a:lnTo>
                  <a:pt x="26002" y="36003"/>
                </a:lnTo>
                <a:lnTo>
                  <a:pt x="26002" y="33614"/>
                </a:lnTo>
                <a:lnTo>
                  <a:pt x="28391" y="33614"/>
                </a:lnTo>
                <a:close/>
                <a:moveTo>
                  <a:pt x="28391" y="38540"/>
                </a:moveTo>
                <a:lnTo>
                  <a:pt x="26002" y="38540"/>
                </a:lnTo>
                <a:lnTo>
                  <a:pt x="26002" y="36152"/>
                </a:lnTo>
                <a:lnTo>
                  <a:pt x="28391" y="36152"/>
                </a:lnTo>
                <a:close/>
                <a:moveTo>
                  <a:pt x="28391" y="41079"/>
                </a:moveTo>
                <a:lnTo>
                  <a:pt x="26002" y="41079"/>
                </a:lnTo>
                <a:lnTo>
                  <a:pt x="26002" y="38690"/>
                </a:lnTo>
                <a:lnTo>
                  <a:pt x="28391" y="38690"/>
                </a:lnTo>
                <a:close/>
                <a:moveTo>
                  <a:pt x="28391" y="43616"/>
                </a:moveTo>
                <a:lnTo>
                  <a:pt x="26002" y="43616"/>
                </a:lnTo>
                <a:lnTo>
                  <a:pt x="26002" y="41226"/>
                </a:lnTo>
                <a:lnTo>
                  <a:pt x="28391" y="41226"/>
                </a:lnTo>
                <a:close/>
                <a:moveTo>
                  <a:pt x="28391" y="46152"/>
                </a:moveTo>
                <a:lnTo>
                  <a:pt x="26002" y="46152"/>
                </a:lnTo>
                <a:lnTo>
                  <a:pt x="26002" y="43764"/>
                </a:lnTo>
                <a:lnTo>
                  <a:pt x="28391" y="43764"/>
                </a:lnTo>
                <a:close/>
                <a:moveTo>
                  <a:pt x="28391" y="48691"/>
                </a:moveTo>
                <a:lnTo>
                  <a:pt x="26002" y="48691"/>
                </a:lnTo>
                <a:lnTo>
                  <a:pt x="26002" y="46302"/>
                </a:lnTo>
                <a:lnTo>
                  <a:pt x="28391" y="46302"/>
                </a:lnTo>
                <a:close/>
                <a:moveTo>
                  <a:pt x="28391" y="51228"/>
                </a:moveTo>
                <a:lnTo>
                  <a:pt x="26002" y="51228"/>
                </a:lnTo>
                <a:lnTo>
                  <a:pt x="26002" y="48839"/>
                </a:lnTo>
                <a:lnTo>
                  <a:pt x="28391" y="48839"/>
                </a:lnTo>
                <a:close/>
                <a:moveTo>
                  <a:pt x="28391" y="53765"/>
                </a:moveTo>
                <a:lnTo>
                  <a:pt x="26002" y="53765"/>
                </a:lnTo>
                <a:lnTo>
                  <a:pt x="26002" y="51376"/>
                </a:lnTo>
                <a:lnTo>
                  <a:pt x="28391" y="51376"/>
                </a:lnTo>
                <a:close/>
                <a:moveTo>
                  <a:pt x="28391" y="56303"/>
                </a:moveTo>
                <a:lnTo>
                  <a:pt x="26002" y="56303"/>
                </a:lnTo>
                <a:lnTo>
                  <a:pt x="26002" y="53914"/>
                </a:lnTo>
                <a:lnTo>
                  <a:pt x="28391" y="53914"/>
                </a:lnTo>
                <a:close/>
                <a:moveTo>
                  <a:pt x="28391" y="58840"/>
                </a:moveTo>
                <a:lnTo>
                  <a:pt x="26002" y="58840"/>
                </a:lnTo>
                <a:lnTo>
                  <a:pt x="26002" y="56451"/>
                </a:lnTo>
                <a:lnTo>
                  <a:pt x="28391" y="56451"/>
                </a:lnTo>
                <a:close/>
                <a:moveTo>
                  <a:pt x="25854" y="5554"/>
                </a:moveTo>
                <a:lnTo>
                  <a:pt x="23465" y="5554"/>
                </a:lnTo>
                <a:lnTo>
                  <a:pt x="23465" y="3165"/>
                </a:lnTo>
                <a:lnTo>
                  <a:pt x="25854" y="3165"/>
                </a:lnTo>
                <a:close/>
                <a:moveTo>
                  <a:pt x="25854" y="8092"/>
                </a:moveTo>
                <a:lnTo>
                  <a:pt x="23465" y="8092"/>
                </a:lnTo>
                <a:lnTo>
                  <a:pt x="23465" y="5703"/>
                </a:lnTo>
                <a:lnTo>
                  <a:pt x="25854" y="5703"/>
                </a:lnTo>
                <a:close/>
                <a:moveTo>
                  <a:pt x="25854" y="10629"/>
                </a:moveTo>
                <a:lnTo>
                  <a:pt x="23465" y="10629"/>
                </a:lnTo>
                <a:lnTo>
                  <a:pt x="23465" y="8240"/>
                </a:lnTo>
                <a:lnTo>
                  <a:pt x="25854" y="8240"/>
                </a:lnTo>
                <a:close/>
                <a:moveTo>
                  <a:pt x="25854" y="13166"/>
                </a:moveTo>
                <a:lnTo>
                  <a:pt x="23465" y="13166"/>
                </a:lnTo>
                <a:lnTo>
                  <a:pt x="23465" y="10777"/>
                </a:lnTo>
                <a:lnTo>
                  <a:pt x="25854" y="10777"/>
                </a:lnTo>
                <a:close/>
                <a:moveTo>
                  <a:pt x="25854" y="15704"/>
                </a:moveTo>
                <a:lnTo>
                  <a:pt x="23465" y="15704"/>
                </a:lnTo>
                <a:lnTo>
                  <a:pt x="23465" y="13316"/>
                </a:lnTo>
                <a:lnTo>
                  <a:pt x="25854" y="13316"/>
                </a:lnTo>
                <a:close/>
                <a:moveTo>
                  <a:pt x="25854" y="18242"/>
                </a:moveTo>
                <a:lnTo>
                  <a:pt x="23465" y="18242"/>
                </a:lnTo>
                <a:lnTo>
                  <a:pt x="23465" y="15853"/>
                </a:lnTo>
                <a:lnTo>
                  <a:pt x="25854" y="15853"/>
                </a:lnTo>
                <a:close/>
                <a:moveTo>
                  <a:pt x="25854" y="20778"/>
                </a:moveTo>
                <a:lnTo>
                  <a:pt x="23465" y="20778"/>
                </a:lnTo>
                <a:lnTo>
                  <a:pt x="23465" y="18389"/>
                </a:lnTo>
                <a:lnTo>
                  <a:pt x="25854" y="18389"/>
                </a:lnTo>
                <a:close/>
                <a:moveTo>
                  <a:pt x="25854" y="23316"/>
                </a:moveTo>
                <a:lnTo>
                  <a:pt x="23465" y="23316"/>
                </a:lnTo>
                <a:lnTo>
                  <a:pt x="23465" y="20928"/>
                </a:lnTo>
                <a:lnTo>
                  <a:pt x="25854" y="20928"/>
                </a:lnTo>
                <a:close/>
                <a:moveTo>
                  <a:pt x="25854" y="25854"/>
                </a:moveTo>
                <a:lnTo>
                  <a:pt x="23465" y="25854"/>
                </a:lnTo>
                <a:lnTo>
                  <a:pt x="23465" y="23465"/>
                </a:lnTo>
                <a:lnTo>
                  <a:pt x="25854" y="23465"/>
                </a:lnTo>
                <a:close/>
                <a:moveTo>
                  <a:pt x="25854" y="28391"/>
                </a:moveTo>
                <a:lnTo>
                  <a:pt x="23465" y="28391"/>
                </a:lnTo>
                <a:lnTo>
                  <a:pt x="23465" y="26002"/>
                </a:lnTo>
                <a:lnTo>
                  <a:pt x="25854" y="26002"/>
                </a:lnTo>
                <a:close/>
                <a:moveTo>
                  <a:pt x="25854" y="30928"/>
                </a:moveTo>
                <a:lnTo>
                  <a:pt x="23465" y="30928"/>
                </a:lnTo>
                <a:lnTo>
                  <a:pt x="23465" y="28540"/>
                </a:lnTo>
                <a:lnTo>
                  <a:pt x="25854" y="28540"/>
                </a:lnTo>
                <a:close/>
                <a:moveTo>
                  <a:pt x="25854" y="33466"/>
                </a:moveTo>
                <a:lnTo>
                  <a:pt x="23465" y="33466"/>
                </a:lnTo>
                <a:lnTo>
                  <a:pt x="23465" y="31077"/>
                </a:lnTo>
                <a:lnTo>
                  <a:pt x="25854" y="31077"/>
                </a:lnTo>
                <a:close/>
                <a:moveTo>
                  <a:pt x="25854" y="36003"/>
                </a:moveTo>
                <a:lnTo>
                  <a:pt x="23465" y="36003"/>
                </a:lnTo>
                <a:lnTo>
                  <a:pt x="23465" y="33614"/>
                </a:lnTo>
                <a:lnTo>
                  <a:pt x="25854" y="33614"/>
                </a:lnTo>
                <a:close/>
                <a:moveTo>
                  <a:pt x="25854" y="38540"/>
                </a:moveTo>
                <a:lnTo>
                  <a:pt x="23465" y="38540"/>
                </a:lnTo>
                <a:lnTo>
                  <a:pt x="23465" y="36152"/>
                </a:lnTo>
                <a:lnTo>
                  <a:pt x="25854" y="36152"/>
                </a:lnTo>
                <a:close/>
                <a:moveTo>
                  <a:pt x="25854" y="41079"/>
                </a:moveTo>
                <a:lnTo>
                  <a:pt x="23465" y="41079"/>
                </a:lnTo>
                <a:lnTo>
                  <a:pt x="23465" y="38690"/>
                </a:lnTo>
                <a:lnTo>
                  <a:pt x="25854" y="38690"/>
                </a:lnTo>
                <a:close/>
                <a:moveTo>
                  <a:pt x="25854" y="43616"/>
                </a:moveTo>
                <a:lnTo>
                  <a:pt x="23465" y="43616"/>
                </a:lnTo>
                <a:lnTo>
                  <a:pt x="23465" y="41226"/>
                </a:lnTo>
                <a:lnTo>
                  <a:pt x="25854" y="41226"/>
                </a:lnTo>
                <a:close/>
                <a:moveTo>
                  <a:pt x="25854" y="46152"/>
                </a:moveTo>
                <a:lnTo>
                  <a:pt x="23465" y="46152"/>
                </a:lnTo>
                <a:lnTo>
                  <a:pt x="23465" y="43764"/>
                </a:lnTo>
                <a:lnTo>
                  <a:pt x="25854" y="43764"/>
                </a:lnTo>
                <a:close/>
                <a:moveTo>
                  <a:pt x="25854" y="48691"/>
                </a:moveTo>
                <a:lnTo>
                  <a:pt x="23465" y="48691"/>
                </a:lnTo>
                <a:lnTo>
                  <a:pt x="23465" y="46302"/>
                </a:lnTo>
                <a:lnTo>
                  <a:pt x="25854" y="46302"/>
                </a:lnTo>
                <a:close/>
                <a:moveTo>
                  <a:pt x="25854" y="51228"/>
                </a:moveTo>
                <a:lnTo>
                  <a:pt x="23465" y="51228"/>
                </a:lnTo>
                <a:lnTo>
                  <a:pt x="23465" y="48839"/>
                </a:lnTo>
                <a:lnTo>
                  <a:pt x="25854" y="48839"/>
                </a:lnTo>
                <a:close/>
                <a:moveTo>
                  <a:pt x="25854" y="53765"/>
                </a:moveTo>
                <a:lnTo>
                  <a:pt x="23465" y="53765"/>
                </a:lnTo>
                <a:lnTo>
                  <a:pt x="23465" y="51376"/>
                </a:lnTo>
                <a:lnTo>
                  <a:pt x="25854" y="51376"/>
                </a:lnTo>
                <a:close/>
                <a:moveTo>
                  <a:pt x="25854" y="56303"/>
                </a:moveTo>
                <a:lnTo>
                  <a:pt x="23465" y="56303"/>
                </a:lnTo>
                <a:lnTo>
                  <a:pt x="23465" y="53914"/>
                </a:lnTo>
                <a:lnTo>
                  <a:pt x="25854" y="53914"/>
                </a:lnTo>
                <a:close/>
                <a:moveTo>
                  <a:pt x="25854" y="58840"/>
                </a:moveTo>
                <a:lnTo>
                  <a:pt x="23465" y="58840"/>
                </a:lnTo>
                <a:lnTo>
                  <a:pt x="23465" y="56451"/>
                </a:lnTo>
                <a:lnTo>
                  <a:pt x="25854" y="56451"/>
                </a:lnTo>
                <a:close/>
                <a:moveTo>
                  <a:pt x="23316" y="5554"/>
                </a:moveTo>
                <a:lnTo>
                  <a:pt x="20928" y="5554"/>
                </a:lnTo>
                <a:lnTo>
                  <a:pt x="20928" y="3165"/>
                </a:lnTo>
                <a:lnTo>
                  <a:pt x="23316" y="3165"/>
                </a:lnTo>
                <a:close/>
                <a:moveTo>
                  <a:pt x="23316" y="8092"/>
                </a:moveTo>
                <a:lnTo>
                  <a:pt x="20928" y="8092"/>
                </a:lnTo>
                <a:lnTo>
                  <a:pt x="20928" y="5703"/>
                </a:lnTo>
                <a:lnTo>
                  <a:pt x="23316" y="5703"/>
                </a:lnTo>
                <a:close/>
                <a:moveTo>
                  <a:pt x="23316" y="10629"/>
                </a:moveTo>
                <a:lnTo>
                  <a:pt x="20928" y="10629"/>
                </a:lnTo>
                <a:lnTo>
                  <a:pt x="20928" y="8240"/>
                </a:lnTo>
                <a:lnTo>
                  <a:pt x="23316" y="8240"/>
                </a:lnTo>
                <a:close/>
                <a:moveTo>
                  <a:pt x="23316" y="13166"/>
                </a:moveTo>
                <a:lnTo>
                  <a:pt x="20928" y="13166"/>
                </a:lnTo>
                <a:lnTo>
                  <a:pt x="20928" y="10777"/>
                </a:lnTo>
                <a:lnTo>
                  <a:pt x="23316" y="10777"/>
                </a:lnTo>
                <a:close/>
                <a:moveTo>
                  <a:pt x="23316" y="15704"/>
                </a:moveTo>
                <a:lnTo>
                  <a:pt x="20928" y="15704"/>
                </a:lnTo>
                <a:lnTo>
                  <a:pt x="20928" y="13316"/>
                </a:lnTo>
                <a:lnTo>
                  <a:pt x="23316" y="13316"/>
                </a:lnTo>
                <a:close/>
                <a:moveTo>
                  <a:pt x="23316" y="18242"/>
                </a:moveTo>
                <a:lnTo>
                  <a:pt x="20928" y="18242"/>
                </a:lnTo>
                <a:lnTo>
                  <a:pt x="20928" y="15853"/>
                </a:lnTo>
                <a:lnTo>
                  <a:pt x="23316" y="15853"/>
                </a:lnTo>
                <a:close/>
                <a:moveTo>
                  <a:pt x="23316" y="20778"/>
                </a:moveTo>
                <a:lnTo>
                  <a:pt x="20928" y="20778"/>
                </a:lnTo>
                <a:lnTo>
                  <a:pt x="20928" y="18389"/>
                </a:lnTo>
                <a:lnTo>
                  <a:pt x="23316" y="18389"/>
                </a:lnTo>
                <a:close/>
                <a:moveTo>
                  <a:pt x="23316" y="23316"/>
                </a:moveTo>
                <a:lnTo>
                  <a:pt x="20928" y="23316"/>
                </a:lnTo>
                <a:lnTo>
                  <a:pt x="20928" y="20928"/>
                </a:lnTo>
                <a:lnTo>
                  <a:pt x="23316" y="20928"/>
                </a:lnTo>
                <a:close/>
                <a:moveTo>
                  <a:pt x="23316" y="25854"/>
                </a:moveTo>
                <a:lnTo>
                  <a:pt x="20928" y="25854"/>
                </a:lnTo>
                <a:lnTo>
                  <a:pt x="20928" y="23465"/>
                </a:lnTo>
                <a:lnTo>
                  <a:pt x="23316" y="23465"/>
                </a:lnTo>
                <a:close/>
                <a:moveTo>
                  <a:pt x="23316" y="28391"/>
                </a:moveTo>
                <a:lnTo>
                  <a:pt x="20928" y="28391"/>
                </a:lnTo>
                <a:lnTo>
                  <a:pt x="20928" y="26002"/>
                </a:lnTo>
                <a:lnTo>
                  <a:pt x="23316" y="26002"/>
                </a:lnTo>
                <a:close/>
                <a:moveTo>
                  <a:pt x="23316" y="30928"/>
                </a:moveTo>
                <a:lnTo>
                  <a:pt x="20928" y="30928"/>
                </a:lnTo>
                <a:lnTo>
                  <a:pt x="20928" y="28540"/>
                </a:lnTo>
                <a:lnTo>
                  <a:pt x="23316" y="28540"/>
                </a:lnTo>
                <a:close/>
                <a:moveTo>
                  <a:pt x="23316" y="33466"/>
                </a:moveTo>
                <a:lnTo>
                  <a:pt x="20928" y="33466"/>
                </a:lnTo>
                <a:lnTo>
                  <a:pt x="20928" y="31077"/>
                </a:lnTo>
                <a:lnTo>
                  <a:pt x="23316" y="31077"/>
                </a:lnTo>
                <a:close/>
                <a:moveTo>
                  <a:pt x="23316" y="36003"/>
                </a:moveTo>
                <a:lnTo>
                  <a:pt x="20928" y="36003"/>
                </a:lnTo>
                <a:lnTo>
                  <a:pt x="20928" y="33614"/>
                </a:lnTo>
                <a:lnTo>
                  <a:pt x="23316" y="33614"/>
                </a:lnTo>
                <a:close/>
                <a:moveTo>
                  <a:pt x="23316" y="38540"/>
                </a:moveTo>
                <a:lnTo>
                  <a:pt x="20928" y="38540"/>
                </a:lnTo>
                <a:lnTo>
                  <a:pt x="20928" y="36152"/>
                </a:lnTo>
                <a:lnTo>
                  <a:pt x="23316" y="36152"/>
                </a:lnTo>
                <a:close/>
                <a:moveTo>
                  <a:pt x="23316" y="41079"/>
                </a:moveTo>
                <a:lnTo>
                  <a:pt x="20928" y="41079"/>
                </a:lnTo>
                <a:lnTo>
                  <a:pt x="20928" y="38690"/>
                </a:lnTo>
                <a:lnTo>
                  <a:pt x="23316" y="38690"/>
                </a:lnTo>
                <a:close/>
                <a:moveTo>
                  <a:pt x="23316" y="43616"/>
                </a:moveTo>
                <a:lnTo>
                  <a:pt x="20928" y="43616"/>
                </a:lnTo>
                <a:lnTo>
                  <a:pt x="20928" y="41226"/>
                </a:lnTo>
                <a:lnTo>
                  <a:pt x="23316" y="41226"/>
                </a:lnTo>
                <a:close/>
                <a:moveTo>
                  <a:pt x="23316" y="46152"/>
                </a:moveTo>
                <a:lnTo>
                  <a:pt x="20928" y="46152"/>
                </a:lnTo>
                <a:lnTo>
                  <a:pt x="20928" y="43764"/>
                </a:lnTo>
                <a:lnTo>
                  <a:pt x="23316" y="43764"/>
                </a:lnTo>
                <a:close/>
                <a:moveTo>
                  <a:pt x="23316" y="48691"/>
                </a:moveTo>
                <a:lnTo>
                  <a:pt x="20928" y="48691"/>
                </a:lnTo>
                <a:lnTo>
                  <a:pt x="20928" y="46302"/>
                </a:lnTo>
                <a:lnTo>
                  <a:pt x="23316" y="46302"/>
                </a:lnTo>
                <a:close/>
                <a:moveTo>
                  <a:pt x="23316" y="51228"/>
                </a:moveTo>
                <a:lnTo>
                  <a:pt x="20928" y="51228"/>
                </a:lnTo>
                <a:lnTo>
                  <a:pt x="20928" y="48839"/>
                </a:lnTo>
                <a:lnTo>
                  <a:pt x="23316" y="48839"/>
                </a:lnTo>
                <a:close/>
                <a:moveTo>
                  <a:pt x="23316" y="53765"/>
                </a:moveTo>
                <a:lnTo>
                  <a:pt x="20928" y="53765"/>
                </a:lnTo>
                <a:lnTo>
                  <a:pt x="20928" y="51376"/>
                </a:lnTo>
                <a:lnTo>
                  <a:pt x="23316" y="51376"/>
                </a:lnTo>
                <a:close/>
                <a:moveTo>
                  <a:pt x="23316" y="56303"/>
                </a:moveTo>
                <a:lnTo>
                  <a:pt x="20928" y="56303"/>
                </a:lnTo>
                <a:lnTo>
                  <a:pt x="20928" y="53914"/>
                </a:lnTo>
                <a:lnTo>
                  <a:pt x="23316" y="53914"/>
                </a:lnTo>
                <a:close/>
                <a:moveTo>
                  <a:pt x="23316" y="58840"/>
                </a:moveTo>
                <a:lnTo>
                  <a:pt x="20928" y="58840"/>
                </a:lnTo>
                <a:lnTo>
                  <a:pt x="20928" y="56451"/>
                </a:lnTo>
                <a:lnTo>
                  <a:pt x="23316" y="56451"/>
                </a:lnTo>
                <a:close/>
                <a:moveTo>
                  <a:pt x="20779" y="5554"/>
                </a:moveTo>
                <a:lnTo>
                  <a:pt x="18390" y="5554"/>
                </a:lnTo>
                <a:lnTo>
                  <a:pt x="18390" y="3165"/>
                </a:lnTo>
                <a:lnTo>
                  <a:pt x="20779" y="3165"/>
                </a:lnTo>
                <a:close/>
                <a:moveTo>
                  <a:pt x="20779" y="8092"/>
                </a:moveTo>
                <a:lnTo>
                  <a:pt x="18390" y="8092"/>
                </a:lnTo>
                <a:lnTo>
                  <a:pt x="18390" y="5703"/>
                </a:lnTo>
                <a:lnTo>
                  <a:pt x="20779" y="5703"/>
                </a:lnTo>
                <a:close/>
                <a:moveTo>
                  <a:pt x="20779" y="10629"/>
                </a:moveTo>
                <a:lnTo>
                  <a:pt x="18390" y="10629"/>
                </a:lnTo>
                <a:lnTo>
                  <a:pt x="18390" y="8240"/>
                </a:lnTo>
                <a:lnTo>
                  <a:pt x="20779" y="8240"/>
                </a:lnTo>
                <a:close/>
                <a:moveTo>
                  <a:pt x="20779" y="13166"/>
                </a:moveTo>
                <a:lnTo>
                  <a:pt x="18390" y="13166"/>
                </a:lnTo>
                <a:lnTo>
                  <a:pt x="18390" y="10777"/>
                </a:lnTo>
                <a:lnTo>
                  <a:pt x="20779" y="10777"/>
                </a:lnTo>
                <a:close/>
                <a:moveTo>
                  <a:pt x="20779" y="15704"/>
                </a:moveTo>
                <a:lnTo>
                  <a:pt x="18390" y="15704"/>
                </a:lnTo>
                <a:lnTo>
                  <a:pt x="18390" y="13316"/>
                </a:lnTo>
                <a:lnTo>
                  <a:pt x="20779" y="13316"/>
                </a:lnTo>
                <a:close/>
                <a:moveTo>
                  <a:pt x="20779" y="18242"/>
                </a:moveTo>
                <a:lnTo>
                  <a:pt x="18390" y="18242"/>
                </a:lnTo>
                <a:lnTo>
                  <a:pt x="18390" y="15853"/>
                </a:lnTo>
                <a:lnTo>
                  <a:pt x="20779" y="15853"/>
                </a:lnTo>
                <a:close/>
                <a:moveTo>
                  <a:pt x="20779" y="20778"/>
                </a:moveTo>
                <a:lnTo>
                  <a:pt x="18390" y="20778"/>
                </a:lnTo>
                <a:lnTo>
                  <a:pt x="18390" y="18389"/>
                </a:lnTo>
                <a:lnTo>
                  <a:pt x="20779" y="18389"/>
                </a:lnTo>
                <a:close/>
                <a:moveTo>
                  <a:pt x="20779" y="23316"/>
                </a:moveTo>
                <a:lnTo>
                  <a:pt x="18390" y="23316"/>
                </a:lnTo>
                <a:lnTo>
                  <a:pt x="18390" y="20928"/>
                </a:lnTo>
                <a:lnTo>
                  <a:pt x="20779" y="20928"/>
                </a:lnTo>
                <a:close/>
                <a:moveTo>
                  <a:pt x="20779" y="25854"/>
                </a:moveTo>
                <a:lnTo>
                  <a:pt x="18390" y="25854"/>
                </a:lnTo>
                <a:lnTo>
                  <a:pt x="18390" y="23465"/>
                </a:lnTo>
                <a:lnTo>
                  <a:pt x="20779" y="23465"/>
                </a:lnTo>
                <a:close/>
                <a:moveTo>
                  <a:pt x="20779" y="28391"/>
                </a:moveTo>
                <a:lnTo>
                  <a:pt x="18390" y="28391"/>
                </a:lnTo>
                <a:lnTo>
                  <a:pt x="18390" y="26002"/>
                </a:lnTo>
                <a:lnTo>
                  <a:pt x="20779" y="26002"/>
                </a:lnTo>
                <a:close/>
                <a:moveTo>
                  <a:pt x="20779" y="30928"/>
                </a:moveTo>
                <a:lnTo>
                  <a:pt x="18390" y="30928"/>
                </a:lnTo>
                <a:lnTo>
                  <a:pt x="18390" y="28540"/>
                </a:lnTo>
                <a:lnTo>
                  <a:pt x="20779" y="28540"/>
                </a:lnTo>
                <a:close/>
                <a:moveTo>
                  <a:pt x="20779" y="33466"/>
                </a:moveTo>
                <a:lnTo>
                  <a:pt x="18390" y="33466"/>
                </a:lnTo>
                <a:lnTo>
                  <a:pt x="18390" y="31077"/>
                </a:lnTo>
                <a:lnTo>
                  <a:pt x="20779" y="31077"/>
                </a:lnTo>
                <a:close/>
                <a:moveTo>
                  <a:pt x="20779" y="36003"/>
                </a:moveTo>
                <a:lnTo>
                  <a:pt x="18390" y="36003"/>
                </a:lnTo>
                <a:lnTo>
                  <a:pt x="18390" y="33614"/>
                </a:lnTo>
                <a:lnTo>
                  <a:pt x="20779" y="33614"/>
                </a:lnTo>
                <a:close/>
                <a:moveTo>
                  <a:pt x="20779" y="38540"/>
                </a:moveTo>
                <a:lnTo>
                  <a:pt x="18390" y="38540"/>
                </a:lnTo>
                <a:lnTo>
                  <a:pt x="18390" y="36152"/>
                </a:lnTo>
                <a:lnTo>
                  <a:pt x="20779" y="36152"/>
                </a:lnTo>
                <a:close/>
                <a:moveTo>
                  <a:pt x="20779" y="41079"/>
                </a:moveTo>
                <a:lnTo>
                  <a:pt x="18390" y="41079"/>
                </a:lnTo>
                <a:lnTo>
                  <a:pt x="18390" y="38690"/>
                </a:lnTo>
                <a:lnTo>
                  <a:pt x="20779" y="38690"/>
                </a:lnTo>
                <a:close/>
                <a:moveTo>
                  <a:pt x="20779" y="43616"/>
                </a:moveTo>
                <a:lnTo>
                  <a:pt x="18390" y="43616"/>
                </a:lnTo>
                <a:lnTo>
                  <a:pt x="18390" y="41226"/>
                </a:lnTo>
                <a:lnTo>
                  <a:pt x="20779" y="41226"/>
                </a:lnTo>
                <a:close/>
                <a:moveTo>
                  <a:pt x="20779" y="46152"/>
                </a:moveTo>
                <a:lnTo>
                  <a:pt x="18390" y="46152"/>
                </a:lnTo>
                <a:lnTo>
                  <a:pt x="18390" y="43764"/>
                </a:lnTo>
                <a:lnTo>
                  <a:pt x="20779" y="43764"/>
                </a:lnTo>
                <a:close/>
                <a:moveTo>
                  <a:pt x="20779" y="48691"/>
                </a:moveTo>
                <a:lnTo>
                  <a:pt x="18390" y="48691"/>
                </a:lnTo>
                <a:lnTo>
                  <a:pt x="18390" y="46302"/>
                </a:lnTo>
                <a:lnTo>
                  <a:pt x="20779" y="46302"/>
                </a:lnTo>
                <a:close/>
                <a:moveTo>
                  <a:pt x="20779" y="51228"/>
                </a:moveTo>
                <a:lnTo>
                  <a:pt x="18390" y="51228"/>
                </a:lnTo>
                <a:lnTo>
                  <a:pt x="18390" y="48839"/>
                </a:lnTo>
                <a:lnTo>
                  <a:pt x="20779" y="48839"/>
                </a:lnTo>
                <a:close/>
                <a:moveTo>
                  <a:pt x="20779" y="53765"/>
                </a:moveTo>
                <a:lnTo>
                  <a:pt x="18390" y="53765"/>
                </a:lnTo>
                <a:lnTo>
                  <a:pt x="18390" y="51376"/>
                </a:lnTo>
                <a:lnTo>
                  <a:pt x="20779" y="51376"/>
                </a:lnTo>
                <a:close/>
                <a:moveTo>
                  <a:pt x="20779" y="56303"/>
                </a:moveTo>
                <a:lnTo>
                  <a:pt x="18390" y="56303"/>
                </a:lnTo>
                <a:lnTo>
                  <a:pt x="18390" y="53914"/>
                </a:lnTo>
                <a:lnTo>
                  <a:pt x="20779" y="53914"/>
                </a:lnTo>
                <a:close/>
                <a:moveTo>
                  <a:pt x="20779" y="58840"/>
                </a:moveTo>
                <a:lnTo>
                  <a:pt x="18390" y="58840"/>
                </a:lnTo>
                <a:lnTo>
                  <a:pt x="18390" y="56451"/>
                </a:lnTo>
                <a:lnTo>
                  <a:pt x="20779" y="56451"/>
                </a:lnTo>
                <a:close/>
                <a:moveTo>
                  <a:pt x="18242" y="5554"/>
                </a:moveTo>
                <a:lnTo>
                  <a:pt x="15853" y="5554"/>
                </a:lnTo>
                <a:lnTo>
                  <a:pt x="15853" y="3165"/>
                </a:lnTo>
                <a:lnTo>
                  <a:pt x="18242" y="3165"/>
                </a:lnTo>
                <a:close/>
                <a:moveTo>
                  <a:pt x="18242" y="8092"/>
                </a:moveTo>
                <a:lnTo>
                  <a:pt x="15853" y="8092"/>
                </a:lnTo>
                <a:lnTo>
                  <a:pt x="15853" y="5703"/>
                </a:lnTo>
                <a:lnTo>
                  <a:pt x="18242" y="5703"/>
                </a:lnTo>
                <a:close/>
                <a:moveTo>
                  <a:pt x="18242" y="10629"/>
                </a:moveTo>
                <a:lnTo>
                  <a:pt x="15853" y="10629"/>
                </a:lnTo>
                <a:lnTo>
                  <a:pt x="15853" y="8240"/>
                </a:lnTo>
                <a:lnTo>
                  <a:pt x="18242" y="8240"/>
                </a:lnTo>
                <a:close/>
                <a:moveTo>
                  <a:pt x="18242" y="13166"/>
                </a:moveTo>
                <a:lnTo>
                  <a:pt x="15853" y="13166"/>
                </a:lnTo>
                <a:lnTo>
                  <a:pt x="15853" y="10777"/>
                </a:lnTo>
                <a:lnTo>
                  <a:pt x="18242" y="10777"/>
                </a:lnTo>
                <a:close/>
                <a:moveTo>
                  <a:pt x="18242" y="15704"/>
                </a:moveTo>
                <a:lnTo>
                  <a:pt x="15853" y="15704"/>
                </a:lnTo>
                <a:lnTo>
                  <a:pt x="15853" y="13316"/>
                </a:lnTo>
                <a:lnTo>
                  <a:pt x="18242" y="13316"/>
                </a:lnTo>
                <a:close/>
                <a:moveTo>
                  <a:pt x="18242" y="18242"/>
                </a:moveTo>
                <a:lnTo>
                  <a:pt x="15853" y="18242"/>
                </a:lnTo>
                <a:lnTo>
                  <a:pt x="15853" y="15853"/>
                </a:lnTo>
                <a:lnTo>
                  <a:pt x="18242" y="15853"/>
                </a:lnTo>
                <a:close/>
                <a:moveTo>
                  <a:pt x="18242" y="20778"/>
                </a:moveTo>
                <a:lnTo>
                  <a:pt x="15853" y="20778"/>
                </a:lnTo>
                <a:lnTo>
                  <a:pt x="15853" y="18389"/>
                </a:lnTo>
                <a:lnTo>
                  <a:pt x="18242" y="18389"/>
                </a:lnTo>
                <a:close/>
                <a:moveTo>
                  <a:pt x="18242" y="23316"/>
                </a:moveTo>
                <a:lnTo>
                  <a:pt x="15853" y="23316"/>
                </a:lnTo>
                <a:lnTo>
                  <a:pt x="15853" y="20928"/>
                </a:lnTo>
                <a:lnTo>
                  <a:pt x="18242" y="20928"/>
                </a:lnTo>
                <a:close/>
                <a:moveTo>
                  <a:pt x="18242" y="25854"/>
                </a:moveTo>
                <a:lnTo>
                  <a:pt x="15853" y="25854"/>
                </a:lnTo>
                <a:lnTo>
                  <a:pt x="15853" y="23465"/>
                </a:lnTo>
                <a:lnTo>
                  <a:pt x="18242" y="23465"/>
                </a:lnTo>
                <a:close/>
                <a:moveTo>
                  <a:pt x="18242" y="28391"/>
                </a:moveTo>
                <a:lnTo>
                  <a:pt x="15853" y="28391"/>
                </a:lnTo>
                <a:lnTo>
                  <a:pt x="15853" y="26002"/>
                </a:lnTo>
                <a:lnTo>
                  <a:pt x="18242" y="26002"/>
                </a:lnTo>
                <a:close/>
                <a:moveTo>
                  <a:pt x="18242" y="30928"/>
                </a:moveTo>
                <a:lnTo>
                  <a:pt x="15853" y="30928"/>
                </a:lnTo>
                <a:lnTo>
                  <a:pt x="15853" y="28540"/>
                </a:lnTo>
                <a:lnTo>
                  <a:pt x="18242" y="28540"/>
                </a:lnTo>
                <a:close/>
                <a:moveTo>
                  <a:pt x="18242" y="33466"/>
                </a:moveTo>
                <a:lnTo>
                  <a:pt x="15853" y="33466"/>
                </a:lnTo>
                <a:lnTo>
                  <a:pt x="15853" y="31077"/>
                </a:lnTo>
                <a:lnTo>
                  <a:pt x="18242" y="31077"/>
                </a:lnTo>
                <a:close/>
                <a:moveTo>
                  <a:pt x="18242" y="36003"/>
                </a:moveTo>
                <a:lnTo>
                  <a:pt x="15853" y="36003"/>
                </a:lnTo>
                <a:lnTo>
                  <a:pt x="15853" y="33614"/>
                </a:lnTo>
                <a:lnTo>
                  <a:pt x="18242" y="33614"/>
                </a:lnTo>
                <a:close/>
                <a:moveTo>
                  <a:pt x="18242" y="38540"/>
                </a:moveTo>
                <a:lnTo>
                  <a:pt x="15853" y="38540"/>
                </a:lnTo>
                <a:lnTo>
                  <a:pt x="15853" y="36152"/>
                </a:lnTo>
                <a:lnTo>
                  <a:pt x="18242" y="36152"/>
                </a:lnTo>
                <a:close/>
                <a:moveTo>
                  <a:pt x="18242" y="41079"/>
                </a:moveTo>
                <a:lnTo>
                  <a:pt x="15853" y="41079"/>
                </a:lnTo>
                <a:lnTo>
                  <a:pt x="15853" y="38690"/>
                </a:lnTo>
                <a:lnTo>
                  <a:pt x="18242" y="38690"/>
                </a:lnTo>
                <a:close/>
                <a:moveTo>
                  <a:pt x="18242" y="43616"/>
                </a:moveTo>
                <a:lnTo>
                  <a:pt x="15853" y="43616"/>
                </a:lnTo>
                <a:lnTo>
                  <a:pt x="15853" y="41226"/>
                </a:lnTo>
                <a:lnTo>
                  <a:pt x="18242" y="41226"/>
                </a:lnTo>
                <a:close/>
                <a:moveTo>
                  <a:pt x="18242" y="46152"/>
                </a:moveTo>
                <a:lnTo>
                  <a:pt x="15853" y="46152"/>
                </a:lnTo>
                <a:lnTo>
                  <a:pt x="15853" y="43764"/>
                </a:lnTo>
                <a:lnTo>
                  <a:pt x="18242" y="43764"/>
                </a:lnTo>
                <a:close/>
                <a:moveTo>
                  <a:pt x="18242" y="48691"/>
                </a:moveTo>
                <a:lnTo>
                  <a:pt x="15853" y="48691"/>
                </a:lnTo>
                <a:lnTo>
                  <a:pt x="15853" y="46302"/>
                </a:lnTo>
                <a:lnTo>
                  <a:pt x="18242" y="46302"/>
                </a:lnTo>
                <a:close/>
                <a:moveTo>
                  <a:pt x="18242" y="51228"/>
                </a:moveTo>
                <a:lnTo>
                  <a:pt x="15853" y="51228"/>
                </a:lnTo>
                <a:lnTo>
                  <a:pt x="15853" y="48839"/>
                </a:lnTo>
                <a:lnTo>
                  <a:pt x="18242" y="48839"/>
                </a:lnTo>
                <a:close/>
                <a:moveTo>
                  <a:pt x="18242" y="53765"/>
                </a:moveTo>
                <a:lnTo>
                  <a:pt x="15853" y="53765"/>
                </a:lnTo>
                <a:lnTo>
                  <a:pt x="15853" y="51376"/>
                </a:lnTo>
                <a:lnTo>
                  <a:pt x="18242" y="51376"/>
                </a:lnTo>
                <a:close/>
                <a:moveTo>
                  <a:pt x="18242" y="56303"/>
                </a:moveTo>
                <a:lnTo>
                  <a:pt x="15853" y="56303"/>
                </a:lnTo>
                <a:lnTo>
                  <a:pt x="15853" y="53914"/>
                </a:lnTo>
                <a:lnTo>
                  <a:pt x="18242" y="53914"/>
                </a:lnTo>
                <a:close/>
                <a:moveTo>
                  <a:pt x="18242" y="58840"/>
                </a:moveTo>
                <a:lnTo>
                  <a:pt x="15853" y="58840"/>
                </a:lnTo>
                <a:lnTo>
                  <a:pt x="15853" y="56451"/>
                </a:lnTo>
                <a:lnTo>
                  <a:pt x="18242" y="56451"/>
                </a:lnTo>
                <a:close/>
                <a:moveTo>
                  <a:pt x="15704" y="5554"/>
                </a:moveTo>
                <a:lnTo>
                  <a:pt x="13315" y="5554"/>
                </a:lnTo>
                <a:lnTo>
                  <a:pt x="13315" y="3165"/>
                </a:lnTo>
                <a:lnTo>
                  <a:pt x="15704" y="3165"/>
                </a:lnTo>
                <a:close/>
                <a:moveTo>
                  <a:pt x="15704" y="8092"/>
                </a:moveTo>
                <a:lnTo>
                  <a:pt x="13315" y="8092"/>
                </a:lnTo>
                <a:lnTo>
                  <a:pt x="13315" y="5703"/>
                </a:lnTo>
                <a:lnTo>
                  <a:pt x="15704" y="5703"/>
                </a:lnTo>
                <a:close/>
                <a:moveTo>
                  <a:pt x="15704" y="10629"/>
                </a:moveTo>
                <a:lnTo>
                  <a:pt x="13315" y="10629"/>
                </a:lnTo>
                <a:lnTo>
                  <a:pt x="13315" y="8240"/>
                </a:lnTo>
                <a:lnTo>
                  <a:pt x="15704" y="8240"/>
                </a:lnTo>
                <a:close/>
                <a:moveTo>
                  <a:pt x="15704" y="13166"/>
                </a:moveTo>
                <a:lnTo>
                  <a:pt x="13315" y="13166"/>
                </a:lnTo>
                <a:lnTo>
                  <a:pt x="13315" y="10777"/>
                </a:lnTo>
                <a:lnTo>
                  <a:pt x="15704" y="10777"/>
                </a:lnTo>
                <a:close/>
                <a:moveTo>
                  <a:pt x="15704" y="15704"/>
                </a:moveTo>
                <a:lnTo>
                  <a:pt x="13315" y="15704"/>
                </a:lnTo>
                <a:lnTo>
                  <a:pt x="13315" y="13316"/>
                </a:lnTo>
                <a:lnTo>
                  <a:pt x="15704" y="13316"/>
                </a:lnTo>
                <a:close/>
                <a:moveTo>
                  <a:pt x="15704" y="18242"/>
                </a:moveTo>
                <a:lnTo>
                  <a:pt x="13315" y="18242"/>
                </a:lnTo>
                <a:lnTo>
                  <a:pt x="13315" y="15853"/>
                </a:lnTo>
                <a:lnTo>
                  <a:pt x="15704" y="15853"/>
                </a:lnTo>
                <a:close/>
                <a:moveTo>
                  <a:pt x="15704" y="20778"/>
                </a:moveTo>
                <a:lnTo>
                  <a:pt x="13315" y="20778"/>
                </a:lnTo>
                <a:lnTo>
                  <a:pt x="13315" y="18389"/>
                </a:lnTo>
                <a:lnTo>
                  <a:pt x="15704" y="18389"/>
                </a:lnTo>
                <a:close/>
                <a:moveTo>
                  <a:pt x="15704" y="23316"/>
                </a:moveTo>
                <a:lnTo>
                  <a:pt x="13315" y="23316"/>
                </a:lnTo>
                <a:lnTo>
                  <a:pt x="13315" y="20928"/>
                </a:lnTo>
                <a:lnTo>
                  <a:pt x="15704" y="20928"/>
                </a:lnTo>
                <a:close/>
                <a:moveTo>
                  <a:pt x="15704" y="25854"/>
                </a:moveTo>
                <a:lnTo>
                  <a:pt x="13315" y="25854"/>
                </a:lnTo>
                <a:lnTo>
                  <a:pt x="13315" y="23465"/>
                </a:lnTo>
                <a:lnTo>
                  <a:pt x="15704" y="23465"/>
                </a:lnTo>
                <a:close/>
                <a:moveTo>
                  <a:pt x="15704" y="28391"/>
                </a:moveTo>
                <a:lnTo>
                  <a:pt x="13315" y="28391"/>
                </a:lnTo>
                <a:lnTo>
                  <a:pt x="13315" y="26002"/>
                </a:lnTo>
                <a:lnTo>
                  <a:pt x="15704" y="26002"/>
                </a:lnTo>
                <a:close/>
                <a:moveTo>
                  <a:pt x="15704" y="30928"/>
                </a:moveTo>
                <a:lnTo>
                  <a:pt x="13315" y="30928"/>
                </a:lnTo>
                <a:lnTo>
                  <a:pt x="13315" y="28540"/>
                </a:lnTo>
                <a:lnTo>
                  <a:pt x="15704" y="28540"/>
                </a:lnTo>
                <a:close/>
                <a:moveTo>
                  <a:pt x="15704" y="33466"/>
                </a:moveTo>
                <a:lnTo>
                  <a:pt x="13315" y="33466"/>
                </a:lnTo>
                <a:lnTo>
                  <a:pt x="13315" y="31077"/>
                </a:lnTo>
                <a:lnTo>
                  <a:pt x="15704" y="31077"/>
                </a:lnTo>
                <a:close/>
                <a:moveTo>
                  <a:pt x="15704" y="36003"/>
                </a:moveTo>
                <a:lnTo>
                  <a:pt x="13315" y="36003"/>
                </a:lnTo>
                <a:lnTo>
                  <a:pt x="13315" y="33614"/>
                </a:lnTo>
                <a:lnTo>
                  <a:pt x="15704" y="33614"/>
                </a:lnTo>
                <a:close/>
                <a:moveTo>
                  <a:pt x="15704" y="38540"/>
                </a:moveTo>
                <a:lnTo>
                  <a:pt x="13315" y="38540"/>
                </a:lnTo>
                <a:lnTo>
                  <a:pt x="13315" y="36152"/>
                </a:lnTo>
                <a:lnTo>
                  <a:pt x="15704" y="36152"/>
                </a:lnTo>
                <a:close/>
                <a:moveTo>
                  <a:pt x="15704" y="41079"/>
                </a:moveTo>
                <a:lnTo>
                  <a:pt x="13315" y="41079"/>
                </a:lnTo>
                <a:lnTo>
                  <a:pt x="13315" y="38690"/>
                </a:lnTo>
                <a:lnTo>
                  <a:pt x="15704" y="38690"/>
                </a:lnTo>
                <a:close/>
                <a:moveTo>
                  <a:pt x="15704" y="43616"/>
                </a:moveTo>
                <a:lnTo>
                  <a:pt x="13315" y="43616"/>
                </a:lnTo>
                <a:lnTo>
                  <a:pt x="13315" y="41226"/>
                </a:lnTo>
                <a:lnTo>
                  <a:pt x="15704" y="41226"/>
                </a:lnTo>
                <a:close/>
                <a:moveTo>
                  <a:pt x="15704" y="46152"/>
                </a:moveTo>
                <a:lnTo>
                  <a:pt x="13315" y="46152"/>
                </a:lnTo>
                <a:lnTo>
                  <a:pt x="13315" y="43764"/>
                </a:lnTo>
                <a:lnTo>
                  <a:pt x="15704" y="43764"/>
                </a:lnTo>
                <a:close/>
                <a:moveTo>
                  <a:pt x="15704" y="48691"/>
                </a:moveTo>
                <a:lnTo>
                  <a:pt x="13315" y="48691"/>
                </a:lnTo>
                <a:lnTo>
                  <a:pt x="13315" y="46302"/>
                </a:lnTo>
                <a:lnTo>
                  <a:pt x="15704" y="46302"/>
                </a:lnTo>
                <a:close/>
                <a:moveTo>
                  <a:pt x="15704" y="51228"/>
                </a:moveTo>
                <a:lnTo>
                  <a:pt x="13315" y="51228"/>
                </a:lnTo>
                <a:lnTo>
                  <a:pt x="13315" y="48839"/>
                </a:lnTo>
                <a:lnTo>
                  <a:pt x="15704" y="48839"/>
                </a:lnTo>
                <a:close/>
                <a:moveTo>
                  <a:pt x="15704" y="53765"/>
                </a:moveTo>
                <a:lnTo>
                  <a:pt x="13315" y="53765"/>
                </a:lnTo>
                <a:lnTo>
                  <a:pt x="13315" y="51376"/>
                </a:lnTo>
                <a:lnTo>
                  <a:pt x="15704" y="51376"/>
                </a:lnTo>
                <a:close/>
                <a:moveTo>
                  <a:pt x="15704" y="56303"/>
                </a:moveTo>
                <a:lnTo>
                  <a:pt x="13315" y="56303"/>
                </a:lnTo>
                <a:lnTo>
                  <a:pt x="13315" y="53914"/>
                </a:lnTo>
                <a:lnTo>
                  <a:pt x="15704" y="53914"/>
                </a:lnTo>
                <a:close/>
                <a:moveTo>
                  <a:pt x="15704" y="58840"/>
                </a:moveTo>
                <a:lnTo>
                  <a:pt x="13315" y="58840"/>
                </a:lnTo>
                <a:lnTo>
                  <a:pt x="13315" y="56451"/>
                </a:lnTo>
                <a:lnTo>
                  <a:pt x="15704" y="56451"/>
                </a:lnTo>
                <a:close/>
                <a:moveTo>
                  <a:pt x="13167" y="5554"/>
                </a:moveTo>
                <a:lnTo>
                  <a:pt x="10778" y="5554"/>
                </a:lnTo>
                <a:lnTo>
                  <a:pt x="10778" y="3165"/>
                </a:lnTo>
                <a:lnTo>
                  <a:pt x="13167" y="3165"/>
                </a:lnTo>
                <a:close/>
                <a:moveTo>
                  <a:pt x="13167" y="8092"/>
                </a:moveTo>
                <a:lnTo>
                  <a:pt x="10778" y="8092"/>
                </a:lnTo>
                <a:lnTo>
                  <a:pt x="10778" y="5703"/>
                </a:lnTo>
                <a:lnTo>
                  <a:pt x="13167" y="5703"/>
                </a:lnTo>
                <a:close/>
                <a:moveTo>
                  <a:pt x="13167" y="10629"/>
                </a:moveTo>
                <a:lnTo>
                  <a:pt x="10778" y="10629"/>
                </a:lnTo>
                <a:lnTo>
                  <a:pt x="10778" y="8240"/>
                </a:lnTo>
                <a:lnTo>
                  <a:pt x="13167" y="8240"/>
                </a:lnTo>
                <a:close/>
                <a:moveTo>
                  <a:pt x="13167" y="13166"/>
                </a:moveTo>
                <a:lnTo>
                  <a:pt x="10778" y="13166"/>
                </a:lnTo>
                <a:lnTo>
                  <a:pt x="10778" y="10777"/>
                </a:lnTo>
                <a:lnTo>
                  <a:pt x="13167" y="10777"/>
                </a:lnTo>
                <a:close/>
                <a:moveTo>
                  <a:pt x="13167" y="15704"/>
                </a:moveTo>
                <a:lnTo>
                  <a:pt x="10778" y="15704"/>
                </a:lnTo>
                <a:lnTo>
                  <a:pt x="10778" y="13316"/>
                </a:lnTo>
                <a:lnTo>
                  <a:pt x="13167" y="13316"/>
                </a:lnTo>
                <a:close/>
                <a:moveTo>
                  <a:pt x="13167" y="18242"/>
                </a:moveTo>
                <a:lnTo>
                  <a:pt x="10778" y="18242"/>
                </a:lnTo>
                <a:lnTo>
                  <a:pt x="10778" y="15853"/>
                </a:lnTo>
                <a:lnTo>
                  <a:pt x="13167" y="15853"/>
                </a:lnTo>
                <a:close/>
                <a:moveTo>
                  <a:pt x="13167" y="20778"/>
                </a:moveTo>
                <a:lnTo>
                  <a:pt x="10778" y="20778"/>
                </a:lnTo>
                <a:lnTo>
                  <a:pt x="10778" y="18389"/>
                </a:lnTo>
                <a:lnTo>
                  <a:pt x="13167" y="18389"/>
                </a:lnTo>
                <a:close/>
                <a:moveTo>
                  <a:pt x="13167" y="23316"/>
                </a:moveTo>
                <a:lnTo>
                  <a:pt x="10778" y="23316"/>
                </a:lnTo>
                <a:lnTo>
                  <a:pt x="10778" y="20928"/>
                </a:lnTo>
                <a:lnTo>
                  <a:pt x="13167" y="20928"/>
                </a:lnTo>
                <a:close/>
                <a:moveTo>
                  <a:pt x="13167" y="25854"/>
                </a:moveTo>
                <a:lnTo>
                  <a:pt x="10778" y="25854"/>
                </a:lnTo>
                <a:lnTo>
                  <a:pt x="10778" y="23465"/>
                </a:lnTo>
                <a:lnTo>
                  <a:pt x="13167" y="23465"/>
                </a:lnTo>
                <a:close/>
                <a:moveTo>
                  <a:pt x="13167" y="28391"/>
                </a:moveTo>
                <a:lnTo>
                  <a:pt x="10778" y="28391"/>
                </a:lnTo>
                <a:lnTo>
                  <a:pt x="10778" y="26002"/>
                </a:lnTo>
                <a:lnTo>
                  <a:pt x="13167" y="26002"/>
                </a:lnTo>
                <a:close/>
                <a:moveTo>
                  <a:pt x="13167" y="30928"/>
                </a:moveTo>
                <a:lnTo>
                  <a:pt x="10778" y="30928"/>
                </a:lnTo>
                <a:lnTo>
                  <a:pt x="10778" y="28540"/>
                </a:lnTo>
                <a:lnTo>
                  <a:pt x="13167" y="28540"/>
                </a:lnTo>
                <a:close/>
                <a:moveTo>
                  <a:pt x="13167" y="33466"/>
                </a:moveTo>
                <a:lnTo>
                  <a:pt x="10778" y="33466"/>
                </a:lnTo>
                <a:lnTo>
                  <a:pt x="10778" y="31077"/>
                </a:lnTo>
                <a:lnTo>
                  <a:pt x="13167" y="31077"/>
                </a:lnTo>
                <a:close/>
                <a:moveTo>
                  <a:pt x="13167" y="36003"/>
                </a:moveTo>
                <a:lnTo>
                  <a:pt x="10778" y="36003"/>
                </a:lnTo>
                <a:lnTo>
                  <a:pt x="10778" y="33614"/>
                </a:lnTo>
                <a:lnTo>
                  <a:pt x="13167" y="33614"/>
                </a:lnTo>
                <a:close/>
                <a:moveTo>
                  <a:pt x="13167" y="38540"/>
                </a:moveTo>
                <a:lnTo>
                  <a:pt x="10778" y="38540"/>
                </a:lnTo>
                <a:lnTo>
                  <a:pt x="10778" y="36152"/>
                </a:lnTo>
                <a:lnTo>
                  <a:pt x="13167" y="36152"/>
                </a:lnTo>
                <a:close/>
                <a:moveTo>
                  <a:pt x="13167" y="41079"/>
                </a:moveTo>
                <a:lnTo>
                  <a:pt x="10778" y="41079"/>
                </a:lnTo>
                <a:lnTo>
                  <a:pt x="10778" y="38690"/>
                </a:lnTo>
                <a:lnTo>
                  <a:pt x="13167" y="38690"/>
                </a:lnTo>
                <a:close/>
                <a:moveTo>
                  <a:pt x="13167" y="43616"/>
                </a:moveTo>
                <a:lnTo>
                  <a:pt x="10778" y="43616"/>
                </a:lnTo>
                <a:lnTo>
                  <a:pt x="10778" y="41226"/>
                </a:lnTo>
                <a:lnTo>
                  <a:pt x="13167" y="41226"/>
                </a:lnTo>
                <a:close/>
                <a:moveTo>
                  <a:pt x="13167" y="46152"/>
                </a:moveTo>
                <a:lnTo>
                  <a:pt x="10778" y="46152"/>
                </a:lnTo>
                <a:lnTo>
                  <a:pt x="10778" y="43764"/>
                </a:lnTo>
                <a:lnTo>
                  <a:pt x="13167" y="43764"/>
                </a:lnTo>
                <a:close/>
                <a:moveTo>
                  <a:pt x="13167" y="48691"/>
                </a:moveTo>
                <a:lnTo>
                  <a:pt x="10778" y="48691"/>
                </a:lnTo>
                <a:lnTo>
                  <a:pt x="10778" y="46302"/>
                </a:lnTo>
                <a:lnTo>
                  <a:pt x="13167" y="46302"/>
                </a:lnTo>
                <a:close/>
                <a:moveTo>
                  <a:pt x="13167" y="51228"/>
                </a:moveTo>
                <a:lnTo>
                  <a:pt x="10778" y="51228"/>
                </a:lnTo>
                <a:lnTo>
                  <a:pt x="10778" y="48839"/>
                </a:lnTo>
                <a:lnTo>
                  <a:pt x="13167" y="48839"/>
                </a:lnTo>
                <a:close/>
                <a:moveTo>
                  <a:pt x="13167" y="53765"/>
                </a:moveTo>
                <a:lnTo>
                  <a:pt x="10778" y="53765"/>
                </a:lnTo>
                <a:lnTo>
                  <a:pt x="10778" y="51376"/>
                </a:lnTo>
                <a:lnTo>
                  <a:pt x="13167" y="51376"/>
                </a:lnTo>
                <a:close/>
                <a:moveTo>
                  <a:pt x="13167" y="56303"/>
                </a:moveTo>
                <a:lnTo>
                  <a:pt x="10778" y="56303"/>
                </a:lnTo>
                <a:lnTo>
                  <a:pt x="10778" y="53914"/>
                </a:lnTo>
                <a:lnTo>
                  <a:pt x="13167" y="53914"/>
                </a:lnTo>
                <a:close/>
                <a:moveTo>
                  <a:pt x="13167" y="58840"/>
                </a:moveTo>
                <a:lnTo>
                  <a:pt x="10778" y="58840"/>
                </a:lnTo>
                <a:lnTo>
                  <a:pt x="10778" y="56451"/>
                </a:lnTo>
                <a:lnTo>
                  <a:pt x="13167" y="56451"/>
                </a:lnTo>
                <a:close/>
                <a:moveTo>
                  <a:pt x="10630" y="5554"/>
                </a:moveTo>
                <a:lnTo>
                  <a:pt x="8241" y="5554"/>
                </a:lnTo>
                <a:lnTo>
                  <a:pt x="8241" y="3165"/>
                </a:lnTo>
                <a:lnTo>
                  <a:pt x="10630" y="3165"/>
                </a:lnTo>
                <a:close/>
                <a:moveTo>
                  <a:pt x="10630" y="8092"/>
                </a:moveTo>
                <a:lnTo>
                  <a:pt x="8241" y="8092"/>
                </a:lnTo>
                <a:lnTo>
                  <a:pt x="8241" y="5703"/>
                </a:lnTo>
                <a:lnTo>
                  <a:pt x="10630" y="5703"/>
                </a:lnTo>
                <a:close/>
                <a:moveTo>
                  <a:pt x="10630" y="10629"/>
                </a:moveTo>
                <a:lnTo>
                  <a:pt x="8241" y="10629"/>
                </a:lnTo>
                <a:lnTo>
                  <a:pt x="8241" y="8240"/>
                </a:lnTo>
                <a:lnTo>
                  <a:pt x="10630" y="8240"/>
                </a:lnTo>
                <a:close/>
                <a:moveTo>
                  <a:pt x="10630" y="13166"/>
                </a:moveTo>
                <a:lnTo>
                  <a:pt x="8241" y="13166"/>
                </a:lnTo>
                <a:lnTo>
                  <a:pt x="8241" y="10777"/>
                </a:lnTo>
                <a:lnTo>
                  <a:pt x="10630" y="10777"/>
                </a:lnTo>
                <a:close/>
                <a:moveTo>
                  <a:pt x="10630" y="15704"/>
                </a:moveTo>
                <a:lnTo>
                  <a:pt x="8241" y="15704"/>
                </a:lnTo>
                <a:lnTo>
                  <a:pt x="8241" y="13316"/>
                </a:lnTo>
                <a:lnTo>
                  <a:pt x="10630" y="13316"/>
                </a:lnTo>
                <a:close/>
                <a:moveTo>
                  <a:pt x="10630" y="18242"/>
                </a:moveTo>
                <a:lnTo>
                  <a:pt x="8241" y="18242"/>
                </a:lnTo>
                <a:lnTo>
                  <a:pt x="8241" y="15853"/>
                </a:lnTo>
                <a:lnTo>
                  <a:pt x="10630" y="15853"/>
                </a:lnTo>
                <a:close/>
                <a:moveTo>
                  <a:pt x="10630" y="20778"/>
                </a:moveTo>
                <a:lnTo>
                  <a:pt x="8241" y="20778"/>
                </a:lnTo>
                <a:lnTo>
                  <a:pt x="8241" y="18389"/>
                </a:lnTo>
                <a:lnTo>
                  <a:pt x="10630" y="18389"/>
                </a:lnTo>
                <a:close/>
                <a:moveTo>
                  <a:pt x="10630" y="23316"/>
                </a:moveTo>
                <a:lnTo>
                  <a:pt x="8241" y="23316"/>
                </a:lnTo>
                <a:lnTo>
                  <a:pt x="8241" y="20928"/>
                </a:lnTo>
                <a:lnTo>
                  <a:pt x="10630" y="20928"/>
                </a:lnTo>
                <a:close/>
                <a:moveTo>
                  <a:pt x="10630" y="25854"/>
                </a:moveTo>
                <a:lnTo>
                  <a:pt x="8241" y="25854"/>
                </a:lnTo>
                <a:lnTo>
                  <a:pt x="8241" y="23465"/>
                </a:lnTo>
                <a:lnTo>
                  <a:pt x="10630" y="23465"/>
                </a:lnTo>
                <a:close/>
                <a:moveTo>
                  <a:pt x="10630" y="28391"/>
                </a:moveTo>
                <a:lnTo>
                  <a:pt x="8241" y="28391"/>
                </a:lnTo>
                <a:lnTo>
                  <a:pt x="8241" y="26002"/>
                </a:lnTo>
                <a:lnTo>
                  <a:pt x="10630" y="26002"/>
                </a:lnTo>
                <a:close/>
                <a:moveTo>
                  <a:pt x="10630" y="30928"/>
                </a:moveTo>
                <a:lnTo>
                  <a:pt x="8241" y="30928"/>
                </a:lnTo>
                <a:lnTo>
                  <a:pt x="8241" y="28540"/>
                </a:lnTo>
                <a:lnTo>
                  <a:pt x="10630" y="28540"/>
                </a:lnTo>
                <a:close/>
                <a:moveTo>
                  <a:pt x="10630" y="33466"/>
                </a:moveTo>
                <a:lnTo>
                  <a:pt x="8241" y="33466"/>
                </a:lnTo>
                <a:lnTo>
                  <a:pt x="8241" y="31077"/>
                </a:lnTo>
                <a:lnTo>
                  <a:pt x="10630" y="31077"/>
                </a:lnTo>
                <a:close/>
                <a:moveTo>
                  <a:pt x="10630" y="36003"/>
                </a:moveTo>
                <a:lnTo>
                  <a:pt x="8241" y="36003"/>
                </a:lnTo>
                <a:lnTo>
                  <a:pt x="8241" y="33614"/>
                </a:lnTo>
                <a:lnTo>
                  <a:pt x="10630" y="33614"/>
                </a:lnTo>
                <a:close/>
                <a:moveTo>
                  <a:pt x="10630" y="38540"/>
                </a:moveTo>
                <a:lnTo>
                  <a:pt x="8241" y="38540"/>
                </a:lnTo>
                <a:lnTo>
                  <a:pt x="8241" y="36152"/>
                </a:lnTo>
                <a:lnTo>
                  <a:pt x="10630" y="36152"/>
                </a:lnTo>
                <a:close/>
                <a:moveTo>
                  <a:pt x="10630" y="41079"/>
                </a:moveTo>
                <a:lnTo>
                  <a:pt x="8241" y="41079"/>
                </a:lnTo>
                <a:lnTo>
                  <a:pt x="8241" y="38690"/>
                </a:lnTo>
                <a:lnTo>
                  <a:pt x="10630" y="38690"/>
                </a:lnTo>
                <a:close/>
                <a:moveTo>
                  <a:pt x="10630" y="43616"/>
                </a:moveTo>
                <a:lnTo>
                  <a:pt x="8241" y="43616"/>
                </a:lnTo>
                <a:lnTo>
                  <a:pt x="8241" y="41226"/>
                </a:lnTo>
                <a:lnTo>
                  <a:pt x="10630" y="41226"/>
                </a:lnTo>
                <a:close/>
                <a:moveTo>
                  <a:pt x="10630" y="46152"/>
                </a:moveTo>
                <a:lnTo>
                  <a:pt x="8241" y="46152"/>
                </a:lnTo>
                <a:lnTo>
                  <a:pt x="8241" y="43764"/>
                </a:lnTo>
                <a:lnTo>
                  <a:pt x="10630" y="43764"/>
                </a:lnTo>
                <a:close/>
                <a:moveTo>
                  <a:pt x="10630" y="48691"/>
                </a:moveTo>
                <a:lnTo>
                  <a:pt x="8241" y="48691"/>
                </a:lnTo>
                <a:lnTo>
                  <a:pt x="8241" y="46302"/>
                </a:lnTo>
                <a:lnTo>
                  <a:pt x="10630" y="46302"/>
                </a:lnTo>
                <a:close/>
                <a:moveTo>
                  <a:pt x="10630" y="51228"/>
                </a:moveTo>
                <a:lnTo>
                  <a:pt x="8241" y="51228"/>
                </a:lnTo>
                <a:lnTo>
                  <a:pt x="8241" y="48839"/>
                </a:lnTo>
                <a:lnTo>
                  <a:pt x="10630" y="48839"/>
                </a:lnTo>
                <a:close/>
                <a:moveTo>
                  <a:pt x="10630" y="53765"/>
                </a:moveTo>
                <a:lnTo>
                  <a:pt x="8241" y="53765"/>
                </a:lnTo>
                <a:lnTo>
                  <a:pt x="8241" y="51376"/>
                </a:lnTo>
                <a:lnTo>
                  <a:pt x="10630" y="51376"/>
                </a:lnTo>
                <a:close/>
                <a:moveTo>
                  <a:pt x="10630" y="56303"/>
                </a:moveTo>
                <a:lnTo>
                  <a:pt x="8241" y="56303"/>
                </a:lnTo>
                <a:lnTo>
                  <a:pt x="8241" y="53914"/>
                </a:lnTo>
                <a:lnTo>
                  <a:pt x="10630" y="53914"/>
                </a:lnTo>
                <a:close/>
                <a:moveTo>
                  <a:pt x="10630" y="58840"/>
                </a:moveTo>
                <a:lnTo>
                  <a:pt x="8241" y="58840"/>
                </a:lnTo>
                <a:lnTo>
                  <a:pt x="8241" y="56451"/>
                </a:lnTo>
                <a:lnTo>
                  <a:pt x="10630" y="56451"/>
                </a:lnTo>
                <a:close/>
                <a:moveTo>
                  <a:pt x="8092" y="5554"/>
                </a:moveTo>
                <a:lnTo>
                  <a:pt x="5703" y="5554"/>
                </a:lnTo>
                <a:lnTo>
                  <a:pt x="5703" y="3165"/>
                </a:lnTo>
                <a:lnTo>
                  <a:pt x="8092" y="3165"/>
                </a:lnTo>
                <a:close/>
                <a:moveTo>
                  <a:pt x="8092" y="8092"/>
                </a:moveTo>
                <a:lnTo>
                  <a:pt x="5703" y="8092"/>
                </a:lnTo>
                <a:lnTo>
                  <a:pt x="5703" y="5703"/>
                </a:lnTo>
                <a:lnTo>
                  <a:pt x="8092" y="5703"/>
                </a:lnTo>
                <a:close/>
                <a:moveTo>
                  <a:pt x="8092" y="10629"/>
                </a:moveTo>
                <a:lnTo>
                  <a:pt x="5703" y="10629"/>
                </a:lnTo>
                <a:lnTo>
                  <a:pt x="5703" y="8240"/>
                </a:lnTo>
                <a:lnTo>
                  <a:pt x="8092" y="8240"/>
                </a:lnTo>
                <a:close/>
                <a:moveTo>
                  <a:pt x="8092" y="13166"/>
                </a:moveTo>
                <a:lnTo>
                  <a:pt x="5703" y="13166"/>
                </a:lnTo>
                <a:lnTo>
                  <a:pt x="5703" y="10777"/>
                </a:lnTo>
                <a:lnTo>
                  <a:pt x="8092" y="10777"/>
                </a:lnTo>
                <a:close/>
                <a:moveTo>
                  <a:pt x="8092" y="15704"/>
                </a:moveTo>
                <a:lnTo>
                  <a:pt x="5703" y="15704"/>
                </a:lnTo>
                <a:lnTo>
                  <a:pt x="5703" y="13316"/>
                </a:lnTo>
                <a:lnTo>
                  <a:pt x="8092" y="13316"/>
                </a:lnTo>
                <a:close/>
                <a:moveTo>
                  <a:pt x="8092" y="18242"/>
                </a:moveTo>
                <a:lnTo>
                  <a:pt x="5703" y="18242"/>
                </a:lnTo>
                <a:lnTo>
                  <a:pt x="5703" y="15853"/>
                </a:lnTo>
                <a:lnTo>
                  <a:pt x="8092" y="15853"/>
                </a:lnTo>
                <a:close/>
                <a:moveTo>
                  <a:pt x="8092" y="20778"/>
                </a:moveTo>
                <a:lnTo>
                  <a:pt x="5703" y="20778"/>
                </a:lnTo>
                <a:lnTo>
                  <a:pt x="5703" y="18389"/>
                </a:lnTo>
                <a:lnTo>
                  <a:pt x="8092" y="18389"/>
                </a:lnTo>
                <a:close/>
                <a:moveTo>
                  <a:pt x="8092" y="23316"/>
                </a:moveTo>
                <a:lnTo>
                  <a:pt x="5703" y="23316"/>
                </a:lnTo>
                <a:lnTo>
                  <a:pt x="5703" y="20928"/>
                </a:lnTo>
                <a:lnTo>
                  <a:pt x="8092" y="20928"/>
                </a:lnTo>
                <a:close/>
                <a:moveTo>
                  <a:pt x="8092" y="25854"/>
                </a:moveTo>
                <a:lnTo>
                  <a:pt x="5703" y="25854"/>
                </a:lnTo>
                <a:lnTo>
                  <a:pt x="5703" y="23465"/>
                </a:lnTo>
                <a:lnTo>
                  <a:pt x="8092" y="23465"/>
                </a:lnTo>
                <a:close/>
                <a:moveTo>
                  <a:pt x="8092" y="28391"/>
                </a:moveTo>
                <a:lnTo>
                  <a:pt x="5703" y="28391"/>
                </a:lnTo>
                <a:lnTo>
                  <a:pt x="5703" y="26002"/>
                </a:lnTo>
                <a:lnTo>
                  <a:pt x="8092" y="26002"/>
                </a:lnTo>
                <a:close/>
                <a:moveTo>
                  <a:pt x="8092" y="30928"/>
                </a:moveTo>
                <a:lnTo>
                  <a:pt x="5703" y="30928"/>
                </a:lnTo>
                <a:lnTo>
                  <a:pt x="5703" y="28540"/>
                </a:lnTo>
                <a:lnTo>
                  <a:pt x="8092" y="28540"/>
                </a:lnTo>
                <a:close/>
                <a:moveTo>
                  <a:pt x="8092" y="33466"/>
                </a:moveTo>
                <a:lnTo>
                  <a:pt x="5703" y="33466"/>
                </a:lnTo>
                <a:lnTo>
                  <a:pt x="5703" y="31077"/>
                </a:lnTo>
                <a:lnTo>
                  <a:pt x="8092" y="31077"/>
                </a:lnTo>
                <a:close/>
                <a:moveTo>
                  <a:pt x="8092" y="36003"/>
                </a:moveTo>
                <a:lnTo>
                  <a:pt x="5703" y="36003"/>
                </a:lnTo>
                <a:lnTo>
                  <a:pt x="5703" y="33614"/>
                </a:lnTo>
                <a:lnTo>
                  <a:pt x="8092" y="33614"/>
                </a:lnTo>
                <a:close/>
                <a:moveTo>
                  <a:pt x="8092" y="38540"/>
                </a:moveTo>
                <a:lnTo>
                  <a:pt x="5703" y="38540"/>
                </a:lnTo>
                <a:lnTo>
                  <a:pt x="5703" y="36152"/>
                </a:lnTo>
                <a:lnTo>
                  <a:pt x="8092" y="36152"/>
                </a:lnTo>
                <a:close/>
                <a:moveTo>
                  <a:pt x="8092" y="41079"/>
                </a:moveTo>
                <a:lnTo>
                  <a:pt x="5703" y="41079"/>
                </a:lnTo>
                <a:lnTo>
                  <a:pt x="5703" y="38690"/>
                </a:lnTo>
                <a:lnTo>
                  <a:pt x="8092" y="38690"/>
                </a:lnTo>
                <a:close/>
                <a:moveTo>
                  <a:pt x="8092" y="43616"/>
                </a:moveTo>
                <a:lnTo>
                  <a:pt x="5703" y="43616"/>
                </a:lnTo>
                <a:lnTo>
                  <a:pt x="5703" y="41226"/>
                </a:lnTo>
                <a:lnTo>
                  <a:pt x="8092" y="41226"/>
                </a:lnTo>
                <a:close/>
                <a:moveTo>
                  <a:pt x="8092" y="46152"/>
                </a:moveTo>
                <a:lnTo>
                  <a:pt x="5703" y="46152"/>
                </a:lnTo>
                <a:lnTo>
                  <a:pt x="5703" y="43764"/>
                </a:lnTo>
                <a:lnTo>
                  <a:pt x="8092" y="43764"/>
                </a:lnTo>
                <a:close/>
                <a:moveTo>
                  <a:pt x="8092" y="48691"/>
                </a:moveTo>
                <a:lnTo>
                  <a:pt x="5703" y="48691"/>
                </a:lnTo>
                <a:lnTo>
                  <a:pt x="5703" y="46302"/>
                </a:lnTo>
                <a:lnTo>
                  <a:pt x="8092" y="46302"/>
                </a:lnTo>
                <a:close/>
                <a:moveTo>
                  <a:pt x="8092" y="51228"/>
                </a:moveTo>
                <a:lnTo>
                  <a:pt x="5703" y="51228"/>
                </a:lnTo>
                <a:lnTo>
                  <a:pt x="5703" y="48839"/>
                </a:lnTo>
                <a:lnTo>
                  <a:pt x="8092" y="48839"/>
                </a:lnTo>
                <a:close/>
                <a:moveTo>
                  <a:pt x="8092" y="53765"/>
                </a:moveTo>
                <a:lnTo>
                  <a:pt x="5703" y="53765"/>
                </a:lnTo>
                <a:lnTo>
                  <a:pt x="5703" y="51376"/>
                </a:lnTo>
                <a:lnTo>
                  <a:pt x="8092" y="51376"/>
                </a:lnTo>
                <a:close/>
                <a:moveTo>
                  <a:pt x="8092" y="56303"/>
                </a:moveTo>
                <a:lnTo>
                  <a:pt x="5703" y="56303"/>
                </a:lnTo>
                <a:lnTo>
                  <a:pt x="5703" y="53914"/>
                </a:lnTo>
                <a:lnTo>
                  <a:pt x="8092" y="53914"/>
                </a:lnTo>
                <a:close/>
                <a:moveTo>
                  <a:pt x="8092" y="58840"/>
                </a:moveTo>
                <a:lnTo>
                  <a:pt x="5703" y="58840"/>
                </a:lnTo>
                <a:lnTo>
                  <a:pt x="5703" y="56451"/>
                </a:lnTo>
                <a:lnTo>
                  <a:pt x="8092" y="56451"/>
                </a:lnTo>
                <a:close/>
                <a:moveTo>
                  <a:pt x="5554" y="5554"/>
                </a:moveTo>
                <a:lnTo>
                  <a:pt x="3166" y="5554"/>
                </a:lnTo>
                <a:lnTo>
                  <a:pt x="3166" y="3165"/>
                </a:lnTo>
                <a:lnTo>
                  <a:pt x="5554" y="3165"/>
                </a:lnTo>
                <a:close/>
                <a:moveTo>
                  <a:pt x="5554" y="8092"/>
                </a:moveTo>
                <a:lnTo>
                  <a:pt x="3166" y="8092"/>
                </a:lnTo>
                <a:lnTo>
                  <a:pt x="3166" y="5703"/>
                </a:lnTo>
                <a:lnTo>
                  <a:pt x="5554" y="5703"/>
                </a:lnTo>
                <a:close/>
                <a:moveTo>
                  <a:pt x="5554" y="10629"/>
                </a:moveTo>
                <a:lnTo>
                  <a:pt x="3166" y="10629"/>
                </a:lnTo>
                <a:lnTo>
                  <a:pt x="3166" y="8240"/>
                </a:lnTo>
                <a:lnTo>
                  <a:pt x="5554" y="8240"/>
                </a:lnTo>
                <a:close/>
                <a:moveTo>
                  <a:pt x="5554" y="13166"/>
                </a:moveTo>
                <a:lnTo>
                  <a:pt x="3166" y="13166"/>
                </a:lnTo>
                <a:lnTo>
                  <a:pt x="3166" y="10777"/>
                </a:lnTo>
                <a:lnTo>
                  <a:pt x="5554" y="10777"/>
                </a:lnTo>
                <a:close/>
                <a:moveTo>
                  <a:pt x="5554" y="15704"/>
                </a:moveTo>
                <a:lnTo>
                  <a:pt x="3166" y="15704"/>
                </a:lnTo>
                <a:lnTo>
                  <a:pt x="3166" y="13316"/>
                </a:lnTo>
                <a:lnTo>
                  <a:pt x="5554" y="13316"/>
                </a:lnTo>
                <a:close/>
                <a:moveTo>
                  <a:pt x="5554" y="18242"/>
                </a:moveTo>
                <a:lnTo>
                  <a:pt x="3166" y="18242"/>
                </a:lnTo>
                <a:lnTo>
                  <a:pt x="3166" y="15853"/>
                </a:lnTo>
                <a:lnTo>
                  <a:pt x="5554" y="15853"/>
                </a:lnTo>
                <a:close/>
                <a:moveTo>
                  <a:pt x="5554" y="20778"/>
                </a:moveTo>
                <a:lnTo>
                  <a:pt x="3166" y="20778"/>
                </a:lnTo>
                <a:lnTo>
                  <a:pt x="3166" y="18389"/>
                </a:lnTo>
                <a:lnTo>
                  <a:pt x="5554" y="18389"/>
                </a:lnTo>
                <a:close/>
                <a:moveTo>
                  <a:pt x="5554" y="23316"/>
                </a:moveTo>
                <a:lnTo>
                  <a:pt x="3166" y="23316"/>
                </a:lnTo>
                <a:lnTo>
                  <a:pt x="3166" y="20928"/>
                </a:lnTo>
                <a:lnTo>
                  <a:pt x="5554" y="20928"/>
                </a:lnTo>
                <a:close/>
                <a:moveTo>
                  <a:pt x="5554" y="25854"/>
                </a:moveTo>
                <a:lnTo>
                  <a:pt x="3166" y="25854"/>
                </a:lnTo>
                <a:lnTo>
                  <a:pt x="3166" y="23465"/>
                </a:lnTo>
                <a:lnTo>
                  <a:pt x="5554" y="23465"/>
                </a:lnTo>
                <a:close/>
                <a:moveTo>
                  <a:pt x="5554" y="28391"/>
                </a:moveTo>
                <a:lnTo>
                  <a:pt x="3166" y="28391"/>
                </a:lnTo>
                <a:lnTo>
                  <a:pt x="3166" y="26002"/>
                </a:lnTo>
                <a:lnTo>
                  <a:pt x="5554" y="26002"/>
                </a:lnTo>
                <a:close/>
                <a:moveTo>
                  <a:pt x="5554" y="30928"/>
                </a:moveTo>
                <a:lnTo>
                  <a:pt x="3166" y="30928"/>
                </a:lnTo>
                <a:lnTo>
                  <a:pt x="3166" y="28540"/>
                </a:lnTo>
                <a:lnTo>
                  <a:pt x="5554" y="28540"/>
                </a:lnTo>
                <a:close/>
                <a:moveTo>
                  <a:pt x="5554" y="33466"/>
                </a:moveTo>
                <a:lnTo>
                  <a:pt x="3166" y="33466"/>
                </a:lnTo>
                <a:lnTo>
                  <a:pt x="3166" y="31077"/>
                </a:lnTo>
                <a:lnTo>
                  <a:pt x="5554" y="31077"/>
                </a:lnTo>
                <a:close/>
                <a:moveTo>
                  <a:pt x="5554" y="36003"/>
                </a:moveTo>
                <a:lnTo>
                  <a:pt x="3166" y="36003"/>
                </a:lnTo>
                <a:lnTo>
                  <a:pt x="3166" y="33614"/>
                </a:lnTo>
                <a:lnTo>
                  <a:pt x="5554" y="33614"/>
                </a:lnTo>
                <a:close/>
                <a:moveTo>
                  <a:pt x="5554" y="38540"/>
                </a:moveTo>
                <a:lnTo>
                  <a:pt x="3166" y="38540"/>
                </a:lnTo>
                <a:lnTo>
                  <a:pt x="3166" y="36152"/>
                </a:lnTo>
                <a:lnTo>
                  <a:pt x="5554" y="36152"/>
                </a:lnTo>
                <a:close/>
                <a:moveTo>
                  <a:pt x="5554" y="41079"/>
                </a:moveTo>
                <a:lnTo>
                  <a:pt x="3166" y="41079"/>
                </a:lnTo>
                <a:lnTo>
                  <a:pt x="3166" y="38690"/>
                </a:lnTo>
                <a:lnTo>
                  <a:pt x="5554" y="38690"/>
                </a:lnTo>
                <a:close/>
                <a:moveTo>
                  <a:pt x="5554" y="43616"/>
                </a:moveTo>
                <a:lnTo>
                  <a:pt x="3166" y="43616"/>
                </a:lnTo>
                <a:lnTo>
                  <a:pt x="3166" y="41226"/>
                </a:lnTo>
                <a:lnTo>
                  <a:pt x="5554" y="41226"/>
                </a:lnTo>
                <a:close/>
                <a:moveTo>
                  <a:pt x="5554" y="46152"/>
                </a:moveTo>
                <a:lnTo>
                  <a:pt x="3166" y="46152"/>
                </a:lnTo>
                <a:lnTo>
                  <a:pt x="3166" y="43764"/>
                </a:lnTo>
                <a:lnTo>
                  <a:pt x="5554" y="43764"/>
                </a:lnTo>
                <a:close/>
                <a:moveTo>
                  <a:pt x="5554" y="48691"/>
                </a:moveTo>
                <a:lnTo>
                  <a:pt x="3166" y="48691"/>
                </a:lnTo>
                <a:lnTo>
                  <a:pt x="3166" y="46302"/>
                </a:lnTo>
                <a:lnTo>
                  <a:pt x="5554" y="46302"/>
                </a:lnTo>
                <a:close/>
                <a:moveTo>
                  <a:pt x="5554" y="51228"/>
                </a:moveTo>
                <a:lnTo>
                  <a:pt x="3166" y="51228"/>
                </a:lnTo>
                <a:lnTo>
                  <a:pt x="3166" y="48839"/>
                </a:lnTo>
                <a:lnTo>
                  <a:pt x="5554" y="48839"/>
                </a:lnTo>
                <a:close/>
                <a:moveTo>
                  <a:pt x="5554" y="53765"/>
                </a:moveTo>
                <a:lnTo>
                  <a:pt x="3166" y="53765"/>
                </a:lnTo>
                <a:lnTo>
                  <a:pt x="3166" y="51376"/>
                </a:lnTo>
                <a:lnTo>
                  <a:pt x="5554" y="51376"/>
                </a:lnTo>
                <a:close/>
                <a:moveTo>
                  <a:pt x="5554" y="56303"/>
                </a:moveTo>
                <a:lnTo>
                  <a:pt x="3166" y="56303"/>
                </a:lnTo>
                <a:lnTo>
                  <a:pt x="3166" y="53914"/>
                </a:lnTo>
                <a:lnTo>
                  <a:pt x="5554" y="53914"/>
                </a:lnTo>
                <a:close/>
                <a:moveTo>
                  <a:pt x="5554" y="58840"/>
                </a:moveTo>
                <a:lnTo>
                  <a:pt x="3166" y="58840"/>
                </a:lnTo>
                <a:lnTo>
                  <a:pt x="3166" y="56451"/>
                </a:lnTo>
                <a:lnTo>
                  <a:pt x="5554" y="56451"/>
                </a:lnTo>
                <a:close/>
                <a:moveTo>
                  <a:pt x="109437" y="3165"/>
                </a:moveTo>
                <a:lnTo>
                  <a:pt x="109437" y="3017"/>
                </a:lnTo>
                <a:lnTo>
                  <a:pt x="107200" y="3017"/>
                </a:lnTo>
                <a:lnTo>
                  <a:pt x="107200" y="75"/>
                </a:lnTo>
                <a:cubicBezTo>
                  <a:pt x="107200" y="34"/>
                  <a:pt x="107167" y="0"/>
                  <a:pt x="107126" y="0"/>
                </a:cubicBezTo>
                <a:cubicBezTo>
                  <a:pt x="107084" y="0"/>
                  <a:pt x="107051" y="34"/>
                  <a:pt x="107051" y="75"/>
                </a:cubicBezTo>
                <a:lnTo>
                  <a:pt x="107051" y="3017"/>
                </a:lnTo>
                <a:lnTo>
                  <a:pt x="104662" y="3017"/>
                </a:lnTo>
                <a:lnTo>
                  <a:pt x="104662" y="75"/>
                </a:lnTo>
                <a:cubicBezTo>
                  <a:pt x="104662" y="34"/>
                  <a:pt x="104629" y="0"/>
                  <a:pt x="104588" y="0"/>
                </a:cubicBezTo>
                <a:cubicBezTo>
                  <a:pt x="104547" y="0"/>
                  <a:pt x="104514" y="34"/>
                  <a:pt x="104514" y="75"/>
                </a:cubicBezTo>
                <a:lnTo>
                  <a:pt x="104514" y="3017"/>
                </a:lnTo>
                <a:lnTo>
                  <a:pt x="102125" y="3017"/>
                </a:lnTo>
                <a:lnTo>
                  <a:pt x="102125" y="75"/>
                </a:lnTo>
                <a:cubicBezTo>
                  <a:pt x="102125" y="34"/>
                  <a:pt x="102092" y="0"/>
                  <a:pt x="102051" y="0"/>
                </a:cubicBezTo>
                <a:cubicBezTo>
                  <a:pt x="102010" y="0"/>
                  <a:pt x="101977" y="34"/>
                  <a:pt x="101977" y="75"/>
                </a:cubicBezTo>
                <a:lnTo>
                  <a:pt x="101977" y="3017"/>
                </a:lnTo>
                <a:lnTo>
                  <a:pt x="99588" y="3017"/>
                </a:lnTo>
                <a:lnTo>
                  <a:pt x="99588" y="75"/>
                </a:lnTo>
                <a:cubicBezTo>
                  <a:pt x="99588" y="34"/>
                  <a:pt x="99555" y="0"/>
                  <a:pt x="99514" y="0"/>
                </a:cubicBezTo>
                <a:cubicBezTo>
                  <a:pt x="99473" y="0"/>
                  <a:pt x="99439" y="34"/>
                  <a:pt x="99439" y="75"/>
                </a:cubicBezTo>
                <a:lnTo>
                  <a:pt x="99439" y="3017"/>
                </a:lnTo>
                <a:lnTo>
                  <a:pt x="97050" y="3017"/>
                </a:lnTo>
                <a:lnTo>
                  <a:pt x="97050" y="75"/>
                </a:lnTo>
                <a:cubicBezTo>
                  <a:pt x="97050" y="34"/>
                  <a:pt x="97016" y="0"/>
                  <a:pt x="96975" y="0"/>
                </a:cubicBezTo>
                <a:cubicBezTo>
                  <a:pt x="96934" y="0"/>
                  <a:pt x="96901" y="34"/>
                  <a:pt x="96901" y="75"/>
                </a:cubicBezTo>
                <a:lnTo>
                  <a:pt x="96901" y="3017"/>
                </a:lnTo>
                <a:lnTo>
                  <a:pt x="94513" y="3017"/>
                </a:lnTo>
                <a:lnTo>
                  <a:pt x="94513" y="75"/>
                </a:lnTo>
                <a:cubicBezTo>
                  <a:pt x="94513" y="34"/>
                  <a:pt x="94479" y="0"/>
                  <a:pt x="94439" y="0"/>
                </a:cubicBezTo>
                <a:cubicBezTo>
                  <a:pt x="94398" y="0"/>
                  <a:pt x="94364" y="34"/>
                  <a:pt x="94364" y="75"/>
                </a:cubicBezTo>
                <a:lnTo>
                  <a:pt x="94364" y="3017"/>
                </a:lnTo>
                <a:lnTo>
                  <a:pt x="91975" y="3017"/>
                </a:lnTo>
                <a:lnTo>
                  <a:pt x="91975" y="75"/>
                </a:lnTo>
                <a:cubicBezTo>
                  <a:pt x="91975" y="34"/>
                  <a:pt x="91943" y="0"/>
                  <a:pt x="91902" y="0"/>
                </a:cubicBezTo>
                <a:cubicBezTo>
                  <a:pt x="91860" y="0"/>
                  <a:pt x="91826" y="34"/>
                  <a:pt x="91826" y="75"/>
                </a:cubicBezTo>
                <a:lnTo>
                  <a:pt x="91826" y="3017"/>
                </a:lnTo>
                <a:lnTo>
                  <a:pt x="89438" y="3017"/>
                </a:lnTo>
                <a:lnTo>
                  <a:pt x="89438" y="75"/>
                </a:lnTo>
                <a:cubicBezTo>
                  <a:pt x="89438" y="34"/>
                  <a:pt x="89404" y="0"/>
                  <a:pt x="89363" y="0"/>
                </a:cubicBezTo>
                <a:cubicBezTo>
                  <a:pt x="89322" y="0"/>
                  <a:pt x="89289" y="34"/>
                  <a:pt x="89289" y="75"/>
                </a:cubicBezTo>
                <a:lnTo>
                  <a:pt x="89289" y="3017"/>
                </a:lnTo>
                <a:lnTo>
                  <a:pt x="86900" y="3017"/>
                </a:lnTo>
                <a:lnTo>
                  <a:pt x="86900" y="75"/>
                </a:lnTo>
                <a:cubicBezTo>
                  <a:pt x="86900" y="34"/>
                  <a:pt x="86867" y="0"/>
                  <a:pt x="86826" y="0"/>
                </a:cubicBezTo>
                <a:cubicBezTo>
                  <a:pt x="86785" y="0"/>
                  <a:pt x="86752" y="34"/>
                  <a:pt x="86752" y="75"/>
                </a:cubicBezTo>
                <a:lnTo>
                  <a:pt x="86752" y="3017"/>
                </a:lnTo>
                <a:lnTo>
                  <a:pt x="84363" y="3017"/>
                </a:lnTo>
                <a:lnTo>
                  <a:pt x="84363" y="75"/>
                </a:lnTo>
                <a:cubicBezTo>
                  <a:pt x="84363" y="34"/>
                  <a:pt x="84330" y="0"/>
                  <a:pt x="84289" y="0"/>
                </a:cubicBezTo>
                <a:cubicBezTo>
                  <a:pt x="84248" y="0"/>
                  <a:pt x="84215" y="34"/>
                  <a:pt x="84215" y="75"/>
                </a:cubicBezTo>
                <a:lnTo>
                  <a:pt x="84215" y="3017"/>
                </a:lnTo>
                <a:lnTo>
                  <a:pt x="81826" y="3017"/>
                </a:lnTo>
                <a:lnTo>
                  <a:pt x="81826" y="75"/>
                </a:lnTo>
                <a:cubicBezTo>
                  <a:pt x="81826" y="34"/>
                  <a:pt x="81792" y="0"/>
                  <a:pt x="81751" y="0"/>
                </a:cubicBezTo>
                <a:cubicBezTo>
                  <a:pt x="81710" y="0"/>
                  <a:pt x="81677" y="34"/>
                  <a:pt x="81677" y="75"/>
                </a:cubicBezTo>
                <a:lnTo>
                  <a:pt x="81677" y="3017"/>
                </a:lnTo>
                <a:lnTo>
                  <a:pt x="79288" y="3017"/>
                </a:lnTo>
                <a:lnTo>
                  <a:pt x="79288" y="75"/>
                </a:lnTo>
                <a:cubicBezTo>
                  <a:pt x="79288" y="34"/>
                  <a:pt x="79255" y="0"/>
                  <a:pt x="79214" y="0"/>
                </a:cubicBezTo>
                <a:cubicBezTo>
                  <a:pt x="79173" y="0"/>
                  <a:pt x="79139" y="34"/>
                  <a:pt x="79139" y="75"/>
                </a:cubicBezTo>
                <a:lnTo>
                  <a:pt x="79139" y="3017"/>
                </a:lnTo>
                <a:lnTo>
                  <a:pt x="76751" y="3017"/>
                </a:lnTo>
                <a:lnTo>
                  <a:pt x="76751" y="75"/>
                </a:lnTo>
                <a:cubicBezTo>
                  <a:pt x="76751" y="34"/>
                  <a:pt x="76718" y="0"/>
                  <a:pt x="76677" y="0"/>
                </a:cubicBezTo>
                <a:cubicBezTo>
                  <a:pt x="76636" y="0"/>
                  <a:pt x="76603" y="34"/>
                  <a:pt x="76603" y="75"/>
                </a:cubicBezTo>
                <a:lnTo>
                  <a:pt x="76603" y="3017"/>
                </a:lnTo>
                <a:lnTo>
                  <a:pt x="74214" y="3017"/>
                </a:lnTo>
                <a:lnTo>
                  <a:pt x="74214" y="75"/>
                </a:lnTo>
                <a:cubicBezTo>
                  <a:pt x="74214" y="34"/>
                  <a:pt x="74180" y="0"/>
                  <a:pt x="74139" y="0"/>
                </a:cubicBezTo>
                <a:cubicBezTo>
                  <a:pt x="74098" y="0"/>
                  <a:pt x="74065" y="34"/>
                  <a:pt x="74065" y="75"/>
                </a:cubicBezTo>
                <a:lnTo>
                  <a:pt x="74065" y="3017"/>
                </a:lnTo>
                <a:lnTo>
                  <a:pt x="71676" y="3017"/>
                </a:lnTo>
                <a:lnTo>
                  <a:pt x="71676" y="75"/>
                </a:lnTo>
                <a:cubicBezTo>
                  <a:pt x="71676" y="34"/>
                  <a:pt x="71642" y="0"/>
                  <a:pt x="71601" y="0"/>
                </a:cubicBezTo>
                <a:cubicBezTo>
                  <a:pt x="71560" y="0"/>
                  <a:pt x="71527" y="34"/>
                  <a:pt x="71527" y="75"/>
                </a:cubicBezTo>
                <a:lnTo>
                  <a:pt x="71527" y="3017"/>
                </a:lnTo>
                <a:lnTo>
                  <a:pt x="69139" y="3017"/>
                </a:lnTo>
                <a:lnTo>
                  <a:pt x="69139" y="75"/>
                </a:lnTo>
                <a:cubicBezTo>
                  <a:pt x="69139" y="34"/>
                  <a:pt x="69106" y="0"/>
                  <a:pt x="69064" y="0"/>
                </a:cubicBezTo>
                <a:cubicBezTo>
                  <a:pt x="69024" y="0"/>
                  <a:pt x="68990" y="34"/>
                  <a:pt x="68990" y="75"/>
                </a:cubicBezTo>
                <a:lnTo>
                  <a:pt x="68990" y="3017"/>
                </a:lnTo>
                <a:lnTo>
                  <a:pt x="66601" y="3017"/>
                </a:lnTo>
                <a:lnTo>
                  <a:pt x="66601" y="75"/>
                </a:lnTo>
                <a:cubicBezTo>
                  <a:pt x="66601" y="34"/>
                  <a:pt x="66568" y="0"/>
                  <a:pt x="66527" y="0"/>
                </a:cubicBezTo>
                <a:cubicBezTo>
                  <a:pt x="66486" y="0"/>
                  <a:pt x="66452" y="34"/>
                  <a:pt x="66452" y="75"/>
                </a:cubicBezTo>
                <a:lnTo>
                  <a:pt x="66452" y="3017"/>
                </a:lnTo>
                <a:lnTo>
                  <a:pt x="64064" y="3017"/>
                </a:lnTo>
                <a:lnTo>
                  <a:pt x="64064" y="75"/>
                </a:lnTo>
                <a:cubicBezTo>
                  <a:pt x="64064" y="34"/>
                  <a:pt x="64030" y="0"/>
                  <a:pt x="63989" y="0"/>
                </a:cubicBezTo>
                <a:cubicBezTo>
                  <a:pt x="63948" y="0"/>
                  <a:pt x="63915" y="34"/>
                  <a:pt x="63915" y="75"/>
                </a:cubicBezTo>
                <a:lnTo>
                  <a:pt x="63915" y="3017"/>
                </a:lnTo>
                <a:lnTo>
                  <a:pt x="61526" y="3017"/>
                </a:lnTo>
                <a:lnTo>
                  <a:pt x="61526" y="75"/>
                </a:lnTo>
                <a:cubicBezTo>
                  <a:pt x="61526" y="34"/>
                  <a:pt x="61493" y="0"/>
                  <a:pt x="61452" y="0"/>
                </a:cubicBezTo>
                <a:cubicBezTo>
                  <a:pt x="61411" y="0"/>
                  <a:pt x="61378" y="34"/>
                  <a:pt x="61378" y="75"/>
                </a:cubicBezTo>
                <a:lnTo>
                  <a:pt x="61378" y="3017"/>
                </a:lnTo>
                <a:lnTo>
                  <a:pt x="58989" y="3017"/>
                </a:lnTo>
                <a:lnTo>
                  <a:pt x="58989" y="75"/>
                </a:lnTo>
                <a:cubicBezTo>
                  <a:pt x="58989" y="34"/>
                  <a:pt x="58956" y="0"/>
                  <a:pt x="58915" y="0"/>
                </a:cubicBezTo>
                <a:lnTo>
                  <a:pt x="58915" y="0"/>
                </a:lnTo>
                <a:cubicBezTo>
                  <a:pt x="58874" y="0"/>
                  <a:pt x="58840" y="34"/>
                  <a:pt x="58840" y="75"/>
                </a:cubicBezTo>
                <a:lnTo>
                  <a:pt x="58840" y="3017"/>
                </a:lnTo>
                <a:lnTo>
                  <a:pt x="56452" y="3017"/>
                </a:lnTo>
                <a:lnTo>
                  <a:pt x="56452" y="75"/>
                </a:lnTo>
                <a:cubicBezTo>
                  <a:pt x="56452" y="34"/>
                  <a:pt x="56417" y="0"/>
                  <a:pt x="56377" y="0"/>
                </a:cubicBezTo>
                <a:cubicBezTo>
                  <a:pt x="56336" y="0"/>
                  <a:pt x="56303" y="34"/>
                  <a:pt x="56303" y="75"/>
                </a:cubicBezTo>
                <a:lnTo>
                  <a:pt x="56303" y="3017"/>
                </a:lnTo>
                <a:lnTo>
                  <a:pt x="53914" y="3017"/>
                </a:lnTo>
                <a:lnTo>
                  <a:pt x="53914" y="75"/>
                </a:lnTo>
                <a:cubicBezTo>
                  <a:pt x="53914" y="34"/>
                  <a:pt x="53881" y="0"/>
                  <a:pt x="53840" y="0"/>
                </a:cubicBezTo>
                <a:cubicBezTo>
                  <a:pt x="53799" y="0"/>
                  <a:pt x="53766" y="34"/>
                  <a:pt x="53766" y="75"/>
                </a:cubicBezTo>
                <a:lnTo>
                  <a:pt x="53766" y="3017"/>
                </a:lnTo>
                <a:lnTo>
                  <a:pt x="51376" y="3017"/>
                </a:lnTo>
                <a:lnTo>
                  <a:pt x="51376" y="75"/>
                </a:lnTo>
                <a:cubicBezTo>
                  <a:pt x="51376" y="34"/>
                  <a:pt x="51344" y="0"/>
                  <a:pt x="51303" y="0"/>
                </a:cubicBezTo>
                <a:cubicBezTo>
                  <a:pt x="51262" y="0"/>
                  <a:pt x="51228" y="34"/>
                  <a:pt x="51228" y="75"/>
                </a:cubicBezTo>
                <a:lnTo>
                  <a:pt x="51228" y="3017"/>
                </a:lnTo>
                <a:lnTo>
                  <a:pt x="48839" y="3017"/>
                </a:lnTo>
                <a:lnTo>
                  <a:pt x="48839" y="75"/>
                </a:lnTo>
                <a:cubicBezTo>
                  <a:pt x="48839" y="34"/>
                  <a:pt x="48806" y="0"/>
                  <a:pt x="48764" y="0"/>
                </a:cubicBezTo>
                <a:cubicBezTo>
                  <a:pt x="48723" y="0"/>
                  <a:pt x="48691" y="34"/>
                  <a:pt x="48691" y="75"/>
                </a:cubicBezTo>
                <a:lnTo>
                  <a:pt x="48691" y="3017"/>
                </a:lnTo>
                <a:lnTo>
                  <a:pt x="46302" y="3017"/>
                </a:lnTo>
                <a:lnTo>
                  <a:pt x="46302" y="75"/>
                </a:lnTo>
                <a:cubicBezTo>
                  <a:pt x="46302" y="34"/>
                  <a:pt x="46269" y="0"/>
                  <a:pt x="46227" y="0"/>
                </a:cubicBezTo>
                <a:cubicBezTo>
                  <a:pt x="46187" y="0"/>
                  <a:pt x="46153" y="34"/>
                  <a:pt x="46153" y="75"/>
                </a:cubicBezTo>
                <a:lnTo>
                  <a:pt x="46153" y="3017"/>
                </a:lnTo>
                <a:lnTo>
                  <a:pt x="43764" y="3017"/>
                </a:lnTo>
                <a:lnTo>
                  <a:pt x="43764" y="75"/>
                </a:lnTo>
                <a:cubicBezTo>
                  <a:pt x="43764" y="34"/>
                  <a:pt x="43732" y="0"/>
                  <a:pt x="43691" y="0"/>
                </a:cubicBezTo>
                <a:cubicBezTo>
                  <a:pt x="43650" y="0"/>
                  <a:pt x="43616" y="34"/>
                  <a:pt x="43616" y="75"/>
                </a:cubicBezTo>
                <a:lnTo>
                  <a:pt x="43616" y="3017"/>
                </a:lnTo>
                <a:lnTo>
                  <a:pt x="41227" y="3017"/>
                </a:lnTo>
                <a:lnTo>
                  <a:pt x="41227" y="75"/>
                </a:lnTo>
                <a:cubicBezTo>
                  <a:pt x="41227" y="34"/>
                  <a:pt x="41194" y="0"/>
                  <a:pt x="41153" y="0"/>
                </a:cubicBezTo>
                <a:cubicBezTo>
                  <a:pt x="41111" y="0"/>
                  <a:pt x="41078" y="34"/>
                  <a:pt x="41078" y="75"/>
                </a:cubicBezTo>
                <a:lnTo>
                  <a:pt x="41078" y="3017"/>
                </a:lnTo>
                <a:lnTo>
                  <a:pt x="38689" y="3017"/>
                </a:lnTo>
                <a:lnTo>
                  <a:pt x="38689" y="75"/>
                </a:lnTo>
                <a:cubicBezTo>
                  <a:pt x="38689" y="34"/>
                  <a:pt x="38656" y="0"/>
                  <a:pt x="38615" y="0"/>
                </a:cubicBezTo>
                <a:cubicBezTo>
                  <a:pt x="38574" y="0"/>
                  <a:pt x="38541" y="34"/>
                  <a:pt x="38541" y="75"/>
                </a:cubicBezTo>
                <a:lnTo>
                  <a:pt x="38541" y="3017"/>
                </a:lnTo>
                <a:lnTo>
                  <a:pt x="36152" y="3017"/>
                </a:lnTo>
                <a:lnTo>
                  <a:pt x="36152" y="75"/>
                </a:lnTo>
                <a:cubicBezTo>
                  <a:pt x="36152" y="34"/>
                  <a:pt x="36119" y="0"/>
                  <a:pt x="36078" y="0"/>
                </a:cubicBezTo>
                <a:cubicBezTo>
                  <a:pt x="36037" y="0"/>
                  <a:pt x="36004" y="34"/>
                  <a:pt x="36004" y="75"/>
                </a:cubicBezTo>
                <a:lnTo>
                  <a:pt x="36004" y="3017"/>
                </a:lnTo>
                <a:lnTo>
                  <a:pt x="33615" y="3017"/>
                </a:lnTo>
                <a:lnTo>
                  <a:pt x="33615" y="75"/>
                </a:lnTo>
                <a:cubicBezTo>
                  <a:pt x="33615" y="34"/>
                  <a:pt x="33582" y="0"/>
                  <a:pt x="33541" y="0"/>
                </a:cubicBezTo>
                <a:cubicBezTo>
                  <a:pt x="33500" y="0"/>
                  <a:pt x="33466" y="34"/>
                  <a:pt x="33466" y="75"/>
                </a:cubicBezTo>
                <a:lnTo>
                  <a:pt x="33466" y="3017"/>
                </a:lnTo>
                <a:lnTo>
                  <a:pt x="31077" y="3017"/>
                </a:lnTo>
                <a:lnTo>
                  <a:pt x="31077" y="75"/>
                </a:lnTo>
                <a:cubicBezTo>
                  <a:pt x="31077" y="34"/>
                  <a:pt x="31044" y="0"/>
                  <a:pt x="31003" y="0"/>
                </a:cubicBezTo>
                <a:cubicBezTo>
                  <a:pt x="30962" y="0"/>
                  <a:pt x="30928" y="34"/>
                  <a:pt x="30928" y="75"/>
                </a:cubicBezTo>
                <a:lnTo>
                  <a:pt x="30928" y="3017"/>
                </a:lnTo>
                <a:lnTo>
                  <a:pt x="28540" y="3017"/>
                </a:lnTo>
                <a:lnTo>
                  <a:pt x="28540" y="75"/>
                </a:lnTo>
                <a:cubicBezTo>
                  <a:pt x="28540" y="34"/>
                  <a:pt x="28507" y="0"/>
                  <a:pt x="28466" y="0"/>
                </a:cubicBezTo>
                <a:cubicBezTo>
                  <a:pt x="28425" y="0"/>
                  <a:pt x="28391" y="34"/>
                  <a:pt x="28391" y="75"/>
                </a:cubicBezTo>
                <a:lnTo>
                  <a:pt x="28391" y="3017"/>
                </a:lnTo>
                <a:lnTo>
                  <a:pt x="26002" y="3017"/>
                </a:lnTo>
                <a:lnTo>
                  <a:pt x="26002" y="75"/>
                </a:lnTo>
                <a:cubicBezTo>
                  <a:pt x="26002" y="34"/>
                  <a:pt x="25970" y="0"/>
                  <a:pt x="25929" y="0"/>
                </a:cubicBezTo>
                <a:cubicBezTo>
                  <a:pt x="25888" y="0"/>
                  <a:pt x="25854" y="34"/>
                  <a:pt x="25854" y="75"/>
                </a:cubicBezTo>
                <a:lnTo>
                  <a:pt x="25854" y="3017"/>
                </a:lnTo>
                <a:lnTo>
                  <a:pt x="23465" y="3017"/>
                </a:lnTo>
                <a:lnTo>
                  <a:pt x="23465" y="75"/>
                </a:lnTo>
                <a:cubicBezTo>
                  <a:pt x="23465" y="34"/>
                  <a:pt x="23431" y="0"/>
                  <a:pt x="23390" y="0"/>
                </a:cubicBezTo>
                <a:cubicBezTo>
                  <a:pt x="23349" y="0"/>
                  <a:pt x="23316" y="34"/>
                  <a:pt x="23316" y="75"/>
                </a:cubicBezTo>
                <a:lnTo>
                  <a:pt x="23316" y="3017"/>
                </a:lnTo>
                <a:lnTo>
                  <a:pt x="20928" y="3017"/>
                </a:lnTo>
                <a:lnTo>
                  <a:pt x="20928" y="75"/>
                </a:lnTo>
                <a:cubicBezTo>
                  <a:pt x="20928" y="34"/>
                  <a:pt x="20894" y="0"/>
                  <a:pt x="20854" y="0"/>
                </a:cubicBezTo>
                <a:cubicBezTo>
                  <a:pt x="20812" y="0"/>
                  <a:pt x="20779" y="34"/>
                  <a:pt x="20779" y="75"/>
                </a:cubicBezTo>
                <a:lnTo>
                  <a:pt x="20779" y="3017"/>
                </a:lnTo>
                <a:lnTo>
                  <a:pt x="18390" y="3017"/>
                </a:lnTo>
                <a:lnTo>
                  <a:pt x="18390" y="75"/>
                </a:lnTo>
                <a:cubicBezTo>
                  <a:pt x="18390" y="34"/>
                  <a:pt x="18357" y="0"/>
                  <a:pt x="18316" y="0"/>
                </a:cubicBezTo>
                <a:cubicBezTo>
                  <a:pt x="18275" y="0"/>
                  <a:pt x="18242" y="34"/>
                  <a:pt x="18242" y="75"/>
                </a:cubicBezTo>
                <a:lnTo>
                  <a:pt x="18242" y="3017"/>
                </a:lnTo>
                <a:lnTo>
                  <a:pt x="15853" y="3017"/>
                </a:lnTo>
                <a:lnTo>
                  <a:pt x="15853" y="75"/>
                </a:lnTo>
                <a:cubicBezTo>
                  <a:pt x="15853" y="34"/>
                  <a:pt x="15819" y="0"/>
                  <a:pt x="15778" y="0"/>
                </a:cubicBezTo>
                <a:cubicBezTo>
                  <a:pt x="15737" y="0"/>
                  <a:pt x="15704" y="34"/>
                  <a:pt x="15704" y="75"/>
                </a:cubicBezTo>
                <a:lnTo>
                  <a:pt x="15704" y="3017"/>
                </a:lnTo>
                <a:lnTo>
                  <a:pt x="13315" y="3017"/>
                </a:lnTo>
                <a:lnTo>
                  <a:pt x="13315" y="75"/>
                </a:lnTo>
                <a:cubicBezTo>
                  <a:pt x="13315" y="34"/>
                  <a:pt x="13282" y="0"/>
                  <a:pt x="13241" y="0"/>
                </a:cubicBezTo>
                <a:cubicBezTo>
                  <a:pt x="13200" y="0"/>
                  <a:pt x="13167" y="34"/>
                  <a:pt x="13167" y="75"/>
                </a:cubicBezTo>
                <a:lnTo>
                  <a:pt x="13167" y="3017"/>
                </a:lnTo>
                <a:lnTo>
                  <a:pt x="10778" y="3017"/>
                </a:lnTo>
                <a:lnTo>
                  <a:pt x="10778" y="75"/>
                </a:lnTo>
                <a:cubicBezTo>
                  <a:pt x="10778" y="34"/>
                  <a:pt x="10745" y="0"/>
                  <a:pt x="10704" y="0"/>
                </a:cubicBezTo>
                <a:cubicBezTo>
                  <a:pt x="10663" y="0"/>
                  <a:pt x="10630" y="34"/>
                  <a:pt x="10630" y="75"/>
                </a:cubicBezTo>
                <a:lnTo>
                  <a:pt x="10630" y="3017"/>
                </a:lnTo>
                <a:lnTo>
                  <a:pt x="8241" y="3017"/>
                </a:lnTo>
                <a:lnTo>
                  <a:pt x="8241" y="75"/>
                </a:lnTo>
                <a:cubicBezTo>
                  <a:pt x="8241" y="34"/>
                  <a:pt x="8207" y="0"/>
                  <a:pt x="8166" y="0"/>
                </a:cubicBezTo>
                <a:cubicBezTo>
                  <a:pt x="8125" y="0"/>
                  <a:pt x="8092" y="34"/>
                  <a:pt x="8092" y="75"/>
                </a:cubicBezTo>
                <a:lnTo>
                  <a:pt x="8092" y="3017"/>
                </a:lnTo>
                <a:lnTo>
                  <a:pt x="5703" y="3017"/>
                </a:lnTo>
                <a:lnTo>
                  <a:pt x="5703" y="75"/>
                </a:lnTo>
                <a:cubicBezTo>
                  <a:pt x="5703" y="34"/>
                  <a:pt x="5670" y="0"/>
                  <a:pt x="5629" y="0"/>
                </a:cubicBezTo>
                <a:cubicBezTo>
                  <a:pt x="5588" y="0"/>
                  <a:pt x="5554" y="34"/>
                  <a:pt x="5554" y="75"/>
                </a:cubicBezTo>
                <a:lnTo>
                  <a:pt x="5554" y="3017"/>
                </a:lnTo>
                <a:lnTo>
                  <a:pt x="3166" y="3017"/>
                </a:lnTo>
                <a:lnTo>
                  <a:pt x="3166" y="75"/>
                </a:lnTo>
                <a:cubicBezTo>
                  <a:pt x="3166" y="34"/>
                  <a:pt x="3133" y="0"/>
                  <a:pt x="3092" y="0"/>
                </a:cubicBezTo>
                <a:cubicBezTo>
                  <a:pt x="3051" y="0"/>
                  <a:pt x="3018" y="34"/>
                  <a:pt x="3018" y="75"/>
                </a:cubicBezTo>
                <a:lnTo>
                  <a:pt x="3018" y="3017"/>
                </a:lnTo>
                <a:lnTo>
                  <a:pt x="75" y="3017"/>
                </a:lnTo>
                <a:cubicBezTo>
                  <a:pt x="34" y="3017"/>
                  <a:pt x="1" y="3050"/>
                  <a:pt x="1" y="3091"/>
                </a:cubicBezTo>
                <a:cubicBezTo>
                  <a:pt x="1" y="3132"/>
                  <a:pt x="34" y="3165"/>
                  <a:pt x="75" y="3165"/>
                </a:cubicBezTo>
                <a:lnTo>
                  <a:pt x="3018" y="3165"/>
                </a:lnTo>
                <a:lnTo>
                  <a:pt x="3018" y="5554"/>
                </a:lnTo>
                <a:lnTo>
                  <a:pt x="75" y="5554"/>
                </a:lnTo>
                <a:cubicBezTo>
                  <a:pt x="34" y="5554"/>
                  <a:pt x="1" y="5587"/>
                  <a:pt x="1" y="5628"/>
                </a:cubicBezTo>
                <a:cubicBezTo>
                  <a:pt x="1" y="5670"/>
                  <a:pt x="34" y="5703"/>
                  <a:pt x="75" y="5703"/>
                </a:cubicBezTo>
                <a:lnTo>
                  <a:pt x="3018" y="5703"/>
                </a:lnTo>
                <a:lnTo>
                  <a:pt x="3018" y="8092"/>
                </a:lnTo>
                <a:lnTo>
                  <a:pt x="75" y="8092"/>
                </a:lnTo>
                <a:cubicBezTo>
                  <a:pt x="34" y="8092"/>
                  <a:pt x="1" y="8125"/>
                  <a:pt x="1" y="8166"/>
                </a:cubicBezTo>
                <a:cubicBezTo>
                  <a:pt x="1" y="8207"/>
                  <a:pt x="34" y="8240"/>
                  <a:pt x="75" y="8240"/>
                </a:cubicBezTo>
                <a:lnTo>
                  <a:pt x="3018" y="8240"/>
                </a:lnTo>
                <a:lnTo>
                  <a:pt x="3018" y="10629"/>
                </a:lnTo>
                <a:lnTo>
                  <a:pt x="75" y="10629"/>
                </a:lnTo>
                <a:cubicBezTo>
                  <a:pt x="34" y="10629"/>
                  <a:pt x="1" y="10662"/>
                  <a:pt x="1" y="10703"/>
                </a:cubicBezTo>
                <a:cubicBezTo>
                  <a:pt x="1" y="10744"/>
                  <a:pt x="34" y="10777"/>
                  <a:pt x="75" y="10777"/>
                </a:cubicBezTo>
                <a:lnTo>
                  <a:pt x="3018" y="10777"/>
                </a:lnTo>
                <a:lnTo>
                  <a:pt x="3018" y="13166"/>
                </a:lnTo>
                <a:lnTo>
                  <a:pt x="75" y="13166"/>
                </a:lnTo>
                <a:cubicBezTo>
                  <a:pt x="34" y="13166"/>
                  <a:pt x="1" y="13199"/>
                  <a:pt x="1" y="13240"/>
                </a:cubicBezTo>
                <a:cubicBezTo>
                  <a:pt x="1" y="13282"/>
                  <a:pt x="34" y="13316"/>
                  <a:pt x="75" y="13316"/>
                </a:cubicBezTo>
                <a:lnTo>
                  <a:pt x="3018" y="13316"/>
                </a:lnTo>
                <a:lnTo>
                  <a:pt x="3018" y="15704"/>
                </a:lnTo>
                <a:lnTo>
                  <a:pt x="75" y="15704"/>
                </a:lnTo>
                <a:cubicBezTo>
                  <a:pt x="34" y="15704"/>
                  <a:pt x="1" y="15737"/>
                  <a:pt x="1" y="15778"/>
                </a:cubicBezTo>
                <a:cubicBezTo>
                  <a:pt x="1" y="15819"/>
                  <a:pt x="34" y="15853"/>
                  <a:pt x="75" y="15853"/>
                </a:cubicBezTo>
                <a:lnTo>
                  <a:pt x="3018" y="15853"/>
                </a:lnTo>
                <a:lnTo>
                  <a:pt x="3018" y="18242"/>
                </a:lnTo>
                <a:lnTo>
                  <a:pt x="75" y="18242"/>
                </a:lnTo>
                <a:cubicBezTo>
                  <a:pt x="34" y="18242"/>
                  <a:pt x="1" y="18275"/>
                  <a:pt x="1" y="18316"/>
                </a:cubicBezTo>
                <a:cubicBezTo>
                  <a:pt x="1" y="18357"/>
                  <a:pt x="34" y="18389"/>
                  <a:pt x="75" y="18389"/>
                </a:cubicBezTo>
                <a:lnTo>
                  <a:pt x="3018" y="18389"/>
                </a:lnTo>
                <a:lnTo>
                  <a:pt x="3018" y="20778"/>
                </a:lnTo>
                <a:lnTo>
                  <a:pt x="75" y="20778"/>
                </a:lnTo>
                <a:cubicBezTo>
                  <a:pt x="34" y="20778"/>
                  <a:pt x="1" y="20812"/>
                  <a:pt x="1" y="20853"/>
                </a:cubicBezTo>
                <a:cubicBezTo>
                  <a:pt x="1" y="20894"/>
                  <a:pt x="34" y="20928"/>
                  <a:pt x="75" y="20928"/>
                </a:cubicBezTo>
                <a:lnTo>
                  <a:pt x="3018" y="20928"/>
                </a:lnTo>
                <a:lnTo>
                  <a:pt x="3018" y="23316"/>
                </a:lnTo>
                <a:lnTo>
                  <a:pt x="75" y="23316"/>
                </a:lnTo>
                <a:cubicBezTo>
                  <a:pt x="34" y="23316"/>
                  <a:pt x="1" y="23350"/>
                  <a:pt x="1" y="23391"/>
                </a:cubicBezTo>
                <a:cubicBezTo>
                  <a:pt x="1" y="23432"/>
                  <a:pt x="34" y="23465"/>
                  <a:pt x="75" y="23465"/>
                </a:cubicBezTo>
                <a:lnTo>
                  <a:pt x="3018" y="23465"/>
                </a:lnTo>
                <a:lnTo>
                  <a:pt x="3018" y="25854"/>
                </a:lnTo>
                <a:lnTo>
                  <a:pt x="75" y="25854"/>
                </a:lnTo>
                <a:cubicBezTo>
                  <a:pt x="34" y="25854"/>
                  <a:pt x="1" y="25887"/>
                  <a:pt x="1" y="25928"/>
                </a:cubicBezTo>
                <a:cubicBezTo>
                  <a:pt x="1" y="25969"/>
                  <a:pt x="34" y="26002"/>
                  <a:pt x="75" y="26002"/>
                </a:cubicBezTo>
                <a:lnTo>
                  <a:pt x="3018" y="26002"/>
                </a:lnTo>
                <a:lnTo>
                  <a:pt x="3018" y="28391"/>
                </a:lnTo>
                <a:lnTo>
                  <a:pt x="75" y="28391"/>
                </a:lnTo>
                <a:cubicBezTo>
                  <a:pt x="34" y="28391"/>
                  <a:pt x="1" y="28424"/>
                  <a:pt x="1" y="28465"/>
                </a:cubicBezTo>
                <a:cubicBezTo>
                  <a:pt x="1" y="28506"/>
                  <a:pt x="34" y="28540"/>
                  <a:pt x="75" y="28540"/>
                </a:cubicBezTo>
                <a:lnTo>
                  <a:pt x="3018" y="28540"/>
                </a:lnTo>
                <a:lnTo>
                  <a:pt x="3018" y="30928"/>
                </a:lnTo>
                <a:lnTo>
                  <a:pt x="75" y="30928"/>
                </a:lnTo>
                <a:cubicBezTo>
                  <a:pt x="34" y="30928"/>
                  <a:pt x="1" y="30962"/>
                  <a:pt x="1" y="31003"/>
                </a:cubicBezTo>
                <a:cubicBezTo>
                  <a:pt x="1" y="31044"/>
                  <a:pt x="34" y="31077"/>
                  <a:pt x="75" y="31077"/>
                </a:cubicBezTo>
                <a:lnTo>
                  <a:pt x="3018" y="31077"/>
                </a:lnTo>
                <a:lnTo>
                  <a:pt x="3018" y="33466"/>
                </a:lnTo>
                <a:lnTo>
                  <a:pt x="75" y="33466"/>
                </a:lnTo>
                <a:cubicBezTo>
                  <a:pt x="34" y="33466"/>
                  <a:pt x="1" y="33499"/>
                  <a:pt x="1" y="33540"/>
                </a:cubicBezTo>
                <a:cubicBezTo>
                  <a:pt x="1" y="33581"/>
                  <a:pt x="34" y="33614"/>
                  <a:pt x="75" y="33614"/>
                </a:cubicBezTo>
                <a:lnTo>
                  <a:pt x="3018" y="33614"/>
                </a:lnTo>
                <a:lnTo>
                  <a:pt x="3018" y="36003"/>
                </a:lnTo>
                <a:lnTo>
                  <a:pt x="75" y="36003"/>
                </a:lnTo>
                <a:cubicBezTo>
                  <a:pt x="34" y="36003"/>
                  <a:pt x="1" y="36037"/>
                  <a:pt x="1" y="36078"/>
                </a:cubicBezTo>
                <a:cubicBezTo>
                  <a:pt x="1" y="36119"/>
                  <a:pt x="34" y="36152"/>
                  <a:pt x="75" y="36152"/>
                </a:cubicBezTo>
                <a:lnTo>
                  <a:pt x="3018" y="36152"/>
                </a:lnTo>
                <a:lnTo>
                  <a:pt x="3018" y="38540"/>
                </a:lnTo>
                <a:lnTo>
                  <a:pt x="75" y="38540"/>
                </a:lnTo>
                <a:cubicBezTo>
                  <a:pt x="34" y="38540"/>
                  <a:pt x="1" y="38574"/>
                  <a:pt x="1" y="38615"/>
                </a:cubicBezTo>
                <a:cubicBezTo>
                  <a:pt x="1" y="38656"/>
                  <a:pt x="34" y="38690"/>
                  <a:pt x="75" y="38690"/>
                </a:cubicBezTo>
                <a:lnTo>
                  <a:pt x="3018" y="38690"/>
                </a:lnTo>
                <a:lnTo>
                  <a:pt x="3018" y="41079"/>
                </a:lnTo>
                <a:lnTo>
                  <a:pt x="75" y="41079"/>
                </a:lnTo>
                <a:cubicBezTo>
                  <a:pt x="34" y="41079"/>
                  <a:pt x="1" y="41111"/>
                  <a:pt x="1" y="41152"/>
                </a:cubicBezTo>
                <a:cubicBezTo>
                  <a:pt x="1" y="41193"/>
                  <a:pt x="34" y="41226"/>
                  <a:pt x="75" y="41226"/>
                </a:cubicBezTo>
                <a:lnTo>
                  <a:pt x="3018" y="41226"/>
                </a:lnTo>
                <a:lnTo>
                  <a:pt x="3018" y="43616"/>
                </a:lnTo>
                <a:lnTo>
                  <a:pt x="75" y="43616"/>
                </a:lnTo>
                <a:cubicBezTo>
                  <a:pt x="34" y="43616"/>
                  <a:pt x="1" y="43649"/>
                  <a:pt x="1" y="43690"/>
                </a:cubicBezTo>
                <a:cubicBezTo>
                  <a:pt x="1" y="43731"/>
                  <a:pt x="34" y="43764"/>
                  <a:pt x="75" y="43764"/>
                </a:cubicBezTo>
                <a:lnTo>
                  <a:pt x="3018" y="43764"/>
                </a:lnTo>
                <a:lnTo>
                  <a:pt x="3018" y="46152"/>
                </a:lnTo>
                <a:lnTo>
                  <a:pt x="75" y="46152"/>
                </a:lnTo>
                <a:cubicBezTo>
                  <a:pt x="34" y="46152"/>
                  <a:pt x="1" y="46187"/>
                  <a:pt x="1" y="46228"/>
                </a:cubicBezTo>
                <a:cubicBezTo>
                  <a:pt x="1" y="46269"/>
                  <a:pt x="34" y="46302"/>
                  <a:pt x="75" y="46302"/>
                </a:cubicBezTo>
                <a:lnTo>
                  <a:pt x="3018" y="46302"/>
                </a:lnTo>
                <a:lnTo>
                  <a:pt x="3018" y="48691"/>
                </a:lnTo>
                <a:lnTo>
                  <a:pt x="75" y="48691"/>
                </a:lnTo>
                <a:cubicBezTo>
                  <a:pt x="34" y="48691"/>
                  <a:pt x="1" y="48724"/>
                  <a:pt x="1" y="48764"/>
                </a:cubicBezTo>
                <a:cubicBezTo>
                  <a:pt x="1" y="48805"/>
                  <a:pt x="34" y="48839"/>
                  <a:pt x="75" y="48839"/>
                </a:cubicBezTo>
                <a:lnTo>
                  <a:pt x="3018" y="48839"/>
                </a:lnTo>
                <a:lnTo>
                  <a:pt x="3018" y="51228"/>
                </a:lnTo>
                <a:lnTo>
                  <a:pt x="75" y="51228"/>
                </a:lnTo>
                <a:cubicBezTo>
                  <a:pt x="34" y="51228"/>
                  <a:pt x="1" y="51261"/>
                  <a:pt x="1" y="51302"/>
                </a:cubicBezTo>
                <a:cubicBezTo>
                  <a:pt x="1" y="51343"/>
                  <a:pt x="34" y="51376"/>
                  <a:pt x="75" y="51376"/>
                </a:cubicBezTo>
                <a:lnTo>
                  <a:pt x="3018" y="51376"/>
                </a:lnTo>
                <a:lnTo>
                  <a:pt x="3018" y="53765"/>
                </a:lnTo>
                <a:lnTo>
                  <a:pt x="75" y="53765"/>
                </a:lnTo>
                <a:cubicBezTo>
                  <a:pt x="34" y="53765"/>
                  <a:pt x="1" y="53799"/>
                  <a:pt x="1" y="53840"/>
                </a:cubicBezTo>
                <a:cubicBezTo>
                  <a:pt x="1" y="53881"/>
                  <a:pt x="34" y="53914"/>
                  <a:pt x="75" y="53914"/>
                </a:cubicBezTo>
                <a:lnTo>
                  <a:pt x="3018" y="53914"/>
                </a:lnTo>
                <a:lnTo>
                  <a:pt x="3018" y="56303"/>
                </a:lnTo>
                <a:lnTo>
                  <a:pt x="75" y="56303"/>
                </a:lnTo>
                <a:cubicBezTo>
                  <a:pt x="34" y="56303"/>
                  <a:pt x="1" y="56336"/>
                  <a:pt x="1" y="56377"/>
                </a:cubicBezTo>
                <a:cubicBezTo>
                  <a:pt x="1" y="56418"/>
                  <a:pt x="34" y="56451"/>
                  <a:pt x="75" y="56451"/>
                </a:cubicBezTo>
                <a:lnTo>
                  <a:pt x="3018" y="56451"/>
                </a:lnTo>
                <a:lnTo>
                  <a:pt x="3018" y="58840"/>
                </a:lnTo>
                <a:lnTo>
                  <a:pt x="75" y="58840"/>
                </a:lnTo>
                <a:cubicBezTo>
                  <a:pt x="34" y="58840"/>
                  <a:pt x="1" y="58873"/>
                  <a:pt x="1" y="58914"/>
                </a:cubicBezTo>
                <a:cubicBezTo>
                  <a:pt x="1" y="58955"/>
                  <a:pt x="34" y="58988"/>
                  <a:pt x="75" y="58988"/>
                </a:cubicBezTo>
                <a:lnTo>
                  <a:pt x="3018" y="58988"/>
                </a:lnTo>
                <a:lnTo>
                  <a:pt x="3018" y="61558"/>
                </a:lnTo>
                <a:lnTo>
                  <a:pt x="3166" y="61558"/>
                </a:lnTo>
                <a:lnTo>
                  <a:pt x="3166" y="58988"/>
                </a:lnTo>
                <a:lnTo>
                  <a:pt x="5554" y="58988"/>
                </a:lnTo>
                <a:lnTo>
                  <a:pt x="5554" y="61558"/>
                </a:lnTo>
                <a:lnTo>
                  <a:pt x="5703" y="61558"/>
                </a:lnTo>
                <a:lnTo>
                  <a:pt x="5703" y="58988"/>
                </a:lnTo>
                <a:lnTo>
                  <a:pt x="8092" y="58988"/>
                </a:lnTo>
                <a:lnTo>
                  <a:pt x="8092" y="61558"/>
                </a:lnTo>
                <a:lnTo>
                  <a:pt x="8241" y="61558"/>
                </a:lnTo>
                <a:lnTo>
                  <a:pt x="8241" y="58988"/>
                </a:lnTo>
                <a:lnTo>
                  <a:pt x="10630" y="58988"/>
                </a:lnTo>
                <a:lnTo>
                  <a:pt x="10630" y="61558"/>
                </a:lnTo>
                <a:lnTo>
                  <a:pt x="10778" y="61558"/>
                </a:lnTo>
                <a:lnTo>
                  <a:pt x="10778" y="58988"/>
                </a:lnTo>
                <a:lnTo>
                  <a:pt x="13167" y="58988"/>
                </a:lnTo>
                <a:lnTo>
                  <a:pt x="13167" y="61558"/>
                </a:lnTo>
                <a:lnTo>
                  <a:pt x="13315" y="61558"/>
                </a:lnTo>
                <a:lnTo>
                  <a:pt x="13315" y="58988"/>
                </a:lnTo>
                <a:lnTo>
                  <a:pt x="15704" y="58988"/>
                </a:lnTo>
                <a:lnTo>
                  <a:pt x="15704" y="61558"/>
                </a:lnTo>
                <a:lnTo>
                  <a:pt x="15853" y="61558"/>
                </a:lnTo>
                <a:lnTo>
                  <a:pt x="15853" y="58988"/>
                </a:lnTo>
                <a:lnTo>
                  <a:pt x="18242" y="58988"/>
                </a:lnTo>
                <a:lnTo>
                  <a:pt x="18242" y="61558"/>
                </a:lnTo>
                <a:lnTo>
                  <a:pt x="18390" y="61558"/>
                </a:lnTo>
                <a:lnTo>
                  <a:pt x="18390" y="58988"/>
                </a:lnTo>
                <a:lnTo>
                  <a:pt x="20779" y="58988"/>
                </a:lnTo>
                <a:lnTo>
                  <a:pt x="20779" y="61558"/>
                </a:lnTo>
                <a:lnTo>
                  <a:pt x="20928" y="61558"/>
                </a:lnTo>
                <a:lnTo>
                  <a:pt x="20928" y="58988"/>
                </a:lnTo>
                <a:lnTo>
                  <a:pt x="23316" y="58988"/>
                </a:lnTo>
                <a:lnTo>
                  <a:pt x="23316" y="61558"/>
                </a:lnTo>
                <a:lnTo>
                  <a:pt x="23465" y="61558"/>
                </a:lnTo>
                <a:lnTo>
                  <a:pt x="23465" y="58988"/>
                </a:lnTo>
                <a:lnTo>
                  <a:pt x="25854" y="58988"/>
                </a:lnTo>
                <a:lnTo>
                  <a:pt x="25854" y="61558"/>
                </a:lnTo>
                <a:lnTo>
                  <a:pt x="26002" y="61558"/>
                </a:lnTo>
                <a:lnTo>
                  <a:pt x="26002" y="58988"/>
                </a:lnTo>
                <a:lnTo>
                  <a:pt x="28391" y="58988"/>
                </a:lnTo>
                <a:lnTo>
                  <a:pt x="28391" y="61558"/>
                </a:lnTo>
                <a:lnTo>
                  <a:pt x="28540" y="61558"/>
                </a:lnTo>
                <a:lnTo>
                  <a:pt x="28540" y="58988"/>
                </a:lnTo>
                <a:lnTo>
                  <a:pt x="30928" y="58988"/>
                </a:lnTo>
                <a:lnTo>
                  <a:pt x="30928" y="61558"/>
                </a:lnTo>
                <a:lnTo>
                  <a:pt x="31077" y="61558"/>
                </a:lnTo>
                <a:lnTo>
                  <a:pt x="31077" y="58988"/>
                </a:lnTo>
                <a:lnTo>
                  <a:pt x="33466" y="58988"/>
                </a:lnTo>
                <a:lnTo>
                  <a:pt x="33466" y="61558"/>
                </a:lnTo>
                <a:lnTo>
                  <a:pt x="33615" y="61558"/>
                </a:lnTo>
                <a:lnTo>
                  <a:pt x="33615" y="58988"/>
                </a:lnTo>
                <a:lnTo>
                  <a:pt x="36004" y="58988"/>
                </a:lnTo>
                <a:lnTo>
                  <a:pt x="36004" y="61558"/>
                </a:lnTo>
                <a:lnTo>
                  <a:pt x="36152" y="61558"/>
                </a:lnTo>
                <a:lnTo>
                  <a:pt x="36152" y="58988"/>
                </a:lnTo>
                <a:lnTo>
                  <a:pt x="38541" y="58988"/>
                </a:lnTo>
                <a:lnTo>
                  <a:pt x="38541" y="61558"/>
                </a:lnTo>
                <a:lnTo>
                  <a:pt x="38689" y="61558"/>
                </a:lnTo>
                <a:lnTo>
                  <a:pt x="38689" y="58988"/>
                </a:lnTo>
                <a:lnTo>
                  <a:pt x="41078" y="58988"/>
                </a:lnTo>
                <a:lnTo>
                  <a:pt x="41078" y="61558"/>
                </a:lnTo>
                <a:lnTo>
                  <a:pt x="41227" y="61558"/>
                </a:lnTo>
                <a:lnTo>
                  <a:pt x="41227" y="58988"/>
                </a:lnTo>
                <a:lnTo>
                  <a:pt x="43616" y="58988"/>
                </a:lnTo>
                <a:lnTo>
                  <a:pt x="43616" y="61558"/>
                </a:lnTo>
                <a:lnTo>
                  <a:pt x="43764" y="61558"/>
                </a:lnTo>
                <a:lnTo>
                  <a:pt x="43764" y="58988"/>
                </a:lnTo>
                <a:lnTo>
                  <a:pt x="46153" y="58988"/>
                </a:lnTo>
                <a:lnTo>
                  <a:pt x="46153" y="61558"/>
                </a:lnTo>
                <a:lnTo>
                  <a:pt x="46302" y="61558"/>
                </a:lnTo>
                <a:lnTo>
                  <a:pt x="46302" y="58988"/>
                </a:lnTo>
                <a:lnTo>
                  <a:pt x="48691" y="58988"/>
                </a:lnTo>
                <a:lnTo>
                  <a:pt x="48691" y="61558"/>
                </a:lnTo>
                <a:lnTo>
                  <a:pt x="48839" y="61558"/>
                </a:lnTo>
                <a:lnTo>
                  <a:pt x="48839" y="58988"/>
                </a:lnTo>
                <a:lnTo>
                  <a:pt x="51228" y="58988"/>
                </a:lnTo>
                <a:lnTo>
                  <a:pt x="51228" y="61558"/>
                </a:lnTo>
                <a:lnTo>
                  <a:pt x="51376" y="61558"/>
                </a:lnTo>
                <a:lnTo>
                  <a:pt x="51376" y="58988"/>
                </a:lnTo>
                <a:lnTo>
                  <a:pt x="53766" y="58988"/>
                </a:lnTo>
                <a:lnTo>
                  <a:pt x="53766" y="61558"/>
                </a:lnTo>
                <a:lnTo>
                  <a:pt x="53914" y="61558"/>
                </a:lnTo>
                <a:lnTo>
                  <a:pt x="53914" y="58988"/>
                </a:lnTo>
                <a:lnTo>
                  <a:pt x="56303" y="58988"/>
                </a:lnTo>
                <a:lnTo>
                  <a:pt x="56303" y="61558"/>
                </a:lnTo>
                <a:lnTo>
                  <a:pt x="56452" y="61558"/>
                </a:lnTo>
                <a:lnTo>
                  <a:pt x="56452" y="58988"/>
                </a:lnTo>
                <a:lnTo>
                  <a:pt x="58840" y="58988"/>
                </a:lnTo>
                <a:lnTo>
                  <a:pt x="58840" y="61558"/>
                </a:lnTo>
                <a:lnTo>
                  <a:pt x="58989" y="61558"/>
                </a:lnTo>
                <a:lnTo>
                  <a:pt x="58989" y="58988"/>
                </a:lnTo>
                <a:lnTo>
                  <a:pt x="61378" y="58988"/>
                </a:lnTo>
                <a:lnTo>
                  <a:pt x="61378" y="61558"/>
                </a:lnTo>
                <a:lnTo>
                  <a:pt x="61526" y="61558"/>
                </a:lnTo>
                <a:lnTo>
                  <a:pt x="61526" y="58988"/>
                </a:lnTo>
                <a:lnTo>
                  <a:pt x="63915" y="58988"/>
                </a:lnTo>
                <a:lnTo>
                  <a:pt x="63915" y="61558"/>
                </a:lnTo>
                <a:lnTo>
                  <a:pt x="64064" y="61558"/>
                </a:lnTo>
                <a:lnTo>
                  <a:pt x="64064" y="58988"/>
                </a:lnTo>
                <a:lnTo>
                  <a:pt x="66452" y="58988"/>
                </a:lnTo>
                <a:lnTo>
                  <a:pt x="66452" y="61558"/>
                </a:lnTo>
                <a:lnTo>
                  <a:pt x="66601" y="61558"/>
                </a:lnTo>
                <a:lnTo>
                  <a:pt x="66601" y="58988"/>
                </a:lnTo>
                <a:lnTo>
                  <a:pt x="68990" y="58988"/>
                </a:lnTo>
                <a:lnTo>
                  <a:pt x="68990" y="61558"/>
                </a:lnTo>
                <a:lnTo>
                  <a:pt x="69139" y="61558"/>
                </a:lnTo>
                <a:lnTo>
                  <a:pt x="69139" y="58988"/>
                </a:lnTo>
                <a:lnTo>
                  <a:pt x="71527" y="58988"/>
                </a:lnTo>
                <a:lnTo>
                  <a:pt x="71527" y="61558"/>
                </a:lnTo>
                <a:lnTo>
                  <a:pt x="71676" y="61558"/>
                </a:lnTo>
                <a:lnTo>
                  <a:pt x="71676" y="58988"/>
                </a:lnTo>
                <a:lnTo>
                  <a:pt x="74065" y="58988"/>
                </a:lnTo>
                <a:lnTo>
                  <a:pt x="74065" y="61558"/>
                </a:lnTo>
                <a:lnTo>
                  <a:pt x="74214" y="61558"/>
                </a:lnTo>
                <a:lnTo>
                  <a:pt x="74214" y="58988"/>
                </a:lnTo>
                <a:lnTo>
                  <a:pt x="76603" y="58988"/>
                </a:lnTo>
                <a:lnTo>
                  <a:pt x="76603" y="61558"/>
                </a:lnTo>
                <a:lnTo>
                  <a:pt x="76751" y="61558"/>
                </a:lnTo>
                <a:lnTo>
                  <a:pt x="76751" y="58988"/>
                </a:lnTo>
                <a:lnTo>
                  <a:pt x="79139" y="58988"/>
                </a:lnTo>
                <a:lnTo>
                  <a:pt x="79139" y="61558"/>
                </a:lnTo>
                <a:lnTo>
                  <a:pt x="79288" y="61558"/>
                </a:lnTo>
                <a:lnTo>
                  <a:pt x="79288" y="58988"/>
                </a:lnTo>
                <a:lnTo>
                  <a:pt x="81677" y="58988"/>
                </a:lnTo>
                <a:lnTo>
                  <a:pt x="81677" y="61558"/>
                </a:lnTo>
                <a:lnTo>
                  <a:pt x="81826" y="61558"/>
                </a:lnTo>
                <a:lnTo>
                  <a:pt x="81826" y="58988"/>
                </a:lnTo>
                <a:lnTo>
                  <a:pt x="84215" y="58988"/>
                </a:lnTo>
                <a:lnTo>
                  <a:pt x="84215" y="61558"/>
                </a:lnTo>
                <a:lnTo>
                  <a:pt x="84363" y="61558"/>
                </a:lnTo>
                <a:lnTo>
                  <a:pt x="84363" y="58988"/>
                </a:lnTo>
                <a:lnTo>
                  <a:pt x="86752" y="58988"/>
                </a:lnTo>
                <a:lnTo>
                  <a:pt x="86752" y="61558"/>
                </a:lnTo>
                <a:lnTo>
                  <a:pt x="86900" y="61558"/>
                </a:lnTo>
                <a:lnTo>
                  <a:pt x="86900" y="58988"/>
                </a:lnTo>
                <a:lnTo>
                  <a:pt x="89289" y="58988"/>
                </a:lnTo>
                <a:lnTo>
                  <a:pt x="89289" y="61558"/>
                </a:lnTo>
                <a:lnTo>
                  <a:pt x="89438" y="61558"/>
                </a:lnTo>
                <a:lnTo>
                  <a:pt x="89438" y="58988"/>
                </a:lnTo>
                <a:lnTo>
                  <a:pt x="91826" y="58988"/>
                </a:lnTo>
                <a:lnTo>
                  <a:pt x="91826" y="61558"/>
                </a:lnTo>
                <a:lnTo>
                  <a:pt x="91975" y="61558"/>
                </a:lnTo>
                <a:lnTo>
                  <a:pt x="91975" y="58988"/>
                </a:lnTo>
                <a:lnTo>
                  <a:pt x="94364" y="58988"/>
                </a:lnTo>
                <a:lnTo>
                  <a:pt x="94364" y="61558"/>
                </a:lnTo>
                <a:lnTo>
                  <a:pt x="94513" y="61558"/>
                </a:lnTo>
                <a:lnTo>
                  <a:pt x="94513" y="58988"/>
                </a:lnTo>
                <a:lnTo>
                  <a:pt x="96901" y="58988"/>
                </a:lnTo>
                <a:lnTo>
                  <a:pt x="96901" y="61558"/>
                </a:lnTo>
                <a:lnTo>
                  <a:pt x="97050" y="61558"/>
                </a:lnTo>
                <a:lnTo>
                  <a:pt x="97050" y="58988"/>
                </a:lnTo>
                <a:lnTo>
                  <a:pt x="99439" y="58988"/>
                </a:lnTo>
                <a:lnTo>
                  <a:pt x="99439" y="61558"/>
                </a:lnTo>
                <a:lnTo>
                  <a:pt x="99588" y="61558"/>
                </a:lnTo>
                <a:lnTo>
                  <a:pt x="99588" y="58988"/>
                </a:lnTo>
                <a:lnTo>
                  <a:pt x="101977" y="58988"/>
                </a:lnTo>
                <a:lnTo>
                  <a:pt x="101977" y="61558"/>
                </a:lnTo>
                <a:lnTo>
                  <a:pt x="102125" y="61558"/>
                </a:lnTo>
                <a:lnTo>
                  <a:pt x="102125" y="58988"/>
                </a:lnTo>
                <a:lnTo>
                  <a:pt x="104514" y="58988"/>
                </a:lnTo>
                <a:lnTo>
                  <a:pt x="104514" y="61558"/>
                </a:lnTo>
                <a:lnTo>
                  <a:pt x="104662" y="61558"/>
                </a:lnTo>
                <a:lnTo>
                  <a:pt x="104662" y="58988"/>
                </a:lnTo>
                <a:lnTo>
                  <a:pt x="107051" y="58988"/>
                </a:lnTo>
                <a:lnTo>
                  <a:pt x="107051" y="61558"/>
                </a:lnTo>
                <a:lnTo>
                  <a:pt x="107200" y="61558"/>
                </a:lnTo>
                <a:lnTo>
                  <a:pt x="107200" y="58988"/>
                </a:lnTo>
                <a:lnTo>
                  <a:pt x="109437" y="58988"/>
                </a:lnTo>
                <a:lnTo>
                  <a:pt x="109437" y="58840"/>
                </a:lnTo>
                <a:lnTo>
                  <a:pt x="107200" y="58840"/>
                </a:lnTo>
                <a:lnTo>
                  <a:pt x="107200" y="56451"/>
                </a:lnTo>
                <a:lnTo>
                  <a:pt x="109437" y="56451"/>
                </a:lnTo>
                <a:lnTo>
                  <a:pt x="109437" y="56303"/>
                </a:lnTo>
                <a:lnTo>
                  <a:pt x="107200" y="56303"/>
                </a:lnTo>
                <a:lnTo>
                  <a:pt x="107200" y="53914"/>
                </a:lnTo>
                <a:lnTo>
                  <a:pt x="109437" y="53914"/>
                </a:lnTo>
                <a:lnTo>
                  <a:pt x="109437" y="53765"/>
                </a:lnTo>
                <a:lnTo>
                  <a:pt x="107200" y="53765"/>
                </a:lnTo>
                <a:lnTo>
                  <a:pt x="107200" y="51376"/>
                </a:lnTo>
                <a:lnTo>
                  <a:pt x="109437" y="51376"/>
                </a:lnTo>
                <a:lnTo>
                  <a:pt x="109437" y="51228"/>
                </a:lnTo>
                <a:lnTo>
                  <a:pt x="107200" y="51228"/>
                </a:lnTo>
                <a:lnTo>
                  <a:pt x="107200" y="48839"/>
                </a:lnTo>
                <a:lnTo>
                  <a:pt x="109437" y="48839"/>
                </a:lnTo>
                <a:lnTo>
                  <a:pt x="109437" y="48691"/>
                </a:lnTo>
                <a:lnTo>
                  <a:pt x="107200" y="48691"/>
                </a:lnTo>
                <a:lnTo>
                  <a:pt x="107200" y="46302"/>
                </a:lnTo>
                <a:lnTo>
                  <a:pt x="109437" y="46302"/>
                </a:lnTo>
                <a:lnTo>
                  <a:pt x="109437" y="46152"/>
                </a:lnTo>
                <a:lnTo>
                  <a:pt x="107200" y="46152"/>
                </a:lnTo>
                <a:lnTo>
                  <a:pt x="107200" y="43764"/>
                </a:lnTo>
                <a:lnTo>
                  <a:pt x="109437" y="43764"/>
                </a:lnTo>
                <a:lnTo>
                  <a:pt x="109437" y="43616"/>
                </a:lnTo>
                <a:lnTo>
                  <a:pt x="107200" y="43616"/>
                </a:lnTo>
                <a:lnTo>
                  <a:pt x="107200" y="41226"/>
                </a:lnTo>
                <a:lnTo>
                  <a:pt x="109437" y="41226"/>
                </a:lnTo>
                <a:lnTo>
                  <a:pt x="109437" y="41079"/>
                </a:lnTo>
                <a:lnTo>
                  <a:pt x="107200" y="41079"/>
                </a:lnTo>
                <a:lnTo>
                  <a:pt x="107200" y="38690"/>
                </a:lnTo>
                <a:lnTo>
                  <a:pt x="109437" y="38690"/>
                </a:lnTo>
                <a:lnTo>
                  <a:pt x="109437" y="38540"/>
                </a:lnTo>
                <a:lnTo>
                  <a:pt x="107200" y="38540"/>
                </a:lnTo>
                <a:lnTo>
                  <a:pt x="107200" y="36152"/>
                </a:lnTo>
                <a:lnTo>
                  <a:pt x="109437" y="36152"/>
                </a:lnTo>
                <a:lnTo>
                  <a:pt x="109437" y="36003"/>
                </a:lnTo>
                <a:lnTo>
                  <a:pt x="107200" y="36003"/>
                </a:lnTo>
                <a:lnTo>
                  <a:pt x="107200" y="33614"/>
                </a:lnTo>
                <a:lnTo>
                  <a:pt x="109437" y="33614"/>
                </a:lnTo>
                <a:lnTo>
                  <a:pt x="109437" y="33466"/>
                </a:lnTo>
                <a:lnTo>
                  <a:pt x="107200" y="33466"/>
                </a:lnTo>
                <a:lnTo>
                  <a:pt x="107200" y="31077"/>
                </a:lnTo>
                <a:lnTo>
                  <a:pt x="109437" y="31077"/>
                </a:lnTo>
                <a:lnTo>
                  <a:pt x="109437" y="30928"/>
                </a:lnTo>
                <a:lnTo>
                  <a:pt x="107200" y="30928"/>
                </a:lnTo>
                <a:lnTo>
                  <a:pt x="107200" y="28540"/>
                </a:lnTo>
                <a:lnTo>
                  <a:pt x="109437" y="28540"/>
                </a:lnTo>
                <a:lnTo>
                  <a:pt x="109437" y="28391"/>
                </a:lnTo>
                <a:lnTo>
                  <a:pt x="107200" y="28391"/>
                </a:lnTo>
                <a:lnTo>
                  <a:pt x="107200" y="26002"/>
                </a:lnTo>
                <a:lnTo>
                  <a:pt x="109437" y="26002"/>
                </a:lnTo>
                <a:lnTo>
                  <a:pt x="109437" y="25854"/>
                </a:lnTo>
                <a:lnTo>
                  <a:pt x="107200" y="25854"/>
                </a:lnTo>
                <a:lnTo>
                  <a:pt x="107200" y="23465"/>
                </a:lnTo>
                <a:lnTo>
                  <a:pt x="109437" y="23465"/>
                </a:lnTo>
                <a:lnTo>
                  <a:pt x="109437" y="23316"/>
                </a:lnTo>
                <a:lnTo>
                  <a:pt x="107200" y="23316"/>
                </a:lnTo>
                <a:lnTo>
                  <a:pt x="107200" y="20928"/>
                </a:lnTo>
                <a:lnTo>
                  <a:pt x="109437" y="20928"/>
                </a:lnTo>
                <a:lnTo>
                  <a:pt x="109437" y="20778"/>
                </a:lnTo>
                <a:lnTo>
                  <a:pt x="107200" y="20778"/>
                </a:lnTo>
                <a:lnTo>
                  <a:pt x="107200" y="18389"/>
                </a:lnTo>
                <a:lnTo>
                  <a:pt x="109437" y="18389"/>
                </a:lnTo>
                <a:lnTo>
                  <a:pt x="109437" y="18242"/>
                </a:lnTo>
                <a:lnTo>
                  <a:pt x="107200" y="18242"/>
                </a:lnTo>
                <a:lnTo>
                  <a:pt x="107200" y="15853"/>
                </a:lnTo>
                <a:lnTo>
                  <a:pt x="109437" y="15853"/>
                </a:lnTo>
                <a:lnTo>
                  <a:pt x="109437" y="15704"/>
                </a:lnTo>
                <a:lnTo>
                  <a:pt x="107200" y="15704"/>
                </a:lnTo>
                <a:lnTo>
                  <a:pt x="107200" y="13316"/>
                </a:lnTo>
                <a:lnTo>
                  <a:pt x="109437" y="13316"/>
                </a:lnTo>
                <a:lnTo>
                  <a:pt x="109437" y="13166"/>
                </a:lnTo>
                <a:lnTo>
                  <a:pt x="107200" y="13166"/>
                </a:lnTo>
                <a:lnTo>
                  <a:pt x="107200" y="10777"/>
                </a:lnTo>
                <a:lnTo>
                  <a:pt x="109437" y="10777"/>
                </a:lnTo>
                <a:lnTo>
                  <a:pt x="109437" y="10629"/>
                </a:lnTo>
                <a:lnTo>
                  <a:pt x="107200" y="10629"/>
                </a:lnTo>
                <a:lnTo>
                  <a:pt x="107200" y="8240"/>
                </a:lnTo>
                <a:lnTo>
                  <a:pt x="109437" y="8240"/>
                </a:lnTo>
                <a:lnTo>
                  <a:pt x="109437" y="8092"/>
                </a:lnTo>
                <a:lnTo>
                  <a:pt x="107200" y="8092"/>
                </a:lnTo>
                <a:lnTo>
                  <a:pt x="107200" y="5703"/>
                </a:lnTo>
                <a:lnTo>
                  <a:pt x="109437" y="5703"/>
                </a:lnTo>
                <a:lnTo>
                  <a:pt x="109437" y="5554"/>
                </a:lnTo>
                <a:lnTo>
                  <a:pt x="107200" y="5554"/>
                </a:lnTo>
                <a:lnTo>
                  <a:pt x="107200" y="3165"/>
                </a:lnTo>
                <a:close/>
              </a:path>
            </a:pathLst>
          </a:custGeom>
          <a:solidFill>
            <a:srgbClr val="FFFFFF">
              <a:alpha val="6651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333" name="Google Shape;333;p35"/>
          <p:cNvGrpSpPr/>
          <p:nvPr/>
        </p:nvGrpSpPr>
        <p:grpSpPr>
          <a:xfrm>
            <a:off x="8644130" y="2065592"/>
            <a:ext cx="194923" cy="194923"/>
            <a:chOff x="3414512" y="2592150"/>
            <a:chExt cx="58460" cy="58460"/>
          </a:xfrm>
        </p:grpSpPr>
        <p:sp>
          <p:nvSpPr>
            <p:cNvPr id="334" name="Google Shape;334;p35"/>
            <p:cNvSpPr/>
            <p:nvPr/>
          </p:nvSpPr>
          <p:spPr>
            <a:xfrm>
              <a:off x="3438075" y="2592150"/>
              <a:ext cx="11334" cy="25046"/>
            </a:xfrm>
            <a:custGeom>
              <a:rect b="b" l="l" r="r" t="t"/>
              <a:pathLst>
                <a:path extrusionOk="0" h="811" w="367">
                  <a:moveTo>
                    <a:pt x="0" y="184"/>
                  </a:moveTo>
                  <a:cubicBezTo>
                    <a:pt x="0" y="83"/>
                    <a:pt x="82" y="1"/>
                    <a:pt x="183" y="1"/>
                  </a:cubicBezTo>
                  <a:cubicBezTo>
                    <a:pt x="284" y="1"/>
                    <a:pt x="366" y="83"/>
                    <a:pt x="366" y="184"/>
                  </a:cubicBezTo>
                  <a:lnTo>
                    <a:pt x="366" y="628"/>
                  </a:lnTo>
                  <a:cubicBezTo>
                    <a:pt x="366" y="729"/>
                    <a:pt x="284" y="811"/>
                    <a:pt x="183" y="811"/>
                  </a:cubicBezTo>
                  <a:cubicBezTo>
                    <a:pt x="82" y="811"/>
                    <a:pt x="0" y="729"/>
                    <a:pt x="0" y="628"/>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5" name="Google Shape;335;p35"/>
            <p:cNvSpPr/>
            <p:nvPr/>
          </p:nvSpPr>
          <p:spPr>
            <a:xfrm>
              <a:off x="3438075" y="2625564"/>
              <a:ext cx="11334" cy="25046"/>
            </a:xfrm>
            <a:custGeom>
              <a:rect b="b" l="l" r="r" t="t"/>
              <a:pathLst>
                <a:path extrusionOk="0" h="811" w="367">
                  <a:moveTo>
                    <a:pt x="0" y="184"/>
                  </a:moveTo>
                  <a:cubicBezTo>
                    <a:pt x="0" y="83"/>
                    <a:pt x="82" y="1"/>
                    <a:pt x="183" y="1"/>
                  </a:cubicBezTo>
                  <a:cubicBezTo>
                    <a:pt x="284" y="1"/>
                    <a:pt x="366" y="83"/>
                    <a:pt x="366" y="184"/>
                  </a:cubicBezTo>
                  <a:lnTo>
                    <a:pt x="366" y="627"/>
                  </a:lnTo>
                  <a:cubicBezTo>
                    <a:pt x="366" y="729"/>
                    <a:pt x="284" y="811"/>
                    <a:pt x="183" y="811"/>
                  </a:cubicBezTo>
                  <a:cubicBezTo>
                    <a:pt x="82" y="811"/>
                    <a:pt x="0" y="729"/>
                    <a:pt x="0" y="627"/>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6" name="Google Shape;336;p35"/>
            <p:cNvSpPr/>
            <p:nvPr/>
          </p:nvSpPr>
          <p:spPr>
            <a:xfrm>
              <a:off x="3447895" y="2615713"/>
              <a:ext cx="25077" cy="11334"/>
            </a:xfrm>
            <a:custGeom>
              <a:rect b="b" l="l" r="r" t="t"/>
              <a:pathLst>
                <a:path extrusionOk="0" h="367" w="812">
                  <a:moveTo>
                    <a:pt x="628" y="1"/>
                  </a:moveTo>
                  <a:cubicBezTo>
                    <a:pt x="729" y="1"/>
                    <a:pt x="811" y="83"/>
                    <a:pt x="811" y="184"/>
                  </a:cubicBezTo>
                  <a:cubicBezTo>
                    <a:pt x="811" y="285"/>
                    <a:pt x="729" y="367"/>
                    <a:pt x="628" y="367"/>
                  </a:cubicBezTo>
                  <a:lnTo>
                    <a:pt x="184" y="367"/>
                  </a:lnTo>
                  <a:cubicBezTo>
                    <a:pt x="83" y="367"/>
                    <a:pt x="1" y="285"/>
                    <a:pt x="1" y="184"/>
                  </a:cubicBezTo>
                  <a:cubicBezTo>
                    <a:pt x="1" y="83"/>
                    <a:pt x="83" y="1"/>
                    <a:pt x="184"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7" name="Google Shape;337;p35"/>
            <p:cNvSpPr/>
            <p:nvPr/>
          </p:nvSpPr>
          <p:spPr>
            <a:xfrm>
              <a:off x="3414512" y="2615713"/>
              <a:ext cx="25046" cy="11334"/>
            </a:xfrm>
            <a:custGeom>
              <a:rect b="b" l="l" r="r" t="t"/>
              <a:pathLst>
                <a:path extrusionOk="0" h="367" w="811">
                  <a:moveTo>
                    <a:pt x="627" y="1"/>
                  </a:moveTo>
                  <a:cubicBezTo>
                    <a:pt x="728" y="1"/>
                    <a:pt x="810" y="83"/>
                    <a:pt x="810" y="184"/>
                  </a:cubicBezTo>
                  <a:cubicBezTo>
                    <a:pt x="810" y="285"/>
                    <a:pt x="728" y="367"/>
                    <a:pt x="627" y="367"/>
                  </a:cubicBezTo>
                  <a:lnTo>
                    <a:pt x="183" y="367"/>
                  </a:lnTo>
                  <a:cubicBezTo>
                    <a:pt x="82" y="367"/>
                    <a:pt x="0" y="285"/>
                    <a:pt x="0" y="184"/>
                  </a:cubicBezTo>
                  <a:cubicBezTo>
                    <a:pt x="0" y="83"/>
                    <a:pt x="82" y="1"/>
                    <a:pt x="183"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38" name="Google Shape;338;p35"/>
          <p:cNvGrpSpPr/>
          <p:nvPr/>
        </p:nvGrpSpPr>
        <p:grpSpPr>
          <a:xfrm>
            <a:off x="364955" y="3985092"/>
            <a:ext cx="194923" cy="194923"/>
            <a:chOff x="3414512" y="2592150"/>
            <a:chExt cx="58460" cy="58460"/>
          </a:xfrm>
        </p:grpSpPr>
        <p:sp>
          <p:nvSpPr>
            <p:cNvPr id="339" name="Google Shape;339;p35"/>
            <p:cNvSpPr/>
            <p:nvPr/>
          </p:nvSpPr>
          <p:spPr>
            <a:xfrm>
              <a:off x="3438075" y="2592150"/>
              <a:ext cx="11334" cy="25046"/>
            </a:xfrm>
            <a:custGeom>
              <a:rect b="b" l="l" r="r" t="t"/>
              <a:pathLst>
                <a:path extrusionOk="0" h="811" w="367">
                  <a:moveTo>
                    <a:pt x="0" y="184"/>
                  </a:moveTo>
                  <a:cubicBezTo>
                    <a:pt x="0" y="83"/>
                    <a:pt x="82" y="1"/>
                    <a:pt x="183" y="1"/>
                  </a:cubicBezTo>
                  <a:cubicBezTo>
                    <a:pt x="284" y="1"/>
                    <a:pt x="366" y="83"/>
                    <a:pt x="366" y="184"/>
                  </a:cubicBezTo>
                  <a:lnTo>
                    <a:pt x="366" y="628"/>
                  </a:lnTo>
                  <a:cubicBezTo>
                    <a:pt x="366" y="729"/>
                    <a:pt x="284" y="811"/>
                    <a:pt x="183" y="811"/>
                  </a:cubicBezTo>
                  <a:cubicBezTo>
                    <a:pt x="82" y="811"/>
                    <a:pt x="0" y="729"/>
                    <a:pt x="0" y="628"/>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0" name="Google Shape;340;p35"/>
            <p:cNvSpPr/>
            <p:nvPr/>
          </p:nvSpPr>
          <p:spPr>
            <a:xfrm>
              <a:off x="3438075" y="2625564"/>
              <a:ext cx="11334" cy="25046"/>
            </a:xfrm>
            <a:custGeom>
              <a:rect b="b" l="l" r="r" t="t"/>
              <a:pathLst>
                <a:path extrusionOk="0" h="811" w="367">
                  <a:moveTo>
                    <a:pt x="0" y="184"/>
                  </a:moveTo>
                  <a:cubicBezTo>
                    <a:pt x="0" y="83"/>
                    <a:pt x="82" y="1"/>
                    <a:pt x="183" y="1"/>
                  </a:cubicBezTo>
                  <a:cubicBezTo>
                    <a:pt x="284" y="1"/>
                    <a:pt x="366" y="83"/>
                    <a:pt x="366" y="184"/>
                  </a:cubicBezTo>
                  <a:lnTo>
                    <a:pt x="366" y="627"/>
                  </a:lnTo>
                  <a:cubicBezTo>
                    <a:pt x="366" y="729"/>
                    <a:pt x="284" y="811"/>
                    <a:pt x="183" y="811"/>
                  </a:cubicBezTo>
                  <a:cubicBezTo>
                    <a:pt x="82" y="811"/>
                    <a:pt x="0" y="729"/>
                    <a:pt x="0" y="627"/>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1" name="Google Shape;341;p35"/>
            <p:cNvSpPr/>
            <p:nvPr/>
          </p:nvSpPr>
          <p:spPr>
            <a:xfrm>
              <a:off x="3447895" y="2615713"/>
              <a:ext cx="25077" cy="11334"/>
            </a:xfrm>
            <a:custGeom>
              <a:rect b="b" l="l" r="r" t="t"/>
              <a:pathLst>
                <a:path extrusionOk="0" h="367" w="812">
                  <a:moveTo>
                    <a:pt x="628" y="1"/>
                  </a:moveTo>
                  <a:cubicBezTo>
                    <a:pt x="729" y="1"/>
                    <a:pt x="811" y="83"/>
                    <a:pt x="811" y="184"/>
                  </a:cubicBezTo>
                  <a:cubicBezTo>
                    <a:pt x="811" y="285"/>
                    <a:pt x="729" y="367"/>
                    <a:pt x="628" y="367"/>
                  </a:cubicBezTo>
                  <a:lnTo>
                    <a:pt x="184" y="367"/>
                  </a:lnTo>
                  <a:cubicBezTo>
                    <a:pt x="83" y="367"/>
                    <a:pt x="1" y="285"/>
                    <a:pt x="1" y="184"/>
                  </a:cubicBezTo>
                  <a:cubicBezTo>
                    <a:pt x="1" y="83"/>
                    <a:pt x="83" y="1"/>
                    <a:pt x="184"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2" name="Google Shape;342;p35"/>
            <p:cNvSpPr/>
            <p:nvPr/>
          </p:nvSpPr>
          <p:spPr>
            <a:xfrm>
              <a:off x="3414512" y="2615713"/>
              <a:ext cx="25046" cy="11334"/>
            </a:xfrm>
            <a:custGeom>
              <a:rect b="b" l="l" r="r" t="t"/>
              <a:pathLst>
                <a:path extrusionOk="0" h="367" w="811">
                  <a:moveTo>
                    <a:pt x="627" y="1"/>
                  </a:moveTo>
                  <a:cubicBezTo>
                    <a:pt x="728" y="1"/>
                    <a:pt x="810" y="83"/>
                    <a:pt x="810" y="184"/>
                  </a:cubicBezTo>
                  <a:cubicBezTo>
                    <a:pt x="810" y="285"/>
                    <a:pt x="728" y="367"/>
                    <a:pt x="627" y="367"/>
                  </a:cubicBezTo>
                  <a:lnTo>
                    <a:pt x="183" y="367"/>
                  </a:lnTo>
                  <a:cubicBezTo>
                    <a:pt x="82" y="367"/>
                    <a:pt x="0" y="285"/>
                    <a:pt x="0" y="184"/>
                  </a:cubicBezTo>
                  <a:cubicBezTo>
                    <a:pt x="0" y="83"/>
                    <a:pt x="82" y="1"/>
                    <a:pt x="183"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43" name="Google Shape;343;p35"/>
          <p:cNvGrpSpPr/>
          <p:nvPr/>
        </p:nvGrpSpPr>
        <p:grpSpPr>
          <a:xfrm>
            <a:off x="1852055" y="156642"/>
            <a:ext cx="194923" cy="194923"/>
            <a:chOff x="3414512" y="2592150"/>
            <a:chExt cx="58460" cy="58460"/>
          </a:xfrm>
        </p:grpSpPr>
        <p:sp>
          <p:nvSpPr>
            <p:cNvPr id="344" name="Google Shape;344;p35"/>
            <p:cNvSpPr/>
            <p:nvPr/>
          </p:nvSpPr>
          <p:spPr>
            <a:xfrm>
              <a:off x="3438075" y="2592150"/>
              <a:ext cx="11334" cy="25046"/>
            </a:xfrm>
            <a:custGeom>
              <a:rect b="b" l="l" r="r" t="t"/>
              <a:pathLst>
                <a:path extrusionOk="0" h="811" w="367">
                  <a:moveTo>
                    <a:pt x="0" y="184"/>
                  </a:moveTo>
                  <a:cubicBezTo>
                    <a:pt x="0" y="83"/>
                    <a:pt x="82" y="1"/>
                    <a:pt x="183" y="1"/>
                  </a:cubicBezTo>
                  <a:cubicBezTo>
                    <a:pt x="284" y="1"/>
                    <a:pt x="366" y="83"/>
                    <a:pt x="366" y="184"/>
                  </a:cubicBezTo>
                  <a:lnTo>
                    <a:pt x="366" y="628"/>
                  </a:lnTo>
                  <a:cubicBezTo>
                    <a:pt x="366" y="729"/>
                    <a:pt x="284" y="811"/>
                    <a:pt x="183" y="811"/>
                  </a:cubicBezTo>
                  <a:cubicBezTo>
                    <a:pt x="82" y="811"/>
                    <a:pt x="0" y="729"/>
                    <a:pt x="0" y="628"/>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5" name="Google Shape;345;p35"/>
            <p:cNvSpPr/>
            <p:nvPr/>
          </p:nvSpPr>
          <p:spPr>
            <a:xfrm>
              <a:off x="3438075" y="2625564"/>
              <a:ext cx="11334" cy="25046"/>
            </a:xfrm>
            <a:custGeom>
              <a:rect b="b" l="l" r="r" t="t"/>
              <a:pathLst>
                <a:path extrusionOk="0" h="811" w="367">
                  <a:moveTo>
                    <a:pt x="0" y="184"/>
                  </a:moveTo>
                  <a:cubicBezTo>
                    <a:pt x="0" y="83"/>
                    <a:pt x="82" y="1"/>
                    <a:pt x="183" y="1"/>
                  </a:cubicBezTo>
                  <a:cubicBezTo>
                    <a:pt x="284" y="1"/>
                    <a:pt x="366" y="83"/>
                    <a:pt x="366" y="184"/>
                  </a:cubicBezTo>
                  <a:lnTo>
                    <a:pt x="366" y="627"/>
                  </a:lnTo>
                  <a:cubicBezTo>
                    <a:pt x="366" y="729"/>
                    <a:pt x="284" y="811"/>
                    <a:pt x="183" y="811"/>
                  </a:cubicBezTo>
                  <a:cubicBezTo>
                    <a:pt x="82" y="811"/>
                    <a:pt x="0" y="729"/>
                    <a:pt x="0" y="627"/>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6" name="Google Shape;346;p35"/>
            <p:cNvSpPr/>
            <p:nvPr/>
          </p:nvSpPr>
          <p:spPr>
            <a:xfrm>
              <a:off x="3447895" y="2615713"/>
              <a:ext cx="25077" cy="11334"/>
            </a:xfrm>
            <a:custGeom>
              <a:rect b="b" l="l" r="r" t="t"/>
              <a:pathLst>
                <a:path extrusionOk="0" h="367" w="812">
                  <a:moveTo>
                    <a:pt x="628" y="1"/>
                  </a:moveTo>
                  <a:cubicBezTo>
                    <a:pt x="729" y="1"/>
                    <a:pt x="811" y="83"/>
                    <a:pt x="811" y="184"/>
                  </a:cubicBezTo>
                  <a:cubicBezTo>
                    <a:pt x="811" y="285"/>
                    <a:pt x="729" y="367"/>
                    <a:pt x="628" y="367"/>
                  </a:cubicBezTo>
                  <a:lnTo>
                    <a:pt x="184" y="367"/>
                  </a:lnTo>
                  <a:cubicBezTo>
                    <a:pt x="83" y="367"/>
                    <a:pt x="1" y="285"/>
                    <a:pt x="1" y="184"/>
                  </a:cubicBezTo>
                  <a:cubicBezTo>
                    <a:pt x="1" y="83"/>
                    <a:pt x="83" y="1"/>
                    <a:pt x="184"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7" name="Google Shape;347;p35"/>
            <p:cNvSpPr/>
            <p:nvPr/>
          </p:nvSpPr>
          <p:spPr>
            <a:xfrm>
              <a:off x="3414512" y="2615713"/>
              <a:ext cx="25046" cy="11334"/>
            </a:xfrm>
            <a:custGeom>
              <a:rect b="b" l="l" r="r" t="t"/>
              <a:pathLst>
                <a:path extrusionOk="0" h="367" w="811">
                  <a:moveTo>
                    <a:pt x="627" y="1"/>
                  </a:moveTo>
                  <a:cubicBezTo>
                    <a:pt x="728" y="1"/>
                    <a:pt x="810" y="83"/>
                    <a:pt x="810" y="184"/>
                  </a:cubicBezTo>
                  <a:cubicBezTo>
                    <a:pt x="810" y="285"/>
                    <a:pt x="728" y="367"/>
                    <a:pt x="627" y="367"/>
                  </a:cubicBezTo>
                  <a:lnTo>
                    <a:pt x="183" y="367"/>
                  </a:lnTo>
                  <a:cubicBezTo>
                    <a:pt x="82" y="367"/>
                    <a:pt x="0" y="285"/>
                    <a:pt x="0" y="184"/>
                  </a:cubicBezTo>
                  <a:cubicBezTo>
                    <a:pt x="0" y="83"/>
                    <a:pt x="82" y="1"/>
                    <a:pt x="183"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48" name="Google Shape;348;p35"/>
          <p:cNvGrpSpPr/>
          <p:nvPr/>
        </p:nvGrpSpPr>
        <p:grpSpPr>
          <a:xfrm>
            <a:off x="3117680" y="4818299"/>
            <a:ext cx="194923" cy="194923"/>
            <a:chOff x="3414512" y="2592150"/>
            <a:chExt cx="58460" cy="58460"/>
          </a:xfrm>
        </p:grpSpPr>
        <p:sp>
          <p:nvSpPr>
            <p:cNvPr id="349" name="Google Shape;349;p35"/>
            <p:cNvSpPr/>
            <p:nvPr/>
          </p:nvSpPr>
          <p:spPr>
            <a:xfrm>
              <a:off x="3438075" y="2592150"/>
              <a:ext cx="11334" cy="25046"/>
            </a:xfrm>
            <a:custGeom>
              <a:rect b="b" l="l" r="r" t="t"/>
              <a:pathLst>
                <a:path extrusionOk="0" h="811" w="367">
                  <a:moveTo>
                    <a:pt x="0" y="184"/>
                  </a:moveTo>
                  <a:cubicBezTo>
                    <a:pt x="0" y="83"/>
                    <a:pt x="82" y="1"/>
                    <a:pt x="183" y="1"/>
                  </a:cubicBezTo>
                  <a:cubicBezTo>
                    <a:pt x="284" y="1"/>
                    <a:pt x="366" y="83"/>
                    <a:pt x="366" y="184"/>
                  </a:cubicBezTo>
                  <a:lnTo>
                    <a:pt x="366" y="628"/>
                  </a:lnTo>
                  <a:cubicBezTo>
                    <a:pt x="366" y="729"/>
                    <a:pt x="284" y="811"/>
                    <a:pt x="183" y="811"/>
                  </a:cubicBezTo>
                  <a:cubicBezTo>
                    <a:pt x="82" y="811"/>
                    <a:pt x="0" y="729"/>
                    <a:pt x="0" y="628"/>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0" name="Google Shape;350;p35"/>
            <p:cNvSpPr/>
            <p:nvPr/>
          </p:nvSpPr>
          <p:spPr>
            <a:xfrm>
              <a:off x="3438075" y="2625564"/>
              <a:ext cx="11334" cy="25046"/>
            </a:xfrm>
            <a:custGeom>
              <a:rect b="b" l="l" r="r" t="t"/>
              <a:pathLst>
                <a:path extrusionOk="0" h="811" w="367">
                  <a:moveTo>
                    <a:pt x="0" y="184"/>
                  </a:moveTo>
                  <a:cubicBezTo>
                    <a:pt x="0" y="83"/>
                    <a:pt x="82" y="1"/>
                    <a:pt x="183" y="1"/>
                  </a:cubicBezTo>
                  <a:cubicBezTo>
                    <a:pt x="284" y="1"/>
                    <a:pt x="366" y="83"/>
                    <a:pt x="366" y="184"/>
                  </a:cubicBezTo>
                  <a:lnTo>
                    <a:pt x="366" y="627"/>
                  </a:lnTo>
                  <a:cubicBezTo>
                    <a:pt x="366" y="729"/>
                    <a:pt x="284" y="811"/>
                    <a:pt x="183" y="811"/>
                  </a:cubicBezTo>
                  <a:cubicBezTo>
                    <a:pt x="82" y="811"/>
                    <a:pt x="0" y="729"/>
                    <a:pt x="0" y="627"/>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1" name="Google Shape;351;p35"/>
            <p:cNvSpPr/>
            <p:nvPr/>
          </p:nvSpPr>
          <p:spPr>
            <a:xfrm>
              <a:off x="3447895" y="2615713"/>
              <a:ext cx="25077" cy="11334"/>
            </a:xfrm>
            <a:custGeom>
              <a:rect b="b" l="l" r="r" t="t"/>
              <a:pathLst>
                <a:path extrusionOk="0" h="367" w="812">
                  <a:moveTo>
                    <a:pt x="628" y="1"/>
                  </a:moveTo>
                  <a:cubicBezTo>
                    <a:pt x="729" y="1"/>
                    <a:pt x="811" y="83"/>
                    <a:pt x="811" y="184"/>
                  </a:cubicBezTo>
                  <a:cubicBezTo>
                    <a:pt x="811" y="285"/>
                    <a:pt x="729" y="367"/>
                    <a:pt x="628" y="367"/>
                  </a:cubicBezTo>
                  <a:lnTo>
                    <a:pt x="184" y="367"/>
                  </a:lnTo>
                  <a:cubicBezTo>
                    <a:pt x="83" y="367"/>
                    <a:pt x="1" y="285"/>
                    <a:pt x="1" y="184"/>
                  </a:cubicBezTo>
                  <a:cubicBezTo>
                    <a:pt x="1" y="83"/>
                    <a:pt x="83" y="1"/>
                    <a:pt x="184"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2" name="Google Shape;352;p35"/>
            <p:cNvSpPr/>
            <p:nvPr/>
          </p:nvSpPr>
          <p:spPr>
            <a:xfrm>
              <a:off x="3414512" y="2615713"/>
              <a:ext cx="25046" cy="11334"/>
            </a:xfrm>
            <a:custGeom>
              <a:rect b="b" l="l" r="r" t="t"/>
              <a:pathLst>
                <a:path extrusionOk="0" h="367" w="811">
                  <a:moveTo>
                    <a:pt x="627" y="1"/>
                  </a:moveTo>
                  <a:cubicBezTo>
                    <a:pt x="728" y="1"/>
                    <a:pt x="810" y="83"/>
                    <a:pt x="810" y="184"/>
                  </a:cubicBezTo>
                  <a:cubicBezTo>
                    <a:pt x="810" y="285"/>
                    <a:pt x="728" y="367"/>
                    <a:pt x="627" y="367"/>
                  </a:cubicBezTo>
                  <a:lnTo>
                    <a:pt x="183" y="367"/>
                  </a:lnTo>
                  <a:cubicBezTo>
                    <a:pt x="82" y="367"/>
                    <a:pt x="0" y="285"/>
                    <a:pt x="0" y="184"/>
                  </a:cubicBezTo>
                  <a:cubicBezTo>
                    <a:pt x="0" y="83"/>
                    <a:pt x="82" y="1"/>
                    <a:pt x="183"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53" name="Google Shape;353;p35"/>
          <p:cNvGrpSpPr/>
          <p:nvPr/>
        </p:nvGrpSpPr>
        <p:grpSpPr>
          <a:xfrm rot="-7941575">
            <a:off x="4515353" y="4233292"/>
            <a:ext cx="612095" cy="498451"/>
            <a:chOff x="1172345" y="3856132"/>
            <a:chExt cx="228133" cy="185791"/>
          </a:xfrm>
        </p:grpSpPr>
        <p:sp>
          <p:nvSpPr>
            <p:cNvPr id="354" name="Google Shape;354;p35"/>
            <p:cNvSpPr/>
            <p:nvPr/>
          </p:nvSpPr>
          <p:spPr>
            <a:xfrm>
              <a:off x="1177601" y="3856132"/>
              <a:ext cx="198567" cy="185791"/>
            </a:xfrm>
            <a:custGeom>
              <a:rect b="b" l="l" r="r" t="t"/>
              <a:pathLst>
                <a:path extrusionOk="0" h="2545" w="2720">
                  <a:moveTo>
                    <a:pt x="2719" y="1312"/>
                  </a:moveTo>
                  <a:cubicBezTo>
                    <a:pt x="2334" y="2544"/>
                    <a:pt x="1067" y="2516"/>
                    <a:pt x="0" y="1337"/>
                  </a:cubicBezTo>
                  <a:cubicBezTo>
                    <a:pt x="725" y="1281"/>
                    <a:pt x="1121" y="1"/>
                    <a:pt x="2719" y="1312"/>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5" name="Google Shape;355;p35"/>
            <p:cNvSpPr/>
            <p:nvPr/>
          </p:nvSpPr>
          <p:spPr>
            <a:xfrm>
              <a:off x="1181397" y="3951181"/>
              <a:ext cx="194771" cy="89282"/>
            </a:xfrm>
            <a:custGeom>
              <a:rect b="b" l="l" r="r" t="t"/>
              <a:pathLst>
                <a:path extrusionOk="0" h="1223" w="2668">
                  <a:moveTo>
                    <a:pt x="2667" y="10"/>
                  </a:moveTo>
                  <a:cubicBezTo>
                    <a:pt x="2288" y="1222"/>
                    <a:pt x="1056" y="1215"/>
                    <a:pt x="1" y="92"/>
                  </a:cubicBezTo>
                  <a:cubicBezTo>
                    <a:pt x="3" y="74"/>
                    <a:pt x="4" y="63"/>
                    <a:pt x="4" y="63"/>
                  </a:cubicBezTo>
                  <a:cubicBezTo>
                    <a:pt x="300" y="245"/>
                    <a:pt x="1341" y="432"/>
                    <a:pt x="1787" y="381"/>
                  </a:cubicBezTo>
                  <a:cubicBezTo>
                    <a:pt x="2096" y="345"/>
                    <a:pt x="2419" y="166"/>
                    <a:pt x="2655" y="1"/>
                  </a:cubicBezTo>
                  <a:cubicBezTo>
                    <a:pt x="2660" y="4"/>
                    <a:pt x="2663" y="7"/>
                    <a:pt x="2667" y="10"/>
                  </a:cubicBezTo>
                  <a:close/>
                </a:path>
              </a:pathLst>
            </a:custGeom>
            <a:solidFill>
              <a:srgbClr val="2D4E46">
                <a:alpha val="5116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6" name="Google Shape;356;p35"/>
            <p:cNvSpPr/>
            <p:nvPr/>
          </p:nvSpPr>
          <p:spPr>
            <a:xfrm>
              <a:off x="1172345" y="3878836"/>
              <a:ext cx="208860" cy="146078"/>
            </a:xfrm>
            <a:custGeom>
              <a:rect b="b" l="l" r="r" t="t"/>
              <a:pathLst>
                <a:path extrusionOk="0" h="2001" w="2861">
                  <a:moveTo>
                    <a:pt x="2446" y="1697"/>
                  </a:moveTo>
                  <a:cubicBezTo>
                    <a:pt x="2621" y="1538"/>
                    <a:pt x="2761" y="1313"/>
                    <a:pt x="2853" y="1021"/>
                  </a:cubicBezTo>
                  <a:lnTo>
                    <a:pt x="2853" y="1021"/>
                  </a:lnTo>
                  <a:cubicBezTo>
                    <a:pt x="2860" y="997"/>
                    <a:pt x="2853" y="969"/>
                    <a:pt x="2832" y="952"/>
                  </a:cubicBezTo>
                  <a:cubicBezTo>
                    <a:pt x="1673" y="1"/>
                    <a:pt x="1123" y="371"/>
                    <a:pt x="637" y="697"/>
                  </a:cubicBezTo>
                  <a:cubicBezTo>
                    <a:pt x="447" y="826"/>
                    <a:pt x="268" y="946"/>
                    <a:pt x="70" y="963"/>
                  </a:cubicBezTo>
                  <a:cubicBezTo>
                    <a:pt x="55" y="964"/>
                    <a:pt x="41" y="969"/>
                    <a:pt x="30" y="979"/>
                  </a:cubicBezTo>
                  <a:cubicBezTo>
                    <a:pt x="4" y="1003"/>
                    <a:pt x="1" y="1043"/>
                    <a:pt x="25" y="1069"/>
                  </a:cubicBezTo>
                  <a:cubicBezTo>
                    <a:pt x="417" y="1503"/>
                    <a:pt x="837" y="1784"/>
                    <a:pt x="1233" y="1908"/>
                  </a:cubicBezTo>
                  <a:cubicBezTo>
                    <a:pt x="1463" y="1981"/>
                    <a:pt x="1685" y="2000"/>
                    <a:pt x="1890" y="1965"/>
                  </a:cubicBezTo>
                  <a:cubicBezTo>
                    <a:pt x="2097" y="1931"/>
                    <a:pt x="2286" y="1841"/>
                    <a:pt x="2446" y="1697"/>
                  </a:cubicBezTo>
                  <a:close/>
                  <a:moveTo>
                    <a:pt x="2717" y="1024"/>
                  </a:moveTo>
                  <a:cubicBezTo>
                    <a:pt x="2633" y="1274"/>
                    <a:pt x="2510" y="1466"/>
                    <a:pt x="2359" y="1602"/>
                  </a:cubicBezTo>
                  <a:cubicBezTo>
                    <a:pt x="2219" y="1729"/>
                    <a:pt x="2052" y="1809"/>
                    <a:pt x="1869" y="1839"/>
                  </a:cubicBezTo>
                  <a:cubicBezTo>
                    <a:pt x="1684" y="1870"/>
                    <a:pt x="1483" y="1852"/>
                    <a:pt x="1271" y="1786"/>
                  </a:cubicBezTo>
                  <a:cubicBezTo>
                    <a:pt x="923" y="1677"/>
                    <a:pt x="553" y="1437"/>
                    <a:pt x="200" y="1070"/>
                  </a:cubicBezTo>
                  <a:cubicBezTo>
                    <a:pt x="381" y="1025"/>
                    <a:pt x="540" y="916"/>
                    <a:pt x="709" y="804"/>
                  </a:cubicBezTo>
                  <a:cubicBezTo>
                    <a:pt x="1153" y="505"/>
                    <a:pt x="1655" y="167"/>
                    <a:pt x="2717" y="1024"/>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7" name="Google Shape;357;p35"/>
            <p:cNvSpPr/>
            <p:nvPr/>
          </p:nvSpPr>
          <p:spPr>
            <a:xfrm>
              <a:off x="1205488" y="3937895"/>
              <a:ext cx="40808" cy="58840"/>
            </a:xfrm>
            <a:custGeom>
              <a:rect b="b" l="l" r="r" t="t"/>
              <a:pathLst>
                <a:path extrusionOk="0" h="806" w="559">
                  <a:moveTo>
                    <a:pt x="67" y="9"/>
                  </a:moveTo>
                  <a:cubicBezTo>
                    <a:pt x="45" y="0"/>
                    <a:pt x="18" y="12"/>
                    <a:pt x="10" y="35"/>
                  </a:cubicBezTo>
                  <a:cubicBezTo>
                    <a:pt x="1" y="59"/>
                    <a:pt x="13" y="85"/>
                    <a:pt x="36" y="94"/>
                  </a:cubicBezTo>
                  <a:cubicBezTo>
                    <a:pt x="173" y="144"/>
                    <a:pt x="262" y="265"/>
                    <a:pt x="364" y="404"/>
                  </a:cubicBezTo>
                  <a:cubicBezTo>
                    <a:pt x="393" y="444"/>
                    <a:pt x="424" y="485"/>
                    <a:pt x="456" y="526"/>
                  </a:cubicBezTo>
                  <a:cubicBezTo>
                    <a:pt x="424" y="576"/>
                    <a:pt x="390" y="620"/>
                    <a:pt x="355" y="653"/>
                  </a:cubicBezTo>
                  <a:cubicBezTo>
                    <a:pt x="318" y="688"/>
                    <a:pt x="278" y="711"/>
                    <a:pt x="231" y="715"/>
                  </a:cubicBezTo>
                  <a:cubicBezTo>
                    <a:pt x="205" y="717"/>
                    <a:pt x="187" y="739"/>
                    <a:pt x="190" y="763"/>
                  </a:cubicBezTo>
                  <a:cubicBezTo>
                    <a:pt x="191" y="788"/>
                    <a:pt x="213" y="806"/>
                    <a:pt x="238" y="804"/>
                  </a:cubicBezTo>
                  <a:cubicBezTo>
                    <a:pt x="307" y="798"/>
                    <a:pt x="365" y="768"/>
                    <a:pt x="417" y="719"/>
                  </a:cubicBezTo>
                  <a:cubicBezTo>
                    <a:pt x="464" y="675"/>
                    <a:pt x="505" y="617"/>
                    <a:pt x="548" y="549"/>
                  </a:cubicBezTo>
                  <a:cubicBezTo>
                    <a:pt x="559" y="533"/>
                    <a:pt x="559" y="511"/>
                    <a:pt x="546" y="494"/>
                  </a:cubicBezTo>
                  <a:cubicBezTo>
                    <a:pt x="507" y="446"/>
                    <a:pt x="472" y="398"/>
                    <a:pt x="437" y="351"/>
                  </a:cubicBezTo>
                  <a:cubicBezTo>
                    <a:pt x="326" y="200"/>
                    <a:pt x="229" y="69"/>
                    <a:pt x="67" y="9"/>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8" name="Google Shape;358;p35"/>
            <p:cNvSpPr/>
            <p:nvPr/>
          </p:nvSpPr>
          <p:spPr>
            <a:xfrm>
              <a:off x="1172564" y="3929573"/>
              <a:ext cx="227914" cy="59059"/>
            </a:xfrm>
            <a:custGeom>
              <a:rect b="b" l="l" r="r" t="t"/>
              <a:pathLst>
                <a:path extrusionOk="0" h="809" w="3122">
                  <a:moveTo>
                    <a:pt x="3100" y="112"/>
                  </a:moveTo>
                  <a:cubicBezTo>
                    <a:pt x="3122" y="85"/>
                    <a:pt x="3118" y="45"/>
                    <a:pt x="3091" y="22"/>
                  </a:cubicBezTo>
                  <a:cubicBezTo>
                    <a:pt x="3063" y="1"/>
                    <a:pt x="3022" y="5"/>
                    <a:pt x="3001" y="32"/>
                  </a:cubicBezTo>
                  <a:cubicBezTo>
                    <a:pt x="2719" y="381"/>
                    <a:pt x="2298" y="543"/>
                    <a:pt x="1866" y="596"/>
                  </a:cubicBezTo>
                  <a:cubicBezTo>
                    <a:pt x="1203" y="678"/>
                    <a:pt x="518" y="507"/>
                    <a:pt x="255" y="365"/>
                  </a:cubicBezTo>
                  <a:cubicBezTo>
                    <a:pt x="225" y="349"/>
                    <a:pt x="199" y="335"/>
                    <a:pt x="177" y="322"/>
                  </a:cubicBezTo>
                  <a:cubicBezTo>
                    <a:pt x="151" y="307"/>
                    <a:pt x="128" y="294"/>
                    <a:pt x="107" y="281"/>
                  </a:cubicBezTo>
                  <a:cubicBezTo>
                    <a:pt x="76" y="263"/>
                    <a:pt x="37" y="272"/>
                    <a:pt x="19" y="303"/>
                  </a:cubicBezTo>
                  <a:cubicBezTo>
                    <a:pt x="1" y="333"/>
                    <a:pt x="10" y="373"/>
                    <a:pt x="41" y="390"/>
                  </a:cubicBezTo>
                  <a:cubicBezTo>
                    <a:pt x="63" y="404"/>
                    <a:pt x="88" y="419"/>
                    <a:pt x="113" y="433"/>
                  </a:cubicBezTo>
                  <a:cubicBezTo>
                    <a:pt x="140" y="448"/>
                    <a:pt x="166" y="463"/>
                    <a:pt x="193" y="477"/>
                  </a:cubicBezTo>
                  <a:cubicBezTo>
                    <a:pt x="472" y="627"/>
                    <a:pt x="1191" y="808"/>
                    <a:pt x="1881" y="724"/>
                  </a:cubicBezTo>
                  <a:cubicBezTo>
                    <a:pt x="2343" y="666"/>
                    <a:pt x="2794" y="491"/>
                    <a:pt x="3100" y="112"/>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9" name="Google Shape;359;p35"/>
            <p:cNvSpPr/>
            <p:nvPr/>
          </p:nvSpPr>
          <p:spPr>
            <a:xfrm>
              <a:off x="1232353" y="3920885"/>
              <a:ext cx="106000" cy="31683"/>
            </a:xfrm>
            <a:custGeom>
              <a:rect b="b" l="l" r="r" t="t"/>
              <a:pathLst>
                <a:path extrusionOk="0" h="434" w="1452">
                  <a:moveTo>
                    <a:pt x="1094" y="43"/>
                  </a:moveTo>
                  <a:cubicBezTo>
                    <a:pt x="952" y="8"/>
                    <a:pt x="835" y="1"/>
                    <a:pt x="690" y="13"/>
                  </a:cubicBezTo>
                  <a:cubicBezTo>
                    <a:pt x="454" y="43"/>
                    <a:pt x="198" y="122"/>
                    <a:pt x="44" y="317"/>
                  </a:cubicBezTo>
                  <a:cubicBezTo>
                    <a:pt x="39" y="326"/>
                    <a:pt x="34" y="333"/>
                    <a:pt x="28" y="341"/>
                  </a:cubicBezTo>
                  <a:cubicBezTo>
                    <a:pt x="24" y="345"/>
                    <a:pt x="21" y="349"/>
                    <a:pt x="18" y="354"/>
                  </a:cubicBezTo>
                  <a:cubicBezTo>
                    <a:pt x="14" y="359"/>
                    <a:pt x="5" y="366"/>
                    <a:pt x="3" y="371"/>
                  </a:cubicBezTo>
                  <a:cubicBezTo>
                    <a:pt x="1" y="383"/>
                    <a:pt x="17" y="388"/>
                    <a:pt x="25" y="389"/>
                  </a:cubicBezTo>
                  <a:cubicBezTo>
                    <a:pt x="35" y="391"/>
                    <a:pt x="42" y="391"/>
                    <a:pt x="50" y="389"/>
                  </a:cubicBezTo>
                  <a:cubicBezTo>
                    <a:pt x="65" y="388"/>
                    <a:pt x="76" y="383"/>
                    <a:pt x="90" y="379"/>
                  </a:cubicBezTo>
                  <a:cubicBezTo>
                    <a:pt x="325" y="298"/>
                    <a:pt x="441" y="260"/>
                    <a:pt x="699" y="260"/>
                  </a:cubicBezTo>
                  <a:cubicBezTo>
                    <a:pt x="816" y="264"/>
                    <a:pt x="912" y="277"/>
                    <a:pt x="1026" y="306"/>
                  </a:cubicBezTo>
                  <a:cubicBezTo>
                    <a:pt x="1224" y="362"/>
                    <a:pt x="1270" y="434"/>
                    <a:pt x="1340" y="300"/>
                  </a:cubicBezTo>
                  <a:cubicBezTo>
                    <a:pt x="1452" y="140"/>
                    <a:pt x="1260" y="94"/>
                    <a:pt x="1094" y="43"/>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0" name="Google Shape;360;p35"/>
            <p:cNvSpPr/>
            <p:nvPr/>
          </p:nvSpPr>
          <p:spPr>
            <a:xfrm>
              <a:off x="1227389" y="3923805"/>
              <a:ext cx="79208" cy="86508"/>
            </a:xfrm>
            <a:custGeom>
              <a:rect b="b" l="l" r="r" t="t"/>
              <a:pathLst>
                <a:path extrusionOk="0" h="1185" w="1085">
                  <a:moveTo>
                    <a:pt x="57" y="4"/>
                  </a:moveTo>
                  <a:cubicBezTo>
                    <a:pt x="33" y="0"/>
                    <a:pt x="10" y="16"/>
                    <a:pt x="5" y="40"/>
                  </a:cubicBezTo>
                  <a:cubicBezTo>
                    <a:pt x="0" y="65"/>
                    <a:pt x="17" y="88"/>
                    <a:pt x="41" y="93"/>
                  </a:cubicBezTo>
                  <a:cubicBezTo>
                    <a:pt x="86" y="101"/>
                    <a:pt x="136" y="114"/>
                    <a:pt x="186" y="134"/>
                  </a:cubicBezTo>
                  <a:cubicBezTo>
                    <a:pt x="238" y="154"/>
                    <a:pt x="291" y="182"/>
                    <a:pt x="345" y="218"/>
                  </a:cubicBezTo>
                  <a:cubicBezTo>
                    <a:pt x="475" y="307"/>
                    <a:pt x="583" y="421"/>
                    <a:pt x="678" y="523"/>
                  </a:cubicBezTo>
                  <a:cubicBezTo>
                    <a:pt x="781" y="631"/>
                    <a:pt x="871" y="727"/>
                    <a:pt x="967" y="770"/>
                  </a:cubicBezTo>
                  <a:cubicBezTo>
                    <a:pt x="904" y="860"/>
                    <a:pt x="802" y="945"/>
                    <a:pt x="674" y="1003"/>
                  </a:cubicBezTo>
                  <a:cubicBezTo>
                    <a:pt x="544" y="1062"/>
                    <a:pt x="391" y="1093"/>
                    <a:pt x="224" y="1074"/>
                  </a:cubicBezTo>
                  <a:cubicBezTo>
                    <a:pt x="199" y="1071"/>
                    <a:pt x="178" y="1089"/>
                    <a:pt x="175" y="1113"/>
                  </a:cubicBezTo>
                  <a:cubicBezTo>
                    <a:pt x="172" y="1138"/>
                    <a:pt x="190" y="1161"/>
                    <a:pt x="214" y="1163"/>
                  </a:cubicBezTo>
                  <a:cubicBezTo>
                    <a:pt x="398" y="1184"/>
                    <a:pt x="569" y="1150"/>
                    <a:pt x="711" y="1085"/>
                  </a:cubicBezTo>
                  <a:cubicBezTo>
                    <a:pt x="877" y="1009"/>
                    <a:pt x="1005" y="891"/>
                    <a:pt x="1073" y="770"/>
                  </a:cubicBezTo>
                  <a:cubicBezTo>
                    <a:pt x="1076" y="766"/>
                    <a:pt x="1078" y="761"/>
                    <a:pt x="1080" y="755"/>
                  </a:cubicBezTo>
                  <a:cubicBezTo>
                    <a:pt x="1085" y="731"/>
                    <a:pt x="1069" y="707"/>
                    <a:pt x="1045" y="702"/>
                  </a:cubicBezTo>
                  <a:cubicBezTo>
                    <a:pt x="952" y="683"/>
                    <a:pt x="856" y="581"/>
                    <a:pt x="743" y="461"/>
                  </a:cubicBezTo>
                  <a:cubicBezTo>
                    <a:pt x="645" y="356"/>
                    <a:pt x="534" y="239"/>
                    <a:pt x="395" y="144"/>
                  </a:cubicBezTo>
                  <a:cubicBezTo>
                    <a:pt x="336" y="103"/>
                    <a:pt x="276" y="73"/>
                    <a:pt x="220" y="50"/>
                  </a:cubicBezTo>
                  <a:cubicBezTo>
                    <a:pt x="163" y="28"/>
                    <a:pt x="108" y="13"/>
                    <a:pt x="57" y="4"/>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1" name="Google Shape;361;p35"/>
            <p:cNvSpPr/>
            <p:nvPr/>
          </p:nvSpPr>
          <p:spPr>
            <a:xfrm>
              <a:off x="1274257" y="3905409"/>
              <a:ext cx="78697" cy="116512"/>
            </a:xfrm>
            <a:custGeom>
              <a:rect b="b" l="l" r="r" t="t"/>
              <a:pathLst>
                <a:path extrusionOk="0" h="1596" w="1078">
                  <a:moveTo>
                    <a:pt x="77" y="15"/>
                  </a:moveTo>
                  <a:cubicBezTo>
                    <a:pt x="57" y="1"/>
                    <a:pt x="29" y="5"/>
                    <a:pt x="15" y="25"/>
                  </a:cubicBezTo>
                  <a:cubicBezTo>
                    <a:pt x="0" y="46"/>
                    <a:pt x="5" y="74"/>
                    <a:pt x="25" y="88"/>
                  </a:cubicBezTo>
                  <a:cubicBezTo>
                    <a:pt x="152" y="179"/>
                    <a:pt x="271" y="299"/>
                    <a:pt x="390" y="421"/>
                  </a:cubicBezTo>
                  <a:cubicBezTo>
                    <a:pt x="571" y="606"/>
                    <a:pt x="754" y="792"/>
                    <a:pt x="977" y="885"/>
                  </a:cubicBezTo>
                  <a:cubicBezTo>
                    <a:pt x="948" y="1003"/>
                    <a:pt x="883" y="1138"/>
                    <a:pt x="782" y="1255"/>
                  </a:cubicBezTo>
                  <a:cubicBezTo>
                    <a:pt x="690" y="1361"/>
                    <a:pt x="569" y="1453"/>
                    <a:pt x="419" y="1503"/>
                  </a:cubicBezTo>
                  <a:cubicBezTo>
                    <a:pt x="396" y="1511"/>
                    <a:pt x="383" y="1537"/>
                    <a:pt x="391" y="1560"/>
                  </a:cubicBezTo>
                  <a:cubicBezTo>
                    <a:pt x="399" y="1583"/>
                    <a:pt x="425" y="1596"/>
                    <a:pt x="448" y="1588"/>
                  </a:cubicBezTo>
                  <a:cubicBezTo>
                    <a:pt x="614" y="1532"/>
                    <a:pt x="748" y="1431"/>
                    <a:pt x="850" y="1314"/>
                  </a:cubicBezTo>
                  <a:cubicBezTo>
                    <a:pt x="972" y="1172"/>
                    <a:pt x="1047" y="1007"/>
                    <a:pt x="1073" y="866"/>
                  </a:cubicBezTo>
                  <a:cubicBezTo>
                    <a:pt x="1078" y="845"/>
                    <a:pt x="1065" y="823"/>
                    <a:pt x="1044" y="815"/>
                  </a:cubicBezTo>
                  <a:cubicBezTo>
                    <a:pt x="823" y="735"/>
                    <a:pt x="638" y="545"/>
                    <a:pt x="453" y="358"/>
                  </a:cubicBezTo>
                  <a:cubicBezTo>
                    <a:pt x="332" y="234"/>
                    <a:pt x="211" y="110"/>
                    <a:pt x="77" y="15"/>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62" name="Google Shape;362;p35"/>
          <p:cNvGrpSpPr/>
          <p:nvPr/>
        </p:nvGrpSpPr>
        <p:grpSpPr>
          <a:xfrm rot="6024193">
            <a:off x="242851" y="284148"/>
            <a:ext cx="612105" cy="498458"/>
            <a:chOff x="1172345" y="3856132"/>
            <a:chExt cx="228133" cy="185791"/>
          </a:xfrm>
        </p:grpSpPr>
        <p:sp>
          <p:nvSpPr>
            <p:cNvPr id="363" name="Google Shape;363;p35"/>
            <p:cNvSpPr/>
            <p:nvPr/>
          </p:nvSpPr>
          <p:spPr>
            <a:xfrm>
              <a:off x="1177601" y="3856132"/>
              <a:ext cx="198567" cy="185791"/>
            </a:xfrm>
            <a:custGeom>
              <a:rect b="b" l="l" r="r" t="t"/>
              <a:pathLst>
                <a:path extrusionOk="0" h="2545" w="2720">
                  <a:moveTo>
                    <a:pt x="2719" y="1312"/>
                  </a:moveTo>
                  <a:cubicBezTo>
                    <a:pt x="2334" y="2544"/>
                    <a:pt x="1067" y="2516"/>
                    <a:pt x="0" y="1337"/>
                  </a:cubicBezTo>
                  <a:cubicBezTo>
                    <a:pt x="725" y="1281"/>
                    <a:pt x="1121" y="1"/>
                    <a:pt x="2719" y="1312"/>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4" name="Google Shape;364;p35"/>
            <p:cNvSpPr/>
            <p:nvPr/>
          </p:nvSpPr>
          <p:spPr>
            <a:xfrm>
              <a:off x="1181397" y="3951181"/>
              <a:ext cx="194771" cy="89282"/>
            </a:xfrm>
            <a:custGeom>
              <a:rect b="b" l="l" r="r" t="t"/>
              <a:pathLst>
                <a:path extrusionOk="0" h="1223" w="2668">
                  <a:moveTo>
                    <a:pt x="2667" y="10"/>
                  </a:moveTo>
                  <a:cubicBezTo>
                    <a:pt x="2288" y="1222"/>
                    <a:pt x="1056" y="1215"/>
                    <a:pt x="1" y="92"/>
                  </a:cubicBezTo>
                  <a:cubicBezTo>
                    <a:pt x="3" y="74"/>
                    <a:pt x="4" y="63"/>
                    <a:pt x="4" y="63"/>
                  </a:cubicBezTo>
                  <a:cubicBezTo>
                    <a:pt x="300" y="245"/>
                    <a:pt x="1341" y="432"/>
                    <a:pt x="1787" y="381"/>
                  </a:cubicBezTo>
                  <a:cubicBezTo>
                    <a:pt x="2096" y="345"/>
                    <a:pt x="2419" y="166"/>
                    <a:pt x="2655" y="1"/>
                  </a:cubicBezTo>
                  <a:cubicBezTo>
                    <a:pt x="2660" y="4"/>
                    <a:pt x="2663" y="7"/>
                    <a:pt x="2667" y="10"/>
                  </a:cubicBezTo>
                  <a:close/>
                </a:path>
              </a:pathLst>
            </a:custGeom>
            <a:solidFill>
              <a:srgbClr val="2D4E46">
                <a:alpha val="5116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5" name="Google Shape;365;p35"/>
            <p:cNvSpPr/>
            <p:nvPr/>
          </p:nvSpPr>
          <p:spPr>
            <a:xfrm>
              <a:off x="1172345" y="3878836"/>
              <a:ext cx="208860" cy="146078"/>
            </a:xfrm>
            <a:custGeom>
              <a:rect b="b" l="l" r="r" t="t"/>
              <a:pathLst>
                <a:path extrusionOk="0" h="2001" w="2861">
                  <a:moveTo>
                    <a:pt x="2446" y="1697"/>
                  </a:moveTo>
                  <a:cubicBezTo>
                    <a:pt x="2621" y="1538"/>
                    <a:pt x="2761" y="1313"/>
                    <a:pt x="2853" y="1021"/>
                  </a:cubicBezTo>
                  <a:lnTo>
                    <a:pt x="2853" y="1021"/>
                  </a:lnTo>
                  <a:cubicBezTo>
                    <a:pt x="2860" y="997"/>
                    <a:pt x="2853" y="969"/>
                    <a:pt x="2832" y="952"/>
                  </a:cubicBezTo>
                  <a:cubicBezTo>
                    <a:pt x="1673" y="1"/>
                    <a:pt x="1123" y="371"/>
                    <a:pt x="637" y="697"/>
                  </a:cubicBezTo>
                  <a:cubicBezTo>
                    <a:pt x="447" y="826"/>
                    <a:pt x="268" y="946"/>
                    <a:pt x="70" y="963"/>
                  </a:cubicBezTo>
                  <a:cubicBezTo>
                    <a:pt x="55" y="964"/>
                    <a:pt x="41" y="969"/>
                    <a:pt x="30" y="979"/>
                  </a:cubicBezTo>
                  <a:cubicBezTo>
                    <a:pt x="4" y="1003"/>
                    <a:pt x="1" y="1043"/>
                    <a:pt x="25" y="1069"/>
                  </a:cubicBezTo>
                  <a:cubicBezTo>
                    <a:pt x="417" y="1503"/>
                    <a:pt x="837" y="1784"/>
                    <a:pt x="1233" y="1908"/>
                  </a:cubicBezTo>
                  <a:cubicBezTo>
                    <a:pt x="1463" y="1981"/>
                    <a:pt x="1685" y="2000"/>
                    <a:pt x="1890" y="1965"/>
                  </a:cubicBezTo>
                  <a:cubicBezTo>
                    <a:pt x="2097" y="1931"/>
                    <a:pt x="2286" y="1841"/>
                    <a:pt x="2446" y="1697"/>
                  </a:cubicBezTo>
                  <a:close/>
                  <a:moveTo>
                    <a:pt x="2717" y="1024"/>
                  </a:moveTo>
                  <a:cubicBezTo>
                    <a:pt x="2633" y="1274"/>
                    <a:pt x="2510" y="1466"/>
                    <a:pt x="2359" y="1602"/>
                  </a:cubicBezTo>
                  <a:cubicBezTo>
                    <a:pt x="2219" y="1729"/>
                    <a:pt x="2052" y="1809"/>
                    <a:pt x="1869" y="1839"/>
                  </a:cubicBezTo>
                  <a:cubicBezTo>
                    <a:pt x="1684" y="1870"/>
                    <a:pt x="1483" y="1852"/>
                    <a:pt x="1271" y="1786"/>
                  </a:cubicBezTo>
                  <a:cubicBezTo>
                    <a:pt x="923" y="1677"/>
                    <a:pt x="553" y="1437"/>
                    <a:pt x="200" y="1070"/>
                  </a:cubicBezTo>
                  <a:cubicBezTo>
                    <a:pt x="381" y="1025"/>
                    <a:pt x="540" y="916"/>
                    <a:pt x="709" y="804"/>
                  </a:cubicBezTo>
                  <a:cubicBezTo>
                    <a:pt x="1153" y="505"/>
                    <a:pt x="1655" y="167"/>
                    <a:pt x="2717" y="1024"/>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6" name="Google Shape;366;p35"/>
            <p:cNvSpPr/>
            <p:nvPr/>
          </p:nvSpPr>
          <p:spPr>
            <a:xfrm>
              <a:off x="1205488" y="3937895"/>
              <a:ext cx="40808" cy="58840"/>
            </a:xfrm>
            <a:custGeom>
              <a:rect b="b" l="l" r="r" t="t"/>
              <a:pathLst>
                <a:path extrusionOk="0" h="806" w="559">
                  <a:moveTo>
                    <a:pt x="67" y="9"/>
                  </a:moveTo>
                  <a:cubicBezTo>
                    <a:pt x="45" y="0"/>
                    <a:pt x="18" y="12"/>
                    <a:pt x="10" y="35"/>
                  </a:cubicBezTo>
                  <a:cubicBezTo>
                    <a:pt x="1" y="59"/>
                    <a:pt x="13" y="85"/>
                    <a:pt x="36" y="94"/>
                  </a:cubicBezTo>
                  <a:cubicBezTo>
                    <a:pt x="173" y="144"/>
                    <a:pt x="262" y="265"/>
                    <a:pt x="364" y="404"/>
                  </a:cubicBezTo>
                  <a:cubicBezTo>
                    <a:pt x="393" y="444"/>
                    <a:pt x="424" y="485"/>
                    <a:pt x="456" y="526"/>
                  </a:cubicBezTo>
                  <a:cubicBezTo>
                    <a:pt x="424" y="576"/>
                    <a:pt x="390" y="620"/>
                    <a:pt x="355" y="653"/>
                  </a:cubicBezTo>
                  <a:cubicBezTo>
                    <a:pt x="318" y="688"/>
                    <a:pt x="278" y="711"/>
                    <a:pt x="231" y="715"/>
                  </a:cubicBezTo>
                  <a:cubicBezTo>
                    <a:pt x="205" y="717"/>
                    <a:pt x="187" y="739"/>
                    <a:pt x="190" y="763"/>
                  </a:cubicBezTo>
                  <a:cubicBezTo>
                    <a:pt x="191" y="788"/>
                    <a:pt x="213" y="806"/>
                    <a:pt x="238" y="804"/>
                  </a:cubicBezTo>
                  <a:cubicBezTo>
                    <a:pt x="307" y="798"/>
                    <a:pt x="365" y="768"/>
                    <a:pt x="417" y="719"/>
                  </a:cubicBezTo>
                  <a:cubicBezTo>
                    <a:pt x="464" y="675"/>
                    <a:pt x="505" y="617"/>
                    <a:pt x="548" y="549"/>
                  </a:cubicBezTo>
                  <a:cubicBezTo>
                    <a:pt x="559" y="533"/>
                    <a:pt x="559" y="511"/>
                    <a:pt x="546" y="494"/>
                  </a:cubicBezTo>
                  <a:cubicBezTo>
                    <a:pt x="507" y="446"/>
                    <a:pt x="472" y="398"/>
                    <a:pt x="437" y="351"/>
                  </a:cubicBezTo>
                  <a:cubicBezTo>
                    <a:pt x="326" y="200"/>
                    <a:pt x="229" y="69"/>
                    <a:pt x="67" y="9"/>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7" name="Google Shape;367;p35"/>
            <p:cNvSpPr/>
            <p:nvPr/>
          </p:nvSpPr>
          <p:spPr>
            <a:xfrm>
              <a:off x="1172564" y="3929573"/>
              <a:ext cx="227914" cy="59059"/>
            </a:xfrm>
            <a:custGeom>
              <a:rect b="b" l="l" r="r" t="t"/>
              <a:pathLst>
                <a:path extrusionOk="0" h="809" w="3122">
                  <a:moveTo>
                    <a:pt x="3100" y="112"/>
                  </a:moveTo>
                  <a:cubicBezTo>
                    <a:pt x="3122" y="85"/>
                    <a:pt x="3118" y="45"/>
                    <a:pt x="3091" y="22"/>
                  </a:cubicBezTo>
                  <a:cubicBezTo>
                    <a:pt x="3063" y="1"/>
                    <a:pt x="3022" y="5"/>
                    <a:pt x="3001" y="32"/>
                  </a:cubicBezTo>
                  <a:cubicBezTo>
                    <a:pt x="2719" y="381"/>
                    <a:pt x="2298" y="543"/>
                    <a:pt x="1866" y="596"/>
                  </a:cubicBezTo>
                  <a:cubicBezTo>
                    <a:pt x="1203" y="678"/>
                    <a:pt x="518" y="507"/>
                    <a:pt x="255" y="365"/>
                  </a:cubicBezTo>
                  <a:cubicBezTo>
                    <a:pt x="225" y="349"/>
                    <a:pt x="199" y="335"/>
                    <a:pt x="177" y="322"/>
                  </a:cubicBezTo>
                  <a:cubicBezTo>
                    <a:pt x="151" y="307"/>
                    <a:pt x="128" y="294"/>
                    <a:pt x="107" y="281"/>
                  </a:cubicBezTo>
                  <a:cubicBezTo>
                    <a:pt x="76" y="263"/>
                    <a:pt x="37" y="272"/>
                    <a:pt x="19" y="303"/>
                  </a:cubicBezTo>
                  <a:cubicBezTo>
                    <a:pt x="1" y="333"/>
                    <a:pt x="10" y="373"/>
                    <a:pt x="41" y="390"/>
                  </a:cubicBezTo>
                  <a:cubicBezTo>
                    <a:pt x="63" y="404"/>
                    <a:pt x="88" y="419"/>
                    <a:pt x="113" y="433"/>
                  </a:cubicBezTo>
                  <a:cubicBezTo>
                    <a:pt x="140" y="448"/>
                    <a:pt x="166" y="463"/>
                    <a:pt x="193" y="477"/>
                  </a:cubicBezTo>
                  <a:cubicBezTo>
                    <a:pt x="472" y="627"/>
                    <a:pt x="1191" y="808"/>
                    <a:pt x="1881" y="724"/>
                  </a:cubicBezTo>
                  <a:cubicBezTo>
                    <a:pt x="2343" y="666"/>
                    <a:pt x="2794" y="491"/>
                    <a:pt x="3100" y="112"/>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8" name="Google Shape;368;p35"/>
            <p:cNvSpPr/>
            <p:nvPr/>
          </p:nvSpPr>
          <p:spPr>
            <a:xfrm>
              <a:off x="1232353" y="3920885"/>
              <a:ext cx="106000" cy="31683"/>
            </a:xfrm>
            <a:custGeom>
              <a:rect b="b" l="l" r="r" t="t"/>
              <a:pathLst>
                <a:path extrusionOk="0" h="434" w="1452">
                  <a:moveTo>
                    <a:pt x="1094" y="43"/>
                  </a:moveTo>
                  <a:cubicBezTo>
                    <a:pt x="952" y="8"/>
                    <a:pt x="835" y="1"/>
                    <a:pt x="690" y="13"/>
                  </a:cubicBezTo>
                  <a:cubicBezTo>
                    <a:pt x="454" y="43"/>
                    <a:pt x="198" y="122"/>
                    <a:pt x="44" y="317"/>
                  </a:cubicBezTo>
                  <a:cubicBezTo>
                    <a:pt x="39" y="326"/>
                    <a:pt x="34" y="333"/>
                    <a:pt x="28" y="341"/>
                  </a:cubicBezTo>
                  <a:cubicBezTo>
                    <a:pt x="24" y="345"/>
                    <a:pt x="21" y="349"/>
                    <a:pt x="18" y="354"/>
                  </a:cubicBezTo>
                  <a:cubicBezTo>
                    <a:pt x="14" y="359"/>
                    <a:pt x="5" y="366"/>
                    <a:pt x="3" y="371"/>
                  </a:cubicBezTo>
                  <a:cubicBezTo>
                    <a:pt x="1" y="383"/>
                    <a:pt x="17" y="388"/>
                    <a:pt x="25" y="389"/>
                  </a:cubicBezTo>
                  <a:cubicBezTo>
                    <a:pt x="35" y="391"/>
                    <a:pt x="42" y="391"/>
                    <a:pt x="50" y="389"/>
                  </a:cubicBezTo>
                  <a:cubicBezTo>
                    <a:pt x="65" y="388"/>
                    <a:pt x="76" y="383"/>
                    <a:pt x="90" y="379"/>
                  </a:cubicBezTo>
                  <a:cubicBezTo>
                    <a:pt x="325" y="298"/>
                    <a:pt x="441" y="260"/>
                    <a:pt x="699" y="260"/>
                  </a:cubicBezTo>
                  <a:cubicBezTo>
                    <a:pt x="816" y="264"/>
                    <a:pt x="912" y="277"/>
                    <a:pt x="1026" y="306"/>
                  </a:cubicBezTo>
                  <a:cubicBezTo>
                    <a:pt x="1224" y="362"/>
                    <a:pt x="1270" y="434"/>
                    <a:pt x="1340" y="300"/>
                  </a:cubicBezTo>
                  <a:cubicBezTo>
                    <a:pt x="1452" y="140"/>
                    <a:pt x="1260" y="94"/>
                    <a:pt x="1094" y="43"/>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9" name="Google Shape;369;p35"/>
            <p:cNvSpPr/>
            <p:nvPr/>
          </p:nvSpPr>
          <p:spPr>
            <a:xfrm>
              <a:off x="1227389" y="3923805"/>
              <a:ext cx="79208" cy="86508"/>
            </a:xfrm>
            <a:custGeom>
              <a:rect b="b" l="l" r="r" t="t"/>
              <a:pathLst>
                <a:path extrusionOk="0" h="1185" w="1085">
                  <a:moveTo>
                    <a:pt x="57" y="4"/>
                  </a:moveTo>
                  <a:cubicBezTo>
                    <a:pt x="33" y="0"/>
                    <a:pt x="10" y="16"/>
                    <a:pt x="5" y="40"/>
                  </a:cubicBezTo>
                  <a:cubicBezTo>
                    <a:pt x="0" y="65"/>
                    <a:pt x="17" y="88"/>
                    <a:pt x="41" y="93"/>
                  </a:cubicBezTo>
                  <a:cubicBezTo>
                    <a:pt x="86" y="101"/>
                    <a:pt x="136" y="114"/>
                    <a:pt x="186" y="134"/>
                  </a:cubicBezTo>
                  <a:cubicBezTo>
                    <a:pt x="238" y="154"/>
                    <a:pt x="291" y="182"/>
                    <a:pt x="345" y="218"/>
                  </a:cubicBezTo>
                  <a:cubicBezTo>
                    <a:pt x="475" y="307"/>
                    <a:pt x="583" y="421"/>
                    <a:pt x="678" y="523"/>
                  </a:cubicBezTo>
                  <a:cubicBezTo>
                    <a:pt x="781" y="631"/>
                    <a:pt x="871" y="727"/>
                    <a:pt x="967" y="770"/>
                  </a:cubicBezTo>
                  <a:cubicBezTo>
                    <a:pt x="904" y="860"/>
                    <a:pt x="802" y="945"/>
                    <a:pt x="674" y="1003"/>
                  </a:cubicBezTo>
                  <a:cubicBezTo>
                    <a:pt x="544" y="1062"/>
                    <a:pt x="391" y="1093"/>
                    <a:pt x="224" y="1074"/>
                  </a:cubicBezTo>
                  <a:cubicBezTo>
                    <a:pt x="199" y="1071"/>
                    <a:pt x="178" y="1089"/>
                    <a:pt x="175" y="1113"/>
                  </a:cubicBezTo>
                  <a:cubicBezTo>
                    <a:pt x="172" y="1138"/>
                    <a:pt x="190" y="1161"/>
                    <a:pt x="214" y="1163"/>
                  </a:cubicBezTo>
                  <a:cubicBezTo>
                    <a:pt x="398" y="1184"/>
                    <a:pt x="569" y="1150"/>
                    <a:pt x="711" y="1085"/>
                  </a:cubicBezTo>
                  <a:cubicBezTo>
                    <a:pt x="877" y="1009"/>
                    <a:pt x="1005" y="891"/>
                    <a:pt x="1073" y="770"/>
                  </a:cubicBezTo>
                  <a:cubicBezTo>
                    <a:pt x="1076" y="766"/>
                    <a:pt x="1078" y="761"/>
                    <a:pt x="1080" y="755"/>
                  </a:cubicBezTo>
                  <a:cubicBezTo>
                    <a:pt x="1085" y="731"/>
                    <a:pt x="1069" y="707"/>
                    <a:pt x="1045" y="702"/>
                  </a:cubicBezTo>
                  <a:cubicBezTo>
                    <a:pt x="952" y="683"/>
                    <a:pt x="856" y="581"/>
                    <a:pt x="743" y="461"/>
                  </a:cubicBezTo>
                  <a:cubicBezTo>
                    <a:pt x="645" y="356"/>
                    <a:pt x="534" y="239"/>
                    <a:pt x="395" y="144"/>
                  </a:cubicBezTo>
                  <a:cubicBezTo>
                    <a:pt x="336" y="103"/>
                    <a:pt x="276" y="73"/>
                    <a:pt x="220" y="50"/>
                  </a:cubicBezTo>
                  <a:cubicBezTo>
                    <a:pt x="163" y="28"/>
                    <a:pt x="108" y="13"/>
                    <a:pt x="57" y="4"/>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0" name="Google Shape;370;p35"/>
            <p:cNvSpPr/>
            <p:nvPr/>
          </p:nvSpPr>
          <p:spPr>
            <a:xfrm>
              <a:off x="1274257" y="3905409"/>
              <a:ext cx="78697" cy="116512"/>
            </a:xfrm>
            <a:custGeom>
              <a:rect b="b" l="l" r="r" t="t"/>
              <a:pathLst>
                <a:path extrusionOk="0" h="1596" w="1078">
                  <a:moveTo>
                    <a:pt x="77" y="15"/>
                  </a:moveTo>
                  <a:cubicBezTo>
                    <a:pt x="57" y="1"/>
                    <a:pt x="29" y="5"/>
                    <a:pt x="15" y="25"/>
                  </a:cubicBezTo>
                  <a:cubicBezTo>
                    <a:pt x="0" y="46"/>
                    <a:pt x="5" y="74"/>
                    <a:pt x="25" y="88"/>
                  </a:cubicBezTo>
                  <a:cubicBezTo>
                    <a:pt x="152" y="179"/>
                    <a:pt x="271" y="299"/>
                    <a:pt x="390" y="421"/>
                  </a:cubicBezTo>
                  <a:cubicBezTo>
                    <a:pt x="571" y="606"/>
                    <a:pt x="754" y="792"/>
                    <a:pt x="977" y="885"/>
                  </a:cubicBezTo>
                  <a:cubicBezTo>
                    <a:pt x="948" y="1003"/>
                    <a:pt x="883" y="1138"/>
                    <a:pt x="782" y="1255"/>
                  </a:cubicBezTo>
                  <a:cubicBezTo>
                    <a:pt x="690" y="1361"/>
                    <a:pt x="569" y="1453"/>
                    <a:pt x="419" y="1503"/>
                  </a:cubicBezTo>
                  <a:cubicBezTo>
                    <a:pt x="396" y="1511"/>
                    <a:pt x="383" y="1537"/>
                    <a:pt x="391" y="1560"/>
                  </a:cubicBezTo>
                  <a:cubicBezTo>
                    <a:pt x="399" y="1583"/>
                    <a:pt x="425" y="1596"/>
                    <a:pt x="448" y="1588"/>
                  </a:cubicBezTo>
                  <a:cubicBezTo>
                    <a:pt x="614" y="1532"/>
                    <a:pt x="748" y="1431"/>
                    <a:pt x="850" y="1314"/>
                  </a:cubicBezTo>
                  <a:cubicBezTo>
                    <a:pt x="972" y="1172"/>
                    <a:pt x="1047" y="1007"/>
                    <a:pt x="1073" y="866"/>
                  </a:cubicBezTo>
                  <a:cubicBezTo>
                    <a:pt x="1078" y="845"/>
                    <a:pt x="1065" y="823"/>
                    <a:pt x="1044" y="815"/>
                  </a:cubicBezTo>
                  <a:cubicBezTo>
                    <a:pt x="823" y="735"/>
                    <a:pt x="638" y="545"/>
                    <a:pt x="453" y="358"/>
                  </a:cubicBezTo>
                  <a:cubicBezTo>
                    <a:pt x="332" y="234"/>
                    <a:pt x="211" y="110"/>
                    <a:pt x="77" y="15"/>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71" name="Google Shape;371;p35"/>
          <p:cNvGrpSpPr/>
          <p:nvPr/>
        </p:nvGrpSpPr>
        <p:grpSpPr>
          <a:xfrm>
            <a:off x="158433" y="4468594"/>
            <a:ext cx="1523432" cy="572705"/>
            <a:chOff x="2881584" y="2807119"/>
            <a:chExt cx="317534" cy="119361"/>
          </a:xfrm>
        </p:grpSpPr>
        <p:sp>
          <p:nvSpPr>
            <p:cNvPr id="372" name="Google Shape;372;p35"/>
            <p:cNvSpPr/>
            <p:nvPr/>
          </p:nvSpPr>
          <p:spPr>
            <a:xfrm>
              <a:off x="2885537" y="2807119"/>
              <a:ext cx="312500" cy="116026"/>
            </a:xfrm>
            <a:custGeom>
              <a:rect b="b" l="l" r="r" t="t"/>
              <a:pathLst>
                <a:path extrusionOk="0" h="3757" w="10119">
                  <a:moveTo>
                    <a:pt x="1" y="2733"/>
                  </a:moveTo>
                  <a:cubicBezTo>
                    <a:pt x="1416" y="2751"/>
                    <a:pt x="2029" y="2819"/>
                    <a:pt x="2029" y="2819"/>
                  </a:cubicBezTo>
                  <a:cubicBezTo>
                    <a:pt x="2029" y="2819"/>
                    <a:pt x="1825" y="3723"/>
                    <a:pt x="2933" y="3739"/>
                  </a:cubicBezTo>
                  <a:cubicBezTo>
                    <a:pt x="4042" y="3757"/>
                    <a:pt x="4076" y="3006"/>
                    <a:pt x="4076" y="3006"/>
                  </a:cubicBezTo>
                  <a:cubicBezTo>
                    <a:pt x="4076" y="3006"/>
                    <a:pt x="4416" y="3364"/>
                    <a:pt x="4894" y="3261"/>
                  </a:cubicBezTo>
                  <a:cubicBezTo>
                    <a:pt x="5372" y="3159"/>
                    <a:pt x="5406" y="2751"/>
                    <a:pt x="5406" y="2751"/>
                  </a:cubicBezTo>
                  <a:lnTo>
                    <a:pt x="10034" y="2751"/>
                  </a:lnTo>
                  <a:cubicBezTo>
                    <a:pt x="10119" y="2751"/>
                    <a:pt x="9396" y="2680"/>
                    <a:pt x="9264" y="2592"/>
                  </a:cubicBezTo>
                  <a:cubicBezTo>
                    <a:pt x="9130" y="2502"/>
                    <a:pt x="9047" y="2394"/>
                    <a:pt x="8833" y="2360"/>
                  </a:cubicBezTo>
                  <a:cubicBezTo>
                    <a:pt x="8539" y="2314"/>
                    <a:pt x="8086" y="2456"/>
                    <a:pt x="7841" y="2382"/>
                  </a:cubicBezTo>
                  <a:cubicBezTo>
                    <a:pt x="7301" y="2220"/>
                    <a:pt x="7427" y="1523"/>
                    <a:pt x="6240" y="1864"/>
                  </a:cubicBezTo>
                  <a:cubicBezTo>
                    <a:pt x="6240" y="1864"/>
                    <a:pt x="6700" y="892"/>
                    <a:pt x="6122" y="739"/>
                  </a:cubicBezTo>
                  <a:cubicBezTo>
                    <a:pt x="5542" y="585"/>
                    <a:pt x="5082" y="1216"/>
                    <a:pt x="5082" y="1216"/>
                  </a:cubicBezTo>
                  <a:cubicBezTo>
                    <a:pt x="5082" y="1216"/>
                    <a:pt x="5286" y="312"/>
                    <a:pt x="4195" y="278"/>
                  </a:cubicBezTo>
                  <a:cubicBezTo>
                    <a:pt x="3104" y="244"/>
                    <a:pt x="3479" y="1182"/>
                    <a:pt x="3479" y="1182"/>
                  </a:cubicBezTo>
                  <a:cubicBezTo>
                    <a:pt x="2887" y="0"/>
                    <a:pt x="1269" y="1018"/>
                    <a:pt x="2217" y="2290"/>
                  </a:cubicBezTo>
                  <a:cubicBezTo>
                    <a:pt x="2217" y="2290"/>
                    <a:pt x="1393" y="1739"/>
                    <a:pt x="756" y="2504"/>
                  </a:cubicBezTo>
                  <a:cubicBezTo>
                    <a:pt x="595" y="2697"/>
                    <a:pt x="269" y="2328"/>
                    <a:pt x="1" y="2733"/>
                  </a:cubicBez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3" name="Google Shape;373;p35"/>
            <p:cNvSpPr/>
            <p:nvPr/>
          </p:nvSpPr>
          <p:spPr>
            <a:xfrm>
              <a:off x="2881584" y="2811566"/>
              <a:ext cx="317534" cy="114914"/>
            </a:xfrm>
            <a:custGeom>
              <a:rect b="b" l="l" r="r" t="t"/>
              <a:pathLst>
                <a:path extrusionOk="0" h="3721" w="10282">
                  <a:moveTo>
                    <a:pt x="2031" y="2776"/>
                  </a:moveTo>
                  <a:cubicBezTo>
                    <a:pt x="1797" y="2756"/>
                    <a:pt x="1192" y="2715"/>
                    <a:pt x="134" y="2702"/>
                  </a:cubicBezTo>
                  <a:cubicBezTo>
                    <a:pt x="111" y="2703"/>
                    <a:pt x="88" y="2697"/>
                    <a:pt x="67" y="2683"/>
                  </a:cubicBezTo>
                  <a:cubicBezTo>
                    <a:pt x="15" y="2649"/>
                    <a:pt x="1" y="2579"/>
                    <a:pt x="35" y="2527"/>
                  </a:cubicBezTo>
                  <a:cubicBezTo>
                    <a:pt x="233" y="2228"/>
                    <a:pt x="450" y="2264"/>
                    <a:pt x="636" y="2295"/>
                  </a:cubicBezTo>
                  <a:cubicBezTo>
                    <a:pt x="709" y="2307"/>
                    <a:pt x="773" y="2318"/>
                    <a:pt x="798" y="2289"/>
                  </a:cubicBezTo>
                  <a:cubicBezTo>
                    <a:pt x="1229" y="1770"/>
                    <a:pt x="1736" y="1799"/>
                    <a:pt x="2065" y="1899"/>
                  </a:cubicBezTo>
                  <a:cubicBezTo>
                    <a:pt x="1890" y="1521"/>
                    <a:pt x="1914" y="1177"/>
                    <a:pt x="2050" y="913"/>
                  </a:cubicBezTo>
                  <a:cubicBezTo>
                    <a:pt x="2127" y="762"/>
                    <a:pt x="2243" y="637"/>
                    <a:pt x="2378" y="550"/>
                  </a:cubicBezTo>
                  <a:cubicBezTo>
                    <a:pt x="2514" y="461"/>
                    <a:pt x="2671" y="409"/>
                    <a:pt x="2833" y="403"/>
                  </a:cubicBezTo>
                  <a:cubicBezTo>
                    <a:pt x="3038" y="396"/>
                    <a:pt x="3249" y="461"/>
                    <a:pt x="3430" y="619"/>
                  </a:cubicBezTo>
                  <a:cubicBezTo>
                    <a:pt x="3449" y="324"/>
                    <a:pt x="3628" y="0"/>
                    <a:pt x="4326" y="22"/>
                  </a:cubicBezTo>
                  <a:cubicBezTo>
                    <a:pt x="5106" y="47"/>
                    <a:pt x="5296" y="471"/>
                    <a:pt x="5331" y="779"/>
                  </a:cubicBezTo>
                  <a:cubicBezTo>
                    <a:pt x="5538" y="595"/>
                    <a:pt x="5880" y="380"/>
                    <a:pt x="6277" y="486"/>
                  </a:cubicBezTo>
                  <a:cubicBezTo>
                    <a:pt x="6793" y="622"/>
                    <a:pt x="6664" y="1230"/>
                    <a:pt x="6553" y="1557"/>
                  </a:cubicBezTo>
                  <a:cubicBezTo>
                    <a:pt x="7232" y="1413"/>
                    <a:pt x="7444" y="1645"/>
                    <a:pt x="7656" y="1875"/>
                  </a:cubicBezTo>
                  <a:cubicBezTo>
                    <a:pt x="7752" y="1980"/>
                    <a:pt x="7848" y="2084"/>
                    <a:pt x="8001" y="2130"/>
                  </a:cubicBezTo>
                  <a:cubicBezTo>
                    <a:pt x="8109" y="2162"/>
                    <a:pt x="8287" y="2142"/>
                    <a:pt x="8468" y="2122"/>
                  </a:cubicBezTo>
                  <a:cubicBezTo>
                    <a:pt x="8645" y="2102"/>
                    <a:pt x="8824" y="2082"/>
                    <a:pt x="8978" y="2106"/>
                  </a:cubicBezTo>
                  <a:cubicBezTo>
                    <a:pt x="9168" y="2135"/>
                    <a:pt x="9266" y="2211"/>
                    <a:pt x="9368" y="2291"/>
                  </a:cubicBezTo>
                  <a:cubicBezTo>
                    <a:pt x="9396" y="2312"/>
                    <a:pt x="9425" y="2334"/>
                    <a:pt x="9455" y="2354"/>
                  </a:cubicBezTo>
                  <a:cubicBezTo>
                    <a:pt x="9526" y="2402"/>
                    <a:pt x="9901" y="2454"/>
                    <a:pt x="10081" y="2478"/>
                  </a:cubicBezTo>
                  <a:cubicBezTo>
                    <a:pt x="10203" y="2495"/>
                    <a:pt x="10282" y="2505"/>
                    <a:pt x="10282" y="2606"/>
                  </a:cubicBezTo>
                  <a:cubicBezTo>
                    <a:pt x="10282" y="2681"/>
                    <a:pt x="10243" y="2719"/>
                    <a:pt x="10162" y="2719"/>
                  </a:cubicBezTo>
                  <a:lnTo>
                    <a:pt x="5624" y="2719"/>
                  </a:lnTo>
                  <a:cubicBezTo>
                    <a:pt x="5578" y="2870"/>
                    <a:pt x="5443" y="3143"/>
                    <a:pt x="5045" y="3228"/>
                  </a:cubicBezTo>
                  <a:cubicBezTo>
                    <a:pt x="4708" y="3300"/>
                    <a:pt x="4431" y="3169"/>
                    <a:pt x="4272" y="3062"/>
                  </a:cubicBezTo>
                  <a:cubicBezTo>
                    <a:pt x="4181" y="3313"/>
                    <a:pt x="3903" y="3721"/>
                    <a:pt x="3060" y="3708"/>
                  </a:cubicBezTo>
                  <a:cubicBezTo>
                    <a:pt x="2081" y="3692"/>
                    <a:pt x="2015" y="3052"/>
                    <a:pt x="2031" y="2776"/>
                  </a:cubicBezTo>
                  <a:close/>
                  <a:moveTo>
                    <a:pt x="904" y="2493"/>
                  </a:moveTo>
                  <a:cubicBezTo>
                    <a:pt x="1778" y="2519"/>
                    <a:pt x="2169" y="2562"/>
                    <a:pt x="2169" y="2563"/>
                  </a:cubicBezTo>
                  <a:cubicBezTo>
                    <a:pt x="2231" y="2569"/>
                    <a:pt x="2276" y="2624"/>
                    <a:pt x="2270" y="2686"/>
                  </a:cubicBezTo>
                  <a:cubicBezTo>
                    <a:pt x="2269" y="2691"/>
                    <a:pt x="2268" y="2694"/>
                    <a:pt x="2268" y="2698"/>
                  </a:cubicBezTo>
                  <a:lnTo>
                    <a:pt x="2268" y="2698"/>
                  </a:lnTo>
                  <a:cubicBezTo>
                    <a:pt x="2267" y="2700"/>
                    <a:pt x="2093" y="3468"/>
                    <a:pt x="3063" y="3482"/>
                  </a:cubicBezTo>
                  <a:cubicBezTo>
                    <a:pt x="4062" y="3498"/>
                    <a:pt x="4091" y="2857"/>
                    <a:pt x="4091" y="2856"/>
                  </a:cubicBezTo>
                  <a:cubicBezTo>
                    <a:pt x="4095" y="2794"/>
                    <a:pt x="4148" y="2746"/>
                    <a:pt x="4210" y="2750"/>
                  </a:cubicBezTo>
                  <a:cubicBezTo>
                    <a:pt x="4240" y="2752"/>
                    <a:pt x="4268" y="2766"/>
                    <a:pt x="4286" y="2786"/>
                  </a:cubicBezTo>
                  <a:cubicBezTo>
                    <a:pt x="4314" y="2814"/>
                    <a:pt x="4603" y="3092"/>
                    <a:pt x="4998" y="3007"/>
                  </a:cubicBezTo>
                  <a:cubicBezTo>
                    <a:pt x="5394" y="2923"/>
                    <a:pt x="5421" y="2597"/>
                    <a:pt x="5421" y="2595"/>
                  </a:cubicBezTo>
                  <a:cubicBezTo>
                    <a:pt x="5427" y="2538"/>
                    <a:pt x="5476" y="2494"/>
                    <a:pt x="5533" y="2494"/>
                  </a:cubicBezTo>
                  <a:lnTo>
                    <a:pt x="5533" y="2493"/>
                  </a:lnTo>
                  <a:lnTo>
                    <a:pt x="9264" y="2493"/>
                  </a:lnTo>
                  <a:cubicBezTo>
                    <a:pt x="9252" y="2485"/>
                    <a:pt x="9242" y="2477"/>
                    <a:pt x="9231" y="2469"/>
                  </a:cubicBezTo>
                  <a:cubicBezTo>
                    <a:pt x="9152" y="2407"/>
                    <a:pt x="9076" y="2348"/>
                    <a:pt x="8944" y="2327"/>
                  </a:cubicBezTo>
                  <a:cubicBezTo>
                    <a:pt x="8822" y="2308"/>
                    <a:pt x="8656" y="2327"/>
                    <a:pt x="8493" y="2346"/>
                  </a:cubicBezTo>
                  <a:cubicBezTo>
                    <a:pt x="8288" y="2369"/>
                    <a:pt x="8088" y="2392"/>
                    <a:pt x="7937" y="2346"/>
                  </a:cubicBezTo>
                  <a:cubicBezTo>
                    <a:pt x="7724" y="2282"/>
                    <a:pt x="7608" y="2154"/>
                    <a:pt x="7490" y="2027"/>
                  </a:cubicBezTo>
                  <a:cubicBezTo>
                    <a:pt x="7305" y="1825"/>
                    <a:pt x="7118" y="1622"/>
                    <a:pt x="6400" y="1828"/>
                  </a:cubicBezTo>
                  <a:cubicBezTo>
                    <a:pt x="6339" y="1845"/>
                    <a:pt x="6277" y="1810"/>
                    <a:pt x="6260" y="1751"/>
                  </a:cubicBezTo>
                  <a:cubicBezTo>
                    <a:pt x="6252" y="1724"/>
                    <a:pt x="6256" y="1696"/>
                    <a:pt x="6266" y="1672"/>
                  </a:cubicBezTo>
                  <a:lnTo>
                    <a:pt x="6266" y="1672"/>
                  </a:lnTo>
                  <a:cubicBezTo>
                    <a:pt x="6267" y="1670"/>
                    <a:pt x="6669" y="822"/>
                    <a:pt x="6221" y="703"/>
                  </a:cubicBezTo>
                  <a:cubicBezTo>
                    <a:pt x="5715" y="570"/>
                    <a:pt x="5300" y="1137"/>
                    <a:pt x="5300" y="1139"/>
                  </a:cubicBezTo>
                  <a:cubicBezTo>
                    <a:pt x="5263" y="1189"/>
                    <a:pt x="5192" y="1199"/>
                    <a:pt x="5142" y="1163"/>
                  </a:cubicBezTo>
                  <a:cubicBezTo>
                    <a:pt x="5106" y="1135"/>
                    <a:pt x="5090" y="1090"/>
                    <a:pt x="5100" y="1049"/>
                  </a:cubicBezTo>
                  <a:lnTo>
                    <a:pt x="5099" y="1049"/>
                  </a:lnTo>
                  <a:cubicBezTo>
                    <a:pt x="5100" y="1046"/>
                    <a:pt x="5274" y="276"/>
                    <a:pt x="4320" y="247"/>
                  </a:cubicBezTo>
                  <a:cubicBezTo>
                    <a:pt x="3400" y="218"/>
                    <a:pt x="3710" y="995"/>
                    <a:pt x="3711" y="998"/>
                  </a:cubicBezTo>
                  <a:cubicBezTo>
                    <a:pt x="3734" y="1055"/>
                    <a:pt x="3705" y="1121"/>
                    <a:pt x="3648" y="1142"/>
                  </a:cubicBezTo>
                  <a:cubicBezTo>
                    <a:pt x="3592" y="1164"/>
                    <a:pt x="3529" y="1138"/>
                    <a:pt x="3504" y="1084"/>
                  </a:cubicBezTo>
                  <a:cubicBezTo>
                    <a:pt x="3337" y="752"/>
                    <a:pt x="3082" y="619"/>
                    <a:pt x="2841" y="628"/>
                  </a:cubicBezTo>
                  <a:cubicBezTo>
                    <a:pt x="2720" y="633"/>
                    <a:pt x="2603" y="671"/>
                    <a:pt x="2501" y="737"/>
                  </a:cubicBezTo>
                  <a:cubicBezTo>
                    <a:pt x="2397" y="805"/>
                    <a:pt x="2310" y="900"/>
                    <a:pt x="2250" y="1016"/>
                  </a:cubicBezTo>
                  <a:cubicBezTo>
                    <a:pt x="2113" y="1282"/>
                    <a:pt x="2125" y="1662"/>
                    <a:pt x="2436" y="2078"/>
                  </a:cubicBezTo>
                  <a:cubicBezTo>
                    <a:pt x="2472" y="2128"/>
                    <a:pt x="2463" y="2199"/>
                    <a:pt x="2412" y="2237"/>
                  </a:cubicBezTo>
                  <a:cubicBezTo>
                    <a:pt x="2373" y="2266"/>
                    <a:pt x="2320" y="2265"/>
                    <a:pt x="2281" y="2238"/>
                  </a:cubicBezTo>
                  <a:cubicBezTo>
                    <a:pt x="2231" y="2207"/>
                    <a:pt x="1522" y="1768"/>
                    <a:pt x="971" y="2432"/>
                  </a:cubicBezTo>
                  <a:cubicBezTo>
                    <a:pt x="949" y="2458"/>
                    <a:pt x="927" y="2477"/>
                    <a:pt x="904" y="2493"/>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4" name="Google Shape;374;p35"/>
            <p:cNvSpPr/>
            <p:nvPr/>
          </p:nvSpPr>
          <p:spPr>
            <a:xfrm>
              <a:off x="2909501" y="2861626"/>
              <a:ext cx="258178" cy="57997"/>
            </a:xfrm>
            <a:custGeom>
              <a:rect b="b" l="l" r="r" t="t"/>
              <a:pathLst>
                <a:path extrusionOk="0" h="1878" w="8360">
                  <a:moveTo>
                    <a:pt x="5428" y="205"/>
                  </a:moveTo>
                  <a:cubicBezTo>
                    <a:pt x="5340" y="325"/>
                    <a:pt x="5215" y="457"/>
                    <a:pt x="5055" y="517"/>
                  </a:cubicBezTo>
                  <a:cubicBezTo>
                    <a:pt x="4732" y="636"/>
                    <a:pt x="4305" y="278"/>
                    <a:pt x="4305" y="278"/>
                  </a:cubicBezTo>
                  <a:cubicBezTo>
                    <a:pt x="4305" y="278"/>
                    <a:pt x="4348" y="696"/>
                    <a:pt x="3802" y="823"/>
                  </a:cubicBezTo>
                  <a:cubicBezTo>
                    <a:pt x="3382" y="922"/>
                    <a:pt x="3169" y="540"/>
                    <a:pt x="3094" y="359"/>
                  </a:cubicBezTo>
                  <a:cubicBezTo>
                    <a:pt x="3071" y="306"/>
                    <a:pt x="3061" y="269"/>
                    <a:pt x="3061" y="269"/>
                  </a:cubicBezTo>
                  <a:lnTo>
                    <a:pt x="2986" y="423"/>
                  </a:lnTo>
                  <a:cubicBezTo>
                    <a:pt x="2976" y="445"/>
                    <a:pt x="2964" y="471"/>
                    <a:pt x="2950" y="499"/>
                  </a:cubicBezTo>
                  <a:cubicBezTo>
                    <a:pt x="2839" y="730"/>
                    <a:pt x="2609" y="900"/>
                    <a:pt x="2259" y="900"/>
                  </a:cubicBezTo>
                  <a:lnTo>
                    <a:pt x="2252" y="900"/>
                  </a:lnTo>
                  <a:cubicBezTo>
                    <a:pt x="1971" y="898"/>
                    <a:pt x="1679" y="825"/>
                    <a:pt x="1512" y="613"/>
                  </a:cubicBezTo>
                  <a:cubicBezTo>
                    <a:pt x="1511" y="614"/>
                    <a:pt x="1510" y="615"/>
                    <a:pt x="1508" y="616"/>
                  </a:cubicBezTo>
                  <a:cubicBezTo>
                    <a:pt x="1469" y="645"/>
                    <a:pt x="1416" y="644"/>
                    <a:pt x="1377" y="617"/>
                  </a:cubicBezTo>
                  <a:cubicBezTo>
                    <a:pt x="1327" y="586"/>
                    <a:pt x="618" y="147"/>
                    <a:pt x="67" y="811"/>
                  </a:cubicBezTo>
                  <a:cubicBezTo>
                    <a:pt x="45" y="837"/>
                    <a:pt x="23" y="856"/>
                    <a:pt x="0" y="872"/>
                  </a:cubicBezTo>
                  <a:cubicBezTo>
                    <a:pt x="874" y="898"/>
                    <a:pt x="1265" y="941"/>
                    <a:pt x="1265" y="942"/>
                  </a:cubicBezTo>
                  <a:cubicBezTo>
                    <a:pt x="1327" y="948"/>
                    <a:pt x="1372" y="1003"/>
                    <a:pt x="1366" y="1065"/>
                  </a:cubicBezTo>
                  <a:cubicBezTo>
                    <a:pt x="1365" y="1070"/>
                    <a:pt x="1364" y="1073"/>
                    <a:pt x="1364" y="1077"/>
                  </a:cubicBezTo>
                  <a:lnTo>
                    <a:pt x="1364" y="1077"/>
                  </a:lnTo>
                  <a:cubicBezTo>
                    <a:pt x="1363" y="1078"/>
                    <a:pt x="1306" y="1330"/>
                    <a:pt x="1439" y="1548"/>
                  </a:cubicBezTo>
                  <a:cubicBezTo>
                    <a:pt x="1539" y="1711"/>
                    <a:pt x="1744" y="1855"/>
                    <a:pt x="2159" y="1861"/>
                  </a:cubicBezTo>
                  <a:cubicBezTo>
                    <a:pt x="3158" y="1877"/>
                    <a:pt x="3187" y="1236"/>
                    <a:pt x="3187" y="1235"/>
                  </a:cubicBezTo>
                  <a:cubicBezTo>
                    <a:pt x="3191" y="1173"/>
                    <a:pt x="3244" y="1125"/>
                    <a:pt x="3306" y="1129"/>
                  </a:cubicBezTo>
                  <a:cubicBezTo>
                    <a:pt x="3336" y="1131"/>
                    <a:pt x="3364" y="1145"/>
                    <a:pt x="3382" y="1165"/>
                  </a:cubicBezTo>
                  <a:cubicBezTo>
                    <a:pt x="3410" y="1193"/>
                    <a:pt x="3699" y="1471"/>
                    <a:pt x="4094" y="1386"/>
                  </a:cubicBezTo>
                  <a:cubicBezTo>
                    <a:pt x="4490" y="1302"/>
                    <a:pt x="4517" y="976"/>
                    <a:pt x="4517" y="974"/>
                  </a:cubicBezTo>
                  <a:cubicBezTo>
                    <a:pt x="4523" y="917"/>
                    <a:pt x="4572" y="873"/>
                    <a:pt x="4629" y="873"/>
                  </a:cubicBezTo>
                  <a:lnTo>
                    <a:pt x="4629" y="872"/>
                  </a:lnTo>
                  <a:lnTo>
                    <a:pt x="8360" y="872"/>
                  </a:lnTo>
                  <a:cubicBezTo>
                    <a:pt x="8348" y="864"/>
                    <a:pt x="8338" y="856"/>
                    <a:pt x="8327" y="848"/>
                  </a:cubicBezTo>
                  <a:cubicBezTo>
                    <a:pt x="8248" y="786"/>
                    <a:pt x="8172" y="727"/>
                    <a:pt x="8040" y="706"/>
                  </a:cubicBezTo>
                  <a:cubicBezTo>
                    <a:pt x="7918" y="687"/>
                    <a:pt x="7752" y="706"/>
                    <a:pt x="7589" y="725"/>
                  </a:cubicBezTo>
                  <a:cubicBezTo>
                    <a:pt x="7384" y="748"/>
                    <a:pt x="7184" y="771"/>
                    <a:pt x="7033" y="725"/>
                  </a:cubicBezTo>
                  <a:cubicBezTo>
                    <a:pt x="6820" y="661"/>
                    <a:pt x="6704" y="533"/>
                    <a:pt x="6586" y="406"/>
                  </a:cubicBezTo>
                  <a:cubicBezTo>
                    <a:pt x="6400" y="204"/>
                    <a:pt x="6214" y="1"/>
                    <a:pt x="5496" y="207"/>
                  </a:cubicBezTo>
                  <a:cubicBezTo>
                    <a:pt x="5472" y="214"/>
                    <a:pt x="5449" y="213"/>
                    <a:pt x="5428" y="205"/>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5" name="Google Shape;375;p35"/>
            <p:cNvSpPr/>
            <p:nvPr/>
          </p:nvSpPr>
          <p:spPr>
            <a:xfrm>
              <a:off x="2952242" y="2838217"/>
              <a:ext cx="10531" cy="31685"/>
            </a:xfrm>
            <a:custGeom>
              <a:rect b="b" l="l" r="r" t="t"/>
              <a:pathLst>
                <a:path extrusionOk="0" h="1026" w="341">
                  <a:moveTo>
                    <a:pt x="197" y="252"/>
                  </a:moveTo>
                  <a:cubicBezTo>
                    <a:pt x="156" y="322"/>
                    <a:pt x="141" y="389"/>
                    <a:pt x="130" y="469"/>
                  </a:cubicBezTo>
                  <a:cubicBezTo>
                    <a:pt x="119" y="570"/>
                    <a:pt x="123" y="654"/>
                    <a:pt x="145" y="754"/>
                  </a:cubicBezTo>
                  <a:cubicBezTo>
                    <a:pt x="173" y="862"/>
                    <a:pt x="197" y="906"/>
                    <a:pt x="260" y="995"/>
                  </a:cubicBezTo>
                  <a:cubicBezTo>
                    <a:pt x="260" y="995"/>
                    <a:pt x="262" y="996"/>
                    <a:pt x="262" y="997"/>
                  </a:cubicBezTo>
                  <a:cubicBezTo>
                    <a:pt x="264" y="1002"/>
                    <a:pt x="272" y="1016"/>
                    <a:pt x="266" y="1022"/>
                  </a:cubicBezTo>
                  <a:cubicBezTo>
                    <a:pt x="262" y="1026"/>
                    <a:pt x="246" y="1017"/>
                    <a:pt x="243" y="1014"/>
                  </a:cubicBezTo>
                  <a:cubicBezTo>
                    <a:pt x="243" y="1015"/>
                    <a:pt x="244" y="1016"/>
                    <a:pt x="245" y="1016"/>
                  </a:cubicBezTo>
                  <a:cubicBezTo>
                    <a:pt x="149" y="974"/>
                    <a:pt x="93" y="874"/>
                    <a:pt x="55" y="782"/>
                  </a:cubicBezTo>
                  <a:cubicBezTo>
                    <a:pt x="14" y="672"/>
                    <a:pt x="0" y="576"/>
                    <a:pt x="5" y="459"/>
                  </a:cubicBezTo>
                  <a:cubicBezTo>
                    <a:pt x="11" y="357"/>
                    <a:pt x="28" y="273"/>
                    <a:pt x="79" y="183"/>
                  </a:cubicBezTo>
                  <a:cubicBezTo>
                    <a:pt x="82" y="176"/>
                    <a:pt x="87" y="170"/>
                    <a:pt x="91" y="164"/>
                  </a:cubicBezTo>
                  <a:cubicBezTo>
                    <a:pt x="121" y="121"/>
                    <a:pt x="149" y="90"/>
                    <a:pt x="196" y="64"/>
                  </a:cubicBezTo>
                  <a:cubicBezTo>
                    <a:pt x="262" y="33"/>
                    <a:pt x="340" y="1"/>
                    <a:pt x="334" y="85"/>
                  </a:cubicBezTo>
                  <a:cubicBezTo>
                    <a:pt x="341" y="152"/>
                    <a:pt x="335" y="126"/>
                    <a:pt x="263" y="175"/>
                  </a:cubicBezTo>
                  <a:cubicBezTo>
                    <a:pt x="239" y="194"/>
                    <a:pt x="222" y="213"/>
                    <a:pt x="204" y="239"/>
                  </a:cubicBezTo>
                  <a:cubicBezTo>
                    <a:pt x="203" y="240"/>
                    <a:pt x="197" y="250"/>
                    <a:pt x="197" y="252"/>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6" name="Google Shape;376;p35"/>
            <p:cNvSpPr/>
            <p:nvPr/>
          </p:nvSpPr>
          <p:spPr>
            <a:xfrm>
              <a:off x="3000078" y="2823486"/>
              <a:ext cx="17881" cy="17109"/>
            </a:xfrm>
            <a:custGeom>
              <a:rect b="b" l="l" r="r" t="t"/>
              <a:pathLst>
                <a:path extrusionOk="0" h="554" w="579">
                  <a:moveTo>
                    <a:pt x="23" y="323"/>
                  </a:moveTo>
                  <a:cubicBezTo>
                    <a:pt x="25" y="312"/>
                    <a:pt x="29" y="301"/>
                    <a:pt x="32" y="289"/>
                  </a:cubicBezTo>
                  <a:cubicBezTo>
                    <a:pt x="61" y="214"/>
                    <a:pt x="101" y="169"/>
                    <a:pt x="168" y="124"/>
                  </a:cubicBezTo>
                  <a:cubicBezTo>
                    <a:pt x="246" y="81"/>
                    <a:pt x="537" y="0"/>
                    <a:pt x="579" y="76"/>
                  </a:cubicBezTo>
                  <a:cubicBezTo>
                    <a:pt x="571" y="91"/>
                    <a:pt x="334" y="154"/>
                    <a:pt x="239" y="225"/>
                  </a:cubicBezTo>
                  <a:cubicBezTo>
                    <a:pt x="201" y="256"/>
                    <a:pt x="177" y="286"/>
                    <a:pt x="162" y="333"/>
                  </a:cubicBezTo>
                  <a:cubicBezTo>
                    <a:pt x="161" y="334"/>
                    <a:pt x="156" y="350"/>
                    <a:pt x="155" y="353"/>
                  </a:cubicBezTo>
                  <a:cubicBezTo>
                    <a:pt x="138" y="466"/>
                    <a:pt x="182" y="495"/>
                    <a:pt x="105" y="510"/>
                  </a:cubicBezTo>
                  <a:cubicBezTo>
                    <a:pt x="0" y="553"/>
                    <a:pt x="14" y="390"/>
                    <a:pt x="23" y="323"/>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7" name="Google Shape;377;p35"/>
            <p:cNvSpPr/>
            <p:nvPr/>
          </p:nvSpPr>
          <p:spPr>
            <a:xfrm>
              <a:off x="2968578" y="2890438"/>
              <a:ext cx="35206" cy="23162"/>
            </a:xfrm>
            <a:custGeom>
              <a:rect b="b" l="l" r="r" t="t"/>
              <a:pathLst>
                <a:path extrusionOk="0" h="750" w="1140">
                  <a:moveTo>
                    <a:pt x="375" y="611"/>
                  </a:moveTo>
                  <a:cubicBezTo>
                    <a:pt x="483" y="599"/>
                    <a:pt x="569" y="577"/>
                    <a:pt x="670" y="536"/>
                  </a:cubicBezTo>
                  <a:cubicBezTo>
                    <a:pt x="779" y="487"/>
                    <a:pt x="860" y="435"/>
                    <a:pt x="944" y="349"/>
                  </a:cubicBezTo>
                  <a:cubicBezTo>
                    <a:pt x="1030" y="252"/>
                    <a:pt x="1065" y="176"/>
                    <a:pt x="1091" y="50"/>
                  </a:cubicBezTo>
                  <a:cubicBezTo>
                    <a:pt x="1094" y="42"/>
                    <a:pt x="1107" y="0"/>
                    <a:pt x="1118" y="2"/>
                  </a:cubicBezTo>
                  <a:lnTo>
                    <a:pt x="1126" y="51"/>
                  </a:lnTo>
                  <a:cubicBezTo>
                    <a:pt x="1140" y="189"/>
                    <a:pt x="1097" y="298"/>
                    <a:pt x="1019" y="410"/>
                  </a:cubicBezTo>
                  <a:cubicBezTo>
                    <a:pt x="935" y="520"/>
                    <a:pt x="845" y="586"/>
                    <a:pt x="722" y="649"/>
                  </a:cubicBezTo>
                  <a:cubicBezTo>
                    <a:pt x="610" y="703"/>
                    <a:pt x="512" y="733"/>
                    <a:pt x="388" y="746"/>
                  </a:cubicBezTo>
                  <a:cubicBezTo>
                    <a:pt x="380" y="747"/>
                    <a:pt x="371" y="748"/>
                    <a:pt x="363" y="748"/>
                  </a:cubicBezTo>
                  <a:cubicBezTo>
                    <a:pt x="315" y="749"/>
                    <a:pt x="0" y="749"/>
                    <a:pt x="75" y="638"/>
                  </a:cubicBezTo>
                  <a:cubicBezTo>
                    <a:pt x="107" y="558"/>
                    <a:pt x="201" y="616"/>
                    <a:pt x="354" y="612"/>
                  </a:cubicBezTo>
                  <a:cubicBezTo>
                    <a:pt x="355" y="612"/>
                    <a:pt x="372" y="611"/>
                    <a:pt x="375" y="61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78" name="Google Shape;378;p35"/>
          <p:cNvGrpSpPr/>
          <p:nvPr/>
        </p:nvGrpSpPr>
        <p:grpSpPr>
          <a:xfrm>
            <a:off x="7543233" y="99594"/>
            <a:ext cx="1523432" cy="572705"/>
            <a:chOff x="2881584" y="2807119"/>
            <a:chExt cx="317534" cy="119361"/>
          </a:xfrm>
        </p:grpSpPr>
        <p:sp>
          <p:nvSpPr>
            <p:cNvPr id="379" name="Google Shape;379;p35"/>
            <p:cNvSpPr/>
            <p:nvPr/>
          </p:nvSpPr>
          <p:spPr>
            <a:xfrm>
              <a:off x="2885537" y="2807119"/>
              <a:ext cx="312500" cy="116026"/>
            </a:xfrm>
            <a:custGeom>
              <a:rect b="b" l="l" r="r" t="t"/>
              <a:pathLst>
                <a:path extrusionOk="0" h="3757" w="10119">
                  <a:moveTo>
                    <a:pt x="1" y="2733"/>
                  </a:moveTo>
                  <a:cubicBezTo>
                    <a:pt x="1416" y="2751"/>
                    <a:pt x="2029" y="2819"/>
                    <a:pt x="2029" y="2819"/>
                  </a:cubicBezTo>
                  <a:cubicBezTo>
                    <a:pt x="2029" y="2819"/>
                    <a:pt x="1825" y="3723"/>
                    <a:pt x="2933" y="3739"/>
                  </a:cubicBezTo>
                  <a:cubicBezTo>
                    <a:pt x="4042" y="3757"/>
                    <a:pt x="4076" y="3006"/>
                    <a:pt x="4076" y="3006"/>
                  </a:cubicBezTo>
                  <a:cubicBezTo>
                    <a:pt x="4076" y="3006"/>
                    <a:pt x="4416" y="3364"/>
                    <a:pt x="4894" y="3261"/>
                  </a:cubicBezTo>
                  <a:cubicBezTo>
                    <a:pt x="5372" y="3159"/>
                    <a:pt x="5406" y="2751"/>
                    <a:pt x="5406" y="2751"/>
                  </a:cubicBezTo>
                  <a:lnTo>
                    <a:pt x="10034" y="2751"/>
                  </a:lnTo>
                  <a:cubicBezTo>
                    <a:pt x="10119" y="2751"/>
                    <a:pt x="9396" y="2680"/>
                    <a:pt x="9264" y="2592"/>
                  </a:cubicBezTo>
                  <a:cubicBezTo>
                    <a:pt x="9130" y="2502"/>
                    <a:pt x="9047" y="2394"/>
                    <a:pt x="8833" y="2360"/>
                  </a:cubicBezTo>
                  <a:cubicBezTo>
                    <a:pt x="8539" y="2314"/>
                    <a:pt x="8086" y="2456"/>
                    <a:pt x="7841" y="2382"/>
                  </a:cubicBezTo>
                  <a:cubicBezTo>
                    <a:pt x="7301" y="2220"/>
                    <a:pt x="7427" y="1523"/>
                    <a:pt x="6240" y="1864"/>
                  </a:cubicBezTo>
                  <a:cubicBezTo>
                    <a:pt x="6240" y="1864"/>
                    <a:pt x="6700" y="892"/>
                    <a:pt x="6122" y="739"/>
                  </a:cubicBezTo>
                  <a:cubicBezTo>
                    <a:pt x="5542" y="585"/>
                    <a:pt x="5082" y="1216"/>
                    <a:pt x="5082" y="1216"/>
                  </a:cubicBezTo>
                  <a:cubicBezTo>
                    <a:pt x="5082" y="1216"/>
                    <a:pt x="5286" y="312"/>
                    <a:pt x="4195" y="278"/>
                  </a:cubicBezTo>
                  <a:cubicBezTo>
                    <a:pt x="3104" y="244"/>
                    <a:pt x="3479" y="1182"/>
                    <a:pt x="3479" y="1182"/>
                  </a:cubicBezTo>
                  <a:cubicBezTo>
                    <a:pt x="2887" y="0"/>
                    <a:pt x="1269" y="1018"/>
                    <a:pt x="2217" y="2290"/>
                  </a:cubicBezTo>
                  <a:cubicBezTo>
                    <a:pt x="2217" y="2290"/>
                    <a:pt x="1393" y="1739"/>
                    <a:pt x="756" y="2504"/>
                  </a:cubicBezTo>
                  <a:cubicBezTo>
                    <a:pt x="595" y="2697"/>
                    <a:pt x="269" y="2328"/>
                    <a:pt x="1" y="2733"/>
                  </a:cubicBez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0" name="Google Shape;380;p35"/>
            <p:cNvSpPr/>
            <p:nvPr/>
          </p:nvSpPr>
          <p:spPr>
            <a:xfrm>
              <a:off x="2881584" y="2811566"/>
              <a:ext cx="317534" cy="114914"/>
            </a:xfrm>
            <a:custGeom>
              <a:rect b="b" l="l" r="r" t="t"/>
              <a:pathLst>
                <a:path extrusionOk="0" h="3721" w="10282">
                  <a:moveTo>
                    <a:pt x="2031" y="2776"/>
                  </a:moveTo>
                  <a:cubicBezTo>
                    <a:pt x="1797" y="2756"/>
                    <a:pt x="1192" y="2715"/>
                    <a:pt x="134" y="2702"/>
                  </a:cubicBezTo>
                  <a:cubicBezTo>
                    <a:pt x="111" y="2703"/>
                    <a:pt x="88" y="2697"/>
                    <a:pt x="67" y="2683"/>
                  </a:cubicBezTo>
                  <a:cubicBezTo>
                    <a:pt x="15" y="2649"/>
                    <a:pt x="1" y="2579"/>
                    <a:pt x="35" y="2527"/>
                  </a:cubicBezTo>
                  <a:cubicBezTo>
                    <a:pt x="233" y="2228"/>
                    <a:pt x="450" y="2264"/>
                    <a:pt x="636" y="2295"/>
                  </a:cubicBezTo>
                  <a:cubicBezTo>
                    <a:pt x="709" y="2307"/>
                    <a:pt x="773" y="2318"/>
                    <a:pt x="798" y="2289"/>
                  </a:cubicBezTo>
                  <a:cubicBezTo>
                    <a:pt x="1229" y="1770"/>
                    <a:pt x="1736" y="1799"/>
                    <a:pt x="2065" y="1899"/>
                  </a:cubicBezTo>
                  <a:cubicBezTo>
                    <a:pt x="1890" y="1521"/>
                    <a:pt x="1914" y="1177"/>
                    <a:pt x="2050" y="913"/>
                  </a:cubicBezTo>
                  <a:cubicBezTo>
                    <a:pt x="2127" y="762"/>
                    <a:pt x="2243" y="637"/>
                    <a:pt x="2378" y="550"/>
                  </a:cubicBezTo>
                  <a:cubicBezTo>
                    <a:pt x="2514" y="461"/>
                    <a:pt x="2671" y="409"/>
                    <a:pt x="2833" y="403"/>
                  </a:cubicBezTo>
                  <a:cubicBezTo>
                    <a:pt x="3038" y="396"/>
                    <a:pt x="3249" y="461"/>
                    <a:pt x="3430" y="619"/>
                  </a:cubicBezTo>
                  <a:cubicBezTo>
                    <a:pt x="3449" y="324"/>
                    <a:pt x="3628" y="0"/>
                    <a:pt x="4326" y="22"/>
                  </a:cubicBezTo>
                  <a:cubicBezTo>
                    <a:pt x="5106" y="47"/>
                    <a:pt x="5296" y="471"/>
                    <a:pt x="5331" y="779"/>
                  </a:cubicBezTo>
                  <a:cubicBezTo>
                    <a:pt x="5538" y="595"/>
                    <a:pt x="5880" y="380"/>
                    <a:pt x="6277" y="486"/>
                  </a:cubicBezTo>
                  <a:cubicBezTo>
                    <a:pt x="6793" y="622"/>
                    <a:pt x="6664" y="1230"/>
                    <a:pt x="6553" y="1557"/>
                  </a:cubicBezTo>
                  <a:cubicBezTo>
                    <a:pt x="7232" y="1413"/>
                    <a:pt x="7444" y="1645"/>
                    <a:pt x="7656" y="1875"/>
                  </a:cubicBezTo>
                  <a:cubicBezTo>
                    <a:pt x="7752" y="1980"/>
                    <a:pt x="7848" y="2084"/>
                    <a:pt x="8001" y="2130"/>
                  </a:cubicBezTo>
                  <a:cubicBezTo>
                    <a:pt x="8109" y="2162"/>
                    <a:pt x="8287" y="2142"/>
                    <a:pt x="8468" y="2122"/>
                  </a:cubicBezTo>
                  <a:cubicBezTo>
                    <a:pt x="8645" y="2102"/>
                    <a:pt x="8824" y="2082"/>
                    <a:pt x="8978" y="2106"/>
                  </a:cubicBezTo>
                  <a:cubicBezTo>
                    <a:pt x="9168" y="2135"/>
                    <a:pt x="9266" y="2211"/>
                    <a:pt x="9368" y="2291"/>
                  </a:cubicBezTo>
                  <a:cubicBezTo>
                    <a:pt x="9396" y="2312"/>
                    <a:pt x="9425" y="2334"/>
                    <a:pt x="9455" y="2354"/>
                  </a:cubicBezTo>
                  <a:cubicBezTo>
                    <a:pt x="9526" y="2402"/>
                    <a:pt x="9901" y="2454"/>
                    <a:pt x="10081" y="2478"/>
                  </a:cubicBezTo>
                  <a:cubicBezTo>
                    <a:pt x="10203" y="2495"/>
                    <a:pt x="10282" y="2505"/>
                    <a:pt x="10282" y="2606"/>
                  </a:cubicBezTo>
                  <a:cubicBezTo>
                    <a:pt x="10282" y="2681"/>
                    <a:pt x="10243" y="2719"/>
                    <a:pt x="10162" y="2719"/>
                  </a:cubicBezTo>
                  <a:lnTo>
                    <a:pt x="5624" y="2719"/>
                  </a:lnTo>
                  <a:cubicBezTo>
                    <a:pt x="5578" y="2870"/>
                    <a:pt x="5443" y="3143"/>
                    <a:pt x="5045" y="3228"/>
                  </a:cubicBezTo>
                  <a:cubicBezTo>
                    <a:pt x="4708" y="3300"/>
                    <a:pt x="4431" y="3169"/>
                    <a:pt x="4272" y="3062"/>
                  </a:cubicBezTo>
                  <a:cubicBezTo>
                    <a:pt x="4181" y="3313"/>
                    <a:pt x="3903" y="3721"/>
                    <a:pt x="3060" y="3708"/>
                  </a:cubicBezTo>
                  <a:cubicBezTo>
                    <a:pt x="2081" y="3692"/>
                    <a:pt x="2015" y="3052"/>
                    <a:pt x="2031" y="2776"/>
                  </a:cubicBezTo>
                  <a:close/>
                  <a:moveTo>
                    <a:pt x="904" y="2493"/>
                  </a:moveTo>
                  <a:cubicBezTo>
                    <a:pt x="1778" y="2519"/>
                    <a:pt x="2169" y="2562"/>
                    <a:pt x="2169" y="2563"/>
                  </a:cubicBezTo>
                  <a:cubicBezTo>
                    <a:pt x="2231" y="2569"/>
                    <a:pt x="2276" y="2624"/>
                    <a:pt x="2270" y="2686"/>
                  </a:cubicBezTo>
                  <a:cubicBezTo>
                    <a:pt x="2269" y="2691"/>
                    <a:pt x="2268" y="2694"/>
                    <a:pt x="2268" y="2698"/>
                  </a:cubicBezTo>
                  <a:lnTo>
                    <a:pt x="2268" y="2698"/>
                  </a:lnTo>
                  <a:cubicBezTo>
                    <a:pt x="2267" y="2700"/>
                    <a:pt x="2093" y="3468"/>
                    <a:pt x="3063" y="3482"/>
                  </a:cubicBezTo>
                  <a:cubicBezTo>
                    <a:pt x="4062" y="3498"/>
                    <a:pt x="4091" y="2857"/>
                    <a:pt x="4091" y="2856"/>
                  </a:cubicBezTo>
                  <a:cubicBezTo>
                    <a:pt x="4095" y="2794"/>
                    <a:pt x="4148" y="2746"/>
                    <a:pt x="4210" y="2750"/>
                  </a:cubicBezTo>
                  <a:cubicBezTo>
                    <a:pt x="4240" y="2752"/>
                    <a:pt x="4268" y="2766"/>
                    <a:pt x="4286" y="2786"/>
                  </a:cubicBezTo>
                  <a:cubicBezTo>
                    <a:pt x="4314" y="2814"/>
                    <a:pt x="4603" y="3092"/>
                    <a:pt x="4998" y="3007"/>
                  </a:cubicBezTo>
                  <a:cubicBezTo>
                    <a:pt x="5394" y="2923"/>
                    <a:pt x="5421" y="2597"/>
                    <a:pt x="5421" y="2595"/>
                  </a:cubicBezTo>
                  <a:cubicBezTo>
                    <a:pt x="5427" y="2538"/>
                    <a:pt x="5476" y="2494"/>
                    <a:pt x="5533" y="2494"/>
                  </a:cubicBezTo>
                  <a:lnTo>
                    <a:pt x="5533" y="2493"/>
                  </a:lnTo>
                  <a:lnTo>
                    <a:pt x="9264" y="2493"/>
                  </a:lnTo>
                  <a:cubicBezTo>
                    <a:pt x="9252" y="2485"/>
                    <a:pt x="9242" y="2477"/>
                    <a:pt x="9231" y="2469"/>
                  </a:cubicBezTo>
                  <a:cubicBezTo>
                    <a:pt x="9152" y="2407"/>
                    <a:pt x="9076" y="2348"/>
                    <a:pt x="8944" y="2327"/>
                  </a:cubicBezTo>
                  <a:cubicBezTo>
                    <a:pt x="8822" y="2308"/>
                    <a:pt x="8656" y="2327"/>
                    <a:pt x="8493" y="2346"/>
                  </a:cubicBezTo>
                  <a:cubicBezTo>
                    <a:pt x="8288" y="2369"/>
                    <a:pt x="8088" y="2392"/>
                    <a:pt x="7937" y="2346"/>
                  </a:cubicBezTo>
                  <a:cubicBezTo>
                    <a:pt x="7724" y="2282"/>
                    <a:pt x="7608" y="2154"/>
                    <a:pt x="7490" y="2027"/>
                  </a:cubicBezTo>
                  <a:cubicBezTo>
                    <a:pt x="7305" y="1825"/>
                    <a:pt x="7118" y="1622"/>
                    <a:pt x="6400" y="1828"/>
                  </a:cubicBezTo>
                  <a:cubicBezTo>
                    <a:pt x="6339" y="1845"/>
                    <a:pt x="6277" y="1810"/>
                    <a:pt x="6260" y="1751"/>
                  </a:cubicBezTo>
                  <a:cubicBezTo>
                    <a:pt x="6252" y="1724"/>
                    <a:pt x="6256" y="1696"/>
                    <a:pt x="6266" y="1672"/>
                  </a:cubicBezTo>
                  <a:lnTo>
                    <a:pt x="6266" y="1672"/>
                  </a:lnTo>
                  <a:cubicBezTo>
                    <a:pt x="6267" y="1670"/>
                    <a:pt x="6669" y="822"/>
                    <a:pt x="6221" y="703"/>
                  </a:cubicBezTo>
                  <a:cubicBezTo>
                    <a:pt x="5715" y="570"/>
                    <a:pt x="5300" y="1137"/>
                    <a:pt x="5300" y="1139"/>
                  </a:cubicBezTo>
                  <a:cubicBezTo>
                    <a:pt x="5263" y="1189"/>
                    <a:pt x="5192" y="1199"/>
                    <a:pt x="5142" y="1163"/>
                  </a:cubicBezTo>
                  <a:cubicBezTo>
                    <a:pt x="5106" y="1135"/>
                    <a:pt x="5090" y="1090"/>
                    <a:pt x="5100" y="1049"/>
                  </a:cubicBezTo>
                  <a:lnTo>
                    <a:pt x="5099" y="1049"/>
                  </a:lnTo>
                  <a:cubicBezTo>
                    <a:pt x="5100" y="1046"/>
                    <a:pt x="5274" y="276"/>
                    <a:pt x="4320" y="247"/>
                  </a:cubicBezTo>
                  <a:cubicBezTo>
                    <a:pt x="3400" y="218"/>
                    <a:pt x="3710" y="995"/>
                    <a:pt x="3711" y="998"/>
                  </a:cubicBezTo>
                  <a:cubicBezTo>
                    <a:pt x="3734" y="1055"/>
                    <a:pt x="3705" y="1121"/>
                    <a:pt x="3648" y="1142"/>
                  </a:cubicBezTo>
                  <a:cubicBezTo>
                    <a:pt x="3592" y="1164"/>
                    <a:pt x="3529" y="1138"/>
                    <a:pt x="3504" y="1084"/>
                  </a:cubicBezTo>
                  <a:cubicBezTo>
                    <a:pt x="3337" y="752"/>
                    <a:pt x="3082" y="619"/>
                    <a:pt x="2841" y="628"/>
                  </a:cubicBezTo>
                  <a:cubicBezTo>
                    <a:pt x="2720" y="633"/>
                    <a:pt x="2603" y="671"/>
                    <a:pt x="2501" y="737"/>
                  </a:cubicBezTo>
                  <a:cubicBezTo>
                    <a:pt x="2397" y="805"/>
                    <a:pt x="2310" y="900"/>
                    <a:pt x="2250" y="1016"/>
                  </a:cubicBezTo>
                  <a:cubicBezTo>
                    <a:pt x="2113" y="1282"/>
                    <a:pt x="2125" y="1662"/>
                    <a:pt x="2436" y="2078"/>
                  </a:cubicBezTo>
                  <a:cubicBezTo>
                    <a:pt x="2472" y="2128"/>
                    <a:pt x="2463" y="2199"/>
                    <a:pt x="2412" y="2237"/>
                  </a:cubicBezTo>
                  <a:cubicBezTo>
                    <a:pt x="2373" y="2266"/>
                    <a:pt x="2320" y="2265"/>
                    <a:pt x="2281" y="2238"/>
                  </a:cubicBezTo>
                  <a:cubicBezTo>
                    <a:pt x="2231" y="2207"/>
                    <a:pt x="1522" y="1768"/>
                    <a:pt x="971" y="2432"/>
                  </a:cubicBezTo>
                  <a:cubicBezTo>
                    <a:pt x="949" y="2458"/>
                    <a:pt x="927" y="2477"/>
                    <a:pt x="904" y="2493"/>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1" name="Google Shape;381;p35"/>
            <p:cNvSpPr/>
            <p:nvPr/>
          </p:nvSpPr>
          <p:spPr>
            <a:xfrm>
              <a:off x="2909501" y="2861626"/>
              <a:ext cx="258178" cy="57997"/>
            </a:xfrm>
            <a:custGeom>
              <a:rect b="b" l="l" r="r" t="t"/>
              <a:pathLst>
                <a:path extrusionOk="0" h="1878" w="8360">
                  <a:moveTo>
                    <a:pt x="5428" y="205"/>
                  </a:moveTo>
                  <a:cubicBezTo>
                    <a:pt x="5340" y="325"/>
                    <a:pt x="5215" y="457"/>
                    <a:pt x="5055" y="517"/>
                  </a:cubicBezTo>
                  <a:cubicBezTo>
                    <a:pt x="4732" y="636"/>
                    <a:pt x="4305" y="278"/>
                    <a:pt x="4305" y="278"/>
                  </a:cubicBezTo>
                  <a:cubicBezTo>
                    <a:pt x="4305" y="278"/>
                    <a:pt x="4348" y="696"/>
                    <a:pt x="3802" y="823"/>
                  </a:cubicBezTo>
                  <a:cubicBezTo>
                    <a:pt x="3382" y="922"/>
                    <a:pt x="3169" y="540"/>
                    <a:pt x="3094" y="359"/>
                  </a:cubicBezTo>
                  <a:cubicBezTo>
                    <a:pt x="3071" y="306"/>
                    <a:pt x="3061" y="269"/>
                    <a:pt x="3061" y="269"/>
                  </a:cubicBezTo>
                  <a:lnTo>
                    <a:pt x="2986" y="423"/>
                  </a:lnTo>
                  <a:cubicBezTo>
                    <a:pt x="2976" y="445"/>
                    <a:pt x="2964" y="471"/>
                    <a:pt x="2950" y="499"/>
                  </a:cubicBezTo>
                  <a:cubicBezTo>
                    <a:pt x="2839" y="730"/>
                    <a:pt x="2609" y="900"/>
                    <a:pt x="2259" y="900"/>
                  </a:cubicBezTo>
                  <a:lnTo>
                    <a:pt x="2252" y="900"/>
                  </a:lnTo>
                  <a:cubicBezTo>
                    <a:pt x="1971" y="898"/>
                    <a:pt x="1679" y="825"/>
                    <a:pt x="1512" y="613"/>
                  </a:cubicBezTo>
                  <a:cubicBezTo>
                    <a:pt x="1511" y="614"/>
                    <a:pt x="1510" y="615"/>
                    <a:pt x="1508" y="616"/>
                  </a:cubicBezTo>
                  <a:cubicBezTo>
                    <a:pt x="1469" y="645"/>
                    <a:pt x="1416" y="644"/>
                    <a:pt x="1377" y="617"/>
                  </a:cubicBezTo>
                  <a:cubicBezTo>
                    <a:pt x="1327" y="586"/>
                    <a:pt x="618" y="147"/>
                    <a:pt x="67" y="811"/>
                  </a:cubicBezTo>
                  <a:cubicBezTo>
                    <a:pt x="45" y="837"/>
                    <a:pt x="23" y="856"/>
                    <a:pt x="0" y="872"/>
                  </a:cubicBezTo>
                  <a:cubicBezTo>
                    <a:pt x="874" y="898"/>
                    <a:pt x="1265" y="941"/>
                    <a:pt x="1265" y="942"/>
                  </a:cubicBezTo>
                  <a:cubicBezTo>
                    <a:pt x="1327" y="948"/>
                    <a:pt x="1372" y="1003"/>
                    <a:pt x="1366" y="1065"/>
                  </a:cubicBezTo>
                  <a:cubicBezTo>
                    <a:pt x="1365" y="1070"/>
                    <a:pt x="1364" y="1073"/>
                    <a:pt x="1364" y="1077"/>
                  </a:cubicBezTo>
                  <a:lnTo>
                    <a:pt x="1364" y="1077"/>
                  </a:lnTo>
                  <a:cubicBezTo>
                    <a:pt x="1363" y="1078"/>
                    <a:pt x="1306" y="1330"/>
                    <a:pt x="1439" y="1548"/>
                  </a:cubicBezTo>
                  <a:cubicBezTo>
                    <a:pt x="1539" y="1711"/>
                    <a:pt x="1744" y="1855"/>
                    <a:pt x="2159" y="1861"/>
                  </a:cubicBezTo>
                  <a:cubicBezTo>
                    <a:pt x="3158" y="1877"/>
                    <a:pt x="3187" y="1236"/>
                    <a:pt x="3187" y="1235"/>
                  </a:cubicBezTo>
                  <a:cubicBezTo>
                    <a:pt x="3191" y="1173"/>
                    <a:pt x="3244" y="1125"/>
                    <a:pt x="3306" y="1129"/>
                  </a:cubicBezTo>
                  <a:cubicBezTo>
                    <a:pt x="3336" y="1131"/>
                    <a:pt x="3364" y="1145"/>
                    <a:pt x="3382" y="1165"/>
                  </a:cubicBezTo>
                  <a:cubicBezTo>
                    <a:pt x="3410" y="1193"/>
                    <a:pt x="3699" y="1471"/>
                    <a:pt x="4094" y="1386"/>
                  </a:cubicBezTo>
                  <a:cubicBezTo>
                    <a:pt x="4490" y="1302"/>
                    <a:pt x="4517" y="976"/>
                    <a:pt x="4517" y="974"/>
                  </a:cubicBezTo>
                  <a:cubicBezTo>
                    <a:pt x="4523" y="917"/>
                    <a:pt x="4572" y="873"/>
                    <a:pt x="4629" y="873"/>
                  </a:cubicBezTo>
                  <a:lnTo>
                    <a:pt x="4629" y="872"/>
                  </a:lnTo>
                  <a:lnTo>
                    <a:pt x="8360" y="872"/>
                  </a:lnTo>
                  <a:cubicBezTo>
                    <a:pt x="8348" y="864"/>
                    <a:pt x="8338" y="856"/>
                    <a:pt x="8327" y="848"/>
                  </a:cubicBezTo>
                  <a:cubicBezTo>
                    <a:pt x="8248" y="786"/>
                    <a:pt x="8172" y="727"/>
                    <a:pt x="8040" y="706"/>
                  </a:cubicBezTo>
                  <a:cubicBezTo>
                    <a:pt x="7918" y="687"/>
                    <a:pt x="7752" y="706"/>
                    <a:pt x="7589" y="725"/>
                  </a:cubicBezTo>
                  <a:cubicBezTo>
                    <a:pt x="7384" y="748"/>
                    <a:pt x="7184" y="771"/>
                    <a:pt x="7033" y="725"/>
                  </a:cubicBezTo>
                  <a:cubicBezTo>
                    <a:pt x="6820" y="661"/>
                    <a:pt x="6704" y="533"/>
                    <a:pt x="6586" y="406"/>
                  </a:cubicBezTo>
                  <a:cubicBezTo>
                    <a:pt x="6400" y="204"/>
                    <a:pt x="6214" y="1"/>
                    <a:pt x="5496" y="207"/>
                  </a:cubicBezTo>
                  <a:cubicBezTo>
                    <a:pt x="5472" y="214"/>
                    <a:pt x="5449" y="213"/>
                    <a:pt x="5428" y="205"/>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2" name="Google Shape;382;p35"/>
            <p:cNvSpPr/>
            <p:nvPr/>
          </p:nvSpPr>
          <p:spPr>
            <a:xfrm>
              <a:off x="2952242" y="2838217"/>
              <a:ext cx="10531" cy="31685"/>
            </a:xfrm>
            <a:custGeom>
              <a:rect b="b" l="l" r="r" t="t"/>
              <a:pathLst>
                <a:path extrusionOk="0" h="1026" w="341">
                  <a:moveTo>
                    <a:pt x="197" y="252"/>
                  </a:moveTo>
                  <a:cubicBezTo>
                    <a:pt x="156" y="322"/>
                    <a:pt x="141" y="389"/>
                    <a:pt x="130" y="469"/>
                  </a:cubicBezTo>
                  <a:cubicBezTo>
                    <a:pt x="119" y="570"/>
                    <a:pt x="123" y="654"/>
                    <a:pt x="145" y="754"/>
                  </a:cubicBezTo>
                  <a:cubicBezTo>
                    <a:pt x="173" y="862"/>
                    <a:pt x="197" y="906"/>
                    <a:pt x="260" y="995"/>
                  </a:cubicBezTo>
                  <a:cubicBezTo>
                    <a:pt x="260" y="995"/>
                    <a:pt x="262" y="996"/>
                    <a:pt x="262" y="997"/>
                  </a:cubicBezTo>
                  <a:cubicBezTo>
                    <a:pt x="264" y="1002"/>
                    <a:pt x="272" y="1016"/>
                    <a:pt x="266" y="1022"/>
                  </a:cubicBezTo>
                  <a:cubicBezTo>
                    <a:pt x="262" y="1026"/>
                    <a:pt x="246" y="1017"/>
                    <a:pt x="243" y="1014"/>
                  </a:cubicBezTo>
                  <a:cubicBezTo>
                    <a:pt x="243" y="1015"/>
                    <a:pt x="244" y="1016"/>
                    <a:pt x="245" y="1016"/>
                  </a:cubicBezTo>
                  <a:cubicBezTo>
                    <a:pt x="149" y="974"/>
                    <a:pt x="93" y="874"/>
                    <a:pt x="55" y="782"/>
                  </a:cubicBezTo>
                  <a:cubicBezTo>
                    <a:pt x="14" y="672"/>
                    <a:pt x="0" y="576"/>
                    <a:pt x="5" y="459"/>
                  </a:cubicBezTo>
                  <a:cubicBezTo>
                    <a:pt x="11" y="357"/>
                    <a:pt x="28" y="273"/>
                    <a:pt x="79" y="183"/>
                  </a:cubicBezTo>
                  <a:cubicBezTo>
                    <a:pt x="82" y="176"/>
                    <a:pt x="87" y="170"/>
                    <a:pt x="91" y="164"/>
                  </a:cubicBezTo>
                  <a:cubicBezTo>
                    <a:pt x="121" y="121"/>
                    <a:pt x="149" y="90"/>
                    <a:pt x="196" y="64"/>
                  </a:cubicBezTo>
                  <a:cubicBezTo>
                    <a:pt x="262" y="33"/>
                    <a:pt x="340" y="1"/>
                    <a:pt x="334" y="85"/>
                  </a:cubicBezTo>
                  <a:cubicBezTo>
                    <a:pt x="341" y="152"/>
                    <a:pt x="335" y="126"/>
                    <a:pt x="263" y="175"/>
                  </a:cubicBezTo>
                  <a:cubicBezTo>
                    <a:pt x="239" y="194"/>
                    <a:pt x="222" y="213"/>
                    <a:pt x="204" y="239"/>
                  </a:cubicBezTo>
                  <a:cubicBezTo>
                    <a:pt x="203" y="240"/>
                    <a:pt x="197" y="250"/>
                    <a:pt x="197" y="252"/>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3" name="Google Shape;383;p35"/>
            <p:cNvSpPr/>
            <p:nvPr/>
          </p:nvSpPr>
          <p:spPr>
            <a:xfrm>
              <a:off x="3000078" y="2823486"/>
              <a:ext cx="17881" cy="17109"/>
            </a:xfrm>
            <a:custGeom>
              <a:rect b="b" l="l" r="r" t="t"/>
              <a:pathLst>
                <a:path extrusionOk="0" h="554" w="579">
                  <a:moveTo>
                    <a:pt x="23" y="323"/>
                  </a:moveTo>
                  <a:cubicBezTo>
                    <a:pt x="25" y="312"/>
                    <a:pt x="29" y="301"/>
                    <a:pt x="32" y="289"/>
                  </a:cubicBezTo>
                  <a:cubicBezTo>
                    <a:pt x="61" y="214"/>
                    <a:pt x="101" y="169"/>
                    <a:pt x="168" y="124"/>
                  </a:cubicBezTo>
                  <a:cubicBezTo>
                    <a:pt x="246" y="81"/>
                    <a:pt x="537" y="0"/>
                    <a:pt x="579" y="76"/>
                  </a:cubicBezTo>
                  <a:cubicBezTo>
                    <a:pt x="571" y="91"/>
                    <a:pt x="334" y="154"/>
                    <a:pt x="239" y="225"/>
                  </a:cubicBezTo>
                  <a:cubicBezTo>
                    <a:pt x="201" y="256"/>
                    <a:pt x="177" y="286"/>
                    <a:pt x="162" y="333"/>
                  </a:cubicBezTo>
                  <a:cubicBezTo>
                    <a:pt x="161" y="334"/>
                    <a:pt x="156" y="350"/>
                    <a:pt x="155" y="353"/>
                  </a:cubicBezTo>
                  <a:cubicBezTo>
                    <a:pt x="138" y="466"/>
                    <a:pt x="182" y="495"/>
                    <a:pt x="105" y="510"/>
                  </a:cubicBezTo>
                  <a:cubicBezTo>
                    <a:pt x="0" y="553"/>
                    <a:pt x="14" y="390"/>
                    <a:pt x="23" y="323"/>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4" name="Google Shape;384;p35"/>
            <p:cNvSpPr/>
            <p:nvPr/>
          </p:nvSpPr>
          <p:spPr>
            <a:xfrm>
              <a:off x="2968578" y="2890438"/>
              <a:ext cx="35206" cy="23162"/>
            </a:xfrm>
            <a:custGeom>
              <a:rect b="b" l="l" r="r" t="t"/>
              <a:pathLst>
                <a:path extrusionOk="0" h="750" w="1140">
                  <a:moveTo>
                    <a:pt x="375" y="611"/>
                  </a:moveTo>
                  <a:cubicBezTo>
                    <a:pt x="483" y="599"/>
                    <a:pt x="569" y="577"/>
                    <a:pt x="670" y="536"/>
                  </a:cubicBezTo>
                  <a:cubicBezTo>
                    <a:pt x="779" y="487"/>
                    <a:pt x="860" y="435"/>
                    <a:pt x="944" y="349"/>
                  </a:cubicBezTo>
                  <a:cubicBezTo>
                    <a:pt x="1030" y="252"/>
                    <a:pt x="1065" y="176"/>
                    <a:pt x="1091" y="50"/>
                  </a:cubicBezTo>
                  <a:cubicBezTo>
                    <a:pt x="1094" y="42"/>
                    <a:pt x="1107" y="0"/>
                    <a:pt x="1118" y="2"/>
                  </a:cubicBezTo>
                  <a:lnTo>
                    <a:pt x="1126" y="51"/>
                  </a:lnTo>
                  <a:cubicBezTo>
                    <a:pt x="1140" y="189"/>
                    <a:pt x="1097" y="298"/>
                    <a:pt x="1019" y="410"/>
                  </a:cubicBezTo>
                  <a:cubicBezTo>
                    <a:pt x="935" y="520"/>
                    <a:pt x="845" y="586"/>
                    <a:pt x="722" y="649"/>
                  </a:cubicBezTo>
                  <a:cubicBezTo>
                    <a:pt x="610" y="703"/>
                    <a:pt x="512" y="733"/>
                    <a:pt x="388" y="746"/>
                  </a:cubicBezTo>
                  <a:cubicBezTo>
                    <a:pt x="380" y="747"/>
                    <a:pt x="371" y="748"/>
                    <a:pt x="363" y="748"/>
                  </a:cubicBezTo>
                  <a:cubicBezTo>
                    <a:pt x="315" y="749"/>
                    <a:pt x="0" y="749"/>
                    <a:pt x="75" y="638"/>
                  </a:cubicBezTo>
                  <a:cubicBezTo>
                    <a:pt x="107" y="558"/>
                    <a:pt x="201" y="616"/>
                    <a:pt x="354" y="612"/>
                  </a:cubicBezTo>
                  <a:cubicBezTo>
                    <a:pt x="355" y="612"/>
                    <a:pt x="372" y="611"/>
                    <a:pt x="375" y="61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ground 1">
  <p:cSld name="BLANK_1_1_1_1_1_1_1_1">
    <p:spTree>
      <p:nvGrpSpPr>
        <p:cNvPr id="385" name="Shape 385"/>
        <p:cNvGrpSpPr/>
        <p:nvPr/>
      </p:nvGrpSpPr>
      <p:grpSpPr>
        <a:xfrm>
          <a:off x="0" y="0"/>
          <a:ext cx="0" cy="0"/>
          <a:chOff x="0" y="0"/>
          <a:chExt cx="0" cy="0"/>
        </a:xfrm>
      </p:grpSpPr>
      <p:sp>
        <p:nvSpPr>
          <p:cNvPr id="386" name="Google Shape;386;p36"/>
          <p:cNvSpPr/>
          <p:nvPr/>
        </p:nvSpPr>
        <p:spPr>
          <a:xfrm>
            <a:off x="0" y="0"/>
            <a:ext cx="9144009" cy="5143562"/>
          </a:xfrm>
          <a:custGeom>
            <a:rect b="b" l="l" r="r" t="t"/>
            <a:pathLst>
              <a:path extrusionOk="0" h="61559" w="109437">
                <a:moveTo>
                  <a:pt x="107051" y="5554"/>
                </a:moveTo>
                <a:lnTo>
                  <a:pt x="104662" y="5554"/>
                </a:lnTo>
                <a:lnTo>
                  <a:pt x="104662" y="3165"/>
                </a:lnTo>
                <a:lnTo>
                  <a:pt x="107051" y="3165"/>
                </a:lnTo>
                <a:close/>
                <a:moveTo>
                  <a:pt x="107051" y="8092"/>
                </a:moveTo>
                <a:lnTo>
                  <a:pt x="104662" y="8092"/>
                </a:lnTo>
                <a:lnTo>
                  <a:pt x="104662" y="5703"/>
                </a:lnTo>
                <a:lnTo>
                  <a:pt x="107051" y="5703"/>
                </a:lnTo>
                <a:close/>
                <a:moveTo>
                  <a:pt x="107051" y="10629"/>
                </a:moveTo>
                <a:lnTo>
                  <a:pt x="104662" y="10629"/>
                </a:lnTo>
                <a:lnTo>
                  <a:pt x="104662" y="8240"/>
                </a:lnTo>
                <a:lnTo>
                  <a:pt x="107051" y="8240"/>
                </a:lnTo>
                <a:close/>
                <a:moveTo>
                  <a:pt x="107051" y="13166"/>
                </a:moveTo>
                <a:lnTo>
                  <a:pt x="104662" y="13166"/>
                </a:lnTo>
                <a:lnTo>
                  <a:pt x="104662" y="10777"/>
                </a:lnTo>
                <a:lnTo>
                  <a:pt x="107051" y="10777"/>
                </a:lnTo>
                <a:close/>
                <a:moveTo>
                  <a:pt x="107051" y="15704"/>
                </a:moveTo>
                <a:lnTo>
                  <a:pt x="104662" y="15704"/>
                </a:lnTo>
                <a:lnTo>
                  <a:pt x="104662" y="13316"/>
                </a:lnTo>
                <a:lnTo>
                  <a:pt x="107051" y="13316"/>
                </a:lnTo>
                <a:close/>
                <a:moveTo>
                  <a:pt x="107051" y="18242"/>
                </a:moveTo>
                <a:lnTo>
                  <a:pt x="104662" y="18242"/>
                </a:lnTo>
                <a:lnTo>
                  <a:pt x="104662" y="15853"/>
                </a:lnTo>
                <a:lnTo>
                  <a:pt x="107051" y="15853"/>
                </a:lnTo>
                <a:close/>
                <a:moveTo>
                  <a:pt x="107051" y="20778"/>
                </a:moveTo>
                <a:lnTo>
                  <a:pt x="104662" y="20778"/>
                </a:lnTo>
                <a:lnTo>
                  <a:pt x="104662" y="18389"/>
                </a:lnTo>
                <a:lnTo>
                  <a:pt x="107051" y="18389"/>
                </a:lnTo>
                <a:close/>
                <a:moveTo>
                  <a:pt x="107051" y="23316"/>
                </a:moveTo>
                <a:lnTo>
                  <a:pt x="104662" y="23316"/>
                </a:lnTo>
                <a:lnTo>
                  <a:pt x="104662" y="20928"/>
                </a:lnTo>
                <a:lnTo>
                  <a:pt x="107051" y="20928"/>
                </a:lnTo>
                <a:close/>
                <a:moveTo>
                  <a:pt x="107051" y="25854"/>
                </a:moveTo>
                <a:lnTo>
                  <a:pt x="104662" y="25854"/>
                </a:lnTo>
                <a:lnTo>
                  <a:pt x="104662" y="23465"/>
                </a:lnTo>
                <a:lnTo>
                  <a:pt x="107051" y="23465"/>
                </a:lnTo>
                <a:close/>
                <a:moveTo>
                  <a:pt x="107051" y="28391"/>
                </a:moveTo>
                <a:lnTo>
                  <a:pt x="104662" y="28391"/>
                </a:lnTo>
                <a:lnTo>
                  <a:pt x="104662" y="26002"/>
                </a:lnTo>
                <a:lnTo>
                  <a:pt x="107051" y="26002"/>
                </a:lnTo>
                <a:close/>
                <a:moveTo>
                  <a:pt x="107051" y="30928"/>
                </a:moveTo>
                <a:lnTo>
                  <a:pt x="104662" y="30928"/>
                </a:lnTo>
                <a:lnTo>
                  <a:pt x="104662" y="28540"/>
                </a:lnTo>
                <a:lnTo>
                  <a:pt x="107051" y="28540"/>
                </a:lnTo>
                <a:close/>
                <a:moveTo>
                  <a:pt x="107051" y="33466"/>
                </a:moveTo>
                <a:lnTo>
                  <a:pt x="104662" y="33466"/>
                </a:lnTo>
                <a:lnTo>
                  <a:pt x="104662" y="31077"/>
                </a:lnTo>
                <a:lnTo>
                  <a:pt x="107051" y="31077"/>
                </a:lnTo>
                <a:close/>
                <a:moveTo>
                  <a:pt x="107051" y="36003"/>
                </a:moveTo>
                <a:lnTo>
                  <a:pt x="104662" y="36003"/>
                </a:lnTo>
                <a:lnTo>
                  <a:pt x="104662" y="33614"/>
                </a:lnTo>
                <a:lnTo>
                  <a:pt x="107051" y="33614"/>
                </a:lnTo>
                <a:close/>
                <a:moveTo>
                  <a:pt x="107051" y="38540"/>
                </a:moveTo>
                <a:lnTo>
                  <a:pt x="104662" y="38540"/>
                </a:lnTo>
                <a:lnTo>
                  <a:pt x="104662" y="36152"/>
                </a:lnTo>
                <a:lnTo>
                  <a:pt x="107051" y="36152"/>
                </a:lnTo>
                <a:close/>
                <a:moveTo>
                  <a:pt x="107051" y="41079"/>
                </a:moveTo>
                <a:lnTo>
                  <a:pt x="104662" y="41079"/>
                </a:lnTo>
                <a:lnTo>
                  <a:pt x="104662" y="38690"/>
                </a:lnTo>
                <a:lnTo>
                  <a:pt x="107051" y="38690"/>
                </a:lnTo>
                <a:close/>
                <a:moveTo>
                  <a:pt x="107051" y="43616"/>
                </a:moveTo>
                <a:lnTo>
                  <a:pt x="104662" y="43616"/>
                </a:lnTo>
                <a:lnTo>
                  <a:pt x="104662" y="41226"/>
                </a:lnTo>
                <a:lnTo>
                  <a:pt x="107051" y="41226"/>
                </a:lnTo>
                <a:close/>
                <a:moveTo>
                  <a:pt x="107051" y="46152"/>
                </a:moveTo>
                <a:lnTo>
                  <a:pt x="104662" y="46152"/>
                </a:lnTo>
                <a:lnTo>
                  <a:pt x="104662" y="43764"/>
                </a:lnTo>
                <a:lnTo>
                  <a:pt x="107051" y="43764"/>
                </a:lnTo>
                <a:close/>
                <a:moveTo>
                  <a:pt x="107051" y="48691"/>
                </a:moveTo>
                <a:lnTo>
                  <a:pt x="104662" y="48691"/>
                </a:lnTo>
                <a:lnTo>
                  <a:pt x="104662" y="46302"/>
                </a:lnTo>
                <a:lnTo>
                  <a:pt x="107051" y="46302"/>
                </a:lnTo>
                <a:close/>
                <a:moveTo>
                  <a:pt x="107051" y="51228"/>
                </a:moveTo>
                <a:lnTo>
                  <a:pt x="104662" y="51228"/>
                </a:lnTo>
                <a:lnTo>
                  <a:pt x="104662" y="48839"/>
                </a:lnTo>
                <a:lnTo>
                  <a:pt x="107051" y="48839"/>
                </a:lnTo>
                <a:close/>
                <a:moveTo>
                  <a:pt x="107051" y="53765"/>
                </a:moveTo>
                <a:lnTo>
                  <a:pt x="104662" y="53765"/>
                </a:lnTo>
                <a:lnTo>
                  <a:pt x="104662" y="51376"/>
                </a:lnTo>
                <a:lnTo>
                  <a:pt x="107051" y="51376"/>
                </a:lnTo>
                <a:close/>
                <a:moveTo>
                  <a:pt x="107051" y="56303"/>
                </a:moveTo>
                <a:lnTo>
                  <a:pt x="104662" y="56303"/>
                </a:lnTo>
                <a:lnTo>
                  <a:pt x="104662" y="53914"/>
                </a:lnTo>
                <a:lnTo>
                  <a:pt x="107051" y="53914"/>
                </a:lnTo>
                <a:close/>
                <a:moveTo>
                  <a:pt x="107051" y="58840"/>
                </a:moveTo>
                <a:lnTo>
                  <a:pt x="104662" y="58840"/>
                </a:lnTo>
                <a:lnTo>
                  <a:pt x="104662" y="56451"/>
                </a:lnTo>
                <a:lnTo>
                  <a:pt x="107051" y="56451"/>
                </a:lnTo>
                <a:close/>
                <a:moveTo>
                  <a:pt x="104514" y="5554"/>
                </a:moveTo>
                <a:lnTo>
                  <a:pt x="102125" y="5554"/>
                </a:lnTo>
                <a:lnTo>
                  <a:pt x="102125" y="3165"/>
                </a:lnTo>
                <a:lnTo>
                  <a:pt x="104514" y="3165"/>
                </a:lnTo>
                <a:close/>
                <a:moveTo>
                  <a:pt x="104514" y="8092"/>
                </a:moveTo>
                <a:lnTo>
                  <a:pt x="102125" y="8092"/>
                </a:lnTo>
                <a:lnTo>
                  <a:pt x="102125" y="5703"/>
                </a:lnTo>
                <a:lnTo>
                  <a:pt x="104514" y="5703"/>
                </a:lnTo>
                <a:close/>
                <a:moveTo>
                  <a:pt x="104514" y="10629"/>
                </a:moveTo>
                <a:lnTo>
                  <a:pt x="102125" y="10629"/>
                </a:lnTo>
                <a:lnTo>
                  <a:pt x="102125" y="8240"/>
                </a:lnTo>
                <a:lnTo>
                  <a:pt x="104514" y="8240"/>
                </a:lnTo>
                <a:close/>
                <a:moveTo>
                  <a:pt x="104514" y="13166"/>
                </a:moveTo>
                <a:lnTo>
                  <a:pt x="102125" y="13166"/>
                </a:lnTo>
                <a:lnTo>
                  <a:pt x="102125" y="10777"/>
                </a:lnTo>
                <a:lnTo>
                  <a:pt x="104514" y="10777"/>
                </a:lnTo>
                <a:close/>
                <a:moveTo>
                  <a:pt x="104514" y="15704"/>
                </a:moveTo>
                <a:lnTo>
                  <a:pt x="102125" y="15704"/>
                </a:lnTo>
                <a:lnTo>
                  <a:pt x="102125" y="13316"/>
                </a:lnTo>
                <a:lnTo>
                  <a:pt x="104514" y="13316"/>
                </a:lnTo>
                <a:close/>
                <a:moveTo>
                  <a:pt x="104514" y="18242"/>
                </a:moveTo>
                <a:lnTo>
                  <a:pt x="102125" y="18242"/>
                </a:lnTo>
                <a:lnTo>
                  <a:pt x="102125" y="15853"/>
                </a:lnTo>
                <a:lnTo>
                  <a:pt x="104514" y="15853"/>
                </a:lnTo>
                <a:close/>
                <a:moveTo>
                  <a:pt x="104514" y="20778"/>
                </a:moveTo>
                <a:lnTo>
                  <a:pt x="102125" y="20778"/>
                </a:lnTo>
                <a:lnTo>
                  <a:pt x="102125" y="18389"/>
                </a:lnTo>
                <a:lnTo>
                  <a:pt x="104514" y="18389"/>
                </a:lnTo>
                <a:close/>
                <a:moveTo>
                  <a:pt x="104514" y="23316"/>
                </a:moveTo>
                <a:lnTo>
                  <a:pt x="102125" y="23316"/>
                </a:lnTo>
                <a:lnTo>
                  <a:pt x="102125" y="20928"/>
                </a:lnTo>
                <a:lnTo>
                  <a:pt x="104514" y="20928"/>
                </a:lnTo>
                <a:close/>
                <a:moveTo>
                  <a:pt x="104514" y="25854"/>
                </a:moveTo>
                <a:lnTo>
                  <a:pt x="102125" y="25854"/>
                </a:lnTo>
                <a:lnTo>
                  <a:pt x="102125" y="23465"/>
                </a:lnTo>
                <a:lnTo>
                  <a:pt x="104514" y="23465"/>
                </a:lnTo>
                <a:close/>
                <a:moveTo>
                  <a:pt x="104514" y="28391"/>
                </a:moveTo>
                <a:lnTo>
                  <a:pt x="102125" y="28391"/>
                </a:lnTo>
                <a:lnTo>
                  <a:pt x="102125" y="26002"/>
                </a:lnTo>
                <a:lnTo>
                  <a:pt x="104514" y="26002"/>
                </a:lnTo>
                <a:close/>
                <a:moveTo>
                  <a:pt x="104514" y="30928"/>
                </a:moveTo>
                <a:lnTo>
                  <a:pt x="102125" y="30928"/>
                </a:lnTo>
                <a:lnTo>
                  <a:pt x="102125" y="28540"/>
                </a:lnTo>
                <a:lnTo>
                  <a:pt x="104514" y="28540"/>
                </a:lnTo>
                <a:close/>
                <a:moveTo>
                  <a:pt x="104514" y="33466"/>
                </a:moveTo>
                <a:lnTo>
                  <a:pt x="102125" y="33466"/>
                </a:lnTo>
                <a:lnTo>
                  <a:pt x="102125" y="31077"/>
                </a:lnTo>
                <a:lnTo>
                  <a:pt x="104514" y="31077"/>
                </a:lnTo>
                <a:close/>
                <a:moveTo>
                  <a:pt x="104514" y="36003"/>
                </a:moveTo>
                <a:lnTo>
                  <a:pt x="102125" y="36003"/>
                </a:lnTo>
                <a:lnTo>
                  <a:pt x="102125" y="33614"/>
                </a:lnTo>
                <a:lnTo>
                  <a:pt x="104514" y="33614"/>
                </a:lnTo>
                <a:close/>
                <a:moveTo>
                  <a:pt x="104514" y="38540"/>
                </a:moveTo>
                <a:lnTo>
                  <a:pt x="102125" y="38540"/>
                </a:lnTo>
                <a:lnTo>
                  <a:pt x="102125" y="36152"/>
                </a:lnTo>
                <a:lnTo>
                  <a:pt x="104514" y="36152"/>
                </a:lnTo>
                <a:close/>
                <a:moveTo>
                  <a:pt x="104514" y="41079"/>
                </a:moveTo>
                <a:lnTo>
                  <a:pt x="102125" y="41079"/>
                </a:lnTo>
                <a:lnTo>
                  <a:pt x="102125" y="38690"/>
                </a:lnTo>
                <a:lnTo>
                  <a:pt x="104514" y="38690"/>
                </a:lnTo>
                <a:close/>
                <a:moveTo>
                  <a:pt x="104514" y="43616"/>
                </a:moveTo>
                <a:lnTo>
                  <a:pt x="102125" y="43616"/>
                </a:lnTo>
                <a:lnTo>
                  <a:pt x="102125" y="41226"/>
                </a:lnTo>
                <a:lnTo>
                  <a:pt x="104514" y="41226"/>
                </a:lnTo>
                <a:close/>
                <a:moveTo>
                  <a:pt x="104514" y="46152"/>
                </a:moveTo>
                <a:lnTo>
                  <a:pt x="102125" y="46152"/>
                </a:lnTo>
                <a:lnTo>
                  <a:pt x="102125" y="43764"/>
                </a:lnTo>
                <a:lnTo>
                  <a:pt x="104514" y="43764"/>
                </a:lnTo>
                <a:close/>
                <a:moveTo>
                  <a:pt x="104514" y="48691"/>
                </a:moveTo>
                <a:lnTo>
                  <a:pt x="102125" y="48691"/>
                </a:lnTo>
                <a:lnTo>
                  <a:pt x="102125" y="46302"/>
                </a:lnTo>
                <a:lnTo>
                  <a:pt x="104514" y="46302"/>
                </a:lnTo>
                <a:close/>
                <a:moveTo>
                  <a:pt x="104514" y="51228"/>
                </a:moveTo>
                <a:lnTo>
                  <a:pt x="102125" y="51228"/>
                </a:lnTo>
                <a:lnTo>
                  <a:pt x="102125" y="48839"/>
                </a:lnTo>
                <a:lnTo>
                  <a:pt x="104514" y="48839"/>
                </a:lnTo>
                <a:close/>
                <a:moveTo>
                  <a:pt x="104514" y="53765"/>
                </a:moveTo>
                <a:lnTo>
                  <a:pt x="102125" y="53765"/>
                </a:lnTo>
                <a:lnTo>
                  <a:pt x="102125" y="51376"/>
                </a:lnTo>
                <a:lnTo>
                  <a:pt x="104514" y="51376"/>
                </a:lnTo>
                <a:close/>
                <a:moveTo>
                  <a:pt x="104514" y="56303"/>
                </a:moveTo>
                <a:lnTo>
                  <a:pt x="102125" y="56303"/>
                </a:lnTo>
                <a:lnTo>
                  <a:pt x="102125" y="53914"/>
                </a:lnTo>
                <a:lnTo>
                  <a:pt x="104514" y="53914"/>
                </a:lnTo>
                <a:close/>
                <a:moveTo>
                  <a:pt x="104514" y="58840"/>
                </a:moveTo>
                <a:lnTo>
                  <a:pt x="102125" y="58840"/>
                </a:lnTo>
                <a:lnTo>
                  <a:pt x="102125" y="56451"/>
                </a:lnTo>
                <a:lnTo>
                  <a:pt x="104514" y="56451"/>
                </a:lnTo>
                <a:close/>
                <a:moveTo>
                  <a:pt x="101977" y="5554"/>
                </a:moveTo>
                <a:lnTo>
                  <a:pt x="99588" y="5554"/>
                </a:lnTo>
                <a:lnTo>
                  <a:pt x="99588" y="3165"/>
                </a:lnTo>
                <a:lnTo>
                  <a:pt x="101977" y="3165"/>
                </a:lnTo>
                <a:close/>
                <a:moveTo>
                  <a:pt x="101977" y="8092"/>
                </a:moveTo>
                <a:lnTo>
                  <a:pt x="99588" y="8092"/>
                </a:lnTo>
                <a:lnTo>
                  <a:pt x="99588" y="5703"/>
                </a:lnTo>
                <a:lnTo>
                  <a:pt x="101977" y="5703"/>
                </a:lnTo>
                <a:close/>
                <a:moveTo>
                  <a:pt x="101977" y="10629"/>
                </a:moveTo>
                <a:lnTo>
                  <a:pt x="99588" y="10629"/>
                </a:lnTo>
                <a:lnTo>
                  <a:pt x="99588" y="8240"/>
                </a:lnTo>
                <a:lnTo>
                  <a:pt x="101977" y="8240"/>
                </a:lnTo>
                <a:close/>
                <a:moveTo>
                  <a:pt x="101977" y="13166"/>
                </a:moveTo>
                <a:lnTo>
                  <a:pt x="99588" y="13166"/>
                </a:lnTo>
                <a:lnTo>
                  <a:pt x="99588" y="10777"/>
                </a:lnTo>
                <a:lnTo>
                  <a:pt x="101977" y="10777"/>
                </a:lnTo>
                <a:close/>
                <a:moveTo>
                  <a:pt x="101977" y="15704"/>
                </a:moveTo>
                <a:lnTo>
                  <a:pt x="99588" y="15704"/>
                </a:lnTo>
                <a:lnTo>
                  <a:pt x="99588" y="13316"/>
                </a:lnTo>
                <a:lnTo>
                  <a:pt x="101977" y="13316"/>
                </a:lnTo>
                <a:close/>
                <a:moveTo>
                  <a:pt x="101977" y="18242"/>
                </a:moveTo>
                <a:lnTo>
                  <a:pt x="99588" y="18242"/>
                </a:lnTo>
                <a:lnTo>
                  <a:pt x="99588" y="15853"/>
                </a:lnTo>
                <a:lnTo>
                  <a:pt x="101977" y="15853"/>
                </a:lnTo>
                <a:close/>
                <a:moveTo>
                  <a:pt x="101977" y="20778"/>
                </a:moveTo>
                <a:lnTo>
                  <a:pt x="99588" y="20778"/>
                </a:lnTo>
                <a:lnTo>
                  <a:pt x="99588" y="18389"/>
                </a:lnTo>
                <a:lnTo>
                  <a:pt x="101977" y="18389"/>
                </a:lnTo>
                <a:close/>
                <a:moveTo>
                  <a:pt x="101977" y="23316"/>
                </a:moveTo>
                <a:lnTo>
                  <a:pt x="99588" y="23316"/>
                </a:lnTo>
                <a:lnTo>
                  <a:pt x="99588" y="20928"/>
                </a:lnTo>
                <a:lnTo>
                  <a:pt x="101977" y="20928"/>
                </a:lnTo>
                <a:close/>
                <a:moveTo>
                  <a:pt x="101977" y="25854"/>
                </a:moveTo>
                <a:lnTo>
                  <a:pt x="99588" y="25854"/>
                </a:lnTo>
                <a:lnTo>
                  <a:pt x="99588" y="23465"/>
                </a:lnTo>
                <a:lnTo>
                  <a:pt x="101977" y="23465"/>
                </a:lnTo>
                <a:close/>
                <a:moveTo>
                  <a:pt x="101977" y="28391"/>
                </a:moveTo>
                <a:lnTo>
                  <a:pt x="99588" y="28391"/>
                </a:lnTo>
                <a:lnTo>
                  <a:pt x="99588" y="26002"/>
                </a:lnTo>
                <a:lnTo>
                  <a:pt x="101977" y="26002"/>
                </a:lnTo>
                <a:close/>
                <a:moveTo>
                  <a:pt x="101977" y="30928"/>
                </a:moveTo>
                <a:lnTo>
                  <a:pt x="99588" y="30928"/>
                </a:lnTo>
                <a:lnTo>
                  <a:pt x="99588" y="28540"/>
                </a:lnTo>
                <a:lnTo>
                  <a:pt x="101977" y="28540"/>
                </a:lnTo>
                <a:close/>
                <a:moveTo>
                  <a:pt x="101977" y="33466"/>
                </a:moveTo>
                <a:lnTo>
                  <a:pt x="99588" y="33466"/>
                </a:lnTo>
                <a:lnTo>
                  <a:pt x="99588" y="31077"/>
                </a:lnTo>
                <a:lnTo>
                  <a:pt x="101977" y="31077"/>
                </a:lnTo>
                <a:close/>
                <a:moveTo>
                  <a:pt x="101977" y="36003"/>
                </a:moveTo>
                <a:lnTo>
                  <a:pt x="99588" y="36003"/>
                </a:lnTo>
                <a:lnTo>
                  <a:pt x="99588" y="33614"/>
                </a:lnTo>
                <a:lnTo>
                  <a:pt x="101977" y="33614"/>
                </a:lnTo>
                <a:close/>
                <a:moveTo>
                  <a:pt x="101977" y="38540"/>
                </a:moveTo>
                <a:lnTo>
                  <a:pt x="99588" y="38540"/>
                </a:lnTo>
                <a:lnTo>
                  <a:pt x="99588" y="36152"/>
                </a:lnTo>
                <a:lnTo>
                  <a:pt x="101977" y="36152"/>
                </a:lnTo>
                <a:close/>
                <a:moveTo>
                  <a:pt x="101977" y="41079"/>
                </a:moveTo>
                <a:lnTo>
                  <a:pt x="99588" y="41079"/>
                </a:lnTo>
                <a:lnTo>
                  <a:pt x="99588" y="38690"/>
                </a:lnTo>
                <a:lnTo>
                  <a:pt x="101977" y="38690"/>
                </a:lnTo>
                <a:close/>
                <a:moveTo>
                  <a:pt x="101977" y="43616"/>
                </a:moveTo>
                <a:lnTo>
                  <a:pt x="99588" y="43616"/>
                </a:lnTo>
                <a:lnTo>
                  <a:pt x="99588" y="41226"/>
                </a:lnTo>
                <a:lnTo>
                  <a:pt x="101977" y="41226"/>
                </a:lnTo>
                <a:close/>
                <a:moveTo>
                  <a:pt x="101977" y="46152"/>
                </a:moveTo>
                <a:lnTo>
                  <a:pt x="99588" y="46152"/>
                </a:lnTo>
                <a:lnTo>
                  <a:pt x="99588" y="43764"/>
                </a:lnTo>
                <a:lnTo>
                  <a:pt x="101977" y="43764"/>
                </a:lnTo>
                <a:close/>
                <a:moveTo>
                  <a:pt x="101977" y="48691"/>
                </a:moveTo>
                <a:lnTo>
                  <a:pt x="99588" y="48691"/>
                </a:lnTo>
                <a:lnTo>
                  <a:pt x="99588" y="46302"/>
                </a:lnTo>
                <a:lnTo>
                  <a:pt x="101977" y="46302"/>
                </a:lnTo>
                <a:close/>
                <a:moveTo>
                  <a:pt x="101977" y="51228"/>
                </a:moveTo>
                <a:lnTo>
                  <a:pt x="99588" y="51228"/>
                </a:lnTo>
                <a:lnTo>
                  <a:pt x="99588" y="48839"/>
                </a:lnTo>
                <a:lnTo>
                  <a:pt x="101977" y="48839"/>
                </a:lnTo>
                <a:close/>
                <a:moveTo>
                  <a:pt x="101977" y="53765"/>
                </a:moveTo>
                <a:lnTo>
                  <a:pt x="99588" y="53765"/>
                </a:lnTo>
                <a:lnTo>
                  <a:pt x="99588" y="51376"/>
                </a:lnTo>
                <a:lnTo>
                  <a:pt x="101977" y="51376"/>
                </a:lnTo>
                <a:close/>
                <a:moveTo>
                  <a:pt x="101977" y="56303"/>
                </a:moveTo>
                <a:lnTo>
                  <a:pt x="99588" y="56303"/>
                </a:lnTo>
                <a:lnTo>
                  <a:pt x="99588" y="53914"/>
                </a:lnTo>
                <a:lnTo>
                  <a:pt x="101977" y="53914"/>
                </a:lnTo>
                <a:close/>
                <a:moveTo>
                  <a:pt x="101977" y="58840"/>
                </a:moveTo>
                <a:lnTo>
                  <a:pt x="99588" y="58840"/>
                </a:lnTo>
                <a:lnTo>
                  <a:pt x="99588" y="56451"/>
                </a:lnTo>
                <a:lnTo>
                  <a:pt x="101977" y="56451"/>
                </a:lnTo>
                <a:close/>
                <a:moveTo>
                  <a:pt x="99439" y="5554"/>
                </a:moveTo>
                <a:lnTo>
                  <a:pt x="97050" y="5554"/>
                </a:lnTo>
                <a:lnTo>
                  <a:pt x="97050" y="3165"/>
                </a:lnTo>
                <a:lnTo>
                  <a:pt x="99439" y="3165"/>
                </a:lnTo>
                <a:close/>
                <a:moveTo>
                  <a:pt x="99439" y="8092"/>
                </a:moveTo>
                <a:lnTo>
                  <a:pt x="97050" y="8092"/>
                </a:lnTo>
                <a:lnTo>
                  <a:pt x="97050" y="5703"/>
                </a:lnTo>
                <a:lnTo>
                  <a:pt x="99439" y="5703"/>
                </a:lnTo>
                <a:close/>
                <a:moveTo>
                  <a:pt x="99439" y="10629"/>
                </a:moveTo>
                <a:lnTo>
                  <a:pt x="97050" y="10629"/>
                </a:lnTo>
                <a:lnTo>
                  <a:pt x="97050" y="8240"/>
                </a:lnTo>
                <a:lnTo>
                  <a:pt x="99439" y="8240"/>
                </a:lnTo>
                <a:close/>
                <a:moveTo>
                  <a:pt x="99439" y="13166"/>
                </a:moveTo>
                <a:lnTo>
                  <a:pt x="97050" y="13166"/>
                </a:lnTo>
                <a:lnTo>
                  <a:pt x="97050" y="10777"/>
                </a:lnTo>
                <a:lnTo>
                  <a:pt x="99439" y="10777"/>
                </a:lnTo>
                <a:close/>
                <a:moveTo>
                  <a:pt x="99439" y="15704"/>
                </a:moveTo>
                <a:lnTo>
                  <a:pt x="97050" y="15704"/>
                </a:lnTo>
                <a:lnTo>
                  <a:pt x="97050" y="13316"/>
                </a:lnTo>
                <a:lnTo>
                  <a:pt x="99439" y="13316"/>
                </a:lnTo>
                <a:close/>
                <a:moveTo>
                  <a:pt x="99439" y="18242"/>
                </a:moveTo>
                <a:lnTo>
                  <a:pt x="97050" y="18242"/>
                </a:lnTo>
                <a:lnTo>
                  <a:pt x="97050" y="15853"/>
                </a:lnTo>
                <a:lnTo>
                  <a:pt x="99439" y="15853"/>
                </a:lnTo>
                <a:close/>
                <a:moveTo>
                  <a:pt x="99439" y="20778"/>
                </a:moveTo>
                <a:lnTo>
                  <a:pt x="97050" y="20778"/>
                </a:lnTo>
                <a:lnTo>
                  <a:pt x="97050" y="18389"/>
                </a:lnTo>
                <a:lnTo>
                  <a:pt x="99439" y="18389"/>
                </a:lnTo>
                <a:close/>
                <a:moveTo>
                  <a:pt x="99439" y="23316"/>
                </a:moveTo>
                <a:lnTo>
                  <a:pt x="97050" y="23316"/>
                </a:lnTo>
                <a:lnTo>
                  <a:pt x="97050" y="20928"/>
                </a:lnTo>
                <a:lnTo>
                  <a:pt x="99439" y="20928"/>
                </a:lnTo>
                <a:close/>
                <a:moveTo>
                  <a:pt x="99439" y="25854"/>
                </a:moveTo>
                <a:lnTo>
                  <a:pt x="97050" y="25854"/>
                </a:lnTo>
                <a:lnTo>
                  <a:pt x="97050" y="23465"/>
                </a:lnTo>
                <a:lnTo>
                  <a:pt x="99439" y="23465"/>
                </a:lnTo>
                <a:close/>
                <a:moveTo>
                  <a:pt x="99439" y="28391"/>
                </a:moveTo>
                <a:lnTo>
                  <a:pt x="97050" y="28391"/>
                </a:lnTo>
                <a:lnTo>
                  <a:pt x="97050" y="26002"/>
                </a:lnTo>
                <a:lnTo>
                  <a:pt x="99439" y="26002"/>
                </a:lnTo>
                <a:close/>
                <a:moveTo>
                  <a:pt x="99439" y="30928"/>
                </a:moveTo>
                <a:lnTo>
                  <a:pt x="97050" y="30928"/>
                </a:lnTo>
                <a:lnTo>
                  <a:pt x="97050" y="28540"/>
                </a:lnTo>
                <a:lnTo>
                  <a:pt x="99439" y="28540"/>
                </a:lnTo>
                <a:close/>
                <a:moveTo>
                  <a:pt x="99439" y="33466"/>
                </a:moveTo>
                <a:lnTo>
                  <a:pt x="97050" y="33466"/>
                </a:lnTo>
                <a:lnTo>
                  <a:pt x="97050" y="31077"/>
                </a:lnTo>
                <a:lnTo>
                  <a:pt x="99439" y="31077"/>
                </a:lnTo>
                <a:close/>
                <a:moveTo>
                  <a:pt x="99439" y="36003"/>
                </a:moveTo>
                <a:lnTo>
                  <a:pt x="97050" y="36003"/>
                </a:lnTo>
                <a:lnTo>
                  <a:pt x="97050" y="33614"/>
                </a:lnTo>
                <a:lnTo>
                  <a:pt x="99439" y="33614"/>
                </a:lnTo>
                <a:close/>
                <a:moveTo>
                  <a:pt x="99439" y="38540"/>
                </a:moveTo>
                <a:lnTo>
                  <a:pt x="97050" y="38540"/>
                </a:lnTo>
                <a:lnTo>
                  <a:pt x="97050" y="36152"/>
                </a:lnTo>
                <a:lnTo>
                  <a:pt x="99439" y="36152"/>
                </a:lnTo>
                <a:close/>
                <a:moveTo>
                  <a:pt x="99439" y="41079"/>
                </a:moveTo>
                <a:lnTo>
                  <a:pt x="97050" y="41079"/>
                </a:lnTo>
                <a:lnTo>
                  <a:pt x="97050" y="38690"/>
                </a:lnTo>
                <a:lnTo>
                  <a:pt x="99439" y="38690"/>
                </a:lnTo>
                <a:close/>
                <a:moveTo>
                  <a:pt x="99439" y="43616"/>
                </a:moveTo>
                <a:lnTo>
                  <a:pt x="97050" y="43616"/>
                </a:lnTo>
                <a:lnTo>
                  <a:pt x="97050" y="41226"/>
                </a:lnTo>
                <a:lnTo>
                  <a:pt x="99439" y="41226"/>
                </a:lnTo>
                <a:close/>
                <a:moveTo>
                  <a:pt x="99439" y="46152"/>
                </a:moveTo>
                <a:lnTo>
                  <a:pt x="97050" y="46152"/>
                </a:lnTo>
                <a:lnTo>
                  <a:pt x="97050" y="43764"/>
                </a:lnTo>
                <a:lnTo>
                  <a:pt x="99439" y="43764"/>
                </a:lnTo>
                <a:close/>
                <a:moveTo>
                  <a:pt x="99439" y="48691"/>
                </a:moveTo>
                <a:lnTo>
                  <a:pt x="97050" y="48691"/>
                </a:lnTo>
                <a:lnTo>
                  <a:pt x="97050" y="46302"/>
                </a:lnTo>
                <a:lnTo>
                  <a:pt x="99439" y="46302"/>
                </a:lnTo>
                <a:close/>
                <a:moveTo>
                  <a:pt x="99439" y="51228"/>
                </a:moveTo>
                <a:lnTo>
                  <a:pt x="97050" y="51228"/>
                </a:lnTo>
                <a:lnTo>
                  <a:pt x="97050" y="48839"/>
                </a:lnTo>
                <a:lnTo>
                  <a:pt x="99439" y="48839"/>
                </a:lnTo>
                <a:close/>
                <a:moveTo>
                  <a:pt x="99439" y="53765"/>
                </a:moveTo>
                <a:lnTo>
                  <a:pt x="97050" y="53765"/>
                </a:lnTo>
                <a:lnTo>
                  <a:pt x="97050" y="51376"/>
                </a:lnTo>
                <a:lnTo>
                  <a:pt x="99439" y="51376"/>
                </a:lnTo>
                <a:close/>
                <a:moveTo>
                  <a:pt x="99439" y="56303"/>
                </a:moveTo>
                <a:lnTo>
                  <a:pt x="97050" y="56303"/>
                </a:lnTo>
                <a:lnTo>
                  <a:pt x="97050" y="53914"/>
                </a:lnTo>
                <a:lnTo>
                  <a:pt x="99439" y="53914"/>
                </a:lnTo>
                <a:close/>
                <a:moveTo>
                  <a:pt x="99439" y="58840"/>
                </a:moveTo>
                <a:lnTo>
                  <a:pt x="97050" y="58840"/>
                </a:lnTo>
                <a:lnTo>
                  <a:pt x="97050" y="56451"/>
                </a:lnTo>
                <a:lnTo>
                  <a:pt x="99439" y="56451"/>
                </a:lnTo>
                <a:close/>
                <a:moveTo>
                  <a:pt x="96901" y="5554"/>
                </a:moveTo>
                <a:lnTo>
                  <a:pt x="94513" y="5554"/>
                </a:lnTo>
                <a:lnTo>
                  <a:pt x="94513" y="3165"/>
                </a:lnTo>
                <a:lnTo>
                  <a:pt x="96901" y="3165"/>
                </a:lnTo>
                <a:close/>
                <a:moveTo>
                  <a:pt x="96901" y="8092"/>
                </a:moveTo>
                <a:lnTo>
                  <a:pt x="94513" y="8092"/>
                </a:lnTo>
                <a:lnTo>
                  <a:pt x="94513" y="5703"/>
                </a:lnTo>
                <a:lnTo>
                  <a:pt x="96901" y="5703"/>
                </a:lnTo>
                <a:close/>
                <a:moveTo>
                  <a:pt x="96901" y="10629"/>
                </a:moveTo>
                <a:lnTo>
                  <a:pt x="94513" y="10629"/>
                </a:lnTo>
                <a:lnTo>
                  <a:pt x="94513" y="8240"/>
                </a:lnTo>
                <a:lnTo>
                  <a:pt x="96901" y="8240"/>
                </a:lnTo>
                <a:close/>
                <a:moveTo>
                  <a:pt x="96901" y="13166"/>
                </a:moveTo>
                <a:lnTo>
                  <a:pt x="94513" y="13166"/>
                </a:lnTo>
                <a:lnTo>
                  <a:pt x="94513" y="10777"/>
                </a:lnTo>
                <a:lnTo>
                  <a:pt x="96901" y="10777"/>
                </a:lnTo>
                <a:close/>
                <a:moveTo>
                  <a:pt x="96901" y="15704"/>
                </a:moveTo>
                <a:lnTo>
                  <a:pt x="94513" y="15704"/>
                </a:lnTo>
                <a:lnTo>
                  <a:pt x="94513" y="13316"/>
                </a:lnTo>
                <a:lnTo>
                  <a:pt x="96901" y="13316"/>
                </a:lnTo>
                <a:close/>
                <a:moveTo>
                  <a:pt x="96901" y="18242"/>
                </a:moveTo>
                <a:lnTo>
                  <a:pt x="94513" y="18242"/>
                </a:lnTo>
                <a:lnTo>
                  <a:pt x="94513" y="15853"/>
                </a:lnTo>
                <a:lnTo>
                  <a:pt x="96901" y="15853"/>
                </a:lnTo>
                <a:close/>
                <a:moveTo>
                  <a:pt x="96901" y="20778"/>
                </a:moveTo>
                <a:lnTo>
                  <a:pt x="94513" y="20778"/>
                </a:lnTo>
                <a:lnTo>
                  <a:pt x="94513" y="18389"/>
                </a:lnTo>
                <a:lnTo>
                  <a:pt x="96901" y="18389"/>
                </a:lnTo>
                <a:close/>
                <a:moveTo>
                  <a:pt x="96901" y="23316"/>
                </a:moveTo>
                <a:lnTo>
                  <a:pt x="94513" y="23316"/>
                </a:lnTo>
                <a:lnTo>
                  <a:pt x="94513" y="20928"/>
                </a:lnTo>
                <a:lnTo>
                  <a:pt x="96901" y="20928"/>
                </a:lnTo>
                <a:close/>
                <a:moveTo>
                  <a:pt x="96901" y="25854"/>
                </a:moveTo>
                <a:lnTo>
                  <a:pt x="94513" y="25854"/>
                </a:lnTo>
                <a:lnTo>
                  <a:pt x="94513" y="23465"/>
                </a:lnTo>
                <a:lnTo>
                  <a:pt x="96901" y="23465"/>
                </a:lnTo>
                <a:close/>
                <a:moveTo>
                  <a:pt x="96901" y="28391"/>
                </a:moveTo>
                <a:lnTo>
                  <a:pt x="94513" y="28391"/>
                </a:lnTo>
                <a:lnTo>
                  <a:pt x="94513" y="26002"/>
                </a:lnTo>
                <a:lnTo>
                  <a:pt x="96901" y="26002"/>
                </a:lnTo>
                <a:close/>
                <a:moveTo>
                  <a:pt x="96901" y="30928"/>
                </a:moveTo>
                <a:lnTo>
                  <a:pt x="94513" y="30928"/>
                </a:lnTo>
                <a:lnTo>
                  <a:pt x="94513" y="28540"/>
                </a:lnTo>
                <a:lnTo>
                  <a:pt x="96901" y="28540"/>
                </a:lnTo>
                <a:close/>
                <a:moveTo>
                  <a:pt x="96901" y="33466"/>
                </a:moveTo>
                <a:lnTo>
                  <a:pt x="94513" y="33466"/>
                </a:lnTo>
                <a:lnTo>
                  <a:pt x="94513" y="31077"/>
                </a:lnTo>
                <a:lnTo>
                  <a:pt x="96901" y="31077"/>
                </a:lnTo>
                <a:close/>
                <a:moveTo>
                  <a:pt x="96901" y="36003"/>
                </a:moveTo>
                <a:lnTo>
                  <a:pt x="94513" y="36003"/>
                </a:lnTo>
                <a:lnTo>
                  <a:pt x="94513" y="33614"/>
                </a:lnTo>
                <a:lnTo>
                  <a:pt x="96901" y="33614"/>
                </a:lnTo>
                <a:close/>
                <a:moveTo>
                  <a:pt x="96901" y="38540"/>
                </a:moveTo>
                <a:lnTo>
                  <a:pt x="94513" y="38540"/>
                </a:lnTo>
                <a:lnTo>
                  <a:pt x="94513" y="36152"/>
                </a:lnTo>
                <a:lnTo>
                  <a:pt x="96901" y="36152"/>
                </a:lnTo>
                <a:close/>
                <a:moveTo>
                  <a:pt x="96901" y="41079"/>
                </a:moveTo>
                <a:lnTo>
                  <a:pt x="94513" y="41079"/>
                </a:lnTo>
                <a:lnTo>
                  <a:pt x="94513" y="38690"/>
                </a:lnTo>
                <a:lnTo>
                  <a:pt x="96901" y="38690"/>
                </a:lnTo>
                <a:close/>
                <a:moveTo>
                  <a:pt x="96901" y="43616"/>
                </a:moveTo>
                <a:lnTo>
                  <a:pt x="94513" y="43616"/>
                </a:lnTo>
                <a:lnTo>
                  <a:pt x="94513" y="41226"/>
                </a:lnTo>
                <a:lnTo>
                  <a:pt x="96901" y="41226"/>
                </a:lnTo>
                <a:close/>
                <a:moveTo>
                  <a:pt x="96901" y="46152"/>
                </a:moveTo>
                <a:lnTo>
                  <a:pt x="94513" y="46152"/>
                </a:lnTo>
                <a:lnTo>
                  <a:pt x="94513" y="43764"/>
                </a:lnTo>
                <a:lnTo>
                  <a:pt x="96901" y="43764"/>
                </a:lnTo>
                <a:close/>
                <a:moveTo>
                  <a:pt x="96901" y="48691"/>
                </a:moveTo>
                <a:lnTo>
                  <a:pt x="94513" y="48691"/>
                </a:lnTo>
                <a:lnTo>
                  <a:pt x="94513" y="46302"/>
                </a:lnTo>
                <a:lnTo>
                  <a:pt x="96901" y="46302"/>
                </a:lnTo>
                <a:close/>
                <a:moveTo>
                  <a:pt x="96901" y="51228"/>
                </a:moveTo>
                <a:lnTo>
                  <a:pt x="94513" y="51228"/>
                </a:lnTo>
                <a:lnTo>
                  <a:pt x="94513" y="48839"/>
                </a:lnTo>
                <a:lnTo>
                  <a:pt x="96901" y="48839"/>
                </a:lnTo>
                <a:close/>
                <a:moveTo>
                  <a:pt x="96901" y="53765"/>
                </a:moveTo>
                <a:lnTo>
                  <a:pt x="94513" y="53765"/>
                </a:lnTo>
                <a:lnTo>
                  <a:pt x="94513" y="51376"/>
                </a:lnTo>
                <a:lnTo>
                  <a:pt x="96901" y="51376"/>
                </a:lnTo>
                <a:close/>
                <a:moveTo>
                  <a:pt x="96901" y="56303"/>
                </a:moveTo>
                <a:lnTo>
                  <a:pt x="94513" y="56303"/>
                </a:lnTo>
                <a:lnTo>
                  <a:pt x="94513" y="53914"/>
                </a:lnTo>
                <a:lnTo>
                  <a:pt x="96901" y="53914"/>
                </a:lnTo>
                <a:close/>
                <a:moveTo>
                  <a:pt x="96901" y="58840"/>
                </a:moveTo>
                <a:lnTo>
                  <a:pt x="94513" y="58840"/>
                </a:lnTo>
                <a:lnTo>
                  <a:pt x="94513" y="56451"/>
                </a:lnTo>
                <a:lnTo>
                  <a:pt x="96901" y="56451"/>
                </a:lnTo>
                <a:close/>
                <a:moveTo>
                  <a:pt x="94364" y="5554"/>
                </a:moveTo>
                <a:lnTo>
                  <a:pt x="91975" y="5554"/>
                </a:lnTo>
                <a:lnTo>
                  <a:pt x="91975" y="3165"/>
                </a:lnTo>
                <a:lnTo>
                  <a:pt x="94364" y="3165"/>
                </a:lnTo>
                <a:close/>
                <a:moveTo>
                  <a:pt x="94364" y="8092"/>
                </a:moveTo>
                <a:lnTo>
                  <a:pt x="91975" y="8092"/>
                </a:lnTo>
                <a:lnTo>
                  <a:pt x="91975" y="5703"/>
                </a:lnTo>
                <a:lnTo>
                  <a:pt x="94364" y="5703"/>
                </a:lnTo>
                <a:close/>
                <a:moveTo>
                  <a:pt x="94364" y="10629"/>
                </a:moveTo>
                <a:lnTo>
                  <a:pt x="91975" y="10629"/>
                </a:lnTo>
                <a:lnTo>
                  <a:pt x="91975" y="8240"/>
                </a:lnTo>
                <a:lnTo>
                  <a:pt x="94364" y="8240"/>
                </a:lnTo>
                <a:close/>
                <a:moveTo>
                  <a:pt x="94364" y="13166"/>
                </a:moveTo>
                <a:lnTo>
                  <a:pt x="91975" y="13166"/>
                </a:lnTo>
                <a:lnTo>
                  <a:pt x="91975" y="10777"/>
                </a:lnTo>
                <a:lnTo>
                  <a:pt x="94364" y="10777"/>
                </a:lnTo>
                <a:close/>
                <a:moveTo>
                  <a:pt x="94364" y="15704"/>
                </a:moveTo>
                <a:lnTo>
                  <a:pt x="91975" y="15704"/>
                </a:lnTo>
                <a:lnTo>
                  <a:pt x="91975" y="13316"/>
                </a:lnTo>
                <a:lnTo>
                  <a:pt x="94364" y="13316"/>
                </a:lnTo>
                <a:close/>
                <a:moveTo>
                  <a:pt x="94364" y="18242"/>
                </a:moveTo>
                <a:lnTo>
                  <a:pt x="91975" y="18242"/>
                </a:lnTo>
                <a:lnTo>
                  <a:pt x="91975" y="15853"/>
                </a:lnTo>
                <a:lnTo>
                  <a:pt x="94364" y="15853"/>
                </a:lnTo>
                <a:close/>
                <a:moveTo>
                  <a:pt x="94364" y="20778"/>
                </a:moveTo>
                <a:lnTo>
                  <a:pt x="91975" y="20778"/>
                </a:lnTo>
                <a:lnTo>
                  <a:pt x="91975" y="18389"/>
                </a:lnTo>
                <a:lnTo>
                  <a:pt x="94364" y="18389"/>
                </a:lnTo>
                <a:close/>
                <a:moveTo>
                  <a:pt x="94364" y="23316"/>
                </a:moveTo>
                <a:lnTo>
                  <a:pt x="91975" y="23316"/>
                </a:lnTo>
                <a:lnTo>
                  <a:pt x="91975" y="20928"/>
                </a:lnTo>
                <a:lnTo>
                  <a:pt x="94364" y="20928"/>
                </a:lnTo>
                <a:close/>
                <a:moveTo>
                  <a:pt x="94364" y="25854"/>
                </a:moveTo>
                <a:lnTo>
                  <a:pt x="91975" y="25854"/>
                </a:lnTo>
                <a:lnTo>
                  <a:pt x="91975" y="23465"/>
                </a:lnTo>
                <a:lnTo>
                  <a:pt x="94364" y="23465"/>
                </a:lnTo>
                <a:close/>
                <a:moveTo>
                  <a:pt x="94364" y="28391"/>
                </a:moveTo>
                <a:lnTo>
                  <a:pt x="91975" y="28391"/>
                </a:lnTo>
                <a:lnTo>
                  <a:pt x="91975" y="26002"/>
                </a:lnTo>
                <a:lnTo>
                  <a:pt x="94364" y="26002"/>
                </a:lnTo>
                <a:close/>
                <a:moveTo>
                  <a:pt x="94364" y="30928"/>
                </a:moveTo>
                <a:lnTo>
                  <a:pt x="91975" y="30928"/>
                </a:lnTo>
                <a:lnTo>
                  <a:pt x="91975" y="28540"/>
                </a:lnTo>
                <a:lnTo>
                  <a:pt x="94364" y="28540"/>
                </a:lnTo>
                <a:close/>
                <a:moveTo>
                  <a:pt x="94364" y="33466"/>
                </a:moveTo>
                <a:lnTo>
                  <a:pt x="91975" y="33466"/>
                </a:lnTo>
                <a:lnTo>
                  <a:pt x="91975" y="31077"/>
                </a:lnTo>
                <a:lnTo>
                  <a:pt x="94364" y="31077"/>
                </a:lnTo>
                <a:close/>
                <a:moveTo>
                  <a:pt x="94364" y="36003"/>
                </a:moveTo>
                <a:lnTo>
                  <a:pt x="91975" y="36003"/>
                </a:lnTo>
                <a:lnTo>
                  <a:pt x="91975" y="33614"/>
                </a:lnTo>
                <a:lnTo>
                  <a:pt x="94364" y="33614"/>
                </a:lnTo>
                <a:close/>
                <a:moveTo>
                  <a:pt x="94364" y="38540"/>
                </a:moveTo>
                <a:lnTo>
                  <a:pt x="91975" y="38540"/>
                </a:lnTo>
                <a:lnTo>
                  <a:pt x="91975" y="36152"/>
                </a:lnTo>
                <a:lnTo>
                  <a:pt x="94364" y="36152"/>
                </a:lnTo>
                <a:close/>
                <a:moveTo>
                  <a:pt x="94364" y="41079"/>
                </a:moveTo>
                <a:lnTo>
                  <a:pt x="91975" y="41079"/>
                </a:lnTo>
                <a:lnTo>
                  <a:pt x="91975" y="38690"/>
                </a:lnTo>
                <a:lnTo>
                  <a:pt x="94364" y="38690"/>
                </a:lnTo>
                <a:close/>
                <a:moveTo>
                  <a:pt x="94364" y="43616"/>
                </a:moveTo>
                <a:lnTo>
                  <a:pt x="91975" y="43616"/>
                </a:lnTo>
                <a:lnTo>
                  <a:pt x="91975" y="41226"/>
                </a:lnTo>
                <a:lnTo>
                  <a:pt x="94364" y="41226"/>
                </a:lnTo>
                <a:close/>
                <a:moveTo>
                  <a:pt x="94364" y="46152"/>
                </a:moveTo>
                <a:lnTo>
                  <a:pt x="91975" y="46152"/>
                </a:lnTo>
                <a:lnTo>
                  <a:pt x="91975" y="43764"/>
                </a:lnTo>
                <a:lnTo>
                  <a:pt x="94364" y="43764"/>
                </a:lnTo>
                <a:close/>
                <a:moveTo>
                  <a:pt x="94364" y="48691"/>
                </a:moveTo>
                <a:lnTo>
                  <a:pt x="91975" y="48691"/>
                </a:lnTo>
                <a:lnTo>
                  <a:pt x="91975" y="46302"/>
                </a:lnTo>
                <a:lnTo>
                  <a:pt x="94364" y="46302"/>
                </a:lnTo>
                <a:close/>
                <a:moveTo>
                  <a:pt x="94364" y="51228"/>
                </a:moveTo>
                <a:lnTo>
                  <a:pt x="91975" y="51228"/>
                </a:lnTo>
                <a:lnTo>
                  <a:pt x="91975" y="48839"/>
                </a:lnTo>
                <a:lnTo>
                  <a:pt x="94364" y="48839"/>
                </a:lnTo>
                <a:close/>
                <a:moveTo>
                  <a:pt x="94364" y="53765"/>
                </a:moveTo>
                <a:lnTo>
                  <a:pt x="91975" y="53765"/>
                </a:lnTo>
                <a:lnTo>
                  <a:pt x="91975" y="51376"/>
                </a:lnTo>
                <a:lnTo>
                  <a:pt x="94364" y="51376"/>
                </a:lnTo>
                <a:close/>
                <a:moveTo>
                  <a:pt x="94364" y="56303"/>
                </a:moveTo>
                <a:lnTo>
                  <a:pt x="91975" y="56303"/>
                </a:lnTo>
                <a:lnTo>
                  <a:pt x="91975" y="53914"/>
                </a:lnTo>
                <a:lnTo>
                  <a:pt x="94364" y="53914"/>
                </a:lnTo>
                <a:close/>
                <a:moveTo>
                  <a:pt x="94364" y="58840"/>
                </a:moveTo>
                <a:lnTo>
                  <a:pt x="91975" y="58840"/>
                </a:lnTo>
                <a:lnTo>
                  <a:pt x="91975" y="56451"/>
                </a:lnTo>
                <a:lnTo>
                  <a:pt x="94364" y="56451"/>
                </a:lnTo>
                <a:close/>
                <a:moveTo>
                  <a:pt x="91826" y="5554"/>
                </a:moveTo>
                <a:lnTo>
                  <a:pt x="89438" y="5554"/>
                </a:lnTo>
                <a:lnTo>
                  <a:pt x="89438" y="3165"/>
                </a:lnTo>
                <a:lnTo>
                  <a:pt x="91826" y="3165"/>
                </a:lnTo>
                <a:close/>
                <a:moveTo>
                  <a:pt x="91826" y="8092"/>
                </a:moveTo>
                <a:lnTo>
                  <a:pt x="89438" y="8092"/>
                </a:lnTo>
                <a:lnTo>
                  <a:pt x="89438" y="5703"/>
                </a:lnTo>
                <a:lnTo>
                  <a:pt x="91826" y="5703"/>
                </a:lnTo>
                <a:close/>
                <a:moveTo>
                  <a:pt x="91826" y="10629"/>
                </a:moveTo>
                <a:lnTo>
                  <a:pt x="89438" y="10629"/>
                </a:lnTo>
                <a:lnTo>
                  <a:pt x="89438" y="8240"/>
                </a:lnTo>
                <a:lnTo>
                  <a:pt x="91826" y="8240"/>
                </a:lnTo>
                <a:close/>
                <a:moveTo>
                  <a:pt x="91826" y="13166"/>
                </a:moveTo>
                <a:lnTo>
                  <a:pt x="89438" y="13166"/>
                </a:lnTo>
                <a:lnTo>
                  <a:pt x="89438" y="10777"/>
                </a:lnTo>
                <a:lnTo>
                  <a:pt x="91826" y="10777"/>
                </a:lnTo>
                <a:close/>
                <a:moveTo>
                  <a:pt x="91826" y="15704"/>
                </a:moveTo>
                <a:lnTo>
                  <a:pt x="89438" y="15704"/>
                </a:lnTo>
                <a:lnTo>
                  <a:pt x="89438" y="13316"/>
                </a:lnTo>
                <a:lnTo>
                  <a:pt x="91826" y="13316"/>
                </a:lnTo>
                <a:close/>
                <a:moveTo>
                  <a:pt x="91826" y="18242"/>
                </a:moveTo>
                <a:lnTo>
                  <a:pt x="89438" y="18242"/>
                </a:lnTo>
                <a:lnTo>
                  <a:pt x="89438" y="15853"/>
                </a:lnTo>
                <a:lnTo>
                  <a:pt x="91826" y="15853"/>
                </a:lnTo>
                <a:close/>
                <a:moveTo>
                  <a:pt x="91826" y="20778"/>
                </a:moveTo>
                <a:lnTo>
                  <a:pt x="89438" y="20778"/>
                </a:lnTo>
                <a:lnTo>
                  <a:pt x="89438" y="18389"/>
                </a:lnTo>
                <a:lnTo>
                  <a:pt x="91826" y="18389"/>
                </a:lnTo>
                <a:close/>
                <a:moveTo>
                  <a:pt x="91826" y="23316"/>
                </a:moveTo>
                <a:lnTo>
                  <a:pt x="89438" y="23316"/>
                </a:lnTo>
                <a:lnTo>
                  <a:pt x="89438" y="20928"/>
                </a:lnTo>
                <a:lnTo>
                  <a:pt x="91826" y="20928"/>
                </a:lnTo>
                <a:close/>
                <a:moveTo>
                  <a:pt x="91826" y="25854"/>
                </a:moveTo>
                <a:lnTo>
                  <a:pt x="89438" y="25854"/>
                </a:lnTo>
                <a:lnTo>
                  <a:pt x="89438" y="23465"/>
                </a:lnTo>
                <a:lnTo>
                  <a:pt x="91826" y="23465"/>
                </a:lnTo>
                <a:close/>
                <a:moveTo>
                  <a:pt x="91826" y="28391"/>
                </a:moveTo>
                <a:lnTo>
                  <a:pt x="89438" y="28391"/>
                </a:lnTo>
                <a:lnTo>
                  <a:pt x="89438" y="26002"/>
                </a:lnTo>
                <a:lnTo>
                  <a:pt x="91826" y="26002"/>
                </a:lnTo>
                <a:close/>
                <a:moveTo>
                  <a:pt x="91826" y="30928"/>
                </a:moveTo>
                <a:lnTo>
                  <a:pt x="89438" y="30928"/>
                </a:lnTo>
                <a:lnTo>
                  <a:pt x="89438" y="28540"/>
                </a:lnTo>
                <a:lnTo>
                  <a:pt x="91826" y="28540"/>
                </a:lnTo>
                <a:close/>
                <a:moveTo>
                  <a:pt x="91826" y="33466"/>
                </a:moveTo>
                <a:lnTo>
                  <a:pt x="89438" y="33466"/>
                </a:lnTo>
                <a:lnTo>
                  <a:pt x="89438" y="31077"/>
                </a:lnTo>
                <a:lnTo>
                  <a:pt x="91826" y="31077"/>
                </a:lnTo>
                <a:close/>
                <a:moveTo>
                  <a:pt x="91826" y="36003"/>
                </a:moveTo>
                <a:lnTo>
                  <a:pt x="89438" y="36003"/>
                </a:lnTo>
                <a:lnTo>
                  <a:pt x="89438" y="33614"/>
                </a:lnTo>
                <a:lnTo>
                  <a:pt x="91826" y="33614"/>
                </a:lnTo>
                <a:close/>
                <a:moveTo>
                  <a:pt x="91826" y="38540"/>
                </a:moveTo>
                <a:lnTo>
                  <a:pt x="89438" y="38540"/>
                </a:lnTo>
                <a:lnTo>
                  <a:pt x="89438" y="36152"/>
                </a:lnTo>
                <a:lnTo>
                  <a:pt x="91826" y="36152"/>
                </a:lnTo>
                <a:close/>
                <a:moveTo>
                  <a:pt x="91826" y="41079"/>
                </a:moveTo>
                <a:lnTo>
                  <a:pt x="89438" y="41079"/>
                </a:lnTo>
                <a:lnTo>
                  <a:pt x="89438" y="38690"/>
                </a:lnTo>
                <a:lnTo>
                  <a:pt x="91826" y="38690"/>
                </a:lnTo>
                <a:close/>
                <a:moveTo>
                  <a:pt x="91826" y="43616"/>
                </a:moveTo>
                <a:lnTo>
                  <a:pt x="89438" y="43616"/>
                </a:lnTo>
                <a:lnTo>
                  <a:pt x="89438" y="41226"/>
                </a:lnTo>
                <a:lnTo>
                  <a:pt x="91826" y="41226"/>
                </a:lnTo>
                <a:close/>
                <a:moveTo>
                  <a:pt x="91826" y="46152"/>
                </a:moveTo>
                <a:lnTo>
                  <a:pt x="89438" y="46152"/>
                </a:lnTo>
                <a:lnTo>
                  <a:pt x="89438" y="43764"/>
                </a:lnTo>
                <a:lnTo>
                  <a:pt x="91826" y="43764"/>
                </a:lnTo>
                <a:close/>
                <a:moveTo>
                  <a:pt x="91826" y="48691"/>
                </a:moveTo>
                <a:lnTo>
                  <a:pt x="89438" y="48691"/>
                </a:lnTo>
                <a:lnTo>
                  <a:pt x="89438" y="46302"/>
                </a:lnTo>
                <a:lnTo>
                  <a:pt x="91826" y="46302"/>
                </a:lnTo>
                <a:close/>
                <a:moveTo>
                  <a:pt x="91826" y="51228"/>
                </a:moveTo>
                <a:lnTo>
                  <a:pt x="89438" y="51228"/>
                </a:lnTo>
                <a:lnTo>
                  <a:pt x="89438" y="48839"/>
                </a:lnTo>
                <a:lnTo>
                  <a:pt x="91826" y="48839"/>
                </a:lnTo>
                <a:close/>
                <a:moveTo>
                  <a:pt x="91826" y="53765"/>
                </a:moveTo>
                <a:lnTo>
                  <a:pt x="89438" y="53765"/>
                </a:lnTo>
                <a:lnTo>
                  <a:pt x="89438" y="51376"/>
                </a:lnTo>
                <a:lnTo>
                  <a:pt x="91826" y="51376"/>
                </a:lnTo>
                <a:close/>
                <a:moveTo>
                  <a:pt x="91826" y="56303"/>
                </a:moveTo>
                <a:lnTo>
                  <a:pt x="89438" y="56303"/>
                </a:lnTo>
                <a:lnTo>
                  <a:pt x="89438" y="53914"/>
                </a:lnTo>
                <a:lnTo>
                  <a:pt x="91826" y="53914"/>
                </a:lnTo>
                <a:close/>
                <a:moveTo>
                  <a:pt x="91826" y="58840"/>
                </a:moveTo>
                <a:lnTo>
                  <a:pt x="89438" y="58840"/>
                </a:lnTo>
                <a:lnTo>
                  <a:pt x="89438" y="56451"/>
                </a:lnTo>
                <a:lnTo>
                  <a:pt x="91826" y="56451"/>
                </a:lnTo>
                <a:close/>
                <a:moveTo>
                  <a:pt x="89289" y="5554"/>
                </a:moveTo>
                <a:lnTo>
                  <a:pt x="86900" y="5554"/>
                </a:lnTo>
                <a:lnTo>
                  <a:pt x="86900" y="3165"/>
                </a:lnTo>
                <a:lnTo>
                  <a:pt x="89289" y="3165"/>
                </a:lnTo>
                <a:close/>
                <a:moveTo>
                  <a:pt x="89289" y="8092"/>
                </a:moveTo>
                <a:lnTo>
                  <a:pt x="86900" y="8092"/>
                </a:lnTo>
                <a:lnTo>
                  <a:pt x="86900" y="5703"/>
                </a:lnTo>
                <a:lnTo>
                  <a:pt x="89289" y="5703"/>
                </a:lnTo>
                <a:close/>
                <a:moveTo>
                  <a:pt x="89289" y="10629"/>
                </a:moveTo>
                <a:lnTo>
                  <a:pt x="86900" y="10629"/>
                </a:lnTo>
                <a:lnTo>
                  <a:pt x="86900" y="8240"/>
                </a:lnTo>
                <a:lnTo>
                  <a:pt x="89289" y="8240"/>
                </a:lnTo>
                <a:close/>
                <a:moveTo>
                  <a:pt x="89289" y="13166"/>
                </a:moveTo>
                <a:lnTo>
                  <a:pt x="86900" y="13166"/>
                </a:lnTo>
                <a:lnTo>
                  <a:pt x="86900" y="10777"/>
                </a:lnTo>
                <a:lnTo>
                  <a:pt x="89289" y="10777"/>
                </a:lnTo>
                <a:close/>
                <a:moveTo>
                  <a:pt x="89289" y="15704"/>
                </a:moveTo>
                <a:lnTo>
                  <a:pt x="86900" y="15704"/>
                </a:lnTo>
                <a:lnTo>
                  <a:pt x="86900" y="13316"/>
                </a:lnTo>
                <a:lnTo>
                  <a:pt x="89289" y="13316"/>
                </a:lnTo>
                <a:close/>
                <a:moveTo>
                  <a:pt x="89289" y="18242"/>
                </a:moveTo>
                <a:lnTo>
                  <a:pt x="86900" y="18242"/>
                </a:lnTo>
                <a:lnTo>
                  <a:pt x="86900" y="15853"/>
                </a:lnTo>
                <a:lnTo>
                  <a:pt x="89289" y="15853"/>
                </a:lnTo>
                <a:close/>
                <a:moveTo>
                  <a:pt x="89289" y="20778"/>
                </a:moveTo>
                <a:lnTo>
                  <a:pt x="86900" y="20778"/>
                </a:lnTo>
                <a:lnTo>
                  <a:pt x="86900" y="18389"/>
                </a:lnTo>
                <a:lnTo>
                  <a:pt x="89289" y="18389"/>
                </a:lnTo>
                <a:close/>
                <a:moveTo>
                  <a:pt x="89289" y="23316"/>
                </a:moveTo>
                <a:lnTo>
                  <a:pt x="86900" y="23316"/>
                </a:lnTo>
                <a:lnTo>
                  <a:pt x="86900" y="20928"/>
                </a:lnTo>
                <a:lnTo>
                  <a:pt x="89289" y="20928"/>
                </a:lnTo>
                <a:close/>
                <a:moveTo>
                  <a:pt x="89289" y="25854"/>
                </a:moveTo>
                <a:lnTo>
                  <a:pt x="86900" y="25854"/>
                </a:lnTo>
                <a:lnTo>
                  <a:pt x="86900" y="23465"/>
                </a:lnTo>
                <a:lnTo>
                  <a:pt x="89289" y="23465"/>
                </a:lnTo>
                <a:close/>
                <a:moveTo>
                  <a:pt x="89289" y="28391"/>
                </a:moveTo>
                <a:lnTo>
                  <a:pt x="86900" y="28391"/>
                </a:lnTo>
                <a:lnTo>
                  <a:pt x="86900" y="26002"/>
                </a:lnTo>
                <a:lnTo>
                  <a:pt x="89289" y="26002"/>
                </a:lnTo>
                <a:close/>
                <a:moveTo>
                  <a:pt x="89289" y="30928"/>
                </a:moveTo>
                <a:lnTo>
                  <a:pt x="86900" y="30928"/>
                </a:lnTo>
                <a:lnTo>
                  <a:pt x="86900" y="28540"/>
                </a:lnTo>
                <a:lnTo>
                  <a:pt x="89289" y="28540"/>
                </a:lnTo>
                <a:close/>
                <a:moveTo>
                  <a:pt x="89289" y="33466"/>
                </a:moveTo>
                <a:lnTo>
                  <a:pt x="86900" y="33466"/>
                </a:lnTo>
                <a:lnTo>
                  <a:pt x="86900" y="31077"/>
                </a:lnTo>
                <a:lnTo>
                  <a:pt x="89289" y="31077"/>
                </a:lnTo>
                <a:close/>
                <a:moveTo>
                  <a:pt x="89289" y="36003"/>
                </a:moveTo>
                <a:lnTo>
                  <a:pt x="86900" y="36003"/>
                </a:lnTo>
                <a:lnTo>
                  <a:pt x="86900" y="33614"/>
                </a:lnTo>
                <a:lnTo>
                  <a:pt x="89289" y="33614"/>
                </a:lnTo>
                <a:close/>
                <a:moveTo>
                  <a:pt x="89289" y="38540"/>
                </a:moveTo>
                <a:lnTo>
                  <a:pt x="86900" y="38540"/>
                </a:lnTo>
                <a:lnTo>
                  <a:pt x="86900" y="36152"/>
                </a:lnTo>
                <a:lnTo>
                  <a:pt x="89289" y="36152"/>
                </a:lnTo>
                <a:close/>
                <a:moveTo>
                  <a:pt x="89289" y="41079"/>
                </a:moveTo>
                <a:lnTo>
                  <a:pt x="86900" y="41079"/>
                </a:lnTo>
                <a:lnTo>
                  <a:pt x="86900" y="38690"/>
                </a:lnTo>
                <a:lnTo>
                  <a:pt x="89289" y="38690"/>
                </a:lnTo>
                <a:close/>
                <a:moveTo>
                  <a:pt x="89289" y="43616"/>
                </a:moveTo>
                <a:lnTo>
                  <a:pt x="86900" y="43616"/>
                </a:lnTo>
                <a:lnTo>
                  <a:pt x="86900" y="41226"/>
                </a:lnTo>
                <a:lnTo>
                  <a:pt x="89289" y="41226"/>
                </a:lnTo>
                <a:close/>
                <a:moveTo>
                  <a:pt x="89289" y="46152"/>
                </a:moveTo>
                <a:lnTo>
                  <a:pt x="86900" y="46152"/>
                </a:lnTo>
                <a:lnTo>
                  <a:pt x="86900" y="43764"/>
                </a:lnTo>
                <a:lnTo>
                  <a:pt x="89289" y="43764"/>
                </a:lnTo>
                <a:close/>
                <a:moveTo>
                  <a:pt x="89289" y="48691"/>
                </a:moveTo>
                <a:lnTo>
                  <a:pt x="86900" y="48691"/>
                </a:lnTo>
                <a:lnTo>
                  <a:pt x="86900" y="46302"/>
                </a:lnTo>
                <a:lnTo>
                  <a:pt x="89289" y="46302"/>
                </a:lnTo>
                <a:close/>
                <a:moveTo>
                  <a:pt x="89289" y="51228"/>
                </a:moveTo>
                <a:lnTo>
                  <a:pt x="86900" y="51228"/>
                </a:lnTo>
                <a:lnTo>
                  <a:pt x="86900" y="48839"/>
                </a:lnTo>
                <a:lnTo>
                  <a:pt x="89289" y="48839"/>
                </a:lnTo>
                <a:close/>
                <a:moveTo>
                  <a:pt x="89289" y="53765"/>
                </a:moveTo>
                <a:lnTo>
                  <a:pt x="86900" y="53765"/>
                </a:lnTo>
                <a:lnTo>
                  <a:pt x="86900" y="51376"/>
                </a:lnTo>
                <a:lnTo>
                  <a:pt x="89289" y="51376"/>
                </a:lnTo>
                <a:close/>
                <a:moveTo>
                  <a:pt x="89289" y="56303"/>
                </a:moveTo>
                <a:lnTo>
                  <a:pt x="86900" y="56303"/>
                </a:lnTo>
                <a:lnTo>
                  <a:pt x="86900" y="53914"/>
                </a:lnTo>
                <a:lnTo>
                  <a:pt x="89289" y="53914"/>
                </a:lnTo>
                <a:close/>
                <a:moveTo>
                  <a:pt x="89289" y="58840"/>
                </a:moveTo>
                <a:lnTo>
                  <a:pt x="86900" y="58840"/>
                </a:lnTo>
                <a:lnTo>
                  <a:pt x="86900" y="56451"/>
                </a:lnTo>
                <a:lnTo>
                  <a:pt x="89289" y="56451"/>
                </a:lnTo>
                <a:close/>
                <a:moveTo>
                  <a:pt x="86752" y="5554"/>
                </a:moveTo>
                <a:lnTo>
                  <a:pt x="84363" y="5554"/>
                </a:lnTo>
                <a:lnTo>
                  <a:pt x="84363" y="3165"/>
                </a:lnTo>
                <a:lnTo>
                  <a:pt x="86752" y="3165"/>
                </a:lnTo>
                <a:close/>
                <a:moveTo>
                  <a:pt x="86752" y="8092"/>
                </a:moveTo>
                <a:lnTo>
                  <a:pt x="84363" y="8092"/>
                </a:lnTo>
                <a:lnTo>
                  <a:pt x="84363" y="5703"/>
                </a:lnTo>
                <a:lnTo>
                  <a:pt x="86752" y="5703"/>
                </a:lnTo>
                <a:close/>
                <a:moveTo>
                  <a:pt x="86752" y="10629"/>
                </a:moveTo>
                <a:lnTo>
                  <a:pt x="84363" y="10629"/>
                </a:lnTo>
                <a:lnTo>
                  <a:pt x="84363" y="8240"/>
                </a:lnTo>
                <a:lnTo>
                  <a:pt x="86752" y="8240"/>
                </a:lnTo>
                <a:close/>
                <a:moveTo>
                  <a:pt x="86752" y="13166"/>
                </a:moveTo>
                <a:lnTo>
                  <a:pt x="84363" y="13166"/>
                </a:lnTo>
                <a:lnTo>
                  <a:pt x="84363" y="10777"/>
                </a:lnTo>
                <a:lnTo>
                  <a:pt x="86752" y="10777"/>
                </a:lnTo>
                <a:close/>
                <a:moveTo>
                  <a:pt x="86752" y="15704"/>
                </a:moveTo>
                <a:lnTo>
                  <a:pt x="84363" y="15704"/>
                </a:lnTo>
                <a:lnTo>
                  <a:pt x="84363" y="13316"/>
                </a:lnTo>
                <a:lnTo>
                  <a:pt x="86752" y="13316"/>
                </a:lnTo>
                <a:close/>
                <a:moveTo>
                  <a:pt x="86752" y="18242"/>
                </a:moveTo>
                <a:lnTo>
                  <a:pt x="84363" y="18242"/>
                </a:lnTo>
                <a:lnTo>
                  <a:pt x="84363" y="15853"/>
                </a:lnTo>
                <a:lnTo>
                  <a:pt x="86752" y="15853"/>
                </a:lnTo>
                <a:close/>
                <a:moveTo>
                  <a:pt x="86752" y="20778"/>
                </a:moveTo>
                <a:lnTo>
                  <a:pt x="84363" y="20778"/>
                </a:lnTo>
                <a:lnTo>
                  <a:pt x="84363" y="18389"/>
                </a:lnTo>
                <a:lnTo>
                  <a:pt x="86752" y="18389"/>
                </a:lnTo>
                <a:close/>
                <a:moveTo>
                  <a:pt x="86752" y="23316"/>
                </a:moveTo>
                <a:lnTo>
                  <a:pt x="84363" y="23316"/>
                </a:lnTo>
                <a:lnTo>
                  <a:pt x="84363" y="20928"/>
                </a:lnTo>
                <a:lnTo>
                  <a:pt x="86752" y="20928"/>
                </a:lnTo>
                <a:close/>
                <a:moveTo>
                  <a:pt x="86752" y="25854"/>
                </a:moveTo>
                <a:lnTo>
                  <a:pt x="84363" y="25854"/>
                </a:lnTo>
                <a:lnTo>
                  <a:pt x="84363" y="23465"/>
                </a:lnTo>
                <a:lnTo>
                  <a:pt x="86752" y="23465"/>
                </a:lnTo>
                <a:close/>
                <a:moveTo>
                  <a:pt x="86752" y="28391"/>
                </a:moveTo>
                <a:lnTo>
                  <a:pt x="84363" y="28391"/>
                </a:lnTo>
                <a:lnTo>
                  <a:pt x="84363" y="26002"/>
                </a:lnTo>
                <a:lnTo>
                  <a:pt x="86752" y="26002"/>
                </a:lnTo>
                <a:close/>
                <a:moveTo>
                  <a:pt x="86752" y="30928"/>
                </a:moveTo>
                <a:lnTo>
                  <a:pt x="84363" y="30928"/>
                </a:lnTo>
                <a:lnTo>
                  <a:pt x="84363" y="28540"/>
                </a:lnTo>
                <a:lnTo>
                  <a:pt x="86752" y="28540"/>
                </a:lnTo>
                <a:close/>
                <a:moveTo>
                  <a:pt x="86752" y="33466"/>
                </a:moveTo>
                <a:lnTo>
                  <a:pt x="84363" y="33466"/>
                </a:lnTo>
                <a:lnTo>
                  <a:pt x="84363" y="31077"/>
                </a:lnTo>
                <a:lnTo>
                  <a:pt x="86752" y="31077"/>
                </a:lnTo>
                <a:close/>
                <a:moveTo>
                  <a:pt x="86752" y="36003"/>
                </a:moveTo>
                <a:lnTo>
                  <a:pt x="84363" y="36003"/>
                </a:lnTo>
                <a:lnTo>
                  <a:pt x="84363" y="33614"/>
                </a:lnTo>
                <a:lnTo>
                  <a:pt x="86752" y="33614"/>
                </a:lnTo>
                <a:close/>
                <a:moveTo>
                  <a:pt x="86752" y="38540"/>
                </a:moveTo>
                <a:lnTo>
                  <a:pt x="84363" y="38540"/>
                </a:lnTo>
                <a:lnTo>
                  <a:pt x="84363" y="36152"/>
                </a:lnTo>
                <a:lnTo>
                  <a:pt x="86752" y="36152"/>
                </a:lnTo>
                <a:close/>
                <a:moveTo>
                  <a:pt x="86752" y="41079"/>
                </a:moveTo>
                <a:lnTo>
                  <a:pt x="84363" y="41079"/>
                </a:lnTo>
                <a:lnTo>
                  <a:pt x="84363" y="38690"/>
                </a:lnTo>
                <a:lnTo>
                  <a:pt x="86752" y="38690"/>
                </a:lnTo>
                <a:close/>
                <a:moveTo>
                  <a:pt x="86752" y="43616"/>
                </a:moveTo>
                <a:lnTo>
                  <a:pt x="84363" y="43616"/>
                </a:lnTo>
                <a:lnTo>
                  <a:pt x="84363" y="41226"/>
                </a:lnTo>
                <a:lnTo>
                  <a:pt x="86752" y="41226"/>
                </a:lnTo>
                <a:close/>
                <a:moveTo>
                  <a:pt x="86752" y="46152"/>
                </a:moveTo>
                <a:lnTo>
                  <a:pt x="84363" y="46152"/>
                </a:lnTo>
                <a:lnTo>
                  <a:pt x="84363" y="43764"/>
                </a:lnTo>
                <a:lnTo>
                  <a:pt x="86752" y="43764"/>
                </a:lnTo>
                <a:close/>
                <a:moveTo>
                  <a:pt x="86752" y="48691"/>
                </a:moveTo>
                <a:lnTo>
                  <a:pt x="84363" y="48691"/>
                </a:lnTo>
                <a:lnTo>
                  <a:pt x="84363" y="46302"/>
                </a:lnTo>
                <a:lnTo>
                  <a:pt x="86752" y="46302"/>
                </a:lnTo>
                <a:close/>
                <a:moveTo>
                  <a:pt x="86752" y="51228"/>
                </a:moveTo>
                <a:lnTo>
                  <a:pt x="84363" y="51228"/>
                </a:lnTo>
                <a:lnTo>
                  <a:pt x="84363" y="48839"/>
                </a:lnTo>
                <a:lnTo>
                  <a:pt x="86752" y="48839"/>
                </a:lnTo>
                <a:close/>
                <a:moveTo>
                  <a:pt x="86752" y="53765"/>
                </a:moveTo>
                <a:lnTo>
                  <a:pt x="84363" y="53765"/>
                </a:lnTo>
                <a:lnTo>
                  <a:pt x="84363" y="51376"/>
                </a:lnTo>
                <a:lnTo>
                  <a:pt x="86752" y="51376"/>
                </a:lnTo>
                <a:close/>
                <a:moveTo>
                  <a:pt x="86752" y="56303"/>
                </a:moveTo>
                <a:lnTo>
                  <a:pt x="84363" y="56303"/>
                </a:lnTo>
                <a:lnTo>
                  <a:pt x="84363" y="53914"/>
                </a:lnTo>
                <a:lnTo>
                  <a:pt x="86752" y="53914"/>
                </a:lnTo>
                <a:close/>
                <a:moveTo>
                  <a:pt x="86752" y="58840"/>
                </a:moveTo>
                <a:lnTo>
                  <a:pt x="84363" y="58840"/>
                </a:lnTo>
                <a:lnTo>
                  <a:pt x="84363" y="56451"/>
                </a:lnTo>
                <a:lnTo>
                  <a:pt x="86752" y="56451"/>
                </a:lnTo>
                <a:close/>
                <a:moveTo>
                  <a:pt x="84215" y="5554"/>
                </a:moveTo>
                <a:lnTo>
                  <a:pt x="81826" y="5554"/>
                </a:lnTo>
                <a:lnTo>
                  <a:pt x="81826" y="3165"/>
                </a:lnTo>
                <a:lnTo>
                  <a:pt x="84215" y="3165"/>
                </a:lnTo>
                <a:close/>
                <a:moveTo>
                  <a:pt x="84215" y="8092"/>
                </a:moveTo>
                <a:lnTo>
                  <a:pt x="81826" y="8092"/>
                </a:lnTo>
                <a:lnTo>
                  <a:pt x="81826" y="5703"/>
                </a:lnTo>
                <a:lnTo>
                  <a:pt x="84215" y="5703"/>
                </a:lnTo>
                <a:close/>
                <a:moveTo>
                  <a:pt x="84215" y="10629"/>
                </a:moveTo>
                <a:lnTo>
                  <a:pt x="81826" y="10629"/>
                </a:lnTo>
                <a:lnTo>
                  <a:pt x="81826" y="8240"/>
                </a:lnTo>
                <a:lnTo>
                  <a:pt x="84215" y="8240"/>
                </a:lnTo>
                <a:close/>
                <a:moveTo>
                  <a:pt x="84215" y="13166"/>
                </a:moveTo>
                <a:lnTo>
                  <a:pt x="81826" y="13166"/>
                </a:lnTo>
                <a:lnTo>
                  <a:pt x="81826" y="10777"/>
                </a:lnTo>
                <a:lnTo>
                  <a:pt x="84215" y="10777"/>
                </a:lnTo>
                <a:close/>
                <a:moveTo>
                  <a:pt x="84215" y="15704"/>
                </a:moveTo>
                <a:lnTo>
                  <a:pt x="81826" y="15704"/>
                </a:lnTo>
                <a:lnTo>
                  <a:pt x="81826" y="13316"/>
                </a:lnTo>
                <a:lnTo>
                  <a:pt x="84215" y="13316"/>
                </a:lnTo>
                <a:close/>
                <a:moveTo>
                  <a:pt x="84215" y="18242"/>
                </a:moveTo>
                <a:lnTo>
                  <a:pt x="81826" y="18242"/>
                </a:lnTo>
                <a:lnTo>
                  <a:pt x="81826" y="15853"/>
                </a:lnTo>
                <a:lnTo>
                  <a:pt x="84215" y="15853"/>
                </a:lnTo>
                <a:close/>
                <a:moveTo>
                  <a:pt x="84215" y="20778"/>
                </a:moveTo>
                <a:lnTo>
                  <a:pt x="81826" y="20778"/>
                </a:lnTo>
                <a:lnTo>
                  <a:pt x="81826" y="18389"/>
                </a:lnTo>
                <a:lnTo>
                  <a:pt x="84215" y="18389"/>
                </a:lnTo>
                <a:close/>
                <a:moveTo>
                  <a:pt x="84215" y="23316"/>
                </a:moveTo>
                <a:lnTo>
                  <a:pt x="81826" y="23316"/>
                </a:lnTo>
                <a:lnTo>
                  <a:pt x="81826" y="20928"/>
                </a:lnTo>
                <a:lnTo>
                  <a:pt x="84215" y="20928"/>
                </a:lnTo>
                <a:close/>
                <a:moveTo>
                  <a:pt x="84215" y="25854"/>
                </a:moveTo>
                <a:lnTo>
                  <a:pt x="81826" y="25854"/>
                </a:lnTo>
                <a:lnTo>
                  <a:pt x="81826" y="23465"/>
                </a:lnTo>
                <a:lnTo>
                  <a:pt x="84215" y="23465"/>
                </a:lnTo>
                <a:close/>
                <a:moveTo>
                  <a:pt x="84215" y="28391"/>
                </a:moveTo>
                <a:lnTo>
                  <a:pt x="81826" y="28391"/>
                </a:lnTo>
                <a:lnTo>
                  <a:pt x="81826" y="26002"/>
                </a:lnTo>
                <a:lnTo>
                  <a:pt x="84215" y="26002"/>
                </a:lnTo>
                <a:close/>
                <a:moveTo>
                  <a:pt x="84215" y="30928"/>
                </a:moveTo>
                <a:lnTo>
                  <a:pt x="81826" y="30928"/>
                </a:lnTo>
                <a:lnTo>
                  <a:pt x="81826" y="28540"/>
                </a:lnTo>
                <a:lnTo>
                  <a:pt x="84215" y="28540"/>
                </a:lnTo>
                <a:close/>
                <a:moveTo>
                  <a:pt x="84215" y="33466"/>
                </a:moveTo>
                <a:lnTo>
                  <a:pt x="81826" y="33466"/>
                </a:lnTo>
                <a:lnTo>
                  <a:pt x="81826" y="31077"/>
                </a:lnTo>
                <a:lnTo>
                  <a:pt x="84215" y="31077"/>
                </a:lnTo>
                <a:close/>
                <a:moveTo>
                  <a:pt x="84215" y="36003"/>
                </a:moveTo>
                <a:lnTo>
                  <a:pt x="81826" y="36003"/>
                </a:lnTo>
                <a:lnTo>
                  <a:pt x="81826" y="33614"/>
                </a:lnTo>
                <a:lnTo>
                  <a:pt x="84215" y="33614"/>
                </a:lnTo>
                <a:close/>
                <a:moveTo>
                  <a:pt x="84215" y="38540"/>
                </a:moveTo>
                <a:lnTo>
                  <a:pt x="81826" y="38540"/>
                </a:lnTo>
                <a:lnTo>
                  <a:pt x="81826" y="36152"/>
                </a:lnTo>
                <a:lnTo>
                  <a:pt x="84215" y="36152"/>
                </a:lnTo>
                <a:close/>
                <a:moveTo>
                  <a:pt x="84215" y="41079"/>
                </a:moveTo>
                <a:lnTo>
                  <a:pt x="81826" y="41079"/>
                </a:lnTo>
                <a:lnTo>
                  <a:pt x="81826" y="38690"/>
                </a:lnTo>
                <a:lnTo>
                  <a:pt x="84215" y="38690"/>
                </a:lnTo>
                <a:close/>
                <a:moveTo>
                  <a:pt x="84215" y="43616"/>
                </a:moveTo>
                <a:lnTo>
                  <a:pt x="81826" y="43616"/>
                </a:lnTo>
                <a:lnTo>
                  <a:pt x="81826" y="41226"/>
                </a:lnTo>
                <a:lnTo>
                  <a:pt x="84215" y="41226"/>
                </a:lnTo>
                <a:close/>
                <a:moveTo>
                  <a:pt x="84215" y="46152"/>
                </a:moveTo>
                <a:lnTo>
                  <a:pt x="81826" y="46152"/>
                </a:lnTo>
                <a:lnTo>
                  <a:pt x="81826" y="43764"/>
                </a:lnTo>
                <a:lnTo>
                  <a:pt x="84215" y="43764"/>
                </a:lnTo>
                <a:close/>
                <a:moveTo>
                  <a:pt x="84215" y="48691"/>
                </a:moveTo>
                <a:lnTo>
                  <a:pt x="81826" y="48691"/>
                </a:lnTo>
                <a:lnTo>
                  <a:pt x="81826" y="46302"/>
                </a:lnTo>
                <a:lnTo>
                  <a:pt x="84215" y="46302"/>
                </a:lnTo>
                <a:close/>
                <a:moveTo>
                  <a:pt x="84215" y="51228"/>
                </a:moveTo>
                <a:lnTo>
                  <a:pt x="81826" y="51228"/>
                </a:lnTo>
                <a:lnTo>
                  <a:pt x="81826" y="48839"/>
                </a:lnTo>
                <a:lnTo>
                  <a:pt x="84215" y="48839"/>
                </a:lnTo>
                <a:close/>
                <a:moveTo>
                  <a:pt x="84215" y="53765"/>
                </a:moveTo>
                <a:lnTo>
                  <a:pt x="81826" y="53765"/>
                </a:lnTo>
                <a:lnTo>
                  <a:pt x="81826" y="51376"/>
                </a:lnTo>
                <a:lnTo>
                  <a:pt x="84215" y="51376"/>
                </a:lnTo>
                <a:close/>
                <a:moveTo>
                  <a:pt x="84215" y="56303"/>
                </a:moveTo>
                <a:lnTo>
                  <a:pt x="81826" y="56303"/>
                </a:lnTo>
                <a:lnTo>
                  <a:pt x="81826" y="53914"/>
                </a:lnTo>
                <a:lnTo>
                  <a:pt x="84215" y="53914"/>
                </a:lnTo>
                <a:close/>
                <a:moveTo>
                  <a:pt x="84215" y="58840"/>
                </a:moveTo>
                <a:lnTo>
                  <a:pt x="81826" y="58840"/>
                </a:lnTo>
                <a:lnTo>
                  <a:pt x="81826" y="56451"/>
                </a:lnTo>
                <a:lnTo>
                  <a:pt x="84215" y="56451"/>
                </a:lnTo>
                <a:close/>
                <a:moveTo>
                  <a:pt x="81677" y="5554"/>
                </a:moveTo>
                <a:lnTo>
                  <a:pt x="79288" y="5554"/>
                </a:lnTo>
                <a:lnTo>
                  <a:pt x="79288" y="3165"/>
                </a:lnTo>
                <a:lnTo>
                  <a:pt x="81677" y="3165"/>
                </a:lnTo>
                <a:close/>
                <a:moveTo>
                  <a:pt x="81677" y="8092"/>
                </a:moveTo>
                <a:lnTo>
                  <a:pt x="79288" y="8092"/>
                </a:lnTo>
                <a:lnTo>
                  <a:pt x="79288" y="5703"/>
                </a:lnTo>
                <a:lnTo>
                  <a:pt x="81677" y="5703"/>
                </a:lnTo>
                <a:close/>
                <a:moveTo>
                  <a:pt x="81677" y="10629"/>
                </a:moveTo>
                <a:lnTo>
                  <a:pt x="79288" y="10629"/>
                </a:lnTo>
                <a:lnTo>
                  <a:pt x="79288" y="8240"/>
                </a:lnTo>
                <a:lnTo>
                  <a:pt x="81677" y="8240"/>
                </a:lnTo>
                <a:close/>
                <a:moveTo>
                  <a:pt x="81677" y="13166"/>
                </a:moveTo>
                <a:lnTo>
                  <a:pt x="79288" y="13166"/>
                </a:lnTo>
                <a:lnTo>
                  <a:pt x="79288" y="10777"/>
                </a:lnTo>
                <a:lnTo>
                  <a:pt x="81677" y="10777"/>
                </a:lnTo>
                <a:close/>
                <a:moveTo>
                  <a:pt x="81677" y="15704"/>
                </a:moveTo>
                <a:lnTo>
                  <a:pt x="79288" y="15704"/>
                </a:lnTo>
                <a:lnTo>
                  <a:pt x="79288" y="13316"/>
                </a:lnTo>
                <a:lnTo>
                  <a:pt x="81677" y="13316"/>
                </a:lnTo>
                <a:close/>
                <a:moveTo>
                  <a:pt x="81677" y="18242"/>
                </a:moveTo>
                <a:lnTo>
                  <a:pt x="79288" y="18242"/>
                </a:lnTo>
                <a:lnTo>
                  <a:pt x="79288" y="15853"/>
                </a:lnTo>
                <a:lnTo>
                  <a:pt x="81677" y="15853"/>
                </a:lnTo>
                <a:close/>
                <a:moveTo>
                  <a:pt x="81677" y="20778"/>
                </a:moveTo>
                <a:lnTo>
                  <a:pt x="79288" y="20778"/>
                </a:lnTo>
                <a:lnTo>
                  <a:pt x="79288" y="18389"/>
                </a:lnTo>
                <a:lnTo>
                  <a:pt x="81677" y="18389"/>
                </a:lnTo>
                <a:close/>
                <a:moveTo>
                  <a:pt x="81677" y="23316"/>
                </a:moveTo>
                <a:lnTo>
                  <a:pt x="79288" y="23316"/>
                </a:lnTo>
                <a:lnTo>
                  <a:pt x="79288" y="20928"/>
                </a:lnTo>
                <a:lnTo>
                  <a:pt x="81677" y="20928"/>
                </a:lnTo>
                <a:close/>
                <a:moveTo>
                  <a:pt x="81677" y="25854"/>
                </a:moveTo>
                <a:lnTo>
                  <a:pt x="79288" y="25854"/>
                </a:lnTo>
                <a:lnTo>
                  <a:pt x="79288" y="23465"/>
                </a:lnTo>
                <a:lnTo>
                  <a:pt x="81677" y="23465"/>
                </a:lnTo>
                <a:close/>
                <a:moveTo>
                  <a:pt x="81677" y="28391"/>
                </a:moveTo>
                <a:lnTo>
                  <a:pt x="79288" y="28391"/>
                </a:lnTo>
                <a:lnTo>
                  <a:pt x="79288" y="26002"/>
                </a:lnTo>
                <a:lnTo>
                  <a:pt x="81677" y="26002"/>
                </a:lnTo>
                <a:close/>
                <a:moveTo>
                  <a:pt x="81677" y="30928"/>
                </a:moveTo>
                <a:lnTo>
                  <a:pt x="79288" y="30928"/>
                </a:lnTo>
                <a:lnTo>
                  <a:pt x="79288" y="28540"/>
                </a:lnTo>
                <a:lnTo>
                  <a:pt x="81677" y="28540"/>
                </a:lnTo>
                <a:close/>
                <a:moveTo>
                  <a:pt x="81677" y="33466"/>
                </a:moveTo>
                <a:lnTo>
                  <a:pt x="79288" y="33466"/>
                </a:lnTo>
                <a:lnTo>
                  <a:pt x="79288" y="31077"/>
                </a:lnTo>
                <a:lnTo>
                  <a:pt x="81677" y="31077"/>
                </a:lnTo>
                <a:close/>
                <a:moveTo>
                  <a:pt x="81677" y="36003"/>
                </a:moveTo>
                <a:lnTo>
                  <a:pt x="79288" y="36003"/>
                </a:lnTo>
                <a:lnTo>
                  <a:pt x="79288" y="33614"/>
                </a:lnTo>
                <a:lnTo>
                  <a:pt x="81677" y="33614"/>
                </a:lnTo>
                <a:close/>
                <a:moveTo>
                  <a:pt x="81677" y="38540"/>
                </a:moveTo>
                <a:lnTo>
                  <a:pt x="79288" y="38540"/>
                </a:lnTo>
                <a:lnTo>
                  <a:pt x="79288" y="36152"/>
                </a:lnTo>
                <a:lnTo>
                  <a:pt x="81677" y="36152"/>
                </a:lnTo>
                <a:close/>
                <a:moveTo>
                  <a:pt x="81677" y="41079"/>
                </a:moveTo>
                <a:lnTo>
                  <a:pt x="79288" y="41079"/>
                </a:lnTo>
                <a:lnTo>
                  <a:pt x="79288" y="38690"/>
                </a:lnTo>
                <a:lnTo>
                  <a:pt x="81677" y="38690"/>
                </a:lnTo>
                <a:close/>
                <a:moveTo>
                  <a:pt x="81677" y="43616"/>
                </a:moveTo>
                <a:lnTo>
                  <a:pt x="79288" y="43616"/>
                </a:lnTo>
                <a:lnTo>
                  <a:pt x="79288" y="41226"/>
                </a:lnTo>
                <a:lnTo>
                  <a:pt x="81677" y="41226"/>
                </a:lnTo>
                <a:close/>
                <a:moveTo>
                  <a:pt x="81677" y="46152"/>
                </a:moveTo>
                <a:lnTo>
                  <a:pt x="79288" y="46152"/>
                </a:lnTo>
                <a:lnTo>
                  <a:pt x="79288" y="43764"/>
                </a:lnTo>
                <a:lnTo>
                  <a:pt x="81677" y="43764"/>
                </a:lnTo>
                <a:close/>
                <a:moveTo>
                  <a:pt x="81677" y="48691"/>
                </a:moveTo>
                <a:lnTo>
                  <a:pt x="79288" y="48691"/>
                </a:lnTo>
                <a:lnTo>
                  <a:pt x="79288" y="46302"/>
                </a:lnTo>
                <a:lnTo>
                  <a:pt x="81677" y="46302"/>
                </a:lnTo>
                <a:close/>
                <a:moveTo>
                  <a:pt x="81677" y="51228"/>
                </a:moveTo>
                <a:lnTo>
                  <a:pt x="79288" y="51228"/>
                </a:lnTo>
                <a:lnTo>
                  <a:pt x="79288" y="48839"/>
                </a:lnTo>
                <a:lnTo>
                  <a:pt x="81677" y="48839"/>
                </a:lnTo>
                <a:close/>
                <a:moveTo>
                  <a:pt x="81677" y="53765"/>
                </a:moveTo>
                <a:lnTo>
                  <a:pt x="79288" y="53765"/>
                </a:lnTo>
                <a:lnTo>
                  <a:pt x="79288" y="51376"/>
                </a:lnTo>
                <a:lnTo>
                  <a:pt x="81677" y="51376"/>
                </a:lnTo>
                <a:close/>
                <a:moveTo>
                  <a:pt x="81677" y="56303"/>
                </a:moveTo>
                <a:lnTo>
                  <a:pt x="79288" y="56303"/>
                </a:lnTo>
                <a:lnTo>
                  <a:pt x="79288" y="53914"/>
                </a:lnTo>
                <a:lnTo>
                  <a:pt x="81677" y="53914"/>
                </a:lnTo>
                <a:close/>
                <a:moveTo>
                  <a:pt x="81677" y="58840"/>
                </a:moveTo>
                <a:lnTo>
                  <a:pt x="79288" y="58840"/>
                </a:lnTo>
                <a:lnTo>
                  <a:pt x="79288" y="56451"/>
                </a:lnTo>
                <a:lnTo>
                  <a:pt x="81677" y="56451"/>
                </a:lnTo>
                <a:close/>
                <a:moveTo>
                  <a:pt x="79139" y="5554"/>
                </a:moveTo>
                <a:lnTo>
                  <a:pt x="76751" y="5554"/>
                </a:lnTo>
                <a:lnTo>
                  <a:pt x="76751" y="3165"/>
                </a:lnTo>
                <a:lnTo>
                  <a:pt x="79139" y="3165"/>
                </a:lnTo>
                <a:close/>
                <a:moveTo>
                  <a:pt x="79139" y="8092"/>
                </a:moveTo>
                <a:lnTo>
                  <a:pt x="76751" y="8092"/>
                </a:lnTo>
                <a:lnTo>
                  <a:pt x="76751" y="5703"/>
                </a:lnTo>
                <a:lnTo>
                  <a:pt x="79139" y="5703"/>
                </a:lnTo>
                <a:close/>
                <a:moveTo>
                  <a:pt x="79139" y="10629"/>
                </a:moveTo>
                <a:lnTo>
                  <a:pt x="76751" y="10629"/>
                </a:lnTo>
                <a:lnTo>
                  <a:pt x="76751" y="8240"/>
                </a:lnTo>
                <a:lnTo>
                  <a:pt x="79139" y="8240"/>
                </a:lnTo>
                <a:close/>
                <a:moveTo>
                  <a:pt x="79139" y="13166"/>
                </a:moveTo>
                <a:lnTo>
                  <a:pt x="76751" y="13166"/>
                </a:lnTo>
                <a:lnTo>
                  <a:pt x="76751" y="10777"/>
                </a:lnTo>
                <a:lnTo>
                  <a:pt x="79139" y="10777"/>
                </a:lnTo>
                <a:close/>
                <a:moveTo>
                  <a:pt x="79139" y="15704"/>
                </a:moveTo>
                <a:lnTo>
                  <a:pt x="76751" y="15704"/>
                </a:lnTo>
                <a:lnTo>
                  <a:pt x="76751" y="13316"/>
                </a:lnTo>
                <a:lnTo>
                  <a:pt x="79139" y="13316"/>
                </a:lnTo>
                <a:close/>
                <a:moveTo>
                  <a:pt x="79139" y="18242"/>
                </a:moveTo>
                <a:lnTo>
                  <a:pt x="76751" y="18242"/>
                </a:lnTo>
                <a:lnTo>
                  <a:pt x="76751" y="15853"/>
                </a:lnTo>
                <a:lnTo>
                  <a:pt x="79139" y="15853"/>
                </a:lnTo>
                <a:close/>
                <a:moveTo>
                  <a:pt x="79139" y="20778"/>
                </a:moveTo>
                <a:lnTo>
                  <a:pt x="76751" y="20778"/>
                </a:lnTo>
                <a:lnTo>
                  <a:pt x="76751" y="18389"/>
                </a:lnTo>
                <a:lnTo>
                  <a:pt x="79139" y="18389"/>
                </a:lnTo>
                <a:close/>
                <a:moveTo>
                  <a:pt x="79139" y="23316"/>
                </a:moveTo>
                <a:lnTo>
                  <a:pt x="76751" y="23316"/>
                </a:lnTo>
                <a:lnTo>
                  <a:pt x="76751" y="20928"/>
                </a:lnTo>
                <a:lnTo>
                  <a:pt x="79139" y="20928"/>
                </a:lnTo>
                <a:close/>
                <a:moveTo>
                  <a:pt x="79139" y="25854"/>
                </a:moveTo>
                <a:lnTo>
                  <a:pt x="76751" y="25854"/>
                </a:lnTo>
                <a:lnTo>
                  <a:pt x="76751" y="23465"/>
                </a:lnTo>
                <a:lnTo>
                  <a:pt x="79139" y="23465"/>
                </a:lnTo>
                <a:close/>
                <a:moveTo>
                  <a:pt x="79139" y="28391"/>
                </a:moveTo>
                <a:lnTo>
                  <a:pt x="76751" y="28391"/>
                </a:lnTo>
                <a:lnTo>
                  <a:pt x="76751" y="26002"/>
                </a:lnTo>
                <a:lnTo>
                  <a:pt x="79139" y="26002"/>
                </a:lnTo>
                <a:close/>
                <a:moveTo>
                  <a:pt x="79139" y="30928"/>
                </a:moveTo>
                <a:lnTo>
                  <a:pt x="76751" y="30928"/>
                </a:lnTo>
                <a:lnTo>
                  <a:pt x="76751" y="28540"/>
                </a:lnTo>
                <a:lnTo>
                  <a:pt x="79139" y="28540"/>
                </a:lnTo>
                <a:close/>
                <a:moveTo>
                  <a:pt x="79139" y="33466"/>
                </a:moveTo>
                <a:lnTo>
                  <a:pt x="76751" y="33466"/>
                </a:lnTo>
                <a:lnTo>
                  <a:pt x="76751" y="31077"/>
                </a:lnTo>
                <a:lnTo>
                  <a:pt x="79139" y="31077"/>
                </a:lnTo>
                <a:close/>
                <a:moveTo>
                  <a:pt x="79139" y="36003"/>
                </a:moveTo>
                <a:lnTo>
                  <a:pt x="76751" y="36003"/>
                </a:lnTo>
                <a:lnTo>
                  <a:pt x="76751" y="33614"/>
                </a:lnTo>
                <a:lnTo>
                  <a:pt x="79139" y="33614"/>
                </a:lnTo>
                <a:close/>
                <a:moveTo>
                  <a:pt x="79139" y="38540"/>
                </a:moveTo>
                <a:lnTo>
                  <a:pt x="76751" y="38540"/>
                </a:lnTo>
                <a:lnTo>
                  <a:pt x="76751" y="36152"/>
                </a:lnTo>
                <a:lnTo>
                  <a:pt x="79139" y="36152"/>
                </a:lnTo>
                <a:close/>
                <a:moveTo>
                  <a:pt x="79139" y="41079"/>
                </a:moveTo>
                <a:lnTo>
                  <a:pt x="76751" y="41079"/>
                </a:lnTo>
                <a:lnTo>
                  <a:pt x="76751" y="38690"/>
                </a:lnTo>
                <a:lnTo>
                  <a:pt x="79139" y="38690"/>
                </a:lnTo>
                <a:close/>
                <a:moveTo>
                  <a:pt x="79139" y="43616"/>
                </a:moveTo>
                <a:lnTo>
                  <a:pt x="76751" y="43616"/>
                </a:lnTo>
                <a:lnTo>
                  <a:pt x="76751" y="41226"/>
                </a:lnTo>
                <a:lnTo>
                  <a:pt x="79139" y="41226"/>
                </a:lnTo>
                <a:close/>
                <a:moveTo>
                  <a:pt x="79139" y="46152"/>
                </a:moveTo>
                <a:lnTo>
                  <a:pt x="76751" y="46152"/>
                </a:lnTo>
                <a:lnTo>
                  <a:pt x="76751" y="43764"/>
                </a:lnTo>
                <a:lnTo>
                  <a:pt x="79139" y="43764"/>
                </a:lnTo>
                <a:close/>
                <a:moveTo>
                  <a:pt x="79139" y="48691"/>
                </a:moveTo>
                <a:lnTo>
                  <a:pt x="76751" y="48691"/>
                </a:lnTo>
                <a:lnTo>
                  <a:pt x="76751" y="46302"/>
                </a:lnTo>
                <a:lnTo>
                  <a:pt x="79139" y="46302"/>
                </a:lnTo>
                <a:close/>
                <a:moveTo>
                  <a:pt x="79139" y="51228"/>
                </a:moveTo>
                <a:lnTo>
                  <a:pt x="76751" y="51228"/>
                </a:lnTo>
                <a:lnTo>
                  <a:pt x="76751" y="48839"/>
                </a:lnTo>
                <a:lnTo>
                  <a:pt x="79139" y="48839"/>
                </a:lnTo>
                <a:close/>
                <a:moveTo>
                  <a:pt x="79139" y="53765"/>
                </a:moveTo>
                <a:lnTo>
                  <a:pt x="76751" y="53765"/>
                </a:lnTo>
                <a:lnTo>
                  <a:pt x="76751" y="51376"/>
                </a:lnTo>
                <a:lnTo>
                  <a:pt x="79139" y="51376"/>
                </a:lnTo>
                <a:close/>
                <a:moveTo>
                  <a:pt x="79139" y="56303"/>
                </a:moveTo>
                <a:lnTo>
                  <a:pt x="76751" y="56303"/>
                </a:lnTo>
                <a:lnTo>
                  <a:pt x="76751" y="53914"/>
                </a:lnTo>
                <a:lnTo>
                  <a:pt x="79139" y="53914"/>
                </a:lnTo>
                <a:close/>
                <a:moveTo>
                  <a:pt x="79139" y="58840"/>
                </a:moveTo>
                <a:lnTo>
                  <a:pt x="76751" y="58840"/>
                </a:lnTo>
                <a:lnTo>
                  <a:pt x="76751" y="56451"/>
                </a:lnTo>
                <a:lnTo>
                  <a:pt x="79139" y="56451"/>
                </a:lnTo>
                <a:close/>
                <a:moveTo>
                  <a:pt x="76603" y="5554"/>
                </a:moveTo>
                <a:lnTo>
                  <a:pt x="74214" y="5554"/>
                </a:lnTo>
                <a:lnTo>
                  <a:pt x="74214" y="3165"/>
                </a:lnTo>
                <a:lnTo>
                  <a:pt x="76603" y="3165"/>
                </a:lnTo>
                <a:close/>
                <a:moveTo>
                  <a:pt x="76603" y="8092"/>
                </a:moveTo>
                <a:lnTo>
                  <a:pt x="74214" y="8092"/>
                </a:lnTo>
                <a:lnTo>
                  <a:pt x="74214" y="5703"/>
                </a:lnTo>
                <a:lnTo>
                  <a:pt x="76603" y="5703"/>
                </a:lnTo>
                <a:close/>
                <a:moveTo>
                  <a:pt x="76603" y="10629"/>
                </a:moveTo>
                <a:lnTo>
                  <a:pt x="74214" y="10629"/>
                </a:lnTo>
                <a:lnTo>
                  <a:pt x="74214" y="8240"/>
                </a:lnTo>
                <a:lnTo>
                  <a:pt x="76603" y="8240"/>
                </a:lnTo>
                <a:close/>
                <a:moveTo>
                  <a:pt x="76603" y="13166"/>
                </a:moveTo>
                <a:lnTo>
                  <a:pt x="74214" y="13166"/>
                </a:lnTo>
                <a:lnTo>
                  <a:pt x="74214" y="10777"/>
                </a:lnTo>
                <a:lnTo>
                  <a:pt x="76603" y="10777"/>
                </a:lnTo>
                <a:close/>
                <a:moveTo>
                  <a:pt x="76603" y="15704"/>
                </a:moveTo>
                <a:lnTo>
                  <a:pt x="74214" y="15704"/>
                </a:lnTo>
                <a:lnTo>
                  <a:pt x="74214" y="13316"/>
                </a:lnTo>
                <a:lnTo>
                  <a:pt x="76603" y="13316"/>
                </a:lnTo>
                <a:close/>
                <a:moveTo>
                  <a:pt x="76603" y="18242"/>
                </a:moveTo>
                <a:lnTo>
                  <a:pt x="74214" y="18242"/>
                </a:lnTo>
                <a:lnTo>
                  <a:pt x="74214" y="15853"/>
                </a:lnTo>
                <a:lnTo>
                  <a:pt x="76603" y="15853"/>
                </a:lnTo>
                <a:close/>
                <a:moveTo>
                  <a:pt x="76603" y="20778"/>
                </a:moveTo>
                <a:lnTo>
                  <a:pt x="74214" y="20778"/>
                </a:lnTo>
                <a:lnTo>
                  <a:pt x="74214" y="18389"/>
                </a:lnTo>
                <a:lnTo>
                  <a:pt x="76603" y="18389"/>
                </a:lnTo>
                <a:close/>
                <a:moveTo>
                  <a:pt x="76603" y="23316"/>
                </a:moveTo>
                <a:lnTo>
                  <a:pt x="74214" y="23316"/>
                </a:lnTo>
                <a:lnTo>
                  <a:pt x="74214" y="20928"/>
                </a:lnTo>
                <a:lnTo>
                  <a:pt x="76603" y="20928"/>
                </a:lnTo>
                <a:close/>
                <a:moveTo>
                  <a:pt x="76603" y="25854"/>
                </a:moveTo>
                <a:lnTo>
                  <a:pt x="74214" y="25854"/>
                </a:lnTo>
                <a:lnTo>
                  <a:pt x="74214" y="23465"/>
                </a:lnTo>
                <a:lnTo>
                  <a:pt x="76603" y="23465"/>
                </a:lnTo>
                <a:close/>
                <a:moveTo>
                  <a:pt x="76603" y="28391"/>
                </a:moveTo>
                <a:lnTo>
                  <a:pt x="74214" y="28391"/>
                </a:lnTo>
                <a:lnTo>
                  <a:pt x="74214" y="26002"/>
                </a:lnTo>
                <a:lnTo>
                  <a:pt x="76603" y="26002"/>
                </a:lnTo>
                <a:close/>
                <a:moveTo>
                  <a:pt x="76603" y="30928"/>
                </a:moveTo>
                <a:lnTo>
                  <a:pt x="74214" y="30928"/>
                </a:lnTo>
                <a:lnTo>
                  <a:pt x="74214" y="28540"/>
                </a:lnTo>
                <a:lnTo>
                  <a:pt x="76603" y="28540"/>
                </a:lnTo>
                <a:close/>
                <a:moveTo>
                  <a:pt x="76603" y="33466"/>
                </a:moveTo>
                <a:lnTo>
                  <a:pt x="74214" y="33466"/>
                </a:lnTo>
                <a:lnTo>
                  <a:pt x="74214" y="31077"/>
                </a:lnTo>
                <a:lnTo>
                  <a:pt x="76603" y="31077"/>
                </a:lnTo>
                <a:close/>
                <a:moveTo>
                  <a:pt x="76603" y="36003"/>
                </a:moveTo>
                <a:lnTo>
                  <a:pt x="74214" y="36003"/>
                </a:lnTo>
                <a:lnTo>
                  <a:pt x="74214" y="33614"/>
                </a:lnTo>
                <a:lnTo>
                  <a:pt x="76603" y="33614"/>
                </a:lnTo>
                <a:close/>
                <a:moveTo>
                  <a:pt x="76603" y="38540"/>
                </a:moveTo>
                <a:lnTo>
                  <a:pt x="74214" y="38540"/>
                </a:lnTo>
                <a:lnTo>
                  <a:pt x="74214" y="36152"/>
                </a:lnTo>
                <a:lnTo>
                  <a:pt x="76603" y="36152"/>
                </a:lnTo>
                <a:close/>
                <a:moveTo>
                  <a:pt x="76603" y="41079"/>
                </a:moveTo>
                <a:lnTo>
                  <a:pt x="74214" y="41079"/>
                </a:lnTo>
                <a:lnTo>
                  <a:pt x="74214" y="38690"/>
                </a:lnTo>
                <a:lnTo>
                  <a:pt x="76603" y="38690"/>
                </a:lnTo>
                <a:close/>
                <a:moveTo>
                  <a:pt x="76603" y="43616"/>
                </a:moveTo>
                <a:lnTo>
                  <a:pt x="74214" y="43616"/>
                </a:lnTo>
                <a:lnTo>
                  <a:pt x="74214" y="41226"/>
                </a:lnTo>
                <a:lnTo>
                  <a:pt x="76603" y="41226"/>
                </a:lnTo>
                <a:close/>
                <a:moveTo>
                  <a:pt x="76603" y="46152"/>
                </a:moveTo>
                <a:lnTo>
                  <a:pt x="74214" y="46152"/>
                </a:lnTo>
                <a:lnTo>
                  <a:pt x="74214" y="43764"/>
                </a:lnTo>
                <a:lnTo>
                  <a:pt x="76603" y="43764"/>
                </a:lnTo>
                <a:close/>
                <a:moveTo>
                  <a:pt x="76603" y="48691"/>
                </a:moveTo>
                <a:lnTo>
                  <a:pt x="74214" y="48691"/>
                </a:lnTo>
                <a:lnTo>
                  <a:pt x="74214" y="46302"/>
                </a:lnTo>
                <a:lnTo>
                  <a:pt x="76603" y="46302"/>
                </a:lnTo>
                <a:close/>
                <a:moveTo>
                  <a:pt x="76603" y="51228"/>
                </a:moveTo>
                <a:lnTo>
                  <a:pt x="74214" y="51228"/>
                </a:lnTo>
                <a:lnTo>
                  <a:pt x="74214" y="48839"/>
                </a:lnTo>
                <a:lnTo>
                  <a:pt x="76603" y="48839"/>
                </a:lnTo>
                <a:close/>
                <a:moveTo>
                  <a:pt x="76603" y="53765"/>
                </a:moveTo>
                <a:lnTo>
                  <a:pt x="74214" y="53765"/>
                </a:lnTo>
                <a:lnTo>
                  <a:pt x="74214" y="51376"/>
                </a:lnTo>
                <a:lnTo>
                  <a:pt x="76603" y="51376"/>
                </a:lnTo>
                <a:close/>
                <a:moveTo>
                  <a:pt x="76603" y="56303"/>
                </a:moveTo>
                <a:lnTo>
                  <a:pt x="74214" y="56303"/>
                </a:lnTo>
                <a:lnTo>
                  <a:pt x="74214" y="53914"/>
                </a:lnTo>
                <a:lnTo>
                  <a:pt x="76603" y="53914"/>
                </a:lnTo>
                <a:close/>
                <a:moveTo>
                  <a:pt x="76603" y="58840"/>
                </a:moveTo>
                <a:lnTo>
                  <a:pt x="74214" y="58840"/>
                </a:lnTo>
                <a:lnTo>
                  <a:pt x="74214" y="56451"/>
                </a:lnTo>
                <a:lnTo>
                  <a:pt x="76603" y="56451"/>
                </a:lnTo>
                <a:close/>
                <a:moveTo>
                  <a:pt x="74065" y="5554"/>
                </a:moveTo>
                <a:lnTo>
                  <a:pt x="71676" y="5554"/>
                </a:lnTo>
                <a:lnTo>
                  <a:pt x="71676" y="3165"/>
                </a:lnTo>
                <a:lnTo>
                  <a:pt x="74065" y="3165"/>
                </a:lnTo>
                <a:close/>
                <a:moveTo>
                  <a:pt x="74065" y="8092"/>
                </a:moveTo>
                <a:lnTo>
                  <a:pt x="71676" y="8092"/>
                </a:lnTo>
                <a:lnTo>
                  <a:pt x="71676" y="5703"/>
                </a:lnTo>
                <a:lnTo>
                  <a:pt x="74065" y="5703"/>
                </a:lnTo>
                <a:close/>
                <a:moveTo>
                  <a:pt x="74065" y="10629"/>
                </a:moveTo>
                <a:lnTo>
                  <a:pt x="71676" y="10629"/>
                </a:lnTo>
                <a:lnTo>
                  <a:pt x="71676" y="8240"/>
                </a:lnTo>
                <a:lnTo>
                  <a:pt x="74065" y="8240"/>
                </a:lnTo>
                <a:close/>
                <a:moveTo>
                  <a:pt x="74065" y="13166"/>
                </a:moveTo>
                <a:lnTo>
                  <a:pt x="71676" y="13166"/>
                </a:lnTo>
                <a:lnTo>
                  <a:pt x="71676" y="10777"/>
                </a:lnTo>
                <a:lnTo>
                  <a:pt x="74065" y="10777"/>
                </a:lnTo>
                <a:close/>
                <a:moveTo>
                  <a:pt x="74065" y="15704"/>
                </a:moveTo>
                <a:lnTo>
                  <a:pt x="71676" y="15704"/>
                </a:lnTo>
                <a:lnTo>
                  <a:pt x="71676" y="13316"/>
                </a:lnTo>
                <a:lnTo>
                  <a:pt x="74065" y="13316"/>
                </a:lnTo>
                <a:close/>
                <a:moveTo>
                  <a:pt x="74065" y="18242"/>
                </a:moveTo>
                <a:lnTo>
                  <a:pt x="71676" y="18242"/>
                </a:lnTo>
                <a:lnTo>
                  <a:pt x="71676" y="15853"/>
                </a:lnTo>
                <a:lnTo>
                  <a:pt x="74065" y="15853"/>
                </a:lnTo>
                <a:close/>
                <a:moveTo>
                  <a:pt x="74065" y="20778"/>
                </a:moveTo>
                <a:lnTo>
                  <a:pt x="71676" y="20778"/>
                </a:lnTo>
                <a:lnTo>
                  <a:pt x="71676" y="18389"/>
                </a:lnTo>
                <a:lnTo>
                  <a:pt x="74065" y="18389"/>
                </a:lnTo>
                <a:close/>
                <a:moveTo>
                  <a:pt x="74065" y="23316"/>
                </a:moveTo>
                <a:lnTo>
                  <a:pt x="71676" y="23316"/>
                </a:lnTo>
                <a:lnTo>
                  <a:pt x="71676" y="20928"/>
                </a:lnTo>
                <a:lnTo>
                  <a:pt x="74065" y="20928"/>
                </a:lnTo>
                <a:close/>
                <a:moveTo>
                  <a:pt x="74065" y="25854"/>
                </a:moveTo>
                <a:lnTo>
                  <a:pt x="71676" y="25854"/>
                </a:lnTo>
                <a:lnTo>
                  <a:pt x="71676" y="23465"/>
                </a:lnTo>
                <a:lnTo>
                  <a:pt x="74065" y="23465"/>
                </a:lnTo>
                <a:close/>
                <a:moveTo>
                  <a:pt x="74065" y="28391"/>
                </a:moveTo>
                <a:lnTo>
                  <a:pt x="71676" y="28391"/>
                </a:lnTo>
                <a:lnTo>
                  <a:pt x="71676" y="26002"/>
                </a:lnTo>
                <a:lnTo>
                  <a:pt x="74065" y="26002"/>
                </a:lnTo>
                <a:close/>
                <a:moveTo>
                  <a:pt x="74065" y="30928"/>
                </a:moveTo>
                <a:lnTo>
                  <a:pt x="71676" y="30928"/>
                </a:lnTo>
                <a:lnTo>
                  <a:pt x="71676" y="28540"/>
                </a:lnTo>
                <a:lnTo>
                  <a:pt x="74065" y="28540"/>
                </a:lnTo>
                <a:close/>
                <a:moveTo>
                  <a:pt x="74065" y="33466"/>
                </a:moveTo>
                <a:lnTo>
                  <a:pt x="71676" y="33466"/>
                </a:lnTo>
                <a:lnTo>
                  <a:pt x="71676" y="31077"/>
                </a:lnTo>
                <a:lnTo>
                  <a:pt x="74065" y="31077"/>
                </a:lnTo>
                <a:close/>
                <a:moveTo>
                  <a:pt x="74065" y="36003"/>
                </a:moveTo>
                <a:lnTo>
                  <a:pt x="71676" y="36003"/>
                </a:lnTo>
                <a:lnTo>
                  <a:pt x="71676" y="33614"/>
                </a:lnTo>
                <a:lnTo>
                  <a:pt x="74065" y="33614"/>
                </a:lnTo>
                <a:close/>
                <a:moveTo>
                  <a:pt x="74065" y="38540"/>
                </a:moveTo>
                <a:lnTo>
                  <a:pt x="71676" y="38540"/>
                </a:lnTo>
                <a:lnTo>
                  <a:pt x="71676" y="36152"/>
                </a:lnTo>
                <a:lnTo>
                  <a:pt x="74065" y="36152"/>
                </a:lnTo>
                <a:close/>
                <a:moveTo>
                  <a:pt x="74065" y="41079"/>
                </a:moveTo>
                <a:lnTo>
                  <a:pt x="71676" y="41079"/>
                </a:lnTo>
                <a:lnTo>
                  <a:pt x="71676" y="38690"/>
                </a:lnTo>
                <a:lnTo>
                  <a:pt x="74065" y="38690"/>
                </a:lnTo>
                <a:close/>
                <a:moveTo>
                  <a:pt x="74065" y="43616"/>
                </a:moveTo>
                <a:lnTo>
                  <a:pt x="71676" y="43616"/>
                </a:lnTo>
                <a:lnTo>
                  <a:pt x="71676" y="41226"/>
                </a:lnTo>
                <a:lnTo>
                  <a:pt x="74065" y="41226"/>
                </a:lnTo>
                <a:close/>
                <a:moveTo>
                  <a:pt x="74065" y="46152"/>
                </a:moveTo>
                <a:lnTo>
                  <a:pt x="71676" y="46152"/>
                </a:lnTo>
                <a:lnTo>
                  <a:pt x="71676" y="43764"/>
                </a:lnTo>
                <a:lnTo>
                  <a:pt x="74065" y="43764"/>
                </a:lnTo>
                <a:close/>
                <a:moveTo>
                  <a:pt x="74065" y="48691"/>
                </a:moveTo>
                <a:lnTo>
                  <a:pt x="71676" y="48691"/>
                </a:lnTo>
                <a:lnTo>
                  <a:pt x="71676" y="46302"/>
                </a:lnTo>
                <a:lnTo>
                  <a:pt x="74065" y="46302"/>
                </a:lnTo>
                <a:close/>
                <a:moveTo>
                  <a:pt x="74065" y="51228"/>
                </a:moveTo>
                <a:lnTo>
                  <a:pt x="71676" y="51228"/>
                </a:lnTo>
                <a:lnTo>
                  <a:pt x="71676" y="48839"/>
                </a:lnTo>
                <a:lnTo>
                  <a:pt x="74065" y="48839"/>
                </a:lnTo>
                <a:close/>
                <a:moveTo>
                  <a:pt x="74065" y="53765"/>
                </a:moveTo>
                <a:lnTo>
                  <a:pt x="71676" y="53765"/>
                </a:lnTo>
                <a:lnTo>
                  <a:pt x="71676" y="51376"/>
                </a:lnTo>
                <a:lnTo>
                  <a:pt x="74065" y="51376"/>
                </a:lnTo>
                <a:close/>
                <a:moveTo>
                  <a:pt x="74065" y="56303"/>
                </a:moveTo>
                <a:lnTo>
                  <a:pt x="71676" y="56303"/>
                </a:lnTo>
                <a:lnTo>
                  <a:pt x="71676" y="53914"/>
                </a:lnTo>
                <a:lnTo>
                  <a:pt x="74065" y="53914"/>
                </a:lnTo>
                <a:close/>
                <a:moveTo>
                  <a:pt x="74065" y="58840"/>
                </a:moveTo>
                <a:lnTo>
                  <a:pt x="71676" y="58840"/>
                </a:lnTo>
                <a:lnTo>
                  <a:pt x="71676" y="56451"/>
                </a:lnTo>
                <a:lnTo>
                  <a:pt x="74065" y="56451"/>
                </a:lnTo>
                <a:close/>
                <a:moveTo>
                  <a:pt x="71527" y="5554"/>
                </a:moveTo>
                <a:lnTo>
                  <a:pt x="69139" y="5554"/>
                </a:lnTo>
                <a:lnTo>
                  <a:pt x="69139" y="3165"/>
                </a:lnTo>
                <a:lnTo>
                  <a:pt x="71527" y="3165"/>
                </a:lnTo>
                <a:close/>
                <a:moveTo>
                  <a:pt x="71527" y="8092"/>
                </a:moveTo>
                <a:lnTo>
                  <a:pt x="69139" y="8092"/>
                </a:lnTo>
                <a:lnTo>
                  <a:pt x="69139" y="5703"/>
                </a:lnTo>
                <a:lnTo>
                  <a:pt x="71527" y="5703"/>
                </a:lnTo>
                <a:close/>
                <a:moveTo>
                  <a:pt x="71527" y="10629"/>
                </a:moveTo>
                <a:lnTo>
                  <a:pt x="69139" y="10629"/>
                </a:lnTo>
                <a:lnTo>
                  <a:pt x="69139" y="8240"/>
                </a:lnTo>
                <a:lnTo>
                  <a:pt x="71527" y="8240"/>
                </a:lnTo>
                <a:close/>
                <a:moveTo>
                  <a:pt x="71527" y="13166"/>
                </a:moveTo>
                <a:lnTo>
                  <a:pt x="69139" y="13166"/>
                </a:lnTo>
                <a:lnTo>
                  <a:pt x="69139" y="10777"/>
                </a:lnTo>
                <a:lnTo>
                  <a:pt x="71527" y="10777"/>
                </a:lnTo>
                <a:close/>
                <a:moveTo>
                  <a:pt x="71527" y="15704"/>
                </a:moveTo>
                <a:lnTo>
                  <a:pt x="69139" y="15704"/>
                </a:lnTo>
                <a:lnTo>
                  <a:pt x="69139" y="13316"/>
                </a:lnTo>
                <a:lnTo>
                  <a:pt x="71527" y="13316"/>
                </a:lnTo>
                <a:close/>
                <a:moveTo>
                  <a:pt x="71527" y="18242"/>
                </a:moveTo>
                <a:lnTo>
                  <a:pt x="69139" y="18242"/>
                </a:lnTo>
                <a:lnTo>
                  <a:pt x="69139" y="15853"/>
                </a:lnTo>
                <a:lnTo>
                  <a:pt x="71527" y="15853"/>
                </a:lnTo>
                <a:close/>
                <a:moveTo>
                  <a:pt x="71527" y="20778"/>
                </a:moveTo>
                <a:lnTo>
                  <a:pt x="69139" y="20778"/>
                </a:lnTo>
                <a:lnTo>
                  <a:pt x="69139" y="18389"/>
                </a:lnTo>
                <a:lnTo>
                  <a:pt x="71527" y="18389"/>
                </a:lnTo>
                <a:close/>
                <a:moveTo>
                  <a:pt x="71527" y="23316"/>
                </a:moveTo>
                <a:lnTo>
                  <a:pt x="69139" y="23316"/>
                </a:lnTo>
                <a:lnTo>
                  <a:pt x="69139" y="20928"/>
                </a:lnTo>
                <a:lnTo>
                  <a:pt x="71527" y="20928"/>
                </a:lnTo>
                <a:close/>
                <a:moveTo>
                  <a:pt x="71527" y="25854"/>
                </a:moveTo>
                <a:lnTo>
                  <a:pt x="69139" y="25854"/>
                </a:lnTo>
                <a:lnTo>
                  <a:pt x="69139" y="23465"/>
                </a:lnTo>
                <a:lnTo>
                  <a:pt x="71527" y="23465"/>
                </a:lnTo>
                <a:close/>
                <a:moveTo>
                  <a:pt x="71527" y="28391"/>
                </a:moveTo>
                <a:lnTo>
                  <a:pt x="69139" y="28391"/>
                </a:lnTo>
                <a:lnTo>
                  <a:pt x="69139" y="26002"/>
                </a:lnTo>
                <a:lnTo>
                  <a:pt x="71527" y="26002"/>
                </a:lnTo>
                <a:close/>
                <a:moveTo>
                  <a:pt x="71527" y="30928"/>
                </a:moveTo>
                <a:lnTo>
                  <a:pt x="69139" y="30928"/>
                </a:lnTo>
                <a:lnTo>
                  <a:pt x="69139" y="28540"/>
                </a:lnTo>
                <a:lnTo>
                  <a:pt x="71527" y="28540"/>
                </a:lnTo>
                <a:close/>
                <a:moveTo>
                  <a:pt x="71527" y="33466"/>
                </a:moveTo>
                <a:lnTo>
                  <a:pt x="69139" y="33466"/>
                </a:lnTo>
                <a:lnTo>
                  <a:pt x="69139" y="31077"/>
                </a:lnTo>
                <a:lnTo>
                  <a:pt x="71527" y="31077"/>
                </a:lnTo>
                <a:close/>
                <a:moveTo>
                  <a:pt x="71527" y="36003"/>
                </a:moveTo>
                <a:lnTo>
                  <a:pt x="69139" y="36003"/>
                </a:lnTo>
                <a:lnTo>
                  <a:pt x="69139" y="33614"/>
                </a:lnTo>
                <a:lnTo>
                  <a:pt x="71527" y="33614"/>
                </a:lnTo>
                <a:close/>
                <a:moveTo>
                  <a:pt x="71527" y="38540"/>
                </a:moveTo>
                <a:lnTo>
                  <a:pt x="69139" y="38540"/>
                </a:lnTo>
                <a:lnTo>
                  <a:pt x="69139" y="36152"/>
                </a:lnTo>
                <a:lnTo>
                  <a:pt x="71527" y="36152"/>
                </a:lnTo>
                <a:close/>
                <a:moveTo>
                  <a:pt x="71527" y="41079"/>
                </a:moveTo>
                <a:lnTo>
                  <a:pt x="69139" y="41079"/>
                </a:lnTo>
                <a:lnTo>
                  <a:pt x="69139" y="38690"/>
                </a:lnTo>
                <a:lnTo>
                  <a:pt x="71527" y="38690"/>
                </a:lnTo>
                <a:close/>
                <a:moveTo>
                  <a:pt x="71527" y="43616"/>
                </a:moveTo>
                <a:lnTo>
                  <a:pt x="69139" y="43616"/>
                </a:lnTo>
                <a:lnTo>
                  <a:pt x="69139" y="41226"/>
                </a:lnTo>
                <a:lnTo>
                  <a:pt x="71527" y="41226"/>
                </a:lnTo>
                <a:close/>
                <a:moveTo>
                  <a:pt x="71527" y="46152"/>
                </a:moveTo>
                <a:lnTo>
                  <a:pt x="69139" y="46152"/>
                </a:lnTo>
                <a:lnTo>
                  <a:pt x="69139" y="43764"/>
                </a:lnTo>
                <a:lnTo>
                  <a:pt x="71527" y="43764"/>
                </a:lnTo>
                <a:close/>
                <a:moveTo>
                  <a:pt x="71527" y="48691"/>
                </a:moveTo>
                <a:lnTo>
                  <a:pt x="69139" y="48691"/>
                </a:lnTo>
                <a:lnTo>
                  <a:pt x="69139" y="46302"/>
                </a:lnTo>
                <a:lnTo>
                  <a:pt x="71527" y="46302"/>
                </a:lnTo>
                <a:close/>
                <a:moveTo>
                  <a:pt x="71527" y="51228"/>
                </a:moveTo>
                <a:lnTo>
                  <a:pt x="69139" y="51228"/>
                </a:lnTo>
                <a:lnTo>
                  <a:pt x="69139" y="48839"/>
                </a:lnTo>
                <a:lnTo>
                  <a:pt x="71527" y="48839"/>
                </a:lnTo>
                <a:close/>
                <a:moveTo>
                  <a:pt x="71527" y="53765"/>
                </a:moveTo>
                <a:lnTo>
                  <a:pt x="69139" y="53765"/>
                </a:lnTo>
                <a:lnTo>
                  <a:pt x="69139" y="51376"/>
                </a:lnTo>
                <a:lnTo>
                  <a:pt x="71527" y="51376"/>
                </a:lnTo>
                <a:close/>
                <a:moveTo>
                  <a:pt x="71527" y="56303"/>
                </a:moveTo>
                <a:lnTo>
                  <a:pt x="69139" y="56303"/>
                </a:lnTo>
                <a:lnTo>
                  <a:pt x="69139" y="53914"/>
                </a:lnTo>
                <a:lnTo>
                  <a:pt x="71527" y="53914"/>
                </a:lnTo>
                <a:close/>
                <a:moveTo>
                  <a:pt x="71527" y="58840"/>
                </a:moveTo>
                <a:lnTo>
                  <a:pt x="69139" y="58840"/>
                </a:lnTo>
                <a:lnTo>
                  <a:pt x="69139" y="56451"/>
                </a:lnTo>
                <a:lnTo>
                  <a:pt x="71527" y="56451"/>
                </a:lnTo>
                <a:close/>
                <a:moveTo>
                  <a:pt x="68990" y="5554"/>
                </a:moveTo>
                <a:lnTo>
                  <a:pt x="66601" y="5554"/>
                </a:lnTo>
                <a:lnTo>
                  <a:pt x="66601" y="3165"/>
                </a:lnTo>
                <a:lnTo>
                  <a:pt x="68990" y="3165"/>
                </a:lnTo>
                <a:close/>
                <a:moveTo>
                  <a:pt x="68990" y="8092"/>
                </a:moveTo>
                <a:lnTo>
                  <a:pt x="66601" y="8092"/>
                </a:lnTo>
                <a:lnTo>
                  <a:pt x="66601" y="5703"/>
                </a:lnTo>
                <a:lnTo>
                  <a:pt x="68990" y="5703"/>
                </a:lnTo>
                <a:close/>
                <a:moveTo>
                  <a:pt x="68990" y="10629"/>
                </a:moveTo>
                <a:lnTo>
                  <a:pt x="66601" y="10629"/>
                </a:lnTo>
                <a:lnTo>
                  <a:pt x="66601" y="8240"/>
                </a:lnTo>
                <a:lnTo>
                  <a:pt x="68990" y="8240"/>
                </a:lnTo>
                <a:close/>
                <a:moveTo>
                  <a:pt x="68990" y="13166"/>
                </a:moveTo>
                <a:lnTo>
                  <a:pt x="66601" y="13166"/>
                </a:lnTo>
                <a:lnTo>
                  <a:pt x="66601" y="10777"/>
                </a:lnTo>
                <a:lnTo>
                  <a:pt x="68990" y="10777"/>
                </a:lnTo>
                <a:close/>
                <a:moveTo>
                  <a:pt x="68990" y="15704"/>
                </a:moveTo>
                <a:lnTo>
                  <a:pt x="66601" y="15704"/>
                </a:lnTo>
                <a:lnTo>
                  <a:pt x="66601" y="13316"/>
                </a:lnTo>
                <a:lnTo>
                  <a:pt x="68990" y="13316"/>
                </a:lnTo>
                <a:close/>
                <a:moveTo>
                  <a:pt x="68990" y="18242"/>
                </a:moveTo>
                <a:lnTo>
                  <a:pt x="66601" y="18242"/>
                </a:lnTo>
                <a:lnTo>
                  <a:pt x="66601" y="15853"/>
                </a:lnTo>
                <a:lnTo>
                  <a:pt x="68990" y="15853"/>
                </a:lnTo>
                <a:close/>
                <a:moveTo>
                  <a:pt x="68990" y="20778"/>
                </a:moveTo>
                <a:lnTo>
                  <a:pt x="66601" y="20778"/>
                </a:lnTo>
                <a:lnTo>
                  <a:pt x="66601" y="18389"/>
                </a:lnTo>
                <a:lnTo>
                  <a:pt x="68990" y="18389"/>
                </a:lnTo>
                <a:close/>
                <a:moveTo>
                  <a:pt x="68990" y="23316"/>
                </a:moveTo>
                <a:lnTo>
                  <a:pt x="66601" y="23316"/>
                </a:lnTo>
                <a:lnTo>
                  <a:pt x="66601" y="20928"/>
                </a:lnTo>
                <a:lnTo>
                  <a:pt x="68990" y="20928"/>
                </a:lnTo>
                <a:close/>
                <a:moveTo>
                  <a:pt x="68990" y="25854"/>
                </a:moveTo>
                <a:lnTo>
                  <a:pt x="66601" y="25854"/>
                </a:lnTo>
                <a:lnTo>
                  <a:pt x="66601" y="23465"/>
                </a:lnTo>
                <a:lnTo>
                  <a:pt x="68990" y="23465"/>
                </a:lnTo>
                <a:close/>
                <a:moveTo>
                  <a:pt x="68990" y="28391"/>
                </a:moveTo>
                <a:lnTo>
                  <a:pt x="66601" y="28391"/>
                </a:lnTo>
                <a:lnTo>
                  <a:pt x="66601" y="26002"/>
                </a:lnTo>
                <a:lnTo>
                  <a:pt x="68990" y="26002"/>
                </a:lnTo>
                <a:close/>
                <a:moveTo>
                  <a:pt x="68990" y="30928"/>
                </a:moveTo>
                <a:lnTo>
                  <a:pt x="66601" y="30928"/>
                </a:lnTo>
                <a:lnTo>
                  <a:pt x="66601" y="28540"/>
                </a:lnTo>
                <a:lnTo>
                  <a:pt x="68990" y="28540"/>
                </a:lnTo>
                <a:close/>
                <a:moveTo>
                  <a:pt x="68990" y="33466"/>
                </a:moveTo>
                <a:lnTo>
                  <a:pt x="66601" y="33466"/>
                </a:lnTo>
                <a:lnTo>
                  <a:pt x="66601" y="31077"/>
                </a:lnTo>
                <a:lnTo>
                  <a:pt x="68990" y="31077"/>
                </a:lnTo>
                <a:close/>
                <a:moveTo>
                  <a:pt x="68990" y="36003"/>
                </a:moveTo>
                <a:lnTo>
                  <a:pt x="66601" y="36003"/>
                </a:lnTo>
                <a:lnTo>
                  <a:pt x="66601" y="33614"/>
                </a:lnTo>
                <a:lnTo>
                  <a:pt x="68990" y="33614"/>
                </a:lnTo>
                <a:close/>
                <a:moveTo>
                  <a:pt x="68990" y="38540"/>
                </a:moveTo>
                <a:lnTo>
                  <a:pt x="66601" y="38540"/>
                </a:lnTo>
                <a:lnTo>
                  <a:pt x="66601" y="36152"/>
                </a:lnTo>
                <a:lnTo>
                  <a:pt x="68990" y="36152"/>
                </a:lnTo>
                <a:close/>
                <a:moveTo>
                  <a:pt x="68990" y="41079"/>
                </a:moveTo>
                <a:lnTo>
                  <a:pt x="66601" y="41079"/>
                </a:lnTo>
                <a:lnTo>
                  <a:pt x="66601" y="38690"/>
                </a:lnTo>
                <a:lnTo>
                  <a:pt x="68990" y="38690"/>
                </a:lnTo>
                <a:close/>
                <a:moveTo>
                  <a:pt x="68990" y="43616"/>
                </a:moveTo>
                <a:lnTo>
                  <a:pt x="66601" y="43616"/>
                </a:lnTo>
                <a:lnTo>
                  <a:pt x="66601" y="41226"/>
                </a:lnTo>
                <a:lnTo>
                  <a:pt x="68990" y="41226"/>
                </a:lnTo>
                <a:close/>
                <a:moveTo>
                  <a:pt x="68990" y="46152"/>
                </a:moveTo>
                <a:lnTo>
                  <a:pt x="66601" y="46152"/>
                </a:lnTo>
                <a:lnTo>
                  <a:pt x="66601" y="43764"/>
                </a:lnTo>
                <a:lnTo>
                  <a:pt x="68990" y="43764"/>
                </a:lnTo>
                <a:close/>
                <a:moveTo>
                  <a:pt x="68990" y="48691"/>
                </a:moveTo>
                <a:lnTo>
                  <a:pt x="66601" y="48691"/>
                </a:lnTo>
                <a:lnTo>
                  <a:pt x="66601" y="46302"/>
                </a:lnTo>
                <a:lnTo>
                  <a:pt x="68990" y="46302"/>
                </a:lnTo>
                <a:close/>
                <a:moveTo>
                  <a:pt x="68990" y="51228"/>
                </a:moveTo>
                <a:lnTo>
                  <a:pt x="66601" y="51228"/>
                </a:lnTo>
                <a:lnTo>
                  <a:pt x="66601" y="48839"/>
                </a:lnTo>
                <a:lnTo>
                  <a:pt x="68990" y="48839"/>
                </a:lnTo>
                <a:close/>
                <a:moveTo>
                  <a:pt x="68990" y="53765"/>
                </a:moveTo>
                <a:lnTo>
                  <a:pt x="66601" y="53765"/>
                </a:lnTo>
                <a:lnTo>
                  <a:pt x="66601" y="51376"/>
                </a:lnTo>
                <a:lnTo>
                  <a:pt x="68990" y="51376"/>
                </a:lnTo>
                <a:close/>
                <a:moveTo>
                  <a:pt x="68990" y="56303"/>
                </a:moveTo>
                <a:lnTo>
                  <a:pt x="66601" y="56303"/>
                </a:lnTo>
                <a:lnTo>
                  <a:pt x="66601" y="53914"/>
                </a:lnTo>
                <a:lnTo>
                  <a:pt x="68990" y="53914"/>
                </a:lnTo>
                <a:close/>
                <a:moveTo>
                  <a:pt x="68990" y="58840"/>
                </a:moveTo>
                <a:lnTo>
                  <a:pt x="66601" y="58840"/>
                </a:lnTo>
                <a:lnTo>
                  <a:pt x="66601" y="56451"/>
                </a:lnTo>
                <a:lnTo>
                  <a:pt x="68990" y="56451"/>
                </a:lnTo>
                <a:close/>
                <a:moveTo>
                  <a:pt x="66452" y="5554"/>
                </a:moveTo>
                <a:lnTo>
                  <a:pt x="64064" y="5554"/>
                </a:lnTo>
                <a:lnTo>
                  <a:pt x="64064" y="3165"/>
                </a:lnTo>
                <a:lnTo>
                  <a:pt x="66452" y="3165"/>
                </a:lnTo>
                <a:close/>
                <a:moveTo>
                  <a:pt x="66452" y="8092"/>
                </a:moveTo>
                <a:lnTo>
                  <a:pt x="64064" y="8092"/>
                </a:lnTo>
                <a:lnTo>
                  <a:pt x="64064" y="5703"/>
                </a:lnTo>
                <a:lnTo>
                  <a:pt x="66452" y="5703"/>
                </a:lnTo>
                <a:close/>
                <a:moveTo>
                  <a:pt x="66452" y="10629"/>
                </a:moveTo>
                <a:lnTo>
                  <a:pt x="64064" y="10629"/>
                </a:lnTo>
                <a:lnTo>
                  <a:pt x="64064" y="8240"/>
                </a:lnTo>
                <a:lnTo>
                  <a:pt x="66452" y="8240"/>
                </a:lnTo>
                <a:close/>
                <a:moveTo>
                  <a:pt x="66452" y="13166"/>
                </a:moveTo>
                <a:lnTo>
                  <a:pt x="64064" y="13166"/>
                </a:lnTo>
                <a:lnTo>
                  <a:pt x="64064" y="10777"/>
                </a:lnTo>
                <a:lnTo>
                  <a:pt x="66452" y="10777"/>
                </a:lnTo>
                <a:close/>
                <a:moveTo>
                  <a:pt x="66452" y="15704"/>
                </a:moveTo>
                <a:lnTo>
                  <a:pt x="64064" y="15704"/>
                </a:lnTo>
                <a:lnTo>
                  <a:pt x="64064" y="13316"/>
                </a:lnTo>
                <a:lnTo>
                  <a:pt x="66452" y="13316"/>
                </a:lnTo>
                <a:close/>
                <a:moveTo>
                  <a:pt x="66452" y="18242"/>
                </a:moveTo>
                <a:lnTo>
                  <a:pt x="64064" y="18242"/>
                </a:lnTo>
                <a:lnTo>
                  <a:pt x="64064" y="15853"/>
                </a:lnTo>
                <a:lnTo>
                  <a:pt x="66452" y="15853"/>
                </a:lnTo>
                <a:close/>
                <a:moveTo>
                  <a:pt x="66452" y="20778"/>
                </a:moveTo>
                <a:lnTo>
                  <a:pt x="64064" y="20778"/>
                </a:lnTo>
                <a:lnTo>
                  <a:pt x="64064" y="18389"/>
                </a:lnTo>
                <a:lnTo>
                  <a:pt x="66452" y="18389"/>
                </a:lnTo>
                <a:close/>
                <a:moveTo>
                  <a:pt x="66452" y="23316"/>
                </a:moveTo>
                <a:lnTo>
                  <a:pt x="64064" y="23316"/>
                </a:lnTo>
                <a:lnTo>
                  <a:pt x="64064" y="20928"/>
                </a:lnTo>
                <a:lnTo>
                  <a:pt x="66452" y="20928"/>
                </a:lnTo>
                <a:close/>
                <a:moveTo>
                  <a:pt x="66452" y="25854"/>
                </a:moveTo>
                <a:lnTo>
                  <a:pt x="64064" y="25854"/>
                </a:lnTo>
                <a:lnTo>
                  <a:pt x="64064" y="23465"/>
                </a:lnTo>
                <a:lnTo>
                  <a:pt x="66452" y="23465"/>
                </a:lnTo>
                <a:close/>
                <a:moveTo>
                  <a:pt x="66452" y="28391"/>
                </a:moveTo>
                <a:lnTo>
                  <a:pt x="64064" y="28391"/>
                </a:lnTo>
                <a:lnTo>
                  <a:pt x="64064" y="26002"/>
                </a:lnTo>
                <a:lnTo>
                  <a:pt x="66452" y="26002"/>
                </a:lnTo>
                <a:close/>
                <a:moveTo>
                  <a:pt x="66452" y="30928"/>
                </a:moveTo>
                <a:lnTo>
                  <a:pt x="64064" y="30928"/>
                </a:lnTo>
                <a:lnTo>
                  <a:pt x="64064" y="28540"/>
                </a:lnTo>
                <a:lnTo>
                  <a:pt x="66452" y="28540"/>
                </a:lnTo>
                <a:close/>
                <a:moveTo>
                  <a:pt x="66452" y="33466"/>
                </a:moveTo>
                <a:lnTo>
                  <a:pt x="64064" y="33466"/>
                </a:lnTo>
                <a:lnTo>
                  <a:pt x="64064" y="31077"/>
                </a:lnTo>
                <a:lnTo>
                  <a:pt x="66452" y="31077"/>
                </a:lnTo>
                <a:close/>
                <a:moveTo>
                  <a:pt x="66452" y="36003"/>
                </a:moveTo>
                <a:lnTo>
                  <a:pt x="64064" y="36003"/>
                </a:lnTo>
                <a:lnTo>
                  <a:pt x="64064" y="33614"/>
                </a:lnTo>
                <a:lnTo>
                  <a:pt x="66452" y="33614"/>
                </a:lnTo>
                <a:close/>
                <a:moveTo>
                  <a:pt x="66452" y="38540"/>
                </a:moveTo>
                <a:lnTo>
                  <a:pt x="64064" y="38540"/>
                </a:lnTo>
                <a:lnTo>
                  <a:pt x="64064" y="36152"/>
                </a:lnTo>
                <a:lnTo>
                  <a:pt x="66452" y="36152"/>
                </a:lnTo>
                <a:close/>
                <a:moveTo>
                  <a:pt x="66452" y="41079"/>
                </a:moveTo>
                <a:lnTo>
                  <a:pt x="64064" y="41079"/>
                </a:lnTo>
                <a:lnTo>
                  <a:pt x="64064" y="38690"/>
                </a:lnTo>
                <a:lnTo>
                  <a:pt x="66452" y="38690"/>
                </a:lnTo>
                <a:close/>
                <a:moveTo>
                  <a:pt x="66452" y="43616"/>
                </a:moveTo>
                <a:lnTo>
                  <a:pt x="64064" y="43616"/>
                </a:lnTo>
                <a:lnTo>
                  <a:pt x="64064" y="41226"/>
                </a:lnTo>
                <a:lnTo>
                  <a:pt x="66452" y="41226"/>
                </a:lnTo>
                <a:close/>
                <a:moveTo>
                  <a:pt x="66452" y="46152"/>
                </a:moveTo>
                <a:lnTo>
                  <a:pt x="64064" y="46152"/>
                </a:lnTo>
                <a:lnTo>
                  <a:pt x="64064" y="43764"/>
                </a:lnTo>
                <a:lnTo>
                  <a:pt x="66452" y="43764"/>
                </a:lnTo>
                <a:close/>
                <a:moveTo>
                  <a:pt x="66452" y="48691"/>
                </a:moveTo>
                <a:lnTo>
                  <a:pt x="64064" y="48691"/>
                </a:lnTo>
                <a:lnTo>
                  <a:pt x="64064" y="46302"/>
                </a:lnTo>
                <a:lnTo>
                  <a:pt x="66452" y="46302"/>
                </a:lnTo>
                <a:close/>
                <a:moveTo>
                  <a:pt x="66452" y="51228"/>
                </a:moveTo>
                <a:lnTo>
                  <a:pt x="64064" y="51228"/>
                </a:lnTo>
                <a:lnTo>
                  <a:pt x="64064" y="48839"/>
                </a:lnTo>
                <a:lnTo>
                  <a:pt x="66452" y="48839"/>
                </a:lnTo>
                <a:close/>
                <a:moveTo>
                  <a:pt x="66452" y="53765"/>
                </a:moveTo>
                <a:lnTo>
                  <a:pt x="64064" y="53765"/>
                </a:lnTo>
                <a:lnTo>
                  <a:pt x="64064" y="51376"/>
                </a:lnTo>
                <a:lnTo>
                  <a:pt x="66452" y="51376"/>
                </a:lnTo>
                <a:close/>
                <a:moveTo>
                  <a:pt x="66452" y="56303"/>
                </a:moveTo>
                <a:lnTo>
                  <a:pt x="64064" y="56303"/>
                </a:lnTo>
                <a:lnTo>
                  <a:pt x="64064" y="53914"/>
                </a:lnTo>
                <a:lnTo>
                  <a:pt x="66452" y="53914"/>
                </a:lnTo>
                <a:close/>
                <a:moveTo>
                  <a:pt x="66452" y="58840"/>
                </a:moveTo>
                <a:lnTo>
                  <a:pt x="64064" y="58840"/>
                </a:lnTo>
                <a:lnTo>
                  <a:pt x="64064" y="56451"/>
                </a:lnTo>
                <a:lnTo>
                  <a:pt x="66452" y="56451"/>
                </a:lnTo>
                <a:close/>
                <a:moveTo>
                  <a:pt x="63915" y="5554"/>
                </a:moveTo>
                <a:lnTo>
                  <a:pt x="61526" y="5554"/>
                </a:lnTo>
                <a:lnTo>
                  <a:pt x="61526" y="3165"/>
                </a:lnTo>
                <a:lnTo>
                  <a:pt x="63915" y="3165"/>
                </a:lnTo>
                <a:close/>
                <a:moveTo>
                  <a:pt x="63915" y="8092"/>
                </a:moveTo>
                <a:lnTo>
                  <a:pt x="61526" y="8092"/>
                </a:lnTo>
                <a:lnTo>
                  <a:pt x="61526" y="5703"/>
                </a:lnTo>
                <a:lnTo>
                  <a:pt x="63915" y="5703"/>
                </a:lnTo>
                <a:close/>
                <a:moveTo>
                  <a:pt x="63915" y="10629"/>
                </a:moveTo>
                <a:lnTo>
                  <a:pt x="61526" y="10629"/>
                </a:lnTo>
                <a:lnTo>
                  <a:pt x="61526" y="8240"/>
                </a:lnTo>
                <a:lnTo>
                  <a:pt x="63915" y="8240"/>
                </a:lnTo>
                <a:close/>
                <a:moveTo>
                  <a:pt x="63915" y="13166"/>
                </a:moveTo>
                <a:lnTo>
                  <a:pt x="61526" y="13166"/>
                </a:lnTo>
                <a:lnTo>
                  <a:pt x="61526" y="10777"/>
                </a:lnTo>
                <a:lnTo>
                  <a:pt x="63915" y="10777"/>
                </a:lnTo>
                <a:close/>
                <a:moveTo>
                  <a:pt x="63915" y="15704"/>
                </a:moveTo>
                <a:lnTo>
                  <a:pt x="61526" y="15704"/>
                </a:lnTo>
                <a:lnTo>
                  <a:pt x="61526" y="13316"/>
                </a:lnTo>
                <a:lnTo>
                  <a:pt x="63915" y="13316"/>
                </a:lnTo>
                <a:close/>
                <a:moveTo>
                  <a:pt x="63915" y="18242"/>
                </a:moveTo>
                <a:lnTo>
                  <a:pt x="61526" y="18242"/>
                </a:lnTo>
                <a:lnTo>
                  <a:pt x="61526" y="15853"/>
                </a:lnTo>
                <a:lnTo>
                  <a:pt x="63915" y="15853"/>
                </a:lnTo>
                <a:close/>
                <a:moveTo>
                  <a:pt x="63915" y="20778"/>
                </a:moveTo>
                <a:lnTo>
                  <a:pt x="61526" y="20778"/>
                </a:lnTo>
                <a:lnTo>
                  <a:pt x="61526" y="18389"/>
                </a:lnTo>
                <a:lnTo>
                  <a:pt x="63915" y="18389"/>
                </a:lnTo>
                <a:close/>
                <a:moveTo>
                  <a:pt x="63915" y="23316"/>
                </a:moveTo>
                <a:lnTo>
                  <a:pt x="61526" y="23316"/>
                </a:lnTo>
                <a:lnTo>
                  <a:pt x="61526" y="20928"/>
                </a:lnTo>
                <a:lnTo>
                  <a:pt x="63915" y="20928"/>
                </a:lnTo>
                <a:close/>
                <a:moveTo>
                  <a:pt x="63915" y="25854"/>
                </a:moveTo>
                <a:lnTo>
                  <a:pt x="61526" y="25854"/>
                </a:lnTo>
                <a:lnTo>
                  <a:pt x="61526" y="23465"/>
                </a:lnTo>
                <a:lnTo>
                  <a:pt x="63915" y="23465"/>
                </a:lnTo>
                <a:close/>
                <a:moveTo>
                  <a:pt x="63915" y="28391"/>
                </a:moveTo>
                <a:lnTo>
                  <a:pt x="61526" y="28391"/>
                </a:lnTo>
                <a:lnTo>
                  <a:pt x="61526" y="26002"/>
                </a:lnTo>
                <a:lnTo>
                  <a:pt x="63915" y="26002"/>
                </a:lnTo>
                <a:close/>
                <a:moveTo>
                  <a:pt x="63915" y="30928"/>
                </a:moveTo>
                <a:lnTo>
                  <a:pt x="61526" y="30928"/>
                </a:lnTo>
                <a:lnTo>
                  <a:pt x="61526" y="28540"/>
                </a:lnTo>
                <a:lnTo>
                  <a:pt x="63915" y="28540"/>
                </a:lnTo>
                <a:close/>
                <a:moveTo>
                  <a:pt x="63915" y="33466"/>
                </a:moveTo>
                <a:lnTo>
                  <a:pt x="61526" y="33466"/>
                </a:lnTo>
                <a:lnTo>
                  <a:pt x="61526" y="31077"/>
                </a:lnTo>
                <a:lnTo>
                  <a:pt x="63915" y="31077"/>
                </a:lnTo>
                <a:close/>
                <a:moveTo>
                  <a:pt x="63915" y="36003"/>
                </a:moveTo>
                <a:lnTo>
                  <a:pt x="61526" y="36003"/>
                </a:lnTo>
                <a:lnTo>
                  <a:pt x="61526" y="33614"/>
                </a:lnTo>
                <a:lnTo>
                  <a:pt x="63915" y="33614"/>
                </a:lnTo>
                <a:close/>
                <a:moveTo>
                  <a:pt x="63915" y="38540"/>
                </a:moveTo>
                <a:lnTo>
                  <a:pt x="61526" y="38540"/>
                </a:lnTo>
                <a:lnTo>
                  <a:pt x="61526" y="36152"/>
                </a:lnTo>
                <a:lnTo>
                  <a:pt x="63915" y="36152"/>
                </a:lnTo>
                <a:close/>
                <a:moveTo>
                  <a:pt x="63915" y="41079"/>
                </a:moveTo>
                <a:lnTo>
                  <a:pt x="61526" y="41079"/>
                </a:lnTo>
                <a:lnTo>
                  <a:pt x="61526" y="38690"/>
                </a:lnTo>
                <a:lnTo>
                  <a:pt x="63915" y="38690"/>
                </a:lnTo>
                <a:close/>
                <a:moveTo>
                  <a:pt x="63915" y="43616"/>
                </a:moveTo>
                <a:lnTo>
                  <a:pt x="61526" y="43616"/>
                </a:lnTo>
                <a:lnTo>
                  <a:pt x="61526" y="41226"/>
                </a:lnTo>
                <a:lnTo>
                  <a:pt x="63915" y="41226"/>
                </a:lnTo>
                <a:close/>
                <a:moveTo>
                  <a:pt x="63915" y="46152"/>
                </a:moveTo>
                <a:lnTo>
                  <a:pt x="61526" y="46152"/>
                </a:lnTo>
                <a:lnTo>
                  <a:pt x="61526" y="43764"/>
                </a:lnTo>
                <a:lnTo>
                  <a:pt x="63915" y="43764"/>
                </a:lnTo>
                <a:close/>
                <a:moveTo>
                  <a:pt x="63915" y="48691"/>
                </a:moveTo>
                <a:lnTo>
                  <a:pt x="61526" y="48691"/>
                </a:lnTo>
                <a:lnTo>
                  <a:pt x="61526" y="46302"/>
                </a:lnTo>
                <a:lnTo>
                  <a:pt x="63915" y="46302"/>
                </a:lnTo>
                <a:close/>
                <a:moveTo>
                  <a:pt x="63915" y="51228"/>
                </a:moveTo>
                <a:lnTo>
                  <a:pt x="61526" y="51228"/>
                </a:lnTo>
                <a:lnTo>
                  <a:pt x="61526" y="48839"/>
                </a:lnTo>
                <a:lnTo>
                  <a:pt x="63915" y="48839"/>
                </a:lnTo>
                <a:close/>
                <a:moveTo>
                  <a:pt x="63915" y="53765"/>
                </a:moveTo>
                <a:lnTo>
                  <a:pt x="61526" y="53765"/>
                </a:lnTo>
                <a:lnTo>
                  <a:pt x="61526" y="51376"/>
                </a:lnTo>
                <a:lnTo>
                  <a:pt x="63915" y="51376"/>
                </a:lnTo>
                <a:close/>
                <a:moveTo>
                  <a:pt x="63915" y="56303"/>
                </a:moveTo>
                <a:lnTo>
                  <a:pt x="61526" y="56303"/>
                </a:lnTo>
                <a:lnTo>
                  <a:pt x="61526" y="53914"/>
                </a:lnTo>
                <a:lnTo>
                  <a:pt x="63915" y="53914"/>
                </a:lnTo>
                <a:close/>
                <a:moveTo>
                  <a:pt x="63915" y="58840"/>
                </a:moveTo>
                <a:lnTo>
                  <a:pt x="61526" y="58840"/>
                </a:lnTo>
                <a:lnTo>
                  <a:pt x="61526" y="56451"/>
                </a:lnTo>
                <a:lnTo>
                  <a:pt x="63915" y="56451"/>
                </a:lnTo>
                <a:close/>
                <a:moveTo>
                  <a:pt x="61378" y="5554"/>
                </a:moveTo>
                <a:lnTo>
                  <a:pt x="58989" y="5554"/>
                </a:lnTo>
                <a:lnTo>
                  <a:pt x="58989" y="3165"/>
                </a:lnTo>
                <a:lnTo>
                  <a:pt x="61378" y="3165"/>
                </a:lnTo>
                <a:close/>
                <a:moveTo>
                  <a:pt x="61378" y="8092"/>
                </a:moveTo>
                <a:lnTo>
                  <a:pt x="58989" y="8092"/>
                </a:lnTo>
                <a:lnTo>
                  <a:pt x="58989" y="5703"/>
                </a:lnTo>
                <a:lnTo>
                  <a:pt x="61378" y="5703"/>
                </a:lnTo>
                <a:close/>
                <a:moveTo>
                  <a:pt x="61378" y="10629"/>
                </a:moveTo>
                <a:lnTo>
                  <a:pt x="58989" y="10629"/>
                </a:lnTo>
                <a:lnTo>
                  <a:pt x="58989" y="8240"/>
                </a:lnTo>
                <a:lnTo>
                  <a:pt x="61378" y="8240"/>
                </a:lnTo>
                <a:close/>
                <a:moveTo>
                  <a:pt x="61378" y="13166"/>
                </a:moveTo>
                <a:lnTo>
                  <a:pt x="58989" y="13166"/>
                </a:lnTo>
                <a:lnTo>
                  <a:pt x="58989" y="10777"/>
                </a:lnTo>
                <a:lnTo>
                  <a:pt x="61378" y="10777"/>
                </a:lnTo>
                <a:close/>
                <a:moveTo>
                  <a:pt x="61378" y="15704"/>
                </a:moveTo>
                <a:lnTo>
                  <a:pt x="58989" y="15704"/>
                </a:lnTo>
                <a:lnTo>
                  <a:pt x="58989" y="13316"/>
                </a:lnTo>
                <a:lnTo>
                  <a:pt x="61378" y="13316"/>
                </a:lnTo>
                <a:close/>
                <a:moveTo>
                  <a:pt x="61378" y="18242"/>
                </a:moveTo>
                <a:lnTo>
                  <a:pt x="58989" y="18242"/>
                </a:lnTo>
                <a:lnTo>
                  <a:pt x="58989" y="15853"/>
                </a:lnTo>
                <a:lnTo>
                  <a:pt x="61378" y="15853"/>
                </a:lnTo>
                <a:close/>
                <a:moveTo>
                  <a:pt x="61378" y="20778"/>
                </a:moveTo>
                <a:lnTo>
                  <a:pt x="58989" y="20778"/>
                </a:lnTo>
                <a:lnTo>
                  <a:pt x="58989" y="18389"/>
                </a:lnTo>
                <a:lnTo>
                  <a:pt x="61378" y="18389"/>
                </a:lnTo>
                <a:close/>
                <a:moveTo>
                  <a:pt x="61378" y="23316"/>
                </a:moveTo>
                <a:lnTo>
                  <a:pt x="58989" y="23316"/>
                </a:lnTo>
                <a:lnTo>
                  <a:pt x="58989" y="20928"/>
                </a:lnTo>
                <a:lnTo>
                  <a:pt x="61378" y="20928"/>
                </a:lnTo>
                <a:close/>
                <a:moveTo>
                  <a:pt x="61378" y="25854"/>
                </a:moveTo>
                <a:lnTo>
                  <a:pt x="58989" y="25854"/>
                </a:lnTo>
                <a:lnTo>
                  <a:pt x="58989" y="23465"/>
                </a:lnTo>
                <a:lnTo>
                  <a:pt x="61378" y="23465"/>
                </a:lnTo>
                <a:close/>
                <a:moveTo>
                  <a:pt x="61378" y="28391"/>
                </a:moveTo>
                <a:lnTo>
                  <a:pt x="58989" y="28391"/>
                </a:lnTo>
                <a:lnTo>
                  <a:pt x="58989" y="26002"/>
                </a:lnTo>
                <a:lnTo>
                  <a:pt x="61378" y="26002"/>
                </a:lnTo>
                <a:close/>
                <a:moveTo>
                  <a:pt x="61378" y="30928"/>
                </a:moveTo>
                <a:lnTo>
                  <a:pt x="58989" y="30928"/>
                </a:lnTo>
                <a:lnTo>
                  <a:pt x="58989" y="28540"/>
                </a:lnTo>
                <a:lnTo>
                  <a:pt x="61378" y="28540"/>
                </a:lnTo>
                <a:close/>
                <a:moveTo>
                  <a:pt x="61378" y="33466"/>
                </a:moveTo>
                <a:lnTo>
                  <a:pt x="58989" y="33466"/>
                </a:lnTo>
                <a:lnTo>
                  <a:pt x="58989" y="31077"/>
                </a:lnTo>
                <a:lnTo>
                  <a:pt x="61378" y="31077"/>
                </a:lnTo>
                <a:close/>
                <a:moveTo>
                  <a:pt x="61378" y="36003"/>
                </a:moveTo>
                <a:lnTo>
                  <a:pt x="58989" y="36003"/>
                </a:lnTo>
                <a:lnTo>
                  <a:pt x="58989" y="33614"/>
                </a:lnTo>
                <a:lnTo>
                  <a:pt x="61378" y="33614"/>
                </a:lnTo>
                <a:close/>
                <a:moveTo>
                  <a:pt x="61378" y="38540"/>
                </a:moveTo>
                <a:lnTo>
                  <a:pt x="58989" y="38540"/>
                </a:lnTo>
                <a:lnTo>
                  <a:pt x="58989" y="36152"/>
                </a:lnTo>
                <a:lnTo>
                  <a:pt x="61378" y="36152"/>
                </a:lnTo>
                <a:close/>
                <a:moveTo>
                  <a:pt x="61378" y="41079"/>
                </a:moveTo>
                <a:lnTo>
                  <a:pt x="58989" y="41079"/>
                </a:lnTo>
                <a:lnTo>
                  <a:pt x="58989" y="38690"/>
                </a:lnTo>
                <a:lnTo>
                  <a:pt x="61378" y="38690"/>
                </a:lnTo>
                <a:close/>
                <a:moveTo>
                  <a:pt x="61378" y="43616"/>
                </a:moveTo>
                <a:lnTo>
                  <a:pt x="58989" y="43616"/>
                </a:lnTo>
                <a:lnTo>
                  <a:pt x="58989" y="41226"/>
                </a:lnTo>
                <a:lnTo>
                  <a:pt x="61378" y="41226"/>
                </a:lnTo>
                <a:close/>
                <a:moveTo>
                  <a:pt x="61378" y="46152"/>
                </a:moveTo>
                <a:lnTo>
                  <a:pt x="58989" y="46152"/>
                </a:lnTo>
                <a:lnTo>
                  <a:pt x="58989" y="43764"/>
                </a:lnTo>
                <a:lnTo>
                  <a:pt x="61378" y="43764"/>
                </a:lnTo>
                <a:close/>
                <a:moveTo>
                  <a:pt x="61378" y="48691"/>
                </a:moveTo>
                <a:lnTo>
                  <a:pt x="58989" y="48691"/>
                </a:lnTo>
                <a:lnTo>
                  <a:pt x="58989" y="46302"/>
                </a:lnTo>
                <a:lnTo>
                  <a:pt x="61378" y="46302"/>
                </a:lnTo>
                <a:close/>
                <a:moveTo>
                  <a:pt x="61378" y="51228"/>
                </a:moveTo>
                <a:lnTo>
                  <a:pt x="58989" y="51228"/>
                </a:lnTo>
                <a:lnTo>
                  <a:pt x="58989" y="48839"/>
                </a:lnTo>
                <a:lnTo>
                  <a:pt x="61378" y="48839"/>
                </a:lnTo>
                <a:close/>
                <a:moveTo>
                  <a:pt x="61378" y="53765"/>
                </a:moveTo>
                <a:lnTo>
                  <a:pt x="58989" y="53765"/>
                </a:lnTo>
                <a:lnTo>
                  <a:pt x="58989" y="51376"/>
                </a:lnTo>
                <a:lnTo>
                  <a:pt x="61378" y="51376"/>
                </a:lnTo>
                <a:close/>
                <a:moveTo>
                  <a:pt x="61378" y="56303"/>
                </a:moveTo>
                <a:lnTo>
                  <a:pt x="58989" y="56303"/>
                </a:lnTo>
                <a:lnTo>
                  <a:pt x="58989" y="53914"/>
                </a:lnTo>
                <a:lnTo>
                  <a:pt x="61378" y="53914"/>
                </a:lnTo>
                <a:close/>
                <a:moveTo>
                  <a:pt x="61378" y="58840"/>
                </a:moveTo>
                <a:lnTo>
                  <a:pt x="58989" y="58840"/>
                </a:lnTo>
                <a:lnTo>
                  <a:pt x="58989" y="56451"/>
                </a:lnTo>
                <a:lnTo>
                  <a:pt x="61378" y="56451"/>
                </a:lnTo>
                <a:close/>
                <a:moveTo>
                  <a:pt x="58840" y="5554"/>
                </a:moveTo>
                <a:lnTo>
                  <a:pt x="56452" y="5554"/>
                </a:lnTo>
                <a:lnTo>
                  <a:pt x="56452" y="3165"/>
                </a:lnTo>
                <a:lnTo>
                  <a:pt x="58840" y="3165"/>
                </a:lnTo>
                <a:close/>
                <a:moveTo>
                  <a:pt x="58840" y="8092"/>
                </a:moveTo>
                <a:lnTo>
                  <a:pt x="56452" y="8092"/>
                </a:lnTo>
                <a:lnTo>
                  <a:pt x="56452" y="5703"/>
                </a:lnTo>
                <a:lnTo>
                  <a:pt x="58840" y="5703"/>
                </a:lnTo>
                <a:close/>
                <a:moveTo>
                  <a:pt x="58840" y="10629"/>
                </a:moveTo>
                <a:lnTo>
                  <a:pt x="56452" y="10629"/>
                </a:lnTo>
                <a:lnTo>
                  <a:pt x="56452" y="8240"/>
                </a:lnTo>
                <a:lnTo>
                  <a:pt x="58840" y="8240"/>
                </a:lnTo>
                <a:close/>
                <a:moveTo>
                  <a:pt x="58840" y="13166"/>
                </a:moveTo>
                <a:lnTo>
                  <a:pt x="56452" y="13166"/>
                </a:lnTo>
                <a:lnTo>
                  <a:pt x="56452" y="10777"/>
                </a:lnTo>
                <a:lnTo>
                  <a:pt x="58840" y="10777"/>
                </a:lnTo>
                <a:close/>
                <a:moveTo>
                  <a:pt x="58840" y="15704"/>
                </a:moveTo>
                <a:lnTo>
                  <a:pt x="56452" y="15704"/>
                </a:lnTo>
                <a:lnTo>
                  <a:pt x="56452" y="13316"/>
                </a:lnTo>
                <a:lnTo>
                  <a:pt x="58840" y="13316"/>
                </a:lnTo>
                <a:close/>
                <a:moveTo>
                  <a:pt x="58840" y="18242"/>
                </a:moveTo>
                <a:lnTo>
                  <a:pt x="56452" y="18242"/>
                </a:lnTo>
                <a:lnTo>
                  <a:pt x="56452" y="15853"/>
                </a:lnTo>
                <a:lnTo>
                  <a:pt x="58840" y="15853"/>
                </a:lnTo>
                <a:close/>
                <a:moveTo>
                  <a:pt x="58840" y="20778"/>
                </a:moveTo>
                <a:lnTo>
                  <a:pt x="56452" y="20778"/>
                </a:lnTo>
                <a:lnTo>
                  <a:pt x="56452" y="18389"/>
                </a:lnTo>
                <a:lnTo>
                  <a:pt x="58840" y="18389"/>
                </a:lnTo>
                <a:close/>
                <a:moveTo>
                  <a:pt x="58840" y="23316"/>
                </a:moveTo>
                <a:lnTo>
                  <a:pt x="56452" y="23316"/>
                </a:lnTo>
                <a:lnTo>
                  <a:pt x="56452" y="20928"/>
                </a:lnTo>
                <a:lnTo>
                  <a:pt x="58840" y="20928"/>
                </a:lnTo>
                <a:close/>
                <a:moveTo>
                  <a:pt x="58840" y="25854"/>
                </a:moveTo>
                <a:lnTo>
                  <a:pt x="56452" y="25854"/>
                </a:lnTo>
                <a:lnTo>
                  <a:pt x="56452" y="23465"/>
                </a:lnTo>
                <a:lnTo>
                  <a:pt x="58840" y="23465"/>
                </a:lnTo>
                <a:close/>
                <a:moveTo>
                  <a:pt x="58840" y="28391"/>
                </a:moveTo>
                <a:lnTo>
                  <a:pt x="56452" y="28391"/>
                </a:lnTo>
                <a:lnTo>
                  <a:pt x="56452" y="26002"/>
                </a:lnTo>
                <a:lnTo>
                  <a:pt x="58840" y="26002"/>
                </a:lnTo>
                <a:close/>
                <a:moveTo>
                  <a:pt x="58840" y="30928"/>
                </a:moveTo>
                <a:lnTo>
                  <a:pt x="56452" y="30928"/>
                </a:lnTo>
                <a:lnTo>
                  <a:pt x="56452" y="28540"/>
                </a:lnTo>
                <a:lnTo>
                  <a:pt x="58840" y="28540"/>
                </a:lnTo>
                <a:close/>
                <a:moveTo>
                  <a:pt x="58840" y="33466"/>
                </a:moveTo>
                <a:lnTo>
                  <a:pt x="56452" y="33466"/>
                </a:lnTo>
                <a:lnTo>
                  <a:pt x="56452" y="31077"/>
                </a:lnTo>
                <a:lnTo>
                  <a:pt x="58840" y="31077"/>
                </a:lnTo>
                <a:close/>
                <a:moveTo>
                  <a:pt x="58840" y="36003"/>
                </a:moveTo>
                <a:lnTo>
                  <a:pt x="56452" y="36003"/>
                </a:lnTo>
                <a:lnTo>
                  <a:pt x="56452" y="33614"/>
                </a:lnTo>
                <a:lnTo>
                  <a:pt x="58840" y="33614"/>
                </a:lnTo>
                <a:close/>
                <a:moveTo>
                  <a:pt x="58840" y="38540"/>
                </a:moveTo>
                <a:lnTo>
                  <a:pt x="56452" y="38540"/>
                </a:lnTo>
                <a:lnTo>
                  <a:pt x="56452" y="36152"/>
                </a:lnTo>
                <a:lnTo>
                  <a:pt x="58840" y="36152"/>
                </a:lnTo>
                <a:close/>
                <a:moveTo>
                  <a:pt x="58840" y="41079"/>
                </a:moveTo>
                <a:lnTo>
                  <a:pt x="56452" y="41079"/>
                </a:lnTo>
                <a:lnTo>
                  <a:pt x="56452" y="38690"/>
                </a:lnTo>
                <a:lnTo>
                  <a:pt x="58840" y="38690"/>
                </a:lnTo>
                <a:close/>
                <a:moveTo>
                  <a:pt x="58840" y="43616"/>
                </a:moveTo>
                <a:lnTo>
                  <a:pt x="56452" y="43616"/>
                </a:lnTo>
                <a:lnTo>
                  <a:pt x="56452" y="41226"/>
                </a:lnTo>
                <a:lnTo>
                  <a:pt x="58840" y="41226"/>
                </a:lnTo>
                <a:close/>
                <a:moveTo>
                  <a:pt x="58840" y="46152"/>
                </a:moveTo>
                <a:lnTo>
                  <a:pt x="56452" y="46152"/>
                </a:lnTo>
                <a:lnTo>
                  <a:pt x="56452" y="43764"/>
                </a:lnTo>
                <a:lnTo>
                  <a:pt x="58840" y="43764"/>
                </a:lnTo>
                <a:close/>
                <a:moveTo>
                  <a:pt x="58840" y="48691"/>
                </a:moveTo>
                <a:lnTo>
                  <a:pt x="56452" y="48691"/>
                </a:lnTo>
                <a:lnTo>
                  <a:pt x="56452" y="46302"/>
                </a:lnTo>
                <a:lnTo>
                  <a:pt x="58840" y="46302"/>
                </a:lnTo>
                <a:close/>
                <a:moveTo>
                  <a:pt x="58840" y="51228"/>
                </a:moveTo>
                <a:lnTo>
                  <a:pt x="56452" y="51228"/>
                </a:lnTo>
                <a:lnTo>
                  <a:pt x="56452" y="48839"/>
                </a:lnTo>
                <a:lnTo>
                  <a:pt x="58840" y="48839"/>
                </a:lnTo>
                <a:close/>
                <a:moveTo>
                  <a:pt x="58840" y="53765"/>
                </a:moveTo>
                <a:lnTo>
                  <a:pt x="56452" y="53765"/>
                </a:lnTo>
                <a:lnTo>
                  <a:pt x="56452" y="51376"/>
                </a:lnTo>
                <a:lnTo>
                  <a:pt x="58840" y="51376"/>
                </a:lnTo>
                <a:close/>
                <a:moveTo>
                  <a:pt x="58840" y="56303"/>
                </a:moveTo>
                <a:lnTo>
                  <a:pt x="56452" y="56303"/>
                </a:lnTo>
                <a:lnTo>
                  <a:pt x="56452" y="53914"/>
                </a:lnTo>
                <a:lnTo>
                  <a:pt x="58840" y="53914"/>
                </a:lnTo>
                <a:close/>
                <a:moveTo>
                  <a:pt x="58840" y="58840"/>
                </a:moveTo>
                <a:lnTo>
                  <a:pt x="56452" y="58840"/>
                </a:lnTo>
                <a:lnTo>
                  <a:pt x="56452" y="56451"/>
                </a:lnTo>
                <a:lnTo>
                  <a:pt x="58840" y="56451"/>
                </a:lnTo>
                <a:close/>
                <a:moveTo>
                  <a:pt x="56303" y="5554"/>
                </a:moveTo>
                <a:lnTo>
                  <a:pt x="53914" y="5554"/>
                </a:lnTo>
                <a:lnTo>
                  <a:pt x="53914" y="3165"/>
                </a:lnTo>
                <a:lnTo>
                  <a:pt x="56303" y="3165"/>
                </a:lnTo>
                <a:close/>
                <a:moveTo>
                  <a:pt x="56303" y="8092"/>
                </a:moveTo>
                <a:lnTo>
                  <a:pt x="53914" y="8092"/>
                </a:lnTo>
                <a:lnTo>
                  <a:pt x="53914" y="5703"/>
                </a:lnTo>
                <a:lnTo>
                  <a:pt x="56303" y="5703"/>
                </a:lnTo>
                <a:close/>
                <a:moveTo>
                  <a:pt x="56303" y="10629"/>
                </a:moveTo>
                <a:lnTo>
                  <a:pt x="53914" y="10629"/>
                </a:lnTo>
                <a:lnTo>
                  <a:pt x="53914" y="8240"/>
                </a:lnTo>
                <a:lnTo>
                  <a:pt x="56303" y="8240"/>
                </a:lnTo>
                <a:close/>
                <a:moveTo>
                  <a:pt x="56303" y="13166"/>
                </a:moveTo>
                <a:lnTo>
                  <a:pt x="53914" y="13166"/>
                </a:lnTo>
                <a:lnTo>
                  <a:pt x="53914" y="10777"/>
                </a:lnTo>
                <a:lnTo>
                  <a:pt x="56303" y="10777"/>
                </a:lnTo>
                <a:close/>
                <a:moveTo>
                  <a:pt x="56303" y="15704"/>
                </a:moveTo>
                <a:lnTo>
                  <a:pt x="53914" y="15704"/>
                </a:lnTo>
                <a:lnTo>
                  <a:pt x="53914" y="13316"/>
                </a:lnTo>
                <a:lnTo>
                  <a:pt x="56303" y="13316"/>
                </a:lnTo>
                <a:close/>
                <a:moveTo>
                  <a:pt x="56303" y="18242"/>
                </a:moveTo>
                <a:lnTo>
                  <a:pt x="53914" y="18242"/>
                </a:lnTo>
                <a:lnTo>
                  <a:pt x="53914" y="15853"/>
                </a:lnTo>
                <a:lnTo>
                  <a:pt x="56303" y="15853"/>
                </a:lnTo>
                <a:close/>
                <a:moveTo>
                  <a:pt x="56303" y="20778"/>
                </a:moveTo>
                <a:lnTo>
                  <a:pt x="53914" y="20778"/>
                </a:lnTo>
                <a:lnTo>
                  <a:pt x="53914" y="18389"/>
                </a:lnTo>
                <a:lnTo>
                  <a:pt x="56303" y="18389"/>
                </a:lnTo>
                <a:close/>
                <a:moveTo>
                  <a:pt x="56303" y="23316"/>
                </a:moveTo>
                <a:lnTo>
                  <a:pt x="53914" y="23316"/>
                </a:lnTo>
                <a:lnTo>
                  <a:pt x="53914" y="20928"/>
                </a:lnTo>
                <a:lnTo>
                  <a:pt x="56303" y="20928"/>
                </a:lnTo>
                <a:close/>
                <a:moveTo>
                  <a:pt x="56303" y="25854"/>
                </a:moveTo>
                <a:lnTo>
                  <a:pt x="53914" y="25854"/>
                </a:lnTo>
                <a:lnTo>
                  <a:pt x="53914" y="23465"/>
                </a:lnTo>
                <a:lnTo>
                  <a:pt x="56303" y="23465"/>
                </a:lnTo>
                <a:close/>
                <a:moveTo>
                  <a:pt x="56303" y="28391"/>
                </a:moveTo>
                <a:lnTo>
                  <a:pt x="53914" y="28391"/>
                </a:lnTo>
                <a:lnTo>
                  <a:pt x="53914" y="26002"/>
                </a:lnTo>
                <a:lnTo>
                  <a:pt x="56303" y="26002"/>
                </a:lnTo>
                <a:close/>
                <a:moveTo>
                  <a:pt x="56303" y="30928"/>
                </a:moveTo>
                <a:lnTo>
                  <a:pt x="53914" y="30928"/>
                </a:lnTo>
                <a:lnTo>
                  <a:pt x="53914" y="28540"/>
                </a:lnTo>
                <a:lnTo>
                  <a:pt x="56303" y="28540"/>
                </a:lnTo>
                <a:close/>
                <a:moveTo>
                  <a:pt x="56303" y="33466"/>
                </a:moveTo>
                <a:lnTo>
                  <a:pt x="53914" y="33466"/>
                </a:lnTo>
                <a:lnTo>
                  <a:pt x="53914" y="31077"/>
                </a:lnTo>
                <a:lnTo>
                  <a:pt x="56303" y="31077"/>
                </a:lnTo>
                <a:close/>
                <a:moveTo>
                  <a:pt x="56303" y="36003"/>
                </a:moveTo>
                <a:lnTo>
                  <a:pt x="53914" y="36003"/>
                </a:lnTo>
                <a:lnTo>
                  <a:pt x="53914" y="33614"/>
                </a:lnTo>
                <a:lnTo>
                  <a:pt x="56303" y="33614"/>
                </a:lnTo>
                <a:close/>
                <a:moveTo>
                  <a:pt x="56303" y="38540"/>
                </a:moveTo>
                <a:lnTo>
                  <a:pt x="53914" y="38540"/>
                </a:lnTo>
                <a:lnTo>
                  <a:pt x="53914" y="36152"/>
                </a:lnTo>
                <a:lnTo>
                  <a:pt x="56303" y="36152"/>
                </a:lnTo>
                <a:close/>
                <a:moveTo>
                  <a:pt x="56303" y="41079"/>
                </a:moveTo>
                <a:lnTo>
                  <a:pt x="53914" y="41079"/>
                </a:lnTo>
                <a:lnTo>
                  <a:pt x="53914" y="38690"/>
                </a:lnTo>
                <a:lnTo>
                  <a:pt x="56303" y="38690"/>
                </a:lnTo>
                <a:close/>
                <a:moveTo>
                  <a:pt x="56303" y="43616"/>
                </a:moveTo>
                <a:lnTo>
                  <a:pt x="53914" y="43616"/>
                </a:lnTo>
                <a:lnTo>
                  <a:pt x="53914" y="41226"/>
                </a:lnTo>
                <a:lnTo>
                  <a:pt x="56303" y="41226"/>
                </a:lnTo>
                <a:close/>
                <a:moveTo>
                  <a:pt x="56303" y="46152"/>
                </a:moveTo>
                <a:lnTo>
                  <a:pt x="53914" y="46152"/>
                </a:lnTo>
                <a:lnTo>
                  <a:pt x="53914" y="43764"/>
                </a:lnTo>
                <a:lnTo>
                  <a:pt x="56303" y="43764"/>
                </a:lnTo>
                <a:close/>
                <a:moveTo>
                  <a:pt x="56303" y="48691"/>
                </a:moveTo>
                <a:lnTo>
                  <a:pt x="53914" y="48691"/>
                </a:lnTo>
                <a:lnTo>
                  <a:pt x="53914" y="46302"/>
                </a:lnTo>
                <a:lnTo>
                  <a:pt x="56303" y="46302"/>
                </a:lnTo>
                <a:close/>
                <a:moveTo>
                  <a:pt x="56303" y="51228"/>
                </a:moveTo>
                <a:lnTo>
                  <a:pt x="53914" y="51228"/>
                </a:lnTo>
                <a:lnTo>
                  <a:pt x="53914" y="48839"/>
                </a:lnTo>
                <a:lnTo>
                  <a:pt x="56303" y="48839"/>
                </a:lnTo>
                <a:close/>
                <a:moveTo>
                  <a:pt x="56303" y="53765"/>
                </a:moveTo>
                <a:lnTo>
                  <a:pt x="53914" y="53765"/>
                </a:lnTo>
                <a:lnTo>
                  <a:pt x="53914" y="51376"/>
                </a:lnTo>
                <a:lnTo>
                  <a:pt x="56303" y="51376"/>
                </a:lnTo>
                <a:close/>
                <a:moveTo>
                  <a:pt x="56303" y="56303"/>
                </a:moveTo>
                <a:lnTo>
                  <a:pt x="53914" y="56303"/>
                </a:lnTo>
                <a:lnTo>
                  <a:pt x="53914" y="53914"/>
                </a:lnTo>
                <a:lnTo>
                  <a:pt x="56303" y="53914"/>
                </a:lnTo>
                <a:close/>
                <a:moveTo>
                  <a:pt x="56303" y="58840"/>
                </a:moveTo>
                <a:lnTo>
                  <a:pt x="53914" y="58840"/>
                </a:lnTo>
                <a:lnTo>
                  <a:pt x="53914" y="56451"/>
                </a:lnTo>
                <a:lnTo>
                  <a:pt x="56303" y="56451"/>
                </a:lnTo>
                <a:close/>
                <a:moveTo>
                  <a:pt x="53766" y="5554"/>
                </a:moveTo>
                <a:lnTo>
                  <a:pt x="51376" y="5554"/>
                </a:lnTo>
                <a:lnTo>
                  <a:pt x="51376" y="3165"/>
                </a:lnTo>
                <a:lnTo>
                  <a:pt x="53766" y="3165"/>
                </a:lnTo>
                <a:close/>
                <a:moveTo>
                  <a:pt x="53766" y="8092"/>
                </a:moveTo>
                <a:lnTo>
                  <a:pt x="51376" y="8092"/>
                </a:lnTo>
                <a:lnTo>
                  <a:pt x="51376" y="5703"/>
                </a:lnTo>
                <a:lnTo>
                  <a:pt x="53766" y="5703"/>
                </a:lnTo>
                <a:close/>
                <a:moveTo>
                  <a:pt x="53766" y="10629"/>
                </a:moveTo>
                <a:lnTo>
                  <a:pt x="51376" y="10629"/>
                </a:lnTo>
                <a:lnTo>
                  <a:pt x="51376" y="8240"/>
                </a:lnTo>
                <a:lnTo>
                  <a:pt x="53766" y="8240"/>
                </a:lnTo>
                <a:close/>
                <a:moveTo>
                  <a:pt x="53766" y="13166"/>
                </a:moveTo>
                <a:lnTo>
                  <a:pt x="51376" y="13166"/>
                </a:lnTo>
                <a:lnTo>
                  <a:pt x="51376" y="10777"/>
                </a:lnTo>
                <a:lnTo>
                  <a:pt x="53766" y="10777"/>
                </a:lnTo>
                <a:close/>
                <a:moveTo>
                  <a:pt x="53766" y="15704"/>
                </a:moveTo>
                <a:lnTo>
                  <a:pt x="51376" y="15704"/>
                </a:lnTo>
                <a:lnTo>
                  <a:pt x="51376" y="13316"/>
                </a:lnTo>
                <a:lnTo>
                  <a:pt x="53766" y="13316"/>
                </a:lnTo>
                <a:close/>
                <a:moveTo>
                  <a:pt x="53766" y="18242"/>
                </a:moveTo>
                <a:lnTo>
                  <a:pt x="51376" y="18242"/>
                </a:lnTo>
                <a:lnTo>
                  <a:pt x="51376" y="15853"/>
                </a:lnTo>
                <a:lnTo>
                  <a:pt x="53766" y="15853"/>
                </a:lnTo>
                <a:close/>
                <a:moveTo>
                  <a:pt x="53766" y="20778"/>
                </a:moveTo>
                <a:lnTo>
                  <a:pt x="51376" y="20778"/>
                </a:lnTo>
                <a:lnTo>
                  <a:pt x="51376" y="18389"/>
                </a:lnTo>
                <a:lnTo>
                  <a:pt x="53766" y="18389"/>
                </a:lnTo>
                <a:close/>
                <a:moveTo>
                  <a:pt x="53766" y="23316"/>
                </a:moveTo>
                <a:lnTo>
                  <a:pt x="51376" y="23316"/>
                </a:lnTo>
                <a:lnTo>
                  <a:pt x="51376" y="20928"/>
                </a:lnTo>
                <a:lnTo>
                  <a:pt x="53766" y="20928"/>
                </a:lnTo>
                <a:close/>
                <a:moveTo>
                  <a:pt x="53766" y="25854"/>
                </a:moveTo>
                <a:lnTo>
                  <a:pt x="51376" y="25854"/>
                </a:lnTo>
                <a:lnTo>
                  <a:pt x="51376" y="23465"/>
                </a:lnTo>
                <a:lnTo>
                  <a:pt x="53766" y="23465"/>
                </a:lnTo>
                <a:close/>
                <a:moveTo>
                  <a:pt x="53766" y="28391"/>
                </a:moveTo>
                <a:lnTo>
                  <a:pt x="51376" y="28391"/>
                </a:lnTo>
                <a:lnTo>
                  <a:pt x="51376" y="26002"/>
                </a:lnTo>
                <a:lnTo>
                  <a:pt x="53766" y="26002"/>
                </a:lnTo>
                <a:close/>
                <a:moveTo>
                  <a:pt x="53766" y="30928"/>
                </a:moveTo>
                <a:lnTo>
                  <a:pt x="51376" y="30928"/>
                </a:lnTo>
                <a:lnTo>
                  <a:pt x="51376" y="28540"/>
                </a:lnTo>
                <a:lnTo>
                  <a:pt x="53766" y="28540"/>
                </a:lnTo>
                <a:close/>
                <a:moveTo>
                  <a:pt x="53766" y="33466"/>
                </a:moveTo>
                <a:lnTo>
                  <a:pt x="51376" y="33466"/>
                </a:lnTo>
                <a:lnTo>
                  <a:pt x="51376" y="31077"/>
                </a:lnTo>
                <a:lnTo>
                  <a:pt x="53766" y="31077"/>
                </a:lnTo>
                <a:close/>
                <a:moveTo>
                  <a:pt x="53766" y="36003"/>
                </a:moveTo>
                <a:lnTo>
                  <a:pt x="51376" y="36003"/>
                </a:lnTo>
                <a:lnTo>
                  <a:pt x="51376" y="33614"/>
                </a:lnTo>
                <a:lnTo>
                  <a:pt x="53766" y="33614"/>
                </a:lnTo>
                <a:close/>
                <a:moveTo>
                  <a:pt x="53766" y="38540"/>
                </a:moveTo>
                <a:lnTo>
                  <a:pt x="51376" y="38540"/>
                </a:lnTo>
                <a:lnTo>
                  <a:pt x="51376" y="36152"/>
                </a:lnTo>
                <a:lnTo>
                  <a:pt x="53766" y="36152"/>
                </a:lnTo>
                <a:close/>
                <a:moveTo>
                  <a:pt x="53766" y="41079"/>
                </a:moveTo>
                <a:lnTo>
                  <a:pt x="51376" y="41079"/>
                </a:lnTo>
                <a:lnTo>
                  <a:pt x="51376" y="38690"/>
                </a:lnTo>
                <a:lnTo>
                  <a:pt x="53766" y="38690"/>
                </a:lnTo>
                <a:close/>
                <a:moveTo>
                  <a:pt x="53766" y="43616"/>
                </a:moveTo>
                <a:lnTo>
                  <a:pt x="51376" y="43616"/>
                </a:lnTo>
                <a:lnTo>
                  <a:pt x="51376" y="41226"/>
                </a:lnTo>
                <a:lnTo>
                  <a:pt x="53766" y="41226"/>
                </a:lnTo>
                <a:close/>
                <a:moveTo>
                  <a:pt x="53766" y="46152"/>
                </a:moveTo>
                <a:lnTo>
                  <a:pt x="51376" y="46152"/>
                </a:lnTo>
                <a:lnTo>
                  <a:pt x="51376" y="43764"/>
                </a:lnTo>
                <a:lnTo>
                  <a:pt x="53766" y="43764"/>
                </a:lnTo>
                <a:close/>
                <a:moveTo>
                  <a:pt x="53766" y="48691"/>
                </a:moveTo>
                <a:lnTo>
                  <a:pt x="51376" y="48691"/>
                </a:lnTo>
                <a:lnTo>
                  <a:pt x="51376" y="46302"/>
                </a:lnTo>
                <a:lnTo>
                  <a:pt x="53766" y="46302"/>
                </a:lnTo>
                <a:close/>
                <a:moveTo>
                  <a:pt x="53766" y="51228"/>
                </a:moveTo>
                <a:lnTo>
                  <a:pt x="51376" y="51228"/>
                </a:lnTo>
                <a:lnTo>
                  <a:pt x="51376" y="48839"/>
                </a:lnTo>
                <a:lnTo>
                  <a:pt x="53766" y="48839"/>
                </a:lnTo>
                <a:close/>
                <a:moveTo>
                  <a:pt x="53766" y="53765"/>
                </a:moveTo>
                <a:lnTo>
                  <a:pt x="51376" y="53765"/>
                </a:lnTo>
                <a:lnTo>
                  <a:pt x="51376" y="51376"/>
                </a:lnTo>
                <a:lnTo>
                  <a:pt x="53766" y="51376"/>
                </a:lnTo>
                <a:close/>
                <a:moveTo>
                  <a:pt x="53766" y="56303"/>
                </a:moveTo>
                <a:lnTo>
                  <a:pt x="51376" y="56303"/>
                </a:lnTo>
                <a:lnTo>
                  <a:pt x="51376" y="53914"/>
                </a:lnTo>
                <a:lnTo>
                  <a:pt x="53766" y="53914"/>
                </a:lnTo>
                <a:close/>
                <a:moveTo>
                  <a:pt x="53766" y="58840"/>
                </a:moveTo>
                <a:lnTo>
                  <a:pt x="51376" y="58840"/>
                </a:lnTo>
                <a:lnTo>
                  <a:pt x="51376" y="56451"/>
                </a:lnTo>
                <a:lnTo>
                  <a:pt x="53766" y="56451"/>
                </a:lnTo>
                <a:close/>
                <a:moveTo>
                  <a:pt x="51228" y="5554"/>
                </a:moveTo>
                <a:lnTo>
                  <a:pt x="48839" y="5554"/>
                </a:lnTo>
                <a:lnTo>
                  <a:pt x="48839" y="3165"/>
                </a:lnTo>
                <a:lnTo>
                  <a:pt x="51228" y="3165"/>
                </a:lnTo>
                <a:close/>
                <a:moveTo>
                  <a:pt x="51228" y="8092"/>
                </a:moveTo>
                <a:lnTo>
                  <a:pt x="48839" y="8092"/>
                </a:lnTo>
                <a:lnTo>
                  <a:pt x="48839" y="5703"/>
                </a:lnTo>
                <a:lnTo>
                  <a:pt x="51228" y="5703"/>
                </a:lnTo>
                <a:close/>
                <a:moveTo>
                  <a:pt x="51228" y="10629"/>
                </a:moveTo>
                <a:lnTo>
                  <a:pt x="48839" y="10629"/>
                </a:lnTo>
                <a:lnTo>
                  <a:pt x="48839" y="8240"/>
                </a:lnTo>
                <a:lnTo>
                  <a:pt x="51228" y="8240"/>
                </a:lnTo>
                <a:close/>
                <a:moveTo>
                  <a:pt x="51228" y="13166"/>
                </a:moveTo>
                <a:lnTo>
                  <a:pt x="48839" y="13166"/>
                </a:lnTo>
                <a:lnTo>
                  <a:pt x="48839" y="10777"/>
                </a:lnTo>
                <a:lnTo>
                  <a:pt x="51228" y="10777"/>
                </a:lnTo>
                <a:close/>
                <a:moveTo>
                  <a:pt x="51228" y="15704"/>
                </a:moveTo>
                <a:lnTo>
                  <a:pt x="48839" y="15704"/>
                </a:lnTo>
                <a:lnTo>
                  <a:pt x="48839" y="13316"/>
                </a:lnTo>
                <a:lnTo>
                  <a:pt x="51228" y="13316"/>
                </a:lnTo>
                <a:close/>
                <a:moveTo>
                  <a:pt x="51228" y="18242"/>
                </a:moveTo>
                <a:lnTo>
                  <a:pt x="48839" y="18242"/>
                </a:lnTo>
                <a:lnTo>
                  <a:pt x="48839" y="15853"/>
                </a:lnTo>
                <a:lnTo>
                  <a:pt x="51228" y="15853"/>
                </a:lnTo>
                <a:close/>
                <a:moveTo>
                  <a:pt x="51228" y="20778"/>
                </a:moveTo>
                <a:lnTo>
                  <a:pt x="48839" y="20778"/>
                </a:lnTo>
                <a:lnTo>
                  <a:pt x="48839" y="18389"/>
                </a:lnTo>
                <a:lnTo>
                  <a:pt x="51228" y="18389"/>
                </a:lnTo>
                <a:close/>
                <a:moveTo>
                  <a:pt x="51228" y="23316"/>
                </a:moveTo>
                <a:lnTo>
                  <a:pt x="48839" y="23316"/>
                </a:lnTo>
                <a:lnTo>
                  <a:pt x="48839" y="20928"/>
                </a:lnTo>
                <a:lnTo>
                  <a:pt x="51228" y="20928"/>
                </a:lnTo>
                <a:close/>
                <a:moveTo>
                  <a:pt x="51228" y="25854"/>
                </a:moveTo>
                <a:lnTo>
                  <a:pt x="48839" y="25854"/>
                </a:lnTo>
                <a:lnTo>
                  <a:pt x="48839" y="23465"/>
                </a:lnTo>
                <a:lnTo>
                  <a:pt x="51228" y="23465"/>
                </a:lnTo>
                <a:close/>
                <a:moveTo>
                  <a:pt x="51228" y="28391"/>
                </a:moveTo>
                <a:lnTo>
                  <a:pt x="48839" y="28391"/>
                </a:lnTo>
                <a:lnTo>
                  <a:pt x="48839" y="26002"/>
                </a:lnTo>
                <a:lnTo>
                  <a:pt x="51228" y="26002"/>
                </a:lnTo>
                <a:close/>
                <a:moveTo>
                  <a:pt x="51228" y="30928"/>
                </a:moveTo>
                <a:lnTo>
                  <a:pt x="48839" y="30928"/>
                </a:lnTo>
                <a:lnTo>
                  <a:pt x="48839" y="28540"/>
                </a:lnTo>
                <a:lnTo>
                  <a:pt x="51228" y="28540"/>
                </a:lnTo>
                <a:close/>
                <a:moveTo>
                  <a:pt x="51228" y="33466"/>
                </a:moveTo>
                <a:lnTo>
                  <a:pt x="48839" y="33466"/>
                </a:lnTo>
                <a:lnTo>
                  <a:pt x="48839" y="31077"/>
                </a:lnTo>
                <a:lnTo>
                  <a:pt x="51228" y="31077"/>
                </a:lnTo>
                <a:close/>
                <a:moveTo>
                  <a:pt x="51228" y="36003"/>
                </a:moveTo>
                <a:lnTo>
                  <a:pt x="48839" y="36003"/>
                </a:lnTo>
                <a:lnTo>
                  <a:pt x="48839" y="33614"/>
                </a:lnTo>
                <a:lnTo>
                  <a:pt x="51228" y="33614"/>
                </a:lnTo>
                <a:close/>
                <a:moveTo>
                  <a:pt x="51228" y="38540"/>
                </a:moveTo>
                <a:lnTo>
                  <a:pt x="48839" y="38540"/>
                </a:lnTo>
                <a:lnTo>
                  <a:pt x="48839" y="36152"/>
                </a:lnTo>
                <a:lnTo>
                  <a:pt x="51228" y="36152"/>
                </a:lnTo>
                <a:close/>
                <a:moveTo>
                  <a:pt x="51228" y="41079"/>
                </a:moveTo>
                <a:lnTo>
                  <a:pt x="48839" y="41079"/>
                </a:lnTo>
                <a:lnTo>
                  <a:pt x="48839" y="38690"/>
                </a:lnTo>
                <a:lnTo>
                  <a:pt x="51228" y="38690"/>
                </a:lnTo>
                <a:close/>
                <a:moveTo>
                  <a:pt x="51228" y="43616"/>
                </a:moveTo>
                <a:lnTo>
                  <a:pt x="48839" y="43616"/>
                </a:lnTo>
                <a:lnTo>
                  <a:pt x="48839" y="41226"/>
                </a:lnTo>
                <a:lnTo>
                  <a:pt x="51228" y="41226"/>
                </a:lnTo>
                <a:close/>
                <a:moveTo>
                  <a:pt x="51228" y="46152"/>
                </a:moveTo>
                <a:lnTo>
                  <a:pt x="48839" y="46152"/>
                </a:lnTo>
                <a:lnTo>
                  <a:pt x="48839" y="43764"/>
                </a:lnTo>
                <a:lnTo>
                  <a:pt x="51228" y="43764"/>
                </a:lnTo>
                <a:close/>
                <a:moveTo>
                  <a:pt x="51228" y="48691"/>
                </a:moveTo>
                <a:lnTo>
                  <a:pt x="48839" y="48691"/>
                </a:lnTo>
                <a:lnTo>
                  <a:pt x="48839" y="46302"/>
                </a:lnTo>
                <a:lnTo>
                  <a:pt x="51228" y="46302"/>
                </a:lnTo>
                <a:close/>
                <a:moveTo>
                  <a:pt x="51228" y="51228"/>
                </a:moveTo>
                <a:lnTo>
                  <a:pt x="48839" y="51228"/>
                </a:lnTo>
                <a:lnTo>
                  <a:pt x="48839" y="48839"/>
                </a:lnTo>
                <a:lnTo>
                  <a:pt x="51228" y="48839"/>
                </a:lnTo>
                <a:close/>
                <a:moveTo>
                  <a:pt x="51228" y="53765"/>
                </a:moveTo>
                <a:lnTo>
                  <a:pt x="48839" y="53765"/>
                </a:lnTo>
                <a:lnTo>
                  <a:pt x="48839" y="51376"/>
                </a:lnTo>
                <a:lnTo>
                  <a:pt x="51228" y="51376"/>
                </a:lnTo>
                <a:close/>
                <a:moveTo>
                  <a:pt x="51228" y="56303"/>
                </a:moveTo>
                <a:lnTo>
                  <a:pt x="48839" y="56303"/>
                </a:lnTo>
                <a:lnTo>
                  <a:pt x="48839" y="53914"/>
                </a:lnTo>
                <a:lnTo>
                  <a:pt x="51228" y="53914"/>
                </a:lnTo>
                <a:close/>
                <a:moveTo>
                  <a:pt x="51228" y="58840"/>
                </a:moveTo>
                <a:lnTo>
                  <a:pt x="48839" y="58840"/>
                </a:lnTo>
                <a:lnTo>
                  <a:pt x="48839" y="56451"/>
                </a:lnTo>
                <a:lnTo>
                  <a:pt x="51228" y="56451"/>
                </a:lnTo>
                <a:close/>
                <a:moveTo>
                  <a:pt x="48691" y="5554"/>
                </a:moveTo>
                <a:lnTo>
                  <a:pt x="46302" y="5554"/>
                </a:lnTo>
                <a:lnTo>
                  <a:pt x="46302" y="3165"/>
                </a:lnTo>
                <a:lnTo>
                  <a:pt x="48691" y="3165"/>
                </a:lnTo>
                <a:close/>
                <a:moveTo>
                  <a:pt x="48691" y="8092"/>
                </a:moveTo>
                <a:lnTo>
                  <a:pt x="46302" y="8092"/>
                </a:lnTo>
                <a:lnTo>
                  <a:pt x="46302" y="5703"/>
                </a:lnTo>
                <a:lnTo>
                  <a:pt x="48691" y="5703"/>
                </a:lnTo>
                <a:close/>
                <a:moveTo>
                  <a:pt x="48691" y="10629"/>
                </a:moveTo>
                <a:lnTo>
                  <a:pt x="46302" y="10629"/>
                </a:lnTo>
                <a:lnTo>
                  <a:pt x="46302" y="8240"/>
                </a:lnTo>
                <a:lnTo>
                  <a:pt x="48691" y="8240"/>
                </a:lnTo>
                <a:close/>
                <a:moveTo>
                  <a:pt x="48691" y="13166"/>
                </a:moveTo>
                <a:lnTo>
                  <a:pt x="46302" y="13166"/>
                </a:lnTo>
                <a:lnTo>
                  <a:pt x="46302" y="10777"/>
                </a:lnTo>
                <a:lnTo>
                  <a:pt x="48691" y="10777"/>
                </a:lnTo>
                <a:close/>
                <a:moveTo>
                  <a:pt x="48691" y="15704"/>
                </a:moveTo>
                <a:lnTo>
                  <a:pt x="46302" y="15704"/>
                </a:lnTo>
                <a:lnTo>
                  <a:pt x="46302" y="13316"/>
                </a:lnTo>
                <a:lnTo>
                  <a:pt x="48691" y="13316"/>
                </a:lnTo>
                <a:close/>
                <a:moveTo>
                  <a:pt x="48691" y="18242"/>
                </a:moveTo>
                <a:lnTo>
                  <a:pt x="46302" y="18242"/>
                </a:lnTo>
                <a:lnTo>
                  <a:pt x="46302" y="15853"/>
                </a:lnTo>
                <a:lnTo>
                  <a:pt x="48691" y="15853"/>
                </a:lnTo>
                <a:close/>
                <a:moveTo>
                  <a:pt x="48691" y="20778"/>
                </a:moveTo>
                <a:lnTo>
                  <a:pt x="46302" y="20778"/>
                </a:lnTo>
                <a:lnTo>
                  <a:pt x="46302" y="18389"/>
                </a:lnTo>
                <a:lnTo>
                  <a:pt x="48691" y="18389"/>
                </a:lnTo>
                <a:close/>
                <a:moveTo>
                  <a:pt x="48691" y="23316"/>
                </a:moveTo>
                <a:lnTo>
                  <a:pt x="46302" y="23316"/>
                </a:lnTo>
                <a:lnTo>
                  <a:pt x="46302" y="20928"/>
                </a:lnTo>
                <a:lnTo>
                  <a:pt x="48691" y="20928"/>
                </a:lnTo>
                <a:close/>
                <a:moveTo>
                  <a:pt x="48691" y="25854"/>
                </a:moveTo>
                <a:lnTo>
                  <a:pt x="46302" y="25854"/>
                </a:lnTo>
                <a:lnTo>
                  <a:pt x="46302" y="23465"/>
                </a:lnTo>
                <a:lnTo>
                  <a:pt x="48691" y="23465"/>
                </a:lnTo>
                <a:close/>
                <a:moveTo>
                  <a:pt x="48691" y="28391"/>
                </a:moveTo>
                <a:lnTo>
                  <a:pt x="46302" y="28391"/>
                </a:lnTo>
                <a:lnTo>
                  <a:pt x="46302" y="26002"/>
                </a:lnTo>
                <a:lnTo>
                  <a:pt x="48691" y="26002"/>
                </a:lnTo>
                <a:close/>
                <a:moveTo>
                  <a:pt x="48691" y="30928"/>
                </a:moveTo>
                <a:lnTo>
                  <a:pt x="46302" y="30928"/>
                </a:lnTo>
                <a:lnTo>
                  <a:pt x="46302" y="28540"/>
                </a:lnTo>
                <a:lnTo>
                  <a:pt x="48691" y="28540"/>
                </a:lnTo>
                <a:close/>
                <a:moveTo>
                  <a:pt x="48691" y="33466"/>
                </a:moveTo>
                <a:lnTo>
                  <a:pt x="46302" y="33466"/>
                </a:lnTo>
                <a:lnTo>
                  <a:pt x="46302" y="31077"/>
                </a:lnTo>
                <a:lnTo>
                  <a:pt x="48691" y="31077"/>
                </a:lnTo>
                <a:close/>
                <a:moveTo>
                  <a:pt x="48691" y="36003"/>
                </a:moveTo>
                <a:lnTo>
                  <a:pt x="46302" y="36003"/>
                </a:lnTo>
                <a:lnTo>
                  <a:pt x="46302" y="33614"/>
                </a:lnTo>
                <a:lnTo>
                  <a:pt x="48691" y="33614"/>
                </a:lnTo>
                <a:close/>
                <a:moveTo>
                  <a:pt x="48691" y="38540"/>
                </a:moveTo>
                <a:lnTo>
                  <a:pt x="46302" y="38540"/>
                </a:lnTo>
                <a:lnTo>
                  <a:pt x="46302" y="36152"/>
                </a:lnTo>
                <a:lnTo>
                  <a:pt x="48691" y="36152"/>
                </a:lnTo>
                <a:close/>
                <a:moveTo>
                  <a:pt x="48691" y="41079"/>
                </a:moveTo>
                <a:lnTo>
                  <a:pt x="46302" y="41079"/>
                </a:lnTo>
                <a:lnTo>
                  <a:pt x="46302" y="38690"/>
                </a:lnTo>
                <a:lnTo>
                  <a:pt x="48691" y="38690"/>
                </a:lnTo>
                <a:close/>
                <a:moveTo>
                  <a:pt x="48691" y="43616"/>
                </a:moveTo>
                <a:lnTo>
                  <a:pt x="46302" y="43616"/>
                </a:lnTo>
                <a:lnTo>
                  <a:pt x="46302" y="41226"/>
                </a:lnTo>
                <a:lnTo>
                  <a:pt x="48691" y="41226"/>
                </a:lnTo>
                <a:close/>
                <a:moveTo>
                  <a:pt x="48691" y="46152"/>
                </a:moveTo>
                <a:lnTo>
                  <a:pt x="46302" y="46152"/>
                </a:lnTo>
                <a:lnTo>
                  <a:pt x="46302" y="43764"/>
                </a:lnTo>
                <a:lnTo>
                  <a:pt x="48691" y="43764"/>
                </a:lnTo>
                <a:close/>
                <a:moveTo>
                  <a:pt x="48691" y="48691"/>
                </a:moveTo>
                <a:lnTo>
                  <a:pt x="46302" y="48691"/>
                </a:lnTo>
                <a:lnTo>
                  <a:pt x="46302" y="46302"/>
                </a:lnTo>
                <a:lnTo>
                  <a:pt x="48691" y="46302"/>
                </a:lnTo>
                <a:close/>
                <a:moveTo>
                  <a:pt x="48691" y="51228"/>
                </a:moveTo>
                <a:lnTo>
                  <a:pt x="46302" y="51228"/>
                </a:lnTo>
                <a:lnTo>
                  <a:pt x="46302" y="48839"/>
                </a:lnTo>
                <a:lnTo>
                  <a:pt x="48691" y="48839"/>
                </a:lnTo>
                <a:close/>
                <a:moveTo>
                  <a:pt x="48691" y="53765"/>
                </a:moveTo>
                <a:lnTo>
                  <a:pt x="46302" y="53765"/>
                </a:lnTo>
                <a:lnTo>
                  <a:pt x="46302" y="51376"/>
                </a:lnTo>
                <a:lnTo>
                  <a:pt x="48691" y="51376"/>
                </a:lnTo>
                <a:close/>
                <a:moveTo>
                  <a:pt x="48691" y="56303"/>
                </a:moveTo>
                <a:lnTo>
                  <a:pt x="46302" y="56303"/>
                </a:lnTo>
                <a:lnTo>
                  <a:pt x="46302" y="53914"/>
                </a:lnTo>
                <a:lnTo>
                  <a:pt x="48691" y="53914"/>
                </a:lnTo>
                <a:close/>
                <a:moveTo>
                  <a:pt x="48691" y="58840"/>
                </a:moveTo>
                <a:lnTo>
                  <a:pt x="46302" y="58840"/>
                </a:lnTo>
                <a:lnTo>
                  <a:pt x="46302" y="56451"/>
                </a:lnTo>
                <a:lnTo>
                  <a:pt x="48691" y="56451"/>
                </a:lnTo>
                <a:close/>
                <a:moveTo>
                  <a:pt x="46153" y="5554"/>
                </a:moveTo>
                <a:lnTo>
                  <a:pt x="43764" y="5554"/>
                </a:lnTo>
                <a:lnTo>
                  <a:pt x="43764" y="3165"/>
                </a:lnTo>
                <a:lnTo>
                  <a:pt x="46153" y="3165"/>
                </a:lnTo>
                <a:close/>
                <a:moveTo>
                  <a:pt x="46153" y="8092"/>
                </a:moveTo>
                <a:lnTo>
                  <a:pt x="43764" y="8092"/>
                </a:lnTo>
                <a:lnTo>
                  <a:pt x="43764" y="5703"/>
                </a:lnTo>
                <a:lnTo>
                  <a:pt x="46153" y="5703"/>
                </a:lnTo>
                <a:close/>
                <a:moveTo>
                  <a:pt x="46153" y="10629"/>
                </a:moveTo>
                <a:lnTo>
                  <a:pt x="43764" y="10629"/>
                </a:lnTo>
                <a:lnTo>
                  <a:pt x="43764" y="8240"/>
                </a:lnTo>
                <a:lnTo>
                  <a:pt x="46153" y="8240"/>
                </a:lnTo>
                <a:close/>
                <a:moveTo>
                  <a:pt x="46153" y="13166"/>
                </a:moveTo>
                <a:lnTo>
                  <a:pt x="43764" y="13166"/>
                </a:lnTo>
                <a:lnTo>
                  <a:pt x="43764" y="10777"/>
                </a:lnTo>
                <a:lnTo>
                  <a:pt x="46153" y="10777"/>
                </a:lnTo>
                <a:close/>
                <a:moveTo>
                  <a:pt x="46153" y="15704"/>
                </a:moveTo>
                <a:lnTo>
                  <a:pt x="43764" y="15704"/>
                </a:lnTo>
                <a:lnTo>
                  <a:pt x="43764" y="13316"/>
                </a:lnTo>
                <a:lnTo>
                  <a:pt x="46153" y="13316"/>
                </a:lnTo>
                <a:close/>
                <a:moveTo>
                  <a:pt x="46153" y="18242"/>
                </a:moveTo>
                <a:lnTo>
                  <a:pt x="43764" y="18242"/>
                </a:lnTo>
                <a:lnTo>
                  <a:pt x="43764" y="15853"/>
                </a:lnTo>
                <a:lnTo>
                  <a:pt x="46153" y="15853"/>
                </a:lnTo>
                <a:close/>
                <a:moveTo>
                  <a:pt x="46153" y="20778"/>
                </a:moveTo>
                <a:lnTo>
                  <a:pt x="43764" y="20778"/>
                </a:lnTo>
                <a:lnTo>
                  <a:pt x="43764" y="18389"/>
                </a:lnTo>
                <a:lnTo>
                  <a:pt x="46153" y="18389"/>
                </a:lnTo>
                <a:close/>
                <a:moveTo>
                  <a:pt x="46153" y="23316"/>
                </a:moveTo>
                <a:lnTo>
                  <a:pt x="43764" y="23316"/>
                </a:lnTo>
                <a:lnTo>
                  <a:pt x="43764" y="20928"/>
                </a:lnTo>
                <a:lnTo>
                  <a:pt x="46153" y="20928"/>
                </a:lnTo>
                <a:close/>
                <a:moveTo>
                  <a:pt x="46153" y="25854"/>
                </a:moveTo>
                <a:lnTo>
                  <a:pt x="43764" y="25854"/>
                </a:lnTo>
                <a:lnTo>
                  <a:pt x="43764" y="23465"/>
                </a:lnTo>
                <a:lnTo>
                  <a:pt x="46153" y="23465"/>
                </a:lnTo>
                <a:close/>
                <a:moveTo>
                  <a:pt x="46153" y="28391"/>
                </a:moveTo>
                <a:lnTo>
                  <a:pt x="43764" y="28391"/>
                </a:lnTo>
                <a:lnTo>
                  <a:pt x="43764" y="26002"/>
                </a:lnTo>
                <a:lnTo>
                  <a:pt x="46153" y="26002"/>
                </a:lnTo>
                <a:close/>
                <a:moveTo>
                  <a:pt x="46153" y="30928"/>
                </a:moveTo>
                <a:lnTo>
                  <a:pt x="43764" y="30928"/>
                </a:lnTo>
                <a:lnTo>
                  <a:pt x="43764" y="28540"/>
                </a:lnTo>
                <a:lnTo>
                  <a:pt x="46153" y="28540"/>
                </a:lnTo>
                <a:close/>
                <a:moveTo>
                  <a:pt x="46153" y="33466"/>
                </a:moveTo>
                <a:lnTo>
                  <a:pt x="43764" y="33466"/>
                </a:lnTo>
                <a:lnTo>
                  <a:pt x="43764" y="31077"/>
                </a:lnTo>
                <a:lnTo>
                  <a:pt x="46153" y="31077"/>
                </a:lnTo>
                <a:close/>
                <a:moveTo>
                  <a:pt x="46153" y="36003"/>
                </a:moveTo>
                <a:lnTo>
                  <a:pt x="43764" y="36003"/>
                </a:lnTo>
                <a:lnTo>
                  <a:pt x="43764" y="33614"/>
                </a:lnTo>
                <a:lnTo>
                  <a:pt x="46153" y="33614"/>
                </a:lnTo>
                <a:close/>
                <a:moveTo>
                  <a:pt x="46153" y="38540"/>
                </a:moveTo>
                <a:lnTo>
                  <a:pt x="43764" y="38540"/>
                </a:lnTo>
                <a:lnTo>
                  <a:pt x="43764" y="36152"/>
                </a:lnTo>
                <a:lnTo>
                  <a:pt x="46153" y="36152"/>
                </a:lnTo>
                <a:close/>
                <a:moveTo>
                  <a:pt x="46153" y="41079"/>
                </a:moveTo>
                <a:lnTo>
                  <a:pt x="43764" y="41079"/>
                </a:lnTo>
                <a:lnTo>
                  <a:pt x="43764" y="38690"/>
                </a:lnTo>
                <a:lnTo>
                  <a:pt x="46153" y="38690"/>
                </a:lnTo>
                <a:close/>
                <a:moveTo>
                  <a:pt x="46153" y="43616"/>
                </a:moveTo>
                <a:lnTo>
                  <a:pt x="43764" y="43616"/>
                </a:lnTo>
                <a:lnTo>
                  <a:pt x="43764" y="41226"/>
                </a:lnTo>
                <a:lnTo>
                  <a:pt x="46153" y="41226"/>
                </a:lnTo>
                <a:close/>
                <a:moveTo>
                  <a:pt x="46153" y="46152"/>
                </a:moveTo>
                <a:lnTo>
                  <a:pt x="43764" y="46152"/>
                </a:lnTo>
                <a:lnTo>
                  <a:pt x="43764" y="43764"/>
                </a:lnTo>
                <a:lnTo>
                  <a:pt x="46153" y="43764"/>
                </a:lnTo>
                <a:close/>
                <a:moveTo>
                  <a:pt x="46153" y="48691"/>
                </a:moveTo>
                <a:lnTo>
                  <a:pt x="43764" y="48691"/>
                </a:lnTo>
                <a:lnTo>
                  <a:pt x="43764" y="46302"/>
                </a:lnTo>
                <a:lnTo>
                  <a:pt x="46153" y="46302"/>
                </a:lnTo>
                <a:close/>
                <a:moveTo>
                  <a:pt x="46153" y="51228"/>
                </a:moveTo>
                <a:lnTo>
                  <a:pt x="43764" y="51228"/>
                </a:lnTo>
                <a:lnTo>
                  <a:pt x="43764" y="48839"/>
                </a:lnTo>
                <a:lnTo>
                  <a:pt x="46153" y="48839"/>
                </a:lnTo>
                <a:close/>
                <a:moveTo>
                  <a:pt x="46153" y="53765"/>
                </a:moveTo>
                <a:lnTo>
                  <a:pt x="43764" y="53765"/>
                </a:lnTo>
                <a:lnTo>
                  <a:pt x="43764" y="51376"/>
                </a:lnTo>
                <a:lnTo>
                  <a:pt x="46153" y="51376"/>
                </a:lnTo>
                <a:close/>
                <a:moveTo>
                  <a:pt x="46153" y="56303"/>
                </a:moveTo>
                <a:lnTo>
                  <a:pt x="43764" y="56303"/>
                </a:lnTo>
                <a:lnTo>
                  <a:pt x="43764" y="53914"/>
                </a:lnTo>
                <a:lnTo>
                  <a:pt x="46153" y="53914"/>
                </a:lnTo>
                <a:close/>
                <a:moveTo>
                  <a:pt x="46153" y="58840"/>
                </a:moveTo>
                <a:lnTo>
                  <a:pt x="43764" y="58840"/>
                </a:lnTo>
                <a:lnTo>
                  <a:pt x="43764" y="56451"/>
                </a:lnTo>
                <a:lnTo>
                  <a:pt x="46153" y="56451"/>
                </a:lnTo>
                <a:close/>
                <a:moveTo>
                  <a:pt x="43616" y="5554"/>
                </a:moveTo>
                <a:lnTo>
                  <a:pt x="41227" y="5554"/>
                </a:lnTo>
                <a:lnTo>
                  <a:pt x="41227" y="3165"/>
                </a:lnTo>
                <a:lnTo>
                  <a:pt x="43616" y="3165"/>
                </a:lnTo>
                <a:close/>
                <a:moveTo>
                  <a:pt x="43616" y="8092"/>
                </a:moveTo>
                <a:lnTo>
                  <a:pt x="41227" y="8092"/>
                </a:lnTo>
                <a:lnTo>
                  <a:pt x="41227" y="5703"/>
                </a:lnTo>
                <a:lnTo>
                  <a:pt x="43616" y="5703"/>
                </a:lnTo>
                <a:close/>
                <a:moveTo>
                  <a:pt x="43616" y="10629"/>
                </a:moveTo>
                <a:lnTo>
                  <a:pt x="41227" y="10629"/>
                </a:lnTo>
                <a:lnTo>
                  <a:pt x="41227" y="8240"/>
                </a:lnTo>
                <a:lnTo>
                  <a:pt x="43616" y="8240"/>
                </a:lnTo>
                <a:close/>
                <a:moveTo>
                  <a:pt x="43616" y="13166"/>
                </a:moveTo>
                <a:lnTo>
                  <a:pt x="41227" y="13166"/>
                </a:lnTo>
                <a:lnTo>
                  <a:pt x="41227" y="10777"/>
                </a:lnTo>
                <a:lnTo>
                  <a:pt x="43616" y="10777"/>
                </a:lnTo>
                <a:close/>
                <a:moveTo>
                  <a:pt x="43616" y="15704"/>
                </a:moveTo>
                <a:lnTo>
                  <a:pt x="41227" y="15704"/>
                </a:lnTo>
                <a:lnTo>
                  <a:pt x="41227" y="13316"/>
                </a:lnTo>
                <a:lnTo>
                  <a:pt x="43616" y="13316"/>
                </a:lnTo>
                <a:close/>
                <a:moveTo>
                  <a:pt x="43616" y="18242"/>
                </a:moveTo>
                <a:lnTo>
                  <a:pt x="41227" y="18242"/>
                </a:lnTo>
                <a:lnTo>
                  <a:pt x="41227" y="15853"/>
                </a:lnTo>
                <a:lnTo>
                  <a:pt x="43616" y="15853"/>
                </a:lnTo>
                <a:close/>
                <a:moveTo>
                  <a:pt x="43616" y="20778"/>
                </a:moveTo>
                <a:lnTo>
                  <a:pt x="41227" y="20778"/>
                </a:lnTo>
                <a:lnTo>
                  <a:pt x="41227" y="18389"/>
                </a:lnTo>
                <a:lnTo>
                  <a:pt x="43616" y="18389"/>
                </a:lnTo>
                <a:close/>
                <a:moveTo>
                  <a:pt x="43616" y="23316"/>
                </a:moveTo>
                <a:lnTo>
                  <a:pt x="41227" y="23316"/>
                </a:lnTo>
                <a:lnTo>
                  <a:pt x="41227" y="20928"/>
                </a:lnTo>
                <a:lnTo>
                  <a:pt x="43616" y="20928"/>
                </a:lnTo>
                <a:close/>
                <a:moveTo>
                  <a:pt x="43616" y="25854"/>
                </a:moveTo>
                <a:lnTo>
                  <a:pt x="41227" y="25854"/>
                </a:lnTo>
                <a:lnTo>
                  <a:pt x="41227" y="23465"/>
                </a:lnTo>
                <a:lnTo>
                  <a:pt x="43616" y="23465"/>
                </a:lnTo>
                <a:close/>
                <a:moveTo>
                  <a:pt x="43616" y="28391"/>
                </a:moveTo>
                <a:lnTo>
                  <a:pt x="41227" y="28391"/>
                </a:lnTo>
                <a:lnTo>
                  <a:pt x="41227" y="26002"/>
                </a:lnTo>
                <a:lnTo>
                  <a:pt x="43616" y="26002"/>
                </a:lnTo>
                <a:close/>
                <a:moveTo>
                  <a:pt x="43616" y="30928"/>
                </a:moveTo>
                <a:lnTo>
                  <a:pt x="41227" y="30928"/>
                </a:lnTo>
                <a:lnTo>
                  <a:pt x="41227" y="28540"/>
                </a:lnTo>
                <a:lnTo>
                  <a:pt x="43616" y="28540"/>
                </a:lnTo>
                <a:close/>
                <a:moveTo>
                  <a:pt x="43616" y="33466"/>
                </a:moveTo>
                <a:lnTo>
                  <a:pt x="41227" y="33466"/>
                </a:lnTo>
                <a:lnTo>
                  <a:pt x="41227" y="31077"/>
                </a:lnTo>
                <a:lnTo>
                  <a:pt x="43616" y="31077"/>
                </a:lnTo>
                <a:close/>
                <a:moveTo>
                  <a:pt x="43616" y="36003"/>
                </a:moveTo>
                <a:lnTo>
                  <a:pt x="41227" y="36003"/>
                </a:lnTo>
                <a:lnTo>
                  <a:pt x="41227" y="33614"/>
                </a:lnTo>
                <a:lnTo>
                  <a:pt x="43616" y="33614"/>
                </a:lnTo>
                <a:close/>
                <a:moveTo>
                  <a:pt x="43616" y="38540"/>
                </a:moveTo>
                <a:lnTo>
                  <a:pt x="41227" y="38540"/>
                </a:lnTo>
                <a:lnTo>
                  <a:pt x="41227" y="36152"/>
                </a:lnTo>
                <a:lnTo>
                  <a:pt x="43616" y="36152"/>
                </a:lnTo>
                <a:close/>
                <a:moveTo>
                  <a:pt x="43616" y="41079"/>
                </a:moveTo>
                <a:lnTo>
                  <a:pt x="41227" y="41079"/>
                </a:lnTo>
                <a:lnTo>
                  <a:pt x="41227" y="38690"/>
                </a:lnTo>
                <a:lnTo>
                  <a:pt x="43616" y="38690"/>
                </a:lnTo>
                <a:close/>
                <a:moveTo>
                  <a:pt x="43616" y="43616"/>
                </a:moveTo>
                <a:lnTo>
                  <a:pt x="41227" y="43616"/>
                </a:lnTo>
                <a:lnTo>
                  <a:pt x="41227" y="41226"/>
                </a:lnTo>
                <a:lnTo>
                  <a:pt x="43616" y="41226"/>
                </a:lnTo>
                <a:close/>
                <a:moveTo>
                  <a:pt x="43616" y="46152"/>
                </a:moveTo>
                <a:lnTo>
                  <a:pt x="41227" y="46152"/>
                </a:lnTo>
                <a:lnTo>
                  <a:pt x="41227" y="43764"/>
                </a:lnTo>
                <a:lnTo>
                  <a:pt x="43616" y="43764"/>
                </a:lnTo>
                <a:close/>
                <a:moveTo>
                  <a:pt x="43616" y="48691"/>
                </a:moveTo>
                <a:lnTo>
                  <a:pt x="41227" y="48691"/>
                </a:lnTo>
                <a:lnTo>
                  <a:pt x="41227" y="46302"/>
                </a:lnTo>
                <a:lnTo>
                  <a:pt x="43616" y="46302"/>
                </a:lnTo>
                <a:close/>
                <a:moveTo>
                  <a:pt x="43616" y="51228"/>
                </a:moveTo>
                <a:lnTo>
                  <a:pt x="41227" y="51228"/>
                </a:lnTo>
                <a:lnTo>
                  <a:pt x="41227" y="48839"/>
                </a:lnTo>
                <a:lnTo>
                  <a:pt x="43616" y="48839"/>
                </a:lnTo>
                <a:close/>
                <a:moveTo>
                  <a:pt x="43616" y="53765"/>
                </a:moveTo>
                <a:lnTo>
                  <a:pt x="41227" y="53765"/>
                </a:lnTo>
                <a:lnTo>
                  <a:pt x="41227" y="51376"/>
                </a:lnTo>
                <a:lnTo>
                  <a:pt x="43616" y="51376"/>
                </a:lnTo>
                <a:close/>
                <a:moveTo>
                  <a:pt x="43616" y="56303"/>
                </a:moveTo>
                <a:lnTo>
                  <a:pt x="41227" y="56303"/>
                </a:lnTo>
                <a:lnTo>
                  <a:pt x="41227" y="53914"/>
                </a:lnTo>
                <a:lnTo>
                  <a:pt x="43616" y="53914"/>
                </a:lnTo>
                <a:close/>
                <a:moveTo>
                  <a:pt x="43616" y="58840"/>
                </a:moveTo>
                <a:lnTo>
                  <a:pt x="41227" y="58840"/>
                </a:lnTo>
                <a:lnTo>
                  <a:pt x="41227" y="56451"/>
                </a:lnTo>
                <a:lnTo>
                  <a:pt x="43616" y="56451"/>
                </a:lnTo>
                <a:close/>
                <a:moveTo>
                  <a:pt x="41078" y="5554"/>
                </a:moveTo>
                <a:lnTo>
                  <a:pt x="38689" y="5554"/>
                </a:lnTo>
                <a:lnTo>
                  <a:pt x="38689" y="3165"/>
                </a:lnTo>
                <a:lnTo>
                  <a:pt x="41078" y="3165"/>
                </a:lnTo>
                <a:close/>
                <a:moveTo>
                  <a:pt x="41078" y="8092"/>
                </a:moveTo>
                <a:lnTo>
                  <a:pt x="38689" y="8092"/>
                </a:lnTo>
                <a:lnTo>
                  <a:pt x="38689" y="5703"/>
                </a:lnTo>
                <a:lnTo>
                  <a:pt x="41078" y="5703"/>
                </a:lnTo>
                <a:close/>
                <a:moveTo>
                  <a:pt x="41078" y="10629"/>
                </a:moveTo>
                <a:lnTo>
                  <a:pt x="38689" y="10629"/>
                </a:lnTo>
                <a:lnTo>
                  <a:pt x="38689" y="8240"/>
                </a:lnTo>
                <a:lnTo>
                  <a:pt x="41078" y="8240"/>
                </a:lnTo>
                <a:close/>
                <a:moveTo>
                  <a:pt x="41078" y="13166"/>
                </a:moveTo>
                <a:lnTo>
                  <a:pt x="38689" y="13166"/>
                </a:lnTo>
                <a:lnTo>
                  <a:pt x="38689" y="10777"/>
                </a:lnTo>
                <a:lnTo>
                  <a:pt x="41078" y="10777"/>
                </a:lnTo>
                <a:close/>
                <a:moveTo>
                  <a:pt x="41078" y="15704"/>
                </a:moveTo>
                <a:lnTo>
                  <a:pt x="38689" y="15704"/>
                </a:lnTo>
                <a:lnTo>
                  <a:pt x="38689" y="13316"/>
                </a:lnTo>
                <a:lnTo>
                  <a:pt x="41078" y="13316"/>
                </a:lnTo>
                <a:close/>
                <a:moveTo>
                  <a:pt x="41078" y="18242"/>
                </a:moveTo>
                <a:lnTo>
                  <a:pt x="38689" y="18242"/>
                </a:lnTo>
                <a:lnTo>
                  <a:pt x="38689" y="15853"/>
                </a:lnTo>
                <a:lnTo>
                  <a:pt x="41078" y="15853"/>
                </a:lnTo>
                <a:close/>
                <a:moveTo>
                  <a:pt x="41078" y="20778"/>
                </a:moveTo>
                <a:lnTo>
                  <a:pt x="38689" y="20778"/>
                </a:lnTo>
                <a:lnTo>
                  <a:pt x="38689" y="18389"/>
                </a:lnTo>
                <a:lnTo>
                  <a:pt x="41078" y="18389"/>
                </a:lnTo>
                <a:close/>
                <a:moveTo>
                  <a:pt x="41078" y="23316"/>
                </a:moveTo>
                <a:lnTo>
                  <a:pt x="38689" y="23316"/>
                </a:lnTo>
                <a:lnTo>
                  <a:pt x="38689" y="20928"/>
                </a:lnTo>
                <a:lnTo>
                  <a:pt x="41078" y="20928"/>
                </a:lnTo>
                <a:close/>
                <a:moveTo>
                  <a:pt x="41078" y="25854"/>
                </a:moveTo>
                <a:lnTo>
                  <a:pt x="38689" y="25854"/>
                </a:lnTo>
                <a:lnTo>
                  <a:pt x="38689" y="23465"/>
                </a:lnTo>
                <a:lnTo>
                  <a:pt x="41078" y="23465"/>
                </a:lnTo>
                <a:close/>
                <a:moveTo>
                  <a:pt x="41078" y="28391"/>
                </a:moveTo>
                <a:lnTo>
                  <a:pt x="38689" y="28391"/>
                </a:lnTo>
                <a:lnTo>
                  <a:pt x="38689" y="26002"/>
                </a:lnTo>
                <a:lnTo>
                  <a:pt x="41078" y="26002"/>
                </a:lnTo>
                <a:close/>
                <a:moveTo>
                  <a:pt x="41078" y="30928"/>
                </a:moveTo>
                <a:lnTo>
                  <a:pt x="38689" y="30928"/>
                </a:lnTo>
                <a:lnTo>
                  <a:pt x="38689" y="28540"/>
                </a:lnTo>
                <a:lnTo>
                  <a:pt x="41078" y="28540"/>
                </a:lnTo>
                <a:close/>
                <a:moveTo>
                  <a:pt x="41078" y="33466"/>
                </a:moveTo>
                <a:lnTo>
                  <a:pt x="38689" y="33466"/>
                </a:lnTo>
                <a:lnTo>
                  <a:pt x="38689" y="31077"/>
                </a:lnTo>
                <a:lnTo>
                  <a:pt x="41078" y="31077"/>
                </a:lnTo>
                <a:close/>
                <a:moveTo>
                  <a:pt x="41078" y="36003"/>
                </a:moveTo>
                <a:lnTo>
                  <a:pt x="38689" y="36003"/>
                </a:lnTo>
                <a:lnTo>
                  <a:pt x="38689" y="33614"/>
                </a:lnTo>
                <a:lnTo>
                  <a:pt x="41078" y="33614"/>
                </a:lnTo>
                <a:close/>
                <a:moveTo>
                  <a:pt x="41078" y="38540"/>
                </a:moveTo>
                <a:lnTo>
                  <a:pt x="38689" y="38540"/>
                </a:lnTo>
                <a:lnTo>
                  <a:pt x="38689" y="36152"/>
                </a:lnTo>
                <a:lnTo>
                  <a:pt x="41078" y="36152"/>
                </a:lnTo>
                <a:close/>
                <a:moveTo>
                  <a:pt x="41078" y="41079"/>
                </a:moveTo>
                <a:lnTo>
                  <a:pt x="38689" y="41079"/>
                </a:lnTo>
                <a:lnTo>
                  <a:pt x="38689" y="38690"/>
                </a:lnTo>
                <a:lnTo>
                  <a:pt x="41078" y="38690"/>
                </a:lnTo>
                <a:close/>
                <a:moveTo>
                  <a:pt x="41078" y="43616"/>
                </a:moveTo>
                <a:lnTo>
                  <a:pt x="38689" y="43616"/>
                </a:lnTo>
                <a:lnTo>
                  <a:pt x="38689" y="41226"/>
                </a:lnTo>
                <a:lnTo>
                  <a:pt x="41078" y="41226"/>
                </a:lnTo>
                <a:close/>
                <a:moveTo>
                  <a:pt x="41078" y="46152"/>
                </a:moveTo>
                <a:lnTo>
                  <a:pt x="38689" y="46152"/>
                </a:lnTo>
                <a:lnTo>
                  <a:pt x="38689" y="43764"/>
                </a:lnTo>
                <a:lnTo>
                  <a:pt x="41078" y="43764"/>
                </a:lnTo>
                <a:close/>
                <a:moveTo>
                  <a:pt x="41078" y="48691"/>
                </a:moveTo>
                <a:lnTo>
                  <a:pt x="38689" y="48691"/>
                </a:lnTo>
                <a:lnTo>
                  <a:pt x="38689" y="46302"/>
                </a:lnTo>
                <a:lnTo>
                  <a:pt x="41078" y="46302"/>
                </a:lnTo>
                <a:close/>
                <a:moveTo>
                  <a:pt x="41078" y="51228"/>
                </a:moveTo>
                <a:lnTo>
                  <a:pt x="38689" y="51228"/>
                </a:lnTo>
                <a:lnTo>
                  <a:pt x="38689" y="48839"/>
                </a:lnTo>
                <a:lnTo>
                  <a:pt x="41078" y="48839"/>
                </a:lnTo>
                <a:close/>
                <a:moveTo>
                  <a:pt x="41078" y="53765"/>
                </a:moveTo>
                <a:lnTo>
                  <a:pt x="38689" y="53765"/>
                </a:lnTo>
                <a:lnTo>
                  <a:pt x="38689" y="51376"/>
                </a:lnTo>
                <a:lnTo>
                  <a:pt x="41078" y="51376"/>
                </a:lnTo>
                <a:close/>
                <a:moveTo>
                  <a:pt x="41078" y="56303"/>
                </a:moveTo>
                <a:lnTo>
                  <a:pt x="38689" y="56303"/>
                </a:lnTo>
                <a:lnTo>
                  <a:pt x="38689" y="53914"/>
                </a:lnTo>
                <a:lnTo>
                  <a:pt x="41078" y="53914"/>
                </a:lnTo>
                <a:close/>
                <a:moveTo>
                  <a:pt x="41078" y="58840"/>
                </a:moveTo>
                <a:lnTo>
                  <a:pt x="38689" y="58840"/>
                </a:lnTo>
                <a:lnTo>
                  <a:pt x="38689" y="56451"/>
                </a:lnTo>
                <a:lnTo>
                  <a:pt x="41078" y="56451"/>
                </a:lnTo>
                <a:close/>
                <a:moveTo>
                  <a:pt x="38541" y="5554"/>
                </a:moveTo>
                <a:lnTo>
                  <a:pt x="36152" y="5554"/>
                </a:lnTo>
                <a:lnTo>
                  <a:pt x="36152" y="3165"/>
                </a:lnTo>
                <a:lnTo>
                  <a:pt x="38541" y="3165"/>
                </a:lnTo>
                <a:close/>
                <a:moveTo>
                  <a:pt x="38541" y="8092"/>
                </a:moveTo>
                <a:lnTo>
                  <a:pt x="36152" y="8092"/>
                </a:lnTo>
                <a:lnTo>
                  <a:pt x="36152" y="5703"/>
                </a:lnTo>
                <a:lnTo>
                  <a:pt x="38541" y="5703"/>
                </a:lnTo>
                <a:close/>
                <a:moveTo>
                  <a:pt x="38541" y="10629"/>
                </a:moveTo>
                <a:lnTo>
                  <a:pt x="36152" y="10629"/>
                </a:lnTo>
                <a:lnTo>
                  <a:pt x="36152" y="8240"/>
                </a:lnTo>
                <a:lnTo>
                  <a:pt x="38541" y="8240"/>
                </a:lnTo>
                <a:close/>
                <a:moveTo>
                  <a:pt x="38541" y="13166"/>
                </a:moveTo>
                <a:lnTo>
                  <a:pt x="36152" y="13166"/>
                </a:lnTo>
                <a:lnTo>
                  <a:pt x="36152" y="10777"/>
                </a:lnTo>
                <a:lnTo>
                  <a:pt x="38541" y="10777"/>
                </a:lnTo>
                <a:close/>
                <a:moveTo>
                  <a:pt x="38541" y="15704"/>
                </a:moveTo>
                <a:lnTo>
                  <a:pt x="36152" y="15704"/>
                </a:lnTo>
                <a:lnTo>
                  <a:pt x="36152" y="13316"/>
                </a:lnTo>
                <a:lnTo>
                  <a:pt x="38541" y="13316"/>
                </a:lnTo>
                <a:close/>
                <a:moveTo>
                  <a:pt x="38541" y="18242"/>
                </a:moveTo>
                <a:lnTo>
                  <a:pt x="36152" y="18242"/>
                </a:lnTo>
                <a:lnTo>
                  <a:pt x="36152" y="15853"/>
                </a:lnTo>
                <a:lnTo>
                  <a:pt x="38541" y="15853"/>
                </a:lnTo>
                <a:close/>
                <a:moveTo>
                  <a:pt x="38541" y="20778"/>
                </a:moveTo>
                <a:lnTo>
                  <a:pt x="36152" y="20778"/>
                </a:lnTo>
                <a:lnTo>
                  <a:pt x="36152" y="18389"/>
                </a:lnTo>
                <a:lnTo>
                  <a:pt x="38541" y="18389"/>
                </a:lnTo>
                <a:close/>
                <a:moveTo>
                  <a:pt x="38541" y="23316"/>
                </a:moveTo>
                <a:lnTo>
                  <a:pt x="36152" y="23316"/>
                </a:lnTo>
                <a:lnTo>
                  <a:pt x="36152" y="20928"/>
                </a:lnTo>
                <a:lnTo>
                  <a:pt x="38541" y="20928"/>
                </a:lnTo>
                <a:close/>
                <a:moveTo>
                  <a:pt x="38541" y="25854"/>
                </a:moveTo>
                <a:lnTo>
                  <a:pt x="36152" y="25854"/>
                </a:lnTo>
                <a:lnTo>
                  <a:pt x="36152" y="23465"/>
                </a:lnTo>
                <a:lnTo>
                  <a:pt x="38541" y="23465"/>
                </a:lnTo>
                <a:close/>
                <a:moveTo>
                  <a:pt x="38541" y="28391"/>
                </a:moveTo>
                <a:lnTo>
                  <a:pt x="36152" y="28391"/>
                </a:lnTo>
                <a:lnTo>
                  <a:pt x="36152" y="26002"/>
                </a:lnTo>
                <a:lnTo>
                  <a:pt x="38541" y="26002"/>
                </a:lnTo>
                <a:close/>
                <a:moveTo>
                  <a:pt x="38541" y="30928"/>
                </a:moveTo>
                <a:lnTo>
                  <a:pt x="36152" y="30928"/>
                </a:lnTo>
                <a:lnTo>
                  <a:pt x="36152" y="28540"/>
                </a:lnTo>
                <a:lnTo>
                  <a:pt x="38541" y="28540"/>
                </a:lnTo>
                <a:close/>
                <a:moveTo>
                  <a:pt x="38541" y="33466"/>
                </a:moveTo>
                <a:lnTo>
                  <a:pt x="36152" y="33466"/>
                </a:lnTo>
                <a:lnTo>
                  <a:pt x="36152" y="31077"/>
                </a:lnTo>
                <a:lnTo>
                  <a:pt x="38541" y="31077"/>
                </a:lnTo>
                <a:close/>
                <a:moveTo>
                  <a:pt x="38541" y="36003"/>
                </a:moveTo>
                <a:lnTo>
                  <a:pt x="36152" y="36003"/>
                </a:lnTo>
                <a:lnTo>
                  <a:pt x="36152" y="33614"/>
                </a:lnTo>
                <a:lnTo>
                  <a:pt x="38541" y="33614"/>
                </a:lnTo>
                <a:close/>
                <a:moveTo>
                  <a:pt x="38541" y="38540"/>
                </a:moveTo>
                <a:lnTo>
                  <a:pt x="36152" y="38540"/>
                </a:lnTo>
                <a:lnTo>
                  <a:pt x="36152" y="36152"/>
                </a:lnTo>
                <a:lnTo>
                  <a:pt x="38541" y="36152"/>
                </a:lnTo>
                <a:close/>
                <a:moveTo>
                  <a:pt x="38541" y="41079"/>
                </a:moveTo>
                <a:lnTo>
                  <a:pt x="36152" y="41079"/>
                </a:lnTo>
                <a:lnTo>
                  <a:pt x="36152" y="38690"/>
                </a:lnTo>
                <a:lnTo>
                  <a:pt x="38541" y="38690"/>
                </a:lnTo>
                <a:close/>
                <a:moveTo>
                  <a:pt x="38541" y="43616"/>
                </a:moveTo>
                <a:lnTo>
                  <a:pt x="36152" y="43616"/>
                </a:lnTo>
                <a:lnTo>
                  <a:pt x="36152" y="41226"/>
                </a:lnTo>
                <a:lnTo>
                  <a:pt x="38541" y="41226"/>
                </a:lnTo>
                <a:close/>
                <a:moveTo>
                  <a:pt x="38541" y="46152"/>
                </a:moveTo>
                <a:lnTo>
                  <a:pt x="36152" y="46152"/>
                </a:lnTo>
                <a:lnTo>
                  <a:pt x="36152" y="43764"/>
                </a:lnTo>
                <a:lnTo>
                  <a:pt x="38541" y="43764"/>
                </a:lnTo>
                <a:close/>
                <a:moveTo>
                  <a:pt x="38541" y="48691"/>
                </a:moveTo>
                <a:lnTo>
                  <a:pt x="36152" y="48691"/>
                </a:lnTo>
                <a:lnTo>
                  <a:pt x="36152" y="46302"/>
                </a:lnTo>
                <a:lnTo>
                  <a:pt x="38541" y="46302"/>
                </a:lnTo>
                <a:close/>
                <a:moveTo>
                  <a:pt x="38541" y="51228"/>
                </a:moveTo>
                <a:lnTo>
                  <a:pt x="36152" y="51228"/>
                </a:lnTo>
                <a:lnTo>
                  <a:pt x="36152" y="48839"/>
                </a:lnTo>
                <a:lnTo>
                  <a:pt x="38541" y="48839"/>
                </a:lnTo>
                <a:close/>
                <a:moveTo>
                  <a:pt x="38541" y="53765"/>
                </a:moveTo>
                <a:lnTo>
                  <a:pt x="36152" y="53765"/>
                </a:lnTo>
                <a:lnTo>
                  <a:pt x="36152" y="51376"/>
                </a:lnTo>
                <a:lnTo>
                  <a:pt x="38541" y="51376"/>
                </a:lnTo>
                <a:close/>
                <a:moveTo>
                  <a:pt x="38541" y="56303"/>
                </a:moveTo>
                <a:lnTo>
                  <a:pt x="36152" y="56303"/>
                </a:lnTo>
                <a:lnTo>
                  <a:pt x="36152" y="53914"/>
                </a:lnTo>
                <a:lnTo>
                  <a:pt x="38541" y="53914"/>
                </a:lnTo>
                <a:close/>
                <a:moveTo>
                  <a:pt x="38541" y="58840"/>
                </a:moveTo>
                <a:lnTo>
                  <a:pt x="36152" y="58840"/>
                </a:lnTo>
                <a:lnTo>
                  <a:pt x="36152" y="56451"/>
                </a:lnTo>
                <a:lnTo>
                  <a:pt x="38541" y="56451"/>
                </a:lnTo>
                <a:close/>
                <a:moveTo>
                  <a:pt x="36004" y="5554"/>
                </a:moveTo>
                <a:lnTo>
                  <a:pt x="33615" y="5554"/>
                </a:lnTo>
                <a:lnTo>
                  <a:pt x="33615" y="3165"/>
                </a:lnTo>
                <a:lnTo>
                  <a:pt x="36004" y="3165"/>
                </a:lnTo>
                <a:close/>
                <a:moveTo>
                  <a:pt x="36004" y="8092"/>
                </a:moveTo>
                <a:lnTo>
                  <a:pt x="33615" y="8092"/>
                </a:lnTo>
                <a:lnTo>
                  <a:pt x="33615" y="5703"/>
                </a:lnTo>
                <a:lnTo>
                  <a:pt x="36004" y="5703"/>
                </a:lnTo>
                <a:close/>
                <a:moveTo>
                  <a:pt x="36004" y="10629"/>
                </a:moveTo>
                <a:lnTo>
                  <a:pt x="33615" y="10629"/>
                </a:lnTo>
                <a:lnTo>
                  <a:pt x="33615" y="8240"/>
                </a:lnTo>
                <a:lnTo>
                  <a:pt x="36004" y="8240"/>
                </a:lnTo>
                <a:close/>
                <a:moveTo>
                  <a:pt x="36004" y="13166"/>
                </a:moveTo>
                <a:lnTo>
                  <a:pt x="33615" y="13166"/>
                </a:lnTo>
                <a:lnTo>
                  <a:pt x="33615" y="10777"/>
                </a:lnTo>
                <a:lnTo>
                  <a:pt x="36004" y="10777"/>
                </a:lnTo>
                <a:close/>
                <a:moveTo>
                  <a:pt x="36004" y="15704"/>
                </a:moveTo>
                <a:lnTo>
                  <a:pt x="33615" y="15704"/>
                </a:lnTo>
                <a:lnTo>
                  <a:pt x="33615" y="13316"/>
                </a:lnTo>
                <a:lnTo>
                  <a:pt x="36004" y="13316"/>
                </a:lnTo>
                <a:close/>
                <a:moveTo>
                  <a:pt x="36004" y="18242"/>
                </a:moveTo>
                <a:lnTo>
                  <a:pt x="33615" y="18242"/>
                </a:lnTo>
                <a:lnTo>
                  <a:pt x="33615" y="15853"/>
                </a:lnTo>
                <a:lnTo>
                  <a:pt x="36004" y="15853"/>
                </a:lnTo>
                <a:close/>
                <a:moveTo>
                  <a:pt x="36004" y="20778"/>
                </a:moveTo>
                <a:lnTo>
                  <a:pt x="33615" y="20778"/>
                </a:lnTo>
                <a:lnTo>
                  <a:pt x="33615" y="18389"/>
                </a:lnTo>
                <a:lnTo>
                  <a:pt x="36004" y="18389"/>
                </a:lnTo>
                <a:close/>
                <a:moveTo>
                  <a:pt x="36004" y="23316"/>
                </a:moveTo>
                <a:lnTo>
                  <a:pt x="33615" y="23316"/>
                </a:lnTo>
                <a:lnTo>
                  <a:pt x="33615" y="20928"/>
                </a:lnTo>
                <a:lnTo>
                  <a:pt x="36004" y="20928"/>
                </a:lnTo>
                <a:close/>
                <a:moveTo>
                  <a:pt x="36004" y="25854"/>
                </a:moveTo>
                <a:lnTo>
                  <a:pt x="33615" y="25854"/>
                </a:lnTo>
                <a:lnTo>
                  <a:pt x="33615" y="23465"/>
                </a:lnTo>
                <a:lnTo>
                  <a:pt x="36004" y="23465"/>
                </a:lnTo>
                <a:close/>
                <a:moveTo>
                  <a:pt x="36004" y="28391"/>
                </a:moveTo>
                <a:lnTo>
                  <a:pt x="33615" y="28391"/>
                </a:lnTo>
                <a:lnTo>
                  <a:pt x="33615" y="26002"/>
                </a:lnTo>
                <a:lnTo>
                  <a:pt x="36004" y="26002"/>
                </a:lnTo>
                <a:close/>
                <a:moveTo>
                  <a:pt x="36004" y="30928"/>
                </a:moveTo>
                <a:lnTo>
                  <a:pt x="33615" y="30928"/>
                </a:lnTo>
                <a:lnTo>
                  <a:pt x="33615" y="28540"/>
                </a:lnTo>
                <a:lnTo>
                  <a:pt x="36004" y="28540"/>
                </a:lnTo>
                <a:close/>
                <a:moveTo>
                  <a:pt x="36004" y="33466"/>
                </a:moveTo>
                <a:lnTo>
                  <a:pt x="33615" y="33466"/>
                </a:lnTo>
                <a:lnTo>
                  <a:pt x="33615" y="31077"/>
                </a:lnTo>
                <a:lnTo>
                  <a:pt x="36004" y="31077"/>
                </a:lnTo>
                <a:close/>
                <a:moveTo>
                  <a:pt x="36004" y="36003"/>
                </a:moveTo>
                <a:lnTo>
                  <a:pt x="33615" y="36003"/>
                </a:lnTo>
                <a:lnTo>
                  <a:pt x="33615" y="33614"/>
                </a:lnTo>
                <a:lnTo>
                  <a:pt x="36004" y="33614"/>
                </a:lnTo>
                <a:close/>
                <a:moveTo>
                  <a:pt x="36004" y="38540"/>
                </a:moveTo>
                <a:lnTo>
                  <a:pt x="33615" y="38540"/>
                </a:lnTo>
                <a:lnTo>
                  <a:pt x="33615" y="36152"/>
                </a:lnTo>
                <a:lnTo>
                  <a:pt x="36004" y="36152"/>
                </a:lnTo>
                <a:close/>
                <a:moveTo>
                  <a:pt x="36004" y="41079"/>
                </a:moveTo>
                <a:lnTo>
                  <a:pt x="33615" y="41079"/>
                </a:lnTo>
                <a:lnTo>
                  <a:pt x="33615" y="38690"/>
                </a:lnTo>
                <a:lnTo>
                  <a:pt x="36004" y="38690"/>
                </a:lnTo>
                <a:close/>
                <a:moveTo>
                  <a:pt x="36004" y="43616"/>
                </a:moveTo>
                <a:lnTo>
                  <a:pt x="33615" y="43616"/>
                </a:lnTo>
                <a:lnTo>
                  <a:pt x="33615" y="41226"/>
                </a:lnTo>
                <a:lnTo>
                  <a:pt x="36004" y="41226"/>
                </a:lnTo>
                <a:close/>
                <a:moveTo>
                  <a:pt x="36004" y="46152"/>
                </a:moveTo>
                <a:lnTo>
                  <a:pt x="33615" y="46152"/>
                </a:lnTo>
                <a:lnTo>
                  <a:pt x="33615" y="43764"/>
                </a:lnTo>
                <a:lnTo>
                  <a:pt x="36004" y="43764"/>
                </a:lnTo>
                <a:close/>
                <a:moveTo>
                  <a:pt x="36004" y="48691"/>
                </a:moveTo>
                <a:lnTo>
                  <a:pt x="33615" y="48691"/>
                </a:lnTo>
                <a:lnTo>
                  <a:pt x="33615" y="46302"/>
                </a:lnTo>
                <a:lnTo>
                  <a:pt x="36004" y="46302"/>
                </a:lnTo>
                <a:close/>
                <a:moveTo>
                  <a:pt x="36004" y="51228"/>
                </a:moveTo>
                <a:lnTo>
                  <a:pt x="33615" y="51228"/>
                </a:lnTo>
                <a:lnTo>
                  <a:pt x="33615" y="48839"/>
                </a:lnTo>
                <a:lnTo>
                  <a:pt x="36004" y="48839"/>
                </a:lnTo>
                <a:close/>
                <a:moveTo>
                  <a:pt x="36004" y="53765"/>
                </a:moveTo>
                <a:lnTo>
                  <a:pt x="33615" y="53765"/>
                </a:lnTo>
                <a:lnTo>
                  <a:pt x="33615" y="51376"/>
                </a:lnTo>
                <a:lnTo>
                  <a:pt x="36004" y="51376"/>
                </a:lnTo>
                <a:close/>
                <a:moveTo>
                  <a:pt x="36004" y="56303"/>
                </a:moveTo>
                <a:lnTo>
                  <a:pt x="33615" y="56303"/>
                </a:lnTo>
                <a:lnTo>
                  <a:pt x="33615" y="53914"/>
                </a:lnTo>
                <a:lnTo>
                  <a:pt x="36004" y="53914"/>
                </a:lnTo>
                <a:close/>
                <a:moveTo>
                  <a:pt x="36004" y="58840"/>
                </a:moveTo>
                <a:lnTo>
                  <a:pt x="33615" y="58840"/>
                </a:lnTo>
                <a:lnTo>
                  <a:pt x="33615" y="56451"/>
                </a:lnTo>
                <a:lnTo>
                  <a:pt x="36004" y="56451"/>
                </a:lnTo>
                <a:close/>
                <a:moveTo>
                  <a:pt x="33466" y="5554"/>
                </a:moveTo>
                <a:lnTo>
                  <a:pt x="31077" y="5554"/>
                </a:lnTo>
                <a:lnTo>
                  <a:pt x="31077" y="3165"/>
                </a:lnTo>
                <a:lnTo>
                  <a:pt x="33466" y="3165"/>
                </a:lnTo>
                <a:close/>
                <a:moveTo>
                  <a:pt x="33466" y="8092"/>
                </a:moveTo>
                <a:lnTo>
                  <a:pt x="31077" y="8092"/>
                </a:lnTo>
                <a:lnTo>
                  <a:pt x="31077" y="5703"/>
                </a:lnTo>
                <a:lnTo>
                  <a:pt x="33466" y="5703"/>
                </a:lnTo>
                <a:close/>
                <a:moveTo>
                  <a:pt x="33466" y="10629"/>
                </a:moveTo>
                <a:lnTo>
                  <a:pt x="31077" y="10629"/>
                </a:lnTo>
                <a:lnTo>
                  <a:pt x="31077" y="8240"/>
                </a:lnTo>
                <a:lnTo>
                  <a:pt x="33466" y="8240"/>
                </a:lnTo>
                <a:close/>
                <a:moveTo>
                  <a:pt x="33466" y="13166"/>
                </a:moveTo>
                <a:lnTo>
                  <a:pt x="31077" y="13166"/>
                </a:lnTo>
                <a:lnTo>
                  <a:pt x="31077" y="10777"/>
                </a:lnTo>
                <a:lnTo>
                  <a:pt x="33466" y="10777"/>
                </a:lnTo>
                <a:close/>
                <a:moveTo>
                  <a:pt x="33466" y="15704"/>
                </a:moveTo>
                <a:lnTo>
                  <a:pt x="31077" y="15704"/>
                </a:lnTo>
                <a:lnTo>
                  <a:pt x="31077" y="13316"/>
                </a:lnTo>
                <a:lnTo>
                  <a:pt x="33466" y="13316"/>
                </a:lnTo>
                <a:close/>
                <a:moveTo>
                  <a:pt x="33466" y="18242"/>
                </a:moveTo>
                <a:lnTo>
                  <a:pt x="31077" y="18242"/>
                </a:lnTo>
                <a:lnTo>
                  <a:pt x="31077" y="15853"/>
                </a:lnTo>
                <a:lnTo>
                  <a:pt x="33466" y="15853"/>
                </a:lnTo>
                <a:close/>
                <a:moveTo>
                  <a:pt x="33466" y="20778"/>
                </a:moveTo>
                <a:lnTo>
                  <a:pt x="31077" y="20778"/>
                </a:lnTo>
                <a:lnTo>
                  <a:pt x="31077" y="18389"/>
                </a:lnTo>
                <a:lnTo>
                  <a:pt x="33466" y="18389"/>
                </a:lnTo>
                <a:close/>
                <a:moveTo>
                  <a:pt x="33466" y="23316"/>
                </a:moveTo>
                <a:lnTo>
                  <a:pt x="31077" y="23316"/>
                </a:lnTo>
                <a:lnTo>
                  <a:pt x="31077" y="20928"/>
                </a:lnTo>
                <a:lnTo>
                  <a:pt x="33466" y="20928"/>
                </a:lnTo>
                <a:close/>
                <a:moveTo>
                  <a:pt x="33466" y="25854"/>
                </a:moveTo>
                <a:lnTo>
                  <a:pt x="31077" y="25854"/>
                </a:lnTo>
                <a:lnTo>
                  <a:pt x="31077" y="23465"/>
                </a:lnTo>
                <a:lnTo>
                  <a:pt x="33466" y="23465"/>
                </a:lnTo>
                <a:close/>
                <a:moveTo>
                  <a:pt x="33466" y="28391"/>
                </a:moveTo>
                <a:lnTo>
                  <a:pt x="31077" y="28391"/>
                </a:lnTo>
                <a:lnTo>
                  <a:pt x="31077" y="26002"/>
                </a:lnTo>
                <a:lnTo>
                  <a:pt x="33466" y="26002"/>
                </a:lnTo>
                <a:close/>
                <a:moveTo>
                  <a:pt x="33466" y="30928"/>
                </a:moveTo>
                <a:lnTo>
                  <a:pt x="31077" y="30928"/>
                </a:lnTo>
                <a:lnTo>
                  <a:pt x="31077" y="28540"/>
                </a:lnTo>
                <a:lnTo>
                  <a:pt x="33466" y="28540"/>
                </a:lnTo>
                <a:close/>
                <a:moveTo>
                  <a:pt x="33466" y="33466"/>
                </a:moveTo>
                <a:lnTo>
                  <a:pt x="31077" y="33466"/>
                </a:lnTo>
                <a:lnTo>
                  <a:pt x="31077" y="31077"/>
                </a:lnTo>
                <a:lnTo>
                  <a:pt x="33466" y="31077"/>
                </a:lnTo>
                <a:close/>
                <a:moveTo>
                  <a:pt x="33466" y="36003"/>
                </a:moveTo>
                <a:lnTo>
                  <a:pt x="31077" y="36003"/>
                </a:lnTo>
                <a:lnTo>
                  <a:pt x="31077" y="33614"/>
                </a:lnTo>
                <a:lnTo>
                  <a:pt x="33466" y="33614"/>
                </a:lnTo>
                <a:close/>
                <a:moveTo>
                  <a:pt x="33466" y="38540"/>
                </a:moveTo>
                <a:lnTo>
                  <a:pt x="31077" y="38540"/>
                </a:lnTo>
                <a:lnTo>
                  <a:pt x="31077" y="36152"/>
                </a:lnTo>
                <a:lnTo>
                  <a:pt x="33466" y="36152"/>
                </a:lnTo>
                <a:close/>
                <a:moveTo>
                  <a:pt x="33466" y="41079"/>
                </a:moveTo>
                <a:lnTo>
                  <a:pt x="31077" y="41079"/>
                </a:lnTo>
                <a:lnTo>
                  <a:pt x="31077" y="38690"/>
                </a:lnTo>
                <a:lnTo>
                  <a:pt x="33466" y="38690"/>
                </a:lnTo>
                <a:close/>
                <a:moveTo>
                  <a:pt x="33466" y="43616"/>
                </a:moveTo>
                <a:lnTo>
                  <a:pt x="31077" y="43616"/>
                </a:lnTo>
                <a:lnTo>
                  <a:pt x="31077" y="41226"/>
                </a:lnTo>
                <a:lnTo>
                  <a:pt x="33466" y="41226"/>
                </a:lnTo>
                <a:close/>
                <a:moveTo>
                  <a:pt x="33466" y="46152"/>
                </a:moveTo>
                <a:lnTo>
                  <a:pt x="31077" y="46152"/>
                </a:lnTo>
                <a:lnTo>
                  <a:pt x="31077" y="43764"/>
                </a:lnTo>
                <a:lnTo>
                  <a:pt x="33466" y="43764"/>
                </a:lnTo>
                <a:close/>
                <a:moveTo>
                  <a:pt x="33466" y="48691"/>
                </a:moveTo>
                <a:lnTo>
                  <a:pt x="31077" y="48691"/>
                </a:lnTo>
                <a:lnTo>
                  <a:pt x="31077" y="46302"/>
                </a:lnTo>
                <a:lnTo>
                  <a:pt x="33466" y="46302"/>
                </a:lnTo>
                <a:close/>
                <a:moveTo>
                  <a:pt x="33466" y="51228"/>
                </a:moveTo>
                <a:lnTo>
                  <a:pt x="31077" y="51228"/>
                </a:lnTo>
                <a:lnTo>
                  <a:pt x="31077" y="48839"/>
                </a:lnTo>
                <a:lnTo>
                  <a:pt x="33466" y="48839"/>
                </a:lnTo>
                <a:close/>
                <a:moveTo>
                  <a:pt x="33466" y="53765"/>
                </a:moveTo>
                <a:lnTo>
                  <a:pt x="31077" y="53765"/>
                </a:lnTo>
                <a:lnTo>
                  <a:pt x="31077" y="51376"/>
                </a:lnTo>
                <a:lnTo>
                  <a:pt x="33466" y="51376"/>
                </a:lnTo>
                <a:close/>
                <a:moveTo>
                  <a:pt x="33466" y="56303"/>
                </a:moveTo>
                <a:lnTo>
                  <a:pt x="31077" y="56303"/>
                </a:lnTo>
                <a:lnTo>
                  <a:pt x="31077" y="53914"/>
                </a:lnTo>
                <a:lnTo>
                  <a:pt x="33466" y="53914"/>
                </a:lnTo>
                <a:close/>
                <a:moveTo>
                  <a:pt x="33466" y="58840"/>
                </a:moveTo>
                <a:lnTo>
                  <a:pt x="31077" y="58840"/>
                </a:lnTo>
                <a:lnTo>
                  <a:pt x="31077" y="56451"/>
                </a:lnTo>
                <a:lnTo>
                  <a:pt x="33466" y="56451"/>
                </a:lnTo>
                <a:close/>
                <a:moveTo>
                  <a:pt x="30928" y="5554"/>
                </a:moveTo>
                <a:lnTo>
                  <a:pt x="28540" y="5554"/>
                </a:lnTo>
                <a:lnTo>
                  <a:pt x="28540" y="3165"/>
                </a:lnTo>
                <a:lnTo>
                  <a:pt x="30928" y="3165"/>
                </a:lnTo>
                <a:close/>
                <a:moveTo>
                  <a:pt x="30928" y="8092"/>
                </a:moveTo>
                <a:lnTo>
                  <a:pt x="28540" y="8092"/>
                </a:lnTo>
                <a:lnTo>
                  <a:pt x="28540" y="5703"/>
                </a:lnTo>
                <a:lnTo>
                  <a:pt x="30928" y="5703"/>
                </a:lnTo>
                <a:close/>
                <a:moveTo>
                  <a:pt x="30928" y="10629"/>
                </a:moveTo>
                <a:lnTo>
                  <a:pt x="28540" y="10629"/>
                </a:lnTo>
                <a:lnTo>
                  <a:pt x="28540" y="8240"/>
                </a:lnTo>
                <a:lnTo>
                  <a:pt x="30928" y="8240"/>
                </a:lnTo>
                <a:close/>
                <a:moveTo>
                  <a:pt x="30928" y="13166"/>
                </a:moveTo>
                <a:lnTo>
                  <a:pt x="28540" y="13166"/>
                </a:lnTo>
                <a:lnTo>
                  <a:pt x="28540" y="10777"/>
                </a:lnTo>
                <a:lnTo>
                  <a:pt x="30928" y="10777"/>
                </a:lnTo>
                <a:close/>
                <a:moveTo>
                  <a:pt x="30928" y="15704"/>
                </a:moveTo>
                <a:lnTo>
                  <a:pt x="28540" y="15704"/>
                </a:lnTo>
                <a:lnTo>
                  <a:pt x="28540" y="13316"/>
                </a:lnTo>
                <a:lnTo>
                  <a:pt x="30928" y="13316"/>
                </a:lnTo>
                <a:close/>
                <a:moveTo>
                  <a:pt x="30928" y="18242"/>
                </a:moveTo>
                <a:lnTo>
                  <a:pt x="28540" y="18242"/>
                </a:lnTo>
                <a:lnTo>
                  <a:pt x="28540" y="15853"/>
                </a:lnTo>
                <a:lnTo>
                  <a:pt x="30928" y="15853"/>
                </a:lnTo>
                <a:close/>
                <a:moveTo>
                  <a:pt x="30928" y="20778"/>
                </a:moveTo>
                <a:lnTo>
                  <a:pt x="28540" y="20778"/>
                </a:lnTo>
                <a:lnTo>
                  <a:pt x="28540" y="18389"/>
                </a:lnTo>
                <a:lnTo>
                  <a:pt x="30928" y="18389"/>
                </a:lnTo>
                <a:close/>
                <a:moveTo>
                  <a:pt x="30928" y="23316"/>
                </a:moveTo>
                <a:lnTo>
                  <a:pt x="28540" y="23316"/>
                </a:lnTo>
                <a:lnTo>
                  <a:pt x="28540" y="20928"/>
                </a:lnTo>
                <a:lnTo>
                  <a:pt x="30928" y="20928"/>
                </a:lnTo>
                <a:close/>
                <a:moveTo>
                  <a:pt x="30928" y="25854"/>
                </a:moveTo>
                <a:lnTo>
                  <a:pt x="28540" y="25854"/>
                </a:lnTo>
                <a:lnTo>
                  <a:pt x="28540" y="23465"/>
                </a:lnTo>
                <a:lnTo>
                  <a:pt x="30928" y="23465"/>
                </a:lnTo>
                <a:close/>
                <a:moveTo>
                  <a:pt x="30928" y="28391"/>
                </a:moveTo>
                <a:lnTo>
                  <a:pt x="28540" y="28391"/>
                </a:lnTo>
                <a:lnTo>
                  <a:pt x="28540" y="26002"/>
                </a:lnTo>
                <a:lnTo>
                  <a:pt x="30928" y="26002"/>
                </a:lnTo>
                <a:close/>
                <a:moveTo>
                  <a:pt x="30928" y="30928"/>
                </a:moveTo>
                <a:lnTo>
                  <a:pt x="28540" y="30928"/>
                </a:lnTo>
                <a:lnTo>
                  <a:pt x="28540" y="28540"/>
                </a:lnTo>
                <a:lnTo>
                  <a:pt x="30928" y="28540"/>
                </a:lnTo>
                <a:close/>
                <a:moveTo>
                  <a:pt x="30928" y="33466"/>
                </a:moveTo>
                <a:lnTo>
                  <a:pt x="28540" y="33466"/>
                </a:lnTo>
                <a:lnTo>
                  <a:pt x="28540" y="31077"/>
                </a:lnTo>
                <a:lnTo>
                  <a:pt x="30928" y="31077"/>
                </a:lnTo>
                <a:close/>
                <a:moveTo>
                  <a:pt x="30928" y="36003"/>
                </a:moveTo>
                <a:lnTo>
                  <a:pt x="28540" y="36003"/>
                </a:lnTo>
                <a:lnTo>
                  <a:pt x="28540" y="33614"/>
                </a:lnTo>
                <a:lnTo>
                  <a:pt x="30928" y="33614"/>
                </a:lnTo>
                <a:close/>
                <a:moveTo>
                  <a:pt x="30928" y="38540"/>
                </a:moveTo>
                <a:lnTo>
                  <a:pt x="28540" y="38540"/>
                </a:lnTo>
                <a:lnTo>
                  <a:pt x="28540" y="36152"/>
                </a:lnTo>
                <a:lnTo>
                  <a:pt x="30928" y="36152"/>
                </a:lnTo>
                <a:close/>
                <a:moveTo>
                  <a:pt x="30928" y="41079"/>
                </a:moveTo>
                <a:lnTo>
                  <a:pt x="28540" y="41079"/>
                </a:lnTo>
                <a:lnTo>
                  <a:pt x="28540" y="38690"/>
                </a:lnTo>
                <a:lnTo>
                  <a:pt x="30928" y="38690"/>
                </a:lnTo>
                <a:close/>
                <a:moveTo>
                  <a:pt x="30928" y="43616"/>
                </a:moveTo>
                <a:lnTo>
                  <a:pt x="28540" y="43616"/>
                </a:lnTo>
                <a:lnTo>
                  <a:pt x="28540" y="41226"/>
                </a:lnTo>
                <a:lnTo>
                  <a:pt x="30928" y="41226"/>
                </a:lnTo>
                <a:close/>
                <a:moveTo>
                  <a:pt x="30928" y="46152"/>
                </a:moveTo>
                <a:lnTo>
                  <a:pt x="28540" y="46152"/>
                </a:lnTo>
                <a:lnTo>
                  <a:pt x="28540" y="43764"/>
                </a:lnTo>
                <a:lnTo>
                  <a:pt x="30928" y="43764"/>
                </a:lnTo>
                <a:close/>
                <a:moveTo>
                  <a:pt x="30928" y="48691"/>
                </a:moveTo>
                <a:lnTo>
                  <a:pt x="28540" y="48691"/>
                </a:lnTo>
                <a:lnTo>
                  <a:pt x="28540" y="46302"/>
                </a:lnTo>
                <a:lnTo>
                  <a:pt x="30928" y="46302"/>
                </a:lnTo>
                <a:close/>
                <a:moveTo>
                  <a:pt x="30928" y="51228"/>
                </a:moveTo>
                <a:lnTo>
                  <a:pt x="28540" y="51228"/>
                </a:lnTo>
                <a:lnTo>
                  <a:pt x="28540" y="48839"/>
                </a:lnTo>
                <a:lnTo>
                  <a:pt x="30928" y="48839"/>
                </a:lnTo>
                <a:close/>
                <a:moveTo>
                  <a:pt x="30928" y="53765"/>
                </a:moveTo>
                <a:lnTo>
                  <a:pt x="28540" y="53765"/>
                </a:lnTo>
                <a:lnTo>
                  <a:pt x="28540" y="51376"/>
                </a:lnTo>
                <a:lnTo>
                  <a:pt x="30928" y="51376"/>
                </a:lnTo>
                <a:close/>
                <a:moveTo>
                  <a:pt x="30928" y="56303"/>
                </a:moveTo>
                <a:lnTo>
                  <a:pt x="28540" y="56303"/>
                </a:lnTo>
                <a:lnTo>
                  <a:pt x="28540" y="53914"/>
                </a:lnTo>
                <a:lnTo>
                  <a:pt x="30928" y="53914"/>
                </a:lnTo>
                <a:close/>
                <a:moveTo>
                  <a:pt x="30928" y="58840"/>
                </a:moveTo>
                <a:lnTo>
                  <a:pt x="28540" y="58840"/>
                </a:lnTo>
                <a:lnTo>
                  <a:pt x="28540" y="56451"/>
                </a:lnTo>
                <a:lnTo>
                  <a:pt x="30928" y="56451"/>
                </a:lnTo>
                <a:close/>
                <a:moveTo>
                  <a:pt x="28391" y="5554"/>
                </a:moveTo>
                <a:lnTo>
                  <a:pt x="26002" y="5554"/>
                </a:lnTo>
                <a:lnTo>
                  <a:pt x="26002" y="3165"/>
                </a:lnTo>
                <a:lnTo>
                  <a:pt x="28391" y="3165"/>
                </a:lnTo>
                <a:close/>
                <a:moveTo>
                  <a:pt x="28391" y="8092"/>
                </a:moveTo>
                <a:lnTo>
                  <a:pt x="26002" y="8092"/>
                </a:lnTo>
                <a:lnTo>
                  <a:pt x="26002" y="5703"/>
                </a:lnTo>
                <a:lnTo>
                  <a:pt x="28391" y="5703"/>
                </a:lnTo>
                <a:close/>
                <a:moveTo>
                  <a:pt x="28391" y="10629"/>
                </a:moveTo>
                <a:lnTo>
                  <a:pt x="26002" y="10629"/>
                </a:lnTo>
                <a:lnTo>
                  <a:pt x="26002" y="8240"/>
                </a:lnTo>
                <a:lnTo>
                  <a:pt x="28391" y="8240"/>
                </a:lnTo>
                <a:close/>
                <a:moveTo>
                  <a:pt x="28391" y="13166"/>
                </a:moveTo>
                <a:lnTo>
                  <a:pt x="26002" y="13166"/>
                </a:lnTo>
                <a:lnTo>
                  <a:pt x="26002" y="10777"/>
                </a:lnTo>
                <a:lnTo>
                  <a:pt x="28391" y="10777"/>
                </a:lnTo>
                <a:close/>
                <a:moveTo>
                  <a:pt x="28391" y="15704"/>
                </a:moveTo>
                <a:lnTo>
                  <a:pt x="26002" y="15704"/>
                </a:lnTo>
                <a:lnTo>
                  <a:pt x="26002" y="13316"/>
                </a:lnTo>
                <a:lnTo>
                  <a:pt x="28391" y="13316"/>
                </a:lnTo>
                <a:close/>
                <a:moveTo>
                  <a:pt x="28391" y="18242"/>
                </a:moveTo>
                <a:lnTo>
                  <a:pt x="26002" y="18242"/>
                </a:lnTo>
                <a:lnTo>
                  <a:pt x="26002" y="15853"/>
                </a:lnTo>
                <a:lnTo>
                  <a:pt x="28391" y="15853"/>
                </a:lnTo>
                <a:close/>
                <a:moveTo>
                  <a:pt x="28391" y="20778"/>
                </a:moveTo>
                <a:lnTo>
                  <a:pt x="26002" y="20778"/>
                </a:lnTo>
                <a:lnTo>
                  <a:pt x="26002" y="18389"/>
                </a:lnTo>
                <a:lnTo>
                  <a:pt x="28391" y="18389"/>
                </a:lnTo>
                <a:close/>
                <a:moveTo>
                  <a:pt x="28391" y="23316"/>
                </a:moveTo>
                <a:lnTo>
                  <a:pt x="26002" y="23316"/>
                </a:lnTo>
                <a:lnTo>
                  <a:pt x="26002" y="20928"/>
                </a:lnTo>
                <a:lnTo>
                  <a:pt x="28391" y="20928"/>
                </a:lnTo>
                <a:close/>
                <a:moveTo>
                  <a:pt x="28391" y="25854"/>
                </a:moveTo>
                <a:lnTo>
                  <a:pt x="26002" y="25854"/>
                </a:lnTo>
                <a:lnTo>
                  <a:pt x="26002" y="23465"/>
                </a:lnTo>
                <a:lnTo>
                  <a:pt x="28391" y="23465"/>
                </a:lnTo>
                <a:close/>
                <a:moveTo>
                  <a:pt x="28391" y="28391"/>
                </a:moveTo>
                <a:lnTo>
                  <a:pt x="26002" y="28391"/>
                </a:lnTo>
                <a:lnTo>
                  <a:pt x="26002" y="26002"/>
                </a:lnTo>
                <a:lnTo>
                  <a:pt x="28391" y="26002"/>
                </a:lnTo>
                <a:close/>
                <a:moveTo>
                  <a:pt x="28391" y="30928"/>
                </a:moveTo>
                <a:lnTo>
                  <a:pt x="26002" y="30928"/>
                </a:lnTo>
                <a:lnTo>
                  <a:pt x="26002" y="28540"/>
                </a:lnTo>
                <a:lnTo>
                  <a:pt x="28391" y="28540"/>
                </a:lnTo>
                <a:close/>
                <a:moveTo>
                  <a:pt x="28391" y="33466"/>
                </a:moveTo>
                <a:lnTo>
                  <a:pt x="26002" y="33466"/>
                </a:lnTo>
                <a:lnTo>
                  <a:pt x="26002" y="31077"/>
                </a:lnTo>
                <a:lnTo>
                  <a:pt x="28391" y="31077"/>
                </a:lnTo>
                <a:close/>
                <a:moveTo>
                  <a:pt x="28391" y="36003"/>
                </a:moveTo>
                <a:lnTo>
                  <a:pt x="26002" y="36003"/>
                </a:lnTo>
                <a:lnTo>
                  <a:pt x="26002" y="33614"/>
                </a:lnTo>
                <a:lnTo>
                  <a:pt x="28391" y="33614"/>
                </a:lnTo>
                <a:close/>
                <a:moveTo>
                  <a:pt x="28391" y="38540"/>
                </a:moveTo>
                <a:lnTo>
                  <a:pt x="26002" y="38540"/>
                </a:lnTo>
                <a:lnTo>
                  <a:pt x="26002" y="36152"/>
                </a:lnTo>
                <a:lnTo>
                  <a:pt x="28391" y="36152"/>
                </a:lnTo>
                <a:close/>
                <a:moveTo>
                  <a:pt x="28391" y="41079"/>
                </a:moveTo>
                <a:lnTo>
                  <a:pt x="26002" y="41079"/>
                </a:lnTo>
                <a:lnTo>
                  <a:pt x="26002" y="38690"/>
                </a:lnTo>
                <a:lnTo>
                  <a:pt x="28391" y="38690"/>
                </a:lnTo>
                <a:close/>
                <a:moveTo>
                  <a:pt x="28391" y="43616"/>
                </a:moveTo>
                <a:lnTo>
                  <a:pt x="26002" y="43616"/>
                </a:lnTo>
                <a:lnTo>
                  <a:pt x="26002" y="41226"/>
                </a:lnTo>
                <a:lnTo>
                  <a:pt x="28391" y="41226"/>
                </a:lnTo>
                <a:close/>
                <a:moveTo>
                  <a:pt x="28391" y="46152"/>
                </a:moveTo>
                <a:lnTo>
                  <a:pt x="26002" y="46152"/>
                </a:lnTo>
                <a:lnTo>
                  <a:pt x="26002" y="43764"/>
                </a:lnTo>
                <a:lnTo>
                  <a:pt x="28391" y="43764"/>
                </a:lnTo>
                <a:close/>
                <a:moveTo>
                  <a:pt x="28391" y="48691"/>
                </a:moveTo>
                <a:lnTo>
                  <a:pt x="26002" y="48691"/>
                </a:lnTo>
                <a:lnTo>
                  <a:pt x="26002" y="46302"/>
                </a:lnTo>
                <a:lnTo>
                  <a:pt x="28391" y="46302"/>
                </a:lnTo>
                <a:close/>
                <a:moveTo>
                  <a:pt x="28391" y="51228"/>
                </a:moveTo>
                <a:lnTo>
                  <a:pt x="26002" y="51228"/>
                </a:lnTo>
                <a:lnTo>
                  <a:pt x="26002" y="48839"/>
                </a:lnTo>
                <a:lnTo>
                  <a:pt x="28391" y="48839"/>
                </a:lnTo>
                <a:close/>
                <a:moveTo>
                  <a:pt x="28391" y="53765"/>
                </a:moveTo>
                <a:lnTo>
                  <a:pt x="26002" y="53765"/>
                </a:lnTo>
                <a:lnTo>
                  <a:pt x="26002" y="51376"/>
                </a:lnTo>
                <a:lnTo>
                  <a:pt x="28391" y="51376"/>
                </a:lnTo>
                <a:close/>
                <a:moveTo>
                  <a:pt x="28391" y="56303"/>
                </a:moveTo>
                <a:lnTo>
                  <a:pt x="26002" y="56303"/>
                </a:lnTo>
                <a:lnTo>
                  <a:pt x="26002" y="53914"/>
                </a:lnTo>
                <a:lnTo>
                  <a:pt x="28391" y="53914"/>
                </a:lnTo>
                <a:close/>
                <a:moveTo>
                  <a:pt x="28391" y="58840"/>
                </a:moveTo>
                <a:lnTo>
                  <a:pt x="26002" y="58840"/>
                </a:lnTo>
                <a:lnTo>
                  <a:pt x="26002" y="56451"/>
                </a:lnTo>
                <a:lnTo>
                  <a:pt x="28391" y="56451"/>
                </a:lnTo>
                <a:close/>
                <a:moveTo>
                  <a:pt x="25854" y="5554"/>
                </a:moveTo>
                <a:lnTo>
                  <a:pt x="23465" y="5554"/>
                </a:lnTo>
                <a:lnTo>
                  <a:pt x="23465" y="3165"/>
                </a:lnTo>
                <a:lnTo>
                  <a:pt x="25854" y="3165"/>
                </a:lnTo>
                <a:close/>
                <a:moveTo>
                  <a:pt x="25854" y="8092"/>
                </a:moveTo>
                <a:lnTo>
                  <a:pt x="23465" y="8092"/>
                </a:lnTo>
                <a:lnTo>
                  <a:pt x="23465" y="5703"/>
                </a:lnTo>
                <a:lnTo>
                  <a:pt x="25854" y="5703"/>
                </a:lnTo>
                <a:close/>
                <a:moveTo>
                  <a:pt x="25854" y="10629"/>
                </a:moveTo>
                <a:lnTo>
                  <a:pt x="23465" y="10629"/>
                </a:lnTo>
                <a:lnTo>
                  <a:pt x="23465" y="8240"/>
                </a:lnTo>
                <a:lnTo>
                  <a:pt x="25854" y="8240"/>
                </a:lnTo>
                <a:close/>
                <a:moveTo>
                  <a:pt x="25854" y="13166"/>
                </a:moveTo>
                <a:lnTo>
                  <a:pt x="23465" y="13166"/>
                </a:lnTo>
                <a:lnTo>
                  <a:pt x="23465" y="10777"/>
                </a:lnTo>
                <a:lnTo>
                  <a:pt x="25854" y="10777"/>
                </a:lnTo>
                <a:close/>
                <a:moveTo>
                  <a:pt x="25854" y="15704"/>
                </a:moveTo>
                <a:lnTo>
                  <a:pt x="23465" y="15704"/>
                </a:lnTo>
                <a:lnTo>
                  <a:pt x="23465" y="13316"/>
                </a:lnTo>
                <a:lnTo>
                  <a:pt x="25854" y="13316"/>
                </a:lnTo>
                <a:close/>
                <a:moveTo>
                  <a:pt x="25854" y="18242"/>
                </a:moveTo>
                <a:lnTo>
                  <a:pt x="23465" y="18242"/>
                </a:lnTo>
                <a:lnTo>
                  <a:pt x="23465" y="15853"/>
                </a:lnTo>
                <a:lnTo>
                  <a:pt x="25854" y="15853"/>
                </a:lnTo>
                <a:close/>
                <a:moveTo>
                  <a:pt x="25854" y="20778"/>
                </a:moveTo>
                <a:lnTo>
                  <a:pt x="23465" y="20778"/>
                </a:lnTo>
                <a:lnTo>
                  <a:pt x="23465" y="18389"/>
                </a:lnTo>
                <a:lnTo>
                  <a:pt x="25854" y="18389"/>
                </a:lnTo>
                <a:close/>
                <a:moveTo>
                  <a:pt x="25854" y="23316"/>
                </a:moveTo>
                <a:lnTo>
                  <a:pt x="23465" y="23316"/>
                </a:lnTo>
                <a:lnTo>
                  <a:pt x="23465" y="20928"/>
                </a:lnTo>
                <a:lnTo>
                  <a:pt x="25854" y="20928"/>
                </a:lnTo>
                <a:close/>
                <a:moveTo>
                  <a:pt x="25854" y="25854"/>
                </a:moveTo>
                <a:lnTo>
                  <a:pt x="23465" y="25854"/>
                </a:lnTo>
                <a:lnTo>
                  <a:pt x="23465" y="23465"/>
                </a:lnTo>
                <a:lnTo>
                  <a:pt x="25854" y="23465"/>
                </a:lnTo>
                <a:close/>
                <a:moveTo>
                  <a:pt x="25854" y="28391"/>
                </a:moveTo>
                <a:lnTo>
                  <a:pt x="23465" y="28391"/>
                </a:lnTo>
                <a:lnTo>
                  <a:pt x="23465" y="26002"/>
                </a:lnTo>
                <a:lnTo>
                  <a:pt x="25854" y="26002"/>
                </a:lnTo>
                <a:close/>
                <a:moveTo>
                  <a:pt x="25854" y="30928"/>
                </a:moveTo>
                <a:lnTo>
                  <a:pt x="23465" y="30928"/>
                </a:lnTo>
                <a:lnTo>
                  <a:pt x="23465" y="28540"/>
                </a:lnTo>
                <a:lnTo>
                  <a:pt x="25854" y="28540"/>
                </a:lnTo>
                <a:close/>
                <a:moveTo>
                  <a:pt x="25854" y="33466"/>
                </a:moveTo>
                <a:lnTo>
                  <a:pt x="23465" y="33466"/>
                </a:lnTo>
                <a:lnTo>
                  <a:pt x="23465" y="31077"/>
                </a:lnTo>
                <a:lnTo>
                  <a:pt x="25854" y="31077"/>
                </a:lnTo>
                <a:close/>
                <a:moveTo>
                  <a:pt x="25854" y="36003"/>
                </a:moveTo>
                <a:lnTo>
                  <a:pt x="23465" y="36003"/>
                </a:lnTo>
                <a:lnTo>
                  <a:pt x="23465" y="33614"/>
                </a:lnTo>
                <a:lnTo>
                  <a:pt x="25854" y="33614"/>
                </a:lnTo>
                <a:close/>
                <a:moveTo>
                  <a:pt x="25854" y="38540"/>
                </a:moveTo>
                <a:lnTo>
                  <a:pt x="23465" y="38540"/>
                </a:lnTo>
                <a:lnTo>
                  <a:pt x="23465" y="36152"/>
                </a:lnTo>
                <a:lnTo>
                  <a:pt x="25854" y="36152"/>
                </a:lnTo>
                <a:close/>
                <a:moveTo>
                  <a:pt x="25854" y="41079"/>
                </a:moveTo>
                <a:lnTo>
                  <a:pt x="23465" y="41079"/>
                </a:lnTo>
                <a:lnTo>
                  <a:pt x="23465" y="38690"/>
                </a:lnTo>
                <a:lnTo>
                  <a:pt x="25854" y="38690"/>
                </a:lnTo>
                <a:close/>
                <a:moveTo>
                  <a:pt x="25854" y="43616"/>
                </a:moveTo>
                <a:lnTo>
                  <a:pt x="23465" y="43616"/>
                </a:lnTo>
                <a:lnTo>
                  <a:pt x="23465" y="41226"/>
                </a:lnTo>
                <a:lnTo>
                  <a:pt x="25854" y="41226"/>
                </a:lnTo>
                <a:close/>
                <a:moveTo>
                  <a:pt x="25854" y="46152"/>
                </a:moveTo>
                <a:lnTo>
                  <a:pt x="23465" y="46152"/>
                </a:lnTo>
                <a:lnTo>
                  <a:pt x="23465" y="43764"/>
                </a:lnTo>
                <a:lnTo>
                  <a:pt x="25854" y="43764"/>
                </a:lnTo>
                <a:close/>
                <a:moveTo>
                  <a:pt x="25854" y="48691"/>
                </a:moveTo>
                <a:lnTo>
                  <a:pt x="23465" y="48691"/>
                </a:lnTo>
                <a:lnTo>
                  <a:pt x="23465" y="46302"/>
                </a:lnTo>
                <a:lnTo>
                  <a:pt x="25854" y="46302"/>
                </a:lnTo>
                <a:close/>
                <a:moveTo>
                  <a:pt x="25854" y="51228"/>
                </a:moveTo>
                <a:lnTo>
                  <a:pt x="23465" y="51228"/>
                </a:lnTo>
                <a:lnTo>
                  <a:pt x="23465" y="48839"/>
                </a:lnTo>
                <a:lnTo>
                  <a:pt x="25854" y="48839"/>
                </a:lnTo>
                <a:close/>
                <a:moveTo>
                  <a:pt x="25854" y="53765"/>
                </a:moveTo>
                <a:lnTo>
                  <a:pt x="23465" y="53765"/>
                </a:lnTo>
                <a:lnTo>
                  <a:pt x="23465" y="51376"/>
                </a:lnTo>
                <a:lnTo>
                  <a:pt x="25854" y="51376"/>
                </a:lnTo>
                <a:close/>
                <a:moveTo>
                  <a:pt x="25854" y="56303"/>
                </a:moveTo>
                <a:lnTo>
                  <a:pt x="23465" y="56303"/>
                </a:lnTo>
                <a:lnTo>
                  <a:pt x="23465" y="53914"/>
                </a:lnTo>
                <a:lnTo>
                  <a:pt x="25854" y="53914"/>
                </a:lnTo>
                <a:close/>
                <a:moveTo>
                  <a:pt x="25854" y="58840"/>
                </a:moveTo>
                <a:lnTo>
                  <a:pt x="23465" y="58840"/>
                </a:lnTo>
                <a:lnTo>
                  <a:pt x="23465" y="56451"/>
                </a:lnTo>
                <a:lnTo>
                  <a:pt x="25854" y="56451"/>
                </a:lnTo>
                <a:close/>
                <a:moveTo>
                  <a:pt x="23316" y="5554"/>
                </a:moveTo>
                <a:lnTo>
                  <a:pt x="20928" y="5554"/>
                </a:lnTo>
                <a:lnTo>
                  <a:pt x="20928" y="3165"/>
                </a:lnTo>
                <a:lnTo>
                  <a:pt x="23316" y="3165"/>
                </a:lnTo>
                <a:close/>
                <a:moveTo>
                  <a:pt x="23316" y="8092"/>
                </a:moveTo>
                <a:lnTo>
                  <a:pt x="20928" y="8092"/>
                </a:lnTo>
                <a:lnTo>
                  <a:pt x="20928" y="5703"/>
                </a:lnTo>
                <a:lnTo>
                  <a:pt x="23316" y="5703"/>
                </a:lnTo>
                <a:close/>
                <a:moveTo>
                  <a:pt x="23316" y="10629"/>
                </a:moveTo>
                <a:lnTo>
                  <a:pt x="20928" y="10629"/>
                </a:lnTo>
                <a:lnTo>
                  <a:pt x="20928" y="8240"/>
                </a:lnTo>
                <a:lnTo>
                  <a:pt x="23316" y="8240"/>
                </a:lnTo>
                <a:close/>
                <a:moveTo>
                  <a:pt x="23316" y="13166"/>
                </a:moveTo>
                <a:lnTo>
                  <a:pt x="20928" y="13166"/>
                </a:lnTo>
                <a:lnTo>
                  <a:pt x="20928" y="10777"/>
                </a:lnTo>
                <a:lnTo>
                  <a:pt x="23316" y="10777"/>
                </a:lnTo>
                <a:close/>
                <a:moveTo>
                  <a:pt x="23316" y="15704"/>
                </a:moveTo>
                <a:lnTo>
                  <a:pt x="20928" y="15704"/>
                </a:lnTo>
                <a:lnTo>
                  <a:pt x="20928" y="13316"/>
                </a:lnTo>
                <a:lnTo>
                  <a:pt x="23316" y="13316"/>
                </a:lnTo>
                <a:close/>
                <a:moveTo>
                  <a:pt x="23316" y="18242"/>
                </a:moveTo>
                <a:lnTo>
                  <a:pt x="20928" y="18242"/>
                </a:lnTo>
                <a:lnTo>
                  <a:pt x="20928" y="15853"/>
                </a:lnTo>
                <a:lnTo>
                  <a:pt x="23316" y="15853"/>
                </a:lnTo>
                <a:close/>
                <a:moveTo>
                  <a:pt x="23316" y="20778"/>
                </a:moveTo>
                <a:lnTo>
                  <a:pt x="20928" y="20778"/>
                </a:lnTo>
                <a:lnTo>
                  <a:pt x="20928" y="18389"/>
                </a:lnTo>
                <a:lnTo>
                  <a:pt x="23316" y="18389"/>
                </a:lnTo>
                <a:close/>
                <a:moveTo>
                  <a:pt x="23316" y="23316"/>
                </a:moveTo>
                <a:lnTo>
                  <a:pt x="20928" y="23316"/>
                </a:lnTo>
                <a:lnTo>
                  <a:pt x="20928" y="20928"/>
                </a:lnTo>
                <a:lnTo>
                  <a:pt x="23316" y="20928"/>
                </a:lnTo>
                <a:close/>
                <a:moveTo>
                  <a:pt x="23316" y="25854"/>
                </a:moveTo>
                <a:lnTo>
                  <a:pt x="20928" y="25854"/>
                </a:lnTo>
                <a:lnTo>
                  <a:pt x="20928" y="23465"/>
                </a:lnTo>
                <a:lnTo>
                  <a:pt x="23316" y="23465"/>
                </a:lnTo>
                <a:close/>
                <a:moveTo>
                  <a:pt x="23316" y="28391"/>
                </a:moveTo>
                <a:lnTo>
                  <a:pt x="20928" y="28391"/>
                </a:lnTo>
                <a:lnTo>
                  <a:pt x="20928" y="26002"/>
                </a:lnTo>
                <a:lnTo>
                  <a:pt x="23316" y="26002"/>
                </a:lnTo>
                <a:close/>
                <a:moveTo>
                  <a:pt x="23316" y="30928"/>
                </a:moveTo>
                <a:lnTo>
                  <a:pt x="20928" y="30928"/>
                </a:lnTo>
                <a:lnTo>
                  <a:pt x="20928" y="28540"/>
                </a:lnTo>
                <a:lnTo>
                  <a:pt x="23316" y="28540"/>
                </a:lnTo>
                <a:close/>
                <a:moveTo>
                  <a:pt x="23316" y="33466"/>
                </a:moveTo>
                <a:lnTo>
                  <a:pt x="20928" y="33466"/>
                </a:lnTo>
                <a:lnTo>
                  <a:pt x="20928" y="31077"/>
                </a:lnTo>
                <a:lnTo>
                  <a:pt x="23316" y="31077"/>
                </a:lnTo>
                <a:close/>
                <a:moveTo>
                  <a:pt x="23316" y="36003"/>
                </a:moveTo>
                <a:lnTo>
                  <a:pt x="20928" y="36003"/>
                </a:lnTo>
                <a:lnTo>
                  <a:pt x="20928" y="33614"/>
                </a:lnTo>
                <a:lnTo>
                  <a:pt x="23316" y="33614"/>
                </a:lnTo>
                <a:close/>
                <a:moveTo>
                  <a:pt x="23316" y="38540"/>
                </a:moveTo>
                <a:lnTo>
                  <a:pt x="20928" y="38540"/>
                </a:lnTo>
                <a:lnTo>
                  <a:pt x="20928" y="36152"/>
                </a:lnTo>
                <a:lnTo>
                  <a:pt x="23316" y="36152"/>
                </a:lnTo>
                <a:close/>
                <a:moveTo>
                  <a:pt x="23316" y="41079"/>
                </a:moveTo>
                <a:lnTo>
                  <a:pt x="20928" y="41079"/>
                </a:lnTo>
                <a:lnTo>
                  <a:pt x="20928" y="38690"/>
                </a:lnTo>
                <a:lnTo>
                  <a:pt x="23316" y="38690"/>
                </a:lnTo>
                <a:close/>
                <a:moveTo>
                  <a:pt x="23316" y="43616"/>
                </a:moveTo>
                <a:lnTo>
                  <a:pt x="20928" y="43616"/>
                </a:lnTo>
                <a:lnTo>
                  <a:pt x="20928" y="41226"/>
                </a:lnTo>
                <a:lnTo>
                  <a:pt x="23316" y="41226"/>
                </a:lnTo>
                <a:close/>
                <a:moveTo>
                  <a:pt x="23316" y="46152"/>
                </a:moveTo>
                <a:lnTo>
                  <a:pt x="20928" y="46152"/>
                </a:lnTo>
                <a:lnTo>
                  <a:pt x="20928" y="43764"/>
                </a:lnTo>
                <a:lnTo>
                  <a:pt x="23316" y="43764"/>
                </a:lnTo>
                <a:close/>
                <a:moveTo>
                  <a:pt x="23316" y="48691"/>
                </a:moveTo>
                <a:lnTo>
                  <a:pt x="20928" y="48691"/>
                </a:lnTo>
                <a:lnTo>
                  <a:pt x="20928" y="46302"/>
                </a:lnTo>
                <a:lnTo>
                  <a:pt x="23316" y="46302"/>
                </a:lnTo>
                <a:close/>
                <a:moveTo>
                  <a:pt x="23316" y="51228"/>
                </a:moveTo>
                <a:lnTo>
                  <a:pt x="20928" y="51228"/>
                </a:lnTo>
                <a:lnTo>
                  <a:pt x="20928" y="48839"/>
                </a:lnTo>
                <a:lnTo>
                  <a:pt x="23316" y="48839"/>
                </a:lnTo>
                <a:close/>
                <a:moveTo>
                  <a:pt x="23316" y="53765"/>
                </a:moveTo>
                <a:lnTo>
                  <a:pt x="20928" y="53765"/>
                </a:lnTo>
                <a:lnTo>
                  <a:pt x="20928" y="51376"/>
                </a:lnTo>
                <a:lnTo>
                  <a:pt x="23316" y="51376"/>
                </a:lnTo>
                <a:close/>
                <a:moveTo>
                  <a:pt x="23316" y="56303"/>
                </a:moveTo>
                <a:lnTo>
                  <a:pt x="20928" y="56303"/>
                </a:lnTo>
                <a:lnTo>
                  <a:pt x="20928" y="53914"/>
                </a:lnTo>
                <a:lnTo>
                  <a:pt x="23316" y="53914"/>
                </a:lnTo>
                <a:close/>
                <a:moveTo>
                  <a:pt x="23316" y="58840"/>
                </a:moveTo>
                <a:lnTo>
                  <a:pt x="20928" y="58840"/>
                </a:lnTo>
                <a:lnTo>
                  <a:pt x="20928" y="56451"/>
                </a:lnTo>
                <a:lnTo>
                  <a:pt x="23316" y="56451"/>
                </a:lnTo>
                <a:close/>
                <a:moveTo>
                  <a:pt x="20779" y="5554"/>
                </a:moveTo>
                <a:lnTo>
                  <a:pt x="18390" y="5554"/>
                </a:lnTo>
                <a:lnTo>
                  <a:pt x="18390" y="3165"/>
                </a:lnTo>
                <a:lnTo>
                  <a:pt x="20779" y="3165"/>
                </a:lnTo>
                <a:close/>
                <a:moveTo>
                  <a:pt x="20779" y="8092"/>
                </a:moveTo>
                <a:lnTo>
                  <a:pt x="18390" y="8092"/>
                </a:lnTo>
                <a:lnTo>
                  <a:pt x="18390" y="5703"/>
                </a:lnTo>
                <a:lnTo>
                  <a:pt x="20779" y="5703"/>
                </a:lnTo>
                <a:close/>
                <a:moveTo>
                  <a:pt x="20779" y="10629"/>
                </a:moveTo>
                <a:lnTo>
                  <a:pt x="18390" y="10629"/>
                </a:lnTo>
                <a:lnTo>
                  <a:pt x="18390" y="8240"/>
                </a:lnTo>
                <a:lnTo>
                  <a:pt x="20779" y="8240"/>
                </a:lnTo>
                <a:close/>
                <a:moveTo>
                  <a:pt x="20779" y="13166"/>
                </a:moveTo>
                <a:lnTo>
                  <a:pt x="18390" y="13166"/>
                </a:lnTo>
                <a:lnTo>
                  <a:pt x="18390" y="10777"/>
                </a:lnTo>
                <a:lnTo>
                  <a:pt x="20779" y="10777"/>
                </a:lnTo>
                <a:close/>
                <a:moveTo>
                  <a:pt x="20779" y="15704"/>
                </a:moveTo>
                <a:lnTo>
                  <a:pt x="18390" y="15704"/>
                </a:lnTo>
                <a:lnTo>
                  <a:pt x="18390" y="13316"/>
                </a:lnTo>
                <a:lnTo>
                  <a:pt x="20779" y="13316"/>
                </a:lnTo>
                <a:close/>
                <a:moveTo>
                  <a:pt x="20779" y="18242"/>
                </a:moveTo>
                <a:lnTo>
                  <a:pt x="18390" y="18242"/>
                </a:lnTo>
                <a:lnTo>
                  <a:pt x="18390" y="15853"/>
                </a:lnTo>
                <a:lnTo>
                  <a:pt x="20779" y="15853"/>
                </a:lnTo>
                <a:close/>
                <a:moveTo>
                  <a:pt x="20779" y="20778"/>
                </a:moveTo>
                <a:lnTo>
                  <a:pt x="18390" y="20778"/>
                </a:lnTo>
                <a:lnTo>
                  <a:pt x="18390" y="18389"/>
                </a:lnTo>
                <a:lnTo>
                  <a:pt x="20779" y="18389"/>
                </a:lnTo>
                <a:close/>
                <a:moveTo>
                  <a:pt x="20779" y="23316"/>
                </a:moveTo>
                <a:lnTo>
                  <a:pt x="18390" y="23316"/>
                </a:lnTo>
                <a:lnTo>
                  <a:pt x="18390" y="20928"/>
                </a:lnTo>
                <a:lnTo>
                  <a:pt x="20779" y="20928"/>
                </a:lnTo>
                <a:close/>
                <a:moveTo>
                  <a:pt x="20779" y="25854"/>
                </a:moveTo>
                <a:lnTo>
                  <a:pt x="18390" y="25854"/>
                </a:lnTo>
                <a:lnTo>
                  <a:pt x="18390" y="23465"/>
                </a:lnTo>
                <a:lnTo>
                  <a:pt x="20779" y="23465"/>
                </a:lnTo>
                <a:close/>
                <a:moveTo>
                  <a:pt x="20779" y="28391"/>
                </a:moveTo>
                <a:lnTo>
                  <a:pt x="18390" y="28391"/>
                </a:lnTo>
                <a:lnTo>
                  <a:pt x="18390" y="26002"/>
                </a:lnTo>
                <a:lnTo>
                  <a:pt x="20779" y="26002"/>
                </a:lnTo>
                <a:close/>
                <a:moveTo>
                  <a:pt x="20779" y="30928"/>
                </a:moveTo>
                <a:lnTo>
                  <a:pt x="18390" y="30928"/>
                </a:lnTo>
                <a:lnTo>
                  <a:pt x="18390" y="28540"/>
                </a:lnTo>
                <a:lnTo>
                  <a:pt x="20779" y="28540"/>
                </a:lnTo>
                <a:close/>
                <a:moveTo>
                  <a:pt x="20779" y="33466"/>
                </a:moveTo>
                <a:lnTo>
                  <a:pt x="18390" y="33466"/>
                </a:lnTo>
                <a:lnTo>
                  <a:pt x="18390" y="31077"/>
                </a:lnTo>
                <a:lnTo>
                  <a:pt x="20779" y="31077"/>
                </a:lnTo>
                <a:close/>
                <a:moveTo>
                  <a:pt x="20779" y="36003"/>
                </a:moveTo>
                <a:lnTo>
                  <a:pt x="18390" y="36003"/>
                </a:lnTo>
                <a:lnTo>
                  <a:pt x="18390" y="33614"/>
                </a:lnTo>
                <a:lnTo>
                  <a:pt x="20779" y="33614"/>
                </a:lnTo>
                <a:close/>
                <a:moveTo>
                  <a:pt x="20779" y="38540"/>
                </a:moveTo>
                <a:lnTo>
                  <a:pt x="18390" y="38540"/>
                </a:lnTo>
                <a:lnTo>
                  <a:pt x="18390" y="36152"/>
                </a:lnTo>
                <a:lnTo>
                  <a:pt x="20779" y="36152"/>
                </a:lnTo>
                <a:close/>
                <a:moveTo>
                  <a:pt x="20779" y="41079"/>
                </a:moveTo>
                <a:lnTo>
                  <a:pt x="18390" y="41079"/>
                </a:lnTo>
                <a:lnTo>
                  <a:pt x="18390" y="38690"/>
                </a:lnTo>
                <a:lnTo>
                  <a:pt x="20779" y="38690"/>
                </a:lnTo>
                <a:close/>
                <a:moveTo>
                  <a:pt x="20779" y="43616"/>
                </a:moveTo>
                <a:lnTo>
                  <a:pt x="18390" y="43616"/>
                </a:lnTo>
                <a:lnTo>
                  <a:pt x="18390" y="41226"/>
                </a:lnTo>
                <a:lnTo>
                  <a:pt x="20779" y="41226"/>
                </a:lnTo>
                <a:close/>
                <a:moveTo>
                  <a:pt x="20779" y="46152"/>
                </a:moveTo>
                <a:lnTo>
                  <a:pt x="18390" y="46152"/>
                </a:lnTo>
                <a:lnTo>
                  <a:pt x="18390" y="43764"/>
                </a:lnTo>
                <a:lnTo>
                  <a:pt x="20779" y="43764"/>
                </a:lnTo>
                <a:close/>
                <a:moveTo>
                  <a:pt x="20779" y="48691"/>
                </a:moveTo>
                <a:lnTo>
                  <a:pt x="18390" y="48691"/>
                </a:lnTo>
                <a:lnTo>
                  <a:pt x="18390" y="46302"/>
                </a:lnTo>
                <a:lnTo>
                  <a:pt x="20779" y="46302"/>
                </a:lnTo>
                <a:close/>
                <a:moveTo>
                  <a:pt x="20779" y="51228"/>
                </a:moveTo>
                <a:lnTo>
                  <a:pt x="18390" y="51228"/>
                </a:lnTo>
                <a:lnTo>
                  <a:pt x="18390" y="48839"/>
                </a:lnTo>
                <a:lnTo>
                  <a:pt x="20779" y="48839"/>
                </a:lnTo>
                <a:close/>
                <a:moveTo>
                  <a:pt x="20779" y="53765"/>
                </a:moveTo>
                <a:lnTo>
                  <a:pt x="18390" y="53765"/>
                </a:lnTo>
                <a:lnTo>
                  <a:pt x="18390" y="51376"/>
                </a:lnTo>
                <a:lnTo>
                  <a:pt x="20779" y="51376"/>
                </a:lnTo>
                <a:close/>
                <a:moveTo>
                  <a:pt x="20779" y="56303"/>
                </a:moveTo>
                <a:lnTo>
                  <a:pt x="18390" y="56303"/>
                </a:lnTo>
                <a:lnTo>
                  <a:pt x="18390" y="53914"/>
                </a:lnTo>
                <a:lnTo>
                  <a:pt x="20779" y="53914"/>
                </a:lnTo>
                <a:close/>
                <a:moveTo>
                  <a:pt x="20779" y="58840"/>
                </a:moveTo>
                <a:lnTo>
                  <a:pt x="18390" y="58840"/>
                </a:lnTo>
                <a:lnTo>
                  <a:pt x="18390" y="56451"/>
                </a:lnTo>
                <a:lnTo>
                  <a:pt x="20779" y="56451"/>
                </a:lnTo>
                <a:close/>
                <a:moveTo>
                  <a:pt x="18242" y="5554"/>
                </a:moveTo>
                <a:lnTo>
                  <a:pt x="15853" y="5554"/>
                </a:lnTo>
                <a:lnTo>
                  <a:pt x="15853" y="3165"/>
                </a:lnTo>
                <a:lnTo>
                  <a:pt x="18242" y="3165"/>
                </a:lnTo>
                <a:close/>
                <a:moveTo>
                  <a:pt x="18242" y="8092"/>
                </a:moveTo>
                <a:lnTo>
                  <a:pt x="15853" y="8092"/>
                </a:lnTo>
                <a:lnTo>
                  <a:pt x="15853" y="5703"/>
                </a:lnTo>
                <a:lnTo>
                  <a:pt x="18242" y="5703"/>
                </a:lnTo>
                <a:close/>
                <a:moveTo>
                  <a:pt x="18242" y="10629"/>
                </a:moveTo>
                <a:lnTo>
                  <a:pt x="15853" y="10629"/>
                </a:lnTo>
                <a:lnTo>
                  <a:pt x="15853" y="8240"/>
                </a:lnTo>
                <a:lnTo>
                  <a:pt x="18242" y="8240"/>
                </a:lnTo>
                <a:close/>
                <a:moveTo>
                  <a:pt x="18242" y="13166"/>
                </a:moveTo>
                <a:lnTo>
                  <a:pt x="15853" y="13166"/>
                </a:lnTo>
                <a:lnTo>
                  <a:pt x="15853" y="10777"/>
                </a:lnTo>
                <a:lnTo>
                  <a:pt x="18242" y="10777"/>
                </a:lnTo>
                <a:close/>
                <a:moveTo>
                  <a:pt x="18242" y="15704"/>
                </a:moveTo>
                <a:lnTo>
                  <a:pt x="15853" y="15704"/>
                </a:lnTo>
                <a:lnTo>
                  <a:pt x="15853" y="13316"/>
                </a:lnTo>
                <a:lnTo>
                  <a:pt x="18242" y="13316"/>
                </a:lnTo>
                <a:close/>
                <a:moveTo>
                  <a:pt x="18242" y="18242"/>
                </a:moveTo>
                <a:lnTo>
                  <a:pt x="15853" y="18242"/>
                </a:lnTo>
                <a:lnTo>
                  <a:pt x="15853" y="15853"/>
                </a:lnTo>
                <a:lnTo>
                  <a:pt x="18242" y="15853"/>
                </a:lnTo>
                <a:close/>
                <a:moveTo>
                  <a:pt x="18242" y="20778"/>
                </a:moveTo>
                <a:lnTo>
                  <a:pt x="15853" y="20778"/>
                </a:lnTo>
                <a:lnTo>
                  <a:pt x="15853" y="18389"/>
                </a:lnTo>
                <a:lnTo>
                  <a:pt x="18242" y="18389"/>
                </a:lnTo>
                <a:close/>
                <a:moveTo>
                  <a:pt x="18242" y="23316"/>
                </a:moveTo>
                <a:lnTo>
                  <a:pt x="15853" y="23316"/>
                </a:lnTo>
                <a:lnTo>
                  <a:pt x="15853" y="20928"/>
                </a:lnTo>
                <a:lnTo>
                  <a:pt x="18242" y="20928"/>
                </a:lnTo>
                <a:close/>
                <a:moveTo>
                  <a:pt x="18242" y="25854"/>
                </a:moveTo>
                <a:lnTo>
                  <a:pt x="15853" y="25854"/>
                </a:lnTo>
                <a:lnTo>
                  <a:pt x="15853" y="23465"/>
                </a:lnTo>
                <a:lnTo>
                  <a:pt x="18242" y="23465"/>
                </a:lnTo>
                <a:close/>
                <a:moveTo>
                  <a:pt x="18242" y="28391"/>
                </a:moveTo>
                <a:lnTo>
                  <a:pt x="15853" y="28391"/>
                </a:lnTo>
                <a:lnTo>
                  <a:pt x="15853" y="26002"/>
                </a:lnTo>
                <a:lnTo>
                  <a:pt x="18242" y="26002"/>
                </a:lnTo>
                <a:close/>
                <a:moveTo>
                  <a:pt x="18242" y="30928"/>
                </a:moveTo>
                <a:lnTo>
                  <a:pt x="15853" y="30928"/>
                </a:lnTo>
                <a:lnTo>
                  <a:pt x="15853" y="28540"/>
                </a:lnTo>
                <a:lnTo>
                  <a:pt x="18242" y="28540"/>
                </a:lnTo>
                <a:close/>
                <a:moveTo>
                  <a:pt x="18242" y="33466"/>
                </a:moveTo>
                <a:lnTo>
                  <a:pt x="15853" y="33466"/>
                </a:lnTo>
                <a:lnTo>
                  <a:pt x="15853" y="31077"/>
                </a:lnTo>
                <a:lnTo>
                  <a:pt x="18242" y="31077"/>
                </a:lnTo>
                <a:close/>
                <a:moveTo>
                  <a:pt x="18242" y="36003"/>
                </a:moveTo>
                <a:lnTo>
                  <a:pt x="15853" y="36003"/>
                </a:lnTo>
                <a:lnTo>
                  <a:pt x="15853" y="33614"/>
                </a:lnTo>
                <a:lnTo>
                  <a:pt x="18242" y="33614"/>
                </a:lnTo>
                <a:close/>
                <a:moveTo>
                  <a:pt x="18242" y="38540"/>
                </a:moveTo>
                <a:lnTo>
                  <a:pt x="15853" y="38540"/>
                </a:lnTo>
                <a:lnTo>
                  <a:pt x="15853" y="36152"/>
                </a:lnTo>
                <a:lnTo>
                  <a:pt x="18242" y="36152"/>
                </a:lnTo>
                <a:close/>
                <a:moveTo>
                  <a:pt x="18242" y="41079"/>
                </a:moveTo>
                <a:lnTo>
                  <a:pt x="15853" y="41079"/>
                </a:lnTo>
                <a:lnTo>
                  <a:pt x="15853" y="38690"/>
                </a:lnTo>
                <a:lnTo>
                  <a:pt x="18242" y="38690"/>
                </a:lnTo>
                <a:close/>
                <a:moveTo>
                  <a:pt x="18242" y="43616"/>
                </a:moveTo>
                <a:lnTo>
                  <a:pt x="15853" y="43616"/>
                </a:lnTo>
                <a:lnTo>
                  <a:pt x="15853" y="41226"/>
                </a:lnTo>
                <a:lnTo>
                  <a:pt x="18242" y="41226"/>
                </a:lnTo>
                <a:close/>
                <a:moveTo>
                  <a:pt x="18242" y="46152"/>
                </a:moveTo>
                <a:lnTo>
                  <a:pt x="15853" y="46152"/>
                </a:lnTo>
                <a:lnTo>
                  <a:pt x="15853" y="43764"/>
                </a:lnTo>
                <a:lnTo>
                  <a:pt x="18242" y="43764"/>
                </a:lnTo>
                <a:close/>
                <a:moveTo>
                  <a:pt x="18242" y="48691"/>
                </a:moveTo>
                <a:lnTo>
                  <a:pt x="15853" y="48691"/>
                </a:lnTo>
                <a:lnTo>
                  <a:pt x="15853" y="46302"/>
                </a:lnTo>
                <a:lnTo>
                  <a:pt x="18242" y="46302"/>
                </a:lnTo>
                <a:close/>
                <a:moveTo>
                  <a:pt x="18242" y="51228"/>
                </a:moveTo>
                <a:lnTo>
                  <a:pt x="15853" y="51228"/>
                </a:lnTo>
                <a:lnTo>
                  <a:pt x="15853" y="48839"/>
                </a:lnTo>
                <a:lnTo>
                  <a:pt x="18242" y="48839"/>
                </a:lnTo>
                <a:close/>
                <a:moveTo>
                  <a:pt x="18242" y="53765"/>
                </a:moveTo>
                <a:lnTo>
                  <a:pt x="15853" y="53765"/>
                </a:lnTo>
                <a:lnTo>
                  <a:pt x="15853" y="51376"/>
                </a:lnTo>
                <a:lnTo>
                  <a:pt x="18242" y="51376"/>
                </a:lnTo>
                <a:close/>
                <a:moveTo>
                  <a:pt x="18242" y="56303"/>
                </a:moveTo>
                <a:lnTo>
                  <a:pt x="15853" y="56303"/>
                </a:lnTo>
                <a:lnTo>
                  <a:pt x="15853" y="53914"/>
                </a:lnTo>
                <a:lnTo>
                  <a:pt x="18242" y="53914"/>
                </a:lnTo>
                <a:close/>
                <a:moveTo>
                  <a:pt x="18242" y="58840"/>
                </a:moveTo>
                <a:lnTo>
                  <a:pt x="15853" y="58840"/>
                </a:lnTo>
                <a:lnTo>
                  <a:pt x="15853" y="56451"/>
                </a:lnTo>
                <a:lnTo>
                  <a:pt x="18242" y="56451"/>
                </a:lnTo>
                <a:close/>
                <a:moveTo>
                  <a:pt x="15704" y="5554"/>
                </a:moveTo>
                <a:lnTo>
                  <a:pt x="13315" y="5554"/>
                </a:lnTo>
                <a:lnTo>
                  <a:pt x="13315" y="3165"/>
                </a:lnTo>
                <a:lnTo>
                  <a:pt x="15704" y="3165"/>
                </a:lnTo>
                <a:close/>
                <a:moveTo>
                  <a:pt x="15704" y="8092"/>
                </a:moveTo>
                <a:lnTo>
                  <a:pt x="13315" y="8092"/>
                </a:lnTo>
                <a:lnTo>
                  <a:pt x="13315" y="5703"/>
                </a:lnTo>
                <a:lnTo>
                  <a:pt x="15704" y="5703"/>
                </a:lnTo>
                <a:close/>
                <a:moveTo>
                  <a:pt x="15704" y="10629"/>
                </a:moveTo>
                <a:lnTo>
                  <a:pt x="13315" y="10629"/>
                </a:lnTo>
                <a:lnTo>
                  <a:pt x="13315" y="8240"/>
                </a:lnTo>
                <a:lnTo>
                  <a:pt x="15704" y="8240"/>
                </a:lnTo>
                <a:close/>
                <a:moveTo>
                  <a:pt x="15704" y="13166"/>
                </a:moveTo>
                <a:lnTo>
                  <a:pt x="13315" y="13166"/>
                </a:lnTo>
                <a:lnTo>
                  <a:pt x="13315" y="10777"/>
                </a:lnTo>
                <a:lnTo>
                  <a:pt x="15704" y="10777"/>
                </a:lnTo>
                <a:close/>
                <a:moveTo>
                  <a:pt x="15704" y="15704"/>
                </a:moveTo>
                <a:lnTo>
                  <a:pt x="13315" y="15704"/>
                </a:lnTo>
                <a:lnTo>
                  <a:pt x="13315" y="13316"/>
                </a:lnTo>
                <a:lnTo>
                  <a:pt x="15704" y="13316"/>
                </a:lnTo>
                <a:close/>
                <a:moveTo>
                  <a:pt x="15704" y="18242"/>
                </a:moveTo>
                <a:lnTo>
                  <a:pt x="13315" y="18242"/>
                </a:lnTo>
                <a:lnTo>
                  <a:pt x="13315" y="15853"/>
                </a:lnTo>
                <a:lnTo>
                  <a:pt x="15704" y="15853"/>
                </a:lnTo>
                <a:close/>
                <a:moveTo>
                  <a:pt x="15704" y="20778"/>
                </a:moveTo>
                <a:lnTo>
                  <a:pt x="13315" y="20778"/>
                </a:lnTo>
                <a:lnTo>
                  <a:pt x="13315" y="18389"/>
                </a:lnTo>
                <a:lnTo>
                  <a:pt x="15704" y="18389"/>
                </a:lnTo>
                <a:close/>
                <a:moveTo>
                  <a:pt x="15704" y="23316"/>
                </a:moveTo>
                <a:lnTo>
                  <a:pt x="13315" y="23316"/>
                </a:lnTo>
                <a:lnTo>
                  <a:pt x="13315" y="20928"/>
                </a:lnTo>
                <a:lnTo>
                  <a:pt x="15704" y="20928"/>
                </a:lnTo>
                <a:close/>
                <a:moveTo>
                  <a:pt x="15704" y="25854"/>
                </a:moveTo>
                <a:lnTo>
                  <a:pt x="13315" y="25854"/>
                </a:lnTo>
                <a:lnTo>
                  <a:pt x="13315" y="23465"/>
                </a:lnTo>
                <a:lnTo>
                  <a:pt x="15704" y="23465"/>
                </a:lnTo>
                <a:close/>
                <a:moveTo>
                  <a:pt x="15704" y="28391"/>
                </a:moveTo>
                <a:lnTo>
                  <a:pt x="13315" y="28391"/>
                </a:lnTo>
                <a:lnTo>
                  <a:pt x="13315" y="26002"/>
                </a:lnTo>
                <a:lnTo>
                  <a:pt x="15704" y="26002"/>
                </a:lnTo>
                <a:close/>
                <a:moveTo>
                  <a:pt x="15704" y="30928"/>
                </a:moveTo>
                <a:lnTo>
                  <a:pt x="13315" y="30928"/>
                </a:lnTo>
                <a:lnTo>
                  <a:pt x="13315" y="28540"/>
                </a:lnTo>
                <a:lnTo>
                  <a:pt x="15704" y="28540"/>
                </a:lnTo>
                <a:close/>
                <a:moveTo>
                  <a:pt x="15704" y="33466"/>
                </a:moveTo>
                <a:lnTo>
                  <a:pt x="13315" y="33466"/>
                </a:lnTo>
                <a:lnTo>
                  <a:pt x="13315" y="31077"/>
                </a:lnTo>
                <a:lnTo>
                  <a:pt x="15704" y="31077"/>
                </a:lnTo>
                <a:close/>
                <a:moveTo>
                  <a:pt x="15704" y="36003"/>
                </a:moveTo>
                <a:lnTo>
                  <a:pt x="13315" y="36003"/>
                </a:lnTo>
                <a:lnTo>
                  <a:pt x="13315" y="33614"/>
                </a:lnTo>
                <a:lnTo>
                  <a:pt x="15704" y="33614"/>
                </a:lnTo>
                <a:close/>
                <a:moveTo>
                  <a:pt x="15704" y="38540"/>
                </a:moveTo>
                <a:lnTo>
                  <a:pt x="13315" y="38540"/>
                </a:lnTo>
                <a:lnTo>
                  <a:pt x="13315" y="36152"/>
                </a:lnTo>
                <a:lnTo>
                  <a:pt x="15704" y="36152"/>
                </a:lnTo>
                <a:close/>
                <a:moveTo>
                  <a:pt x="15704" y="41079"/>
                </a:moveTo>
                <a:lnTo>
                  <a:pt x="13315" y="41079"/>
                </a:lnTo>
                <a:lnTo>
                  <a:pt x="13315" y="38690"/>
                </a:lnTo>
                <a:lnTo>
                  <a:pt x="15704" y="38690"/>
                </a:lnTo>
                <a:close/>
                <a:moveTo>
                  <a:pt x="15704" y="43616"/>
                </a:moveTo>
                <a:lnTo>
                  <a:pt x="13315" y="43616"/>
                </a:lnTo>
                <a:lnTo>
                  <a:pt x="13315" y="41226"/>
                </a:lnTo>
                <a:lnTo>
                  <a:pt x="15704" y="41226"/>
                </a:lnTo>
                <a:close/>
                <a:moveTo>
                  <a:pt x="15704" y="46152"/>
                </a:moveTo>
                <a:lnTo>
                  <a:pt x="13315" y="46152"/>
                </a:lnTo>
                <a:lnTo>
                  <a:pt x="13315" y="43764"/>
                </a:lnTo>
                <a:lnTo>
                  <a:pt x="15704" y="43764"/>
                </a:lnTo>
                <a:close/>
                <a:moveTo>
                  <a:pt x="15704" y="48691"/>
                </a:moveTo>
                <a:lnTo>
                  <a:pt x="13315" y="48691"/>
                </a:lnTo>
                <a:lnTo>
                  <a:pt x="13315" y="46302"/>
                </a:lnTo>
                <a:lnTo>
                  <a:pt x="15704" y="46302"/>
                </a:lnTo>
                <a:close/>
                <a:moveTo>
                  <a:pt x="15704" y="51228"/>
                </a:moveTo>
                <a:lnTo>
                  <a:pt x="13315" y="51228"/>
                </a:lnTo>
                <a:lnTo>
                  <a:pt x="13315" y="48839"/>
                </a:lnTo>
                <a:lnTo>
                  <a:pt x="15704" y="48839"/>
                </a:lnTo>
                <a:close/>
                <a:moveTo>
                  <a:pt x="15704" y="53765"/>
                </a:moveTo>
                <a:lnTo>
                  <a:pt x="13315" y="53765"/>
                </a:lnTo>
                <a:lnTo>
                  <a:pt x="13315" y="51376"/>
                </a:lnTo>
                <a:lnTo>
                  <a:pt x="15704" y="51376"/>
                </a:lnTo>
                <a:close/>
                <a:moveTo>
                  <a:pt x="15704" y="56303"/>
                </a:moveTo>
                <a:lnTo>
                  <a:pt x="13315" y="56303"/>
                </a:lnTo>
                <a:lnTo>
                  <a:pt x="13315" y="53914"/>
                </a:lnTo>
                <a:lnTo>
                  <a:pt x="15704" y="53914"/>
                </a:lnTo>
                <a:close/>
                <a:moveTo>
                  <a:pt x="15704" y="58840"/>
                </a:moveTo>
                <a:lnTo>
                  <a:pt x="13315" y="58840"/>
                </a:lnTo>
                <a:lnTo>
                  <a:pt x="13315" y="56451"/>
                </a:lnTo>
                <a:lnTo>
                  <a:pt x="15704" y="56451"/>
                </a:lnTo>
                <a:close/>
                <a:moveTo>
                  <a:pt x="13167" y="5554"/>
                </a:moveTo>
                <a:lnTo>
                  <a:pt x="10778" y="5554"/>
                </a:lnTo>
                <a:lnTo>
                  <a:pt x="10778" y="3165"/>
                </a:lnTo>
                <a:lnTo>
                  <a:pt x="13167" y="3165"/>
                </a:lnTo>
                <a:close/>
                <a:moveTo>
                  <a:pt x="13167" y="8092"/>
                </a:moveTo>
                <a:lnTo>
                  <a:pt x="10778" y="8092"/>
                </a:lnTo>
                <a:lnTo>
                  <a:pt x="10778" y="5703"/>
                </a:lnTo>
                <a:lnTo>
                  <a:pt x="13167" y="5703"/>
                </a:lnTo>
                <a:close/>
                <a:moveTo>
                  <a:pt x="13167" y="10629"/>
                </a:moveTo>
                <a:lnTo>
                  <a:pt x="10778" y="10629"/>
                </a:lnTo>
                <a:lnTo>
                  <a:pt x="10778" y="8240"/>
                </a:lnTo>
                <a:lnTo>
                  <a:pt x="13167" y="8240"/>
                </a:lnTo>
                <a:close/>
                <a:moveTo>
                  <a:pt x="13167" y="13166"/>
                </a:moveTo>
                <a:lnTo>
                  <a:pt x="10778" y="13166"/>
                </a:lnTo>
                <a:lnTo>
                  <a:pt x="10778" y="10777"/>
                </a:lnTo>
                <a:lnTo>
                  <a:pt x="13167" y="10777"/>
                </a:lnTo>
                <a:close/>
                <a:moveTo>
                  <a:pt x="13167" y="15704"/>
                </a:moveTo>
                <a:lnTo>
                  <a:pt x="10778" y="15704"/>
                </a:lnTo>
                <a:lnTo>
                  <a:pt x="10778" y="13316"/>
                </a:lnTo>
                <a:lnTo>
                  <a:pt x="13167" y="13316"/>
                </a:lnTo>
                <a:close/>
                <a:moveTo>
                  <a:pt x="13167" y="18242"/>
                </a:moveTo>
                <a:lnTo>
                  <a:pt x="10778" y="18242"/>
                </a:lnTo>
                <a:lnTo>
                  <a:pt x="10778" y="15853"/>
                </a:lnTo>
                <a:lnTo>
                  <a:pt x="13167" y="15853"/>
                </a:lnTo>
                <a:close/>
                <a:moveTo>
                  <a:pt x="13167" y="20778"/>
                </a:moveTo>
                <a:lnTo>
                  <a:pt x="10778" y="20778"/>
                </a:lnTo>
                <a:lnTo>
                  <a:pt x="10778" y="18389"/>
                </a:lnTo>
                <a:lnTo>
                  <a:pt x="13167" y="18389"/>
                </a:lnTo>
                <a:close/>
                <a:moveTo>
                  <a:pt x="13167" y="23316"/>
                </a:moveTo>
                <a:lnTo>
                  <a:pt x="10778" y="23316"/>
                </a:lnTo>
                <a:lnTo>
                  <a:pt x="10778" y="20928"/>
                </a:lnTo>
                <a:lnTo>
                  <a:pt x="13167" y="20928"/>
                </a:lnTo>
                <a:close/>
                <a:moveTo>
                  <a:pt x="13167" y="25854"/>
                </a:moveTo>
                <a:lnTo>
                  <a:pt x="10778" y="25854"/>
                </a:lnTo>
                <a:lnTo>
                  <a:pt x="10778" y="23465"/>
                </a:lnTo>
                <a:lnTo>
                  <a:pt x="13167" y="23465"/>
                </a:lnTo>
                <a:close/>
                <a:moveTo>
                  <a:pt x="13167" y="28391"/>
                </a:moveTo>
                <a:lnTo>
                  <a:pt x="10778" y="28391"/>
                </a:lnTo>
                <a:lnTo>
                  <a:pt x="10778" y="26002"/>
                </a:lnTo>
                <a:lnTo>
                  <a:pt x="13167" y="26002"/>
                </a:lnTo>
                <a:close/>
                <a:moveTo>
                  <a:pt x="13167" y="30928"/>
                </a:moveTo>
                <a:lnTo>
                  <a:pt x="10778" y="30928"/>
                </a:lnTo>
                <a:lnTo>
                  <a:pt x="10778" y="28540"/>
                </a:lnTo>
                <a:lnTo>
                  <a:pt x="13167" y="28540"/>
                </a:lnTo>
                <a:close/>
                <a:moveTo>
                  <a:pt x="13167" y="33466"/>
                </a:moveTo>
                <a:lnTo>
                  <a:pt x="10778" y="33466"/>
                </a:lnTo>
                <a:lnTo>
                  <a:pt x="10778" y="31077"/>
                </a:lnTo>
                <a:lnTo>
                  <a:pt x="13167" y="31077"/>
                </a:lnTo>
                <a:close/>
                <a:moveTo>
                  <a:pt x="13167" y="36003"/>
                </a:moveTo>
                <a:lnTo>
                  <a:pt x="10778" y="36003"/>
                </a:lnTo>
                <a:lnTo>
                  <a:pt x="10778" y="33614"/>
                </a:lnTo>
                <a:lnTo>
                  <a:pt x="13167" y="33614"/>
                </a:lnTo>
                <a:close/>
                <a:moveTo>
                  <a:pt x="13167" y="38540"/>
                </a:moveTo>
                <a:lnTo>
                  <a:pt x="10778" y="38540"/>
                </a:lnTo>
                <a:lnTo>
                  <a:pt x="10778" y="36152"/>
                </a:lnTo>
                <a:lnTo>
                  <a:pt x="13167" y="36152"/>
                </a:lnTo>
                <a:close/>
                <a:moveTo>
                  <a:pt x="13167" y="41079"/>
                </a:moveTo>
                <a:lnTo>
                  <a:pt x="10778" y="41079"/>
                </a:lnTo>
                <a:lnTo>
                  <a:pt x="10778" y="38690"/>
                </a:lnTo>
                <a:lnTo>
                  <a:pt x="13167" y="38690"/>
                </a:lnTo>
                <a:close/>
                <a:moveTo>
                  <a:pt x="13167" y="43616"/>
                </a:moveTo>
                <a:lnTo>
                  <a:pt x="10778" y="43616"/>
                </a:lnTo>
                <a:lnTo>
                  <a:pt x="10778" y="41226"/>
                </a:lnTo>
                <a:lnTo>
                  <a:pt x="13167" y="41226"/>
                </a:lnTo>
                <a:close/>
                <a:moveTo>
                  <a:pt x="13167" y="46152"/>
                </a:moveTo>
                <a:lnTo>
                  <a:pt x="10778" y="46152"/>
                </a:lnTo>
                <a:lnTo>
                  <a:pt x="10778" y="43764"/>
                </a:lnTo>
                <a:lnTo>
                  <a:pt x="13167" y="43764"/>
                </a:lnTo>
                <a:close/>
                <a:moveTo>
                  <a:pt x="13167" y="48691"/>
                </a:moveTo>
                <a:lnTo>
                  <a:pt x="10778" y="48691"/>
                </a:lnTo>
                <a:lnTo>
                  <a:pt x="10778" y="46302"/>
                </a:lnTo>
                <a:lnTo>
                  <a:pt x="13167" y="46302"/>
                </a:lnTo>
                <a:close/>
                <a:moveTo>
                  <a:pt x="13167" y="51228"/>
                </a:moveTo>
                <a:lnTo>
                  <a:pt x="10778" y="51228"/>
                </a:lnTo>
                <a:lnTo>
                  <a:pt x="10778" y="48839"/>
                </a:lnTo>
                <a:lnTo>
                  <a:pt x="13167" y="48839"/>
                </a:lnTo>
                <a:close/>
                <a:moveTo>
                  <a:pt x="13167" y="53765"/>
                </a:moveTo>
                <a:lnTo>
                  <a:pt x="10778" y="53765"/>
                </a:lnTo>
                <a:lnTo>
                  <a:pt x="10778" y="51376"/>
                </a:lnTo>
                <a:lnTo>
                  <a:pt x="13167" y="51376"/>
                </a:lnTo>
                <a:close/>
                <a:moveTo>
                  <a:pt x="13167" y="56303"/>
                </a:moveTo>
                <a:lnTo>
                  <a:pt x="10778" y="56303"/>
                </a:lnTo>
                <a:lnTo>
                  <a:pt x="10778" y="53914"/>
                </a:lnTo>
                <a:lnTo>
                  <a:pt x="13167" y="53914"/>
                </a:lnTo>
                <a:close/>
                <a:moveTo>
                  <a:pt x="13167" y="58840"/>
                </a:moveTo>
                <a:lnTo>
                  <a:pt x="10778" y="58840"/>
                </a:lnTo>
                <a:lnTo>
                  <a:pt x="10778" y="56451"/>
                </a:lnTo>
                <a:lnTo>
                  <a:pt x="13167" y="56451"/>
                </a:lnTo>
                <a:close/>
                <a:moveTo>
                  <a:pt x="10630" y="5554"/>
                </a:moveTo>
                <a:lnTo>
                  <a:pt x="8241" y="5554"/>
                </a:lnTo>
                <a:lnTo>
                  <a:pt x="8241" y="3165"/>
                </a:lnTo>
                <a:lnTo>
                  <a:pt x="10630" y="3165"/>
                </a:lnTo>
                <a:close/>
                <a:moveTo>
                  <a:pt x="10630" y="8092"/>
                </a:moveTo>
                <a:lnTo>
                  <a:pt x="8241" y="8092"/>
                </a:lnTo>
                <a:lnTo>
                  <a:pt x="8241" y="5703"/>
                </a:lnTo>
                <a:lnTo>
                  <a:pt x="10630" y="5703"/>
                </a:lnTo>
                <a:close/>
                <a:moveTo>
                  <a:pt x="10630" y="10629"/>
                </a:moveTo>
                <a:lnTo>
                  <a:pt x="8241" y="10629"/>
                </a:lnTo>
                <a:lnTo>
                  <a:pt x="8241" y="8240"/>
                </a:lnTo>
                <a:lnTo>
                  <a:pt x="10630" y="8240"/>
                </a:lnTo>
                <a:close/>
                <a:moveTo>
                  <a:pt x="10630" y="13166"/>
                </a:moveTo>
                <a:lnTo>
                  <a:pt x="8241" y="13166"/>
                </a:lnTo>
                <a:lnTo>
                  <a:pt x="8241" y="10777"/>
                </a:lnTo>
                <a:lnTo>
                  <a:pt x="10630" y="10777"/>
                </a:lnTo>
                <a:close/>
                <a:moveTo>
                  <a:pt x="10630" y="15704"/>
                </a:moveTo>
                <a:lnTo>
                  <a:pt x="8241" y="15704"/>
                </a:lnTo>
                <a:lnTo>
                  <a:pt x="8241" y="13316"/>
                </a:lnTo>
                <a:lnTo>
                  <a:pt x="10630" y="13316"/>
                </a:lnTo>
                <a:close/>
                <a:moveTo>
                  <a:pt x="10630" y="18242"/>
                </a:moveTo>
                <a:lnTo>
                  <a:pt x="8241" y="18242"/>
                </a:lnTo>
                <a:lnTo>
                  <a:pt x="8241" y="15853"/>
                </a:lnTo>
                <a:lnTo>
                  <a:pt x="10630" y="15853"/>
                </a:lnTo>
                <a:close/>
                <a:moveTo>
                  <a:pt x="10630" y="20778"/>
                </a:moveTo>
                <a:lnTo>
                  <a:pt x="8241" y="20778"/>
                </a:lnTo>
                <a:lnTo>
                  <a:pt x="8241" y="18389"/>
                </a:lnTo>
                <a:lnTo>
                  <a:pt x="10630" y="18389"/>
                </a:lnTo>
                <a:close/>
                <a:moveTo>
                  <a:pt x="10630" y="23316"/>
                </a:moveTo>
                <a:lnTo>
                  <a:pt x="8241" y="23316"/>
                </a:lnTo>
                <a:lnTo>
                  <a:pt x="8241" y="20928"/>
                </a:lnTo>
                <a:lnTo>
                  <a:pt x="10630" y="20928"/>
                </a:lnTo>
                <a:close/>
                <a:moveTo>
                  <a:pt x="10630" y="25854"/>
                </a:moveTo>
                <a:lnTo>
                  <a:pt x="8241" y="25854"/>
                </a:lnTo>
                <a:lnTo>
                  <a:pt x="8241" y="23465"/>
                </a:lnTo>
                <a:lnTo>
                  <a:pt x="10630" y="23465"/>
                </a:lnTo>
                <a:close/>
                <a:moveTo>
                  <a:pt x="10630" y="28391"/>
                </a:moveTo>
                <a:lnTo>
                  <a:pt x="8241" y="28391"/>
                </a:lnTo>
                <a:lnTo>
                  <a:pt x="8241" y="26002"/>
                </a:lnTo>
                <a:lnTo>
                  <a:pt x="10630" y="26002"/>
                </a:lnTo>
                <a:close/>
                <a:moveTo>
                  <a:pt x="10630" y="30928"/>
                </a:moveTo>
                <a:lnTo>
                  <a:pt x="8241" y="30928"/>
                </a:lnTo>
                <a:lnTo>
                  <a:pt x="8241" y="28540"/>
                </a:lnTo>
                <a:lnTo>
                  <a:pt x="10630" y="28540"/>
                </a:lnTo>
                <a:close/>
                <a:moveTo>
                  <a:pt x="10630" y="33466"/>
                </a:moveTo>
                <a:lnTo>
                  <a:pt x="8241" y="33466"/>
                </a:lnTo>
                <a:lnTo>
                  <a:pt x="8241" y="31077"/>
                </a:lnTo>
                <a:lnTo>
                  <a:pt x="10630" y="31077"/>
                </a:lnTo>
                <a:close/>
                <a:moveTo>
                  <a:pt x="10630" y="36003"/>
                </a:moveTo>
                <a:lnTo>
                  <a:pt x="8241" y="36003"/>
                </a:lnTo>
                <a:lnTo>
                  <a:pt x="8241" y="33614"/>
                </a:lnTo>
                <a:lnTo>
                  <a:pt x="10630" y="33614"/>
                </a:lnTo>
                <a:close/>
                <a:moveTo>
                  <a:pt x="10630" y="38540"/>
                </a:moveTo>
                <a:lnTo>
                  <a:pt x="8241" y="38540"/>
                </a:lnTo>
                <a:lnTo>
                  <a:pt x="8241" y="36152"/>
                </a:lnTo>
                <a:lnTo>
                  <a:pt x="10630" y="36152"/>
                </a:lnTo>
                <a:close/>
                <a:moveTo>
                  <a:pt x="10630" y="41079"/>
                </a:moveTo>
                <a:lnTo>
                  <a:pt x="8241" y="41079"/>
                </a:lnTo>
                <a:lnTo>
                  <a:pt x="8241" y="38690"/>
                </a:lnTo>
                <a:lnTo>
                  <a:pt x="10630" y="38690"/>
                </a:lnTo>
                <a:close/>
                <a:moveTo>
                  <a:pt x="10630" y="43616"/>
                </a:moveTo>
                <a:lnTo>
                  <a:pt x="8241" y="43616"/>
                </a:lnTo>
                <a:lnTo>
                  <a:pt x="8241" y="41226"/>
                </a:lnTo>
                <a:lnTo>
                  <a:pt x="10630" y="41226"/>
                </a:lnTo>
                <a:close/>
                <a:moveTo>
                  <a:pt x="10630" y="46152"/>
                </a:moveTo>
                <a:lnTo>
                  <a:pt x="8241" y="46152"/>
                </a:lnTo>
                <a:lnTo>
                  <a:pt x="8241" y="43764"/>
                </a:lnTo>
                <a:lnTo>
                  <a:pt x="10630" y="43764"/>
                </a:lnTo>
                <a:close/>
                <a:moveTo>
                  <a:pt x="10630" y="48691"/>
                </a:moveTo>
                <a:lnTo>
                  <a:pt x="8241" y="48691"/>
                </a:lnTo>
                <a:lnTo>
                  <a:pt x="8241" y="46302"/>
                </a:lnTo>
                <a:lnTo>
                  <a:pt x="10630" y="46302"/>
                </a:lnTo>
                <a:close/>
                <a:moveTo>
                  <a:pt x="10630" y="51228"/>
                </a:moveTo>
                <a:lnTo>
                  <a:pt x="8241" y="51228"/>
                </a:lnTo>
                <a:lnTo>
                  <a:pt x="8241" y="48839"/>
                </a:lnTo>
                <a:lnTo>
                  <a:pt x="10630" y="48839"/>
                </a:lnTo>
                <a:close/>
                <a:moveTo>
                  <a:pt x="10630" y="53765"/>
                </a:moveTo>
                <a:lnTo>
                  <a:pt x="8241" y="53765"/>
                </a:lnTo>
                <a:lnTo>
                  <a:pt x="8241" y="51376"/>
                </a:lnTo>
                <a:lnTo>
                  <a:pt x="10630" y="51376"/>
                </a:lnTo>
                <a:close/>
                <a:moveTo>
                  <a:pt x="10630" y="56303"/>
                </a:moveTo>
                <a:lnTo>
                  <a:pt x="8241" y="56303"/>
                </a:lnTo>
                <a:lnTo>
                  <a:pt x="8241" y="53914"/>
                </a:lnTo>
                <a:lnTo>
                  <a:pt x="10630" y="53914"/>
                </a:lnTo>
                <a:close/>
                <a:moveTo>
                  <a:pt x="10630" y="58840"/>
                </a:moveTo>
                <a:lnTo>
                  <a:pt x="8241" y="58840"/>
                </a:lnTo>
                <a:lnTo>
                  <a:pt x="8241" y="56451"/>
                </a:lnTo>
                <a:lnTo>
                  <a:pt x="10630" y="56451"/>
                </a:lnTo>
                <a:close/>
                <a:moveTo>
                  <a:pt x="8092" y="5554"/>
                </a:moveTo>
                <a:lnTo>
                  <a:pt x="5703" y="5554"/>
                </a:lnTo>
                <a:lnTo>
                  <a:pt x="5703" y="3165"/>
                </a:lnTo>
                <a:lnTo>
                  <a:pt x="8092" y="3165"/>
                </a:lnTo>
                <a:close/>
                <a:moveTo>
                  <a:pt x="8092" y="8092"/>
                </a:moveTo>
                <a:lnTo>
                  <a:pt x="5703" y="8092"/>
                </a:lnTo>
                <a:lnTo>
                  <a:pt x="5703" y="5703"/>
                </a:lnTo>
                <a:lnTo>
                  <a:pt x="8092" y="5703"/>
                </a:lnTo>
                <a:close/>
                <a:moveTo>
                  <a:pt x="8092" y="10629"/>
                </a:moveTo>
                <a:lnTo>
                  <a:pt x="5703" y="10629"/>
                </a:lnTo>
                <a:lnTo>
                  <a:pt x="5703" y="8240"/>
                </a:lnTo>
                <a:lnTo>
                  <a:pt x="8092" y="8240"/>
                </a:lnTo>
                <a:close/>
                <a:moveTo>
                  <a:pt x="8092" y="13166"/>
                </a:moveTo>
                <a:lnTo>
                  <a:pt x="5703" y="13166"/>
                </a:lnTo>
                <a:lnTo>
                  <a:pt x="5703" y="10777"/>
                </a:lnTo>
                <a:lnTo>
                  <a:pt x="8092" y="10777"/>
                </a:lnTo>
                <a:close/>
                <a:moveTo>
                  <a:pt x="8092" y="15704"/>
                </a:moveTo>
                <a:lnTo>
                  <a:pt x="5703" y="15704"/>
                </a:lnTo>
                <a:lnTo>
                  <a:pt x="5703" y="13316"/>
                </a:lnTo>
                <a:lnTo>
                  <a:pt x="8092" y="13316"/>
                </a:lnTo>
                <a:close/>
                <a:moveTo>
                  <a:pt x="8092" y="18242"/>
                </a:moveTo>
                <a:lnTo>
                  <a:pt x="5703" y="18242"/>
                </a:lnTo>
                <a:lnTo>
                  <a:pt x="5703" y="15853"/>
                </a:lnTo>
                <a:lnTo>
                  <a:pt x="8092" y="15853"/>
                </a:lnTo>
                <a:close/>
                <a:moveTo>
                  <a:pt x="8092" y="20778"/>
                </a:moveTo>
                <a:lnTo>
                  <a:pt x="5703" y="20778"/>
                </a:lnTo>
                <a:lnTo>
                  <a:pt x="5703" y="18389"/>
                </a:lnTo>
                <a:lnTo>
                  <a:pt x="8092" y="18389"/>
                </a:lnTo>
                <a:close/>
                <a:moveTo>
                  <a:pt x="8092" y="23316"/>
                </a:moveTo>
                <a:lnTo>
                  <a:pt x="5703" y="23316"/>
                </a:lnTo>
                <a:lnTo>
                  <a:pt x="5703" y="20928"/>
                </a:lnTo>
                <a:lnTo>
                  <a:pt x="8092" y="20928"/>
                </a:lnTo>
                <a:close/>
                <a:moveTo>
                  <a:pt x="8092" y="25854"/>
                </a:moveTo>
                <a:lnTo>
                  <a:pt x="5703" y="25854"/>
                </a:lnTo>
                <a:lnTo>
                  <a:pt x="5703" y="23465"/>
                </a:lnTo>
                <a:lnTo>
                  <a:pt x="8092" y="23465"/>
                </a:lnTo>
                <a:close/>
                <a:moveTo>
                  <a:pt x="8092" y="28391"/>
                </a:moveTo>
                <a:lnTo>
                  <a:pt x="5703" y="28391"/>
                </a:lnTo>
                <a:lnTo>
                  <a:pt x="5703" y="26002"/>
                </a:lnTo>
                <a:lnTo>
                  <a:pt x="8092" y="26002"/>
                </a:lnTo>
                <a:close/>
                <a:moveTo>
                  <a:pt x="8092" y="30928"/>
                </a:moveTo>
                <a:lnTo>
                  <a:pt x="5703" y="30928"/>
                </a:lnTo>
                <a:lnTo>
                  <a:pt x="5703" y="28540"/>
                </a:lnTo>
                <a:lnTo>
                  <a:pt x="8092" y="28540"/>
                </a:lnTo>
                <a:close/>
                <a:moveTo>
                  <a:pt x="8092" y="33466"/>
                </a:moveTo>
                <a:lnTo>
                  <a:pt x="5703" y="33466"/>
                </a:lnTo>
                <a:lnTo>
                  <a:pt x="5703" y="31077"/>
                </a:lnTo>
                <a:lnTo>
                  <a:pt x="8092" y="31077"/>
                </a:lnTo>
                <a:close/>
                <a:moveTo>
                  <a:pt x="8092" y="36003"/>
                </a:moveTo>
                <a:lnTo>
                  <a:pt x="5703" y="36003"/>
                </a:lnTo>
                <a:lnTo>
                  <a:pt x="5703" y="33614"/>
                </a:lnTo>
                <a:lnTo>
                  <a:pt x="8092" y="33614"/>
                </a:lnTo>
                <a:close/>
                <a:moveTo>
                  <a:pt x="8092" y="38540"/>
                </a:moveTo>
                <a:lnTo>
                  <a:pt x="5703" y="38540"/>
                </a:lnTo>
                <a:lnTo>
                  <a:pt x="5703" y="36152"/>
                </a:lnTo>
                <a:lnTo>
                  <a:pt x="8092" y="36152"/>
                </a:lnTo>
                <a:close/>
                <a:moveTo>
                  <a:pt x="8092" y="41079"/>
                </a:moveTo>
                <a:lnTo>
                  <a:pt x="5703" y="41079"/>
                </a:lnTo>
                <a:lnTo>
                  <a:pt x="5703" y="38690"/>
                </a:lnTo>
                <a:lnTo>
                  <a:pt x="8092" y="38690"/>
                </a:lnTo>
                <a:close/>
                <a:moveTo>
                  <a:pt x="8092" y="43616"/>
                </a:moveTo>
                <a:lnTo>
                  <a:pt x="5703" y="43616"/>
                </a:lnTo>
                <a:lnTo>
                  <a:pt x="5703" y="41226"/>
                </a:lnTo>
                <a:lnTo>
                  <a:pt x="8092" y="41226"/>
                </a:lnTo>
                <a:close/>
                <a:moveTo>
                  <a:pt x="8092" y="46152"/>
                </a:moveTo>
                <a:lnTo>
                  <a:pt x="5703" y="46152"/>
                </a:lnTo>
                <a:lnTo>
                  <a:pt x="5703" y="43764"/>
                </a:lnTo>
                <a:lnTo>
                  <a:pt x="8092" y="43764"/>
                </a:lnTo>
                <a:close/>
                <a:moveTo>
                  <a:pt x="8092" y="48691"/>
                </a:moveTo>
                <a:lnTo>
                  <a:pt x="5703" y="48691"/>
                </a:lnTo>
                <a:lnTo>
                  <a:pt x="5703" y="46302"/>
                </a:lnTo>
                <a:lnTo>
                  <a:pt x="8092" y="46302"/>
                </a:lnTo>
                <a:close/>
                <a:moveTo>
                  <a:pt x="8092" y="51228"/>
                </a:moveTo>
                <a:lnTo>
                  <a:pt x="5703" y="51228"/>
                </a:lnTo>
                <a:lnTo>
                  <a:pt x="5703" y="48839"/>
                </a:lnTo>
                <a:lnTo>
                  <a:pt x="8092" y="48839"/>
                </a:lnTo>
                <a:close/>
                <a:moveTo>
                  <a:pt x="8092" y="53765"/>
                </a:moveTo>
                <a:lnTo>
                  <a:pt x="5703" y="53765"/>
                </a:lnTo>
                <a:lnTo>
                  <a:pt x="5703" y="51376"/>
                </a:lnTo>
                <a:lnTo>
                  <a:pt x="8092" y="51376"/>
                </a:lnTo>
                <a:close/>
                <a:moveTo>
                  <a:pt x="8092" y="56303"/>
                </a:moveTo>
                <a:lnTo>
                  <a:pt x="5703" y="56303"/>
                </a:lnTo>
                <a:lnTo>
                  <a:pt x="5703" y="53914"/>
                </a:lnTo>
                <a:lnTo>
                  <a:pt x="8092" y="53914"/>
                </a:lnTo>
                <a:close/>
                <a:moveTo>
                  <a:pt x="8092" y="58840"/>
                </a:moveTo>
                <a:lnTo>
                  <a:pt x="5703" y="58840"/>
                </a:lnTo>
                <a:lnTo>
                  <a:pt x="5703" y="56451"/>
                </a:lnTo>
                <a:lnTo>
                  <a:pt x="8092" y="56451"/>
                </a:lnTo>
                <a:close/>
                <a:moveTo>
                  <a:pt x="5554" y="5554"/>
                </a:moveTo>
                <a:lnTo>
                  <a:pt x="3166" y="5554"/>
                </a:lnTo>
                <a:lnTo>
                  <a:pt x="3166" y="3165"/>
                </a:lnTo>
                <a:lnTo>
                  <a:pt x="5554" y="3165"/>
                </a:lnTo>
                <a:close/>
                <a:moveTo>
                  <a:pt x="5554" y="8092"/>
                </a:moveTo>
                <a:lnTo>
                  <a:pt x="3166" y="8092"/>
                </a:lnTo>
                <a:lnTo>
                  <a:pt x="3166" y="5703"/>
                </a:lnTo>
                <a:lnTo>
                  <a:pt x="5554" y="5703"/>
                </a:lnTo>
                <a:close/>
                <a:moveTo>
                  <a:pt x="5554" y="10629"/>
                </a:moveTo>
                <a:lnTo>
                  <a:pt x="3166" y="10629"/>
                </a:lnTo>
                <a:lnTo>
                  <a:pt x="3166" y="8240"/>
                </a:lnTo>
                <a:lnTo>
                  <a:pt x="5554" y="8240"/>
                </a:lnTo>
                <a:close/>
                <a:moveTo>
                  <a:pt x="5554" y="13166"/>
                </a:moveTo>
                <a:lnTo>
                  <a:pt x="3166" y="13166"/>
                </a:lnTo>
                <a:lnTo>
                  <a:pt x="3166" y="10777"/>
                </a:lnTo>
                <a:lnTo>
                  <a:pt x="5554" y="10777"/>
                </a:lnTo>
                <a:close/>
                <a:moveTo>
                  <a:pt x="5554" y="15704"/>
                </a:moveTo>
                <a:lnTo>
                  <a:pt x="3166" y="15704"/>
                </a:lnTo>
                <a:lnTo>
                  <a:pt x="3166" y="13316"/>
                </a:lnTo>
                <a:lnTo>
                  <a:pt x="5554" y="13316"/>
                </a:lnTo>
                <a:close/>
                <a:moveTo>
                  <a:pt x="5554" y="18242"/>
                </a:moveTo>
                <a:lnTo>
                  <a:pt x="3166" y="18242"/>
                </a:lnTo>
                <a:lnTo>
                  <a:pt x="3166" y="15853"/>
                </a:lnTo>
                <a:lnTo>
                  <a:pt x="5554" y="15853"/>
                </a:lnTo>
                <a:close/>
                <a:moveTo>
                  <a:pt x="5554" y="20778"/>
                </a:moveTo>
                <a:lnTo>
                  <a:pt x="3166" y="20778"/>
                </a:lnTo>
                <a:lnTo>
                  <a:pt x="3166" y="18389"/>
                </a:lnTo>
                <a:lnTo>
                  <a:pt x="5554" y="18389"/>
                </a:lnTo>
                <a:close/>
                <a:moveTo>
                  <a:pt x="5554" y="23316"/>
                </a:moveTo>
                <a:lnTo>
                  <a:pt x="3166" y="23316"/>
                </a:lnTo>
                <a:lnTo>
                  <a:pt x="3166" y="20928"/>
                </a:lnTo>
                <a:lnTo>
                  <a:pt x="5554" y="20928"/>
                </a:lnTo>
                <a:close/>
                <a:moveTo>
                  <a:pt x="5554" y="25854"/>
                </a:moveTo>
                <a:lnTo>
                  <a:pt x="3166" y="25854"/>
                </a:lnTo>
                <a:lnTo>
                  <a:pt x="3166" y="23465"/>
                </a:lnTo>
                <a:lnTo>
                  <a:pt x="5554" y="23465"/>
                </a:lnTo>
                <a:close/>
                <a:moveTo>
                  <a:pt x="5554" y="28391"/>
                </a:moveTo>
                <a:lnTo>
                  <a:pt x="3166" y="28391"/>
                </a:lnTo>
                <a:lnTo>
                  <a:pt x="3166" y="26002"/>
                </a:lnTo>
                <a:lnTo>
                  <a:pt x="5554" y="26002"/>
                </a:lnTo>
                <a:close/>
                <a:moveTo>
                  <a:pt x="5554" y="30928"/>
                </a:moveTo>
                <a:lnTo>
                  <a:pt x="3166" y="30928"/>
                </a:lnTo>
                <a:lnTo>
                  <a:pt x="3166" y="28540"/>
                </a:lnTo>
                <a:lnTo>
                  <a:pt x="5554" y="28540"/>
                </a:lnTo>
                <a:close/>
                <a:moveTo>
                  <a:pt x="5554" y="33466"/>
                </a:moveTo>
                <a:lnTo>
                  <a:pt x="3166" y="33466"/>
                </a:lnTo>
                <a:lnTo>
                  <a:pt x="3166" y="31077"/>
                </a:lnTo>
                <a:lnTo>
                  <a:pt x="5554" y="31077"/>
                </a:lnTo>
                <a:close/>
                <a:moveTo>
                  <a:pt x="5554" y="36003"/>
                </a:moveTo>
                <a:lnTo>
                  <a:pt x="3166" y="36003"/>
                </a:lnTo>
                <a:lnTo>
                  <a:pt x="3166" y="33614"/>
                </a:lnTo>
                <a:lnTo>
                  <a:pt x="5554" y="33614"/>
                </a:lnTo>
                <a:close/>
                <a:moveTo>
                  <a:pt x="5554" y="38540"/>
                </a:moveTo>
                <a:lnTo>
                  <a:pt x="3166" y="38540"/>
                </a:lnTo>
                <a:lnTo>
                  <a:pt x="3166" y="36152"/>
                </a:lnTo>
                <a:lnTo>
                  <a:pt x="5554" y="36152"/>
                </a:lnTo>
                <a:close/>
                <a:moveTo>
                  <a:pt x="5554" y="41079"/>
                </a:moveTo>
                <a:lnTo>
                  <a:pt x="3166" y="41079"/>
                </a:lnTo>
                <a:lnTo>
                  <a:pt x="3166" y="38690"/>
                </a:lnTo>
                <a:lnTo>
                  <a:pt x="5554" y="38690"/>
                </a:lnTo>
                <a:close/>
                <a:moveTo>
                  <a:pt x="5554" y="43616"/>
                </a:moveTo>
                <a:lnTo>
                  <a:pt x="3166" y="43616"/>
                </a:lnTo>
                <a:lnTo>
                  <a:pt x="3166" y="41226"/>
                </a:lnTo>
                <a:lnTo>
                  <a:pt x="5554" y="41226"/>
                </a:lnTo>
                <a:close/>
                <a:moveTo>
                  <a:pt x="5554" y="46152"/>
                </a:moveTo>
                <a:lnTo>
                  <a:pt x="3166" y="46152"/>
                </a:lnTo>
                <a:lnTo>
                  <a:pt x="3166" y="43764"/>
                </a:lnTo>
                <a:lnTo>
                  <a:pt x="5554" y="43764"/>
                </a:lnTo>
                <a:close/>
                <a:moveTo>
                  <a:pt x="5554" y="48691"/>
                </a:moveTo>
                <a:lnTo>
                  <a:pt x="3166" y="48691"/>
                </a:lnTo>
                <a:lnTo>
                  <a:pt x="3166" y="46302"/>
                </a:lnTo>
                <a:lnTo>
                  <a:pt x="5554" y="46302"/>
                </a:lnTo>
                <a:close/>
                <a:moveTo>
                  <a:pt x="5554" y="51228"/>
                </a:moveTo>
                <a:lnTo>
                  <a:pt x="3166" y="51228"/>
                </a:lnTo>
                <a:lnTo>
                  <a:pt x="3166" y="48839"/>
                </a:lnTo>
                <a:lnTo>
                  <a:pt x="5554" y="48839"/>
                </a:lnTo>
                <a:close/>
                <a:moveTo>
                  <a:pt x="5554" y="53765"/>
                </a:moveTo>
                <a:lnTo>
                  <a:pt x="3166" y="53765"/>
                </a:lnTo>
                <a:lnTo>
                  <a:pt x="3166" y="51376"/>
                </a:lnTo>
                <a:lnTo>
                  <a:pt x="5554" y="51376"/>
                </a:lnTo>
                <a:close/>
                <a:moveTo>
                  <a:pt x="5554" y="56303"/>
                </a:moveTo>
                <a:lnTo>
                  <a:pt x="3166" y="56303"/>
                </a:lnTo>
                <a:lnTo>
                  <a:pt x="3166" y="53914"/>
                </a:lnTo>
                <a:lnTo>
                  <a:pt x="5554" y="53914"/>
                </a:lnTo>
                <a:close/>
                <a:moveTo>
                  <a:pt x="5554" y="58840"/>
                </a:moveTo>
                <a:lnTo>
                  <a:pt x="3166" y="58840"/>
                </a:lnTo>
                <a:lnTo>
                  <a:pt x="3166" y="56451"/>
                </a:lnTo>
                <a:lnTo>
                  <a:pt x="5554" y="56451"/>
                </a:lnTo>
                <a:close/>
                <a:moveTo>
                  <a:pt x="109437" y="3165"/>
                </a:moveTo>
                <a:lnTo>
                  <a:pt x="109437" y="3017"/>
                </a:lnTo>
                <a:lnTo>
                  <a:pt x="107200" y="3017"/>
                </a:lnTo>
                <a:lnTo>
                  <a:pt x="107200" y="75"/>
                </a:lnTo>
                <a:cubicBezTo>
                  <a:pt x="107200" y="34"/>
                  <a:pt x="107167" y="0"/>
                  <a:pt x="107126" y="0"/>
                </a:cubicBezTo>
                <a:cubicBezTo>
                  <a:pt x="107084" y="0"/>
                  <a:pt x="107051" y="34"/>
                  <a:pt x="107051" y="75"/>
                </a:cubicBezTo>
                <a:lnTo>
                  <a:pt x="107051" y="3017"/>
                </a:lnTo>
                <a:lnTo>
                  <a:pt x="104662" y="3017"/>
                </a:lnTo>
                <a:lnTo>
                  <a:pt x="104662" y="75"/>
                </a:lnTo>
                <a:cubicBezTo>
                  <a:pt x="104662" y="34"/>
                  <a:pt x="104629" y="0"/>
                  <a:pt x="104588" y="0"/>
                </a:cubicBezTo>
                <a:cubicBezTo>
                  <a:pt x="104547" y="0"/>
                  <a:pt x="104514" y="34"/>
                  <a:pt x="104514" y="75"/>
                </a:cubicBezTo>
                <a:lnTo>
                  <a:pt x="104514" y="3017"/>
                </a:lnTo>
                <a:lnTo>
                  <a:pt x="102125" y="3017"/>
                </a:lnTo>
                <a:lnTo>
                  <a:pt x="102125" y="75"/>
                </a:lnTo>
                <a:cubicBezTo>
                  <a:pt x="102125" y="34"/>
                  <a:pt x="102092" y="0"/>
                  <a:pt x="102051" y="0"/>
                </a:cubicBezTo>
                <a:cubicBezTo>
                  <a:pt x="102010" y="0"/>
                  <a:pt x="101977" y="34"/>
                  <a:pt x="101977" y="75"/>
                </a:cubicBezTo>
                <a:lnTo>
                  <a:pt x="101977" y="3017"/>
                </a:lnTo>
                <a:lnTo>
                  <a:pt x="99588" y="3017"/>
                </a:lnTo>
                <a:lnTo>
                  <a:pt x="99588" y="75"/>
                </a:lnTo>
                <a:cubicBezTo>
                  <a:pt x="99588" y="34"/>
                  <a:pt x="99555" y="0"/>
                  <a:pt x="99514" y="0"/>
                </a:cubicBezTo>
                <a:cubicBezTo>
                  <a:pt x="99473" y="0"/>
                  <a:pt x="99439" y="34"/>
                  <a:pt x="99439" y="75"/>
                </a:cubicBezTo>
                <a:lnTo>
                  <a:pt x="99439" y="3017"/>
                </a:lnTo>
                <a:lnTo>
                  <a:pt x="97050" y="3017"/>
                </a:lnTo>
                <a:lnTo>
                  <a:pt x="97050" y="75"/>
                </a:lnTo>
                <a:cubicBezTo>
                  <a:pt x="97050" y="34"/>
                  <a:pt x="97016" y="0"/>
                  <a:pt x="96975" y="0"/>
                </a:cubicBezTo>
                <a:cubicBezTo>
                  <a:pt x="96934" y="0"/>
                  <a:pt x="96901" y="34"/>
                  <a:pt x="96901" y="75"/>
                </a:cubicBezTo>
                <a:lnTo>
                  <a:pt x="96901" y="3017"/>
                </a:lnTo>
                <a:lnTo>
                  <a:pt x="94513" y="3017"/>
                </a:lnTo>
                <a:lnTo>
                  <a:pt x="94513" y="75"/>
                </a:lnTo>
                <a:cubicBezTo>
                  <a:pt x="94513" y="34"/>
                  <a:pt x="94479" y="0"/>
                  <a:pt x="94439" y="0"/>
                </a:cubicBezTo>
                <a:cubicBezTo>
                  <a:pt x="94398" y="0"/>
                  <a:pt x="94364" y="34"/>
                  <a:pt x="94364" y="75"/>
                </a:cubicBezTo>
                <a:lnTo>
                  <a:pt x="94364" y="3017"/>
                </a:lnTo>
                <a:lnTo>
                  <a:pt x="91975" y="3017"/>
                </a:lnTo>
                <a:lnTo>
                  <a:pt x="91975" y="75"/>
                </a:lnTo>
                <a:cubicBezTo>
                  <a:pt x="91975" y="34"/>
                  <a:pt x="91943" y="0"/>
                  <a:pt x="91902" y="0"/>
                </a:cubicBezTo>
                <a:cubicBezTo>
                  <a:pt x="91860" y="0"/>
                  <a:pt x="91826" y="34"/>
                  <a:pt x="91826" y="75"/>
                </a:cubicBezTo>
                <a:lnTo>
                  <a:pt x="91826" y="3017"/>
                </a:lnTo>
                <a:lnTo>
                  <a:pt x="89438" y="3017"/>
                </a:lnTo>
                <a:lnTo>
                  <a:pt x="89438" y="75"/>
                </a:lnTo>
                <a:cubicBezTo>
                  <a:pt x="89438" y="34"/>
                  <a:pt x="89404" y="0"/>
                  <a:pt x="89363" y="0"/>
                </a:cubicBezTo>
                <a:cubicBezTo>
                  <a:pt x="89322" y="0"/>
                  <a:pt x="89289" y="34"/>
                  <a:pt x="89289" y="75"/>
                </a:cubicBezTo>
                <a:lnTo>
                  <a:pt x="89289" y="3017"/>
                </a:lnTo>
                <a:lnTo>
                  <a:pt x="86900" y="3017"/>
                </a:lnTo>
                <a:lnTo>
                  <a:pt x="86900" y="75"/>
                </a:lnTo>
                <a:cubicBezTo>
                  <a:pt x="86900" y="34"/>
                  <a:pt x="86867" y="0"/>
                  <a:pt x="86826" y="0"/>
                </a:cubicBezTo>
                <a:cubicBezTo>
                  <a:pt x="86785" y="0"/>
                  <a:pt x="86752" y="34"/>
                  <a:pt x="86752" y="75"/>
                </a:cubicBezTo>
                <a:lnTo>
                  <a:pt x="86752" y="3017"/>
                </a:lnTo>
                <a:lnTo>
                  <a:pt x="84363" y="3017"/>
                </a:lnTo>
                <a:lnTo>
                  <a:pt x="84363" y="75"/>
                </a:lnTo>
                <a:cubicBezTo>
                  <a:pt x="84363" y="34"/>
                  <a:pt x="84330" y="0"/>
                  <a:pt x="84289" y="0"/>
                </a:cubicBezTo>
                <a:cubicBezTo>
                  <a:pt x="84248" y="0"/>
                  <a:pt x="84215" y="34"/>
                  <a:pt x="84215" y="75"/>
                </a:cubicBezTo>
                <a:lnTo>
                  <a:pt x="84215" y="3017"/>
                </a:lnTo>
                <a:lnTo>
                  <a:pt x="81826" y="3017"/>
                </a:lnTo>
                <a:lnTo>
                  <a:pt x="81826" y="75"/>
                </a:lnTo>
                <a:cubicBezTo>
                  <a:pt x="81826" y="34"/>
                  <a:pt x="81792" y="0"/>
                  <a:pt x="81751" y="0"/>
                </a:cubicBezTo>
                <a:cubicBezTo>
                  <a:pt x="81710" y="0"/>
                  <a:pt x="81677" y="34"/>
                  <a:pt x="81677" y="75"/>
                </a:cubicBezTo>
                <a:lnTo>
                  <a:pt x="81677" y="3017"/>
                </a:lnTo>
                <a:lnTo>
                  <a:pt x="79288" y="3017"/>
                </a:lnTo>
                <a:lnTo>
                  <a:pt x="79288" y="75"/>
                </a:lnTo>
                <a:cubicBezTo>
                  <a:pt x="79288" y="34"/>
                  <a:pt x="79255" y="0"/>
                  <a:pt x="79214" y="0"/>
                </a:cubicBezTo>
                <a:cubicBezTo>
                  <a:pt x="79173" y="0"/>
                  <a:pt x="79139" y="34"/>
                  <a:pt x="79139" y="75"/>
                </a:cubicBezTo>
                <a:lnTo>
                  <a:pt x="79139" y="3017"/>
                </a:lnTo>
                <a:lnTo>
                  <a:pt x="76751" y="3017"/>
                </a:lnTo>
                <a:lnTo>
                  <a:pt x="76751" y="75"/>
                </a:lnTo>
                <a:cubicBezTo>
                  <a:pt x="76751" y="34"/>
                  <a:pt x="76718" y="0"/>
                  <a:pt x="76677" y="0"/>
                </a:cubicBezTo>
                <a:cubicBezTo>
                  <a:pt x="76636" y="0"/>
                  <a:pt x="76603" y="34"/>
                  <a:pt x="76603" y="75"/>
                </a:cubicBezTo>
                <a:lnTo>
                  <a:pt x="76603" y="3017"/>
                </a:lnTo>
                <a:lnTo>
                  <a:pt x="74214" y="3017"/>
                </a:lnTo>
                <a:lnTo>
                  <a:pt x="74214" y="75"/>
                </a:lnTo>
                <a:cubicBezTo>
                  <a:pt x="74214" y="34"/>
                  <a:pt x="74180" y="0"/>
                  <a:pt x="74139" y="0"/>
                </a:cubicBezTo>
                <a:cubicBezTo>
                  <a:pt x="74098" y="0"/>
                  <a:pt x="74065" y="34"/>
                  <a:pt x="74065" y="75"/>
                </a:cubicBezTo>
                <a:lnTo>
                  <a:pt x="74065" y="3017"/>
                </a:lnTo>
                <a:lnTo>
                  <a:pt x="71676" y="3017"/>
                </a:lnTo>
                <a:lnTo>
                  <a:pt x="71676" y="75"/>
                </a:lnTo>
                <a:cubicBezTo>
                  <a:pt x="71676" y="34"/>
                  <a:pt x="71642" y="0"/>
                  <a:pt x="71601" y="0"/>
                </a:cubicBezTo>
                <a:cubicBezTo>
                  <a:pt x="71560" y="0"/>
                  <a:pt x="71527" y="34"/>
                  <a:pt x="71527" y="75"/>
                </a:cubicBezTo>
                <a:lnTo>
                  <a:pt x="71527" y="3017"/>
                </a:lnTo>
                <a:lnTo>
                  <a:pt x="69139" y="3017"/>
                </a:lnTo>
                <a:lnTo>
                  <a:pt x="69139" y="75"/>
                </a:lnTo>
                <a:cubicBezTo>
                  <a:pt x="69139" y="34"/>
                  <a:pt x="69106" y="0"/>
                  <a:pt x="69064" y="0"/>
                </a:cubicBezTo>
                <a:cubicBezTo>
                  <a:pt x="69024" y="0"/>
                  <a:pt x="68990" y="34"/>
                  <a:pt x="68990" y="75"/>
                </a:cubicBezTo>
                <a:lnTo>
                  <a:pt x="68990" y="3017"/>
                </a:lnTo>
                <a:lnTo>
                  <a:pt x="66601" y="3017"/>
                </a:lnTo>
                <a:lnTo>
                  <a:pt x="66601" y="75"/>
                </a:lnTo>
                <a:cubicBezTo>
                  <a:pt x="66601" y="34"/>
                  <a:pt x="66568" y="0"/>
                  <a:pt x="66527" y="0"/>
                </a:cubicBezTo>
                <a:cubicBezTo>
                  <a:pt x="66486" y="0"/>
                  <a:pt x="66452" y="34"/>
                  <a:pt x="66452" y="75"/>
                </a:cubicBezTo>
                <a:lnTo>
                  <a:pt x="66452" y="3017"/>
                </a:lnTo>
                <a:lnTo>
                  <a:pt x="64064" y="3017"/>
                </a:lnTo>
                <a:lnTo>
                  <a:pt x="64064" y="75"/>
                </a:lnTo>
                <a:cubicBezTo>
                  <a:pt x="64064" y="34"/>
                  <a:pt x="64030" y="0"/>
                  <a:pt x="63989" y="0"/>
                </a:cubicBezTo>
                <a:cubicBezTo>
                  <a:pt x="63948" y="0"/>
                  <a:pt x="63915" y="34"/>
                  <a:pt x="63915" y="75"/>
                </a:cubicBezTo>
                <a:lnTo>
                  <a:pt x="63915" y="3017"/>
                </a:lnTo>
                <a:lnTo>
                  <a:pt x="61526" y="3017"/>
                </a:lnTo>
                <a:lnTo>
                  <a:pt x="61526" y="75"/>
                </a:lnTo>
                <a:cubicBezTo>
                  <a:pt x="61526" y="34"/>
                  <a:pt x="61493" y="0"/>
                  <a:pt x="61452" y="0"/>
                </a:cubicBezTo>
                <a:cubicBezTo>
                  <a:pt x="61411" y="0"/>
                  <a:pt x="61378" y="34"/>
                  <a:pt x="61378" y="75"/>
                </a:cubicBezTo>
                <a:lnTo>
                  <a:pt x="61378" y="3017"/>
                </a:lnTo>
                <a:lnTo>
                  <a:pt x="58989" y="3017"/>
                </a:lnTo>
                <a:lnTo>
                  <a:pt x="58989" y="75"/>
                </a:lnTo>
                <a:cubicBezTo>
                  <a:pt x="58989" y="34"/>
                  <a:pt x="58956" y="0"/>
                  <a:pt x="58915" y="0"/>
                </a:cubicBezTo>
                <a:lnTo>
                  <a:pt x="58915" y="0"/>
                </a:lnTo>
                <a:cubicBezTo>
                  <a:pt x="58874" y="0"/>
                  <a:pt x="58840" y="34"/>
                  <a:pt x="58840" y="75"/>
                </a:cubicBezTo>
                <a:lnTo>
                  <a:pt x="58840" y="3017"/>
                </a:lnTo>
                <a:lnTo>
                  <a:pt x="56452" y="3017"/>
                </a:lnTo>
                <a:lnTo>
                  <a:pt x="56452" y="75"/>
                </a:lnTo>
                <a:cubicBezTo>
                  <a:pt x="56452" y="34"/>
                  <a:pt x="56417" y="0"/>
                  <a:pt x="56377" y="0"/>
                </a:cubicBezTo>
                <a:cubicBezTo>
                  <a:pt x="56336" y="0"/>
                  <a:pt x="56303" y="34"/>
                  <a:pt x="56303" y="75"/>
                </a:cubicBezTo>
                <a:lnTo>
                  <a:pt x="56303" y="3017"/>
                </a:lnTo>
                <a:lnTo>
                  <a:pt x="53914" y="3017"/>
                </a:lnTo>
                <a:lnTo>
                  <a:pt x="53914" y="75"/>
                </a:lnTo>
                <a:cubicBezTo>
                  <a:pt x="53914" y="34"/>
                  <a:pt x="53881" y="0"/>
                  <a:pt x="53840" y="0"/>
                </a:cubicBezTo>
                <a:cubicBezTo>
                  <a:pt x="53799" y="0"/>
                  <a:pt x="53766" y="34"/>
                  <a:pt x="53766" y="75"/>
                </a:cubicBezTo>
                <a:lnTo>
                  <a:pt x="53766" y="3017"/>
                </a:lnTo>
                <a:lnTo>
                  <a:pt x="51376" y="3017"/>
                </a:lnTo>
                <a:lnTo>
                  <a:pt x="51376" y="75"/>
                </a:lnTo>
                <a:cubicBezTo>
                  <a:pt x="51376" y="34"/>
                  <a:pt x="51344" y="0"/>
                  <a:pt x="51303" y="0"/>
                </a:cubicBezTo>
                <a:cubicBezTo>
                  <a:pt x="51262" y="0"/>
                  <a:pt x="51228" y="34"/>
                  <a:pt x="51228" y="75"/>
                </a:cubicBezTo>
                <a:lnTo>
                  <a:pt x="51228" y="3017"/>
                </a:lnTo>
                <a:lnTo>
                  <a:pt x="48839" y="3017"/>
                </a:lnTo>
                <a:lnTo>
                  <a:pt x="48839" y="75"/>
                </a:lnTo>
                <a:cubicBezTo>
                  <a:pt x="48839" y="34"/>
                  <a:pt x="48806" y="0"/>
                  <a:pt x="48764" y="0"/>
                </a:cubicBezTo>
                <a:cubicBezTo>
                  <a:pt x="48723" y="0"/>
                  <a:pt x="48691" y="34"/>
                  <a:pt x="48691" y="75"/>
                </a:cubicBezTo>
                <a:lnTo>
                  <a:pt x="48691" y="3017"/>
                </a:lnTo>
                <a:lnTo>
                  <a:pt x="46302" y="3017"/>
                </a:lnTo>
                <a:lnTo>
                  <a:pt x="46302" y="75"/>
                </a:lnTo>
                <a:cubicBezTo>
                  <a:pt x="46302" y="34"/>
                  <a:pt x="46269" y="0"/>
                  <a:pt x="46227" y="0"/>
                </a:cubicBezTo>
                <a:cubicBezTo>
                  <a:pt x="46187" y="0"/>
                  <a:pt x="46153" y="34"/>
                  <a:pt x="46153" y="75"/>
                </a:cubicBezTo>
                <a:lnTo>
                  <a:pt x="46153" y="3017"/>
                </a:lnTo>
                <a:lnTo>
                  <a:pt x="43764" y="3017"/>
                </a:lnTo>
                <a:lnTo>
                  <a:pt x="43764" y="75"/>
                </a:lnTo>
                <a:cubicBezTo>
                  <a:pt x="43764" y="34"/>
                  <a:pt x="43732" y="0"/>
                  <a:pt x="43691" y="0"/>
                </a:cubicBezTo>
                <a:cubicBezTo>
                  <a:pt x="43650" y="0"/>
                  <a:pt x="43616" y="34"/>
                  <a:pt x="43616" y="75"/>
                </a:cubicBezTo>
                <a:lnTo>
                  <a:pt x="43616" y="3017"/>
                </a:lnTo>
                <a:lnTo>
                  <a:pt x="41227" y="3017"/>
                </a:lnTo>
                <a:lnTo>
                  <a:pt x="41227" y="75"/>
                </a:lnTo>
                <a:cubicBezTo>
                  <a:pt x="41227" y="34"/>
                  <a:pt x="41194" y="0"/>
                  <a:pt x="41153" y="0"/>
                </a:cubicBezTo>
                <a:cubicBezTo>
                  <a:pt x="41111" y="0"/>
                  <a:pt x="41078" y="34"/>
                  <a:pt x="41078" y="75"/>
                </a:cubicBezTo>
                <a:lnTo>
                  <a:pt x="41078" y="3017"/>
                </a:lnTo>
                <a:lnTo>
                  <a:pt x="38689" y="3017"/>
                </a:lnTo>
                <a:lnTo>
                  <a:pt x="38689" y="75"/>
                </a:lnTo>
                <a:cubicBezTo>
                  <a:pt x="38689" y="34"/>
                  <a:pt x="38656" y="0"/>
                  <a:pt x="38615" y="0"/>
                </a:cubicBezTo>
                <a:cubicBezTo>
                  <a:pt x="38574" y="0"/>
                  <a:pt x="38541" y="34"/>
                  <a:pt x="38541" y="75"/>
                </a:cubicBezTo>
                <a:lnTo>
                  <a:pt x="38541" y="3017"/>
                </a:lnTo>
                <a:lnTo>
                  <a:pt x="36152" y="3017"/>
                </a:lnTo>
                <a:lnTo>
                  <a:pt x="36152" y="75"/>
                </a:lnTo>
                <a:cubicBezTo>
                  <a:pt x="36152" y="34"/>
                  <a:pt x="36119" y="0"/>
                  <a:pt x="36078" y="0"/>
                </a:cubicBezTo>
                <a:cubicBezTo>
                  <a:pt x="36037" y="0"/>
                  <a:pt x="36004" y="34"/>
                  <a:pt x="36004" y="75"/>
                </a:cubicBezTo>
                <a:lnTo>
                  <a:pt x="36004" y="3017"/>
                </a:lnTo>
                <a:lnTo>
                  <a:pt x="33615" y="3017"/>
                </a:lnTo>
                <a:lnTo>
                  <a:pt x="33615" y="75"/>
                </a:lnTo>
                <a:cubicBezTo>
                  <a:pt x="33615" y="34"/>
                  <a:pt x="33582" y="0"/>
                  <a:pt x="33541" y="0"/>
                </a:cubicBezTo>
                <a:cubicBezTo>
                  <a:pt x="33500" y="0"/>
                  <a:pt x="33466" y="34"/>
                  <a:pt x="33466" y="75"/>
                </a:cubicBezTo>
                <a:lnTo>
                  <a:pt x="33466" y="3017"/>
                </a:lnTo>
                <a:lnTo>
                  <a:pt x="31077" y="3017"/>
                </a:lnTo>
                <a:lnTo>
                  <a:pt x="31077" y="75"/>
                </a:lnTo>
                <a:cubicBezTo>
                  <a:pt x="31077" y="34"/>
                  <a:pt x="31044" y="0"/>
                  <a:pt x="31003" y="0"/>
                </a:cubicBezTo>
                <a:cubicBezTo>
                  <a:pt x="30962" y="0"/>
                  <a:pt x="30928" y="34"/>
                  <a:pt x="30928" y="75"/>
                </a:cubicBezTo>
                <a:lnTo>
                  <a:pt x="30928" y="3017"/>
                </a:lnTo>
                <a:lnTo>
                  <a:pt x="28540" y="3017"/>
                </a:lnTo>
                <a:lnTo>
                  <a:pt x="28540" y="75"/>
                </a:lnTo>
                <a:cubicBezTo>
                  <a:pt x="28540" y="34"/>
                  <a:pt x="28507" y="0"/>
                  <a:pt x="28466" y="0"/>
                </a:cubicBezTo>
                <a:cubicBezTo>
                  <a:pt x="28425" y="0"/>
                  <a:pt x="28391" y="34"/>
                  <a:pt x="28391" y="75"/>
                </a:cubicBezTo>
                <a:lnTo>
                  <a:pt x="28391" y="3017"/>
                </a:lnTo>
                <a:lnTo>
                  <a:pt x="26002" y="3017"/>
                </a:lnTo>
                <a:lnTo>
                  <a:pt x="26002" y="75"/>
                </a:lnTo>
                <a:cubicBezTo>
                  <a:pt x="26002" y="34"/>
                  <a:pt x="25970" y="0"/>
                  <a:pt x="25929" y="0"/>
                </a:cubicBezTo>
                <a:cubicBezTo>
                  <a:pt x="25888" y="0"/>
                  <a:pt x="25854" y="34"/>
                  <a:pt x="25854" y="75"/>
                </a:cubicBezTo>
                <a:lnTo>
                  <a:pt x="25854" y="3017"/>
                </a:lnTo>
                <a:lnTo>
                  <a:pt x="23465" y="3017"/>
                </a:lnTo>
                <a:lnTo>
                  <a:pt x="23465" y="75"/>
                </a:lnTo>
                <a:cubicBezTo>
                  <a:pt x="23465" y="34"/>
                  <a:pt x="23431" y="0"/>
                  <a:pt x="23390" y="0"/>
                </a:cubicBezTo>
                <a:cubicBezTo>
                  <a:pt x="23349" y="0"/>
                  <a:pt x="23316" y="34"/>
                  <a:pt x="23316" y="75"/>
                </a:cubicBezTo>
                <a:lnTo>
                  <a:pt x="23316" y="3017"/>
                </a:lnTo>
                <a:lnTo>
                  <a:pt x="20928" y="3017"/>
                </a:lnTo>
                <a:lnTo>
                  <a:pt x="20928" y="75"/>
                </a:lnTo>
                <a:cubicBezTo>
                  <a:pt x="20928" y="34"/>
                  <a:pt x="20894" y="0"/>
                  <a:pt x="20854" y="0"/>
                </a:cubicBezTo>
                <a:cubicBezTo>
                  <a:pt x="20812" y="0"/>
                  <a:pt x="20779" y="34"/>
                  <a:pt x="20779" y="75"/>
                </a:cubicBezTo>
                <a:lnTo>
                  <a:pt x="20779" y="3017"/>
                </a:lnTo>
                <a:lnTo>
                  <a:pt x="18390" y="3017"/>
                </a:lnTo>
                <a:lnTo>
                  <a:pt x="18390" y="75"/>
                </a:lnTo>
                <a:cubicBezTo>
                  <a:pt x="18390" y="34"/>
                  <a:pt x="18357" y="0"/>
                  <a:pt x="18316" y="0"/>
                </a:cubicBezTo>
                <a:cubicBezTo>
                  <a:pt x="18275" y="0"/>
                  <a:pt x="18242" y="34"/>
                  <a:pt x="18242" y="75"/>
                </a:cubicBezTo>
                <a:lnTo>
                  <a:pt x="18242" y="3017"/>
                </a:lnTo>
                <a:lnTo>
                  <a:pt x="15853" y="3017"/>
                </a:lnTo>
                <a:lnTo>
                  <a:pt x="15853" y="75"/>
                </a:lnTo>
                <a:cubicBezTo>
                  <a:pt x="15853" y="34"/>
                  <a:pt x="15819" y="0"/>
                  <a:pt x="15778" y="0"/>
                </a:cubicBezTo>
                <a:cubicBezTo>
                  <a:pt x="15737" y="0"/>
                  <a:pt x="15704" y="34"/>
                  <a:pt x="15704" y="75"/>
                </a:cubicBezTo>
                <a:lnTo>
                  <a:pt x="15704" y="3017"/>
                </a:lnTo>
                <a:lnTo>
                  <a:pt x="13315" y="3017"/>
                </a:lnTo>
                <a:lnTo>
                  <a:pt x="13315" y="75"/>
                </a:lnTo>
                <a:cubicBezTo>
                  <a:pt x="13315" y="34"/>
                  <a:pt x="13282" y="0"/>
                  <a:pt x="13241" y="0"/>
                </a:cubicBezTo>
                <a:cubicBezTo>
                  <a:pt x="13200" y="0"/>
                  <a:pt x="13167" y="34"/>
                  <a:pt x="13167" y="75"/>
                </a:cubicBezTo>
                <a:lnTo>
                  <a:pt x="13167" y="3017"/>
                </a:lnTo>
                <a:lnTo>
                  <a:pt x="10778" y="3017"/>
                </a:lnTo>
                <a:lnTo>
                  <a:pt x="10778" y="75"/>
                </a:lnTo>
                <a:cubicBezTo>
                  <a:pt x="10778" y="34"/>
                  <a:pt x="10745" y="0"/>
                  <a:pt x="10704" y="0"/>
                </a:cubicBezTo>
                <a:cubicBezTo>
                  <a:pt x="10663" y="0"/>
                  <a:pt x="10630" y="34"/>
                  <a:pt x="10630" y="75"/>
                </a:cubicBezTo>
                <a:lnTo>
                  <a:pt x="10630" y="3017"/>
                </a:lnTo>
                <a:lnTo>
                  <a:pt x="8241" y="3017"/>
                </a:lnTo>
                <a:lnTo>
                  <a:pt x="8241" y="75"/>
                </a:lnTo>
                <a:cubicBezTo>
                  <a:pt x="8241" y="34"/>
                  <a:pt x="8207" y="0"/>
                  <a:pt x="8166" y="0"/>
                </a:cubicBezTo>
                <a:cubicBezTo>
                  <a:pt x="8125" y="0"/>
                  <a:pt x="8092" y="34"/>
                  <a:pt x="8092" y="75"/>
                </a:cubicBezTo>
                <a:lnTo>
                  <a:pt x="8092" y="3017"/>
                </a:lnTo>
                <a:lnTo>
                  <a:pt x="5703" y="3017"/>
                </a:lnTo>
                <a:lnTo>
                  <a:pt x="5703" y="75"/>
                </a:lnTo>
                <a:cubicBezTo>
                  <a:pt x="5703" y="34"/>
                  <a:pt x="5670" y="0"/>
                  <a:pt x="5629" y="0"/>
                </a:cubicBezTo>
                <a:cubicBezTo>
                  <a:pt x="5588" y="0"/>
                  <a:pt x="5554" y="34"/>
                  <a:pt x="5554" y="75"/>
                </a:cubicBezTo>
                <a:lnTo>
                  <a:pt x="5554" y="3017"/>
                </a:lnTo>
                <a:lnTo>
                  <a:pt x="3166" y="3017"/>
                </a:lnTo>
                <a:lnTo>
                  <a:pt x="3166" y="75"/>
                </a:lnTo>
                <a:cubicBezTo>
                  <a:pt x="3166" y="34"/>
                  <a:pt x="3133" y="0"/>
                  <a:pt x="3092" y="0"/>
                </a:cubicBezTo>
                <a:cubicBezTo>
                  <a:pt x="3051" y="0"/>
                  <a:pt x="3018" y="34"/>
                  <a:pt x="3018" y="75"/>
                </a:cubicBezTo>
                <a:lnTo>
                  <a:pt x="3018" y="3017"/>
                </a:lnTo>
                <a:lnTo>
                  <a:pt x="75" y="3017"/>
                </a:lnTo>
                <a:cubicBezTo>
                  <a:pt x="34" y="3017"/>
                  <a:pt x="1" y="3050"/>
                  <a:pt x="1" y="3091"/>
                </a:cubicBezTo>
                <a:cubicBezTo>
                  <a:pt x="1" y="3132"/>
                  <a:pt x="34" y="3165"/>
                  <a:pt x="75" y="3165"/>
                </a:cubicBezTo>
                <a:lnTo>
                  <a:pt x="3018" y="3165"/>
                </a:lnTo>
                <a:lnTo>
                  <a:pt x="3018" y="5554"/>
                </a:lnTo>
                <a:lnTo>
                  <a:pt x="75" y="5554"/>
                </a:lnTo>
                <a:cubicBezTo>
                  <a:pt x="34" y="5554"/>
                  <a:pt x="1" y="5587"/>
                  <a:pt x="1" y="5628"/>
                </a:cubicBezTo>
                <a:cubicBezTo>
                  <a:pt x="1" y="5670"/>
                  <a:pt x="34" y="5703"/>
                  <a:pt x="75" y="5703"/>
                </a:cubicBezTo>
                <a:lnTo>
                  <a:pt x="3018" y="5703"/>
                </a:lnTo>
                <a:lnTo>
                  <a:pt x="3018" y="8092"/>
                </a:lnTo>
                <a:lnTo>
                  <a:pt x="75" y="8092"/>
                </a:lnTo>
                <a:cubicBezTo>
                  <a:pt x="34" y="8092"/>
                  <a:pt x="1" y="8125"/>
                  <a:pt x="1" y="8166"/>
                </a:cubicBezTo>
                <a:cubicBezTo>
                  <a:pt x="1" y="8207"/>
                  <a:pt x="34" y="8240"/>
                  <a:pt x="75" y="8240"/>
                </a:cubicBezTo>
                <a:lnTo>
                  <a:pt x="3018" y="8240"/>
                </a:lnTo>
                <a:lnTo>
                  <a:pt x="3018" y="10629"/>
                </a:lnTo>
                <a:lnTo>
                  <a:pt x="75" y="10629"/>
                </a:lnTo>
                <a:cubicBezTo>
                  <a:pt x="34" y="10629"/>
                  <a:pt x="1" y="10662"/>
                  <a:pt x="1" y="10703"/>
                </a:cubicBezTo>
                <a:cubicBezTo>
                  <a:pt x="1" y="10744"/>
                  <a:pt x="34" y="10777"/>
                  <a:pt x="75" y="10777"/>
                </a:cubicBezTo>
                <a:lnTo>
                  <a:pt x="3018" y="10777"/>
                </a:lnTo>
                <a:lnTo>
                  <a:pt x="3018" y="13166"/>
                </a:lnTo>
                <a:lnTo>
                  <a:pt x="75" y="13166"/>
                </a:lnTo>
                <a:cubicBezTo>
                  <a:pt x="34" y="13166"/>
                  <a:pt x="1" y="13199"/>
                  <a:pt x="1" y="13240"/>
                </a:cubicBezTo>
                <a:cubicBezTo>
                  <a:pt x="1" y="13282"/>
                  <a:pt x="34" y="13316"/>
                  <a:pt x="75" y="13316"/>
                </a:cubicBezTo>
                <a:lnTo>
                  <a:pt x="3018" y="13316"/>
                </a:lnTo>
                <a:lnTo>
                  <a:pt x="3018" y="15704"/>
                </a:lnTo>
                <a:lnTo>
                  <a:pt x="75" y="15704"/>
                </a:lnTo>
                <a:cubicBezTo>
                  <a:pt x="34" y="15704"/>
                  <a:pt x="1" y="15737"/>
                  <a:pt x="1" y="15778"/>
                </a:cubicBezTo>
                <a:cubicBezTo>
                  <a:pt x="1" y="15819"/>
                  <a:pt x="34" y="15853"/>
                  <a:pt x="75" y="15853"/>
                </a:cubicBezTo>
                <a:lnTo>
                  <a:pt x="3018" y="15853"/>
                </a:lnTo>
                <a:lnTo>
                  <a:pt x="3018" y="18242"/>
                </a:lnTo>
                <a:lnTo>
                  <a:pt x="75" y="18242"/>
                </a:lnTo>
                <a:cubicBezTo>
                  <a:pt x="34" y="18242"/>
                  <a:pt x="1" y="18275"/>
                  <a:pt x="1" y="18316"/>
                </a:cubicBezTo>
                <a:cubicBezTo>
                  <a:pt x="1" y="18357"/>
                  <a:pt x="34" y="18389"/>
                  <a:pt x="75" y="18389"/>
                </a:cubicBezTo>
                <a:lnTo>
                  <a:pt x="3018" y="18389"/>
                </a:lnTo>
                <a:lnTo>
                  <a:pt x="3018" y="20778"/>
                </a:lnTo>
                <a:lnTo>
                  <a:pt x="75" y="20778"/>
                </a:lnTo>
                <a:cubicBezTo>
                  <a:pt x="34" y="20778"/>
                  <a:pt x="1" y="20812"/>
                  <a:pt x="1" y="20853"/>
                </a:cubicBezTo>
                <a:cubicBezTo>
                  <a:pt x="1" y="20894"/>
                  <a:pt x="34" y="20928"/>
                  <a:pt x="75" y="20928"/>
                </a:cubicBezTo>
                <a:lnTo>
                  <a:pt x="3018" y="20928"/>
                </a:lnTo>
                <a:lnTo>
                  <a:pt x="3018" y="23316"/>
                </a:lnTo>
                <a:lnTo>
                  <a:pt x="75" y="23316"/>
                </a:lnTo>
                <a:cubicBezTo>
                  <a:pt x="34" y="23316"/>
                  <a:pt x="1" y="23350"/>
                  <a:pt x="1" y="23391"/>
                </a:cubicBezTo>
                <a:cubicBezTo>
                  <a:pt x="1" y="23432"/>
                  <a:pt x="34" y="23465"/>
                  <a:pt x="75" y="23465"/>
                </a:cubicBezTo>
                <a:lnTo>
                  <a:pt x="3018" y="23465"/>
                </a:lnTo>
                <a:lnTo>
                  <a:pt x="3018" y="25854"/>
                </a:lnTo>
                <a:lnTo>
                  <a:pt x="75" y="25854"/>
                </a:lnTo>
                <a:cubicBezTo>
                  <a:pt x="34" y="25854"/>
                  <a:pt x="1" y="25887"/>
                  <a:pt x="1" y="25928"/>
                </a:cubicBezTo>
                <a:cubicBezTo>
                  <a:pt x="1" y="25969"/>
                  <a:pt x="34" y="26002"/>
                  <a:pt x="75" y="26002"/>
                </a:cubicBezTo>
                <a:lnTo>
                  <a:pt x="3018" y="26002"/>
                </a:lnTo>
                <a:lnTo>
                  <a:pt x="3018" y="28391"/>
                </a:lnTo>
                <a:lnTo>
                  <a:pt x="75" y="28391"/>
                </a:lnTo>
                <a:cubicBezTo>
                  <a:pt x="34" y="28391"/>
                  <a:pt x="1" y="28424"/>
                  <a:pt x="1" y="28465"/>
                </a:cubicBezTo>
                <a:cubicBezTo>
                  <a:pt x="1" y="28506"/>
                  <a:pt x="34" y="28540"/>
                  <a:pt x="75" y="28540"/>
                </a:cubicBezTo>
                <a:lnTo>
                  <a:pt x="3018" y="28540"/>
                </a:lnTo>
                <a:lnTo>
                  <a:pt x="3018" y="30928"/>
                </a:lnTo>
                <a:lnTo>
                  <a:pt x="75" y="30928"/>
                </a:lnTo>
                <a:cubicBezTo>
                  <a:pt x="34" y="30928"/>
                  <a:pt x="1" y="30962"/>
                  <a:pt x="1" y="31003"/>
                </a:cubicBezTo>
                <a:cubicBezTo>
                  <a:pt x="1" y="31044"/>
                  <a:pt x="34" y="31077"/>
                  <a:pt x="75" y="31077"/>
                </a:cubicBezTo>
                <a:lnTo>
                  <a:pt x="3018" y="31077"/>
                </a:lnTo>
                <a:lnTo>
                  <a:pt x="3018" y="33466"/>
                </a:lnTo>
                <a:lnTo>
                  <a:pt x="75" y="33466"/>
                </a:lnTo>
                <a:cubicBezTo>
                  <a:pt x="34" y="33466"/>
                  <a:pt x="1" y="33499"/>
                  <a:pt x="1" y="33540"/>
                </a:cubicBezTo>
                <a:cubicBezTo>
                  <a:pt x="1" y="33581"/>
                  <a:pt x="34" y="33614"/>
                  <a:pt x="75" y="33614"/>
                </a:cubicBezTo>
                <a:lnTo>
                  <a:pt x="3018" y="33614"/>
                </a:lnTo>
                <a:lnTo>
                  <a:pt x="3018" y="36003"/>
                </a:lnTo>
                <a:lnTo>
                  <a:pt x="75" y="36003"/>
                </a:lnTo>
                <a:cubicBezTo>
                  <a:pt x="34" y="36003"/>
                  <a:pt x="1" y="36037"/>
                  <a:pt x="1" y="36078"/>
                </a:cubicBezTo>
                <a:cubicBezTo>
                  <a:pt x="1" y="36119"/>
                  <a:pt x="34" y="36152"/>
                  <a:pt x="75" y="36152"/>
                </a:cubicBezTo>
                <a:lnTo>
                  <a:pt x="3018" y="36152"/>
                </a:lnTo>
                <a:lnTo>
                  <a:pt x="3018" y="38540"/>
                </a:lnTo>
                <a:lnTo>
                  <a:pt x="75" y="38540"/>
                </a:lnTo>
                <a:cubicBezTo>
                  <a:pt x="34" y="38540"/>
                  <a:pt x="1" y="38574"/>
                  <a:pt x="1" y="38615"/>
                </a:cubicBezTo>
                <a:cubicBezTo>
                  <a:pt x="1" y="38656"/>
                  <a:pt x="34" y="38690"/>
                  <a:pt x="75" y="38690"/>
                </a:cubicBezTo>
                <a:lnTo>
                  <a:pt x="3018" y="38690"/>
                </a:lnTo>
                <a:lnTo>
                  <a:pt x="3018" y="41079"/>
                </a:lnTo>
                <a:lnTo>
                  <a:pt x="75" y="41079"/>
                </a:lnTo>
                <a:cubicBezTo>
                  <a:pt x="34" y="41079"/>
                  <a:pt x="1" y="41111"/>
                  <a:pt x="1" y="41152"/>
                </a:cubicBezTo>
                <a:cubicBezTo>
                  <a:pt x="1" y="41193"/>
                  <a:pt x="34" y="41226"/>
                  <a:pt x="75" y="41226"/>
                </a:cubicBezTo>
                <a:lnTo>
                  <a:pt x="3018" y="41226"/>
                </a:lnTo>
                <a:lnTo>
                  <a:pt x="3018" y="43616"/>
                </a:lnTo>
                <a:lnTo>
                  <a:pt x="75" y="43616"/>
                </a:lnTo>
                <a:cubicBezTo>
                  <a:pt x="34" y="43616"/>
                  <a:pt x="1" y="43649"/>
                  <a:pt x="1" y="43690"/>
                </a:cubicBezTo>
                <a:cubicBezTo>
                  <a:pt x="1" y="43731"/>
                  <a:pt x="34" y="43764"/>
                  <a:pt x="75" y="43764"/>
                </a:cubicBezTo>
                <a:lnTo>
                  <a:pt x="3018" y="43764"/>
                </a:lnTo>
                <a:lnTo>
                  <a:pt x="3018" y="46152"/>
                </a:lnTo>
                <a:lnTo>
                  <a:pt x="75" y="46152"/>
                </a:lnTo>
                <a:cubicBezTo>
                  <a:pt x="34" y="46152"/>
                  <a:pt x="1" y="46187"/>
                  <a:pt x="1" y="46228"/>
                </a:cubicBezTo>
                <a:cubicBezTo>
                  <a:pt x="1" y="46269"/>
                  <a:pt x="34" y="46302"/>
                  <a:pt x="75" y="46302"/>
                </a:cubicBezTo>
                <a:lnTo>
                  <a:pt x="3018" y="46302"/>
                </a:lnTo>
                <a:lnTo>
                  <a:pt x="3018" y="48691"/>
                </a:lnTo>
                <a:lnTo>
                  <a:pt x="75" y="48691"/>
                </a:lnTo>
                <a:cubicBezTo>
                  <a:pt x="34" y="48691"/>
                  <a:pt x="1" y="48724"/>
                  <a:pt x="1" y="48764"/>
                </a:cubicBezTo>
                <a:cubicBezTo>
                  <a:pt x="1" y="48805"/>
                  <a:pt x="34" y="48839"/>
                  <a:pt x="75" y="48839"/>
                </a:cubicBezTo>
                <a:lnTo>
                  <a:pt x="3018" y="48839"/>
                </a:lnTo>
                <a:lnTo>
                  <a:pt x="3018" y="51228"/>
                </a:lnTo>
                <a:lnTo>
                  <a:pt x="75" y="51228"/>
                </a:lnTo>
                <a:cubicBezTo>
                  <a:pt x="34" y="51228"/>
                  <a:pt x="1" y="51261"/>
                  <a:pt x="1" y="51302"/>
                </a:cubicBezTo>
                <a:cubicBezTo>
                  <a:pt x="1" y="51343"/>
                  <a:pt x="34" y="51376"/>
                  <a:pt x="75" y="51376"/>
                </a:cubicBezTo>
                <a:lnTo>
                  <a:pt x="3018" y="51376"/>
                </a:lnTo>
                <a:lnTo>
                  <a:pt x="3018" y="53765"/>
                </a:lnTo>
                <a:lnTo>
                  <a:pt x="75" y="53765"/>
                </a:lnTo>
                <a:cubicBezTo>
                  <a:pt x="34" y="53765"/>
                  <a:pt x="1" y="53799"/>
                  <a:pt x="1" y="53840"/>
                </a:cubicBezTo>
                <a:cubicBezTo>
                  <a:pt x="1" y="53881"/>
                  <a:pt x="34" y="53914"/>
                  <a:pt x="75" y="53914"/>
                </a:cubicBezTo>
                <a:lnTo>
                  <a:pt x="3018" y="53914"/>
                </a:lnTo>
                <a:lnTo>
                  <a:pt x="3018" y="56303"/>
                </a:lnTo>
                <a:lnTo>
                  <a:pt x="75" y="56303"/>
                </a:lnTo>
                <a:cubicBezTo>
                  <a:pt x="34" y="56303"/>
                  <a:pt x="1" y="56336"/>
                  <a:pt x="1" y="56377"/>
                </a:cubicBezTo>
                <a:cubicBezTo>
                  <a:pt x="1" y="56418"/>
                  <a:pt x="34" y="56451"/>
                  <a:pt x="75" y="56451"/>
                </a:cubicBezTo>
                <a:lnTo>
                  <a:pt x="3018" y="56451"/>
                </a:lnTo>
                <a:lnTo>
                  <a:pt x="3018" y="58840"/>
                </a:lnTo>
                <a:lnTo>
                  <a:pt x="75" y="58840"/>
                </a:lnTo>
                <a:cubicBezTo>
                  <a:pt x="34" y="58840"/>
                  <a:pt x="1" y="58873"/>
                  <a:pt x="1" y="58914"/>
                </a:cubicBezTo>
                <a:cubicBezTo>
                  <a:pt x="1" y="58955"/>
                  <a:pt x="34" y="58988"/>
                  <a:pt x="75" y="58988"/>
                </a:cubicBezTo>
                <a:lnTo>
                  <a:pt x="3018" y="58988"/>
                </a:lnTo>
                <a:lnTo>
                  <a:pt x="3018" y="61558"/>
                </a:lnTo>
                <a:lnTo>
                  <a:pt x="3166" y="61558"/>
                </a:lnTo>
                <a:lnTo>
                  <a:pt x="3166" y="58988"/>
                </a:lnTo>
                <a:lnTo>
                  <a:pt x="5554" y="58988"/>
                </a:lnTo>
                <a:lnTo>
                  <a:pt x="5554" y="61558"/>
                </a:lnTo>
                <a:lnTo>
                  <a:pt x="5703" y="61558"/>
                </a:lnTo>
                <a:lnTo>
                  <a:pt x="5703" y="58988"/>
                </a:lnTo>
                <a:lnTo>
                  <a:pt x="8092" y="58988"/>
                </a:lnTo>
                <a:lnTo>
                  <a:pt x="8092" y="61558"/>
                </a:lnTo>
                <a:lnTo>
                  <a:pt x="8241" y="61558"/>
                </a:lnTo>
                <a:lnTo>
                  <a:pt x="8241" y="58988"/>
                </a:lnTo>
                <a:lnTo>
                  <a:pt x="10630" y="58988"/>
                </a:lnTo>
                <a:lnTo>
                  <a:pt x="10630" y="61558"/>
                </a:lnTo>
                <a:lnTo>
                  <a:pt x="10778" y="61558"/>
                </a:lnTo>
                <a:lnTo>
                  <a:pt x="10778" y="58988"/>
                </a:lnTo>
                <a:lnTo>
                  <a:pt x="13167" y="58988"/>
                </a:lnTo>
                <a:lnTo>
                  <a:pt x="13167" y="61558"/>
                </a:lnTo>
                <a:lnTo>
                  <a:pt x="13315" y="61558"/>
                </a:lnTo>
                <a:lnTo>
                  <a:pt x="13315" y="58988"/>
                </a:lnTo>
                <a:lnTo>
                  <a:pt x="15704" y="58988"/>
                </a:lnTo>
                <a:lnTo>
                  <a:pt x="15704" y="61558"/>
                </a:lnTo>
                <a:lnTo>
                  <a:pt x="15853" y="61558"/>
                </a:lnTo>
                <a:lnTo>
                  <a:pt x="15853" y="58988"/>
                </a:lnTo>
                <a:lnTo>
                  <a:pt x="18242" y="58988"/>
                </a:lnTo>
                <a:lnTo>
                  <a:pt x="18242" y="61558"/>
                </a:lnTo>
                <a:lnTo>
                  <a:pt x="18390" y="61558"/>
                </a:lnTo>
                <a:lnTo>
                  <a:pt x="18390" y="58988"/>
                </a:lnTo>
                <a:lnTo>
                  <a:pt x="20779" y="58988"/>
                </a:lnTo>
                <a:lnTo>
                  <a:pt x="20779" y="61558"/>
                </a:lnTo>
                <a:lnTo>
                  <a:pt x="20928" y="61558"/>
                </a:lnTo>
                <a:lnTo>
                  <a:pt x="20928" y="58988"/>
                </a:lnTo>
                <a:lnTo>
                  <a:pt x="23316" y="58988"/>
                </a:lnTo>
                <a:lnTo>
                  <a:pt x="23316" y="61558"/>
                </a:lnTo>
                <a:lnTo>
                  <a:pt x="23465" y="61558"/>
                </a:lnTo>
                <a:lnTo>
                  <a:pt x="23465" y="58988"/>
                </a:lnTo>
                <a:lnTo>
                  <a:pt x="25854" y="58988"/>
                </a:lnTo>
                <a:lnTo>
                  <a:pt x="25854" y="61558"/>
                </a:lnTo>
                <a:lnTo>
                  <a:pt x="26002" y="61558"/>
                </a:lnTo>
                <a:lnTo>
                  <a:pt x="26002" y="58988"/>
                </a:lnTo>
                <a:lnTo>
                  <a:pt x="28391" y="58988"/>
                </a:lnTo>
                <a:lnTo>
                  <a:pt x="28391" y="61558"/>
                </a:lnTo>
                <a:lnTo>
                  <a:pt x="28540" y="61558"/>
                </a:lnTo>
                <a:lnTo>
                  <a:pt x="28540" y="58988"/>
                </a:lnTo>
                <a:lnTo>
                  <a:pt x="30928" y="58988"/>
                </a:lnTo>
                <a:lnTo>
                  <a:pt x="30928" y="61558"/>
                </a:lnTo>
                <a:lnTo>
                  <a:pt x="31077" y="61558"/>
                </a:lnTo>
                <a:lnTo>
                  <a:pt x="31077" y="58988"/>
                </a:lnTo>
                <a:lnTo>
                  <a:pt x="33466" y="58988"/>
                </a:lnTo>
                <a:lnTo>
                  <a:pt x="33466" y="61558"/>
                </a:lnTo>
                <a:lnTo>
                  <a:pt x="33615" y="61558"/>
                </a:lnTo>
                <a:lnTo>
                  <a:pt x="33615" y="58988"/>
                </a:lnTo>
                <a:lnTo>
                  <a:pt x="36004" y="58988"/>
                </a:lnTo>
                <a:lnTo>
                  <a:pt x="36004" y="61558"/>
                </a:lnTo>
                <a:lnTo>
                  <a:pt x="36152" y="61558"/>
                </a:lnTo>
                <a:lnTo>
                  <a:pt x="36152" y="58988"/>
                </a:lnTo>
                <a:lnTo>
                  <a:pt x="38541" y="58988"/>
                </a:lnTo>
                <a:lnTo>
                  <a:pt x="38541" y="61558"/>
                </a:lnTo>
                <a:lnTo>
                  <a:pt x="38689" y="61558"/>
                </a:lnTo>
                <a:lnTo>
                  <a:pt x="38689" y="58988"/>
                </a:lnTo>
                <a:lnTo>
                  <a:pt x="41078" y="58988"/>
                </a:lnTo>
                <a:lnTo>
                  <a:pt x="41078" y="61558"/>
                </a:lnTo>
                <a:lnTo>
                  <a:pt x="41227" y="61558"/>
                </a:lnTo>
                <a:lnTo>
                  <a:pt x="41227" y="58988"/>
                </a:lnTo>
                <a:lnTo>
                  <a:pt x="43616" y="58988"/>
                </a:lnTo>
                <a:lnTo>
                  <a:pt x="43616" y="61558"/>
                </a:lnTo>
                <a:lnTo>
                  <a:pt x="43764" y="61558"/>
                </a:lnTo>
                <a:lnTo>
                  <a:pt x="43764" y="58988"/>
                </a:lnTo>
                <a:lnTo>
                  <a:pt x="46153" y="58988"/>
                </a:lnTo>
                <a:lnTo>
                  <a:pt x="46153" y="61558"/>
                </a:lnTo>
                <a:lnTo>
                  <a:pt x="46302" y="61558"/>
                </a:lnTo>
                <a:lnTo>
                  <a:pt x="46302" y="58988"/>
                </a:lnTo>
                <a:lnTo>
                  <a:pt x="48691" y="58988"/>
                </a:lnTo>
                <a:lnTo>
                  <a:pt x="48691" y="61558"/>
                </a:lnTo>
                <a:lnTo>
                  <a:pt x="48839" y="61558"/>
                </a:lnTo>
                <a:lnTo>
                  <a:pt x="48839" y="58988"/>
                </a:lnTo>
                <a:lnTo>
                  <a:pt x="51228" y="58988"/>
                </a:lnTo>
                <a:lnTo>
                  <a:pt x="51228" y="61558"/>
                </a:lnTo>
                <a:lnTo>
                  <a:pt x="51376" y="61558"/>
                </a:lnTo>
                <a:lnTo>
                  <a:pt x="51376" y="58988"/>
                </a:lnTo>
                <a:lnTo>
                  <a:pt x="53766" y="58988"/>
                </a:lnTo>
                <a:lnTo>
                  <a:pt x="53766" y="61558"/>
                </a:lnTo>
                <a:lnTo>
                  <a:pt x="53914" y="61558"/>
                </a:lnTo>
                <a:lnTo>
                  <a:pt x="53914" y="58988"/>
                </a:lnTo>
                <a:lnTo>
                  <a:pt x="56303" y="58988"/>
                </a:lnTo>
                <a:lnTo>
                  <a:pt x="56303" y="61558"/>
                </a:lnTo>
                <a:lnTo>
                  <a:pt x="56452" y="61558"/>
                </a:lnTo>
                <a:lnTo>
                  <a:pt x="56452" y="58988"/>
                </a:lnTo>
                <a:lnTo>
                  <a:pt x="58840" y="58988"/>
                </a:lnTo>
                <a:lnTo>
                  <a:pt x="58840" y="61558"/>
                </a:lnTo>
                <a:lnTo>
                  <a:pt x="58989" y="61558"/>
                </a:lnTo>
                <a:lnTo>
                  <a:pt x="58989" y="58988"/>
                </a:lnTo>
                <a:lnTo>
                  <a:pt x="61378" y="58988"/>
                </a:lnTo>
                <a:lnTo>
                  <a:pt x="61378" y="61558"/>
                </a:lnTo>
                <a:lnTo>
                  <a:pt x="61526" y="61558"/>
                </a:lnTo>
                <a:lnTo>
                  <a:pt x="61526" y="58988"/>
                </a:lnTo>
                <a:lnTo>
                  <a:pt x="63915" y="58988"/>
                </a:lnTo>
                <a:lnTo>
                  <a:pt x="63915" y="61558"/>
                </a:lnTo>
                <a:lnTo>
                  <a:pt x="64064" y="61558"/>
                </a:lnTo>
                <a:lnTo>
                  <a:pt x="64064" y="58988"/>
                </a:lnTo>
                <a:lnTo>
                  <a:pt x="66452" y="58988"/>
                </a:lnTo>
                <a:lnTo>
                  <a:pt x="66452" y="61558"/>
                </a:lnTo>
                <a:lnTo>
                  <a:pt x="66601" y="61558"/>
                </a:lnTo>
                <a:lnTo>
                  <a:pt x="66601" y="58988"/>
                </a:lnTo>
                <a:lnTo>
                  <a:pt x="68990" y="58988"/>
                </a:lnTo>
                <a:lnTo>
                  <a:pt x="68990" y="61558"/>
                </a:lnTo>
                <a:lnTo>
                  <a:pt x="69139" y="61558"/>
                </a:lnTo>
                <a:lnTo>
                  <a:pt x="69139" y="58988"/>
                </a:lnTo>
                <a:lnTo>
                  <a:pt x="71527" y="58988"/>
                </a:lnTo>
                <a:lnTo>
                  <a:pt x="71527" y="61558"/>
                </a:lnTo>
                <a:lnTo>
                  <a:pt x="71676" y="61558"/>
                </a:lnTo>
                <a:lnTo>
                  <a:pt x="71676" y="58988"/>
                </a:lnTo>
                <a:lnTo>
                  <a:pt x="74065" y="58988"/>
                </a:lnTo>
                <a:lnTo>
                  <a:pt x="74065" y="61558"/>
                </a:lnTo>
                <a:lnTo>
                  <a:pt x="74214" y="61558"/>
                </a:lnTo>
                <a:lnTo>
                  <a:pt x="74214" y="58988"/>
                </a:lnTo>
                <a:lnTo>
                  <a:pt x="76603" y="58988"/>
                </a:lnTo>
                <a:lnTo>
                  <a:pt x="76603" y="61558"/>
                </a:lnTo>
                <a:lnTo>
                  <a:pt x="76751" y="61558"/>
                </a:lnTo>
                <a:lnTo>
                  <a:pt x="76751" y="58988"/>
                </a:lnTo>
                <a:lnTo>
                  <a:pt x="79139" y="58988"/>
                </a:lnTo>
                <a:lnTo>
                  <a:pt x="79139" y="61558"/>
                </a:lnTo>
                <a:lnTo>
                  <a:pt x="79288" y="61558"/>
                </a:lnTo>
                <a:lnTo>
                  <a:pt x="79288" y="58988"/>
                </a:lnTo>
                <a:lnTo>
                  <a:pt x="81677" y="58988"/>
                </a:lnTo>
                <a:lnTo>
                  <a:pt x="81677" y="61558"/>
                </a:lnTo>
                <a:lnTo>
                  <a:pt x="81826" y="61558"/>
                </a:lnTo>
                <a:lnTo>
                  <a:pt x="81826" y="58988"/>
                </a:lnTo>
                <a:lnTo>
                  <a:pt x="84215" y="58988"/>
                </a:lnTo>
                <a:lnTo>
                  <a:pt x="84215" y="61558"/>
                </a:lnTo>
                <a:lnTo>
                  <a:pt x="84363" y="61558"/>
                </a:lnTo>
                <a:lnTo>
                  <a:pt x="84363" y="58988"/>
                </a:lnTo>
                <a:lnTo>
                  <a:pt x="86752" y="58988"/>
                </a:lnTo>
                <a:lnTo>
                  <a:pt x="86752" y="61558"/>
                </a:lnTo>
                <a:lnTo>
                  <a:pt x="86900" y="61558"/>
                </a:lnTo>
                <a:lnTo>
                  <a:pt x="86900" y="58988"/>
                </a:lnTo>
                <a:lnTo>
                  <a:pt x="89289" y="58988"/>
                </a:lnTo>
                <a:lnTo>
                  <a:pt x="89289" y="61558"/>
                </a:lnTo>
                <a:lnTo>
                  <a:pt x="89438" y="61558"/>
                </a:lnTo>
                <a:lnTo>
                  <a:pt x="89438" y="58988"/>
                </a:lnTo>
                <a:lnTo>
                  <a:pt x="91826" y="58988"/>
                </a:lnTo>
                <a:lnTo>
                  <a:pt x="91826" y="61558"/>
                </a:lnTo>
                <a:lnTo>
                  <a:pt x="91975" y="61558"/>
                </a:lnTo>
                <a:lnTo>
                  <a:pt x="91975" y="58988"/>
                </a:lnTo>
                <a:lnTo>
                  <a:pt x="94364" y="58988"/>
                </a:lnTo>
                <a:lnTo>
                  <a:pt x="94364" y="61558"/>
                </a:lnTo>
                <a:lnTo>
                  <a:pt x="94513" y="61558"/>
                </a:lnTo>
                <a:lnTo>
                  <a:pt x="94513" y="58988"/>
                </a:lnTo>
                <a:lnTo>
                  <a:pt x="96901" y="58988"/>
                </a:lnTo>
                <a:lnTo>
                  <a:pt x="96901" y="61558"/>
                </a:lnTo>
                <a:lnTo>
                  <a:pt x="97050" y="61558"/>
                </a:lnTo>
                <a:lnTo>
                  <a:pt x="97050" y="58988"/>
                </a:lnTo>
                <a:lnTo>
                  <a:pt x="99439" y="58988"/>
                </a:lnTo>
                <a:lnTo>
                  <a:pt x="99439" y="61558"/>
                </a:lnTo>
                <a:lnTo>
                  <a:pt x="99588" y="61558"/>
                </a:lnTo>
                <a:lnTo>
                  <a:pt x="99588" y="58988"/>
                </a:lnTo>
                <a:lnTo>
                  <a:pt x="101977" y="58988"/>
                </a:lnTo>
                <a:lnTo>
                  <a:pt x="101977" y="61558"/>
                </a:lnTo>
                <a:lnTo>
                  <a:pt x="102125" y="61558"/>
                </a:lnTo>
                <a:lnTo>
                  <a:pt x="102125" y="58988"/>
                </a:lnTo>
                <a:lnTo>
                  <a:pt x="104514" y="58988"/>
                </a:lnTo>
                <a:lnTo>
                  <a:pt x="104514" y="61558"/>
                </a:lnTo>
                <a:lnTo>
                  <a:pt x="104662" y="61558"/>
                </a:lnTo>
                <a:lnTo>
                  <a:pt x="104662" y="58988"/>
                </a:lnTo>
                <a:lnTo>
                  <a:pt x="107051" y="58988"/>
                </a:lnTo>
                <a:lnTo>
                  <a:pt x="107051" y="61558"/>
                </a:lnTo>
                <a:lnTo>
                  <a:pt x="107200" y="61558"/>
                </a:lnTo>
                <a:lnTo>
                  <a:pt x="107200" y="58988"/>
                </a:lnTo>
                <a:lnTo>
                  <a:pt x="109437" y="58988"/>
                </a:lnTo>
                <a:lnTo>
                  <a:pt x="109437" y="58840"/>
                </a:lnTo>
                <a:lnTo>
                  <a:pt x="107200" y="58840"/>
                </a:lnTo>
                <a:lnTo>
                  <a:pt x="107200" y="56451"/>
                </a:lnTo>
                <a:lnTo>
                  <a:pt x="109437" y="56451"/>
                </a:lnTo>
                <a:lnTo>
                  <a:pt x="109437" y="56303"/>
                </a:lnTo>
                <a:lnTo>
                  <a:pt x="107200" y="56303"/>
                </a:lnTo>
                <a:lnTo>
                  <a:pt x="107200" y="53914"/>
                </a:lnTo>
                <a:lnTo>
                  <a:pt x="109437" y="53914"/>
                </a:lnTo>
                <a:lnTo>
                  <a:pt x="109437" y="53765"/>
                </a:lnTo>
                <a:lnTo>
                  <a:pt x="107200" y="53765"/>
                </a:lnTo>
                <a:lnTo>
                  <a:pt x="107200" y="51376"/>
                </a:lnTo>
                <a:lnTo>
                  <a:pt x="109437" y="51376"/>
                </a:lnTo>
                <a:lnTo>
                  <a:pt x="109437" y="51228"/>
                </a:lnTo>
                <a:lnTo>
                  <a:pt x="107200" y="51228"/>
                </a:lnTo>
                <a:lnTo>
                  <a:pt x="107200" y="48839"/>
                </a:lnTo>
                <a:lnTo>
                  <a:pt x="109437" y="48839"/>
                </a:lnTo>
                <a:lnTo>
                  <a:pt x="109437" y="48691"/>
                </a:lnTo>
                <a:lnTo>
                  <a:pt x="107200" y="48691"/>
                </a:lnTo>
                <a:lnTo>
                  <a:pt x="107200" y="46302"/>
                </a:lnTo>
                <a:lnTo>
                  <a:pt x="109437" y="46302"/>
                </a:lnTo>
                <a:lnTo>
                  <a:pt x="109437" y="46152"/>
                </a:lnTo>
                <a:lnTo>
                  <a:pt x="107200" y="46152"/>
                </a:lnTo>
                <a:lnTo>
                  <a:pt x="107200" y="43764"/>
                </a:lnTo>
                <a:lnTo>
                  <a:pt x="109437" y="43764"/>
                </a:lnTo>
                <a:lnTo>
                  <a:pt x="109437" y="43616"/>
                </a:lnTo>
                <a:lnTo>
                  <a:pt x="107200" y="43616"/>
                </a:lnTo>
                <a:lnTo>
                  <a:pt x="107200" y="41226"/>
                </a:lnTo>
                <a:lnTo>
                  <a:pt x="109437" y="41226"/>
                </a:lnTo>
                <a:lnTo>
                  <a:pt x="109437" y="41079"/>
                </a:lnTo>
                <a:lnTo>
                  <a:pt x="107200" y="41079"/>
                </a:lnTo>
                <a:lnTo>
                  <a:pt x="107200" y="38690"/>
                </a:lnTo>
                <a:lnTo>
                  <a:pt x="109437" y="38690"/>
                </a:lnTo>
                <a:lnTo>
                  <a:pt x="109437" y="38540"/>
                </a:lnTo>
                <a:lnTo>
                  <a:pt x="107200" y="38540"/>
                </a:lnTo>
                <a:lnTo>
                  <a:pt x="107200" y="36152"/>
                </a:lnTo>
                <a:lnTo>
                  <a:pt x="109437" y="36152"/>
                </a:lnTo>
                <a:lnTo>
                  <a:pt x="109437" y="36003"/>
                </a:lnTo>
                <a:lnTo>
                  <a:pt x="107200" y="36003"/>
                </a:lnTo>
                <a:lnTo>
                  <a:pt x="107200" y="33614"/>
                </a:lnTo>
                <a:lnTo>
                  <a:pt x="109437" y="33614"/>
                </a:lnTo>
                <a:lnTo>
                  <a:pt x="109437" y="33466"/>
                </a:lnTo>
                <a:lnTo>
                  <a:pt x="107200" y="33466"/>
                </a:lnTo>
                <a:lnTo>
                  <a:pt x="107200" y="31077"/>
                </a:lnTo>
                <a:lnTo>
                  <a:pt x="109437" y="31077"/>
                </a:lnTo>
                <a:lnTo>
                  <a:pt x="109437" y="30928"/>
                </a:lnTo>
                <a:lnTo>
                  <a:pt x="107200" y="30928"/>
                </a:lnTo>
                <a:lnTo>
                  <a:pt x="107200" y="28540"/>
                </a:lnTo>
                <a:lnTo>
                  <a:pt x="109437" y="28540"/>
                </a:lnTo>
                <a:lnTo>
                  <a:pt x="109437" y="28391"/>
                </a:lnTo>
                <a:lnTo>
                  <a:pt x="107200" y="28391"/>
                </a:lnTo>
                <a:lnTo>
                  <a:pt x="107200" y="26002"/>
                </a:lnTo>
                <a:lnTo>
                  <a:pt x="109437" y="26002"/>
                </a:lnTo>
                <a:lnTo>
                  <a:pt x="109437" y="25854"/>
                </a:lnTo>
                <a:lnTo>
                  <a:pt x="107200" y="25854"/>
                </a:lnTo>
                <a:lnTo>
                  <a:pt x="107200" y="23465"/>
                </a:lnTo>
                <a:lnTo>
                  <a:pt x="109437" y="23465"/>
                </a:lnTo>
                <a:lnTo>
                  <a:pt x="109437" y="23316"/>
                </a:lnTo>
                <a:lnTo>
                  <a:pt x="107200" y="23316"/>
                </a:lnTo>
                <a:lnTo>
                  <a:pt x="107200" y="20928"/>
                </a:lnTo>
                <a:lnTo>
                  <a:pt x="109437" y="20928"/>
                </a:lnTo>
                <a:lnTo>
                  <a:pt x="109437" y="20778"/>
                </a:lnTo>
                <a:lnTo>
                  <a:pt x="107200" y="20778"/>
                </a:lnTo>
                <a:lnTo>
                  <a:pt x="107200" y="18389"/>
                </a:lnTo>
                <a:lnTo>
                  <a:pt x="109437" y="18389"/>
                </a:lnTo>
                <a:lnTo>
                  <a:pt x="109437" y="18242"/>
                </a:lnTo>
                <a:lnTo>
                  <a:pt x="107200" y="18242"/>
                </a:lnTo>
                <a:lnTo>
                  <a:pt x="107200" y="15853"/>
                </a:lnTo>
                <a:lnTo>
                  <a:pt x="109437" y="15853"/>
                </a:lnTo>
                <a:lnTo>
                  <a:pt x="109437" y="15704"/>
                </a:lnTo>
                <a:lnTo>
                  <a:pt x="107200" y="15704"/>
                </a:lnTo>
                <a:lnTo>
                  <a:pt x="107200" y="13316"/>
                </a:lnTo>
                <a:lnTo>
                  <a:pt x="109437" y="13316"/>
                </a:lnTo>
                <a:lnTo>
                  <a:pt x="109437" y="13166"/>
                </a:lnTo>
                <a:lnTo>
                  <a:pt x="107200" y="13166"/>
                </a:lnTo>
                <a:lnTo>
                  <a:pt x="107200" y="10777"/>
                </a:lnTo>
                <a:lnTo>
                  <a:pt x="109437" y="10777"/>
                </a:lnTo>
                <a:lnTo>
                  <a:pt x="109437" y="10629"/>
                </a:lnTo>
                <a:lnTo>
                  <a:pt x="107200" y="10629"/>
                </a:lnTo>
                <a:lnTo>
                  <a:pt x="107200" y="8240"/>
                </a:lnTo>
                <a:lnTo>
                  <a:pt x="109437" y="8240"/>
                </a:lnTo>
                <a:lnTo>
                  <a:pt x="109437" y="8092"/>
                </a:lnTo>
                <a:lnTo>
                  <a:pt x="107200" y="8092"/>
                </a:lnTo>
                <a:lnTo>
                  <a:pt x="107200" y="5703"/>
                </a:lnTo>
                <a:lnTo>
                  <a:pt x="109437" y="5703"/>
                </a:lnTo>
                <a:lnTo>
                  <a:pt x="109437" y="5554"/>
                </a:lnTo>
                <a:lnTo>
                  <a:pt x="107200" y="5554"/>
                </a:lnTo>
                <a:lnTo>
                  <a:pt x="107200" y="3165"/>
                </a:lnTo>
                <a:close/>
              </a:path>
            </a:pathLst>
          </a:custGeom>
          <a:solidFill>
            <a:srgbClr val="FFFFFF">
              <a:alpha val="6651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387" name="Google Shape;387;p36"/>
          <p:cNvGrpSpPr/>
          <p:nvPr/>
        </p:nvGrpSpPr>
        <p:grpSpPr>
          <a:xfrm>
            <a:off x="8293605" y="4116767"/>
            <a:ext cx="194923" cy="194923"/>
            <a:chOff x="3414512" y="2592150"/>
            <a:chExt cx="58460" cy="58460"/>
          </a:xfrm>
        </p:grpSpPr>
        <p:sp>
          <p:nvSpPr>
            <p:cNvPr id="388" name="Google Shape;388;p36"/>
            <p:cNvSpPr/>
            <p:nvPr/>
          </p:nvSpPr>
          <p:spPr>
            <a:xfrm>
              <a:off x="3438075" y="2592150"/>
              <a:ext cx="11334" cy="25046"/>
            </a:xfrm>
            <a:custGeom>
              <a:rect b="b" l="l" r="r" t="t"/>
              <a:pathLst>
                <a:path extrusionOk="0" h="811" w="367">
                  <a:moveTo>
                    <a:pt x="0" y="184"/>
                  </a:moveTo>
                  <a:cubicBezTo>
                    <a:pt x="0" y="83"/>
                    <a:pt x="82" y="1"/>
                    <a:pt x="183" y="1"/>
                  </a:cubicBezTo>
                  <a:cubicBezTo>
                    <a:pt x="284" y="1"/>
                    <a:pt x="366" y="83"/>
                    <a:pt x="366" y="184"/>
                  </a:cubicBezTo>
                  <a:lnTo>
                    <a:pt x="366" y="628"/>
                  </a:lnTo>
                  <a:cubicBezTo>
                    <a:pt x="366" y="729"/>
                    <a:pt x="284" y="811"/>
                    <a:pt x="183" y="811"/>
                  </a:cubicBezTo>
                  <a:cubicBezTo>
                    <a:pt x="82" y="811"/>
                    <a:pt x="0" y="729"/>
                    <a:pt x="0" y="628"/>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9" name="Google Shape;389;p36"/>
            <p:cNvSpPr/>
            <p:nvPr/>
          </p:nvSpPr>
          <p:spPr>
            <a:xfrm>
              <a:off x="3438075" y="2625564"/>
              <a:ext cx="11334" cy="25046"/>
            </a:xfrm>
            <a:custGeom>
              <a:rect b="b" l="l" r="r" t="t"/>
              <a:pathLst>
                <a:path extrusionOk="0" h="811" w="367">
                  <a:moveTo>
                    <a:pt x="0" y="184"/>
                  </a:moveTo>
                  <a:cubicBezTo>
                    <a:pt x="0" y="83"/>
                    <a:pt x="82" y="1"/>
                    <a:pt x="183" y="1"/>
                  </a:cubicBezTo>
                  <a:cubicBezTo>
                    <a:pt x="284" y="1"/>
                    <a:pt x="366" y="83"/>
                    <a:pt x="366" y="184"/>
                  </a:cubicBezTo>
                  <a:lnTo>
                    <a:pt x="366" y="627"/>
                  </a:lnTo>
                  <a:cubicBezTo>
                    <a:pt x="366" y="729"/>
                    <a:pt x="284" y="811"/>
                    <a:pt x="183" y="811"/>
                  </a:cubicBezTo>
                  <a:cubicBezTo>
                    <a:pt x="82" y="811"/>
                    <a:pt x="0" y="729"/>
                    <a:pt x="0" y="627"/>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0" name="Google Shape;390;p36"/>
            <p:cNvSpPr/>
            <p:nvPr/>
          </p:nvSpPr>
          <p:spPr>
            <a:xfrm>
              <a:off x="3447895" y="2615713"/>
              <a:ext cx="25077" cy="11334"/>
            </a:xfrm>
            <a:custGeom>
              <a:rect b="b" l="l" r="r" t="t"/>
              <a:pathLst>
                <a:path extrusionOk="0" h="367" w="812">
                  <a:moveTo>
                    <a:pt x="628" y="1"/>
                  </a:moveTo>
                  <a:cubicBezTo>
                    <a:pt x="729" y="1"/>
                    <a:pt x="811" y="83"/>
                    <a:pt x="811" y="184"/>
                  </a:cubicBezTo>
                  <a:cubicBezTo>
                    <a:pt x="811" y="285"/>
                    <a:pt x="729" y="367"/>
                    <a:pt x="628" y="367"/>
                  </a:cubicBezTo>
                  <a:lnTo>
                    <a:pt x="184" y="367"/>
                  </a:lnTo>
                  <a:cubicBezTo>
                    <a:pt x="83" y="367"/>
                    <a:pt x="1" y="285"/>
                    <a:pt x="1" y="184"/>
                  </a:cubicBezTo>
                  <a:cubicBezTo>
                    <a:pt x="1" y="83"/>
                    <a:pt x="83" y="1"/>
                    <a:pt x="184"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1" name="Google Shape;391;p36"/>
            <p:cNvSpPr/>
            <p:nvPr/>
          </p:nvSpPr>
          <p:spPr>
            <a:xfrm>
              <a:off x="3414512" y="2615713"/>
              <a:ext cx="25046" cy="11334"/>
            </a:xfrm>
            <a:custGeom>
              <a:rect b="b" l="l" r="r" t="t"/>
              <a:pathLst>
                <a:path extrusionOk="0" h="367" w="811">
                  <a:moveTo>
                    <a:pt x="627" y="1"/>
                  </a:moveTo>
                  <a:cubicBezTo>
                    <a:pt x="728" y="1"/>
                    <a:pt x="810" y="83"/>
                    <a:pt x="810" y="184"/>
                  </a:cubicBezTo>
                  <a:cubicBezTo>
                    <a:pt x="810" y="285"/>
                    <a:pt x="728" y="367"/>
                    <a:pt x="627" y="367"/>
                  </a:cubicBezTo>
                  <a:lnTo>
                    <a:pt x="183" y="367"/>
                  </a:lnTo>
                  <a:cubicBezTo>
                    <a:pt x="82" y="367"/>
                    <a:pt x="0" y="285"/>
                    <a:pt x="0" y="184"/>
                  </a:cubicBezTo>
                  <a:cubicBezTo>
                    <a:pt x="0" y="83"/>
                    <a:pt x="82" y="1"/>
                    <a:pt x="183"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92" name="Google Shape;392;p36"/>
          <p:cNvGrpSpPr/>
          <p:nvPr/>
        </p:nvGrpSpPr>
        <p:grpSpPr>
          <a:xfrm>
            <a:off x="714699" y="778299"/>
            <a:ext cx="194923" cy="194923"/>
            <a:chOff x="3414512" y="2592150"/>
            <a:chExt cx="58460" cy="58460"/>
          </a:xfrm>
        </p:grpSpPr>
        <p:sp>
          <p:nvSpPr>
            <p:cNvPr id="393" name="Google Shape;393;p36"/>
            <p:cNvSpPr/>
            <p:nvPr/>
          </p:nvSpPr>
          <p:spPr>
            <a:xfrm>
              <a:off x="3438075" y="2592150"/>
              <a:ext cx="11334" cy="25046"/>
            </a:xfrm>
            <a:custGeom>
              <a:rect b="b" l="l" r="r" t="t"/>
              <a:pathLst>
                <a:path extrusionOk="0" h="811" w="367">
                  <a:moveTo>
                    <a:pt x="0" y="184"/>
                  </a:moveTo>
                  <a:cubicBezTo>
                    <a:pt x="0" y="83"/>
                    <a:pt x="82" y="1"/>
                    <a:pt x="183" y="1"/>
                  </a:cubicBezTo>
                  <a:cubicBezTo>
                    <a:pt x="284" y="1"/>
                    <a:pt x="366" y="83"/>
                    <a:pt x="366" y="184"/>
                  </a:cubicBezTo>
                  <a:lnTo>
                    <a:pt x="366" y="628"/>
                  </a:lnTo>
                  <a:cubicBezTo>
                    <a:pt x="366" y="729"/>
                    <a:pt x="284" y="811"/>
                    <a:pt x="183" y="811"/>
                  </a:cubicBezTo>
                  <a:cubicBezTo>
                    <a:pt x="82" y="811"/>
                    <a:pt x="0" y="729"/>
                    <a:pt x="0" y="628"/>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4" name="Google Shape;394;p36"/>
            <p:cNvSpPr/>
            <p:nvPr/>
          </p:nvSpPr>
          <p:spPr>
            <a:xfrm>
              <a:off x="3438075" y="2625564"/>
              <a:ext cx="11334" cy="25046"/>
            </a:xfrm>
            <a:custGeom>
              <a:rect b="b" l="l" r="r" t="t"/>
              <a:pathLst>
                <a:path extrusionOk="0" h="811" w="367">
                  <a:moveTo>
                    <a:pt x="0" y="184"/>
                  </a:moveTo>
                  <a:cubicBezTo>
                    <a:pt x="0" y="83"/>
                    <a:pt x="82" y="1"/>
                    <a:pt x="183" y="1"/>
                  </a:cubicBezTo>
                  <a:cubicBezTo>
                    <a:pt x="284" y="1"/>
                    <a:pt x="366" y="83"/>
                    <a:pt x="366" y="184"/>
                  </a:cubicBezTo>
                  <a:lnTo>
                    <a:pt x="366" y="627"/>
                  </a:lnTo>
                  <a:cubicBezTo>
                    <a:pt x="366" y="729"/>
                    <a:pt x="284" y="811"/>
                    <a:pt x="183" y="811"/>
                  </a:cubicBezTo>
                  <a:cubicBezTo>
                    <a:pt x="82" y="811"/>
                    <a:pt x="0" y="729"/>
                    <a:pt x="0" y="627"/>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5" name="Google Shape;395;p36"/>
            <p:cNvSpPr/>
            <p:nvPr/>
          </p:nvSpPr>
          <p:spPr>
            <a:xfrm>
              <a:off x="3447895" y="2615713"/>
              <a:ext cx="25077" cy="11334"/>
            </a:xfrm>
            <a:custGeom>
              <a:rect b="b" l="l" r="r" t="t"/>
              <a:pathLst>
                <a:path extrusionOk="0" h="367" w="812">
                  <a:moveTo>
                    <a:pt x="628" y="1"/>
                  </a:moveTo>
                  <a:cubicBezTo>
                    <a:pt x="729" y="1"/>
                    <a:pt x="811" y="83"/>
                    <a:pt x="811" y="184"/>
                  </a:cubicBezTo>
                  <a:cubicBezTo>
                    <a:pt x="811" y="285"/>
                    <a:pt x="729" y="367"/>
                    <a:pt x="628" y="367"/>
                  </a:cubicBezTo>
                  <a:lnTo>
                    <a:pt x="184" y="367"/>
                  </a:lnTo>
                  <a:cubicBezTo>
                    <a:pt x="83" y="367"/>
                    <a:pt x="1" y="285"/>
                    <a:pt x="1" y="184"/>
                  </a:cubicBezTo>
                  <a:cubicBezTo>
                    <a:pt x="1" y="83"/>
                    <a:pt x="83" y="1"/>
                    <a:pt x="184"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6" name="Google Shape;396;p36"/>
            <p:cNvSpPr/>
            <p:nvPr/>
          </p:nvSpPr>
          <p:spPr>
            <a:xfrm>
              <a:off x="3414512" y="2615713"/>
              <a:ext cx="25046" cy="11334"/>
            </a:xfrm>
            <a:custGeom>
              <a:rect b="b" l="l" r="r" t="t"/>
              <a:pathLst>
                <a:path extrusionOk="0" h="367" w="811">
                  <a:moveTo>
                    <a:pt x="627" y="1"/>
                  </a:moveTo>
                  <a:cubicBezTo>
                    <a:pt x="728" y="1"/>
                    <a:pt x="810" y="83"/>
                    <a:pt x="810" y="184"/>
                  </a:cubicBezTo>
                  <a:cubicBezTo>
                    <a:pt x="810" y="285"/>
                    <a:pt x="728" y="367"/>
                    <a:pt x="627" y="367"/>
                  </a:cubicBezTo>
                  <a:lnTo>
                    <a:pt x="183" y="367"/>
                  </a:lnTo>
                  <a:cubicBezTo>
                    <a:pt x="82" y="367"/>
                    <a:pt x="0" y="285"/>
                    <a:pt x="0" y="184"/>
                  </a:cubicBezTo>
                  <a:cubicBezTo>
                    <a:pt x="0" y="83"/>
                    <a:pt x="82" y="1"/>
                    <a:pt x="183"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97" name="Google Shape;397;p36"/>
          <p:cNvGrpSpPr/>
          <p:nvPr/>
        </p:nvGrpSpPr>
        <p:grpSpPr>
          <a:xfrm>
            <a:off x="164930" y="4786667"/>
            <a:ext cx="194923" cy="194923"/>
            <a:chOff x="3414512" y="2592150"/>
            <a:chExt cx="58460" cy="58460"/>
          </a:xfrm>
        </p:grpSpPr>
        <p:sp>
          <p:nvSpPr>
            <p:cNvPr id="398" name="Google Shape;398;p36"/>
            <p:cNvSpPr/>
            <p:nvPr/>
          </p:nvSpPr>
          <p:spPr>
            <a:xfrm>
              <a:off x="3438075" y="2592150"/>
              <a:ext cx="11334" cy="25046"/>
            </a:xfrm>
            <a:custGeom>
              <a:rect b="b" l="l" r="r" t="t"/>
              <a:pathLst>
                <a:path extrusionOk="0" h="811" w="367">
                  <a:moveTo>
                    <a:pt x="0" y="184"/>
                  </a:moveTo>
                  <a:cubicBezTo>
                    <a:pt x="0" y="83"/>
                    <a:pt x="82" y="1"/>
                    <a:pt x="183" y="1"/>
                  </a:cubicBezTo>
                  <a:cubicBezTo>
                    <a:pt x="284" y="1"/>
                    <a:pt x="366" y="83"/>
                    <a:pt x="366" y="184"/>
                  </a:cubicBezTo>
                  <a:lnTo>
                    <a:pt x="366" y="628"/>
                  </a:lnTo>
                  <a:cubicBezTo>
                    <a:pt x="366" y="729"/>
                    <a:pt x="284" y="811"/>
                    <a:pt x="183" y="811"/>
                  </a:cubicBezTo>
                  <a:cubicBezTo>
                    <a:pt x="82" y="811"/>
                    <a:pt x="0" y="729"/>
                    <a:pt x="0" y="628"/>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9" name="Google Shape;399;p36"/>
            <p:cNvSpPr/>
            <p:nvPr/>
          </p:nvSpPr>
          <p:spPr>
            <a:xfrm>
              <a:off x="3438075" y="2625564"/>
              <a:ext cx="11334" cy="25046"/>
            </a:xfrm>
            <a:custGeom>
              <a:rect b="b" l="l" r="r" t="t"/>
              <a:pathLst>
                <a:path extrusionOk="0" h="811" w="367">
                  <a:moveTo>
                    <a:pt x="0" y="184"/>
                  </a:moveTo>
                  <a:cubicBezTo>
                    <a:pt x="0" y="83"/>
                    <a:pt x="82" y="1"/>
                    <a:pt x="183" y="1"/>
                  </a:cubicBezTo>
                  <a:cubicBezTo>
                    <a:pt x="284" y="1"/>
                    <a:pt x="366" y="83"/>
                    <a:pt x="366" y="184"/>
                  </a:cubicBezTo>
                  <a:lnTo>
                    <a:pt x="366" y="627"/>
                  </a:lnTo>
                  <a:cubicBezTo>
                    <a:pt x="366" y="729"/>
                    <a:pt x="284" y="811"/>
                    <a:pt x="183" y="811"/>
                  </a:cubicBezTo>
                  <a:cubicBezTo>
                    <a:pt x="82" y="811"/>
                    <a:pt x="0" y="729"/>
                    <a:pt x="0" y="627"/>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0" name="Google Shape;400;p36"/>
            <p:cNvSpPr/>
            <p:nvPr/>
          </p:nvSpPr>
          <p:spPr>
            <a:xfrm>
              <a:off x="3447895" y="2615713"/>
              <a:ext cx="25077" cy="11334"/>
            </a:xfrm>
            <a:custGeom>
              <a:rect b="b" l="l" r="r" t="t"/>
              <a:pathLst>
                <a:path extrusionOk="0" h="367" w="812">
                  <a:moveTo>
                    <a:pt x="628" y="1"/>
                  </a:moveTo>
                  <a:cubicBezTo>
                    <a:pt x="729" y="1"/>
                    <a:pt x="811" y="83"/>
                    <a:pt x="811" y="184"/>
                  </a:cubicBezTo>
                  <a:cubicBezTo>
                    <a:pt x="811" y="285"/>
                    <a:pt x="729" y="367"/>
                    <a:pt x="628" y="367"/>
                  </a:cubicBezTo>
                  <a:lnTo>
                    <a:pt x="184" y="367"/>
                  </a:lnTo>
                  <a:cubicBezTo>
                    <a:pt x="83" y="367"/>
                    <a:pt x="1" y="285"/>
                    <a:pt x="1" y="184"/>
                  </a:cubicBezTo>
                  <a:cubicBezTo>
                    <a:pt x="1" y="83"/>
                    <a:pt x="83" y="1"/>
                    <a:pt x="184"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1" name="Google Shape;401;p36"/>
            <p:cNvSpPr/>
            <p:nvPr/>
          </p:nvSpPr>
          <p:spPr>
            <a:xfrm>
              <a:off x="3414512" y="2615713"/>
              <a:ext cx="25046" cy="11334"/>
            </a:xfrm>
            <a:custGeom>
              <a:rect b="b" l="l" r="r" t="t"/>
              <a:pathLst>
                <a:path extrusionOk="0" h="367" w="811">
                  <a:moveTo>
                    <a:pt x="627" y="1"/>
                  </a:moveTo>
                  <a:cubicBezTo>
                    <a:pt x="728" y="1"/>
                    <a:pt x="810" y="83"/>
                    <a:pt x="810" y="184"/>
                  </a:cubicBezTo>
                  <a:cubicBezTo>
                    <a:pt x="810" y="285"/>
                    <a:pt x="728" y="367"/>
                    <a:pt x="627" y="367"/>
                  </a:cubicBezTo>
                  <a:lnTo>
                    <a:pt x="183" y="367"/>
                  </a:lnTo>
                  <a:cubicBezTo>
                    <a:pt x="82" y="367"/>
                    <a:pt x="0" y="285"/>
                    <a:pt x="0" y="184"/>
                  </a:cubicBezTo>
                  <a:cubicBezTo>
                    <a:pt x="0" y="83"/>
                    <a:pt x="82" y="1"/>
                    <a:pt x="183"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402" name="Google Shape;402;p36"/>
          <p:cNvGrpSpPr/>
          <p:nvPr/>
        </p:nvGrpSpPr>
        <p:grpSpPr>
          <a:xfrm>
            <a:off x="8816030" y="98174"/>
            <a:ext cx="194923" cy="194923"/>
            <a:chOff x="3414512" y="2592150"/>
            <a:chExt cx="58460" cy="58460"/>
          </a:xfrm>
        </p:grpSpPr>
        <p:sp>
          <p:nvSpPr>
            <p:cNvPr id="403" name="Google Shape;403;p36"/>
            <p:cNvSpPr/>
            <p:nvPr/>
          </p:nvSpPr>
          <p:spPr>
            <a:xfrm>
              <a:off x="3438075" y="2592150"/>
              <a:ext cx="11334" cy="25046"/>
            </a:xfrm>
            <a:custGeom>
              <a:rect b="b" l="l" r="r" t="t"/>
              <a:pathLst>
                <a:path extrusionOk="0" h="811" w="367">
                  <a:moveTo>
                    <a:pt x="0" y="184"/>
                  </a:moveTo>
                  <a:cubicBezTo>
                    <a:pt x="0" y="83"/>
                    <a:pt x="82" y="1"/>
                    <a:pt x="183" y="1"/>
                  </a:cubicBezTo>
                  <a:cubicBezTo>
                    <a:pt x="284" y="1"/>
                    <a:pt x="366" y="83"/>
                    <a:pt x="366" y="184"/>
                  </a:cubicBezTo>
                  <a:lnTo>
                    <a:pt x="366" y="628"/>
                  </a:lnTo>
                  <a:cubicBezTo>
                    <a:pt x="366" y="729"/>
                    <a:pt x="284" y="811"/>
                    <a:pt x="183" y="811"/>
                  </a:cubicBezTo>
                  <a:cubicBezTo>
                    <a:pt x="82" y="811"/>
                    <a:pt x="0" y="729"/>
                    <a:pt x="0" y="628"/>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4" name="Google Shape;404;p36"/>
            <p:cNvSpPr/>
            <p:nvPr/>
          </p:nvSpPr>
          <p:spPr>
            <a:xfrm>
              <a:off x="3438075" y="2625564"/>
              <a:ext cx="11334" cy="25046"/>
            </a:xfrm>
            <a:custGeom>
              <a:rect b="b" l="l" r="r" t="t"/>
              <a:pathLst>
                <a:path extrusionOk="0" h="811" w="367">
                  <a:moveTo>
                    <a:pt x="0" y="184"/>
                  </a:moveTo>
                  <a:cubicBezTo>
                    <a:pt x="0" y="83"/>
                    <a:pt x="82" y="1"/>
                    <a:pt x="183" y="1"/>
                  </a:cubicBezTo>
                  <a:cubicBezTo>
                    <a:pt x="284" y="1"/>
                    <a:pt x="366" y="83"/>
                    <a:pt x="366" y="184"/>
                  </a:cubicBezTo>
                  <a:lnTo>
                    <a:pt x="366" y="627"/>
                  </a:lnTo>
                  <a:cubicBezTo>
                    <a:pt x="366" y="729"/>
                    <a:pt x="284" y="811"/>
                    <a:pt x="183" y="811"/>
                  </a:cubicBezTo>
                  <a:cubicBezTo>
                    <a:pt x="82" y="811"/>
                    <a:pt x="0" y="729"/>
                    <a:pt x="0" y="627"/>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5" name="Google Shape;405;p36"/>
            <p:cNvSpPr/>
            <p:nvPr/>
          </p:nvSpPr>
          <p:spPr>
            <a:xfrm>
              <a:off x="3447895" y="2615713"/>
              <a:ext cx="25077" cy="11334"/>
            </a:xfrm>
            <a:custGeom>
              <a:rect b="b" l="l" r="r" t="t"/>
              <a:pathLst>
                <a:path extrusionOk="0" h="367" w="812">
                  <a:moveTo>
                    <a:pt x="628" y="1"/>
                  </a:moveTo>
                  <a:cubicBezTo>
                    <a:pt x="729" y="1"/>
                    <a:pt x="811" y="83"/>
                    <a:pt x="811" y="184"/>
                  </a:cubicBezTo>
                  <a:cubicBezTo>
                    <a:pt x="811" y="285"/>
                    <a:pt x="729" y="367"/>
                    <a:pt x="628" y="367"/>
                  </a:cubicBezTo>
                  <a:lnTo>
                    <a:pt x="184" y="367"/>
                  </a:lnTo>
                  <a:cubicBezTo>
                    <a:pt x="83" y="367"/>
                    <a:pt x="1" y="285"/>
                    <a:pt x="1" y="184"/>
                  </a:cubicBezTo>
                  <a:cubicBezTo>
                    <a:pt x="1" y="83"/>
                    <a:pt x="83" y="1"/>
                    <a:pt x="184"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6" name="Google Shape;406;p36"/>
            <p:cNvSpPr/>
            <p:nvPr/>
          </p:nvSpPr>
          <p:spPr>
            <a:xfrm>
              <a:off x="3414512" y="2615713"/>
              <a:ext cx="25046" cy="11334"/>
            </a:xfrm>
            <a:custGeom>
              <a:rect b="b" l="l" r="r" t="t"/>
              <a:pathLst>
                <a:path extrusionOk="0" h="367" w="811">
                  <a:moveTo>
                    <a:pt x="627" y="1"/>
                  </a:moveTo>
                  <a:cubicBezTo>
                    <a:pt x="728" y="1"/>
                    <a:pt x="810" y="83"/>
                    <a:pt x="810" y="184"/>
                  </a:cubicBezTo>
                  <a:cubicBezTo>
                    <a:pt x="810" y="285"/>
                    <a:pt x="728" y="367"/>
                    <a:pt x="627" y="367"/>
                  </a:cubicBezTo>
                  <a:lnTo>
                    <a:pt x="183" y="367"/>
                  </a:lnTo>
                  <a:cubicBezTo>
                    <a:pt x="82" y="367"/>
                    <a:pt x="0" y="285"/>
                    <a:pt x="0" y="184"/>
                  </a:cubicBezTo>
                  <a:cubicBezTo>
                    <a:pt x="0" y="83"/>
                    <a:pt x="82" y="1"/>
                    <a:pt x="183"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407" name="Google Shape;407;p36"/>
          <p:cNvGrpSpPr/>
          <p:nvPr/>
        </p:nvGrpSpPr>
        <p:grpSpPr>
          <a:xfrm rot="-7941575">
            <a:off x="8513228" y="4097967"/>
            <a:ext cx="612095" cy="498451"/>
            <a:chOff x="1172345" y="3856132"/>
            <a:chExt cx="228133" cy="185791"/>
          </a:xfrm>
        </p:grpSpPr>
        <p:sp>
          <p:nvSpPr>
            <p:cNvPr id="408" name="Google Shape;408;p36"/>
            <p:cNvSpPr/>
            <p:nvPr/>
          </p:nvSpPr>
          <p:spPr>
            <a:xfrm>
              <a:off x="1177601" y="3856132"/>
              <a:ext cx="198567" cy="185791"/>
            </a:xfrm>
            <a:custGeom>
              <a:rect b="b" l="l" r="r" t="t"/>
              <a:pathLst>
                <a:path extrusionOk="0" h="2545" w="2720">
                  <a:moveTo>
                    <a:pt x="2719" y="1312"/>
                  </a:moveTo>
                  <a:cubicBezTo>
                    <a:pt x="2334" y="2544"/>
                    <a:pt x="1067" y="2516"/>
                    <a:pt x="0" y="1337"/>
                  </a:cubicBezTo>
                  <a:cubicBezTo>
                    <a:pt x="725" y="1281"/>
                    <a:pt x="1121" y="1"/>
                    <a:pt x="2719" y="1312"/>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9" name="Google Shape;409;p36"/>
            <p:cNvSpPr/>
            <p:nvPr/>
          </p:nvSpPr>
          <p:spPr>
            <a:xfrm>
              <a:off x="1181397" y="3951181"/>
              <a:ext cx="194771" cy="89282"/>
            </a:xfrm>
            <a:custGeom>
              <a:rect b="b" l="l" r="r" t="t"/>
              <a:pathLst>
                <a:path extrusionOk="0" h="1223" w="2668">
                  <a:moveTo>
                    <a:pt x="2667" y="10"/>
                  </a:moveTo>
                  <a:cubicBezTo>
                    <a:pt x="2288" y="1222"/>
                    <a:pt x="1056" y="1215"/>
                    <a:pt x="1" y="92"/>
                  </a:cubicBezTo>
                  <a:cubicBezTo>
                    <a:pt x="3" y="74"/>
                    <a:pt x="4" y="63"/>
                    <a:pt x="4" y="63"/>
                  </a:cubicBezTo>
                  <a:cubicBezTo>
                    <a:pt x="300" y="245"/>
                    <a:pt x="1341" y="432"/>
                    <a:pt x="1787" y="381"/>
                  </a:cubicBezTo>
                  <a:cubicBezTo>
                    <a:pt x="2096" y="345"/>
                    <a:pt x="2419" y="166"/>
                    <a:pt x="2655" y="1"/>
                  </a:cubicBezTo>
                  <a:cubicBezTo>
                    <a:pt x="2660" y="4"/>
                    <a:pt x="2663" y="7"/>
                    <a:pt x="2667" y="10"/>
                  </a:cubicBezTo>
                  <a:close/>
                </a:path>
              </a:pathLst>
            </a:custGeom>
            <a:solidFill>
              <a:srgbClr val="2D4E46">
                <a:alpha val="5116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0" name="Google Shape;410;p36"/>
            <p:cNvSpPr/>
            <p:nvPr/>
          </p:nvSpPr>
          <p:spPr>
            <a:xfrm>
              <a:off x="1172345" y="3878836"/>
              <a:ext cx="208860" cy="146078"/>
            </a:xfrm>
            <a:custGeom>
              <a:rect b="b" l="l" r="r" t="t"/>
              <a:pathLst>
                <a:path extrusionOk="0" h="2001" w="2861">
                  <a:moveTo>
                    <a:pt x="2446" y="1697"/>
                  </a:moveTo>
                  <a:cubicBezTo>
                    <a:pt x="2621" y="1538"/>
                    <a:pt x="2761" y="1313"/>
                    <a:pt x="2853" y="1021"/>
                  </a:cubicBezTo>
                  <a:lnTo>
                    <a:pt x="2853" y="1021"/>
                  </a:lnTo>
                  <a:cubicBezTo>
                    <a:pt x="2860" y="997"/>
                    <a:pt x="2853" y="969"/>
                    <a:pt x="2832" y="952"/>
                  </a:cubicBezTo>
                  <a:cubicBezTo>
                    <a:pt x="1673" y="1"/>
                    <a:pt x="1123" y="371"/>
                    <a:pt x="637" y="697"/>
                  </a:cubicBezTo>
                  <a:cubicBezTo>
                    <a:pt x="447" y="826"/>
                    <a:pt x="268" y="946"/>
                    <a:pt x="70" y="963"/>
                  </a:cubicBezTo>
                  <a:cubicBezTo>
                    <a:pt x="55" y="964"/>
                    <a:pt x="41" y="969"/>
                    <a:pt x="30" y="979"/>
                  </a:cubicBezTo>
                  <a:cubicBezTo>
                    <a:pt x="4" y="1003"/>
                    <a:pt x="1" y="1043"/>
                    <a:pt x="25" y="1069"/>
                  </a:cubicBezTo>
                  <a:cubicBezTo>
                    <a:pt x="417" y="1503"/>
                    <a:pt x="837" y="1784"/>
                    <a:pt x="1233" y="1908"/>
                  </a:cubicBezTo>
                  <a:cubicBezTo>
                    <a:pt x="1463" y="1981"/>
                    <a:pt x="1685" y="2000"/>
                    <a:pt x="1890" y="1965"/>
                  </a:cubicBezTo>
                  <a:cubicBezTo>
                    <a:pt x="2097" y="1931"/>
                    <a:pt x="2286" y="1841"/>
                    <a:pt x="2446" y="1697"/>
                  </a:cubicBezTo>
                  <a:close/>
                  <a:moveTo>
                    <a:pt x="2717" y="1024"/>
                  </a:moveTo>
                  <a:cubicBezTo>
                    <a:pt x="2633" y="1274"/>
                    <a:pt x="2510" y="1466"/>
                    <a:pt x="2359" y="1602"/>
                  </a:cubicBezTo>
                  <a:cubicBezTo>
                    <a:pt x="2219" y="1729"/>
                    <a:pt x="2052" y="1809"/>
                    <a:pt x="1869" y="1839"/>
                  </a:cubicBezTo>
                  <a:cubicBezTo>
                    <a:pt x="1684" y="1870"/>
                    <a:pt x="1483" y="1852"/>
                    <a:pt x="1271" y="1786"/>
                  </a:cubicBezTo>
                  <a:cubicBezTo>
                    <a:pt x="923" y="1677"/>
                    <a:pt x="553" y="1437"/>
                    <a:pt x="200" y="1070"/>
                  </a:cubicBezTo>
                  <a:cubicBezTo>
                    <a:pt x="381" y="1025"/>
                    <a:pt x="540" y="916"/>
                    <a:pt x="709" y="804"/>
                  </a:cubicBezTo>
                  <a:cubicBezTo>
                    <a:pt x="1153" y="505"/>
                    <a:pt x="1655" y="167"/>
                    <a:pt x="2717" y="1024"/>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1" name="Google Shape;411;p36"/>
            <p:cNvSpPr/>
            <p:nvPr/>
          </p:nvSpPr>
          <p:spPr>
            <a:xfrm>
              <a:off x="1205488" y="3937895"/>
              <a:ext cx="40808" cy="58840"/>
            </a:xfrm>
            <a:custGeom>
              <a:rect b="b" l="l" r="r" t="t"/>
              <a:pathLst>
                <a:path extrusionOk="0" h="806" w="559">
                  <a:moveTo>
                    <a:pt x="67" y="9"/>
                  </a:moveTo>
                  <a:cubicBezTo>
                    <a:pt x="45" y="0"/>
                    <a:pt x="18" y="12"/>
                    <a:pt x="10" y="35"/>
                  </a:cubicBezTo>
                  <a:cubicBezTo>
                    <a:pt x="1" y="59"/>
                    <a:pt x="13" y="85"/>
                    <a:pt x="36" y="94"/>
                  </a:cubicBezTo>
                  <a:cubicBezTo>
                    <a:pt x="173" y="144"/>
                    <a:pt x="262" y="265"/>
                    <a:pt x="364" y="404"/>
                  </a:cubicBezTo>
                  <a:cubicBezTo>
                    <a:pt x="393" y="444"/>
                    <a:pt x="424" y="485"/>
                    <a:pt x="456" y="526"/>
                  </a:cubicBezTo>
                  <a:cubicBezTo>
                    <a:pt x="424" y="576"/>
                    <a:pt x="390" y="620"/>
                    <a:pt x="355" y="653"/>
                  </a:cubicBezTo>
                  <a:cubicBezTo>
                    <a:pt x="318" y="688"/>
                    <a:pt x="278" y="711"/>
                    <a:pt x="231" y="715"/>
                  </a:cubicBezTo>
                  <a:cubicBezTo>
                    <a:pt x="205" y="717"/>
                    <a:pt x="187" y="739"/>
                    <a:pt x="190" y="763"/>
                  </a:cubicBezTo>
                  <a:cubicBezTo>
                    <a:pt x="191" y="788"/>
                    <a:pt x="213" y="806"/>
                    <a:pt x="238" y="804"/>
                  </a:cubicBezTo>
                  <a:cubicBezTo>
                    <a:pt x="307" y="798"/>
                    <a:pt x="365" y="768"/>
                    <a:pt x="417" y="719"/>
                  </a:cubicBezTo>
                  <a:cubicBezTo>
                    <a:pt x="464" y="675"/>
                    <a:pt x="505" y="617"/>
                    <a:pt x="548" y="549"/>
                  </a:cubicBezTo>
                  <a:cubicBezTo>
                    <a:pt x="559" y="533"/>
                    <a:pt x="559" y="511"/>
                    <a:pt x="546" y="494"/>
                  </a:cubicBezTo>
                  <a:cubicBezTo>
                    <a:pt x="507" y="446"/>
                    <a:pt x="472" y="398"/>
                    <a:pt x="437" y="351"/>
                  </a:cubicBezTo>
                  <a:cubicBezTo>
                    <a:pt x="326" y="200"/>
                    <a:pt x="229" y="69"/>
                    <a:pt x="67" y="9"/>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2" name="Google Shape;412;p36"/>
            <p:cNvSpPr/>
            <p:nvPr/>
          </p:nvSpPr>
          <p:spPr>
            <a:xfrm>
              <a:off x="1172564" y="3929573"/>
              <a:ext cx="227914" cy="59059"/>
            </a:xfrm>
            <a:custGeom>
              <a:rect b="b" l="l" r="r" t="t"/>
              <a:pathLst>
                <a:path extrusionOk="0" h="809" w="3122">
                  <a:moveTo>
                    <a:pt x="3100" y="112"/>
                  </a:moveTo>
                  <a:cubicBezTo>
                    <a:pt x="3122" y="85"/>
                    <a:pt x="3118" y="45"/>
                    <a:pt x="3091" y="22"/>
                  </a:cubicBezTo>
                  <a:cubicBezTo>
                    <a:pt x="3063" y="1"/>
                    <a:pt x="3022" y="5"/>
                    <a:pt x="3001" y="32"/>
                  </a:cubicBezTo>
                  <a:cubicBezTo>
                    <a:pt x="2719" y="381"/>
                    <a:pt x="2298" y="543"/>
                    <a:pt x="1866" y="596"/>
                  </a:cubicBezTo>
                  <a:cubicBezTo>
                    <a:pt x="1203" y="678"/>
                    <a:pt x="518" y="507"/>
                    <a:pt x="255" y="365"/>
                  </a:cubicBezTo>
                  <a:cubicBezTo>
                    <a:pt x="225" y="349"/>
                    <a:pt x="199" y="335"/>
                    <a:pt x="177" y="322"/>
                  </a:cubicBezTo>
                  <a:cubicBezTo>
                    <a:pt x="151" y="307"/>
                    <a:pt x="128" y="294"/>
                    <a:pt x="107" y="281"/>
                  </a:cubicBezTo>
                  <a:cubicBezTo>
                    <a:pt x="76" y="263"/>
                    <a:pt x="37" y="272"/>
                    <a:pt x="19" y="303"/>
                  </a:cubicBezTo>
                  <a:cubicBezTo>
                    <a:pt x="1" y="333"/>
                    <a:pt x="10" y="373"/>
                    <a:pt x="41" y="390"/>
                  </a:cubicBezTo>
                  <a:cubicBezTo>
                    <a:pt x="63" y="404"/>
                    <a:pt x="88" y="419"/>
                    <a:pt x="113" y="433"/>
                  </a:cubicBezTo>
                  <a:cubicBezTo>
                    <a:pt x="140" y="448"/>
                    <a:pt x="166" y="463"/>
                    <a:pt x="193" y="477"/>
                  </a:cubicBezTo>
                  <a:cubicBezTo>
                    <a:pt x="472" y="627"/>
                    <a:pt x="1191" y="808"/>
                    <a:pt x="1881" y="724"/>
                  </a:cubicBezTo>
                  <a:cubicBezTo>
                    <a:pt x="2343" y="666"/>
                    <a:pt x="2794" y="491"/>
                    <a:pt x="3100" y="112"/>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3" name="Google Shape;413;p36"/>
            <p:cNvSpPr/>
            <p:nvPr/>
          </p:nvSpPr>
          <p:spPr>
            <a:xfrm>
              <a:off x="1232353" y="3920885"/>
              <a:ext cx="106000" cy="31683"/>
            </a:xfrm>
            <a:custGeom>
              <a:rect b="b" l="l" r="r" t="t"/>
              <a:pathLst>
                <a:path extrusionOk="0" h="434" w="1452">
                  <a:moveTo>
                    <a:pt x="1094" y="43"/>
                  </a:moveTo>
                  <a:cubicBezTo>
                    <a:pt x="952" y="8"/>
                    <a:pt x="835" y="1"/>
                    <a:pt x="690" y="13"/>
                  </a:cubicBezTo>
                  <a:cubicBezTo>
                    <a:pt x="454" y="43"/>
                    <a:pt x="198" y="122"/>
                    <a:pt x="44" y="317"/>
                  </a:cubicBezTo>
                  <a:cubicBezTo>
                    <a:pt x="39" y="326"/>
                    <a:pt x="34" y="333"/>
                    <a:pt x="28" y="341"/>
                  </a:cubicBezTo>
                  <a:cubicBezTo>
                    <a:pt x="24" y="345"/>
                    <a:pt x="21" y="349"/>
                    <a:pt x="18" y="354"/>
                  </a:cubicBezTo>
                  <a:cubicBezTo>
                    <a:pt x="14" y="359"/>
                    <a:pt x="5" y="366"/>
                    <a:pt x="3" y="371"/>
                  </a:cubicBezTo>
                  <a:cubicBezTo>
                    <a:pt x="1" y="383"/>
                    <a:pt x="17" y="388"/>
                    <a:pt x="25" y="389"/>
                  </a:cubicBezTo>
                  <a:cubicBezTo>
                    <a:pt x="35" y="391"/>
                    <a:pt x="42" y="391"/>
                    <a:pt x="50" y="389"/>
                  </a:cubicBezTo>
                  <a:cubicBezTo>
                    <a:pt x="65" y="388"/>
                    <a:pt x="76" y="383"/>
                    <a:pt x="90" y="379"/>
                  </a:cubicBezTo>
                  <a:cubicBezTo>
                    <a:pt x="325" y="298"/>
                    <a:pt x="441" y="260"/>
                    <a:pt x="699" y="260"/>
                  </a:cubicBezTo>
                  <a:cubicBezTo>
                    <a:pt x="816" y="264"/>
                    <a:pt x="912" y="277"/>
                    <a:pt x="1026" y="306"/>
                  </a:cubicBezTo>
                  <a:cubicBezTo>
                    <a:pt x="1224" y="362"/>
                    <a:pt x="1270" y="434"/>
                    <a:pt x="1340" y="300"/>
                  </a:cubicBezTo>
                  <a:cubicBezTo>
                    <a:pt x="1452" y="140"/>
                    <a:pt x="1260" y="94"/>
                    <a:pt x="1094" y="43"/>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4" name="Google Shape;414;p36"/>
            <p:cNvSpPr/>
            <p:nvPr/>
          </p:nvSpPr>
          <p:spPr>
            <a:xfrm>
              <a:off x="1227389" y="3923805"/>
              <a:ext cx="79208" cy="86508"/>
            </a:xfrm>
            <a:custGeom>
              <a:rect b="b" l="l" r="r" t="t"/>
              <a:pathLst>
                <a:path extrusionOk="0" h="1185" w="1085">
                  <a:moveTo>
                    <a:pt x="57" y="4"/>
                  </a:moveTo>
                  <a:cubicBezTo>
                    <a:pt x="33" y="0"/>
                    <a:pt x="10" y="16"/>
                    <a:pt x="5" y="40"/>
                  </a:cubicBezTo>
                  <a:cubicBezTo>
                    <a:pt x="0" y="65"/>
                    <a:pt x="17" y="88"/>
                    <a:pt x="41" y="93"/>
                  </a:cubicBezTo>
                  <a:cubicBezTo>
                    <a:pt x="86" y="101"/>
                    <a:pt x="136" y="114"/>
                    <a:pt x="186" y="134"/>
                  </a:cubicBezTo>
                  <a:cubicBezTo>
                    <a:pt x="238" y="154"/>
                    <a:pt x="291" y="182"/>
                    <a:pt x="345" y="218"/>
                  </a:cubicBezTo>
                  <a:cubicBezTo>
                    <a:pt x="475" y="307"/>
                    <a:pt x="583" y="421"/>
                    <a:pt x="678" y="523"/>
                  </a:cubicBezTo>
                  <a:cubicBezTo>
                    <a:pt x="781" y="631"/>
                    <a:pt x="871" y="727"/>
                    <a:pt x="967" y="770"/>
                  </a:cubicBezTo>
                  <a:cubicBezTo>
                    <a:pt x="904" y="860"/>
                    <a:pt x="802" y="945"/>
                    <a:pt x="674" y="1003"/>
                  </a:cubicBezTo>
                  <a:cubicBezTo>
                    <a:pt x="544" y="1062"/>
                    <a:pt x="391" y="1093"/>
                    <a:pt x="224" y="1074"/>
                  </a:cubicBezTo>
                  <a:cubicBezTo>
                    <a:pt x="199" y="1071"/>
                    <a:pt x="178" y="1089"/>
                    <a:pt x="175" y="1113"/>
                  </a:cubicBezTo>
                  <a:cubicBezTo>
                    <a:pt x="172" y="1138"/>
                    <a:pt x="190" y="1161"/>
                    <a:pt x="214" y="1163"/>
                  </a:cubicBezTo>
                  <a:cubicBezTo>
                    <a:pt x="398" y="1184"/>
                    <a:pt x="569" y="1150"/>
                    <a:pt x="711" y="1085"/>
                  </a:cubicBezTo>
                  <a:cubicBezTo>
                    <a:pt x="877" y="1009"/>
                    <a:pt x="1005" y="891"/>
                    <a:pt x="1073" y="770"/>
                  </a:cubicBezTo>
                  <a:cubicBezTo>
                    <a:pt x="1076" y="766"/>
                    <a:pt x="1078" y="761"/>
                    <a:pt x="1080" y="755"/>
                  </a:cubicBezTo>
                  <a:cubicBezTo>
                    <a:pt x="1085" y="731"/>
                    <a:pt x="1069" y="707"/>
                    <a:pt x="1045" y="702"/>
                  </a:cubicBezTo>
                  <a:cubicBezTo>
                    <a:pt x="952" y="683"/>
                    <a:pt x="856" y="581"/>
                    <a:pt x="743" y="461"/>
                  </a:cubicBezTo>
                  <a:cubicBezTo>
                    <a:pt x="645" y="356"/>
                    <a:pt x="534" y="239"/>
                    <a:pt x="395" y="144"/>
                  </a:cubicBezTo>
                  <a:cubicBezTo>
                    <a:pt x="336" y="103"/>
                    <a:pt x="276" y="73"/>
                    <a:pt x="220" y="50"/>
                  </a:cubicBezTo>
                  <a:cubicBezTo>
                    <a:pt x="163" y="28"/>
                    <a:pt x="108" y="13"/>
                    <a:pt x="57" y="4"/>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5" name="Google Shape;415;p36"/>
            <p:cNvSpPr/>
            <p:nvPr/>
          </p:nvSpPr>
          <p:spPr>
            <a:xfrm>
              <a:off x="1274257" y="3905409"/>
              <a:ext cx="78697" cy="116512"/>
            </a:xfrm>
            <a:custGeom>
              <a:rect b="b" l="l" r="r" t="t"/>
              <a:pathLst>
                <a:path extrusionOk="0" h="1596" w="1078">
                  <a:moveTo>
                    <a:pt x="77" y="15"/>
                  </a:moveTo>
                  <a:cubicBezTo>
                    <a:pt x="57" y="1"/>
                    <a:pt x="29" y="5"/>
                    <a:pt x="15" y="25"/>
                  </a:cubicBezTo>
                  <a:cubicBezTo>
                    <a:pt x="0" y="46"/>
                    <a:pt x="5" y="74"/>
                    <a:pt x="25" y="88"/>
                  </a:cubicBezTo>
                  <a:cubicBezTo>
                    <a:pt x="152" y="179"/>
                    <a:pt x="271" y="299"/>
                    <a:pt x="390" y="421"/>
                  </a:cubicBezTo>
                  <a:cubicBezTo>
                    <a:pt x="571" y="606"/>
                    <a:pt x="754" y="792"/>
                    <a:pt x="977" y="885"/>
                  </a:cubicBezTo>
                  <a:cubicBezTo>
                    <a:pt x="948" y="1003"/>
                    <a:pt x="883" y="1138"/>
                    <a:pt x="782" y="1255"/>
                  </a:cubicBezTo>
                  <a:cubicBezTo>
                    <a:pt x="690" y="1361"/>
                    <a:pt x="569" y="1453"/>
                    <a:pt x="419" y="1503"/>
                  </a:cubicBezTo>
                  <a:cubicBezTo>
                    <a:pt x="396" y="1511"/>
                    <a:pt x="383" y="1537"/>
                    <a:pt x="391" y="1560"/>
                  </a:cubicBezTo>
                  <a:cubicBezTo>
                    <a:pt x="399" y="1583"/>
                    <a:pt x="425" y="1596"/>
                    <a:pt x="448" y="1588"/>
                  </a:cubicBezTo>
                  <a:cubicBezTo>
                    <a:pt x="614" y="1532"/>
                    <a:pt x="748" y="1431"/>
                    <a:pt x="850" y="1314"/>
                  </a:cubicBezTo>
                  <a:cubicBezTo>
                    <a:pt x="972" y="1172"/>
                    <a:pt x="1047" y="1007"/>
                    <a:pt x="1073" y="866"/>
                  </a:cubicBezTo>
                  <a:cubicBezTo>
                    <a:pt x="1078" y="845"/>
                    <a:pt x="1065" y="823"/>
                    <a:pt x="1044" y="815"/>
                  </a:cubicBezTo>
                  <a:cubicBezTo>
                    <a:pt x="823" y="735"/>
                    <a:pt x="638" y="545"/>
                    <a:pt x="453" y="358"/>
                  </a:cubicBezTo>
                  <a:cubicBezTo>
                    <a:pt x="332" y="234"/>
                    <a:pt x="211" y="110"/>
                    <a:pt x="77" y="15"/>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416" name="Google Shape;416;p36"/>
          <p:cNvGrpSpPr/>
          <p:nvPr/>
        </p:nvGrpSpPr>
        <p:grpSpPr>
          <a:xfrm rot="-7941575">
            <a:off x="84328" y="714892"/>
            <a:ext cx="612095" cy="498451"/>
            <a:chOff x="1172345" y="3856132"/>
            <a:chExt cx="228133" cy="185791"/>
          </a:xfrm>
        </p:grpSpPr>
        <p:sp>
          <p:nvSpPr>
            <p:cNvPr id="417" name="Google Shape;417;p36"/>
            <p:cNvSpPr/>
            <p:nvPr/>
          </p:nvSpPr>
          <p:spPr>
            <a:xfrm>
              <a:off x="1177601" y="3856132"/>
              <a:ext cx="198567" cy="185791"/>
            </a:xfrm>
            <a:custGeom>
              <a:rect b="b" l="l" r="r" t="t"/>
              <a:pathLst>
                <a:path extrusionOk="0" h="2545" w="2720">
                  <a:moveTo>
                    <a:pt x="2719" y="1312"/>
                  </a:moveTo>
                  <a:cubicBezTo>
                    <a:pt x="2334" y="2544"/>
                    <a:pt x="1067" y="2516"/>
                    <a:pt x="0" y="1337"/>
                  </a:cubicBezTo>
                  <a:cubicBezTo>
                    <a:pt x="725" y="1281"/>
                    <a:pt x="1121" y="1"/>
                    <a:pt x="2719" y="1312"/>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8" name="Google Shape;418;p36"/>
            <p:cNvSpPr/>
            <p:nvPr/>
          </p:nvSpPr>
          <p:spPr>
            <a:xfrm>
              <a:off x="1181397" y="3951181"/>
              <a:ext cx="194771" cy="89282"/>
            </a:xfrm>
            <a:custGeom>
              <a:rect b="b" l="l" r="r" t="t"/>
              <a:pathLst>
                <a:path extrusionOk="0" h="1223" w="2668">
                  <a:moveTo>
                    <a:pt x="2667" y="10"/>
                  </a:moveTo>
                  <a:cubicBezTo>
                    <a:pt x="2288" y="1222"/>
                    <a:pt x="1056" y="1215"/>
                    <a:pt x="1" y="92"/>
                  </a:cubicBezTo>
                  <a:cubicBezTo>
                    <a:pt x="3" y="74"/>
                    <a:pt x="4" y="63"/>
                    <a:pt x="4" y="63"/>
                  </a:cubicBezTo>
                  <a:cubicBezTo>
                    <a:pt x="300" y="245"/>
                    <a:pt x="1341" y="432"/>
                    <a:pt x="1787" y="381"/>
                  </a:cubicBezTo>
                  <a:cubicBezTo>
                    <a:pt x="2096" y="345"/>
                    <a:pt x="2419" y="166"/>
                    <a:pt x="2655" y="1"/>
                  </a:cubicBezTo>
                  <a:cubicBezTo>
                    <a:pt x="2660" y="4"/>
                    <a:pt x="2663" y="7"/>
                    <a:pt x="2667" y="10"/>
                  </a:cubicBezTo>
                  <a:close/>
                </a:path>
              </a:pathLst>
            </a:custGeom>
            <a:solidFill>
              <a:srgbClr val="2D4E46">
                <a:alpha val="5116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9" name="Google Shape;419;p36"/>
            <p:cNvSpPr/>
            <p:nvPr/>
          </p:nvSpPr>
          <p:spPr>
            <a:xfrm>
              <a:off x="1172345" y="3878836"/>
              <a:ext cx="208860" cy="146078"/>
            </a:xfrm>
            <a:custGeom>
              <a:rect b="b" l="l" r="r" t="t"/>
              <a:pathLst>
                <a:path extrusionOk="0" h="2001" w="2861">
                  <a:moveTo>
                    <a:pt x="2446" y="1697"/>
                  </a:moveTo>
                  <a:cubicBezTo>
                    <a:pt x="2621" y="1538"/>
                    <a:pt x="2761" y="1313"/>
                    <a:pt x="2853" y="1021"/>
                  </a:cubicBezTo>
                  <a:lnTo>
                    <a:pt x="2853" y="1021"/>
                  </a:lnTo>
                  <a:cubicBezTo>
                    <a:pt x="2860" y="997"/>
                    <a:pt x="2853" y="969"/>
                    <a:pt x="2832" y="952"/>
                  </a:cubicBezTo>
                  <a:cubicBezTo>
                    <a:pt x="1673" y="1"/>
                    <a:pt x="1123" y="371"/>
                    <a:pt x="637" y="697"/>
                  </a:cubicBezTo>
                  <a:cubicBezTo>
                    <a:pt x="447" y="826"/>
                    <a:pt x="268" y="946"/>
                    <a:pt x="70" y="963"/>
                  </a:cubicBezTo>
                  <a:cubicBezTo>
                    <a:pt x="55" y="964"/>
                    <a:pt x="41" y="969"/>
                    <a:pt x="30" y="979"/>
                  </a:cubicBezTo>
                  <a:cubicBezTo>
                    <a:pt x="4" y="1003"/>
                    <a:pt x="1" y="1043"/>
                    <a:pt x="25" y="1069"/>
                  </a:cubicBezTo>
                  <a:cubicBezTo>
                    <a:pt x="417" y="1503"/>
                    <a:pt x="837" y="1784"/>
                    <a:pt x="1233" y="1908"/>
                  </a:cubicBezTo>
                  <a:cubicBezTo>
                    <a:pt x="1463" y="1981"/>
                    <a:pt x="1685" y="2000"/>
                    <a:pt x="1890" y="1965"/>
                  </a:cubicBezTo>
                  <a:cubicBezTo>
                    <a:pt x="2097" y="1931"/>
                    <a:pt x="2286" y="1841"/>
                    <a:pt x="2446" y="1697"/>
                  </a:cubicBezTo>
                  <a:close/>
                  <a:moveTo>
                    <a:pt x="2717" y="1024"/>
                  </a:moveTo>
                  <a:cubicBezTo>
                    <a:pt x="2633" y="1274"/>
                    <a:pt x="2510" y="1466"/>
                    <a:pt x="2359" y="1602"/>
                  </a:cubicBezTo>
                  <a:cubicBezTo>
                    <a:pt x="2219" y="1729"/>
                    <a:pt x="2052" y="1809"/>
                    <a:pt x="1869" y="1839"/>
                  </a:cubicBezTo>
                  <a:cubicBezTo>
                    <a:pt x="1684" y="1870"/>
                    <a:pt x="1483" y="1852"/>
                    <a:pt x="1271" y="1786"/>
                  </a:cubicBezTo>
                  <a:cubicBezTo>
                    <a:pt x="923" y="1677"/>
                    <a:pt x="553" y="1437"/>
                    <a:pt x="200" y="1070"/>
                  </a:cubicBezTo>
                  <a:cubicBezTo>
                    <a:pt x="381" y="1025"/>
                    <a:pt x="540" y="916"/>
                    <a:pt x="709" y="804"/>
                  </a:cubicBezTo>
                  <a:cubicBezTo>
                    <a:pt x="1153" y="505"/>
                    <a:pt x="1655" y="167"/>
                    <a:pt x="2717" y="1024"/>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0" name="Google Shape;420;p36"/>
            <p:cNvSpPr/>
            <p:nvPr/>
          </p:nvSpPr>
          <p:spPr>
            <a:xfrm>
              <a:off x="1205488" y="3937895"/>
              <a:ext cx="40808" cy="58840"/>
            </a:xfrm>
            <a:custGeom>
              <a:rect b="b" l="l" r="r" t="t"/>
              <a:pathLst>
                <a:path extrusionOk="0" h="806" w="559">
                  <a:moveTo>
                    <a:pt x="67" y="9"/>
                  </a:moveTo>
                  <a:cubicBezTo>
                    <a:pt x="45" y="0"/>
                    <a:pt x="18" y="12"/>
                    <a:pt x="10" y="35"/>
                  </a:cubicBezTo>
                  <a:cubicBezTo>
                    <a:pt x="1" y="59"/>
                    <a:pt x="13" y="85"/>
                    <a:pt x="36" y="94"/>
                  </a:cubicBezTo>
                  <a:cubicBezTo>
                    <a:pt x="173" y="144"/>
                    <a:pt x="262" y="265"/>
                    <a:pt x="364" y="404"/>
                  </a:cubicBezTo>
                  <a:cubicBezTo>
                    <a:pt x="393" y="444"/>
                    <a:pt x="424" y="485"/>
                    <a:pt x="456" y="526"/>
                  </a:cubicBezTo>
                  <a:cubicBezTo>
                    <a:pt x="424" y="576"/>
                    <a:pt x="390" y="620"/>
                    <a:pt x="355" y="653"/>
                  </a:cubicBezTo>
                  <a:cubicBezTo>
                    <a:pt x="318" y="688"/>
                    <a:pt x="278" y="711"/>
                    <a:pt x="231" y="715"/>
                  </a:cubicBezTo>
                  <a:cubicBezTo>
                    <a:pt x="205" y="717"/>
                    <a:pt x="187" y="739"/>
                    <a:pt x="190" y="763"/>
                  </a:cubicBezTo>
                  <a:cubicBezTo>
                    <a:pt x="191" y="788"/>
                    <a:pt x="213" y="806"/>
                    <a:pt x="238" y="804"/>
                  </a:cubicBezTo>
                  <a:cubicBezTo>
                    <a:pt x="307" y="798"/>
                    <a:pt x="365" y="768"/>
                    <a:pt x="417" y="719"/>
                  </a:cubicBezTo>
                  <a:cubicBezTo>
                    <a:pt x="464" y="675"/>
                    <a:pt x="505" y="617"/>
                    <a:pt x="548" y="549"/>
                  </a:cubicBezTo>
                  <a:cubicBezTo>
                    <a:pt x="559" y="533"/>
                    <a:pt x="559" y="511"/>
                    <a:pt x="546" y="494"/>
                  </a:cubicBezTo>
                  <a:cubicBezTo>
                    <a:pt x="507" y="446"/>
                    <a:pt x="472" y="398"/>
                    <a:pt x="437" y="351"/>
                  </a:cubicBezTo>
                  <a:cubicBezTo>
                    <a:pt x="326" y="200"/>
                    <a:pt x="229" y="69"/>
                    <a:pt x="67" y="9"/>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1" name="Google Shape;421;p36"/>
            <p:cNvSpPr/>
            <p:nvPr/>
          </p:nvSpPr>
          <p:spPr>
            <a:xfrm>
              <a:off x="1172564" y="3929573"/>
              <a:ext cx="227914" cy="59059"/>
            </a:xfrm>
            <a:custGeom>
              <a:rect b="b" l="l" r="r" t="t"/>
              <a:pathLst>
                <a:path extrusionOk="0" h="809" w="3122">
                  <a:moveTo>
                    <a:pt x="3100" y="112"/>
                  </a:moveTo>
                  <a:cubicBezTo>
                    <a:pt x="3122" y="85"/>
                    <a:pt x="3118" y="45"/>
                    <a:pt x="3091" y="22"/>
                  </a:cubicBezTo>
                  <a:cubicBezTo>
                    <a:pt x="3063" y="1"/>
                    <a:pt x="3022" y="5"/>
                    <a:pt x="3001" y="32"/>
                  </a:cubicBezTo>
                  <a:cubicBezTo>
                    <a:pt x="2719" y="381"/>
                    <a:pt x="2298" y="543"/>
                    <a:pt x="1866" y="596"/>
                  </a:cubicBezTo>
                  <a:cubicBezTo>
                    <a:pt x="1203" y="678"/>
                    <a:pt x="518" y="507"/>
                    <a:pt x="255" y="365"/>
                  </a:cubicBezTo>
                  <a:cubicBezTo>
                    <a:pt x="225" y="349"/>
                    <a:pt x="199" y="335"/>
                    <a:pt x="177" y="322"/>
                  </a:cubicBezTo>
                  <a:cubicBezTo>
                    <a:pt x="151" y="307"/>
                    <a:pt x="128" y="294"/>
                    <a:pt x="107" y="281"/>
                  </a:cubicBezTo>
                  <a:cubicBezTo>
                    <a:pt x="76" y="263"/>
                    <a:pt x="37" y="272"/>
                    <a:pt x="19" y="303"/>
                  </a:cubicBezTo>
                  <a:cubicBezTo>
                    <a:pt x="1" y="333"/>
                    <a:pt x="10" y="373"/>
                    <a:pt x="41" y="390"/>
                  </a:cubicBezTo>
                  <a:cubicBezTo>
                    <a:pt x="63" y="404"/>
                    <a:pt x="88" y="419"/>
                    <a:pt x="113" y="433"/>
                  </a:cubicBezTo>
                  <a:cubicBezTo>
                    <a:pt x="140" y="448"/>
                    <a:pt x="166" y="463"/>
                    <a:pt x="193" y="477"/>
                  </a:cubicBezTo>
                  <a:cubicBezTo>
                    <a:pt x="472" y="627"/>
                    <a:pt x="1191" y="808"/>
                    <a:pt x="1881" y="724"/>
                  </a:cubicBezTo>
                  <a:cubicBezTo>
                    <a:pt x="2343" y="666"/>
                    <a:pt x="2794" y="491"/>
                    <a:pt x="3100" y="112"/>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2" name="Google Shape;422;p36"/>
            <p:cNvSpPr/>
            <p:nvPr/>
          </p:nvSpPr>
          <p:spPr>
            <a:xfrm>
              <a:off x="1232353" y="3920885"/>
              <a:ext cx="106000" cy="31683"/>
            </a:xfrm>
            <a:custGeom>
              <a:rect b="b" l="l" r="r" t="t"/>
              <a:pathLst>
                <a:path extrusionOk="0" h="434" w="1452">
                  <a:moveTo>
                    <a:pt x="1094" y="43"/>
                  </a:moveTo>
                  <a:cubicBezTo>
                    <a:pt x="952" y="8"/>
                    <a:pt x="835" y="1"/>
                    <a:pt x="690" y="13"/>
                  </a:cubicBezTo>
                  <a:cubicBezTo>
                    <a:pt x="454" y="43"/>
                    <a:pt x="198" y="122"/>
                    <a:pt x="44" y="317"/>
                  </a:cubicBezTo>
                  <a:cubicBezTo>
                    <a:pt x="39" y="326"/>
                    <a:pt x="34" y="333"/>
                    <a:pt x="28" y="341"/>
                  </a:cubicBezTo>
                  <a:cubicBezTo>
                    <a:pt x="24" y="345"/>
                    <a:pt x="21" y="349"/>
                    <a:pt x="18" y="354"/>
                  </a:cubicBezTo>
                  <a:cubicBezTo>
                    <a:pt x="14" y="359"/>
                    <a:pt x="5" y="366"/>
                    <a:pt x="3" y="371"/>
                  </a:cubicBezTo>
                  <a:cubicBezTo>
                    <a:pt x="1" y="383"/>
                    <a:pt x="17" y="388"/>
                    <a:pt x="25" y="389"/>
                  </a:cubicBezTo>
                  <a:cubicBezTo>
                    <a:pt x="35" y="391"/>
                    <a:pt x="42" y="391"/>
                    <a:pt x="50" y="389"/>
                  </a:cubicBezTo>
                  <a:cubicBezTo>
                    <a:pt x="65" y="388"/>
                    <a:pt x="76" y="383"/>
                    <a:pt x="90" y="379"/>
                  </a:cubicBezTo>
                  <a:cubicBezTo>
                    <a:pt x="325" y="298"/>
                    <a:pt x="441" y="260"/>
                    <a:pt x="699" y="260"/>
                  </a:cubicBezTo>
                  <a:cubicBezTo>
                    <a:pt x="816" y="264"/>
                    <a:pt x="912" y="277"/>
                    <a:pt x="1026" y="306"/>
                  </a:cubicBezTo>
                  <a:cubicBezTo>
                    <a:pt x="1224" y="362"/>
                    <a:pt x="1270" y="434"/>
                    <a:pt x="1340" y="300"/>
                  </a:cubicBezTo>
                  <a:cubicBezTo>
                    <a:pt x="1452" y="140"/>
                    <a:pt x="1260" y="94"/>
                    <a:pt x="1094" y="43"/>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3" name="Google Shape;423;p36"/>
            <p:cNvSpPr/>
            <p:nvPr/>
          </p:nvSpPr>
          <p:spPr>
            <a:xfrm>
              <a:off x="1227389" y="3923805"/>
              <a:ext cx="79208" cy="86508"/>
            </a:xfrm>
            <a:custGeom>
              <a:rect b="b" l="l" r="r" t="t"/>
              <a:pathLst>
                <a:path extrusionOk="0" h="1185" w="1085">
                  <a:moveTo>
                    <a:pt x="57" y="4"/>
                  </a:moveTo>
                  <a:cubicBezTo>
                    <a:pt x="33" y="0"/>
                    <a:pt x="10" y="16"/>
                    <a:pt x="5" y="40"/>
                  </a:cubicBezTo>
                  <a:cubicBezTo>
                    <a:pt x="0" y="65"/>
                    <a:pt x="17" y="88"/>
                    <a:pt x="41" y="93"/>
                  </a:cubicBezTo>
                  <a:cubicBezTo>
                    <a:pt x="86" y="101"/>
                    <a:pt x="136" y="114"/>
                    <a:pt x="186" y="134"/>
                  </a:cubicBezTo>
                  <a:cubicBezTo>
                    <a:pt x="238" y="154"/>
                    <a:pt x="291" y="182"/>
                    <a:pt x="345" y="218"/>
                  </a:cubicBezTo>
                  <a:cubicBezTo>
                    <a:pt x="475" y="307"/>
                    <a:pt x="583" y="421"/>
                    <a:pt x="678" y="523"/>
                  </a:cubicBezTo>
                  <a:cubicBezTo>
                    <a:pt x="781" y="631"/>
                    <a:pt x="871" y="727"/>
                    <a:pt x="967" y="770"/>
                  </a:cubicBezTo>
                  <a:cubicBezTo>
                    <a:pt x="904" y="860"/>
                    <a:pt x="802" y="945"/>
                    <a:pt x="674" y="1003"/>
                  </a:cubicBezTo>
                  <a:cubicBezTo>
                    <a:pt x="544" y="1062"/>
                    <a:pt x="391" y="1093"/>
                    <a:pt x="224" y="1074"/>
                  </a:cubicBezTo>
                  <a:cubicBezTo>
                    <a:pt x="199" y="1071"/>
                    <a:pt x="178" y="1089"/>
                    <a:pt x="175" y="1113"/>
                  </a:cubicBezTo>
                  <a:cubicBezTo>
                    <a:pt x="172" y="1138"/>
                    <a:pt x="190" y="1161"/>
                    <a:pt x="214" y="1163"/>
                  </a:cubicBezTo>
                  <a:cubicBezTo>
                    <a:pt x="398" y="1184"/>
                    <a:pt x="569" y="1150"/>
                    <a:pt x="711" y="1085"/>
                  </a:cubicBezTo>
                  <a:cubicBezTo>
                    <a:pt x="877" y="1009"/>
                    <a:pt x="1005" y="891"/>
                    <a:pt x="1073" y="770"/>
                  </a:cubicBezTo>
                  <a:cubicBezTo>
                    <a:pt x="1076" y="766"/>
                    <a:pt x="1078" y="761"/>
                    <a:pt x="1080" y="755"/>
                  </a:cubicBezTo>
                  <a:cubicBezTo>
                    <a:pt x="1085" y="731"/>
                    <a:pt x="1069" y="707"/>
                    <a:pt x="1045" y="702"/>
                  </a:cubicBezTo>
                  <a:cubicBezTo>
                    <a:pt x="952" y="683"/>
                    <a:pt x="856" y="581"/>
                    <a:pt x="743" y="461"/>
                  </a:cubicBezTo>
                  <a:cubicBezTo>
                    <a:pt x="645" y="356"/>
                    <a:pt x="534" y="239"/>
                    <a:pt x="395" y="144"/>
                  </a:cubicBezTo>
                  <a:cubicBezTo>
                    <a:pt x="336" y="103"/>
                    <a:pt x="276" y="73"/>
                    <a:pt x="220" y="50"/>
                  </a:cubicBezTo>
                  <a:cubicBezTo>
                    <a:pt x="163" y="28"/>
                    <a:pt x="108" y="13"/>
                    <a:pt x="57" y="4"/>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4" name="Google Shape;424;p36"/>
            <p:cNvSpPr/>
            <p:nvPr/>
          </p:nvSpPr>
          <p:spPr>
            <a:xfrm>
              <a:off x="1274257" y="3905409"/>
              <a:ext cx="78697" cy="116512"/>
            </a:xfrm>
            <a:custGeom>
              <a:rect b="b" l="l" r="r" t="t"/>
              <a:pathLst>
                <a:path extrusionOk="0" h="1596" w="1078">
                  <a:moveTo>
                    <a:pt x="77" y="15"/>
                  </a:moveTo>
                  <a:cubicBezTo>
                    <a:pt x="57" y="1"/>
                    <a:pt x="29" y="5"/>
                    <a:pt x="15" y="25"/>
                  </a:cubicBezTo>
                  <a:cubicBezTo>
                    <a:pt x="0" y="46"/>
                    <a:pt x="5" y="74"/>
                    <a:pt x="25" y="88"/>
                  </a:cubicBezTo>
                  <a:cubicBezTo>
                    <a:pt x="152" y="179"/>
                    <a:pt x="271" y="299"/>
                    <a:pt x="390" y="421"/>
                  </a:cubicBezTo>
                  <a:cubicBezTo>
                    <a:pt x="571" y="606"/>
                    <a:pt x="754" y="792"/>
                    <a:pt x="977" y="885"/>
                  </a:cubicBezTo>
                  <a:cubicBezTo>
                    <a:pt x="948" y="1003"/>
                    <a:pt x="883" y="1138"/>
                    <a:pt x="782" y="1255"/>
                  </a:cubicBezTo>
                  <a:cubicBezTo>
                    <a:pt x="690" y="1361"/>
                    <a:pt x="569" y="1453"/>
                    <a:pt x="419" y="1503"/>
                  </a:cubicBezTo>
                  <a:cubicBezTo>
                    <a:pt x="396" y="1511"/>
                    <a:pt x="383" y="1537"/>
                    <a:pt x="391" y="1560"/>
                  </a:cubicBezTo>
                  <a:cubicBezTo>
                    <a:pt x="399" y="1583"/>
                    <a:pt x="425" y="1596"/>
                    <a:pt x="448" y="1588"/>
                  </a:cubicBezTo>
                  <a:cubicBezTo>
                    <a:pt x="614" y="1532"/>
                    <a:pt x="748" y="1431"/>
                    <a:pt x="850" y="1314"/>
                  </a:cubicBezTo>
                  <a:cubicBezTo>
                    <a:pt x="972" y="1172"/>
                    <a:pt x="1047" y="1007"/>
                    <a:pt x="1073" y="866"/>
                  </a:cubicBezTo>
                  <a:cubicBezTo>
                    <a:pt x="1078" y="845"/>
                    <a:pt x="1065" y="823"/>
                    <a:pt x="1044" y="815"/>
                  </a:cubicBezTo>
                  <a:cubicBezTo>
                    <a:pt x="823" y="735"/>
                    <a:pt x="638" y="545"/>
                    <a:pt x="453" y="358"/>
                  </a:cubicBezTo>
                  <a:cubicBezTo>
                    <a:pt x="332" y="234"/>
                    <a:pt x="211" y="110"/>
                    <a:pt x="77" y="15"/>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425" name="Google Shape;425;p36"/>
          <p:cNvGrpSpPr/>
          <p:nvPr/>
        </p:nvGrpSpPr>
        <p:grpSpPr>
          <a:xfrm>
            <a:off x="258191" y="293090"/>
            <a:ext cx="1107939" cy="416498"/>
            <a:chOff x="2881584" y="2807119"/>
            <a:chExt cx="317534" cy="119361"/>
          </a:xfrm>
        </p:grpSpPr>
        <p:sp>
          <p:nvSpPr>
            <p:cNvPr id="426" name="Google Shape;426;p36"/>
            <p:cNvSpPr/>
            <p:nvPr/>
          </p:nvSpPr>
          <p:spPr>
            <a:xfrm>
              <a:off x="2885537" y="2807119"/>
              <a:ext cx="312500" cy="116026"/>
            </a:xfrm>
            <a:custGeom>
              <a:rect b="b" l="l" r="r" t="t"/>
              <a:pathLst>
                <a:path extrusionOk="0" h="3757" w="10119">
                  <a:moveTo>
                    <a:pt x="1" y="2733"/>
                  </a:moveTo>
                  <a:cubicBezTo>
                    <a:pt x="1416" y="2751"/>
                    <a:pt x="2029" y="2819"/>
                    <a:pt x="2029" y="2819"/>
                  </a:cubicBezTo>
                  <a:cubicBezTo>
                    <a:pt x="2029" y="2819"/>
                    <a:pt x="1825" y="3723"/>
                    <a:pt x="2933" y="3739"/>
                  </a:cubicBezTo>
                  <a:cubicBezTo>
                    <a:pt x="4042" y="3757"/>
                    <a:pt x="4076" y="3006"/>
                    <a:pt x="4076" y="3006"/>
                  </a:cubicBezTo>
                  <a:cubicBezTo>
                    <a:pt x="4076" y="3006"/>
                    <a:pt x="4416" y="3364"/>
                    <a:pt x="4894" y="3261"/>
                  </a:cubicBezTo>
                  <a:cubicBezTo>
                    <a:pt x="5372" y="3159"/>
                    <a:pt x="5406" y="2751"/>
                    <a:pt x="5406" y="2751"/>
                  </a:cubicBezTo>
                  <a:lnTo>
                    <a:pt x="10034" y="2751"/>
                  </a:lnTo>
                  <a:cubicBezTo>
                    <a:pt x="10119" y="2751"/>
                    <a:pt x="9396" y="2680"/>
                    <a:pt x="9264" y="2592"/>
                  </a:cubicBezTo>
                  <a:cubicBezTo>
                    <a:pt x="9130" y="2502"/>
                    <a:pt x="9047" y="2394"/>
                    <a:pt x="8833" y="2360"/>
                  </a:cubicBezTo>
                  <a:cubicBezTo>
                    <a:pt x="8539" y="2314"/>
                    <a:pt x="8086" y="2456"/>
                    <a:pt x="7841" y="2382"/>
                  </a:cubicBezTo>
                  <a:cubicBezTo>
                    <a:pt x="7301" y="2220"/>
                    <a:pt x="7427" y="1523"/>
                    <a:pt x="6240" y="1864"/>
                  </a:cubicBezTo>
                  <a:cubicBezTo>
                    <a:pt x="6240" y="1864"/>
                    <a:pt x="6700" y="892"/>
                    <a:pt x="6122" y="739"/>
                  </a:cubicBezTo>
                  <a:cubicBezTo>
                    <a:pt x="5542" y="585"/>
                    <a:pt x="5082" y="1216"/>
                    <a:pt x="5082" y="1216"/>
                  </a:cubicBezTo>
                  <a:cubicBezTo>
                    <a:pt x="5082" y="1216"/>
                    <a:pt x="5286" y="312"/>
                    <a:pt x="4195" y="278"/>
                  </a:cubicBezTo>
                  <a:cubicBezTo>
                    <a:pt x="3104" y="244"/>
                    <a:pt x="3479" y="1182"/>
                    <a:pt x="3479" y="1182"/>
                  </a:cubicBezTo>
                  <a:cubicBezTo>
                    <a:pt x="2887" y="0"/>
                    <a:pt x="1269" y="1018"/>
                    <a:pt x="2217" y="2290"/>
                  </a:cubicBezTo>
                  <a:cubicBezTo>
                    <a:pt x="2217" y="2290"/>
                    <a:pt x="1393" y="1739"/>
                    <a:pt x="756" y="2504"/>
                  </a:cubicBezTo>
                  <a:cubicBezTo>
                    <a:pt x="595" y="2697"/>
                    <a:pt x="269" y="2328"/>
                    <a:pt x="1" y="2733"/>
                  </a:cubicBez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7" name="Google Shape;427;p36"/>
            <p:cNvSpPr/>
            <p:nvPr/>
          </p:nvSpPr>
          <p:spPr>
            <a:xfrm>
              <a:off x="2881584" y="2811566"/>
              <a:ext cx="317534" cy="114914"/>
            </a:xfrm>
            <a:custGeom>
              <a:rect b="b" l="l" r="r" t="t"/>
              <a:pathLst>
                <a:path extrusionOk="0" h="3721" w="10282">
                  <a:moveTo>
                    <a:pt x="2031" y="2776"/>
                  </a:moveTo>
                  <a:cubicBezTo>
                    <a:pt x="1797" y="2756"/>
                    <a:pt x="1192" y="2715"/>
                    <a:pt x="134" y="2702"/>
                  </a:cubicBezTo>
                  <a:cubicBezTo>
                    <a:pt x="111" y="2703"/>
                    <a:pt x="88" y="2697"/>
                    <a:pt x="67" y="2683"/>
                  </a:cubicBezTo>
                  <a:cubicBezTo>
                    <a:pt x="15" y="2649"/>
                    <a:pt x="1" y="2579"/>
                    <a:pt x="35" y="2527"/>
                  </a:cubicBezTo>
                  <a:cubicBezTo>
                    <a:pt x="233" y="2228"/>
                    <a:pt x="450" y="2264"/>
                    <a:pt x="636" y="2295"/>
                  </a:cubicBezTo>
                  <a:cubicBezTo>
                    <a:pt x="709" y="2307"/>
                    <a:pt x="773" y="2318"/>
                    <a:pt x="798" y="2289"/>
                  </a:cubicBezTo>
                  <a:cubicBezTo>
                    <a:pt x="1229" y="1770"/>
                    <a:pt x="1736" y="1799"/>
                    <a:pt x="2065" y="1899"/>
                  </a:cubicBezTo>
                  <a:cubicBezTo>
                    <a:pt x="1890" y="1521"/>
                    <a:pt x="1914" y="1177"/>
                    <a:pt x="2050" y="913"/>
                  </a:cubicBezTo>
                  <a:cubicBezTo>
                    <a:pt x="2127" y="762"/>
                    <a:pt x="2243" y="637"/>
                    <a:pt x="2378" y="550"/>
                  </a:cubicBezTo>
                  <a:cubicBezTo>
                    <a:pt x="2514" y="461"/>
                    <a:pt x="2671" y="409"/>
                    <a:pt x="2833" y="403"/>
                  </a:cubicBezTo>
                  <a:cubicBezTo>
                    <a:pt x="3038" y="396"/>
                    <a:pt x="3249" y="461"/>
                    <a:pt x="3430" y="619"/>
                  </a:cubicBezTo>
                  <a:cubicBezTo>
                    <a:pt x="3449" y="324"/>
                    <a:pt x="3628" y="0"/>
                    <a:pt x="4326" y="22"/>
                  </a:cubicBezTo>
                  <a:cubicBezTo>
                    <a:pt x="5106" y="47"/>
                    <a:pt x="5296" y="471"/>
                    <a:pt x="5331" y="779"/>
                  </a:cubicBezTo>
                  <a:cubicBezTo>
                    <a:pt x="5538" y="595"/>
                    <a:pt x="5880" y="380"/>
                    <a:pt x="6277" y="486"/>
                  </a:cubicBezTo>
                  <a:cubicBezTo>
                    <a:pt x="6793" y="622"/>
                    <a:pt x="6664" y="1230"/>
                    <a:pt x="6553" y="1557"/>
                  </a:cubicBezTo>
                  <a:cubicBezTo>
                    <a:pt x="7232" y="1413"/>
                    <a:pt x="7444" y="1645"/>
                    <a:pt x="7656" y="1875"/>
                  </a:cubicBezTo>
                  <a:cubicBezTo>
                    <a:pt x="7752" y="1980"/>
                    <a:pt x="7848" y="2084"/>
                    <a:pt x="8001" y="2130"/>
                  </a:cubicBezTo>
                  <a:cubicBezTo>
                    <a:pt x="8109" y="2162"/>
                    <a:pt x="8287" y="2142"/>
                    <a:pt x="8468" y="2122"/>
                  </a:cubicBezTo>
                  <a:cubicBezTo>
                    <a:pt x="8645" y="2102"/>
                    <a:pt x="8824" y="2082"/>
                    <a:pt x="8978" y="2106"/>
                  </a:cubicBezTo>
                  <a:cubicBezTo>
                    <a:pt x="9168" y="2135"/>
                    <a:pt x="9266" y="2211"/>
                    <a:pt x="9368" y="2291"/>
                  </a:cubicBezTo>
                  <a:cubicBezTo>
                    <a:pt x="9396" y="2312"/>
                    <a:pt x="9425" y="2334"/>
                    <a:pt x="9455" y="2354"/>
                  </a:cubicBezTo>
                  <a:cubicBezTo>
                    <a:pt x="9526" y="2402"/>
                    <a:pt x="9901" y="2454"/>
                    <a:pt x="10081" y="2478"/>
                  </a:cubicBezTo>
                  <a:cubicBezTo>
                    <a:pt x="10203" y="2495"/>
                    <a:pt x="10282" y="2505"/>
                    <a:pt x="10282" y="2606"/>
                  </a:cubicBezTo>
                  <a:cubicBezTo>
                    <a:pt x="10282" y="2681"/>
                    <a:pt x="10243" y="2719"/>
                    <a:pt x="10162" y="2719"/>
                  </a:cubicBezTo>
                  <a:lnTo>
                    <a:pt x="5624" y="2719"/>
                  </a:lnTo>
                  <a:cubicBezTo>
                    <a:pt x="5578" y="2870"/>
                    <a:pt x="5443" y="3143"/>
                    <a:pt x="5045" y="3228"/>
                  </a:cubicBezTo>
                  <a:cubicBezTo>
                    <a:pt x="4708" y="3300"/>
                    <a:pt x="4431" y="3169"/>
                    <a:pt x="4272" y="3062"/>
                  </a:cubicBezTo>
                  <a:cubicBezTo>
                    <a:pt x="4181" y="3313"/>
                    <a:pt x="3903" y="3721"/>
                    <a:pt x="3060" y="3708"/>
                  </a:cubicBezTo>
                  <a:cubicBezTo>
                    <a:pt x="2081" y="3692"/>
                    <a:pt x="2015" y="3052"/>
                    <a:pt x="2031" y="2776"/>
                  </a:cubicBezTo>
                  <a:close/>
                  <a:moveTo>
                    <a:pt x="904" y="2493"/>
                  </a:moveTo>
                  <a:cubicBezTo>
                    <a:pt x="1778" y="2519"/>
                    <a:pt x="2169" y="2562"/>
                    <a:pt x="2169" y="2563"/>
                  </a:cubicBezTo>
                  <a:cubicBezTo>
                    <a:pt x="2231" y="2569"/>
                    <a:pt x="2276" y="2624"/>
                    <a:pt x="2270" y="2686"/>
                  </a:cubicBezTo>
                  <a:cubicBezTo>
                    <a:pt x="2269" y="2691"/>
                    <a:pt x="2268" y="2694"/>
                    <a:pt x="2268" y="2698"/>
                  </a:cubicBezTo>
                  <a:lnTo>
                    <a:pt x="2268" y="2698"/>
                  </a:lnTo>
                  <a:cubicBezTo>
                    <a:pt x="2267" y="2700"/>
                    <a:pt x="2093" y="3468"/>
                    <a:pt x="3063" y="3482"/>
                  </a:cubicBezTo>
                  <a:cubicBezTo>
                    <a:pt x="4062" y="3498"/>
                    <a:pt x="4091" y="2857"/>
                    <a:pt x="4091" y="2856"/>
                  </a:cubicBezTo>
                  <a:cubicBezTo>
                    <a:pt x="4095" y="2794"/>
                    <a:pt x="4148" y="2746"/>
                    <a:pt x="4210" y="2750"/>
                  </a:cubicBezTo>
                  <a:cubicBezTo>
                    <a:pt x="4240" y="2752"/>
                    <a:pt x="4268" y="2766"/>
                    <a:pt x="4286" y="2786"/>
                  </a:cubicBezTo>
                  <a:cubicBezTo>
                    <a:pt x="4314" y="2814"/>
                    <a:pt x="4603" y="3092"/>
                    <a:pt x="4998" y="3007"/>
                  </a:cubicBezTo>
                  <a:cubicBezTo>
                    <a:pt x="5394" y="2923"/>
                    <a:pt x="5421" y="2597"/>
                    <a:pt x="5421" y="2595"/>
                  </a:cubicBezTo>
                  <a:cubicBezTo>
                    <a:pt x="5427" y="2538"/>
                    <a:pt x="5476" y="2494"/>
                    <a:pt x="5533" y="2494"/>
                  </a:cubicBezTo>
                  <a:lnTo>
                    <a:pt x="5533" y="2493"/>
                  </a:lnTo>
                  <a:lnTo>
                    <a:pt x="9264" y="2493"/>
                  </a:lnTo>
                  <a:cubicBezTo>
                    <a:pt x="9252" y="2485"/>
                    <a:pt x="9242" y="2477"/>
                    <a:pt x="9231" y="2469"/>
                  </a:cubicBezTo>
                  <a:cubicBezTo>
                    <a:pt x="9152" y="2407"/>
                    <a:pt x="9076" y="2348"/>
                    <a:pt x="8944" y="2327"/>
                  </a:cubicBezTo>
                  <a:cubicBezTo>
                    <a:pt x="8822" y="2308"/>
                    <a:pt x="8656" y="2327"/>
                    <a:pt x="8493" y="2346"/>
                  </a:cubicBezTo>
                  <a:cubicBezTo>
                    <a:pt x="8288" y="2369"/>
                    <a:pt x="8088" y="2392"/>
                    <a:pt x="7937" y="2346"/>
                  </a:cubicBezTo>
                  <a:cubicBezTo>
                    <a:pt x="7724" y="2282"/>
                    <a:pt x="7608" y="2154"/>
                    <a:pt x="7490" y="2027"/>
                  </a:cubicBezTo>
                  <a:cubicBezTo>
                    <a:pt x="7305" y="1825"/>
                    <a:pt x="7118" y="1622"/>
                    <a:pt x="6400" y="1828"/>
                  </a:cubicBezTo>
                  <a:cubicBezTo>
                    <a:pt x="6339" y="1845"/>
                    <a:pt x="6277" y="1810"/>
                    <a:pt x="6260" y="1751"/>
                  </a:cubicBezTo>
                  <a:cubicBezTo>
                    <a:pt x="6252" y="1724"/>
                    <a:pt x="6256" y="1696"/>
                    <a:pt x="6266" y="1672"/>
                  </a:cubicBezTo>
                  <a:lnTo>
                    <a:pt x="6266" y="1672"/>
                  </a:lnTo>
                  <a:cubicBezTo>
                    <a:pt x="6267" y="1670"/>
                    <a:pt x="6669" y="822"/>
                    <a:pt x="6221" y="703"/>
                  </a:cubicBezTo>
                  <a:cubicBezTo>
                    <a:pt x="5715" y="570"/>
                    <a:pt x="5300" y="1137"/>
                    <a:pt x="5300" y="1139"/>
                  </a:cubicBezTo>
                  <a:cubicBezTo>
                    <a:pt x="5263" y="1189"/>
                    <a:pt x="5192" y="1199"/>
                    <a:pt x="5142" y="1163"/>
                  </a:cubicBezTo>
                  <a:cubicBezTo>
                    <a:pt x="5106" y="1135"/>
                    <a:pt x="5090" y="1090"/>
                    <a:pt x="5100" y="1049"/>
                  </a:cubicBezTo>
                  <a:lnTo>
                    <a:pt x="5099" y="1049"/>
                  </a:lnTo>
                  <a:cubicBezTo>
                    <a:pt x="5100" y="1046"/>
                    <a:pt x="5274" y="276"/>
                    <a:pt x="4320" y="247"/>
                  </a:cubicBezTo>
                  <a:cubicBezTo>
                    <a:pt x="3400" y="218"/>
                    <a:pt x="3710" y="995"/>
                    <a:pt x="3711" y="998"/>
                  </a:cubicBezTo>
                  <a:cubicBezTo>
                    <a:pt x="3734" y="1055"/>
                    <a:pt x="3705" y="1121"/>
                    <a:pt x="3648" y="1142"/>
                  </a:cubicBezTo>
                  <a:cubicBezTo>
                    <a:pt x="3592" y="1164"/>
                    <a:pt x="3529" y="1138"/>
                    <a:pt x="3504" y="1084"/>
                  </a:cubicBezTo>
                  <a:cubicBezTo>
                    <a:pt x="3337" y="752"/>
                    <a:pt x="3082" y="619"/>
                    <a:pt x="2841" y="628"/>
                  </a:cubicBezTo>
                  <a:cubicBezTo>
                    <a:pt x="2720" y="633"/>
                    <a:pt x="2603" y="671"/>
                    <a:pt x="2501" y="737"/>
                  </a:cubicBezTo>
                  <a:cubicBezTo>
                    <a:pt x="2397" y="805"/>
                    <a:pt x="2310" y="900"/>
                    <a:pt x="2250" y="1016"/>
                  </a:cubicBezTo>
                  <a:cubicBezTo>
                    <a:pt x="2113" y="1282"/>
                    <a:pt x="2125" y="1662"/>
                    <a:pt x="2436" y="2078"/>
                  </a:cubicBezTo>
                  <a:cubicBezTo>
                    <a:pt x="2472" y="2128"/>
                    <a:pt x="2463" y="2199"/>
                    <a:pt x="2412" y="2237"/>
                  </a:cubicBezTo>
                  <a:cubicBezTo>
                    <a:pt x="2373" y="2266"/>
                    <a:pt x="2320" y="2265"/>
                    <a:pt x="2281" y="2238"/>
                  </a:cubicBezTo>
                  <a:cubicBezTo>
                    <a:pt x="2231" y="2207"/>
                    <a:pt x="1522" y="1768"/>
                    <a:pt x="971" y="2432"/>
                  </a:cubicBezTo>
                  <a:cubicBezTo>
                    <a:pt x="949" y="2458"/>
                    <a:pt x="927" y="2477"/>
                    <a:pt x="904" y="2493"/>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8" name="Google Shape;428;p36"/>
            <p:cNvSpPr/>
            <p:nvPr/>
          </p:nvSpPr>
          <p:spPr>
            <a:xfrm>
              <a:off x="2909501" y="2861626"/>
              <a:ext cx="258178" cy="57997"/>
            </a:xfrm>
            <a:custGeom>
              <a:rect b="b" l="l" r="r" t="t"/>
              <a:pathLst>
                <a:path extrusionOk="0" h="1878" w="8360">
                  <a:moveTo>
                    <a:pt x="5428" y="205"/>
                  </a:moveTo>
                  <a:cubicBezTo>
                    <a:pt x="5340" y="325"/>
                    <a:pt x="5215" y="457"/>
                    <a:pt x="5055" y="517"/>
                  </a:cubicBezTo>
                  <a:cubicBezTo>
                    <a:pt x="4732" y="636"/>
                    <a:pt x="4305" y="278"/>
                    <a:pt x="4305" y="278"/>
                  </a:cubicBezTo>
                  <a:cubicBezTo>
                    <a:pt x="4305" y="278"/>
                    <a:pt x="4348" y="696"/>
                    <a:pt x="3802" y="823"/>
                  </a:cubicBezTo>
                  <a:cubicBezTo>
                    <a:pt x="3382" y="922"/>
                    <a:pt x="3169" y="540"/>
                    <a:pt x="3094" y="359"/>
                  </a:cubicBezTo>
                  <a:cubicBezTo>
                    <a:pt x="3071" y="306"/>
                    <a:pt x="3061" y="269"/>
                    <a:pt x="3061" y="269"/>
                  </a:cubicBezTo>
                  <a:lnTo>
                    <a:pt x="2986" y="423"/>
                  </a:lnTo>
                  <a:cubicBezTo>
                    <a:pt x="2976" y="445"/>
                    <a:pt x="2964" y="471"/>
                    <a:pt x="2950" y="499"/>
                  </a:cubicBezTo>
                  <a:cubicBezTo>
                    <a:pt x="2839" y="730"/>
                    <a:pt x="2609" y="900"/>
                    <a:pt x="2259" y="900"/>
                  </a:cubicBezTo>
                  <a:lnTo>
                    <a:pt x="2252" y="900"/>
                  </a:lnTo>
                  <a:cubicBezTo>
                    <a:pt x="1971" y="898"/>
                    <a:pt x="1679" y="825"/>
                    <a:pt x="1512" y="613"/>
                  </a:cubicBezTo>
                  <a:cubicBezTo>
                    <a:pt x="1511" y="614"/>
                    <a:pt x="1510" y="615"/>
                    <a:pt x="1508" y="616"/>
                  </a:cubicBezTo>
                  <a:cubicBezTo>
                    <a:pt x="1469" y="645"/>
                    <a:pt x="1416" y="644"/>
                    <a:pt x="1377" y="617"/>
                  </a:cubicBezTo>
                  <a:cubicBezTo>
                    <a:pt x="1327" y="586"/>
                    <a:pt x="618" y="147"/>
                    <a:pt x="67" y="811"/>
                  </a:cubicBezTo>
                  <a:cubicBezTo>
                    <a:pt x="45" y="837"/>
                    <a:pt x="23" y="856"/>
                    <a:pt x="0" y="872"/>
                  </a:cubicBezTo>
                  <a:cubicBezTo>
                    <a:pt x="874" y="898"/>
                    <a:pt x="1265" y="941"/>
                    <a:pt x="1265" y="942"/>
                  </a:cubicBezTo>
                  <a:cubicBezTo>
                    <a:pt x="1327" y="948"/>
                    <a:pt x="1372" y="1003"/>
                    <a:pt x="1366" y="1065"/>
                  </a:cubicBezTo>
                  <a:cubicBezTo>
                    <a:pt x="1365" y="1070"/>
                    <a:pt x="1364" y="1073"/>
                    <a:pt x="1364" y="1077"/>
                  </a:cubicBezTo>
                  <a:lnTo>
                    <a:pt x="1364" y="1077"/>
                  </a:lnTo>
                  <a:cubicBezTo>
                    <a:pt x="1363" y="1078"/>
                    <a:pt x="1306" y="1330"/>
                    <a:pt x="1439" y="1548"/>
                  </a:cubicBezTo>
                  <a:cubicBezTo>
                    <a:pt x="1539" y="1711"/>
                    <a:pt x="1744" y="1855"/>
                    <a:pt x="2159" y="1861"/>
                  </a:cubicBezTo>
                  <a:cubicBezTo>
                    <a:pt x="3158" y="1877"/>
                    <a:pt x="3187" y="1236"/>
                    <a:pt x="3187" y="1235"/>
                  </a:cubicBezTo>
                  <a:cubicBezTo>
                    <a:pt x="3191" y="1173"/>
                    <a:pt x="3244" y="1125"/>
                    <a:pt x="3306" y="1129"/>
                  </a:cubicBezTo>
                  <a:cubicBezTo>
                    <a:pt x="3336" y="1131"/>
                    <a:pt x="3364" y="1145"/>
                    <a:pt x="3382" y="1165"/>
                  </a:cubicBezTo>
                  <a:cubicBezTo>
                    <a:pt x="3410" y="1193"/>
                    <a:pt x="3699" y="1471"/>
                    <a:pt x="4094" y="1386"/>
                  </a:cubicBezTo>
                  <a:cubicBezTo>
                    <a:pt x="4490" y="1302"/>
                    <a:pt x="4517" y="976"/>
                    <a:pt x="4517" y="974"/>
                  </a:cubicBezTo>
                  <a:cubicBezTo>
                    <a:pt x="4523" y="917"/>
                    <a:pt x="4572" y="873"/>
                    <a:pt x="4629" y="873"/>
                  </a:cubicBezTo>
                  <a:lnTo>
                    <a:pt x="4629" y="872"/>
                  </a:lnTo>
                  <a:lnTo>
                    <a:pt x="8360" y="872"/>
                  </a:lnTo>
                  <a:cubicBezTo>
                    <a:pt x="8348" y="864"/>
                    <a:pt x="8338" y="856"/>
                    <a:pt x="8327" y="848"/>
                  </a:cubicBezTo>
                  <a:cubicBezTo>
                    <a:pt x="8248" y="786"/>
                    <a:pt x="8172" y="727"/>
                    <a:pt x="8040" y="706"/>
                  </a:cubicBezTo>
                  <a:cubicBezTo>
                    <a:pt x="7918" y="687"/>
                    <a:pt x="7752" y="706"/>
                    <a:pt x="7589" y="725"/>
                  </a:cubicBezTo>
                  <a:cubicBezTo>
                    <a:pt x="7384" y="748"/>
                    <a:pt x="7184" y="771"/>
                    <a:pt x="7033" y="725"/>
                  </a:cubicBezTo>
                  <a:cubicBezTo>
                    <a:pt x="6820" y="661"/>
                    <a:pt x="6704" y="533"/>
                    <a:pt x="6586" y="406"/>
                  </a:cubicBezTo>
                  <a:cubicBezTo>
                    <a:pt x="6400" y="204"/>
                    <a:pt x="6214" y="1"/>
                    <a:pt x="5496" y="207"/>
                  </a:cubicBezTo>
                  <a:cubicBezTo>
                    <a:pt x="5472" y="214"/>
                    <a:pt x="5449" y="213"/>
                    <a:pt x="5428" y="205"/>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9" name="Google Shape;429;p36"/>
            <p:cNvSpPr/>
            <p:nvPr/>
          </p:nvSpPr>
          <p:spPr>
            <a:xfrm>
              <a:off x="2952242" y="2838217"/>
              <a:ext cx="10531" cy="31685"/>
            </a:xfrm>
            <a:custGeom>
              <a:rect b="b" l="l" r="r" t="t"/>
              <a:pathLst>
                <a:path extrusionOk="0" h="1026" w="341">
                  <a:moveTo>
                    <a:pt x="197" y="252"/>
                  </a:moveTo>
                  <a:cubicBezTo>
                    <a:pt x="156" y="322"/>
                    <a:pt x="141" y="389"/>
                    <a:pt x="130" y="469"/>
                  </a:cubicBezTo>
                  <a:cubicBezTo>
                    <a:pt x="119" y="570"/>
                    <a:pt x="123" y="654"/>
                    <a:pt x="145" y="754"/>
                  </a:cubicBezTo>
                  <a:cubicBezTo>
                    <a:pt x="173" y="862"/>
                    <a:pt x="197" y="906"/>
                    <a:pt x="260" y="995"/>
                  </a:cubicBezTo>
                  <a:cubicBezTo>
                    <a:pt x="260" y="995"/>
                    <a:pt x="262" y="996"/>
                    <a:pt x="262" y="997"/>
                  </a:cubicBezTo>
                  <a:cubicBezTo>
                    <a:pt x="264" y="1002"/>
                    <a:pt x="272" y="1016"/>
                    <a:pt x="266" y="1022"/>
                  </a:cubicBezTo>
                  <a:cubicBezTo>
                    <a:pt x="262" y="1026"/>
                    <a:pt x="246" y="1017"/>
                    <a:pt x="243" y="1014"/>
                  </a:cubicBezTo>
                  <a:cubicBezTo>
                    <a:pt x="243" y="1015"/>
                    <a:pt x="244" y="1016"/>
                    <a:pt x="245" y="1016"/>
                  </a:cubicBezTo>
                  <a:cubicBezTo>
                    <a:pt x="149" y="974"/>
                    <a:pt x="93" y="874"/>
                    <a:pt x="55" y="782"/>
                  </a:cubicBezTo>
                  <a:cubicBezTo>
                    <a:pt x="14" y="672"/>
                    <a:pt x="0" y="576"/>
                    <a:pt x="5" y="459"/>
                  </a:cubicBezTo>
                  <a:cubicBezTo>
                    <a:pt x="11" y="357"/>
                    <a:pt x="28" y="273"/>
                    <a:pt x="79" y="183"/>
                  </a:cubicBezTo>
                  <a:cubicBezTo>
                    <a:pt x="82" y="176"/>
                    <a:pt x="87" y="170"/>
                    <a:pt x="91" y="164"/>
                  </a:cubicBezTo>
                  <a:cubicBezTo>
                    <a:pt x="121" y="121"/>
                    <a:pt x="149" y="90"/>
                    <a:pt x="196" y="64"/>
                  </a:cubicBezTo>
                  <a:cubicBezTo>
                    <a:pt x="262" y="33"/>
                    <a:pt x="340" y="1"/>
                    <a:pt x="334" y="85"/>
                  </a:cubicBezTo>
                  <a:cubicBezTo>
                    <a:pt x="341" y="152"/>
                    <a:pt x="335" y="126"/>
                    <a:pt x="263" y="175"/>
                  </a:cubicBezTo>
                  <a:cubicBezTo>
                    <a:pt x="239" y="194"/>
                    <a:pt x="222" y="213"/>
                    <a:pt x="204" y="239"/>
                  </a:cubicBezTo>
                  <a:cubicBezTo>
                    <a:pt x="203" y="240"/>
                    <a:pt x="197" y="250"/>
                    <a:pt x="197" y="252"/>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0" name="Google Shape;430;p36"/>
            <p:cNvSpPr/>
            <p:nvPr/>
          </p:nvSpPr>
          <p:spPr>
            <a:xfrm>
              <a:off x="3000078" y="2823486"/>
              <a:ext cx="17881" cy="17109"/>
            </a:xfrm>
            <a:custGeom>
              <a:rect b="b" l="l" r="r" t="t"/>
              <a:pathLst>
                <a:path extrusionOk="0" h="554" w="579">
                  <a:moveTo>
                    <a:pt x="23" y="323"/>
                  </a:moveTo>
                  <a:cubicBezTo>
                    <a:pt x="25" y="312"/>
                    <a:pt x="29" y="301"/>
                    <a:pt x="32" y="289"/>
                  </a:cubicBezTo>
                  <a:cubicBezTo>
                    <a:pt x="61" y="214"/>
                    <a:pt x="101" y="169"/>
                    <a:pt x="168" y="124"/>
                  </a:cubicBezTo>
                  <a:cubicBezTo>
                    <a:pt x="246" y="81"/>
                    <a:pt x="537" y="0"/>
                    <a:pt x="579" y="76"/>
                  </a:cubicBezTo>
                  <a:cubicBezTo>
                    <a:pt x="571" y="91"/>
                    <a:pt x="334" y="154"/>
                    <a:pt x="239" y="225"/>
                  </a:cubicBezTo>
                  <a:cubicBezTo>
                    <a:pt x="201" y="256"/>
                    <a:pt x="177" y="286"/>
                    <a:pt x="162" y="333"/>
                  </a:cubicBezTo>
                  <a:cubicBezTo>
                    <a:pt x="161" y="334"/>
                    <a:pt x="156" y="350"/>
                    <a:pt x="155" y="353"/>
                  </a:cubicBezTo>
                  <a:cubicBezTo>
                    <a:pt x="138" y="466"/>
                    <a:pt x="182" y="495"/>
                    <a:pt x="105" y="510"/>
                  </a:cubicBezTo>
                  <a:cubicBezTo>
                    <a:pt x="0" y="553"/>
                    <a:pt x="14" y="390"/>
                    <a:pt x="23" y="323"/>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1" name="Google Shape;431;p36"/>
            <p:cNvSpPr/>
            <p:nvPr/>
          </p:nvSpPr>
          <p:spPr>
            <a:xfrm>
              <a:off x="2968578" y="2890438"/>
              <a:ext cx="35206" cy="23162"/>
            </a:xfrm>
            <a:custGeom>
              <a:rect b="b" l="l" r="r" t="t"/>
              <a:pathLst>
                <a:path extrusionOk="0" h="750" w="1140">
                  <a:moveTo>
                    <a:pt x="375" y="611"/>
                  </a:moveTo>
                  <a:cubicBezTo>
                    <a:pt x="483" y="599"/>
                    <a:pt x="569" y="577"/>
                    <a:pt x="670" y="536"/>
                  </a:cubicBezTo>
                  <a:cubicBezTo>
                    <a:pt x="779" y="487"/>
                    <a:pt x="860" y="435"/>
                    <a:pt x="944" y="349"/>
                  </a:cubicBezTo>
                  <a:cubicBezTo>
                    <a:pt x="1030" y="252"/>
                    <a:pt x="1065" y="176"/>
                    <a:pt x="1091" y="50"/>
                  </a:cubicBezTo>
                  <a:cubicBezTo>
                    <a:pt x="1094" y="42"/>
                    <a:pt x="1107" y="0"/>
                    <a:pt x="1118" y="2"/>
                  </a:cubicBezTo>
                  <a:lnTo>
                    <a:pt x="1126" y="51"/>
                  </a:lnTo>
                  <a:cubicBezTo>
                    <a:pt x="1140" y="189"/>
                    <a:pt x="1097" y="298"/>
                    <a:pt x="1019" y="410"/>
                  </a:cubicBezTo>
                  <a:cubicBezTo>
                    <a:pt x="935" y="520"/>
                    <a:pt x="845" y="586"/>
                    <a:pt x="722" y="649"/>
                  </a:cubicBezTo>
                  <a:cubicBezTo>
                    <a:pt x="610" y="703"/>
                    <a:pt x="512" y="733"/>
                    <a:pt x="388" y="746"/>
                  </a:cubicBezTo>
                  <a:cubicBezTo>
                    <a:pt x="380" y="747"/>
                    <a:pt x="371" y="748"/>
                    <a:pt x="363" y="748"/>
                  </a:cubicBezTo>
                  <a:cubicBezTo>
                    <a:pt x="315" y="749"/>
                    <a:pt x="0" y="749"/>
                    <a:pt x="75" y="638"/>
                  </a:cubicBezTo>
                  <a:cubicBezTo>
                    <a:pt x="107" y="558"/>
                    <a:pt x="201" y="616"/>
                    <a:pt x="354" y="612"/>
                  </a:cubicBezTo>
                  <a:cubicBezTo>
                    <a:pt x="355" y="612"/>
                    <a:pt x="372" y="611"/>
                    <a:pt x="375" y="61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432" name="Google Shape;432;p36"/>
          <p:cNvGrpSpPr/>
          <p:nvPr/>
        </p:nvGrpSpPr>
        <p:grpSpPr>
          <a:xfrm>
            <a:off x="7903016" y="4523490"/>
            <a:ext cx="1107939" cy="416498"/>
            <a:chOff x="2881584" y="2807119"/>
            <a:chExt cx="317534" cy="119361"/>
          </a:xfrm>
        </p:grpSpPr>
        <p:sp>
          <p:nvSpPr>
            <p:cNvPr id="433" name="Google Shape;433;p36"/>
            <p:cNvSpPr/>
            <p:nvPr/>
          </p:nvSpPr>
          <p:spPr>
            <a:xfrm>
              <a:off x="2885537" y="2807119"/>
              <a:ext cx="312500" cy="116026"/>
            </a:xfrm>
            <a:custGeom>
              <a:rect b="b" l="l" r="r" t="t"/>
              <a:pathLst>
                <a:path extrusionOk="0" h="3757" w="10119">
                  <a:moveTo>
                    <a:pt x="1" y="2733"/>
                  </a:moveTo>
                  <a:cubicBezTo>
                    <a:pt x="1416" y="2751"/>
                    <a:pt x="2029" y="2819"/>
                    <a:pt x="2029" y="2819"/>
                  </a:cubicBezTo>
                  <a:cubicBezTo>
                    <a:pt x="2029" y="2819"/>
                    <a:pt x="1825" y="3723"/>
                    <a:pt x="2933" y="3739"/>
                  </a:cubicBezTo>
                  <a:cubicBezTo>
                    <a:pt x="4042" y="3757"/>
                    <a:pt x="4076" y="3006"/>
                    <a:pt x="4076" y="3006"/>
                  </a:cubicBezTo>
                  <a:cubicBezTo>
                    <a:pt x="4076" y="3006"/>
                    <a:pt x="4416" y="3364"/>
                    <a:pt x="4894" y="3261"/>
                  </a:cubicBezTo>
                  <a:cubicBezTo>
                    <a:pt x="5372" y="3159"/>
                    <a:pt x="5406" y="2751"/>
                    <a:pt x="5406" y="2751"/>
                  </a:cubicBezTo>
                  <a:lnTo>
                    <a:pt x="10034" y="2751"/>
                  </a:lnTo>
                  <a:cubicBezTo>
                    <a:pt x="10119" y="2751"/>
                    <a:pt x="9396" y="2680"/>
                    <a:pt x="9264" y="2592"/>
                  </a:cubicBezTo>
                  <a:cubicBezTo>
                    <a:pt x="9130" y="2502"/>
                    <a:pt x="9047" y="2394"/>
                    <a:pt x="8833" y="2360"/>
                  </a:cubicBezTo>
                  <a:cubicBezTo>
                    <a:pt x="8539" y="2314"/>
                    <a:pt x="8086" y="2456"/>
                    <a:pt x="7841" y="2382"/>
                  </a:cubicBezTo>
                  <a:cubicBezTo>
                    <a:pt x="7301" y="2220"/>
                    <a:pt x="7427" y="1523"/>
                    <a:pt x="6240" y="1864"/>
                  </a:cubicBezTo>
                  <a:cubicBezTo>
                    <a:pt x="6240" y="1864"/>
                    <a:pt x="6700" y="892"/>
                    <a:pt x="6122" y="739"/>
                  </a:cubicBezTo>
                  <a:cubicBezTo>
                    <a:pt x="5542" y="585"/>
                    <a:pt x="5082" y="1216"/>
                    <a:pt x="5082" y="1216"/>
                  </a:cubicBezTo>
                  <a:cubicBezTo>
                    <a:pt x="5082" y="1216"/>
                    <a:pt x="5286" y="312"/>
                    <a:pt x="4195" y="278"/>
                  </a:cubicBezTo>
                  <a:cubicBezTo>
                    <a:pt x="3104" y="244"/>
                    <a:pt x="3479" y="1182"/>
                    <a:pt x="3479" y="1182"/>
                  </a:cubicBezTo>
                  <a:cubicBezTo>
                    <a:pt x="2887" y="0"/>
                    <a:pt x="1269" y="1018"/>
                    <a:pt x="2217" y="2290"/>
                  </a:cubicBezTo>
                  <a:cubicBezTo>
                    <a:pt x="2217" y="2290"/>
                    <a:pt x="1393" y="1739"/>
                    <a:pt x="756" y="2504"/>
                  </a:cubicBezTo>
                  <a:cubicBezTo>
                    <a:pt x="595" y="2697"/>
                    <a:pt x="269" y="2328"/>
                    <a:pt x="1" y="2733"/>
                  </a:cubicBez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4" name="Google Shape;434;p36"/>
            <p:cNvSpPr/>
            <p:nvPr/>
          </p:nvSpPr>
          <p:spPr>
            <a:xfrm>
              <a:off x="2881584" y="2811566"/>
              <a:ext cx="317534" cy="114914"/>
            </a:xfrm>
            <a:custGeom>
              <a:rect b="b" l="l" r="r" t="t"/>
              <a:pathLst>
                <a:path extrusionOk="0" h="3721" w="10282">
                  <a:moveTo>
                    <a:pt x="2031" y="2776"/>
                  </a:moveTo>
                  <a:cubicBezTo>
                    <a:pt x="1797" y="2756"/>
                    <a:pt x="1192" y="2715"/>
                    <a:pt x="134" y="2702"/>
                  </a:cubicBezTo>
                  <a:cubicBezTo>
                    <a:pt x="111" y="2703"/>
                    <a:pt x="88" y="2697"/>
                    <a:pt x="67" y="2683"/>
                  </a:cubicBezTo>
                  <a:cubicBezTo>
                    <a:pt x="15" y="2649"/>
                    <a:pt x="1" y="2579"/>
                    <a:pt x="35" y="2527"/>
                  </a:cubicBezTo>
                  <a:cubicBezTo>
                    <a:pt x="233" y="2228"/>
                    <a:pt x="450" y="2264"/>
                    <a:pt x="636" y="2295"/>
                  </a:cubicBezTo>
                  <a:cubicBezTo>
                    <a:pt x="709" y="2307"/>
                    <a:pt x="773" y="2318"/>
                    <a:pt x="798" y="2289"/>
                  </a:cubicBezTo>
                  <a:cubicBezTo>
                    <a:pt x="1229" y="1770"/>
                    <a:pt x="1736" y="1799"/>
                    <a:pt x="2065" y="1899"/>
                  </a:cubicBezTo>
                  <a:cubicBezTo>
                    <a:pt x="1890" y="1521"/>
                    <a:pt x="1914" y="1177"/>
                    <a:pt x="2050" y="913"/>
                  </a:cubicBezTo>
                  <a:cubicBezTo>
                    <a:pt x="2127" y="762"/>
                    <a:pt x="2243" y="637"/>
                    <a:pt x="2378" y="550"/>
                  </a:cubicBezTo>
                  <a:cubicBezTo>
                    <a:pt x="2514" y="461"/>
                    <a:pt x="2671" y="409"/>
                    <a:pt x="2833" y="403"/>
                  </a:cubicBezTo>
                  <a:cubicBezTo>
                    <a:pt x="3038" y="396"/>
                    <a:pt x="3249" y="461"/>
                    <a:pt x="3430" y="619"/>
                  </a:cubicBezTo>
                  <a:cubicBezTo>
                    <a:pt x="3449" y="324"/>
                    <a:pt x="3628" y="0"/>
                    <a:pt x="4326" y="22"/>
                  </a:cubicBezTo>
                  <a:cubicBezTo>
                    <a:pt x="5106" y="47"/>
                    <a:pt x="5296" y="471"/>
                    <a:pt x="5331" y="779"/>
                  </a:cubicBezTo>
                  <a:cubicBezTo>
                    <a:pt x="5538" y="595"/>
                    <a:pt x="5880" y="380"/>
                    <a:pt x="6277" y="486"/>
                  </a:cubicBezTo>
                  <a:cubicBezTo>
                    <a:pt x="6793" y="622"/>
                    <a:pt x="6664" y="1230"/>
                    <a:pt x="6553" y="1557"/>
                  </a:cubicBezTo>
                  <a:cubicBezTo>
                    <a:pt x="7232" y="1413"/>
                    <a:pt x="7444" y="1645"/>
                    <a:pt x="7656" y="1875"/>
                  </a:cubicBezTo>
                  <a:cubicBezTo>
                    <a:pt x="7752" y="1980"/>
                    <a:pt x="7848" y="2084"/>
                    <a:pt x="8001" y="2130"/>
                  </a:cubicBezTo>
                  <a:cubicBezTo>
                    <a:pt x="8109" y="2162"/>
                    <a:pt x="8287" y="2142"/>
                    <a:pt x="8468" y="2122"/>
                  </a:cubicBezTo>
                  <a:cubicBezTo>
                    <a:pt x="8645" y="2102"/>
                    <a:pt x="8824" y="2082"/>
                    <a:pt x="8978" y="2106"/>
                  </a:cubicBezTo>
                  <a:cubicBezTo>
                    <a:pt x="9168" y="2135"/>
                    <a:pt x="9266" y="2211"/>
                    <a:pt x="9368" y="2291"/>
                  </a:cubicBezTo>
                  <a:cubicBezTo>
                    <a:pt x="9396" y="2312"/>
                    <a:pt x="9425" y="2334"/>
                    <a:pt x="9455" y="2354"/>
                  </a:cubicBezTo>
                  <a:cubicBezTo>
                    <a:pt x="9526" y="2402"/>
                    <a:pt x="9901" y="2454"/>
                    <a:pt x="10081" y="2478"/>
                  </a:cubicBezTo>
                  <a:cubicBezTo>
                    <a:pt x="10203" y="2495"/>
                    <a:pt x="10282" y="2505"/>
                    <a:pt x="10282" y="2606"/>
                  </a:cubicBezTo>
                  <a:cubicBezTo>
                    <a:pt x="10282" y="2681"/>
                    <a:pt x="10243" y="2719"/>
                    <a:pt x="10162" y="2719"/>
                  </a:cubicBezTo>
                  <a:lnTo>
                    <a:pt x="5624" y="2719"/>
                  </a:lnTo>
                  <a:cubicBezTo>
                    <a:pt x="5578" y="2870"/>
                    <a:pt x="5443" y="3143"/>
                    <a:pt x="5045" y="3228"/>
                  </a:cubicBezTo>
                  <a:cubicBezTo>
                    <a:pt x="4708" y="3300"/>
                    <a:pt x="4431" y="3169"/>
                    <a:pt x="4272" y="3062"/>
                  </a:cubicBezTo>
                  <a:cubicBezTo>
                    <a:pt x="4181" y="3313"/>
                    <a:pt x="3903" y="3721"/>
                    <a:pt x="3060" y="3708"/>
                  </a:cubicBezTo>
                  <a:cubicBezTo>
                    <a:pt x="2081" y="3692"/>
                    <a:pt x="2015" y="3052"/>
                    <a:pt x="2031" y="2776"/>
                  </a:cubicBezTo>
                  <a:close/>
                  <a:moveTo>
                    <a:pt x="904" y="2493"/>
                  </a:moveTo>
                  <a:cubicBezTo>
                    <a:pt x="1778" y="2519"/>
                    <a:pt x="2169" y="2562"/>
                    <a:pt x="2169" y="2563"/>
                  </a:cubicBezTo>
                  <a:cubicBezTo>
                    <a:pt x="2231" y="2569"/>
                    <a:pt x="2276" y="2624"/>
                    <a:pt x="2270" y="2686"/>
                  </a:cubicBezTo>
                  <a:cubicBezTo>
                    <a:pt x="2269" y="2691"/>
                    <a:pt x="2268" y="2694"/>
                    <a:pt x="2268" y="2698"/>
                  </a:cubicBezTo>
                  <a:lnTo>
                    <a:pt x="2268" y="2698"/>
                  </a:lnTo>
                  <a:cubicBezTo>
                    <a:pt x="2267" y="2700"/>
                    <a:pt x="2093" y="3468"/>
                    <a:pt x="3063" y="3482"/>
                  </a:cubicBezTo>
                  <a:cubicBezTo>
                    <a:pt x="4062" y="3498"/>
                    <a:pt x="4091" y="2857"/>
                    <a:pt x="4091" y="2856"/>
                  </a:cubicBezTo>
                  <a:cubicBezTo>
                    <a:pt x="4095" y="2794"/>
                    <a:pt x="4148" y="2746"/>
                    <a:pt x="4210" y="2750"/>
                  </a:cubicBezTo>
                  <a:cubicBezTo>
                    <a:pt x="4240" y="2752"/>
                    <a:pt x="4268" y="2766"/>
                    <a:pt x="4286" y="2786"/>
                  </a:cubicBezTo>
                  <a:cubicBezTo>
                    <a:pt x="4314" y="2814"/>
                    <a:pt x="4603" y="3092"/>
                    <a:pt x="4998" y="3007"/>
                  </a:cubicBezTo>
                  <a:cubicBezTo>
                    <a:pt x="5394" y="2923"/>
                    <a:pt x="5421" y="2597"/>
                    <a:pt x="5421" y="2595"/>
                  </a:cubicBezTo>
                  <a:cubicBezTo>
                    <a:pt x="5427" y="2538"/>
                    <a:pt x="5476" y="2494"/>
                    <a:pt x="5533" y="2494"/>
                  </a:cubicBezTo>
                  <a:lnTo>
                    <a:pt x="5533" y="2493"/>
                  </a:lnTo>
                  <a:lnTo>
                    <a:pt x="9264" y="2493"/>
                  </a:lnTo>
                  <a:cubicBezTo>
                    <a:pt x="9252" y="2485"/>
                    <a:pt x="9242" y="2477"/>
                    <a:pt x="9231" y="2469"/>
                  </a:cubicBezTo>
                  <a:cubicBezTo>
                    <a:pt x="9152" y="2407"/>
                    <a:pt x="9076" y="2348"/>
                    <a:pt x="8944" y="2327"/>
                  </a:cubicBezTo>
                  <a:cubicBezTo>
                    <a:pt x="8822" y="2308"/>
                    <a:pt x="8656" y="2327"/>
                    <a:pt x="8493" y="2346"/>
                  </a:cubicBezTo>
                  <a:cubicBezTo>
                    <a:pt x="8288" y="2369"/>
                    <a:pt x="8088" y="2392"/>
                    <a:pt x="7937" y="2346"/>
                  </a:cubicBezTo>
                  <a:cubicBezTo>
                    <a:pt x="7724" y="2282"/>
                    <a:pt x="7608" y="2154"/>
                    <a:pt x="7490" y="2027"/>
                  </a:cubicBezTo>
                  <a:cubicBezTo>
                    <a:pt x="7305" y="1825"/>
                    <a:pt x="7118" y="1622"/>
                    <a:pt x="6400" y="1828"/>
                  </a:cubicBezTo>
                  <a:cubicBezTo>
                    <a:pt x="6339" y="1845"/>
                    <a:pt x="6277" y="1810"/>
                    <a:pt x="6260" y="1751"/>
                  </a:cubicBezTo>
                  <a:cubicBezTo>
                    <a:pt x="6252" y="1724"/>
                    <a:pt x="6256" y="1696"/>
                    <a:pt x="6266" y="1672"/>
                  </a:cubicBezTo>
                  <a:lnTo>
                    <a:pt x="6266" y="1672"/>
                  </a:lnTo>
                  <a:cubicBezTo>
                    <a:pt x="6267" y="1670"/>
                    <a:pt x="6669" y="822"/>
                    <a:pt x="6221" y="703"/>
                  </a:cubicBezTo>
                  <a:cubicBezTo>
                    <a:pt x="5715" y="570"/>
                    <a:pt x="5300" y="1137"/>
                    <a:pt x="5300" y="1139"/>
                  </a:cubicBezTo>
                  <a:cubicBezTo>
                    <a:pt x="5263" y="1189"/>
                    <a:pt x="5192" y="1199"/>
                    <a:pt x="5142" y="1163"/>
                  </a:cubicBezTo>
                  <a:cubicBezTo>
                    <a:pt x="5106" y="1135"/>
                    <a:pt x="5090" y="1090"/>
                    <a:pt x="5100" y="1049"/>
                  </a:cubicBezTo>
                  <a:lnTo>
                    <a:pt x="5099" y="1049"/>
                  </a:lnTo>
                  <a:cubicBezTo>
                    <a:pt x="5100" y="1046"/>
                    <a:pt x="5274" y="276"/>
                    <a:pt x="4320" y="247"/>
                  </a:cubicBezTo>
                  <a:cubicBezTo>
                    <a:pt x="3400" y="218"/>
                    <a:pt x="3710" y="995"/>
                    <a:pt x="3711" y="998"/>
                  </a:cubicBezTo>
                  <a:cubicBezTo>
                    <a:pt x="3734" y="1055"/>
                    <a:pt x="3705" y="1121"/>
                    <a:pt x="3648" y="1142"/>
                  </a:cubicBezTo>
                  <a:cubicBezTo>
                    <a:pt x="3592" y="1164"/>
                    <a:pt x="3529" y="1138"/>
                    <a:pt x="3504" y="1084"/>
                  </a:cubicBezTo>
                  <a:cubicBezTo>
                    <a:pt x="3337" y="752"/>
                    <a:pt x="3082" y="619"/>
                    <a:pt x="2841" y="628"/>
                  </a:cubicBezTo>
                  <a:cubicBezTo>
                    <a:pt x="2720" y="633"/>
                    <a:pt x="2603" y="671"/>
                    <a:pt x="2501" y="737"/>
                  </a:cubicBezTo>
                  <a:cubicBezTo>
                    <a:pt x="2397" y="805"/>
                    <a:pt x="2310" y="900"/>
                    <a:pt x="2250" y="1016"/>
                  </a:cubicBezTo>
                  <a:cubicBezTo>
                    <a:pt x="2113" y="1282"/>
                    <a:pt x="2125" y="1662"/>
                    <a:pt x="2436" y="2078"/>
                  </a:cubicBezTo>
                  <a:cubicBezTo>
                    <a:pt x="2472" y="2128"/>
                    <a:pt x="2463" y="2199"/>
                    <a:pt x="2412" y="2237"/>
                  </a:cubicBezTo>
                  <a:cubicBezTo>
                    <a:pt x="2373" y="2266"/>
                    <a:pt x="2320" y="2265"/>
                    <a:pt x="2281" y="2238"/>
                  </a:cubicBezTo>
                  <a:cubicBezTo>
                    <a:pt x="2231" y="2207"/>
                    <a:pt x="1522" y="1768"/>
                    <a:pt x="971" y="2432"/>
                  </a:cubicBezTo>
                  <a:cubicBezTo>
                    <a:pt x="949" y="2458"/>
                    <a:pt x="927" y="2477"/>
                    <a:pt x="904" y="2493"/>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5" name="Google Shape;435;p36"/>
            <p:cNvSpPr/>
            <p:nvPr/>
          </p:nvSpPr>
          <p:spPr>
            <a:xfrm>
              <a:off x="2909501" y="2861626"/>
              <a:ext cx="258178" cy="57997"/>
            </a:xfrm>
            <a:custGeom>
              <a:rect b="b" l="l" r="r" t="t"/>
              <a:pathLst>
                <a:path extrusionOk="0" h="1878" w="8360">
                  <a:moveTo>
                    <a:pt x="5428" y="205"/>
                  </a:moveTo>
                  <a:cubicBezTo>
                    <a:pt x="5340" y="325"/>
                    <a:pt x="5215" y="457"/>
                    <a:pt x="5055" y="517"/>
                  </a:cubicBezTo>
                  <a:cubicBezTo>
                    <a:pt x="4732" y="636"/>
                    <a:pt x="4305" y="278"/>
                    <a:pt x="4305" y="278"/>
                  </a:cubicBezTo>
                  <a:cubicBezTo>
                    <a:pt x="4305" y="278"/>
                    <a:pt x="4348" y="696"/>
                    <a:pt x="3802" y="823"/>
                  </a:cubicBezTo>
                  <a:cubicBezTo>
                    <a:pt x="3382" y="922"/>
                    <a:pt x="3169" y="540"/>
                    <a:pt x="3094" y="359"/>
                  </a:cubicBezTo>
                  <a:cubicBezTo>
                    <a:pt x="3071" y="306"/>
                    <a:pt x="3061" y="269"/>
                    <a:pt x="3061" y="269"/>
                  </a:cubicBezTo>
                  <a:lnTo>
                    <a:pt x="2986" y="423"/>
                  </a:lnTo>
                  <a:cubicBezTo>
                    <a:pt x="2976" y="445"/>
                    <a:pt x="2964" y="471"/>
                    <a:pt x="2950" y="499"/>
                  </a:cubicBezTo>
                  <a:cubicBezTo>
                    <a:pt x="2839" y="730"/>
                    <a:pt x="2609" y="900"/>
                    <a:pt x="2259" y="900"/>
                  </a:cubicBezTo>
                  <a:lnTo>
                    <a:pt x="2252" y="900"/>
                  </a:lnTo>
                  <a:cubicBezTo>
                    <a:pt x="1971" y="898"/>
                    <a:pt x="1679" y="825"/>
                    <a:pt x="1512" y="613"/>
                  </a:cubicBezTo>
                  <a:cubicBezTo>
                    <a:pt x="1511" y="614"/>
                    <a:pt x="1510" y="615"/>
                    <a:pt x="1508" y="616"/>
                  </a:cubicBezTo>
                  <a:cubicBezTo>
                    <a:pt x="1469" y="645"/>
                    <a:pt x="1416" y="644"/>
                    <a:pt x="1377" y="617"/>
                  </a:cubicBezTo>
                  <a:cubicBezTo>
                    <a:pt x="1327" y="586"/>
                    <a:pt x="618" y="147"/>
                    <a:pt x="67" y="811"/>
                  </a:cubicBezTo>
                  <a:cubicBezTo>
                    <a:pt x="45" y="837"/>
                    <a:pt x="23" y="856"/>
                    <a:pt x="0" y="872"/>
                  </a:cubicBezTo>
                  <a:cubicBezTo>
                    <a:pt x="874" y="898"/>
                    <a:pt x="1265" y="941"/>
                    <a:pt x="1265" y="942"/>
                  </a:cubicBezTo>
                  <a:cubicBezTo>
                    <a:pt x="1327" y="948"/>
                    <a:pt x="1372" y="1003"/>
                    <a:pt x="1366" y="1065"/>
                  </a:cubicBezTo>
                  <a:cubicBezTo>
                    <a:pt x="1365" y="1070"/>
                    <a:pt x="1364" y="1073"/>
                    <a:pt x="1364" y="1077"/>
                  </a:cubicBezTo>
                  <a:lnTo>
                    <a:pt x="1364" y="1077"/>
                  </a:lnTo>
                  <a:cubicBezTo>
                    <a:pt x="1363" y="1078"/>
                    <a:pt x="1306" y="1330"/>
                    <a:pt x="1439" y="1548"/>
                  </a:cubicBezTo>
                  <a:cubicBezTo>
                    <a:pt x="1539" y="1711"/>
                    <a:pt x="1744" y="1855"/>
                    <a:pt x="2159" y="1861"/>
                  </a:cubicBezTo>
                  <a:cubicBezTo>
                    <a:pt x="3158" y="1877"/>
                    <a:pt x="3187" y="1236"/>
                    <a:pt x="3187" y="1235"/>
                  </a:cubicBezTo>
                  <a:cubicBezTo>
                    <a:pt x="3191" y="1173"/>
                    <a:pt x="3244" y="1125"/>
                    <a:pt x="3306" y="1129"/>
                  </a:cubicBezTo>
                  <a:cubicBezTo>
                    <a:pt x="3336" y="1131"/>
                    <a:pt x="3364" y="1145"/>
                    <a:pt x="3382" y="1165"/>
                  </a:cubicBezTo>
                  <a:cubicBezTo>
                    <a:pt x="3410" y="1193"/>
                    <a:pt x="3699" y="1471"/>
                    <a:pt x="4094" y="1386"/>
                  </a:cubicBezTo>
                  <a:cubicBezTo>
                    <a:pt x="4490" y="1302"/>
                    <a:pt x="4517" y="976"/>
                    <a:pt x="4517" y="974"/>
                  </a:cubicBezTo>
                  <a:cubicBezTo>
                    <a:pt x="4523" y="917"/>
                    <a:pt x="4572" y="873"/>
                    <a:pt x="4629" y="873"/>
                  </a:cubicBezTo>
                  <a:lnTo>
                    <a:pt x="4629" y="872"/>
                  </a:lnTo>
                  <a:lnTo>
                    <a:pt x="8360" y="872"/>
                  </a:lnTo>
                  <a:cubicBezTo>
                    <a:pt x="8348" y="864"/>
                    <a:pt x="8338" y="856"/>
                    <a:pt x="8327" y="848"/>
                  </a:cubicBezTo>
                  <a:cubicBezTo>
                    <a:pt x="8248" y="786"/>
                    <a:pt x="8172" y="727"/>
                    <a:pt x="8040" y="706"/>
                  </a:cubicBezTo>
                  <a:cubicBezTo>
                    <a:pt x="7918" y="687"/>
                    <a:pt x="7752" y="706"/>
                    <a:pt x="7589" y="725"/>
                  </a:cubicBezTo>
                  <a:cubicBezTo>
                    <a:pt x="7384" y="748"/>
                    <a:pt x="7184" y="771"/>
                    <a:pt x="7033" y="725"/>
                  </a:cubicBezTo>
                  <a:cubicBezTo>
                    <a:pt x="6820" y="661"/>
                    <a:pt x="6704" y="533"/>
                    <a:pt x="6586" y="406"/>
                  </a:cubicBezTo>
                  <a:cubicBezTo>
                    <a:pt x="6400" y="204"/>
                    <a:pt x="6214" y="1"/>
                    <a:pt x="5496" y="207"/>
                  </a:cubicBezTo>
                  <a:cubicBezTo>
                    <a:pt x="5472" y="214"/>
                    <a:pt x="5449" y="213"/>
                    <a:pt x="5428" y="205"/>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6" name="Google Shape;436;p36"/>
            <p:cNvSpPr/>
            <p:nvPr/>
          </p:nvSpPr>
          <p:spPr>
            <a:xfrm>
              <a:off x="2952242" y="2838217"/>
              <a:ext cx="10531" cy="31685"/>
            </a:xfrm>
            <a:custGeom>
              <a:rect b="b" l="l" r="r" t="t"/>
              <a:pathLst>
                <a:path extrusionOk="0" h="1026" w="341">
                  <a:moveTo>
                    <a:pt x="197" y="252"/>
                  </a:moveTo>
                  <a:cubicBezTo>
                    <a:pt x="156" y="322"/>
                    <a:pt x="141" y="389"/>
                    <a:pt x="130" y="469"/>
                  </a:cubicBezTo>
                  <a:cubicBezTo>
                    <a:pt x="119" y="570"/>
                    <a:pt x="123" y="654"/>
                    <a:pt x="145" y="754"/>
                  </a:cubicBezTo>
                  <a:cubicBezTo>
                    <a:pt x="173" y="862"/>
                    <a:pt x="197" y="906"/>
                    <a:pt x="260" y="995"/>
                  </a:cubicBezTo>
                  <a:cubicBezTo>
                    <a:pt x="260" y="995"/>
                    <a:pt x="262" y="996"/>
                    <a:pt x="262" y="997"/>
                  </a:cubicBezTo>
                  <a:cubicBezTo>
                    <a:pt x="264" y="1002"/>
                    <a:pt x="272" y="1016"/>
                    <a:pt x="266" y="1022"/>
                  </a:cubicBezTo>
                  <a:cubicBezTo>
                    <a:pt x="262" y="1026"/>
                    <a:pt x="246" y="1017"/>
                    <a:pt x="243" y="1014"/>
                  </a:cubicBezTo>
                  <a:cubicBezTo>
                    <a:pt x="243" y="1015"/>
                    <a:pt x="244" y="1016"/>
                    <a:pt x="245" y="1016"/>
                  </a:cubicBezTo>
                  <a:cubicBezTo>
                    <a:pt x="149" y="974"/>
                    <a:pt x="93" y="874"/>
                    <a:pt x="55" y="782"/>
                  </a:cubicBezTo>
                  <a:cubicBezTo>
                    <a:pt x="14" y="672"/>
                    <a:pt x="0" y="576"/>
                    <a:pt x="5" y="459"/>
                  </a:cubicBezTo>
                  <a:cubicBezTo>
                    <a:pt x="11" y="357"/>
                    <a:pt x="28" y="273"/>
                    <a:pt x="79" y="183"/>
                  </a:cubicBezTo>
                  <a:cubicBezTo>
                    <a:pt x="82" y="176"/>
                    <a:pt x="87" y="170"/>
                    <a:pt x="91" y="164"/>
                  </a:cubicBezTo>
                  <a:cubicBezTo>
                    <a:pt x="121" y="121"/>
                    <a:pt x="149" y="90"/>
                    <a:pt x="196" y="64"/>
                  </a:cubicBezTo>
                  <a:cubicBezTo>
                    <a:pt x="262" y="33"/>
                    <a:pt x="340" y="1"/>
                    <a:pt x="334" y="85"/>
                  </a:cubicBezTo>
                  <a:cubicBezTo>
                    <a:pt x="341" y="152"/>
                    <a:pt x="335" y="126"/>
                    <a:pt x="263" y="175"/>
                  </a:cubicBezTo>
                  <a:cubicBezTo>
                    <a:pt x="239" y="194"/>
                    <a:pt x="222" y="213"/>
                    <a:pt x="204" y="239"/>
                  </a:cubicBezTo>
                  <a:cubicBezTo>
                    <a:pt x="203" y="240"/>
                    <a:pt x="197" y="250"/>
                    <a:pt x="197" y="252"/>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7" name="Google Shape;437;p36"/>
            <p:cNvSpPr/>
            <p:nvPr/>
          </p:nvSpPr>
          <p:spPr>
            <a:xfrm>
              <a:off x="3000078" y="2823486"/>
              <a:ext cx="17881" cy="17109"/>
            </a:xfrm>
            <a:custGeom>
              <a:rect b="b" l="l" r="r" t="t"/>
              <a:pathLst>
                <a:path extrusionOk="0" h="554" w="579">
                  <a:moveTo>
                    <a:pt x="23" y="323"/>
                  </a:moveTo>
                  <a:cubicBezTo>
                    <a:pt x="25" y="312"/>
                    <a:pt x="29" y="301"/>
                    <a:pt x="32" y="289"/>
                  </a:cubicBezTo>
                  <a:cubicBezTo>
                    <a:pt x="61" y="214"/>
                    <a:pt x="101" y="169"/>
                    <a:pt x="168" y="124"/>
                  </a:cubicBezTo>
                  <a:cubicBezTo>
                    <a:pt x="246" y="81"/>
                    <a:pt x="537" y="0"/>
                    <a:pt x="579" y="76"/>
                  </a:cubicBezTo>
                  <a:cubicBezTo>
                    <a:pt x="571" y="91"/>
                    <a:pt x="334" y="154"/>
                    <a:pt x="239" y="225"/>
                  </a:cubicBezTo>
                  <a:cubicBezTo>
                    <a:pt x="201" y="256"/>
                    <a:pt x="177" y="286"/>
                    <a:pt x="162" y="333"/>
                  </a:cubicBezTo>
                  <a:cubicBezTo>
                    <a:pt x="161" y="334"/>
                    <a:pt x="156" y="350"/>
                    <a:pt x="155" y="353"/>
                  </a:cubicBezTo>
                  <a:cubicBezTo>
                    <a:pt x="138" y="466"/>
                    <a:pt x="182" y="495"/>
                    <a:pt x="105" y="510"/>
                  </a:cubicBezTo>
                  <a:cubicBezTo>
                    <a:pt x="0" y="553"/>
                    <a:pt x="14" y="390"/>
                    <a:pt x="23" y="323"/>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8" name="Google Shape;438;p36"/>
            <p:cNvSpPr/>
            <p:nvPr/>
          </p:nvSpPr>
          <p:spPr>
            <a:xfrm>
              <a:off x="2968578" y="2890438"/>
              <a:ext cx="35206" cy="23162"/>
            </a:xfrm>
            <a:custGeom>
              <a:rect b="b" l="l" r="r" t="t"/>
              <a:pathLst>
                <a:path extrusionOk="0" h="750" w="1140">
                  <a:moveTo>
                    <a:pt x="375" y="611"/>
                  </a:moveTo>
                  <a:cubicBezTo>
                    <a:pt x="483" y="599"/>
                    <a:pt x="569" y="577"/>
                    <a:pt x="670" y="536"/>
                  </a:cubicBezTo>
                  <a:cubicBezTo>
                    <a:pt x="779" y="487"/>
                    <a:pt x="860" y="435"/>
                    <a:pt x="944" y="349"/>
                  </a:cubicBezTo>
                  <a:cubicBezTo>
                    <a:pt x="1030" y="252"/>
                    <a:pt x="1065" y="176"/>
                    <a:pt x="1091" y="50"/>
                  </a:cubicBezTo>
                  <a:cubicBezTo>
                    <a:pt x="1094" y="42"/>
                    <a:pt x="1107" y="0"/>
                    <a:pt x="1118" y="2"/>
                  </a:cubicBezTo>
                  <a:lnTo>
                    <a:pt x="1126" y="51"/>
                  </a:lnTo>
                  <a:cubicBezTo>
                    <a:pt x="1140" y="189"/>
                    <a:pt x="1097" y="298"/>
                    <a:pt x="1019" y="410"/>
                  </a:cubicBezTo>
                  <a:cubicBezTo>
                    <a:pt x="935" y="520"/>
                    <a:pt x="845" y="586"/>
                    <a:pt x="722" y="649"/>
                  </a:cubicBezTo>
                  <a:cubicBezTo>
                    <a:pt x="610" y="703"/>
                    <a:pt x="512" y="733"/>
                    <a:pt x="388" y="746"/>
                  </a:cubicBezTo>
                  <a:cubicBezTo>
                    <a:pt x="380" y="747"/>
                    <a:pt x="371" y="748"/>
                    <a:pt x="363" y="748"/>
                  </a:cubicBezTo>
                  <a:cubicBezTo>
                    <a:pt x="315" y="749"/>
                    <a:pt x="0" y="749"/>
                    <a:pt x="75" y="638"/>
                  </a:cubicBezTo>
                  <a:cubicBezTo>
                    <a:pt x="107" y="558"/>
                    <a:pt x="201" y="616"/>
                    <a:pt x="354" y="612"/>
                  </a:cubicBezTo>
                  <a:cubicBezTo>
                    <a:pt x="355" y="612"/>
                    <a:pt x="372" y="611"/>
                    <a:pt x="375" y="61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439" name="Shape 439"/>
        <p:cNvGrpSpPr/>
        <p:nvPr/>
      </p:nvGrpSpPr>
      <p:grpSpPr>
        <a:xfrm>
          <a:off x="0" y="0"/>
          <a:ext cx="0" cy="0"/>
          <a:chOff x="0" y="0"/>
          <a:chExt cx="0" cy="0"/>
        </a:xfrm>
      </p:grpSpPr>
      <p:sp>
        <p:nvSpPr>
          <p:cNvPr id="440" name="Google Shape;440;p37"/>
          <p:cNvSpPr txBox="1"/>
          <p:nvPr>
            <p:ph type="title"/>
          </p:nvPr>
        </p:nvSpPr>
        <p:spPr>
          <a:xfrm>
            <a:off x="457200" y="205978"/>
            <a:ext cx="8229600" cy="857400"/>
          </a:xfrm>
          <a:prstGeom prst="rect">
            <a:avLst/>
          </a:prstGeom>
          <a:noFill/>
          <a:ln>
            <a:noFill/>
          </a:ln>
        </p:spPr>
        <p:txBody>
          <a:bodyPr anchorCtr="0" anchor="ctr" bIns="91425" lIns="91425" spcFirstLastPara="1" rIns="91425" wrap="square" tIns="91425">
            <a:noAutofit/>
          </a:bodyPr>
          <a:lstStyle>
            <a:lvl1pPr lvl="0" marR="0" algn="l">
              <a:spcBef>
                <a:spcPts val="0"/>
              </a:spcBef>
              <a:spcAft>
                <a:spcPts val="0"/>
              </a:spcAft>
              <a:buClr>
                <a:schemeClr val="dk1"/>
              </a:buClr>
              <a:buSzPts val="4800"/>
              <a:buFont typeface="Helvetica Neue"/>
              <a:buNone/>
              <a:defRPr b="0" i="0" sz="4800" u="none" cap="none" strike="noStrike">
                <a:solidFill>
                  <a:schemeClr val="dk1"/>
                </a:solidFill>
                <a:latin typeface="Helvetica Neue"/>
                <a:ea typeface="Helvetica Neue"/>
                <a:cs typeface="Helvetica Neue"/>
                <a:sym typeface="Helvetica Neue"/>
              </a:defRPr>
            </a:lvl1pPr>
            <a:lvl2pPr lvl="1">
              <a:spcBef>
                <a:spcPts val="0"/>
              </a:spcBef>
              <a:spcAft>
                <a:spcPts val="0"/>
              </a:spcAft>
              <a:buSzPts val="3800"/>
              <a:buNone/>
              <a:defRPr sz="1800"/>
            </a:lvl2pPr>
            <a:lvl3pPr lvl="2">
              <a:spcBef>
                <a:spcPts val="0"/>
              </a:spcBef>
              <a:spcAft>
                <a:spcPts val="0"/>
              </a:spcAft>
              <a:buSzPts val="3800"/>
              <a:buNone/>
              <a:defRPr sz="1800"/>
            </a:lvl3pPr>
            <a:lvl4pPr lvl="3">
              <a:spcBef>
                <a:spcPts val="0"/>
              </a:spcBef>
              <a:spcAft>
                <a:spcPts val="0"/>
              </a:spcAft>
              <a:buSzPts val="3800"/>
              <a:buNone/>
              <a:defRPr sz="1800"/>
            </a:lvl4pPr>
            <a:lvl5pPr lvl="4">
              <a:spcBef>
                <a:spcPts val="0"/>
              </a:spcBef>
              <a:spcAft>
                <a:spcPts val="0"/>
              </a:spcAft>
              <a:buSzPts val="3800"/>
              <a:buNone/>
              <a:defRPr sz="1800"/>
            </a:lvl5pPr>
            <a:lvl6pPr lvl="5">
              <a:spcBef>
                <a:spcPts val="0"/>
              </a:spcBef>
              <a:spcAft>
                <a:spcPts val="0"/>
              </a:spcAft>
              <a:buSzPts val="3800"/>
              <a:buNone/>
              <a:defRPr sz="1800"/>
            </a:lvl6pPr>
            <a:lvl7pPr lvl="6">
              <a:spcBef>
                <a:spcPts val="0"/>
              </a:spcBef>
              <a:spcAft>
                <a:spcPts val="0"/>
              </a:spcAft>
              <a:buSzPts val="3800"/>
              <a:buNone/>
              <a:defRPr sz="1800"/>
            </a:lvl7pPr>
            <a:lvl8pPr lvl="7">
              <a:spcBef>
                <a:spcPts val="0"/>
              </a:spcBef>
              <a:spcAft>
                <a:spcPts val="0"/>
              </a:spcAft>
              <a:buSzPts val="3800"/>
              <a:buNone/>
              <a:defRPr sz="1800"/>
            </a:lvl8pPr>
            <a:lvl9pPr lvl="8">
              <a:spcBef>
                <a:spcPts val="0"/>
              </a:spcBef>
              <a:spcAft>
                <a:spcPts val="0"/>
              </a:spcAft>
              <a:buSzPts val="3800"/>
              <a:buNone/>
              <a:defRPr sz="1800"/>
            </a:lvl9pPr>
          </a:lstStyle>
          <a:p/>
        </p:txBody>
      </p:sp>
      <p:sp>
        <p:nvSpPr>
          <p:cNvPr id="441" name="Google Shape;441;p37"/>
          <p:cNvSpPr txBox="1"/>
          <p:nvPr>
            <p:ph idx="1" type="body"/>
          </p:nvPr>
        </p:nvSpPr>
        <p:spPr>
          <a:xfrm>
            <a:off x="457200" y="1200150"/>
            <a:ext cx="8229600" cy="3394500"/>
          </a:xfrm>
          <a:prstGeom prst="rect">
            <a:avLst/>
          </a:prstGeom>
          <a:noFill/>
          <a:ln>
            <a:noFill/>
          </a:ln>
        </p:spPr>
        <p:txBody>
          <a:bodyPr anchorCtr="0" anchor="t" bIns="91425" lIns="91425" spcFirstLastPara="1" rIns="91425" wrap="square" tIns="91425">
            <a:noAutofit/>
          </a:bodyPr>
          <a:lstStyle>
            <a:lvl1pPr indent="-419100" lvl="0" marL="457200" marR="0" algn="l">
              <a:spcBef>
                <a:spcPts val="600"/>
              </a:spcBef>
              <a:spcAft>
                <a:spcPts val="0"/>
              </a:spcAft>
              <a:buClr>
                <a:schemeClr val="dk1"/>
              </a:buClr>
              <a:buSzPts val="3000"/>
              <a:buFont typeface="Arial"/>
              <a:buChar char="•"/>
              <a:defRPr b="0" i="0" sz="3000" u="none" cap="none" strike="noStrike">
                <a:solidFill>
                  <a:schemeClr val="dk1"/>
                </a:solidFill>
                <a:latin typeface="Helvetica Neue"/>
                <a:ea typeface="Helvetica Neue"/>
                <a:cs typeface="Helvetica Neue"/>
                <a:sym typeface="Helvetica Neue"/>
              </a:defRPr>
            </a:lvl1pPr>
            <a:lvl2pPr indent="-419100" lvl="1" marL="914400" marR="0" algn="l">
              <a:spcBef>
                <a:spcPts val="1600"/>
              </a:spcBef>
              <a:spcAft>
                <a:spcPts val="0"/>
              </a:spcAft>
              <a:buClr>
                <a:schemeClr val="dk1"/>
              </a:buClr>
              <a:buSzPts val="3000"/>
              <a:buFont typeface="Arial"/>
              <a:buChar char="•"/>
              <a:defRPr b="0" i="0" sz="3000" u="none" cap="none" strike="noStrike">
                <a:solidFill>
                  <a:schemeClr val="dk1"/>
                </a:solidFill>
                <a:latin typeface="Helvetica Neue"/>
                <a:ea typeface="Helvetica Neue"/>
                <a:cs typeface="Helvetica Neue"/>
                <a:sym typeface="Helvetica Neue"/>
              </a:defRPr>
            </a:lvl2pPr>
            <a:lvl3pPr indent="-419100" lvl="2" marL="1371600" marR="0" algn="l">
              <a:spcBef>
                <a:spcPts val="1600"/>
              </a:spcBef>
              <a:spcAft>
                <a:spcPts val="0"/>
              </a:spcAft>
              <a:buClr>
                <a:schemeClr val="dk1"/>
              </a:buClr>
              <a:buSzPts val="3000"/>
              <a:buFont typeface="Arial"/>
              <a:buChar char="•"/>
              <a:defRPr b="0" i="0" sz="3000" u="none" cap="none" strike="noStrike">
                <a:solidFill>
                  <a:schemeClr val="dk1"/>
                </a:solidFill>
                <a:latin typeface="Helvetica Neue"/>
                <a:ea typeface="Helvetica Neue"/>
                <a:cs typeface="Helvetica Neue"/>
                <a:sym typeface="Helvetica Neue"/>
              </a:defRPr>
            </a:lvl3pPr>
            <a:lvl4pPr indent="-419100" lvl="3" marL="1828800" marR="0" algn="l">
              <a:spcBef>
                <a:spcPts val="1600"/>
              </a:spcBef>
              <a:spcAft>
                <a:spcPts val="0"/>
              </a:spcAft>
              <a:buClr>
                <a:schemeClr val="dk1"/>
              </a:buClr>
              <a:buSzPts val="3000"/>
              <a:buFont typeface="Arial"/>
              <a:buChar char="•"/>
              <a:defRPr b="0" i="0" sz="3000" u="none" cap="none" strike="noStrike">
                <a:solidFill>
                  <a:schemeClr val="dk1"/>
                </a:solidFill>
                <a:latin typeface="Helvetica Neue"/>
                <a:ea typeface="Helvetica Neue"/>
                <a:cs typeface="Helvetica Neue"/>
                <a:sym typeface="Helvetica Neue"/>
              </a:defRPr>
            </a:lvl4pPr>
            <a:lvl5pPr indent="-419100" lvl="4" marL="2286000" marR="0" algn="l">
              <a:spcBef>
                <a:spcPts val="1600"/>
              </a:spcBef>
              <a:spcAft>
                <a:spcPts val="0"/>
              </a:spcAft>
              <a:buClr>
                <a:schemeClr val="dk1"/>
              </a:buClr>
              <a:buSzPts val="3000"/>
              <a:buFont typeface="Arial"/>
              <a:buChar char="•"/>
              <a:defRPr b="0" i="0" sz="3000" u="none" cap="none" strike="noStrike">
                <a:solidFill>
                  <a:schemeClr val="dk1"/>
                </a:solidFill>
                <a:latin typeface="Helvetica Neue"/>
                <a:ea typeface="Helvetica Neue"/>
                <a:cs typeface="Helvetica Neue"/>
                <a:sym typeface="Helvetica Neue"/>
              </a:defRPr>
            </a:lvl5pPr>
            <a:lvl6pPr indent="-355600" lvl="5" marL="2743200" marR="0" algn="l">
              <a:spcBef>
                <a:spcPts val="16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algn="l">
              <a:spcBef>
                <a:spcPts val="16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algn="l">
              <a:spcBef>
                <a:spcPts val="16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algn="l">
              <a:spcBef>
                <a:spcPts val="1600"/>
              </a:spcBef>
              <a:spcAft>
                <a:spcPts val="160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442" name="Google Shape;442;p37"/>
          <p:cNvSpPr txBox="1"/>
          <p:nvPr>
            <p:ph idx="12" type="sldNum"/>
          </p:nvPr>
        </p:nvSpPr>
        <p:spPr>
          <a:xfrm>
            <a:off x="6824144" y="4837115"/>
            <a:ext cx="2133600" cy="273900"/>
          </a:xfrm>
          <a:prstGeom prst="rect">
            <a:avLst/>
          </a:prstGeom>
          <a:noFill/>
          <a:ln>
            <a:noFill/>
          </a:ln>
        </p:spPr>
        <p:txBody>
          <a:bodyPr anchorCtr="0" anchor="ctr" bIns="45700" lIns="91425" spcFirstLastPara="1" rIns="91425" wrap="square" tIns="45700">
            <a:noAutofit/>
          </a:bodyPr>
          <a:lstStyle>
            <a:lvl1pPr indent="0" lvl="0" marL="0" marR="0" algn="r">
              <a:spcBef>
                <a:spcPts val="0"/>
              </a:spcBef>
              <a:buNone/>
              <a:defRPr b="0" i="0" sz="1200" u="none" cap="none" strike="noStrike">
                <a:solidFill>
                  <a:schemeClr val="lt1"/>
                </a:solidFill>
                <a:latin typeface="Helvetica Neue"/>
                <a:ea typeface="Helvetica Neue"/>
                <a:cs typeface="Helvetica Neue"/>
                <a:sym typeface="Helvetica Neue"/>
              </a:defRPr>
            </a:lvl1pPr>
            <a:lvl2pPr indent="0" lvl="1" marL="0" marR="0" algn="r">
              <a:spcBef>
                <a:spcPts val="0"/>
              </a:spcBef>
              <a:buNone/>
              <a:defRPr b="0" i="0" sz="1200" u="none" cap="none" strike="noStrike">
                <a:solidFill>
                  <a:schemeClr val="lt1"/>
                </a:solidFill>
                <a:latin typeface="Helvetica Neue"/>
                <a:ea typeface="Helvetica Neue"/>
                <a:cs typeface="Helvetica Neue"/>
                <a:sym typeface="Helvetica Neue"/>
              </a:defRPr>
            </a:lvl2pPr>
            <a:lvl3pPr indent="0" lvl="2" marL="0" marR="0" algn="r">
              <a:spcBef>
                <a:spcPts val="0"/>
              </a:spcBef>
              <a:buNone/>
              <a:defRPr b="0" i="0" sz="1200" u="none" cap="none" strike="noStrike">
                <a:solidFill>
                  <a:schemeClr val="lt1"/>
                </a:solidFill>
                <a:latin typeface="Helvetica Neue"/>
                <a:ea typeface="Helvetica Neue"/>
                <a:cs typeface="Helvetica Neue"/>
                <a:sym typeface="Helvetica Neue"/>
              </a:defRPr>
            </a:lvl3pPr>
            <a:lvl4pPr indent="0" lvl="3" marL="0" marR="0" algn="r">
              <a:spcBef>
                <a:spcPts val="0"/>
              </a:spcBef>
              <a:buNone/>
              <a:defRPr b="0" i="0" sz="1200" u="none" cap="none" strike="noStrike">
                <a:solidFill>
                  <a:schemeClr val="lt1"/>
                </a:solidFill>
                <a:latin typeface="Helvetica Neue"/>
                <a:ea typeface="Helvetica Neue"/>
                <a:cs typeface="Helvetica Neue"/>
                <a:sym typeface="Helvetica Neue"/>
              </a:defRPr>
            </a:lvl4pPr>
            <a:lvl5pPr indent="0" lvl="4" marL="0" marR="0" algn="r">
              <a:spcBef>
                <a:spcPts val="0"/>
              </a:spcBef>
              <a:buNone/>
              <a:defRPr b="0" i="0" sz="1200" u="none" cap="none" strike="noStrike">
                <a:solidFill>
                  <a:schemeClr val="lt1"/>
                </a:solidFill>
                <a:latin typeface="Helvetica Neue"/>
                <a:ea typeface="Helvetica Neue"/>
                <a:cs typeface="Helvetica Neue"/>
                <a:sym typeface="Helvetica Neue"/>
              </a:defRPr>
            </a:lvl5pPr>
            <a:lvl6pPr indent="0" lvl="5" marL="0" marR="0" algn="r">
              <a:spcBef>
                <a:spcPts val="0"/>
              </a:spcBef>
              <a:buNone/>
              <a:defRPr b="0" i="0" sz="1200" u="none" cap="none" strike="noStrike">
                <a:solidFill>
                  <a:schemeClr val="lt1"/>
                </a:solidFill>
                <a:latin typeface="Helvetica Neue"/>
                <a:ea typeface="Helvetica Neue"/>
                <a:cs typeface="Helvetica Neue"/>
                <a:sym typeface="Helvetica Neue"/>
              </a:defRPr>
            </a:lvl6pPr>
            <a:lvl7pPr indent="0" lvl="6" marL="0" marR="0" algn="r">
              <a:spcBef>
                <a:spcPts val="0"/>
              </a:spcBef>
              <a:buNone/>
              <a:defRPr b="0" i="0" sz="1200" u="none" cap="none" strike="noStrike">
                <a:solidFill>
                  <a:schemeClr val="lt1"/>
                </a:solidFill>
                <a:latin typeface="Helvetica Neue"/>
                <a:ea typeface="Helvetica Neue"/>
                <a:cs typeface="Helvetica Neue"/>
                <a:sym typeface="Helvetica Neue"/>
              </a:defRPr>
            </a:lvl7pPr>
            <a:lvl8pPr indent="0" lvl="7" marL="0" marR="0" algn="r">
              <a:spcBef>
                <a:spcPts val="0"/>
              </a:spcBef>
              <a:buNone/>
              <a:defRPr b="0" i="0" sz="1200" u="none" cap="none" strike="noStrike">
                <a:solidFill>
                  <a:schemeClr val="lt1"/>
                </a:solidFill>
                <a:latin typeface="Helvetica Neue"/>
                <a:ea typeface="Helvetica Neue"/>
                <a:cs typeface="Helvetica Neue"/>
                <a:sym typeface="Helvetica Neue"/>
              </a:defRPr>
            </a:lvl8pPr>
            <a:lvl9pPr indent="0" lvl="8" marL="0" marR="0" algn="r">
              <a:spcBef>
                <a:spcPts val="0"/>
              </a:spcBef>
              <a:buNone/>
              <a:defRPr b="0" i="0" sz="1200" u="none" cap="none" strike="noStrike">
                <a:solidFill>
                  <a:schemeClr val="lt1"/>
                </a:solidFill>
                <a:latin typeface="Helvetica Neue"/>
                <a:ea typeface="Helvetica Neue"/>
                <a:cs typeface="Helvetica Neue"/>
                <a:sym typeface="Helvetica Neu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text 1">
  <p:cSld name="CUSTOM_15">
    <p:bg>
      <p:bgPr>
        <a:solidFill>
          <a:srgbClr val="7C7754"/>
        </a:solidFill>
      </p:bgPr>
    </p:bg>
    <p:spTree>
      <p:nvGrpSpPr>
        <p:cNvPr id="443" name="Shape 443"/>
        <p:cNvGrpSpPr/>
        <p:nvPr/>
      </p:nvGrpSpPr>
      <p:grpSpPr>
        <a:xfrm>
          <a:off x="0" y="0"/>
          <a:ext cx="0" cy="0"/>
          <a:chOff x="0" y="0"/>
          <a:chExt cx="0" cy="0"/>
        </a:xfrm>
      </p:grpSpPr>
      <p:sp>
        <p:nvSpPr>
          <p:cNvPr id="444" name="Google Shape;444;p38"/>
          <p:cNvSpPr/>
          <p:nvPr/>
        </p:nvSpPr>
        <p:spPr>
          <a:xfrm flipH="1" rot="10800000">
            <a:off x="75" y="-125"/>
            <a:ext cx="9144245" cy="5143750"/>
          </a:xfrm>
          <a:custGeom>
            <a:rect b="b" l="l" r="r" t="t"/>
            <a:pathLst>
              <a:path extrusionOk="0" h="143021" w="254254">
                <a:moveTo>
                  <a:pt x="26515" y="102210"/>
                </a:moveTo>
                <a:cubicBezTo>
                  <a:pt x="27068" y="102210"/>
                  <a:pt x="27520" y="102653"/>
                  <a:pt x="27520" y="103214"/>
                </a:cubicBezTo>
                <a:cubicBezTo>
                  <a:pt x="27520" y="103776"/>
                  <a:pt x="27068" y="104228"/>
                  <a:pt x="26515" y="104228"/>
                </a:cubicBezTo>
                <a:cubicBezTo>
                  <a:pt x="25955" y="104228"/>
                  <a:pt x="25511" y="103776"/>
                  <a:pt x="25511" y="103214"/>
                </a:cubicBezTo>
                <a:cubicBezTo>
                  <a:pt x="25511" y="102653"/>
                  <a:pt x="25955" y="102210"/>
                  <a:pt x="26515" y="102210"/>
                </a:cubicBezTo>
                <a:close/>
                <a:moveTo>
                  <a:pt x="48796" y="103959"/>
                </a:moveTo>
                <a:cubicBezTo>
                  <a:pt x="48947" y="103959"/>
                  <a:pt x="49063" y="104078"/>
                  <a:pt x="49063" y="104228"/>
                </a:cubicBezTo>
                <a:cubicBezTo>
                  <a:pt x="49063" y="104379"/>
                  <a:pt x="48947" y="104487"/>
                  <a:pt x="48796" y="104487"/>
                </a:cubicBezTo>
                <a:cubicBezTo>
                  <a:pt x="48654" y="104487"/>
                  <a:pt x="48527" y="104379"/>
                  <a:pt x="48527" y="104228"/>
                </a:cubicBezTo>
                <a:cubicBezTo>
                  <a:pt x="48527" y="104078"/>
                  <a:pt x="48654" y="103959"/>
                  <a:pt x="48796" y="103959"/>
                </a:cubicBezTo>
                <a:close/>
                <a:moveTo>
                  <a:pt x="5617" y="107392"/>
                </a:moveTo>
                <a:cubicBezTo>
                  <a:pt x="5767" y="107392"/>
                  <a:pt x="5884" y="107509"/>
                  <a:pt x="5884" y="107659"/>
                </a:cubicBezTo>
                <a:cubicBezTo>
                  <a:pt x="5884" y="107802"/>
                  <a:pt x="5767" y="107926"/>
                  <a:pt x="5617" y="107926"/>
                </a:cubicBezTo>
                <a:cubicBezTo>
                  <a:pt x="5474" y="107926"/>
                  <a:pt x="5350" y="107802"/>
                  <a:pt x="5350" y="107659"/>
                </a:cubicBezTo>
                <a:cubicBezTo>
                  <a:pt x="5350" y="107509"/>
                  <a:pt x="5474" y="107392"/>
                  <a:pt x="5617" y="107392"/>
                </a:cubicBezTo>
                <a:close/>
                <a:moveTo>
                  <a:pt x="0" y="0"/>
                </a:moveTo>
                <a:lnTo>
                  <a:pt x="0" y="143021"/>
                </a:lnTo>
                <a:lnTo>
                  <a:pt x="254254" y="143021"/>
                </a:lnTo>
                <a:lnTo>
                  <a:pt x="254254" y="0"/>
                </a:lnTo>
                <a:cubicBezTo>
                  <a:pt x="254254" y="0"/>
                  <a:pt x="229731" y="40819"/>
                  <a:pt x="201583" y="40819"/>
                </a:cubicBezTo>
                <a:cubicBezTo>
                  <a:pt x="179998" y="40819"/>
                  <a:pt x="174524" y="21134"/>
                  <a:pt x="147055" y="21134"/>
                </a:cubicBezTo>
                <a:cubicBezTo>
                  <a:pt x="119577" y="21134"/>
                  <a:pt x="83605" y="31402"/>
                  <a:pt x="50009" y="31402"/>
                </a:cubicBezTo>
                <a:cubicBezTo>
                  <a:pt x="16422" y="31402"/>
                  <a:pt x="0" y="0"/>
                  <a:pt x="0" y="0"/>
                </a:cubicBezTo>
                <a:close/>
              </a:path>
            </a:pathLst>
          </a:custGeom>
          <a:solidFill>
            <a:srgbClr val="FDFAE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5" name="Google Shape;445;p38"/>
          <p:cNvSpPr txBox="1"/>
          <p:nvPr>
            <p:ph type="ctrTitle"/>
          </p:nvPr>
        </p:nvSpPr>
        <p:spPr>
          <a:xfrm>
            <a:off x="1146050" y="-204900"/>
            <a:ext cx="3765600" cy="2054100"/>
          </a:xfrm>
          <a:prstGeom prst="rect">
            <a:avLst/>
          </a:prstGeom>
        </p:spPr>
        <p:txBody>
          <a:bodyPr anchorCtr="0" anchor="b" bIns="91425" lIns="91425" spcFirstLastPara="1" rIns="91425" wrap="square" tIns="91425">
            <a:noAutofit/>
          </a:bodyPr>
          <a:lstStyle>
            <a:lvl1pPr lvl="0">
              <a:spcBef>
                <a:spcPts val="0"/>
              </a:spcBef>
              <a:spcAft>
                <a:spcPts val="0"/>
              </a:spcAft>
              <a:buSzPts val="3600"/>
              <a:buNone/>
              <a:defRPr sz="3600"/>
            </a:lvl1pPr>
            <a:lvl2pPr lvl="1">
              <a:spcBef>
                <a:spcPts val="0"/>
              </a:spcBef>
              <a:spcAft>
                <a:spcPts val="0"/>
              </a:spcAft>
              <a:buClr>
                <a:srgbClr val="000000"/>
              </a:buClr>
              <a:buSzPts val="1600"/>
              <a:buNone/>
              <a:defRPr sz="1600">
                <a:solidFill>
                  <a:srgbClr val="000000"/>
                </a:solidFill>
              </a:defRPr>
            </a:lvl2pPr>
            <a:lvl3pPr lvl="2">
              <a:spcBef>
                <a:spcPts val="0"/>
              </a:spcBef>
              <a:spcAft>
                <a:spcPts val="0"/>
              </a:spcAft>
              <a:buClr>
                <a:srgbClr val="000000"/>
              </a:buClr>
              <a:buSzPts val="1600"/>
              <a:buNone/>
              <a:defRPr sz="1600">
                <a:solidFill>
                  <a:srgbClr val="000000"/>
                </a:solidFill>
              </a:defRPr>
            </a:lvl3pPr>
            <a:lvl4pPr lvl="3">
              <a:spcBef>
                <a:spcPts val="0"/>
              </a:spcBef>
              <a:spcAft>
                <a:spcPts val="0"/>
              </a:spcAft>
              <a:buClr>
                <a:srgbClr val="000000"/>
              </a:buClr>
              <a:buSzPts val="1600"/>
              <a:buNone/>
              <a:defRPr sz="1600">
                <a:solidFill>
                  <a:srgbClr val="000000"/>
                </a:solidFill>
              </a:defRPr>
            </a:lvl4pPr>
            <a:lvl5pPr lvl="4">
              <a:spcBef>
                <a:spcPts val="0"/>
              </a:spcBef>
              <a:spcAft>
                <a:spcPts val="0"/>
              </a:spcAft>
              <a:buClr>
                <a:srgbClr val="000000"/>
              </a:buClr>
              <a:buSzPts val="1600"/>
              <a:buNone/>
              <a:defRPr sz="1600">
                <a:solidFill>
                  <a:srgbClr val="000000"/>
                </a:solidFill>
              </a:defRPr>
            </a:lvl5pPr>
            <a:lvl6pPr lvl="5">
              <a:spcBef>
                <a:spcPts val="0"/>
              </a:spcBef>
              <a:spcAft>
                <a:spcPts val="0"/>
              </a:spcAft>
              <a:buClr>
                <a:srgbClr val="000000"/>
              </a:buClr>
              <a:buSzPts val="1600"/>
              <a:buNone/>
              <a:defRPr sz="1600">
                <a:solidFill>
                  <a:srgbClr val="000000"/>
                </a:solidFill>
              </a:defRPr>
            </a:lvl6pPr>
            <a:lvl7pPr lvl="6">
              <a:spcBef>
                <a:spcPts val="0"/>
              </a:spcBef>
              <a:spcAft>
                <a:spcPts val="0"/>
              </a:spcAft>
              <a:buClr>
                <a:srgbClr val="000000"/>
              </a:buClr>
              <a:buSzPts val="1600"/>
              <a:buNone/>
              <a:defRPr sz="1600">
                <a:solidFill>
                  <a:srgbClr val="000000"/>
                </a:solidFill>
              </a:defRPr>
            </a:lvl7pPr>
            <a:lvl8pPr lvl="7">
              <a:spcBef>
                <a:spcPts val="0"/>
              </a:spcBef>
              <a:spcAft>
                <a:spcPts val="0"/>
              </a:spcAft>
              <a:buClr>
                <a:srgbClr val="000000"/>
              </a:buClr>
              <a:buSzPts val="1600"/>
              <a:buNone/>
              <a:defRPr sz="1600">
                <a:solidFill>
                  <a:srgbClr val="000000"/>
                </a:solidFill>
              </a:defRPr>
            </a:lvl8pPr>
            <a:lvl9pPr lvl="8">
              <a:spcBef>
                <a:spcPts val="0"/>
              </a:spcBef>
              <a:spcAft>
                <a:spcPts val="0"/>
              </a:spcAft>
              <a:buClr>
                <a:srgbClr val="000000"/>
              </a:buClr>
              <a:buSzPts val="1600"/>
              <a:buNone/>
              <a:defRPr sz="1600">
                <a:solidFill>
                  <a:srgbClr val="000000"/>
                </a:solidFill>
              </a:defRPr>
            </a:lvl9pPr>
          </a:lstStyle>
          <a:p/>
        </p:txBody>
      </p:sp>
      <p:cxnSp>
        <p:nvCxnSpPr>
          <p:cNvPr id="446" name="Google Shape;446;p38"/>
          <p:cNvCxnSpPr/>
          <p:nvPr/>
        </p:nvCxnSpPr>
        <p:spPr>
          <a:xfrm rot="10800000">
            <a:off x="8965625" y="1583525"/>
            <a:ext cx="0" cy="3606600"/>
          </a:xfrm>
          <a:prstGeom prst="straightConnector1">
            <a:avLst/>
          </a:prstGeom>
          <a:noFill/>
          <a:ln cap="flat" cmpd="sng" w="19050">
            <a:solidFill>
              <a:srgbClr val="7C7754"/>
            </a:solidFill>
            <a:prstDash val="solid"/>
            <a:round/>
            <a:headEnd len="med" w="med" type="none"/>
            <a:tailEnd len="med" w="med" type="none"/>
          </a:ln>
        </p:spPr>
      </p:cxnSp>
      <p:sp>
        <p:nvSpPr>
          <p:cNvPr id="447" name="Google Shape;447;p38"/>
          <p:cNvSpPr txBox="1"/>
          <p:nvPr>
            <p:ph idx="2" type="ctrTitle"/>
          </p:nvPr>
        </p:nvSpPr>
        <p:spPr>
          <a:xfrm rot="-5400000">
            <a:off x="6540875" y="2268588"/>
            <a:ext cx="4041000" cy="577800"/>
          </a:xfrm>
          <a:prstGeom prst="rect">
            <a:avLst/>
          </a:prstGeom>
        </p:spPr>
        <p:txBody>
          <a:bodyPr anchorCtr="0" anchor="b" bIns="91425" lIns="91425" spcFirstLastPara="1" rIns="91425" wrap="square" tIns="91425">
            <a:noAutofit/>
          </a:bodyPr>
          <a:lstStyle>
            <a:lvl1pPr lvl="0" algn="ctr">
              <a:spcBef>
                <a:spcPts val="0"/>
              </a:spcBef>
              <a:spcAft>
                <a:spcPts val="0"/>
              </a:spcAft>
              <a:buSzPts val="1000"/>
              <a:buNone/>
              <a:defRPr sz="1000"/>
            </a:lvl1pPr>
            <a:lvl2pPr lvl="1" algn="ctr">
              <a:spcBef>
                <a:spcPts val="0"/>
              </a:spcBef>
              <a:spcAft>
                <a:spcPts val="0"/>
              </a:spcAft>
              <a:buSzPts val="1000"/>
              <a:buNone/>
              <a:defRPr sz="1000"/>
            </a:lvl2pPr>
            <a:lvl3pPr lvl="2" algn="ctr">
              <a:spcBef>
                <a:spcPts val="0"/>
              </a:spcBef>
              <a:spcAft>
                <a:spcPts val="0"/>
              </a:spcAft>
              <a:buSzPts val="1000"/>
              <a:buNone/>
              <a:defRPr sz="1000"/>
            </a:lvl3pPr>
            <a:lvl4pPr lvl="3" algn="ctr">
              <a:spcBef>
                <a:spcPts val="0"/>
              </a:spcBef>
              <a:spcAft>
                <a:spcPts val="0"/>
              </a:spcAft>
              <a:buSzPts val="1000"/>
              <a:buNone/>
              <a:defRPr sz="1000"/>
            </a:lvl4pPr>
            <a:lvl5pPr lvl="4" algn="ctr">
              <a:spcBef>
                <a:spcPts val="0"/>
              </a:spcBef>
              <a:spcAft>
                <a:spcPts val="0"/>
              </a:spcAft>
              <a:buSzPts val="1000"/>
              <a:buNone/>
              <a:defRPr sz="1000"/>
            </a:lvl5pPr>
            <a:lvl6pPr lvl="5" algn="ctr">
              <a:spcBef>
                <a:spcPts val="0"/>
              </a:spcBef>
              <a:spcAft>
                <a:spcPts val="0"/>
              </a:spcAft>
              <a:buSzPts val="1000"/>
              <a:buNone/>
              <a:defRPr sz="1000"/>
            </a:lvl6pPr>
            <a:lvl7pPr lvl="6" algn="ctr">
              <a:spcBef>
                <a:spcPts val="0"/>
              </a:spcBef>
              <a:spcAft>
                <a:spcPts val="0"/>
              </a:spcAft>
              <a:buSzPts val="1000"/>
              <a:buNone/>
              <a:defRPr sz="1000"/>
            </a:lvl7pPr>
            <a:lvl8pPr lvl="7" algn="ctr">
              <a:spcBef>
                <a:spcPts val="0"/>
              </a:spcBef>
              <a:spcAft>
                <a:spcPts val="0"/>
              </a:spcAft>
              <a:buSzPts val="1000"/>
              <a:buNone/>
              <a:defRPr sz="1000"/>
            </a:lvl8pPr>
            <a:lvl9pPr lvl="8" algn="ctr">
              <a:spcBef>
                <a:spcPts val="0"/>
              </a:spcBef>
              <a:spcAft>
                <a:spcPts val="0"/>
              </a:spcAft>
              <a:buSzPts val="1000"/>
              <a:buNone/>
              <a:defRPr sz="1000"/>
            </a:lvl9pPr>
          </a:lstStyle>
          <a:p/>
        </p:txBody>
      </p:sp>
      <p:sp>
        <p:nvSpPr>
          <p:cNvPr id="448" name="Google Shape;448;p38"/>
          <p:cNvSpPr txBox="1"/>
          <p:nvPr>
            <p:ph idx="1" type="subTitle"/>
          </p:nvPr>
        </p:nvSpPr>
        <p:spPr>
          <a:xfrm>
            <a:off x="1146050" y="1732825"/>
            <a:ext cx="3147300" cy="1784400"/>
          </a:xfrm>
          <a:prstGeom prst="rect">
            <a:avLst/>
          </a:prstGeom>
        </p:spPr>
        <p:txBody>
          <a:bodyPr anchorCtr="0" anchor="t" bIns="91425" lIns="91425" spcFirstLastPara="1" rIns="91425" wrap="square" tIns="91425">
            <a:noAutofit/>
          </a:bodyPr>
          <a:lstStyle>
            <a:lvl1pPr lvl="0">
              <a:lnSpc>
                <a:spcPct val="100000"/>
              </a:lnSpc>
              <a:spcBef>
                <a:spcPts val="0"/>
              </a:spcBef>
              <a:spcAft>
                <a:spcPts val="0"/>
              </a:spcAft>
              <a:buSzPts val="1400"/>
              <a:buNone/>
              <a:defRPr/>
            </a:lvl1pPr>
            <a:lvl2pPr lvl="1">
              <a:lnSpc>
                <a:spcPct val="100000"/>
              </a:lnSpc>
              <a:spcBef>
                <a:spcPts val="0"/>
              </a:spcBef>
              <a:spcAft>
                <a:spcPts val="0"/>
              </a:spcAft>
              <a:buSzPts val="1400"/>
              <a:buNone/>
              <a:defRPr/>
            </a:lvl2pPr>
            <a:lvl3pPr lvl="2">
              <a:lnSpc>
                <a:spcPct val="100000"/>
              </a:lnSpc>
              <a:spcBef>
                <a:spcPts val="0"/>
              </a:spcBef>
              <a:spcAft>
                <a:spcPts val="0"/>
              </a:spcAft>
              <a:buSzPts val="1400"/>
              <a:buNone/>
              <a:defRPr/>
            </a:lvl3pPr>
            <a:lvl4pPr lvl="3">
              <a:lnSpc>
                <a:spcPct val="100000"/>
              </a:lnSpc>
              <a:spcBef>
                <a:spcPts val="0"/>
              </a:spcBef>
              <a:spcAft>
                <a:spcPts val="0"/>
              </a:spcAft>
              <a:buSzPts val="1400"/>
              <a:buNone/>
              <a:defRPr/>
            </a:lvl4pPr>
            <a:lvl5pPr lvl="4">
              <a:lnSpc>
                <a:spcPct val="100000"/>
              </a:lnSpc>
              <a:spcBef>
                <a:spcPts val="0"/>
              </a:spcBef>
              <a:spcAft>
                <a:spcPts val="0"/>
              </a:spcAft>
              <a:buSzPts val="1400"/>
              <a:buNone/>
              <a:defRPr/>
            </a:lvl5pPr>
            <a:lvl6pPr lvl="5">
              <a:lnSpc>
                <a:spcPct val="100000"/>
              </a:lnSpc>
              <a:spcBef>
                <a:spcPts val="0"/>
              </a:spcBef>
              <a:spcAft>
                <a:spcPts val="0"/>
              </a:spcAft>
              <a:buSzPts val="1400"/>
              <a:buNone/>
              <a:defRPr/>
            </a:lvl6pPr>
            <a:lvl7pPr lvl="6">
              <a:lnSpc>
                <a:spcPct val="100000"/>
              </a:lnSpc>
              <a:spcBef>
                <a:spcPts val="0"/>
              </a:spcBef>
              <a:spcAft>
                <a:spcPts val="0"/>
              </a:spcAft>
              <a:buSzPts val="1400"/>
              <a:buNone/>
              <a:defRPr/>
            </a:lvl7pPr>
            <a:lvl8pPr lvl="7">
              <a:lnSpc>
                <a:spcPct val="100000"/>
              </a:lnSpc>
              <a:spcBef>
                <a:spcPts val="0"/>
              </a:spcBef>
              <a:spcAft>
                <a:spcPts val="0"/>
              </a:spcAft>
              <a:buSzPts val="1400"/>
              <a:buNone/>
              <a:defRPr/>
            </a:lvl8pPr>
            <a:lvl9pPr lvl="8">
              <a:lnSpc>
                <a:spcPct val="100000"/>
              </a:lnSpc>
              <a:spcBef>
                <a:spcPts val="0"/>
              </a:spcBef>
              <a:spcAft>
                <a:spcPts val="0"/>
              </a:spcAft>
              <a:buSzPts val="1400"/>
              <a:buNone/>
              <a:defRPr/>
            </a:lvl9pPr>
          </a:lstStyle>
          <a:p/>
        </p:txBody>
      </p:sp>
      <p:grpSp>
        <p:nvGrpSpPr>
          <p:cNvPr id="449" name="Google Shape;449;p38"/>
          <p:cNvGrpSpPr/>
          <p:nvPr/>
        </p:nvGrpSpPr>
        <p:grpSpPr>
          <a:xfrm>
            <a:off x="616829" y="3440415"/>
            <a:ext cx="706930" cy="581141"/>
            <a:chOff x="4130179" y="3939165"/>
            <a:chExt cx="706930" cy="581141"/>
          </a:xfrm>
        </p:grpSpPr>
        <p:sp>
          <p:nvSpPr>
            <p:cNvPr id="450" name="Google Shape;450;p38"/>
            <p:cNvSpPr/>
            <p:nvPr/>
          </p:nvSpPr>
          <p:spPr>
            <a:xfrm flipH="1">
              <a:off x="4130179" y="3939165"/>
              <a:ext cx="71439" cy="71408"/>
            </a:xfrm>
            <a:custGeom>
              <a:rect b="b" l="l" r="r" t="t"/>
              <a:pathLst>
                <a:path extrusionOk="0" h="2248" w="2249">
                  <a:moveTo>
                    <a:pt x="1125" y="0"/>
                  </a:moveTo>
                  <a:cubicBezTo>
                    <a:pt x="504" y="0"/>
                    <a:pt x="1" y="504"/>
                    <a:pt x="1" y="1124"/>
                  </a:cubicBezTo>
                  <a:cubicBezTo>
                    <a:pt x="1" y="1749"/>
                    <a:pt x="504" y="2247"/>
                    <a:pt x="1125" y="2247"/>
                  </a:cubicBezTo>
                  <a:cubicBezTo>
                    <a:pt x="1744" y="2247"/>
                    <a:pt x="2248" y="1749"/>
                    <a:pt x="2248" y="1124"/>
                  </a:cubicBezTo>
                  <a:cubicBezTo>
                    <a:pt x="2248" y="504"/>
                    <a:pt x="1744" y="0"/>
                    <a:pt x="1125" y="0"/>
                  </a:cubicBezTo>
                  <a:close/>
                </a:path>
              </a:pathLst>
            </a:custGeom>
            <a:solidFill>
              <a:srgbClr val="A19A6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1" name="Google Shape;451;p38"/>
            <p:cNvSpPr/>
            <p:nvPr/>
          </p:nvSpPr>
          <p:spPr>
            <a:xfrm flipH="1">
              <a:off x="4765575" y="4321997"/>
              <a:ext cx="71535" cy="71567"/>
            </a:xfrm>
            <a:custGeom>
              <a:rect b="b" l="l" r="r" t="t"/>
              <a:pathLst>
                <a:path extrusionOk="0" h="2253" w="2252">
                  <a:moveTo>
                    <a:pt x="1128" y="1"/>
                  </a:moveTo>
                  <a:cubicBezTo>
                    <a:pt x="504" y="1"/>
                    <a:pt x="0" y="505"/>
                    <a:pt x="0" y="1124"/>
                  </a:cubicBezTo>
                  <a:cubicBezTo>
                    <a:pt x="0" y="1748"/>
                    <a:pt x="504" y="2252"/>
                    <a:pt x="1128" y="2252"/>
                  </a:cubicBezTo>
                  <a:cubicBezTo>
                    <a:pt x="1748" y="2252"/>
                    <a:pt x="2252" y="1748"/>
                    <a:pt x="2252" y="1124"/>
                  </a:cubicBezTo>
                  <a:cubicBezTo>
                    <a:pt x="2252" y="505"/>
                    <a:pt x="1748" y="1"/>
                    <a:pt x="1128" y="1"/>
                  </a:cubicBezTo>
                  <a:close/>
                </a:path>
              </a:pathLst>
            </a:custGeom>
            <a:solidFill>
              <a:srgbClr val="494D3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2" name="Google Shape;452;p38"/>
            <p:cNvSpPr/>
            <p:nvPr/>
          </p:nvSpPr>
          <p:spPr>
            <a:xfrm flipH="1">
              <a:off x="4519269" y="4501311"/>
              <a:ext cx="19027" cy="18995"/>
            </a:xfrm>
            <a:custGeom>
              <a:rect b="b" l="l" r="r" t="t"/>
              <a:pathLst>
                <a:path extrusionOk="0" h="598" w="599">
                  <a:moveTo>
                    <a:pt x="300" y="1"/>
                  </a:moveTo>
                  <a:cubicBezTo>
                    <a:pt x="134" y="1"/>
                    <a:pt x="1" y="134"/>
                    <a:pt x="1" y="299"/>
                  </a:cubicBezTo>
                  <a:cubicBezTo>
                    <a:pt x="1" y="464"/>
                    <a:pt x="134" y="598"/>
                    <a:pt x="300" y="598"/>
                  </a:cubicBezTo>
                  <a:cubicBezTo>
                    <a:pt x="465" y="598"/>
                    <a:pt x="599" y="464"/>
                    <a:pt x="599" y="299"/>
                  </a:cubicBezTo>
                  <a:cubicBezTo>
                    <a:pt x="599" y="134"/>
                    <a:pt x="465" y="1"/>
                    <a:pt x="300" y="1"/>
                  </a:cubicBezTo>
                  <a:close/>
                </a:path>
              </a:pathLst>
            </a:custGeom>
            <a:solidFill>
              <a:srgbClr val="494D3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453" name="Google Shape;453;p38"/>
          <p:cNvGrpSpPr/>
          <p:nvPr/>
        </p:nvGrpSpPr>
        <p:grpSpPr>
          <a:xfrm rot="5400000">
            <a:off x="7252715" y="591429"/>
            <a:ext cx="474562" cy="390120"/>
            <a:chOff x="4130179" y="3939165"/>
            <a:chExt cx="706930" cy="581141"/>
          </a:xfrm>
        </p:grpSpPr>
        <p:sp>
          <p:nvSpPr>
            <p:cNvPr id="454" name="Google Shape;454;p38"/>
            <p:cNvSpPr/>
            <p:nvPr/>
          </p:nvSpPr>
          <p:spPr>
            <a:xfrm flipH="1">
              <a:off x="4130179" y="3939165"/>
              <a:ext cx="71439" cy="71408"/>
            </a:xfrm>
            <a:custGeom>
              <a:rect b="b" l="l" r="r" t="t"/>
              <a:pathLst>
                <a:path extrusionOk="0" h="2248" w="2249">
                  <a:moveTo>
                    <a:pt x="1125" y="0"/>
                  </a:moveTo>
                  <a:cubicBezTo>
                    <a:pt x="504" y="0"/>
                    <a:pt x="1" y="504"/>
                    <a:pt x="1" y="1124"/>
                  </a:cubicBezTo>
                  <a:cubicBezTo>
                    <a:pt x="1" y="1749"/>
                    <a:pt x="504" y="2247"/>
                    <a:pt x="1125" y="2247"/>
                  </a:cubicBezTo>
                  <a:cubicBezTo>
                    <a:pt x="1744" y="2247"/>
                    <a:pt x="2248" y="1749"/>
                    <a:pt x="2248" y="1124"/>
                  </a:cubicBezTo>
                  <a:cubicBezTo>
                    <a:pt x="2248" y="504"/>
                    <a:pt x="1744" y="0"/>
                    <a:pt x="1125" y="0"/>
                  </a:cubicBezTo>
                  <a:close/>
                </a:path>
              </a:pathLst>
            </a:custGeom>
            <a:solidFill>
              <a:srgbClr val="A19A6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5" name="Google Shape;455;p38"/>
            <p:cNvSpPr/>
            <p:nvPr/>
          </p:nvSpPr>
          <p:spPr>
            <a:xfrm flipH="1">
              <a:off x="4765575" y="4321997"/>
              <a:ext cx="71535" cy="71567"/>
            </a:xfrm>
            <a:custGeom>
              <a:rect b="b" l="l" r="r" t="t"/>
              <a:pathLst>
                <a:path extrusionOk="0" h="2253" w="2252">
                  <a:moveTo>
                    <a:pt x="1128" y="1"/>
                  </a:moveTo>
                  <a:cubicBezTo>
                    <a:pt x="504" y="1"/>
                    <a:pt x="0" y="505"/>
                    <a:pt x="0" y="1124"/>
                  </a:cubicBezTo>
                  <a:cubicBezTo>
                    <a:pt x="0" y="1748"/>
                    <a:pt x="504" y="2252"/>
                    <a:pt x="1128" y="2252"/>
                  </a:cubicBezTo>
                  <a:cubicBezTo>
                    <a:pt x="1748" y="2252"/>
                    <a:pt x="2252" y="1748"/>
                    <a:pt x="2252" y="1124"/>
                  </a:cubicBezTo>
                  <a:cubicBezTo>
                    <a:pt x="2252" y="505"/>
                    <a:pt x="1748" y="1"/>
                    <a:pt x="1128" y="1"/>
                  </a:cubicBezTo>
                  <a:close/>
                </a:path>
              </a:pathLst>
            </a:custGeom>
            <a:solidFill>
              <a:srgbClr val="494D3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6" name="Google Shape;456;p38"/>
            <p:cNvSpPr/>
            <p:nvPr/>
          </p:nvSpPr>
          <p:spPr>
            <a:xfrm flipH="1">
              <a:off x="4519269" y="4501311"/>
              <a:ext cx="19027" cy="18995"/>
            </a:xfrm>
            <a:custGeom>
              <a:rect b="b" l="l" r="r" t="t"/>
              <a:pathLst>
                <a:path extrusionOk="0" h="598" w="599">
                  <a:moveTo>
                    <a:pt x="300" y="1"/>
                  </a:moveTo>
                  <a:cubicBezTo>
                    <a:pt x="134" y="1"/>
                    <a:pt x="1" y="134"/>
                    <a:pt x="1" y="299"/>
                  </a:cubicBezTo>
                  <a:cubicBezTo>
                    <a:pt x="1" y="464"/>
                    <a:pt x="134" y="598"/>
                    <a:pt x="300" y="598"/>
                  </a:cubicBezTo>
                  <a:cubicBezTo>
                    <a:pt x="465" y="598"/>
                    <a:pt x="599" y="464"/>
                    <a:pt x="599" y="299"/>
                  </a:cubicBezTo>
                  <a:cubicBezTo>
                    <a:pt x="599" y="134"/>
                    <a:pt x="465" y="1"/>
                    <a:pt x="300" y="1"/>
                  </a:cubicBezTo>
                  <a:close/>
                </a:path>
              </a:pathLst>
            </a:custGeom>
            <a:solidFill>
              <a:srgbClr val="494D3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457" name="Google Shape;457;p38"/>
          <p:cNvGrpSpPr/>
          <p:nvPr/>
        </p:nvGrpSpPr>
        <p:grpSpPr>
          <a:xfrm rot="10800000">
            <a:off x="4637240" y="213404"/>
            <a:ext cx="474562" cy="390120"/>
            <a:chOff x="4130179" y="3939165"/>
            <a:chExt cx="706930" cy="581141"/>
          </a:xfrm>
        </p:grpSpPr>
        <p:sp>
          <p:nvSpPr>
            <p:cNvPr id="458" name="Google Shape;458;p38"/>
            <p:cNvSpPr/>
            <p:nvPr/>
          </p:nvSpPr>
          <p:spPr>
            <a:xfrm flipH="1">
              <a:off x="4130179" y="3939165"/>
              <a:ext cx="71439" cy="71408"/>
            </a:xfrm>
            <a:custGeom>
              <a:rect b="b" l="l" r="r" t="t"/>
              <a:pathLst>
                <a:path extrusionOk="0" h="2248" w="2249">
                  <a:moveTo>
                    <a:pt x="1125" y="0"/>
                  </a:moveTo>
                  <a:cubicBezTo>
                    <a:pt x="504" y="0"/>
                    <a:pt x="1" y="504"/>
                    <a:pt x="1" y="1124"/>
                  </a:cubicBezTo>
                  <a:cubicBezTo>
                    <a:pt x="1" y="1749"/>
                    <a:pt x="504" y="2247"/>
                    <a:pt x="1125" y="2247"/>
                  </a:cubicBezTo>
                  <a:cubicBezTo>
                    <a:pt x="1744" y="2247"/>
                    <a:pt x="2248" y="1749"/>
                    <a:pt x="2248" y="1124"/>
                  </a:cubicBezTo>
                  <a:cubicBezTo>
                    <a:pt x="2248" y="504"/>
                    <a:pt x="1744" y="0"/>
                    <a:pt x="1125" y="0"/>
                  </a:cubicBezTo>
                  <a:close/>
                </a:path>
              </a:pathLst>
            </a:custGeom>
            <a:solidFill>
              <a:srgbClr val="A19A6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9" name="Google Shape;459;p38"/>
            <p:cNvSpPr/>
            <p:nvPr/>
          </p:nvSpPr>
          <p:spPr>
            <a:xfrm flipH="1">
              <a:off x="4765575" y="4321997"/>
              <a:ext cx="71535" cy="71567"/>
            </a:xfrm>
            <a:custGeom>
              <a:rect b="b" l="l" r="r" t="t"/>
              <a:pathLst>
                <a:path extrusionOk="0" h="2253" w="2252">
                  <a:moveTo>
                    <a:pt x="1128" y="1"/>
                  </a:moveTo>
                  <a:cubicBezTo>
                    <a:pt x="504" y="1"/>
                    <a:pt x="0" y="505"/>
                    <a:pt x="0" y="1124"/>
                  </a:cubicBezTo>
                  <a:cubicBezTo>
                    <a:pt x="0" y="1748"/>
                    <a:pt x="504" y="2252"/>
                    <a:pt x="1128" y="2252"/>
                  </a:cubicBezTo>
                  <a:cubicBezTo>
                    <a:pt x="1748" y="2252"/>
                    <a:pt x="2252" y="1748"/>
                    <a:pt x="2252" y="1124"/>
                  </a:cubicBezTo>
                  <a:cubicBezTo>
                    <a:pt x="2252" y="505"/>
                    <a:pt x="1748" y="1"/>
                    <a:pt x="1128" y="1"/>
                  </a:cubicBezTo>
                  <a:close/>
                </a:path>
              </a:pathLst>
            </a:custGeom>
            <a:solidFill>
              <a:srgbClr val="494D3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0" name="Google Shape;460;p38"/>
            <p:cNvSpPr/>
            <p:nvPr/>
          </p:nvSpPr>
          <p:spPr>
            <a:xfrm flipH="1">
              <a:off x="4519269" y="4501311"/>
              <a:ext cx="19027" cy="18995"/>
            </a:xfrm>
            <a:custGeom>
              <a:rect b="b" l="l" r="r" t="t"/>
              <a:pathLst>
                <a:path extrusionOk="0" h="598" w="599">
                  <a:moveTo>
                    <a:pt x="300" y="1"/>
                  </a:moveTo>
                  <a:cubicBezTo>
                    <a:pt x="134" y="1"/>
                    <a:pt x="1" y="134"/>
                    <a:pt x="1" y="299"/>
                  </a:cubicBezTo>
                  <a:cubicBezTo>
                    <a:pt x="1" y="464"/>
                    <a:pt x="134" y="598"/>
                    <a:pt x="300" y="598"/>
                  </a:cubicBezTo>
                  <a:cubicBezTo>
                    <a:pt x="465" y="598"/>
                    <a:pt x="599" y="464"/>
                    <a:pt x="599" y="299"/>
                  </a:cubicBezTo>
                  <a:cubicBezTo>
                    <a:pt x="599" y="134"/>
                    <a:pt x="465" y="1"/>
                    <a:pt x="300" y="1"/>
                  </a:cubicBezTo>
                  <a:close/>
                </a:path>
              </a:pathLst>
            </a:custGeom>
            <a:solidFill>
              <a:srgbClr val="494D3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461" name="Google Shape;461;p38"/>
          <p:cNvGrpSpPr/>
          <p:nvPr/>
        </p:nvGrpSpPr>
        <p:grpSpPr>
          <a:xfrm>
            <a:off x="1199000" y="3440419"/>
            <a:ext cx="958800" cy="946931"/>
            <a:chOff x="650900" y="3876644"/>
            <a:chExt cx="958800" cy="946931"/>
          </a:xfrm>
        </p:grpSpPr>
        <p:sp>
          <p:nvSpPr>
            <p:cNvPr id="462" name="Google Shape;462;p38"/>
            <p:cNvSpPr/>
            <p:nvPr/>
          </p:nvSpPr>
          <p:spPr>
            <a:xfrm>
              <a:off x="650900" y="4678675"/>
              <a:ext cx="958800" cy="144900"/>
            </a:xfrm>
            <a:prstGeom prst="ellipse">
              <a:avLst/>
            </a:prstGeom>
            <a:solidFill>
              <a:srgbClr val="4C4D44">
                <a:alpha val="56919"/>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463" name="Google Shape;463;p38"/>
            <p:cNvGrpSpPr/>
            <p:nvPr/>
          </p:nvGrpSpPr>
          <p:grpSpPr>
            <a:xfrm flipH="1" rot="10800000">
              <a:off x="697143" y="3876644"/>
              <a:ext cx="461915" cy="886290"/>
              <a:chOff x="-1404325" y="221495"/>
              <a:chExt cx="929407" cy="1783279"/>
            </a:xfrm>
          </p:grpSpPr>
          <p:grpSp>
            <p:nvGrpSpPr>
              <p:cNvPr id="464" name="Google Shape;464;p38"/>
              <p:cNvGrpSpPr/>
              <p:nvPr/>
            </p:nvGrpSpPr>
            <p:grpSpPr>
              <a:xfrm rot="-5209225">
                <a:off x="-1809468" y="696036"/>
                <a:ext cx="1739693" cy="834198"/>
                <a:chOff x="4223700" y="4433150"/>
                <a:chExt cx="671025" cy="321725"/>
              </a:xfrm>
            </p:grpSpPr>
            <p:sp>
              <p:nvSpPr>
                <p:cNvPr id="465" name="Google Shape;465;p38"/>
                <p:cNvSpPr/>
                <p:nvPr/>
              </p:nvSpPr>
              <p:spPr>
                <a:xfrm>
                  <a:off x="4223700" y="4433150"/>
                  <a:ext cx="467900" cy="321725"/>
                </a:xfrm>
                <a:custGeom>
                  <a:rect b="b" l="l" r="r" t="t"/>
                  <a:pathLst>
                    <a:path extrusionOk="0" h="12869" w="18716">
                      <a:moveTo>
                        <a:pt x="6041" y="0"/>
                      </a:moveTo>
                      <a:cubicBezTo>
                        <a:pt x="4733" y="0"/>
                        <a:pt x="3391" y="361"/>
                        <a:pt x="2356" y="1057"/>
                      </a:cubicBezTo>
                      <a:cubicBezTo>
                        <a:pt x="1844" y="1401"/>
                        <a:pt x="1349" y="1789"/>
                        <a:pt x="1008" y="2292"/>
                      </a:cubicBezTo>
                      <a:cubicBezTo>
                        <a:pt x="651" y="2818"/>
                        <a:pt x="482" y="3444"/>
                        <a:pt x="403" y="4064"/>
                      </a:cubicBezTo>
                      <a:cubicBezTo>
                        <a:pt x="0" y="7293"/>
                        <a:pt x="2150" y="10482"/>
                        <a:pt x="5132" y="11875"/>
                      </a:cubicBezTo>
                      <a:cubicBezTo>
                        <a:pt x="6533" y="12529"/>
                        <a:pt x="8252" y="12868"/>
                        <a:pt x="9969" y="12868"/>
                      </a:cubicBezTo>
                      <a:cubicBezTo>
                        <a:pt x="11608" y="12868"/>
                        <a:pt x="13245" y="12559"/>
                        <a:pt x="14602" y="11922"/>
                      </a:cubicBezTo>
                      <a:cubicBezTo>
                        <a:pt x="18196" y="10234"/>
                        <a:pt x="18716" y="6581"/>
                        <a:pt x="15623" y="4094"/>
                      </a:cubicBezTo>
                      <a:cubicBezTo>
                        <a:pt x="14485" y="3179"/>
                        <a:pt x="13126" y="2567"/>
                        <a:pt x="11784" y="1962"/>
                      </a:cubicBezTo>
                      <a:cubicBezTo>
                        <a:pt x="10701" y="1473"/>
                        <a:pt x="9621" y="988"/>
                        <a:pt x="8538" y="500"/>
                      </a:cubicBezTo>
                      <a:cubicBezTo>
                        <a:pt x="7791" y="164"/>
                        <a:pt x="6923" y="0"/>
                        <a:pt x="6041" y="0"/>
                      </a:cubicBezTo>
                      <a:close/>
                    </a:path>
                  </a:pathLst>
                </a:custGeom>
                <a:solidFill>
                  <a:srgbClr val="CF462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6" name="Google Shape;466;p38"/>
                <p:cNvSpPr/>
                <p:nvPr/>
              </p:nvSpPr>
              <p:spPr>
                <a:xfrm>
                  <a:off x="4232375" y="4546325"/>
                  <a:ext cx="62450" cy="25050"/>
                </a:xfrm>
                <a:custGeom>
                  <a:rect b="b" l="l" r="r" t="t"/>
                  <a:pathLst>
                    <a:path extrusionOk="0" h="1002" w="2498">
                      <a:moveTo>
                        <a:pt x="18" y="0"/>
                      </a:moveTo>
                      <a:cubicBezTo>
                        <a:pt x="1" y="337"/>
                        <a:pt x="11" y="672"/>
                        <a:pt x="45" y="1002"/>
                      </a:cubicBezTo>
                      <a:cubicBezTo>
                        <a:pt x="812" y="578"/>
                        <a:pt x="1642" y="259"/>
                        <a:pt x="2498" y="59"/>
                      </a:cubicBezTo>
                      <a:cubicBezTo>
                        <a:pt x="1672" y="38"/>
                        <a:pt x="844" y="21"/>
                        <a:pt x="18" y="0"/>
                      </a:cubicBezTo>
                      <a:close/>
                    </a:path>
                  </a:pathLst>
                </a:custGeom>
                <a:solidFill>
                  <a:srgbClr val="CF462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7" name="Google Shape;467;p38"/>
                <p:cNvSpPr/>
                <p:nvPr/>
              </p:nvSpPr>
              <p:spPr>
                <a:xfrm>
                  <a:off x="4539800" y="4705600"/>
                  <a:ext cx="29875" cy="41975"/>
                </a:xfrm>
                <a:custGeom>
                  <a:rect b="b" l="l" r="r" t="t"/>
                  <a:pathLst>
                    <a:path extrusionOk="0" h="1679" w="1195">
                      <a:moveTo>
                        <a:pt x="1194" y="0"/>
                      </a:moveTo>
                      <a:lnTo>
                        <a:pt x="1194" y="0"/>
                      </a:lnTo>
                      <a:cubicBezTo>
                        <a:pt x="861" y="605"/>
                        <a:pt x="458" y="1166"/>
                        <a:pt x="1" y="1678"/>
                      </a:cubicBezTo>
                      <a:cubicBezTo>
                        <a:pt x="331" y="1602"/>
                        <a:pt x="658" y="1517"/>
                        <a:pt x="974" y="1410"/>
                      </a:cubicBezTo>
                      <a:cubicBezTo>
                        <a:pt x="1080" y="946"/>
                        <a:pt x="1153" y="475"/>
                        <a:pt x="1194" y="0"/>
                      </a:cubicBezTo>
                      <a:close/>
                    </a:path>
                  </a:pathLst>
                </a:custGeom>
                <a:solidFill>
                  <a:srgbClr val="CF462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8" name="Google Shape;468;p38"/>
                <p:cNvSpPr/>
                <p:nvPr/>
              </p:nvSpPr>
              <p:spPr>
                <a:xfrm>
                  <a:off x="4264625" y="4634125"/>
                  <a:ext cx="97450" cy="49725"/>
                </a:xfrm>
                <a:custGeom>
                  <a:rect b="b" l="l" r="r" t="t"/>
                  <a:pathLst>
                    <a:path extrusionOk="0" h="1989" w="3898">
                      <a:moveTo>
                        <a:pt x="3897" y="0"/>
                      </a:moveTo>
                      <a:cubicBezTo>
                        <a:pt x="2656" y="496"/>
                        <a:pt x="1332" y="775"/>
                        <a:pt x="1" y="833"/>
                      </a:cubicBezTo>
                      <a:cubicBezTo>
                        <a:pt x="273" y="1242"/>
                        <a:pt x="585" y="1631"/>
                        <a:pt x="930" y="1989"/>
                      </a:cubicBezTo>
                      <a:cubicBezTo>
                        <a:pt x="1986" y="1432"/>
                        <a:pt x="2983" y="764"/>
                        <a:pt x="3897" y="0"/>
                      </a:cubicBezTo>
                      <a:close/>
                    </a:path>
                  </a:pathLst>
                </a:custGeom>
                <a:solidFill>
                  <a:srgbClr val="CF462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9" name="Google Shape;469;p38"/>
                <p:cNvSpPr/>
                <p:nvPr/>
              </p:nvSpPr>
              <p:spPr>
                <a:xfrm>
                  <a:off x="4249400" y="4609550"/>
                  <a:ext cx="74600" cy="36650"/>
                </a:xfrm>
                <a:custGeom>
                  <a:rect b="b" l="l" r="r" t="t"/>
                  <a:pathLst>
                    <a:path extrusionOk="0" h="1466" w="2984">
                      <a:moveTo>
                        <a:pt x="2983" y="0"/>
                      </a:moveTo>
                      <a:cubicBezTo>
                        <a:pt x="2023" y="367"/>
                        <a:pt x="1023" y="615"/>
                        <a:pt x="1" y="739"/>
                      </a:cubicBezTo>
                      <a:cubicBezTo>
                        <a:pt x="118" y="987"/>
                        <a:pt x="245" y="1231"/>
                        <a:pt x="386" y="1465"/>
                      </a:cubicBezTo>
                      <a:cubicBezTo>
                        <a:pt x="1274" y="1011"/>
                        <a:pt x="2140" y="523"/>
                        <a:pt x="2983" y="0"/>
                      </a:cubicBezTo>
                      <a:close/>
                    </a:path>
                  </a:pathLst>
                </a:custGeom>
                <a:solidFill>
                  <a:srgbClr val="CF462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0" name="Google Shape;470;p38"/>
                <p:cNvSpPr/>
                <p:nvPr/>
              </p:nvSpPr>
              <p:spPr>
                <a:xfrm>
                  <a:off x="4233675" y="4507025"/>
                  <a:ext cx="53425" cy="28325"/>
                </a:xfrm>
                <a:custGeom>
                  <a:rect b="b" l="l" r="r" t="t"/>
                  <a:pathLst>
                    <a:path extrusionOk="0" h="1133" w="2137">
                      <a:moveTo>
                        <a:pt x="2136" y="1"/>
                      </a:moveTo>
                      <a:lnTo>
                        <a:pt x="2136" y="1"/>
                      </a:lnTo>
                      <a:cubicBezTo>
                        <a:pt x="2124" y="8"/>
                        <a:pt x="2112" y="15"/>
                        <a:pt x="2100" y="22"/>
                      </a:cubicBezTo>
                      <a:lnTo>
                        <a:pt x="2100" y="22"/>
                      </a:lnTo>
                      <a:cubicBezTo>
                        <a:pt x="2114" y="15"/>
                        <a:pt x="2126" y="8"/>
                        <a:pt x="2136" y="1"/>
                      </a:cubicBezTo>
                      <a:close/>
                      <a:moveTo>
                        <a:pt x="2100" y="22"/>
                      </a:moveTo>
                      <a:lnTo>
                        <a:pt x="2100" y="22"/>
                      </a:lnTo>
                      <a:cubicBezTo>
                        <a:pt x="1991" y="73"/>
                        <a:pt x="1784" y="84"/>
                        <a:pt x="1575" y="84"/>
                      </a:cubicBezTo>
                      <a:cubicBezTo>
                        <a:pt x="1411" y="84"/>
                        <a:pt x="1245" y="77"/>
                        <a:pt x="1124" y="77"/>
                      </a:cubicBezTo>
                      <a:cubicBezTo>
                        <a:pt x="1083" y="77"/>
                        <a:pt x="1047" y="78"/>
                        <a:pt x="1019" y="80"/>
                      </a:cubicBezTo>
                      <a:cubicBezTo>
                        <a:pt x="754" y="97"/>
                        <a:pt x="485" y="118"/>
                        <a:pt x="220" y="139"/>
                      </a:cubicBezTo>
                      <a:cubicBezTo>
                        <a:pt x="114" y="451"/>
                        <a:pt x="45" y="782"/>
                        <a:pt x="4" y="1109"/>
                      </a:cubicBezTo>
                      <a:cubicBezTo>
                        <a:pt x="4" y="1118"/>
                        <a:pt x="4" y="1125"/>
                        <a:pt x="1" y="1132"/>
                      </a:cubicBezTo>
                      <a:cubicBezTo>
                        <a:pt x="714" y="788"/>
                        <a:pt x="1413" y="420"/>
                        <a:pt x="2100" y="22"/>
                      </a:cubicBezTo>
                      <a:close/>
                    </a:path>
                  </a:pathLst>
                </a:custGeom>
                <a:solidFill>
                  <a:srgbClr val="CF462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1" name="Google Shape;471;p38"/>
                <p:cNvSpPr/>
                <p:nvPr/>
              </p:nvSpPr>
              <p:spPr>
                <a:xfrm>
                  <a:off x="4583500" y="4702400"/>
                  <a:ext cx="19875" cy="31075"/>
                </a:xfrm>
                <a:custGeom>
                  <a:rect b="b" l="l" r="r" t="t"/>
                  <a:pathLst>
                    <a:path extrusionOk="0" h="1243" w="795">
                      <a:moveTo>
                        <a:pt x="794" y="1"/>
                      </a:moveTo>
                      <a:lnTo>
                        <a:pt x="794" y="1"/>
                      </a:lnTo>
                      <a:cubicBezTo>
                        <a:pt x="540" y="420"/>
                        <a:pt x="272" y="833"/>
                        <a:pt x="0" y="1242"/>
                      </a:cubicBezTo>
                      <a:cubicBezTo>
                        <a:pt x="69" y="1211"/>
                        <a:pt x="141" y="1184"/>
                        <a:pt x="210" y="1152"/>
                      </a:cubicBezTo>
                      <a:cubicBezTo>
                        <a:pt x="399" y="1063"/>
                        <a:pt x="578" y="967"/>
                        <a:pt x="750" y="868"/>
                      </a:cubicBezTo>
                      <a:cubicBezTo>
                        <a:pt x="777" y="575"/>
                        <a:pt x="791" y="282"/>
                        <a:pt x="794" y="1"/>
                      </a:cubicBezTo>
                      <a:close/>
                    </a:path>
                  </a:pathLst>
                </a:custGeom>
                <a:solidFill>
                  <a:srgbClr val="CF462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2" name="Google Shape;472;p38"/>
                <p:cNvSpPr/>
                <p:nvPr/>
              </p:nvSpPr>
              <p:spPr>
                <a:xfrm>
                  <a:off x="4234600" y="4567550"/>
                  <a:ext cx="73400" cy="40025"/>
                </a:xfrm>
                <a:custGeom>
                  <a:rect b="b" l="l" r="r" t="t"/>
                  <a:pathLst>
                    <a:path extrusionOk="0" h="1601" w="2936">
                      <a:moveTo>
                        <a:pt x="2936" y="1"/>
                      </a:moveTo>
                      <a:cubicBezTo>
                        <a:pt x="1972" y="252"/>
                        <a:pt x="991" y="417"/>
                        <a:pt x="1" y="507"/>
                      </a:cubicBezTo>
                      <a:cubicBezTo>
                        <a:pt x="59" y="875"/>
                        <a:pt x="149" y="1243"/>
                        <a:pt x="269" y="1601"/>
                      </a:cubicBezTo>
                      <a:cubicBezTo>
                        <a:pt x="1171" y="1091"/>
                        <a:pt x="2061" y="558"/>
                        <a:pt x="2936" y="1"/>
                      </a:cubicBezTo>
                      <a:close/>
                    </a:path>
                  </a:pathLst>
                </a:custGeom>
                <a:solidFill>
                  <a:srgbClr val="CF462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3" name="Google Shape;473;p38"/>
                <p:cNvSpPr/>
                <p:nvPr/>
              </p:nvSpPr>
              <p:spPr>
                <a:xfrm>
                  <a:off x="4472650" y="4704475"/>
                  <a:ext cx="60200" cy="50325"/>
                </a:xfrm>
                <a:custGeom>
                  <a:rect b="b" l="l" r="r" t="t"/>
                  <a:pathLst>
                    <a:path extrusionOk="0" h="2013" w="2408">
                      <a:moveTo>
                        <a:pt x="2408" y="0"/>
                      </a:moveTo>
                      <a:cubicBezTo>
                        <a:pt x="1658" y="733"/>
                        <a:pt x="850" y="1404"/>
                        <a:pt x="0" y="2012"/>
                      </a:cubicBezTo>
                      <a:cubicBezTo>
                        <a:pt x="599" y="2012"/>
                        <a:pt x="1197" y="1974"/>
                        <a:pt x="1782" y="1892"/>
                      </a:cubicBezTo>
                      <a:cubicBezTo>
                        <a:pt x="1920" y="1242"/>
                        <a:pt x="2129" y="606"/>
                        <a:pt x="2408" y="0"/>
                      </a:cubicBezTo>
                      <a:close/>
                    </a:path>
                  </a:pathLst>
                </a:custGeom>
                <a:solidFill>
                  <a:srgbClr val="CF462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4" name="Google Shape;474;p38"/>
                <p:cNvSpPr/>
                <p:nvPr/>
              </p:nvSpPr>
              <p:spPr>
                <a:xfrm>
                  <a:off x="4420025" y="4687775"/>
                  <a:ext cx="77150" cy="66850"/>
                </a:xfrm>
                <a:custGeom>
                  <a:rect b="b" l="l" r="r" t="t"/>
                  <a:pathLst>
                    <a:path extrusionOk="0" h="2674" w="3086">
                      <a:moveTo>
                        <a:pt x="3085" y="1"/>
                      </a:moveTo>
                      <a:cubicBezTo>
                        <a:pt x="2136" y="929"/>
                        <a:pt x="1101" y="1769"/>
                        <a:pt x="0" y="2509"/>
                      </a:cubicBezTo>
                      <a:cubicBezTo>
                        <a:pt x="571" y="2601"/>
                        <a:pt x="1156" y="2656"/>
                        <a:pt x="1744" y="2674"/>
                      </a:cubicBezTo>
                      <a:cubicBezTo>
                        <a:pt x="2291" y="1837"/>
                        <a:pt x="2742" y="940"/>
                        <a:pt x="3085" y="1"/>
                      </a:cubicBezTo>
                      <a:close/>
                    </a:path>
                  </a:pathLst>
                </a:custGeom>
                <a:solidFill>
                  <a:srgbClr val="CF462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5" name="Google Shape;475;p38"/>
                <p:cNvSpPr/>
                <p:nvPr/>
              </p:nvSpPr>
              <p:spPr>
                <a:xfrm>
                  <a:off x="4369700" y="4683050"/>
                  <a:ext cx="77100" cy="63650"/>
                </a:xfrm>
                <a:custGeom>
                  <a:rect b="b" l="l" r="r" t="t"/>
                  <a:pathLst>
                    <a:path extrusionOk="0" h="2546" w="3084">
                      <a:moveTo>
                        <a:pt x="3083" y="1"/>
                      </a:moveTo>
                      <a:lnTo>
                        <a:pt x="3083" y="1"/>
                      </a:lnTo>
                      <a:cubicBezTo>
                        <a:pt x="2117" y="809"/>
                        <a:pt x="1085" y="1531"/>
                        <a:pt x="1" y="2171"/>
                      </a:cubicBezTo>
                      <a:cubicBezTo>
                        <a:pt x="404" y="2319"/>
                        <a:pt x="826" y="2442"/>
                        <a:pt x="1260" y="2546"/>
                      </a:cubicBezTo>
                      <a:cubicBezTo>
                        <a:pt x="1893" y="1717"/>
                        <a:pt x="2501" y="867"/>
                        <a:pt x="3083" y="1"/>
                      </a:cubicBezTo>
                      <a:close/>
                    </a:path>
                  </a:pathLst>
                </a:custGeom>
                <a:solidFill>
                  <a:srgbClr val="CF462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6" name="Google Shape;476;p38"/>
                <p:cNvSpPr/>
                <p:nvPr/>
              </p:nvSpPr>
              <p:spPr>
                <a:xfrm>
                  <a:off x="4288975" y="4659675"/>
                  <a:ext cx="75875" cy="49200"/>
                </a:xfrm>
                <a:custGeom>
                  <a:rect b="b" l="l" r="r" t="t"/>
                  <a:pathLst>
                    <a:path extrusionOk="0" h="1968" w="3035">
                      <a:moveTo>
                        <a:pt x="3034" y="0"/>
                      </a:moveTo>
                      <a:cubicBezTo>
                        <a:pt x="2067" y="454"/>
                        <a:pt x="1045" y="791"/>
                        <a:pt x="0" y="1015"/>
                      </a:cubicBezTo>
                      <a:cubicBezTo>
                        <a:pt x="337" y="1362"/>
                        <a:pt x="705" y="1679"/>
                        <a:pt x="1094" y="1967"/>
                      </a:cubicBezTo>
                      <a:cubicBezTo>
                        <a:pt x="1740" y="1310"/>
                        <a:pt x="2387" y="657"/>
                        <a:pt x="3034" y="0"/>
                      </a:cubicBezTo>
                      <a:close/>
                    </a:path>
                  </a:pathLst>
                </a:custGeom>
                <a:solidFill>
                  <a:srgbClr val="CF462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7" name="Google Shape;477;p38"/>
                <p:cNvSpPr/>
                <p:nvPr/>
              </p:nvSpPr>
              <p:spPr>
                <a:xfrm>
                  <a:off x="4329025" y="4675150"/>
                  <a:ext cx="74075" cy="57900"/>
                </a:xfrm>
                <a:custGeom>
                  <a:rect b="b" l="l" r="r" t="t"/>
                  <a:pathLst>
                    <a:path extrusionOk="0" h="2316" w="2963">
                      <a:moveTo>
                        <a:pt x="2963" y="0"/>
                      </a:moveTo>
                      <a:cubicBezTo>
                        <a:pt x="2061" y="699"/>
                        <a:pt x="1057" y="1266"/>
                        <a:pt x="1" y="1693"/>
                      </a:cubicBezTo>
                      <a:cubicBezTo>
                        <a:pt x="297" y="1878"/>
                        <a:pt x="603" y="2047"/>
                        <a:pt x="919" y="2195"/>
                      </a:cubicBezTo>
                      <a:cubicBezTo>
                        <a:pt x="1009" y="2239"/>
                        <a:pt x="1105" y="2274"/>
                        <a:pt x="1198" y="2315"/>
                      </a:cubicBezTo>
                      <a:cubicBezTo>
                        <a:pt x="1824" y="1572"/>
                        <a:pt x="2415" y="802"/>
                        <a:pt x="2963" y="0"/>
                      </a:cubicBezTo>
                      <a:close/>
                    </a:path>
                  </a:pathLst>
                </a:custGeom>
                <a:solidFill>
                  <a:srgbClr val="CF462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8" name="Google Shape;478;p38"/>
                <p:cNvSpPr/>
                <p:nvPr/>
              </p:nvSpPr>
              <p:spPr>
                <a:xfrm>
                  <a:off x="4392675" y="4434200"/>
                  <a:ext cx="27700" cy="69600"/>
                </a:xfrm>
                <a:custGeom>
                  <a:rect b="b" l="l" r="r" t="t"/>
                  <a:pathLst>
                    <a:path extrusionOk="0" h="2784" w="1108">
                      <a:moveTo>
                        <a:pt x="1" y="0"/>
                      </a:moveTo>
                      <a:lnTo>
                        <a:pt x="1" y="0"/>
                      </a:lnTo>
                      <a:cubicBezTo>
                        <a:pt x="193" y="936"/>
                        <a:pt x="420" y="1864"/>
                        <a:pt x="685" y="2783"/>
                      </a:cubicBezTo>
                      <a:cubicBezTo>
                        <a:pt x="826" y="1926"/>
                        <a:pt x="967" y="1070"/>
                        <a:pt x="1108" y="213"/>
                      </a:cubicBezTo>
                      <a:cubicBezTo>
                        <a:pt x="753" y="110"/>
                        <a:pt x="382" y="38"/>
                        <a:pt x="1" y="0"/>
                      </a:cubicBezTo>
                      <a:close/>
                    </a:path>
                  </a:pathLst>
                </a:custGeom>
                <a:solidFill>
                  <a:srgbClr val="CF462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9" name="Google Shape;479;p38"/>
                <p:cNvSpPr/>
                <p:nvPr/>
              </p:nvSpPr>
              <p:spPr>
                <a:xfrm>
                  <a:off x="4288450" y="4444775"/>
                  <a:ext cx="22975" cy="44975"/>
                </a:xfrm>
                <a:custGeom>
                  <a:rect b="b" l="l" r="r" t="t"/>
                  <a:pathLst>
                    <a:path extrusionOk="0" h="1799" w="919">
                      <a:moveTo>
                        <a:pt x="919" y="0"/>
                      </a:moveTo>
                      <a:cubicBezTo>
                        <a:pt x="596" y="124"/>
                        <a:pt x="290" y="276"/>
                        <a:pt x="1" y="448"/>
                      </a:cubicBezTo>
                      <a:cubicBezTo>
                        <a:pt x="220" y="940"/>
                        <a:pt x="475" y="1407"/>
                        <a:pt x="633" y="1799"/>
                      </a:cubicBezTo>
                      <a:cubicBezTo>
                        <a:pt x="730" y="1200"/>
                        <a:pt x="823" y="602"/>
                        <a:pt x="919" y="0"/>
                      </a:cubicBezTo>
                      <a:close/>
                    </a:path>
                  </a:pathLst>
                </a:custGeom>
                <a:solidFill>
                  <a:srgbClr val="CF462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0" name="Google Shape;480;p38"/>
                <p:cNvSpPr/>
                <p:nvPr/>
              </p:nvSpPr>
              <p:spPr>
                <a:xfrm>
                  <a:off x="4523550" y="4484575"/>
                  <a:ext cx="24275" cy="85950"/>
                </a:xfrm>
                <a:custGeom>
                  <a:rect b="b" l="l" r="r" t="t"/>
                  <a:pathLst>
                    <a:path extrusionOk="0" h="3438" w="971">
                      <a:moveTo>
                        <a:pt x="0" y="1"/>
                      </a:moveTo>
                      <a:lnTo>
                        <a:pt x="0" y="1"/>
                      </a:lnTo>
                      <a:cubicBezTo>
                        <a:pt x="344" y="1108"/>
                        <a:pt x="500" y="2278"/>
                        <a:pt x="448" y="3437"/>
                      </a:cubicBezTo>
                      <a:cubicBezTo>
                        <a:pt x="619" y="2440"/>
                        <a:pt x="795" y="1445"/>
                        <a:pt x="970" y="448"/>
                      </a:cubicBezTo>
                      <a:cubicBezTo>
                        <a:pt x="651" y="294"/>
                        <a:pt x="324" y="145"/>
                        <a:pt x="0" y="1"/>
                      </a:cubicBezTo>
                      <a:close/>
                    </a:path>
                  </a:pathLst>
                </a:custGeom>
                <a:solidFill>
                  <a:srgbClr val="CF462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1" name="Google Shape;481;p38"/>
                <p:cNvSpPr/>
                <p:nvPr/>
              </p:nvSpPr>
              <p:spPr>
                <a:xfrm>
                  <a:off x="4330675" y="4434125"/>
                  <a:ext cx="26250" cy="82300"/>
                </a:xfrm>
                <a:custGeom>
                  <a:rect b="b" l="l" r="r" t="t"/>
                  <a:pathLst>
                    <a:path extrusionOk="0" h="3292" w="1050">
                      <a:moveTo>
                        <a:pt x="1049" y="0"/>
                      </a:moveTo>
                      <a:lnTo>
                        <a:pt x="1049" y="0"/>
                      </a:lnTo>
                      <a:cubicBezTo>
                        <a:pt x="695" y="34"/>
                        <a:pt x="344" y="96"/>
                        <a:pt x="1" y="182"/>
                      </a:cubicBezTo>
                      <a:cubicBezTo>
                        <a:pt x="358" y="1190"/>
                        <a:pt x="620" y="2232"/>
                        <a:pt x="781" y="3291"/>
                      </a:cubicBezTo>
                      <a:cubicBezTo>
                        <a:pt x="871" y="2194"/>
                        <a:pt x="960" y="1097"/>
                        <a:pt x="1049" y="0"/>
                      </a:cubicBezTo>
                      <a:close/>
                    </a:path>
                  </a:pathLst>
                </a:custGeom>
                <a:solidFill>
                  <a:srgbClr val="CF462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2" name="Google Shape;482;p38"/>
                <p:cNvSpPr/>
                <p:nvPr/>
              </p:nvSpPr>
              <p:spPr>
                <a:xfrm>
                  <a:off x="4636975" y="4557600"/>
                  <a:ext cx="21000" cy="78100"/>
                </a:xfrm>
                <a:custGeom>
                  <a:rect b="b" l="l" r="r" t="t"/>
                  <a:pathLst>
                    <a:path extrusionOk="0" h="3124" w="840">
                      <a:moveTo>
                        <a:pt x="0" y="0"/>
                      </a:moveTo>
                      <a:lnTo>
                        <a:pt x="0" y="0"/>
                      </a:lnTo>
                      <a:cubicBezTo>
                        <a:pt x="310" y="1008"/>
                        <a:pt x="400" y="2081"/>
                        <a:pt x="255" y="3123"/>
                      </a:cubicBezTo>
                      <a:cubicBezTo>
                        <a:pt x="472" y="2553"/>
                        <a:pt x="668" y="1971"/>
                        <a:pt x="840" y="1386"/>
                      </a:cubicBezTo>
                      <a:cubicBezTo>
                        <a:pt x="654" y="912"/>
                        <a:pt x="375" y="444"/>
                        <a:pt x="0" y="0"/>
                      </a:cubicBezTo>
                      <a:close/>
                    </a:path>
                  </a:pathLst>
                </a:custGeom>
                <a:solidFill>
                  <a:srgbClr val="CF462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3" name="Google Shape;483;p38"/>
                <p:cNvSpPr/>
                <p:nvPr/>
              </p:nvSpPr>
              <p:spPr>
                <a:xfrm>
                  <a:off x="4550475" y="4497050"/>
                  <a:ext cx="35875" cy="101250"/>
                </a:xfrm>
                <a:custGeom>
                  <a:rect b="b" l="l" r="r" t="t"/>
                  <a:pathLst>
                    <a:path extrusionOk="0" h="4050" w="1435">
                      <a:moveTo>
                        <a:pt x="0" y="1"/>
                      </a:moveTo>
                      <a:lnTo>
                        <a:pt x="0" y="1"/>
                      </a:lnTo>
                      <a:cubicBezTo>
                        <a:pt x="327" y="1332"/>
                        <a:pt x="550" y="2684"/>
                        <a:pt x="661" y="4049"/>
                      </a:cubicBezTo>
                      <a:lnTo>
                        <a:pt x="1434" y="768"/>
                      </a:lnTo>
                      <a:cubicBezTo>
                        <a:pt x="974" y="489"/>
                        <a:pt x="492" y="238"/>
                        <a:pt x="0" y="1"/>
                      </a:cubicBezTo>
                      <a:close/>
                    </a:path>
                  </a:pathLst>
                </a:custGeom>
                <a:solidFill>
                  <a:srgbClr val="CF462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4" name="Google Shape;484;p38"/>
                <p:cNvSpPr/>
                <p:nvPr/>
              </p:nvSpPr>
              <p:spPr>
                <a:xfrm>
                  <a:off x="4480200" y="4465075"/>
                  <a:ext cx="34950" cy="80400"/>
                </a:xfrm>
                <a:custGeom>
                  <a:rect b="b" l="l" r="r" t="t"/>
                  <a:pathLst>
                    <a:path extrusionOk="0" h="3216" w="1398">
                      <a:moveTo>
                        <a:pt x="1" y="0"/>
                      </a:moveTo>
                      <a:lnTo>
                        <a:pt x="1" y="0"/>
                      </a:lnTo>
                      <a:cubicBezTo>
                        <a:pt x="448" y="1025"/>
                        <a:pt x="761" y="2109"/>
                        <a:pt x="919" y="3216"/>
                      </a:cubicBezTo>
                      <a:cubicBezTo>
                        <a:pt x="1129" y="2363"/>
                        <a:pt x="1288" y="1500"/>
                        <a:pt x="1397" y="626"/>
                      </a:cubicBezTo>
                      <a:cubicBezTo>
                        <a:pt x="929" y="416"/>
                        <a:pt x="465" y="207"/>
                        <a:pt x="1" y="0"/>
                      </a:cubicBezTo>
                      <a:close/>
                    </a:path>
                  </a:pathLst>
                </a:custGeom>
                <a:solidFill>
                  <a:srgbClr val="CF462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5" name="Google Shape;485;p38"/>
                <p:cNvSpPr/>
                <p:nvPr/>
              </p:nvSpPr>
              <p:spPr>
                <a:xfrm>
                  <a:off x="4602750" y="4526875"/>
                  <a:ext cx="26250" cy="91625"/>
                </a:xfrm>
                <a:custGeom>
                  <a:rect b="b" l="l" r="r" t="t"/>
                  <a:pathLst>
                    <a:path extrusionOk="0" h="3665" w="1050">
                      <a:moveTo>
                        <a:pt x="0" y="1"/>
                      </a:moveTo>
                      <a:lnTo>
                        <a:pt x="0" y="1"/>
                      </a:lnTo>
                      <a:cubicBezTo>
                        <a:pt x="334" y="1188"/>
                        <a:pt x="492" y="2426"/>
                        <a:pt x="464" y="3665"/>
                      </a:cubicBezTo>
                      <a:cubicBezTo>
                        <a:pt x="661" y="2736"/>
                        <a:pt x="853" y="1807"/>
                        <a:pt x="1050" y="878"/>
                      </a:cubicBezTo>
                      <a:cubicBezTo>
                        <a:pt x="871" y="696"/>
                        <a:pt x="675" y="517"/>
                        <a:pt x="461" y="345"/>
                      </a:cubicBezTo>
                      <a:cubicBezTo>
                        <a:pt x="310" y="225"/>
                        <a:pt x="159" y="111"/>
                        <a:pt x="0" y="1"/>
                      </a:cubicBezTo>
                      <a:close/>
                    </a:path>
                  </a:pathLst>
                </a:custGeom>
                <a:solidFill>
                  <a:srgbClr val="CF462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6" name="Google Shape;486;p38"/>
                <p:cNvSpPr/>
                <p:nvPr/>
              </p:nvSpPr>
              <p:spPr>
                <a:xfrm>
                  <a:off x="4432475" y="4443825"/>
                  <a:ext cx="40450" cy="94100"/>
                </a:xfrm>
                <a:custGeom>
                  <a:rect b="b" l="l" r="r" t="t"/>
                  <a:pathLst>
                    <a:path extrusionOk="0" h="3764" w="1618">
                      <a:moveTo>
                        <a:pt x="1" y="0"/>
                      </a:moveTo>
                      <a:lnTo>
                        <a:pt x="1" y="0"/>
                      </a:lnTo>
                      <a:cubicBezTo>
                        <a:pt x="496" y="1222"/>
                        <a:pt x="895" y="2481"/>
                        <a:pt x="1195" y="3764"/>
                      </a:cubicBezTo>
                      <a:cubicBezTo>
                        <a:pt x="1336" y="2749"/>
                        <a:pt x="1476" y="1734"/>
                        <a:pt x="1617" y="719"/>
                      </a:cubicBezTo>
                      <a:cubicBezTo>
                        <a:pt x="1143" y="503"/>
                        <a:pt x="665" y="289"/>
                        <a:pt x="187" y="73"/>
                      </a:cubicBezTo>
                      <a:cubicBezTo>
                        <a:pt x="128" y="49"/>
                        <a:pt x="63" y="25"/>
                        <a:pt x="1" y="0"/>
                      </a:cubicBezTo>
                      <a:close/>
                    </a:path>
                  </a:pathLst>
                </a:custGeom>
                <a:solidFill>
                  <a:srgbClr val="CF462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7" name="Google Shape;487;p38"/>
                <p:cNvSpPr/>
                <p:nvPr/>
              </p:nvSpPr>
              <p:spPr>
                <a:xfrm>
                  <a:off x="4360600" y="4433175"/>
                  <a:ext cx="28050" cy="72425"/>
                </a:xfrm>
                <a:custGeom>
                  <a:rect b="b" l="l" r="r" t="t"/>
                  <a:pathLst>
                    <a:path extrusionOk="0" h="2897" w="1122">
                      <a:moveTo>
                        <a:pt x="562" y="1"/>
                      </a:moveTo>
                      <a:cubicBezTo>
                        <a:pt x="375" y="1"/>
                        <a:pt x="188" y="8"/>
                        <a:pt x="1" y="24"/>
                      </a:cubicBezTo>
                      <a:cubicBezTo>
                        <a:pt x="155" y="1004"/>
                        <a:pt x="413" y="1971"/>
                        <a:pt x="771" y="2896"/>
                      </a:cubicBezTo>
                      <a:cubicBezTo>
                        <a:pt x="888" y="1937"/>
                        <a:pt x="1004" y="980"/>
                        <a:pt x="1122" y="24"/>
                      </a:cubicBezTo>
                      <a:cubicBezTo>
                        <a:pt x="936" y="8"/>
                        <a:pt x="749" y="1"/>
                        <a:pt x="562" y="1"/>
                      </a:cubicBezTo>
                      <a:close/>
                    </a:path>
                  </a:pathLst>
                </a:custGeom>
                <a:solidFill>
                  <a:srgbClr val="CF462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8" name="Google Shape;488;p38"/>
                <p:cNvSpPr/>
                <p:nvPr/>
              </p:nvSpPr>
              <p:spPr>
                <a:xfrm>
                  <a:off x="4328275" y="4525100"/>
                  <a:ext cx="10075" cy="3700"/>
                </a:xfrm>
                <a:custGeom>
                  <a:rect b="b" l="l" r="r" t="t"/>
                  <a:pathLst>
                    <a:path extrusionOk="0" h="148" w="403">
                      <a:moveTo>
                        <a:pt x="402" y="0"/>
                      </a:moveTo>
                      <a:lnTo>
                        <a:pt x="0" y="17"/>
                      </a:lnTo>
                      <a:cubicBezTo>
                        <a:pt x="7" y="55"/>
                        <a:pt x="17" y="97"/>
                        <a:pt x="24" y="134"/>
                      </a:cubicBezTo>
                      <a:cubicBezTo>
                        <a:pt x="27" y="138"/>
                        <a:pt x="27" y="144"/>
                        <a:pt x="31" y="148"/>
                      </a:cubicBezTo>
                      <a:lnTo>
                        <a:pt x="392" y="76"/>
                      </a:lnTo>
                      <a:cubicBezTo>
                        <a:pt x="399" y="51"/>
                        <a:pt x="402" y="24"/>
                        <a:pt x="402" y="0"/>
                      </a:cubicBezTo>
                      <a:close/>
                    </a:path>
                  </a:pathLst>
                </a:custGeom>
                <a:solidFill>
                  <a:srgbClr val="CF462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9" name="Google Shape;489;p38"/>
                <p:cNvSpPr/>
                <p:nvPr/>
              </p:nvSpPr>
              <p:spPr>
                <a:xfrm>
                  <a:off x="4307351" y="4442100"/>
                  <a:ext cx="33575" cy="90507"/>
                </a:xfrm>
                <a:custGeom>
                  <a:rect b="b" l="l" r="r" t="t"/>
                  <a:pathLst>
                    <a:path extrusionOk="0" h="3379" w="1343">
                      <a:moveTo>
                        <a:pt x="459" y="1"/>
                      </a:moveTo>
                      <a:cubicBezTo>
                        <a:pt x="304" y="53"/>
                        <a:pt x="149" y="107"/>
                        <a:pt x="1" y="169"/>
                      </a:cubicBezTo>
                      <a:cubicBezTo>
                        <a:pt x="321" y="1153"/>
                        <a:pt x="589" y="2158"/>
                        <a:pt x="802" y="3169"/>
                      </a:cubicBezTo>
                      <a:cubicBezTo>
                        <a:pt x="826" y="3134"/>
                        <a:pt x="861" y="3107"/>
                        <a:pt x="899" y="3090"/>
                      </a:cubicBezTo>
                      <a:cubicBezTo>
                        <a:pt x="937" y="3070"/>
                        <a:pt x="979" y="3060"/>
                        <a:pt x="1022" y="3060"/>
                      </a:cubicBezTo>
                      <a:cubicBezTo>
                        <a:pt x="1091" y="3060"/>
                        <a:pt x="1160" y="3085"/>
                        <a:pt x="1215" y="3134"/>
                      </a:cubicBezTo>
                      <a:cubicBezTo>
                        <a:pt x="1291" y="3196"/>
                        <a:pt x="1329" y="3285"/>
                        <a:pt x="1318" y="3379"/>
                      </a:cubicBezTo>
                      <a:lnTo>
                        <a:pt x="1342" y="3371"/>
                      </a:lnTo>
                      <a:cubicBezTo>
                        <a:pt x="1115" y="2233"/>
                        <a:pt x="820" y="1105"/>
                        <a:pt x="459" y="1"/>
                      </a:cubicBezTo>
                      <a:close/>
                    </a:path>
                  </a:pathLst>
                </a:custGeom>
                <a:solidFill>
                  <a:srgbClr val="E2806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0" name="Google Shape;490;p38"/>
                <p:cNvSpPr/>
                <p:nvPr/>
              </p:nvSpPr>
              <p:spPr>
                <a:xfrm>
                  <a:off x="4281050" y="4494575"/>
                  <a:ext cx="1225" cy="525"/>
                </a:xfrm>
                <a:custGeom>
                  <a:rect b="b" l="l" r="r" t="t"/>
                  <a:pathLst>
                    <a:path extrusionOk="0" h="21" w="49">
                      <a:moveTo>
                        <a:pt x="49" y="0"/>
                      </a:moveTo>
                      <a:cubicBezTo>
                        <a:pt x="32" y="0"/>
                        <a:pt x="18" y="3"/>
                        <a:pt x="0" y="7"/>
                      </a:cubicBezTo>
                      <a:cubicBezTo>
                        <a:pt x="4" y="10"/>
                        <a:pt x="4" y="17"/>
                        <a:pt x="8" y="21"/>
                      </a:cubicBezTo>
                      <a:lnTo>
                        <a:pt x="49" y="0"/>
                      </a:lnTo>
                      <a:close/>
                    </a:path>
                  </a:pathLst>
                </a:custGeom>
                <a:solidFill>
                  <a:srgbClr val="CF462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1" name="Google Shape;491;p38"/>
                <p:cNvSpPr/>
                <p:nvPr/>
              </p:nvSpPr>
              <p:spPr>
                <a:xfrm>
                  <a:off x="4553975" y="4647525"/>
                  <a:ext cx="12425" cy="9500"/>
                </a:xfrm>
                <a:custGeom>
                  <a:rect b="b" l="l" r="r" t="t"/>
                  <a:pathLst>
                    <a:path extrusionOk="0" h="380" w="497">
                      <a:moveTo>
                        <a:pt x="459" y="1"/>
                      </a:moveTo>
                      <a:cubicBezTo>
                        <a:pt x="307" y="97"/>
                        <a:pt x="156" y="190"/>
                        <a:pt x="1" y="286"/>
                      </a:cubicBezTo>
                      <a:cubicBezTo>
                        <a:pt x="5" y="318"/>
                        <a:pt x="8" y="348"/>
                        <a:pt x="15" y="380"/>
                      </a:cubicBezTo>
                      <a:lnTo>
                        <a:pt x="496" y="321"/>
                      </a:lnTo>
                      <a:cubicBezTo>
                        <a:pt x="486" y="215"/>
                        <a:pt x="472" y="107"/>
                        <a:pt x="459" y="1"/>
                      </a:cubicBezTo>
                      <a:close/>
                    </a:path>
                  </a:pathLst>
                </a:custGeom>
                <a:solidFill>
                  <a:srgbClr val="CF462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2" name="Google Shape;492;p38"/>
                <p:cNvSpPr/>
                <p:nvPr/>
              </p:nvSpPr>
              <p:spPr>
                <a:xfrm>
                  <a:off x="4328850" y="4528425"/>
                  <a:ext cx="200" cy="375"/>
                </a:xfrm>
                <a:custGeom>
                  <a:rect b="b" l="l" r="r" t="t"/>
                  <a:pathLst>
                    <a:path extrusionOk="0" h="15" w="8">
                      <a:moveTo>
                        <a:pt x="1" y="1"/>
                      </a:moveTo>
                      <a:cubicBezTo>
                        <a:pt x="1" y="8"/>
                        <a:pt x="4" y="11"/>
                        <a:pt x="4" y="15"/>
                      </a:cubicBezTo>
                      <a:lnTo>
                        <a:pt x="8" y="15"/>
                      </a:lnTo>
                      <a:cubicBezTo>
                        <a:pt x="4" y="11"/>
                        <a:pt x="4" y="5"/>
                        <a:pt x="1" y="1"/>
                      </a:cubicBezTo>
                      <a:close/>
                    </a:path>
                  </a:pathLst>
                </a:custGeom>
                <a:solidFill>
                  <a:srgbClr val="CF462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3" name="Google Shape;493;p38"/>
                <p:cNvSpPr/>
                <p:nvPr/>
              </p:nvSpPr>
              <p:spPr>
                <a:xfrm>
                  <a:off x="4232725" y="4433175"/>
                  <a:ext cx="662000" cy="321025"/>
                </a:xfrm>
                <a:custGeom>
                  <a:rect b="b" l="l" r="r" t="t"/>
                  <a:pathLst>
                    <a:path extrusionOk="0" h="12841" w="26480">
                      <a:moveTo>
                        <a:pt x="5528" y="0"/>
                      </a:moveTo>
                      <a:cubicBezTo>
                        <a:pt x="5363" y="3"/>
                        <a:pt x="5198" y="13"/>
                        <a:pt x="5033" y="27"/>
                      </a:cubicBezTo>
                      <a:lnTo>
                        <a:pt x="6140" y="4750"/>
                      </a:lnTo>
                      <a:cubicBezTo>
                        <a:pt x="4441" y="3780"/>
                        <a:pt x="2787" y="2731"/>
                        <a:pt x="1146" y="1623"/>
                      </a:cubicBezTo>
                      <a:cubicBezTo>
                        <a:pt x="1131" y="1613"/>
                        <a:pt x="1116" y="1609"/>
                        <a:pt x="1103" y="1609"/>
                      </a:cubicBezTo>
                      <a:cubicBezTo>
                        <a:pt x="1036" y="1609"/>
                        <a:pt x="994" y="1712"/>
                        <a:pt x="1063" y="1761"/>
                      </a:cubicBezTo>
                      <a:cubicBezTo>
                        <a:pt x="1252" y="1899"/>
                        <a:pt x="1438" y="2033"/>
                        <a:pt x="1628" y="2170"/>
                      </a:cubicBezTo>
                      <a:cubicBezTo>
                        <a:pt x="1298" y="2205"/>
                        <a:pt x="974" y="2250"/>
                        <a:pt x="650" y="2291"/>
                      </a:cubicBezTo>
                      <a:lnTo>
                        <a:pt x="647" y="2291"/>
                      </a:lnTo>
                      <a:cubicBezTo>
                        <a:pt x="547" y="2439"/>
                        <a:pt x="461" y="2593"/>
                        <a:pt x="390" y="2755"/>
                      </a:cubicBezTo>
                      <a:cubicBezTo>
                        <a:pt x="909" y="2655"/>
                        <a:pt x="1421" y="2549"/>
                        <a:pt x="1933" y="2463"/>
                      </a:cubicBezTo>
                      <a:cubicBezTo>
                        <a:pt x="1913" y="2425"/>
                        <a:pt x="1889" y="2383"/>
                        <a:pt x="1868" y="2345"/>
                      </a:cubicBezTo>
                      <a:lnTo>
                        <a:pt x="1868" y="2345"/>
                      </a:lnTo>
                      <a:cubicBezTo>
                        <a:pt x="2439" y="2762"/>
                        <a:pt x="3017" y="3178"/>
                        <a:pt x="3598" y="3588"/>
                      </a:cubicBezTo>
                      <a:lnTo>
                        <a:pt x="39" y="4086"/>
                      </a:lnTo>
                      <a:cubicBezTo>
                        <a:pt x="18" y="4255"/>
                        <a:pt x="7" y="4420"/>
                        <a:pt x="1" y="4585"/>
                      </a:cubicBezTo>
                      <a:lnTo>
                        <a:pt x="3970" y="4028"/>
                      </a:lnTo>
                      <a:cubicBezTo>
                        <a:pt x="4042" y="4017"/>
                        <a:pt x="4097" y="4001"/>
                        <a:pt x="4142" y="3973"/>
                      </a:cubicBezTo>
                      <a:cubicBezTo>
                        <a:pt x="4627" y="4317"/>
                        <a:pt x="5112" y="4654"/>
                        <a:pt x="5604" y="4984"/>
                      </a:cubicBezTo>
                      <a:cubicBezTo>
                        <a:pt x="3770" y="5314"/>
                        <a:pt x="1941" y="5730"/>
                        <a:pt x="142" y="6233"/>
                      </a:cubicBezTo>
                      <a:cubicBezTo>
                        <a:pt x="176" y="6395"/>
                        <a:pt x="214" y="6549"/>
                        <a:pt x="258" y="6708"/>
                      </a:cubicBezTo>
                      <a:cubicBezTo>
                        <a:pt x="2209" y="6160"/>
                        <a:pt x="4197" y="5717"/>
                        <a:pt x="6189" y="5376"/>
                      </a:cubicBezTo>
                      <a:cubicBezTo>
                        <a:pt x="6230" y="5404"/>
                        <a:pt x="6267" y="5428"/>
                        <a:pt x="6305" y="5455"/>
                      </a:cubicBezTo>
                      <a:lnTo>
                        <a:pt x="6426" y="5534"/>
                      </a:lnTo>
                      <a:cubicBezTo>
                        <a:pt x="6921" y="5861"/>
                        <a:pt x="7423" y="6181"/>
                        <a:pt x="7926" y="6490"/>
                      </a:cubicBezTo>
                      <a:cubicBezTo>
                        <a:pt x="6626" y="6821"/>
                        <a:pt x="5343" y="7251"/>
                        <a:pt x="4094" y="7667"/>
                      </a:cubicBezTo>
                      <a:cubicBezTo>
                        <a:pt x="3117" y="7997"/>
                        <a:pt x="2119" y="8330"/>
                        <a:pt x="1112" y="8616"/>
                      </a:cubicBezTo>
                      <a:cubicBezTo>
                        <a:pt x="1201" y="8761"/>
                        <a:pt x="1293" y="8902"/>
                        <a:pt x="1393" y="9043"/>
                      </a:cubicBezTo>
                      <a:cubicBezTo>
                        <a:pt x="2360" y="8764"/>
                        <a:pt x="3313" y="8444"/>
                        <a:pt x="4249" y="8132"/>
                      </a:cubicBezTo>
                      <a:cubicBezTo>
                        <a:pt x="5638" y="7663"/>
                        <a:pt x="7072" y="7182"/>
                        <a:pt x="8517" y="6852"/>
                      </a:cubicBezTo>
                      <a:cubicBezTo>
                        <a:pt x="8988" y="7133"/>
                        <a:pt x="9470" y="7413"/>
                        <a:pt x="9952" y="7677"/>
                      </a:cubicBezTo>
                      <a:cubicBezTo>
                        <a:pt x="7678" y="8764"/>
                        <a:pt x="5356" y="9803"/>
                        <a:pt x="3020" y="10776"/>
                      </a:cubicBezTo>
                      <a:cubicBezTo>
                        <a:pt x="3168" y="10897"/>
                        <a:pt x="3316" y="11010"/>
                        <a:pt x="3471" y="11117"/>
                      </a:cubicBezTo>
                      <a:cubicBezTo>
                        <a:pt x="5834" y="10126"/>
                        <a:pt x="8180" y="9070"/>
                        <a:pt x="10482" y="7966"/>
                      </a:cubicBezTo>
                      <a:cubicBezTo>
                        <a:pt x="11176" y="8338"/>
                        <a:pt x="11885" y="8689"/>
                        <a:pt x="12600" y="9012"/>
                      </a:cubicBezTo>
                      <a:cubicBezTo>
                        <a:pt x="10577" y="10250"/>
                        <a:pt x="8483" y="11399"/>
                        <a:pt x="6340" y="12442"/>
                      </a:cubicBezTo>
                      <a:cubicBezTo>
                        <a:pt x="6584" y="12510"/>
                        <a:pt x="6835" y="12569"/>
                        <a:pt x="7086" y="12620"/>
                      </a:cubicBezTo>
                      <a:cubicBezTo>
                        <a:pt x="9119" y="11609"/>
                        <a:pt x="11114" y="10505"/>
                        <a:pt x="13037" y="9318"/>
                      </a:cubicBezTo>
                      <a:cubicBezTo>
                        <a:pt x="13074" y="9294"/>
                        <a:pt x="13109" y="9273"/>
                        <a:pt x="13144" y="9253"/>
                      </a:cubicBezTo>
                      <a:cubicBezTo>
                        <a:pt x="13532" y="9418"/>
                        <a:pt x="13924" y="9576"/>
                        <a:pt x="14316" y="9724"/>
                      </a:cubicBezTo>
                      <a:cubicBezTo>
                        <a:pt x="13092" y="10848"/>
                        <a:pt x="11792" y="11891"/>
                        <a:pt x="10430" y="12840"/>
                      </a:cubicBezTo>
                      <a:cubicBezTo>
                        <a:pt x="10760" y="12820"/>
                        <a:pt x="11087" y="12785"/>
                        <a:pt x="11410" y="12740"/>
                      </a:cubicBezTo>
                      <a:cubicBezTo>
                        <a:pt x="12603" y="11867"/>
                        <a:pt x="13746" y="10921"/>
                        <a:pt x="14829" y="9913"/>
                      </a:cubicBezTo>
                      <a:cubicBezTo>
                        <a:pt x="16188" y="10402"/>
                        <a:pt x="17570" y="10794"/>
                        <a:pt x="18998" y="11121"/>
                      </a:cubicBezTo>
                      <a:cubicBezTo>
                        <a:pt x="20539" y="11476"/>
                        <a:pt x="22159" y="12096"/>
                        <a:pt x="23774" y="12096"/>
                      </a:cubicBezTo>
                      <a:cubicBezTo>
                        <a:pt x="24361" y="12096"/>
                        <a:pt x="24948" y="12015"/>
                        <a:pt x="25530" y="11808"/>
                      </a:cubicBezTo>
                      <a:cubicBezTo>
                        <a:pt x="26338" y="11523"/>
                        <a:pt x="26479" y="10247"/>
                        <a:pt x="25530" y="10023"/>
                      </a:cubicBezTo>
                      <a:cubicBezTo>
                        <a:pt x="24878" y="9868"/>
                        <a:pt x="24214" y="9822"/>
                        <a:pt x="23544" y="9822"/>
                      </a:cubicBezTo>
                      <a:cubicBezTo>
                        <a:pt x="22547" y="9822"/>
                        <a:pt x="21539" y="9925"/>
                        <a:pt x="20544" y="9925"/>
                      </a:cubicBezTo>
                      <a:cubicBezTo>
                        <a:pt x="19993" y="9925"/>
                        <a:pt x="19447" y="9893"/>
                        <a:pt x="18908" y="9796"/>
                      </a:cubicBezTo>
                      <a:cubicBezTo>
                        <a:pt x="17715" y="9579"/>
                        <a:pt x="16528" y="9267"/>
                        <a:pt x="15362" y="8895"/>
                      </a:cubicBezTo>
                      <a:cubicBezTo>
                        <a:pt x="15190" y="7110"/>
                        <a:pt x="14919" y="5325"/>
                        <a:pt x="14543" y="3571"/>
                      </a:cubicBezTo>
                      <a:cubicBezTo>
                        <a:pt x="14357" y="3447"/>
                        <a:pt x="14165" y="3329"/>
                        <a:pt x="13969" y="3216"/>
                      </a:cubicBezTo>
                      <a:lnTo>
                        <a:pt x="13969" y="3216"/>
                      </a:lnTo>
                      <a:cubicBezTo>
                        <a:pt x="14371" y="5028"/>
                        <a:pt x="14671" y="6879"/>
                        <a:pt x="14857" y="8730"/>
                      </a:cubicBezTo>
                      <a:cubicBezTo>
                        <a:pt x="14316" y="8548"/>
                        <a:pt x="13784" y="8355"/>
                        <a:pt x="13254" y="8152"/>
                      </a:cubicBezTo>
                      <a:cubicBezTo>
                        <a:pt x="12995" y="6188"/>
                        <a:pt x="12631" y="4228"/>
                        <a:pt x="12174" y="2301"/>
                      </a:cubicBezTo>
                      <a:cubicBezTo>
                        <a:pt x="11984" y="2215"/>
                        <a:pt x="11798" y="2129"/>
                        <a:pt x="11609" y="2043"/>
                      </a:cubicBezTo>
                      <a:lnTo>
                        <a:pt x="11609" y="2043"/>
                      </a:lnTo>
                      <a:cubicBezTo>
                        <a:pt x="12084" y="3987"/>
                        <a:pt x="12463" y="5968"/>
                        <a:pt x="12734" y="7949"/>
                      </a:cubicBezTo>
                      <a:cubicBezTo>
                        <a:pt x="12187" y="7732"/>
                        <a:pt x="11647" y="7505"/>
                        <a:pt x="11111" y="7271"/>
                      </a:cubicBezTo>
                      <a:cubicBezTo>
                        <a:pt x="10969" y="5125"/>
                        <a:pt x="10663" y="3509"/>
                        <a:pt x="10158" y="1393"/>
                      </a:cubicBezTo>
                      <a:lnTo>
                        <a:pt x="9817" y="1238"/>
                      </a:lnTo>
                      <a:lnTo>
                        <a:pt x="9631" y="1283"/>
                      </a:lnTo>
                      <a:cubicBezTo>
                        <a:pt x="10141" y="3398"/>
                        <a:pt x="10453" y="4984"/>
                        <a:pt x="10605" y="7044"/>
                      </a:cubicBezTo>
                      <a:cubicBezTo>
                        <a:pt x="10151" y="6838"/>
                        <a:pt x="9701" y="6625"/>
                        <a:pt x="9253" y="6405"/>
                      </a:cubicBezTo>
                      <a:cubicBezTo>
                        <a:pt x="8851" y="4406"/>
                        <a:pt x="8410" y="2391"/>
                        <a:pt x="7946" y="405"/>
                      </a:cubicBezTo>
                      <a:cubicBezTo>
                        <a:pt x="7771" y="337"/>
                        <a:pt x="7592" y="275"/>
                        <a:pt x="7406" y="224"/>
                      </a:cubicBezTo>
                      <a:lnTo>
                        <a:pt x="7406" y="224"/>
                      </a:lnTo>
                      <a:cubicBezTo>
                        <a:pt x="7864" y="2177"/>
                        <a:pt x="8297" y="4158"/>
                        <a:pt x="8699" y="6130"/>
                      </a:cubicBezTo>
                      <a:cubicBezTo>
                        <a:pt x="8032" y="5792"/>
                        <a:pt x="7372" y="5441"/>
                        <a:pt x="6718" y="5077"/>
                      </a:cubicBezTo>
                      <a:lnTo>
                        <a:pt x="5528" y="0"/>
                      </a:lnTo>
                      <a:close/>
                    </a:path>
                  </a:pathLst>
                </a:custGeom>
                <a:solidFill>
                  <a:srgbClr val="E2806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494" name="Google Shape;494;p38"/>
              <p:cNvSpPr/>
              <p:nvPr/>
            </p:nvSpPr>
            <p:spPr>
              <a:xfrm rot="-445884">
                <a:off x="-1249620" y="1808481"/>
                <a:ext cx="13917" cy="31407"/>
              </a:xfrm>
              <a:prstGeom prst="rect">
                <a:avLst/>
              </a:prstGeom>
              <a:solidFill>
                <a:srgbClr val="E2806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495" name="Google Shape;495;p38"/>
            <p:cNvGrpSpPr/>
            <p:nvPr/>
          </p:nvGrpSpPr>
          <p:grpSpPr>
            <a:xfrm rot="10800000">
              <a:off x="1071394" y="4199281"/>
              <a:ext cx="287559" cy="551747"/>
              <a:chOff x="-1404325" y="221495"/>
              <a:chExt cx="929407" cy="1783279"/>
            </a:xfrm>
          </p:grpSpPr>
          <p:grpSp>
            <p:nvGrpSpPr>
              <p:cNvPr id="496" name="Google Shape;496;p38"/>
              <p:cNvGrpSpPr/>
              <p:nvPr/>
            </p:nvGrpSpPr>
            <p:grpSpPr>
              <a:xfrm rot="-5209225">
                <a:off x="-1809468" y="696036"/>
                <a:ext cx="1739693" cy="834198"/>
                <a:chOff x="4223700" y="4433150"/>
                <a:chExt cx="671025" cy="321725"/>
              </a:xfrm>
            </p:grpSpPr>
            <p:sp>
              <p:nvSpPr>
                <p:cNvPr id="497" name="Google Shape;497;p38"/>
                <p:cNvSpPr/>
                <p:nvPr/>
              </p:nvSpPr>
              <p:spPr>
                <a:xfrm>
                  <a:off x="4223700" y="4433150"/>
                  <a:ext cx="467900" cy="321725"/>
                </a:xfrm>
                <a:custGeom>
                  <a:rect b="b" l="l" r="r" t="t"/>
                  <a:pathLst>
                    <a:path extrusionOk="0" h="12869" w="18716">
                      <a:moveTo>
                        <a:pt x="6041" y="0"/>
                      </a:moveTo>
                      <a:cubicBezTo>
                        <a:pt x="4733" y="0"/>
                        <a:pt x="3391" y="361"/>
                        <a:pt x="2356" y="1057"/>
                      </a:cubicBezTo>
                      <a:cubicBezTo>
                        <a:pt x="1844" y="1401"/>
                        <a:pt x="1349" y="1789"/>
                        <a:pt x="1008" y="2292"/>
                      </a:cubicBezTo>
                      <a:cubicBezTo>
                        <a:pt x="651" y="2818"/>
                        <a:pt x="482" y="3444"/>
                        <a:pt x="403" y="4064"/>
                      </a:cubicBezTo>
                      <a:cubicBezTo>
                        <a:pt x="0" y="7293"/>
                        <a:pt x="2150" y="10482"/>
                        <a:pt x="5132" y="11875"/>
                      </a:cubicBezTo>
                      <a:cubicBezTo>
                        <a:pt x="6533" y="12529"/>
                        <a:pt x="8252" y="12868"/>
                        <a:pt x="9969" y="12868"/>
                      </a:cubicBezTo>
                      <a:cubicBezTo>
                        <a:pt x="11608" y="12868"/>
                        <a:pt x="13245" y="12559"/>
                        <a:pt x="14602" y="11922"/>
                      </a:cubicBezTo>
                      <a:cubicBezTo>
                        <a:pt x="18196" y="10234"/>
                        <a:pt x="18716" y="6581"/>
                        <a:pt x="15623" y="4094"/>
                      </a:cubicBezTo>
                      <a:cubicBezTo>
                        <a:pt x="14485" y="3179"/>
                        <a:pt x="13126" y="2567"/>
                        <a:pt x="11784" y="1962"/>
                      </a:cubicBezTo>
                      <a:cubicBezTo>
                        <a:pt x="10701" y="1473"/>
                        <a:pt x="9621" y="988"/>
                        <a:pt x="8538" y="500"/>
                      </a:cubicBezTo>
                      <a:cubicBezTo>
                        <a:pt x="7791" y="164"/>
                        <a:pt x="6923" y="0"/>
                        <a:pt x="6041" y="0"/>
                      </a:cubicBezTo>
                      <a:close/>
                    </a:path>
                  </a:pathLst>
                </a:custGeom>
                <a:solidFill>
                  <a:srgbClr val="E2806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8" name="Google Shape;498;p38"/>
                <p:cNvSpPr/>
                <p:nvPr/>
              </p:nvSpPr>
              <p:spPr>
                <a:xfrm>
                  <a:off x="4232375" y="4546325"/>
                  <a:ext cx="62450" cy="25050"/>
                </a:xfrm>
                <a:custGeom>
                  <a:rect b="b" l="l" r="r" t="t"/>
                  <a:pathLst>
                    <a:path extrusionOk="0" h="1002" w="2498">
                      <a:moveTo>
                        <a:pt x="18" y="0"/>
                      </a:moveTo>
                      <a:cubicBezTo>
                        <a:pt x="1" y="337"/>
                        <a:pt x="11" y="672"/>
                        <a:pt x="45" y="1002"/>
                      </a:cubicBezTo>
                      <a:cubicBezTo>
                        <a:pt x="812" y="578"/>
                        <a:pt x="1642" y="259"/>
                        <a:pt x="2498" y="59"/>
                      </a:cubicBezTo>
                      <a:cubicBezTo>
                        <a:pt x="1672" y="38"/>
                        <a:pt x="844" y="21"/>
                        <a:pt x="18" y="0"/>
                      </a:cubicBezTo>
                      <a:close/>
                    </a:path>
                  </a:pathLst>
                </a:custGeom>
                <a:solidFill>
                  <a:srgbClr val="E2806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9" name="Google Shape;499;p38"/>
                <p:cNvSpPr/>
                <p:nvPr/>
              </p:nvSpPr>
              <p:spPr>
                <a:xfrm>
                  <a:off x="4539800" y="4705600"/>
                  <a:ext cx="29875" cy="41975"/>
                </a:xfrm>
                <a:custGeom>
                  <a:rect b="b" l="l" r="r" t="t"/>
                  <a:pathLst>
                    <a:path extrusionOk="0" h="1679" w="1195">
                      <a:moveTo>
                        <a:pt x="1194" y="0"/>
                      </a:moveTo>
                      <a:lnTo>
                        <a:pt x="1194" y="0"/>
                      </a:lnTo>
                      <a:cubicBezTo>
                        <a:pt x="861" y="605"/>
                        <a:pt x="458" y="1166"/>
                        <a:pt x="1" y="1678"/>
                      </a:cubicBezTo>
                      <a:cubicBezTo>
                        <a:pt x="331" y="1602"/>
                        <a:pt x="658" y="1517"/>
                        <a:pt x="974" y="1410"/>
                      </a:cubicBezTo>
                      <a:cubicBezTo>
                        <a:pt x="1080" y="946"/>
                        <a:pt x="1153" y="475"/>
                        <a:pt x="1194" y="0"/>
                      </a:cubicBezTo>
                      <a:close/>
                    </a:path>
                  </a:pathLst>
                </a:custGeom>
                <a:solidFill>
                  <a:srgbClr val="E2806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0" name="Google Shape;500;p38"/>
                <p:cNvSpPr/>
                <p:nvPr/>
              </p:nvSpPr>
              <p:spPr>
                <a:xfrm>
                  <a:off x="4264625" y="4634125"/>
                  <a:ext cx="97450" cy="49725"/>
                </a:xfrm>
                <a:custGeom>
                  <a:rect b="b" l="l" r="r" t="t"/>
                  <a:pathLst>
                    <a:path extrusionOk="0" h="1989" w="3898">
                      <a:moveTo>
                        <a:pt x="3897" y="0"/>
                      </a:moveTo>
                      <a:cubicBezTo>
                        <a:pt x="2656" y="496"/>
                        <a:pt x="1332" y="775"/>
                        <a:pt x="1" y="833"/>
                      </a:cubicBezTo>
                      <a:cubicBezTo>
                        <a:pt x="273" y="1242"/>
                        <a:pt x="585" y="1631"/>
                        <a:pt x="930" y="1989"/>
                      </a:cubicBezTo>
                      <a:cubicBezTo>
                        <a:pt x="1986" y="1432"/>
                        <a:pt x="2983" y="764"/>
                        <a:pt x="3897" y="0"/>
                      </a:cubicBezTo>
                      <a:close/>
                    </a:path>
                  </a:pathLst>
                </a:custGeom>
                <a:solidFill>
                  <a:srgbClr val="E2806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1" name="Google Shape;501;p38"/>
                <p:cNvSpPr/>
                <p:nvPr/>
              </p:nvSpPr>
              <p:spPr>
                <a:xfrm>
                  <a:off x="4249400" y="4609550"/>
                  <a:ext cx="74600" cy="36650"/>
                </a:xfrm>
                <a:custGeom>
                  <a:rect b="b" l="l" r="r" t="t"/>
                  <a:pathLst>
                    <a:path extrusionOk="0" h="1466" w="2984">
                      <a:moveTo>
                        <a:pt x="2983" y="0"/>
                      </a:moveTo>
                      <a:cubicBezTo>
                        <a:pt x="2023" y="367"/>
                        <a:pt x="1023" y="615"/>
                        <a:pt x="1" y="739"/>
                      </a:cubicBezTo>
                      <a:cubicBezTo>
                        <a:pt x="118" y="987"/>
                        <a:pt x="245" y="1231"/>
                        <a:pt x="386" y="1465"/>
                      </a:cubicBezTo>
                      <a:cubicBezTo>
                        <a:pt x="1274" y="1011"/>
                        <a:pt x="2140" y="523"/>
                        <a:pt x="2983" y="0"/>
                      </a:cubicBezTo>
                      <a:close/>
                    </a:path>
                  </a:pathLst>
                </a:custGeom>
                <a:solidFill>
                  <a:srgbClr val="E2806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2" name="Google Shape;502;p38"/>
                <p:cNvSpPr/>
                <p:nvPr/>
              </p:nvSpPr>
              <p:spPr>
                <a:xfrm>
                  <a:off x="4233675" y="4507025"/>
                  <a:ext cx="53425" cy="28325"/>
                </a:xfrm>
                <a:custGeom>
                  <a:rect b="b" l="l" r="r" t="t"/>
                  <a:pathLst>
                    <a:path extrusionOk="0" h="1133" w="2137">
                      <a:moveTo>
                        <a:pt x="2136" y="1"/>
                      </a:moveTo>
                      <a:lnTo>
                        <a:pt x="2136" y="1"/>
                      </a:lnTo>
                      <a:cubicBezTo>
                        <a:pt x="2124" y="8"/>
                        <a:pt x="2112" y="15"/>
                        <a:pt x="2100" y="22"/>
                      </a:cubicBezTo>
                      <a:lnTo>
                        <a:pt x="2100" y="22"/>
                      </a:lnTo>
                      <a:cubicBezTo>
                        <a:pt x="2114" y="15"/>
                        <a:pt x="2126" y="8"/>
                        <a:pt x="2136" y="1"/>
                      </a:cubicBezTo>
                      <a:close/>
                      <a:moveTo>
                        <a:pt x="2100" y="22"/>
                      </a:moveTo>
                      <a:lnTo>
                        <a:pt x="2100" y="22"/>
                      </a:lnTo>
                      <a:cubicBezTo>
                        <a:pt x="1991" y="73"/>
                        <a:pt x="1784" y="84"/>
                        <a:pt x="1575" y="84"/>
                      </a:cubicBezTo>
                      <a:cubicBezTo>
                        <a:pt x="1411" y="84"/>
                        <a:pt x="1245" y="77"/>
                        <a:pt x="1124" y="77"/>
                      </a:cubicBezTo>
                      <a:cubicBezTo>
                        <a:pt x="1083" y="77"/>
                        <a:pt x="1047" y="78"/>
                        <a:pt x="1019" y="80"/>
                      </a:cubicBezTo>
                      <a:cubicBezTo>
                        <a:pt x="754" y="97"/>
                        <a:pt x="485" y="118"/>
                        <a:pt x="220" y="139"/>
                      </a:cubicBezTo>
                      <a:cubicBezTo>
                        <a:pt x="114" y="451"/>
                        <a:pt x="45" y="782"/>
                        <a:pt x="4" y="1109"/>
                      </a:cubicBezTo>
                      <a:cubicBezTo>
                        <a:pt x="4" y="1118"/>
                        <a:pt x="4" y="1125"/>
                        <a:pt x="1" y="1132"/>
                      </a:cubicBezTo>
                      <a:cubicBezTo>
                        <a:pt x="714" y="788"/>
                        <a:pt x="1413" y="420"/>
                        <a:pt x="2100" y="22"/>
                      </a:cubicBezTo>
                      <a:close/>
                    </a:path>
                  </a:pathLst>
                </a:custGeom>
                <a:solidFill>
                  <a:srgbClr val="E2806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3" name="Google Shape;503;p38"/>
                <p:cNvSpPr/>
                <p:nvPr/>
              </p:nvSpPr>
              <p:spPr>
                <a:xfrm>
                  <a:off x="4583500" y="4702400"/>
                  <a:ext cx="19875" cy="31075"/>
                </a:xfrm>
                <a:custGeom>
                  <a:rect b="b" l="l" r="r" t="t"/>
                  <a:pathLst>
                    <a:path extrusionOk="0" h="1243" w="795">
                      <a:moveTo>
                        <a:pt x="794" y="1"/>
                      </a:moveTo>
                      <a:lnTo>
                        <a:pt x="794" y="1"/>
                      </a:lnTo>
                      <a:cubicBezTo>
                        <a:pt x="540" y="420"/>
                        <a:pt x="272" y="833"/>
                        <a:pt x="0" y="1242"/>
                      </a:cubicBezTo>
                      <a:cubicBezTo>
                        <a:pt x="69" y="1211"/>
                        <a:pt x="141" y="1184"/>
                        <a:pt x="210" y="1152"/>
                      </a:cubicBezTo>
                      <a:cubicBezTo>
                        <a:pt x="399" y="1063"/>
                        <a:pt x="578" y="967"/>
                        <a:pt x="750" y="868"/>
                      </a:cubicBezTo>
                      <a:cubicBezTo>
                        <a:pt x="777" y="575"/>
                        <a:pt x="791" y="282"/>
                        <a:pt x="794" y="1"/>
                      </a:cubicBezTo>
                      <a:close/>
                    </a:path>
                  </a:pathLst>
                </a:custGeom>
                <a:solidFill>
                  <a:srgbClr val="E2806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4" name="Google Shape;504;p38"/>
                <p:cNvSpPr/>
                <p:nvPr/>
              </p:nvSpPr>
              <p:spPr>
                <a:xfrm>
                  <a:off x="4234600" y="4567550"/>
                  <a:ext cx="73400" cy="40025"/>
                </a:xfrm>
                <a:custGeom>
                  <a:rect b="b" l="l" r="r" t="t"/>
                  <a:pathLst>
                    <a:path extrusionOk="0" h="1601" w="2936">
                      <a:moveTo>
                        <a:pt x="2936" y="1"/>
                      </a:moveTo>
                      <a:cubicBezTo>
                        <a:pt x="1972" y="252"/>
                        <a:pt x="991" y="417"/>
                        <a:pt x="1" y="507"/>
                      </a:cubicBezTo>
                      <a:cubicBezTo>
                        <a:pt x="59" y="875"/>
                        <a:pt x="149" y="1243"/>
                        <a:pt x="269" y="1601"/>
                      </a:cubicBezTo>
                      <a:cubicBezTo>
                        <a:pt x="1171" y="1091"/>
                        <a:pt x="2061" y="558"/>
                        <a:pt x="2936" y="1"/>
                      </a:cubicBezTo>
                      <a:close/>
                    </a:path>
                  </a:pathLst>
                </a:custGeom>
                <a:solidFill>
                  <a:srgbClr val="E2806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5" name="Google Shape;505;p38"/>
                <p:cNvSpPr/>
                <p:nvPr/>
              </p:nvSpPr>
              <p:spPr>
                <a:xfrm>
                  <a:off x="4472650" y="4704475"/>
                  <a:ext cx="60200" cy="50325"/>
                </a:xfrm>
                <a:custGeom>
                  <a:rect b="b" l="l" r="r" t="t"/>
                  <a:pathLst>
                    <a:path extrusionOk="0" h="2013" w="2408">
                      <a:moveTo>
                        <a:pt x="2408" y="0"/>
                      </a:moveTo>
                      <a:cubicBezTo>
                        <a:pt x="1658" y="733"/>
                        <a:pt x="850" y="1404"/>
                        <a:pt x="0" y="2012"/>
                      </a:cubicBezTo>
                      <a:cubicBezTo>
                        <a:pt x="599" y="2012"/>
                        <a:pt x="1197" y="1974"/>
                        <a:pt x="1782" y="1892"/>
                      </a:cubicBezTo>
                      <a:cubicBezTo>
                        <a:pt x="1920" y="1242"/>
                        <a:pt x="2129" y="606"/>
                        <a:pt x="2408" y="0"/>
                      </a:cubicBezTo>
                      <a:close/>
                    </a:path>
                  </a:pathLst>
                </a:custGeom>
                <a:solidFill>
                  <a:srgbClr val="E2806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6" name="Google Shape;506;p38"/>
                <p:cNvSpPr/>
                <p:nvPr/>
              </p:nvSpPr>
              <p:spPr>
                <a:xfrm>
                  <a:off x="4420025" y="4687775"/>
                  <a:ext cx="77150" cy="66850"/>
                </a:xfrm>
                <a:custGeom>
                  <a:rect b="b" l="l" r="r" t="t"/>
                  <a:pathLst>
                    <a:path extrusionOk="0" h="2674" w="3086">
                      <a:moveTo>
                        <a:pt x="3085" y="1"/>
                      </a:moveTo>
                      <a:cubicBezTo>
                        <a:pt x="2136" y="929"/>
                        <a:pt x="1101" y="1769"/>
                        <a:pt x="0" y="2509"/>
                      </a:cubicBezTo>
                      <a:cubicBezTo>
                        <a:pt x="571" y="2601"/>
                        <a:pt x="1156" y="2656"/>
                        <a:pt x="1744" y="2674"/>
                      </a:cubicBezTo>
                      <a:cubicBezTo>
                        <a:pt x="2291" y="1837"/>
                        <a:pt x="2742" y="940"/>
                        <a:pt x="3085" y="1"/>
                      </a:cubicBezTo>
                      <a:close/>
                    </a:path>
                  </a:pathLst>
                </a:custGeom>
                <a:solidFill>
                  <a:srgbClr val="E2806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7" name="Google Shape;507;p38"/>
                <p:cNvSpPr/>
                <p:nvPr/>
              </p:nvSpPr>
              <p:spPr>
                <a:xfrm>
                  <a:off x="4369700" y="4683050"/>
                  <a:ext cx="77100" cy="63650"/>
                </a:xfrm>
                <a:custGeom>
                  <a:rect b="b" l="l" r="r" t="t"/>
                  <a:pathLst>
                    <a:path extrusionOk="0" h="2546" w="3084">
                      <a:moveTo>
                        <a:pt x="3083" y="1"/>
                      </a:moveTo>
                      <a:lnTo>
                        <a:pt x="3083" y="1"/>
                      </a:lnTo>
                      <a:cubicBezTo>
                        <a:pt x="2117" y="809"/>
                        <a:pt x="1085" y="1531"/>
                        <a:pt x="1" y="2171"/>
                      </a:cubicBezTo>
                      <a:cubicBezTo>
                        <a:pt x="404" y="2319"/>
                        <a:pt x="826" y="2442"/>
                        <a:pt x="1260" y="2546"/>
                      </a:cubicBezTo>
                      <a:cubicBezTo>
                        <a:pt x="1893" y="1717"/>
                        <a:pt x="2501" y="867"/>
                        <a:pt x="3083" y="1"/>
                      </a:cubicBezTo>
                      <a:close/>
                    </a:path>
                  </a:pathLst>
                </a:custGeom>
                <a:solidFill>
                  <a:srgbClr val="E2806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8" name="Google Shape;508;p38"/>
                <p:cNvSpPr/>
                <p:nvPr/>
              </p:nvSpPr>
              <p:spPr>
                <a:xfrm>
                  <a:off x="4288975" y="4659675"/>
                  <a:ext cx="75875" cy="49200"/>
                </a:xfrm>
                <a:custGeom>
                  <a:rect b="b" l="l" r="r" t="t"/>
                  <a:pathLst>
                    <a:path extrusionOk="0" h="1968" w="3035">
                      <a:moveTo>
                        <a:pt x="3034" y="0"/>
                      </a:moveTo>
                      <a:cubicBezTo>
                        <a:pt x="2067" y="454"/>
                        <a:pt x="1045" y="791"/>
                        <a:pt x="0" y="1015"/>
                      </a:cubicBezTo>
                      <a:cubicBezTo>
                        <a:pt x="337" y="1362"/>
                        <a:pt x="705" y="1679"/>
                        <a:pt x="1094" y="1967"/>
                      </a:cubicBezTo>
                      <a:cubicBezTo>
                        <a:pt x="1740" y="1310"/>
                        <a:pt x="2387" y="657"/>
                        <a:pt x="3034" y="0"/>
                      </a:cubicBezTo>
                      <a:close/>
                    </a:path>
                  </a:pathLst>
                </a:custGeom>
                <a:solidFill>
                  <a:srgbClr val="E2806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9" name="Google Shape;509;p38"/>
                <p:cNvSpPr/>
                <p:nvPr/>
              </p:nvSpPr>
              <p:spPr>
                <a:xfrm>
                  <a:off x="4329025" y="4675150"/>
                  <a:ext cx="74075" cy="57900"/>
                </a:xfrm>
                <a:custGeom>
                  <a:rect b="b" l="l" r="r" t="t"/>
                  <a:pathLst>
                    <a:path extrusionOk="0" h="2316" w="2963">
                      <a:moveTo>
                        <a:pt x="2963" y="0"/>
                      </a:moveTo>
                      <a:cubicBezTo>
                        <a:pt x="2061" y="699"/>
                        <a:pt x="1057" y="1266"/>
                        <a:pt x="1" y="1693"/>
                      </a:cubicBezTo>
                      <a:cubicBezTo>
                        <a:pt x="297" y="1878"/>
                        <a:pt x="603" y="2047"/>
                        <a:pt x="919" y="2195"/>
                      </a:cubicBezTo>
                      <a:cubicBezTo>
                        <a:pt x="1009" y="2239"/>
                        <a:pt x="1105" y="2274"/>
                        <a:pt x="1198" y="2315"/>
                      </a:cubicBezTo>
                      <a:cubicBezTo>
                        <a:pt x="1824" y="1572"/>
                        <a:pt x="2415" y="802"/>
                        <a:pt x="2963" y="0"/>
                      </a:cubicBezTo>
                      <a:close/>
                    </a:path>
                  </a:pathLst>
                </a:custGeom>
                <a:solidFill>
                  <a:srgbClr val="E2806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0" name="Google Shape;510;p38"/>
                <p:cNvSpPr/>
                <p:nvPr/>
              </p:nvSpPr>
              <p:spPr>
                <a:xfrm>
                  <a:off x="4392675" y="4434200"/>
                  <a:ext cx="27700" cy="69600"/>
                </a:xfrm>
                <a:custGeom>
                  <a:rect b="b" l="l" r="r" t="t"/>
                  <a:pathLst>
                    <a:path extrusionOk="0" h="2784" w="1108">
                      <a:moveTo>
                        <a:pt x="1" y="0"/>
                      </a:moveTo>
                      <a:lnTo>
                        <a:pt x="1" y="0"/>
                      </a:lnTo>
                      <a:cubicBezTo>
                        <a:pt x="193" y="936"/>
                        <a:pt x="420" y="1864"/>
                        <a:pt x="685" y="2783"/>
                      </a:cubicBezTo>
                      <a:cubicBezTo>
                        <a:pt x="826" y="1926"/>
                        <a:pt x="967" y="1070"/>
                        <a:pt x="1108" y="213"/>
                      </a:cubicBezTo>
                      <a:cubicBezTo>
                        <a:pt x="753" y="110"/>
                        <a:pt x="382" y="38"/>
                        <a:pt x="1" y="0"/>
                      </a:cubicBezTo>
                      <a:close/>
                    </a:path>
                  </a:pathLst>
                </a:custGeom>
                <a:solidFill>
                  <a:srgbClr val="E2806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1" name="Google Shape;511;p38"/>
                <p:cNvSpPr/>
                <p:nvPr/>
              </p:nvSpPr>
              <p:spPr>
                <a:xfrm>
                  <a:off x="4288450" y="4444775"/>
                  <a:ext cx="22975" cy="44975"/>
                </a:xfrm>
                <a:custGeom>
                  <a:rect b="b" l="l" r="r" t="t"/>
                  <a:pathLst>
                    <a:path extrusionOk="0" h="1799" w="919">
                      <a:moveTo>
                        <a:pt x="919" y="0"/>
                      </a:moveTo>
                      <a:cubicBezTo>
                        <a:pt x="596" y="124"/>
                        <a:pt x="290" y="276"/>
                        <a:pt x="1" y="448"/>
                      </a:cubicBezTo>
                      <a:cubicBezTo>
                        <a:pt x="220" y="940"/>
                        <a:pt x="475" y="1407"/>
                        <a:pt x="633" y="1799"/>
                      </a:cubicBezTo>
                      <a:cubicBezTo>
                        <a:pt x="730" y="1200"/>
                        <a:pt x="823" y="602"/>
                        <a:pt x="919" y="0"/>
                      </a:cubicBezTo>
                      <a:close/>
                    </a:path>
                  </a:pathLst>
                </a:custGeom>
                <a:solidFill>
                  <a:srgbClr val="E2806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2" name="Google Shape;512;p38"/>
                <p:cNvSpPr/>
                <p:nvPr/>
              </p:nvSpPr>
              <p:spPr>
                <a:xfrm>
                  <a:off x="4523550" y="4484575"/>
                  <a:ext cx="24275" cy="85950"/>
                </a:xfrm>
                <a:custGeom>
                  <a:rect b="b" l="l" r="r" t="t"/>
                  <a:pathLst>
                    <a:path extrusionOk="0" h="3438" w="971">
                      <a:moveTo>
                        <a:pt x="0" y="1"/>
                      </a:moveTo>
                      <a:lnTo>
                        <a:pt x="0" y="1"/>
                      </a:lnTo>
                      <a:cubicBezTo>
                        <a:pt x="344" y="1108"/>
                        <a:pt x="500" y="2278"/>
                        <a:pt x="448" y="3437"/>
                      </a:cubicBezTo>
                      <a:cubicBezTo>
                        <a:pt x="619" y="2440"/>
                        <a:pt x="795" y="1445"/>
                        <a:pt x="970" y="448"/>
                      </a:cubicBezTo>
                      <a:cubicBezTo>
                        <a:pt x="651" y="294"/>
                        <a:pt x="324" y="145"/>
                        <a:pt x="0" y="1"/>
                      </a:cubicBezTo>
                      <a:close/>
                    </a:path>
                  </a:pathLst>
                </a:custGeom>
                <a:solidFill>
                  <a:srgbClr val="E2806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3" name="Google Shape;513;p38"/>
                <p:cNvSpPr/>
                <p:nvPr/>
              </p:nvSpPr>
              <p:spPr>
                <a:xfrm>
                  <a:off x="4330675" y="4434125"/>
                  <a:ext cx="26250" cy="82300"/>
                </a:xfrm>
                <a:custGeom>
                  <a:rect b="b" l="l" r="r" t="t"/>
                  <a:pathLst>
                    <a:path extrusionOk="0" h="3292" w="1050">
                      <a:moveTo>
                        <a:pt x="1049" y="0"/>
                      </a:moveTo>
                      <a:lnTo>
                        <a:pt x="1049" y="0"/>
                      </a:lnTo>
                      <a:cubicBezTo>
                        <a:pt x="695" y="34"/>
                        <a:pt x="344" y="96"/>
                        <a:pt x="1" y="182"/>
                      </a:cubicBezTo>
                      <a:cubicBezTo>
                        <a:pt x="358" y="1190"/>
                        <a:pt x="620" y="2232"/>
                        <a:pt x="781" y="3291"/>
                      </a:cubicBezTo>
                      <a:cubicBezTo>
                        <a:pt x="871" y="2194"/>
                        <a:pt x="960" y="1097"/>
                        <a:pt x="1049" y="0"/>
                      </a:cubicBezTo>
                      <a:close/>
                    </a:path>
                  </a:pathLst>
                </a:custGeom>
                <a:solidFill>
                  <a:srgbClr val="E2806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4" name="Google Shape;514;p38"/>
                <p:cNvSpPr/>
                <p:nvPr/>
              </p:nvSpPr>
              <p:spPr>
                <a:xfrm>
                  <a:off x="4636975" y="4557600"/>
                  <a:ext cx="21000" cy="78100"/>
                </a:xfrm>
                <a:custGeom>
                  <a:rect b="b" l="l" r="r" t="t"/>
                  <a:pathLst>
                    <a:path extrusionOk="0" h="3124" w="840">
                      <a:moveTo>
                        <a:pt x="0" y="0"/>
                      </a:moveTo>
                      <a:lnTo>
                        <a:pt x="0" y="0"/>
                      </a:lnTo>
                      <a:cubicBezTo>
                        <a:pt x="310" y="1008"/>
                        <a:pt x="400" y="2081"/>
                        <a:pt x="255" y="3123"/>
                      </a:cubicBezTo>
                      <a:cubicBezTo>
                        <a:pt x="472" y="2553"/>
                        <a:pt x="668" y="1971"/>
                        <a:pt x="840" y="1386"/>
                      </a:cubicBezTo>
                      <a:cubicBezTo>
                        <a:pt x="654" y="912"/>
                        <a:pt x="375" y="444"/>
                        <a:pt x="0" y="0"/>
                      </a:cubicBezTo>
                      <a:close/>
                    </a:path>
                  </a:pathLst>
                </a:custGeom>
                <a:solidFill>
                  <a:srgbClr val="E2806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5" name="Google Shape;515;p38"/>
                <p:cNvSpPr/>
                <p:nvPr/>
              </p:nvSpPr>
              <p:spPr>
                <a:xfrm>
                  <a:off x="4550475" y="4497050"/>
                  <a:ext cx="35875" cy="101250"/>
                </a:xfrm>
                <a:custGeom>
                  <a:rect b="b" l="l" r="r" t="t"/>
                  <a:pathLst>
                    <a:path extrusionOk="0" h="4050" w="1435">
                      <a:moveTo>
                        <a:pt x="0" y="1"/>
                      </a:moveTo>
                      <a:lnTo>
                        <a:pt x="0" y="1"/>
                      </a:lnTo>
                      <a:cubicBezTo>
                        <a:pt x="327" y="1332"/>
                        <a:pt x="550" y="2684"/>
                        <a:pt x="661" y="4049"/>
                      </a:cubicBezTo>
                      <a:lnTo>
                        <a:pt x="1434" y="768"/>
                      </a:lnTo>
                      <a:cubicBezTo>
                        <a:pt x="974" y="489"/>
                        <a:pt x="492" y="238"/>
                        <a:pt x="0" y="1"/>
                      </a:cubicBezTo>
                      <a:close/>
                    </a:path>
                  </a:pathLst>
                </a:custGeom>
                <a:solidFill>
                  <a:srgbClr val="E2806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6" name="Google Shape;516;p38"/>
                <p:cNvSpPr/>
                <p:nvPr/>
              </p:nvSpPr>
              <p:spPr>
                <a:xfrm>
                  <a:off x="4480200" y="4465075"/>
                  <a:ext cx="34950" cy="80400"/>
                </a:xfrm>
                <a:custGeom>
                  <a:rect b="b" l="l" r="r" t="t"/>
                  <a:pathLst>
                    <a:path extrusionOk="0" h="3216" w="1398">
                      <a:moveTo>
                        <a:pt x="1" y="0"/>
                      </a:moveTo>
                      <a:lnTo>
                        <a:pt x="1" y="0"/>
                      </a:lnTo>
                      <a:cubicBezTo>
                        <a:pt x="448" y="1025"/>
                        <a:pt x="761" y="2109"/>
                        <a:pt x="919" y="3216"/>
                      </a:cubicBezTo>
                      <a:cubicBezTo>
                        <a:pt x="1129" y="2363"/>
                        <a:pt x="1288" y="1500"/>
                        <a:pt x="1397" y="626"/>
                      </a:cubicBezTo>
                      <a:cubicBezTo>
                        <a:pt x="929" y="416"/>
                        <a:pt x="465" y="207"/>
                        <a:pt x="1" y="0"/>
                      </a:cubicBezTo>
                      <a:close/>
                    </a:path>
                  </a:pathLst>
                </a:custGeom>
                <a:solidFill>
                  <a:srgbClr val="E2806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7" name="Google Shape;517;p38"/>
                <p:cNvSpPr/>
                <p:nvPr/>
              </p:nvSpPr>
              <p:spPr>
                <a:xfrm>
                  <a:off x="4602750" y="4526875"/>
                  <a:ext cx="26250" cy="91625"/>
                </a:xfrm>
                <a:custGeom>
                  <a:rect b="b" l="l" r="r" t="t"/>
                  <a:pathLst>
                    <a:path extrusionOk="0" h="3665" w="1050">
                      <a:moveTo>
                        <a:pt x="0" y="1"/>
                      </a:moveTo>
                      <a:lnTo>
                        <a:pt x="0" y="1"/>
                      </a:lnTo>
                      <a:cubicBezTo>
                        <a:pt x="334" y="1188"/>
                        <a:pt x="492" y="2426"/>
                        <a:pt x="464" y="3665"/>
                      </a:cubicBezTo>
                      <a:cubicBezTo>
                        <a:pt x="661" y="2736"/>
                        <a:pt x="853" y="1807"/>
                        <a:pt x="1050" y="878"/>
                      </a:cubicBezTo>
                      <a:cubicBezTo>
                        <a:pt x="871" y="696"/>
                        <a:pt x="675" y="517"/>
                        <a:pt x="461" y="345"/>
                      </a:cubicBezTo>
                      <a:cubicBezTo>
                        <a:pt x="310" y="225"/>
                        <a:pt x="159" y="111"/>
                        <a:pt x="0" y="1"/>
                      </a:cubicBezTo>
                      <a:close/>
                    </a:path>
                  </a:pathLst>
                </a:custGeom>
                <a:solidFill>
                  <a:srgbClr val="E2806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8" name="Google Shape;518;p38"/>
                <p:cNvSpPr/>
                <p:nvPr/>
              </p:nvSpPr>
              <p:spPr>
                <a:xfrm>
                  <a:off x="4432475" y="4443825"/>
                  <a:ext cx="40450" cy="94100"/>
                </a:xfrm>
                <a:custGeom>
                  <a:rect b="b" l="l" r="r" t="t"/>
                  <a:pathLst>
                    <a:path extrusionOk="0" h="3764" w="1618">
                      <a:moveTo>
                        <a:pt x="1" y="0"/>
                      </a:moveTo>
                      <a:lnTo>
                        <a:pt x="1" y="0"/>
                      </a:lnTo>
                      <a:cubicBezTo>
                        <a:pt x="496" y="1222"/>
                        <a:pt x="895" y="2481"/>
                        <a:pt x="1195" y="3764"/>
                      </a:cubicBezTo>
                      <a:cubicBezTo>
                        <a:pt x="1336" y="2749"/>
                        <a:pt x="1476" y="1734"/>
                        <a:pt x="1617" y="719"/>
                      </a:cubicBezTo>
                      <a:cubicBezTo>
                        <a:pt x="1143" y="503"/>
                        <a:pt x="665" y="289"/>
                        <a:pt x="187" y="73"/>
                      </a:cubicBezTo>
                      <a:cubicBezTo>
                        <a:pt x="128" y="49"/>
                        <a:pt x="63" y="25"/>
                        <a:pt x="1" y="0"/>
                      </a:cubicBezTo>
                      <a:close/>
                    </a:path>
                  </a:pathLst>
                </a:custGeom>
                <a:solidFill>
                  <a:srgbClr val="E2806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9" name="Google Shape;519;p38"/>
                <p:cNvSpPr/>
                <p:nvPr/>
              </p:nvSpPr>
              <p:spPr>
                <a:xfrm>
                  <a:off x="4360600" y="4433175"/>
                  <a:ext cx="28050" cy="72425"/>
                </a:xfrm>
                <a:custGeom>
                  <a:rect b="b" l="l" r="r" t="t"/>
                  <a:pathLst>
                    <a:path extrusionOk="0" h="2897" w="1122">
                      <a:moveTo>
                        <a:pt x="562" y="1"/>
                      </a:moveTo>
                      <a:cubicBezTo>
                        <a:pt x="375" y="1"/>
                        <a:pt x="188" y="8"/>
                        <a:pt x="1" y="24"/>
                      </a:cubicBezTo>
                      <a:cubicBezTo>
                        <a:pt x="155" y="1004"/>
                        <a:pt x="413" y="1971"/>
                        <a:pt x="771" y="2896"/>
                      </a:cubicBezTo>
                      <a:cubicBezTo>
                        <a:pt x="888" y="1937"/>
                        <a:pt x="1004" y="980"/>
                        <a:pt x="1122" y="24"/>
                      </a:cubicBezTo>
                      <a:cubicBezTo>
                        <a:pt x="936" y="8"/>
                        <a:pt x="749" y="1"/>
                        <a:pt x="562" y="1"/>
                      </a:cubicBezTo>
                      <a:close/>
                    </a:path>
                  </a:pathLst>
                </a:custGeom>
                <a:solidFill>
                  <a:srgbClr val="E2806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0" name="Google Shape;520;p38"/>
                <p:cNvSpPr/>
                <p:nvPr/>
              </p:nvSpPr>
              <p:spPr>
                <a:xfrm>
                  <a:off x="4328275" y="4525100"/>
                  <a:ext cx="10075" cy="3700"/>
                </a:xfrm>
                <a:custGeom>
                  <a:rect b="b" l="l" r="r" t="t"/>
                  <a:pathLst>
                    <a:path extrusionOk="0" h="148" w="403">
                      <a:moveTo>
                        <a:pt x="402" y="0"/>
                      </a:moveTo>
                      <a:lnTo>
                        <a:pt x="0" y="17"/>
                      </a:lnTo>
                      <a:cubicBezTo>
                        <a:pt x="7" y="55"/>
                        <a:pt x="17" y="97"/>
                        <a:pt x="24" y="134"/>
                      </a:cubicBezTo>
                      <a:cubicBezTo>
                        <a:pt x="27" y="138"/>
                        <a:pt x="27" y="144"/>
                        <a:pt x="31" y="148"/>
                      </a:cubicBezTo>
                      <a:lnTo>
                        <a:pt x="392" y="76"/>
                      </a:lnTo>
                      <a:cubicBezTo>
                        <a:pt x="399" y="51"/>
                        <a:pt x="402" y="24"/>
                        <a:pt x="402" y="0"/>
                      </a:cubicBezTo>
                      <a:close/>
                    </a:path>
                  </a:pathLst>
                </a:custGeom>
                <a:solidFill>
                  <a:srgbClr val="E2806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1" name="Google Shape;521;p38"/>
                <p:cNvSpPr/>
                <p:nvPr/>
              </p:nvSpPr>
              <p:spPr>
                <a:xfrm>
                  <a:off x="4307351" y="4442100"/>
                  <a:ext cx="33575" cy="90507"/>
                </a:xfrm>
                <a:custGeom>
                  <a:rect b="b" l="l" r="r" t="t"/>
                  <a:pathLst>
                    <a:path extrusionOk="0" h="3379" w="1343">
                      <a:moveTo>
                        <a:pt x="459" y="1"/>
                      </a:moveTo>
                      <a:cubicBezTo>
                        <a:pt x="304" y="53"/>
                        <a:pt x="149" y="107"/>
                        <a:pt x="1" y="169"/>
                      </a:cubicBezTo>
                      <a:cubicBezTo>
                        <a:pt x="321" y="1153"/>
                        <a:pt x="589" y="2158"/>
                        <a:pt x="802" y="3169"/>
                      </a:cubicBezTo>
                      <a:cubicBezTo>
                        <a:pt x="826" y="3134"/>
                        <a:pt x="861" y="3107"/>
                        <a:pt x="899" y="3090"/>
                      </a:cubicBezTo>
                      <a:cubicBezTo>
                        <a:pt x="937" y="3070"/>
                        <a:pt x="979" y="3060"/>
                        <a:pt x="1022" y="3060"/>
                      </a:cubicBezTo>
                      <a:cubicBezTo>
                        <a:pt x="1091" y="3060"/>
                        <a:pt x="1160" y="3085"/>
                        <a:pt x="1215" y="3134"/>
                      </a:cubicBezTo>
                      <a:cubicBezTo>
                        <a:pt x="1291" y="3196"/>
                        <a:pt x="1329" y="3285"/>
                        <a:pt x="1318" y="3379"/>
                      </a:cubicBezTo>
                      <a:lnTo>
                        <a:pt x="1342" y="3371"/>
                      </a:lnTo>
                      <a:cubicBezTo>
                        <a:pt x="1115" y="2233"/>
                        <a:pt x="820" y="1105"/>
                        <a:pt x="459" y="1"/>
                      </a:cubicBezTo>
                      <a:close/>
                    </a:path>
                  </a:pathLst>
                </a:custGeom>
                <a:solidFill>
                  <a:srgbClr val="CF462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2" name="Google Shape;522;p38"/>
                <p:cNvSpPr/>
                <p:nvPr/>
              </p:nvSpPr>
              <p:spPr>
                <a:xfrm>
                  <a:off x="4281050" y="4494575"/>
                  <a:ext cx="1225" cy="525"/>
                </a:xfrm>
                <a:custGeom>
                  <a:rect b="b" l="l" r="r" t="t"/>
                  <a:pathLst>
                    <a:path extrusionOk="0" h="21" w="49">
                      <a:moveTo>
                        <a:pt x="49" y="0"/>
                      </a:moveTo>
                      <a:cubicBezTo>
                        <a:pt x="32" y="0"/>
                        <a:pt x="18" y="3"/>
                        <a:pt x="0" y="7"/>
                      </a:cubicBezTo>
                      <a:cubicBezTo>
                        <a:pt x="4" y="10"/>
                        <a:pt x="4" y="17"/>
                        <a:pt x="8" y="21"/>
                      </a:cubicBezTo>
                      <a:lnTo>
                        <a:pt x="49" y="0"/>
                      </a:lnTo>
                      <a:close/>
                    </a:path>
                  </a:pathLst>
                </a:custGeom>
                <a:solidFill>
                  <a:srgbClr val="E2806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3" name="Google Shape;523;p38"/>
                <p:cNvSpPr/>
                <p:nvPr/>
              </p:nvSpPr>
              <p:spPr>
                <a:xfrm>
                  <a:off x="4553975" y="4647525"/>
                  <a:ext cx="12425" cy="9500"/>
                </a:xfrm>
                <a:custGeom>
                  <a:rect b="b" l="l" r="r" t="t"/>
                  <a:pathLst>
                    <a:path extrusionOk="0" h="380" w="497">
                      <a:moveTo>
                        <a:pt x="459" y="1"/>
                      </a:moveTo>
                      <a:cubicBezTo>
                        <a:pt x="307" y="97"/>
                        <a:pt x="156" y="190"/>
                        <a:pt x="1" y="286"/>
                      </a:cubicBezTo>
                      <a:cubicBezTo>
                        <a:pt x="5" y="318"/>
                        <a:pt x="8" y="348"/>
                        <a:pt x="15" y="380"/>
                      </a:cubicBezTo>
                      <a:lnTo>
                        <a:pt x="496" y="321"/>
                      </a:lnTo>
                      <a:cubicBezTo>
                        <a:pt x="486" y="215"/>
                        <a:pt x="472" y="107"/>
                        <a:pt x="459" y="1"/>
                      </a:cubicBezTo>
                      <a:close/>
                    </a:path>
                  </a:pathLst>
                </a:custGeom>
                <a:solidFill>
                  <a:srgbClr val="E2806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4" name="Google Shape;524;p38"/>
                <p:cNvSpPr/>
                <p:nvPr/>
              </p:nvSpPr>
              <p:spPr>
                <a:xfrm>
                  <a:off x="4328850" y="4528425"/>
                  <a:ext cx="200" cy="375"/>
                </a:xfrm>
                <a:custGeom>
                  <a:rect b="b" l="l" r="r" t="t"/>
                  <a:pathLst>
                    <a:path extrusionOk="0" h="15" w="8">
                      <a:moveTo>
                        <a:pt x="1" y="1"/>
                      </a:moveTo>
                      <a:cubicBezTo>
                        <a:pt x="1" y="8"/>
                        <a:pt x="4" y="11"/>
                        <a:pt x="4" y="15"/>
                      </a:cubicBezTo>
                      <a:lnTo>
                        <a:pt x="8" y="15"/>
                      </a:lnTo>
                      <a:cubicBezTo>
                        <a:pt x="4" y="11"/>
                        <a:pt x="4" y="5"/>
                        <a:pt x="1" y="1"/>
                      </a:cubicBezTo>
                      <a:close/>
                    </a:path>
                  </a:pathLst>
                </a:custGeom>
                <a:solidFill>
                  <a:srgbClr val="E2806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5" name="Google Shape;525;p38"/>
                <p:cNvSpPr/>
                <p:nvPr/>
              </p:nvSpPr>
              <p:spPr>
                <a:xfrm>
                  <a:off x="4232725" y="4433175"/>
                  <a:ext cx="662000" cy="321025"/>
                </a:xfrm>
                <a:custGeom>
                  <a:rect b="b" l="l" r="r" t="t"/>
                  <a:pathLst>
                    <a:path extrusionOk="0" h="12841" w="26480">
                      <a:moveTo>
                        <a:pt x="5528" y="0"/>
                      </a:moveTo>
                      <a:cubicBezTo>
                        <a:pt x="5363" y="3"/>
                        <a:pt x="5198" y="13"/>
                        <a:pt x="5033" y="27"/>
                      </a:cubicBezTo>
                      <a:lnTo>
                        <a:pt x="6140" y="4750"/>
                      </a:lnTo>
                      <a:cubicBezTo>
                        <a:pt x="4441" y="3780"/>
                        <a:pt x="2787" y="2731"/>
                        <a:pt x="1146" y="1623"/>
                      </a:cubicBezTo>
                      <a:cubicBezTo>
                        <a:pt x="1131" y="1613"/>
                        <a:pt x="1116" y="1609"/>
                        <a:pt x="1103" y="1609"/>
                      </a:cubicBezTo>
                      <a:cubicBezTo>
                        <a:pt x="1036" y="1609"/>
                        <a:pt x="994" y="1712"/>
                        <a:pt x="1063" y="1761"/>
                      </a:cubicBezTo>
                      <a:cubicBezTo>
                        <a:pt x="1252" y="1899"/>
                        <a:pt x="1438" y="2033"/>
                        <a:pt x="1628" y="2170"/>
                      </a:cubicBezTo>
                      <a:cubicBezTo>
                        <a:pt x="1298" y="2205"/>
                        <a:pt x="974" y="2250"/>
                        <a:pt x="650" y="2291"/>
                      </a:cubicBezTo>
                      <a:lnTo>
                        <a:pt x="647" y="2291"/>
                      </a:lnTo>
                      <a:cubicBezTo>
                        <a:pt x="547" y="2439"/>
                        <a:pt x="461" y="2593"/>
                        <a:pt x="390" y="2755"/>
                      </a:cubicBezTo>
                      <a:cubicBezTo>
                        <a:pt x="909" y="2655"/>
                        <a:pt x="1421" y="2549"/>
                        <a:pt x="1933" y="2463"/>
                      </a:cubicBezTo>
                      <a:cubicBezTo>
                        <a:pt x="1913" y="2425"/>
                        <a:pt x="1889" y="2383"/>
                        <a:pt x="1868" y="2345"/>
                      </a:cubicBezTo>
                      <a:lnTo>
                        <a:pt x="1868" y="2345"/>
                      </a:lnTo>
                      <a:cubicBezTo>
                        <a:pt x="2439" y="2762"/>
                        <a:pt x="3017" y="3178"/>
                        <a:pt x="3598" y="3588"/>
                      </a:cubicBezTo>
                      <a:lnTo>
                        <a:pt x="39" y="4086"/>
                      </a:lnTo>
                      <a:cubicBezTo>
                        <a:pt x="18" y="4255"/>
                        <a:pt x="7" y="4420"/>
                        <a:pt x="1" y="4585"/>
                      </a:cubicBezTo>
                      <a:lnTo>
                        <a:pt x="3970" y="4028"/>
                      </a:lnTo>
                      <a:cubicBezTo>
                        <a:pt x="4042" y="4017"/>
                        <a:pt x="4097" y="4001"/>
                        <a:pt x="4142" y="3973"/>
                      </a:cubicBezTo>
                      <a:cubicBezTo>
                        <a:pt x="4627" y="4317"/>
                        <a:pt x="5112" y="4654"/>
                        <a:pt x="5604" y="4984"/>
                      </a:cubicBezTo>
                      <a:cubicBezTo>
                        <a:pt x="3770" y="5314"/>
                        <a:pt x="1941" y="5730"/>
                        <a:pt x="142" y="6233"/>
                      </a:cubicBezTo>
                      <a:cubicBezTo>
                        <a:pt x="176" y="6395"/>
                        <a:pt x="214" y="6549"/>
                        <a:pt x="258" y="6708"/>
                      </a:cubicBezTo>
                      <a:cubicBezTo>
                        <a:pt x="2209" y="6160"/>
                        <a:pt x="4197" y="5717"/>
                        <a:pt x="6189" y="5376"/>
                      </a:cubicBezTo>
                      <a:cubicBezTo>
                        <a:pt x="6230" y="5404"/>
                        <a:pt x="6267" y="5428"/>
                        <a:pt x="6305" y="5455"/>
                      </a:cubicBezTo>
                      <a:lnTo>
                        <a:pt x="6426" y="5534"/>
                      </a:lnTo>
                      <a:cubicBezTo>
                        <a:pt x="6921" y="5861"/>
                        <a:pt x="7423" y="6181"/>
                        <a:pt x="7926" y="6490"/>
                      </a:cubicBezTo>
                      <a:cubicBezTo>
                        <a:pt x="6626" y="6821"/>
                        <a:pt x="5343" y="7251"/>
                        <a:pt x="4094" y="7667"/>
                      </a:cubicBezTo>
                      <a:cubicBezTo>
                        <a:pt x="3117" y="7997"/>
                        <a:pt x="2119" y="8330"/>
                        <a:pt x="1112" y="8616"/>
                      </a:cubicBezTo>
                      <a:cubicBezTo>
                        <a:pt x="1201" y="8761"/>
                        <a:pt x="1293" y="8902"/>
                        <a:pt x="1393" y="9043"/>
                      </a:cubicBezTo>
                      <a:cubicBezTo>
                        <a:pt x="2360" y="8764"/>
                        <a:pt x="3313" y="8444"/>
                        <a:pt x="4249" y="8132"/>
                      </a:cubicBezTo>
                      <a:cubicBezTo>
                        <a:pt x="5638" y="7663"/>
                        <a:pt x="7072" y="7182"/>
                        <a:pt x="8517" y="6852"/>
                      </a:cubicBezTo>
                      <a:cubicBezTo>
                        <a:pt x="8988" y="7133"/>
                        <a:pt x="9470" y="7413"/>
                        <a:pt x="9952" y="7677"/>
                      </a:cubicBezTo>
                      <a:cubicBezTo>
                        <a:pt x="7678" y="8764"/>
                        <a:pt x="5356" y="9803"/>
                        <a:pt x="3020" y="10776"/>
                      </a:cubicBezTo>
                      <a:cubicBezTo>
                        <a:pt x="3168" y="10897"/>
                        <a:pt x="3316" y="11010"/>
                        <a:pt x="3471" y="11117"/>
                      </a:cubicBezTo>
                      <a:cubicBezTo>
                        <a:pt x="5834" y="10126"/>
                        <a:pt x="8180" y="9070"/>
                        <a:pt x="10482" y="7966"/>
                      </a:cubicBezTo>
                      <a:cubicBezTo>
                        <a:pt x="11176" y="8338"/>
                        <a:pt x="11885" y="8689"/>
                        <a:pt x="12600" y="9012"/>
                      </a:cubicBezTo>
                      <a:cubicBezTo>
                        <a:pt x="10577" y="10250"/>
                        <a:pt x="8483" y="11399"/>
                        <a:pt x="6340" y="12442"/>
                      </a:cubicBezTo>
                      <a:cubicBezTo>
                        <a:pt x="6584" y="12510"/>
                        <a:pt x="6835" y="12569"/>
                        <a:pt x="7086" y="12620"/>
                      </a:cubicBezTo>
                      <a:cubicBezTo>
                        <a:pt x="9119" y="11609"/>
                        <a:pt x="11114" y="10505"/>
                        <a:pt x="13037" y="9318"/>
                      </a:cubicBezTo>
                      <a:cubicBezTo>
                        <a:pt x="13074" y="9294"/>
                        <a:pt x="13109" y="9273"/>
                        <a:pt x="13144" y="9253"/>
                      </a:cubicBezTo>
                      <a:cubicBezTo>
                        <a:pt x="13532" y="9418"/>
                        <a:pt x="13924" y="9576"/>
                        <a:pt x="14316" y="9724"/>
                      </a:cubicBezTo>
                      <a:cubicBezTo>
                        <a:pt x="13092" y="10848"/>
                        <a:pt x="11792" y="11891"/>
                        <a:pt x="10430" y="12840"/>
                      </a:cubicBezTo>
                      <a:cubicBezTo>
                        <a:pt x="10760" y="12820"/>
                        <a:pt x="11087" y="12785"/>
                        <a:pt x="11410" y="12740"/>
                      </a:cubicBezTo>
                      <a:cubicBezTo>
                        <a:pt x="12603" y="11867"/>
                        <a:pt x="13746" y="10921"/>
                        <a:pt x="14829" y="9913"/>
                      </a:cubicBezTo>
                      <a:cubicBezTo>
                        <a:pt x="16188" y="10402"/>
                        <a:pt x="17570" y="10794"/>
                        <a:pt x="18998" y="11121"/>
                      </a:cubicBezTo>
                      <a:cubicBezTo>
                        <a:pt x="20539" y="11476"/>
                        <a:pt x="22159" y="12096"/>
                        <a:pt x="23774" y="12096"/>
                      </a:cubicBezTo>
                      <a:cubicBezTo>
                        <a:pt x="24361" y="12096"/>
                        <a:pt x="24948" y="12015"/>
                        <a:pt x="25530" y="11808"/>
                      </a:cubicBezTo>
                      <a:cubicBezTo>
                        <a:pt x="26338" y="11523"/>
                        <a:pt x="26479" y="10247"/>
                        <a:pt x="25530" y="10023"/>
                      </a:cubicBezTo>
                      <a:cubicBezTo>
                        <a:pt x="24878" y="9868"/>
                        <a:pt x="24214" y="9822"/>
                        <a:pt x="23544" y="9822"/>
                      </a:cubicBezTo>
                      <a:cubicBezTo>
                        <a:pt x="22547" y="9822"/>
                        <a:pt x="21539" y="9925"/>
                        <a:pt x="20544" y="9925"/>
                      </a:cubicBezTo>
                      <a:cubicBezTo>
                        <a:pt x="19993" y="9925"/>
                        <a:pt x="19447" y="9893"/>
                        <a:pt x="18908" y="9796"/>
                      </a:cubicBezTo>
                      <a:cubicBezTo>
                        <a:pt x="17715" y="9579"/>
                        <a:pt x="16528" y="9267"/>
                        <a:pt x="15362" y="8895"/>
                      </a:cubicBezTo>
                      <a:cubicBezTo>
                        <a:pt x="15190" y="7110"/>
                        <a:pt x="14919" y="5325"/>
                        <a:pt x="14543" y="3571"/>
                      </a:cubicBezTo>
                      <a:cubicBezTo>
                        <a:pt x="14357" y="3447"/>
                        <a:pt x="14165" y="3329"/>
                        <a:pt x="13969" y="3216"/>
                      </a:cubicBezTo>
                      <a:lnTo>
                        <a:pt x="13969" y="3216"/>
                      </a:lnTo>
                      <a:cubicBezTo>
                        <a:pt x="14371" y="5028"/>
                        <a:pt x="14671" y="6879"/>
                        <a:pt x="14857" y="8730"/>
                      </a:cubicBezTo>
                      <a:cubicBezTo>
                        <a:pt x="14316" y="8548"/>
                        <a:pt x="13784" y="8355"/>
                        <a:pt x="13254" y="8152"/>
                      </a:cubicBezTo>
                      <a:cubicBezTo>
                        <a:pt x="12995" y="6188"/>
                        <a:pt x="12631" y="4228"/>
                        <a:pt x="12174" y="2301"/>
                      </a:cubicBezTo>
                      <a:cubicBezTo>
                        <a:pt x="11984" y="2215"/>
                        <a:pt x="11798" y="2129"/>
                        <a:pt x="11609" y="2043"/>
                      </a:cubicBezTo>
                      <a:lnTo>
                        <a:pt x="11609" y="2043"/>
                      </a:lnTo>
                      <a:cubicBezTo>
                        <a:pt x="12084" y="3987"/>
                        <a:pt x="12463" y="5968"/>
                        <a:pt x="12734" y="7949"/>
                      </a:cubicBezTo>
                      <a:cubicBezTo>
                        <a:pt x="12187" y="7732"/>
                        <a:pt x="11647" y="7505"/>
                        <a:pt x="11111" y="7271"/>
                      </a:cubicBezTo>
                      <a:cubicBezTo>
                        <a:pt x="10969" y="5125"/>
                        <a:pt x="10663" y="3509"/>
                        <a:pt x="10158" y="1393"/>
                      </a:cubicBezTo>
                      <a:lnTo>
                        <a:pt x="9817" y="1238"/>
                      </a:lnTo>
                      <a:lnTo>
                        <a:pt x="9631" y="1283"/>
                      </a:lnTo>
                      <a:cubicBezTo>
                        <a:pt x="10141" y="3398"/>
                        <a:pt x="10453" y="4984"/>
                        <a:pt x="10605" y="7044"/>
                      </a:cubicBezTo>
                      <a:cubicBezTo>
                        <a:pt x="10151" y="6838"/>
                        <a:pt x="9701" y="6625"/>
                        <a:pt x="9253" y="6405"/>
                      </a:cubicBezTo>
                      <a:cubicBezTo>
                        <a:pt x="8851" y="4406"/>
                        <a:pt x="8410" y="2391"/>
                        <a:pt x="7946" y="405"/>
                      </a:cubicBezTo>
                      <a:cubicBezTo>
                        <a:pt x="7771" y="337"/>
                        <a:pt x="7592" y="275"/>
                        <a:pt x="7406" y="224"/>
                      </a:cubicBezTo>
                      <a:lnTo>
                        <a:pt x="7406" y="224"/>
                      </a:lnTo>
                      <a:cubicBezTo>
                        <a:pt x="7864" y="2177"/>
                        <a:pt x="8297" y="4158"/>
                        <a:pt x="8699" y="6130"/>
                      </a:cubicBezTo>
                      <a:cubicBezTo>
                        <a:pt x="8032" y="5792"/>
                        <a:pt x="7372" y="5441"/>
                        <a:pt x="6718" y="5077"/>
                      </a:cubicBezTo>
                      <a:lnTo>
                        <a:pt x="5528" y="0"/>
                      </a:lnTo>
                      <a:close/>
                    </a:path>
                  </a:pathLst>
                </a:custGeom>
                <a:solidFill>
                  <a:srgbClr val="CF462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526" name="Google Shape;526;p38"/>
              <p:cNvSpPr/>
              <p:nvPr/>
            </p:nvSpPr>
            <p:spPr>
              <a:xfrm rot="-445884">
                <a:off x="-1249620" y="1808481"/>
                <a:ext cx="13917" cy="31407"/>
              </a:xfrm>
              <a:prstGeom prst="rect">
                <a:avLst/>
              </a:prstGeom>
              <a:solidFill>
                <a:srgbClr val="CF462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1 1">
  <p:cSld name="Blank">
    <p:spTree>
      <p:nvGrpSpPr>
        <p:cNvPr id="527" name="Shape 527"/>
        <p:cNvGrpSpPr/>
        <p:nvPr/>
      </p:nvGrpSpPr>
      <p:grpSpPr>
        <a:xfrm>
          <a:off x="0" y="0"/>
          <a:ext cx="0" cy="0"/>
          <a:chOff x="0" y="0"/>
          <a:chExt cx="0" cy="0"/>
        </a:xfrm>
      </p:grpSpPr>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ground 2">
  <p:cSld name="CUSTOM_9">
    <p:spTree>
      <p:nvGrpSpPr>
        <p:cNvPr id="528" name="Shape 528"/>
        <p:cNvGrpSpPr/>
        <p:nvPr/>
      </p:nvGrpSpPr>
      <p:grpSpPr>
        <a:xfrm>
          <a:off x="0" y="0"/>
          <a:ext cx="0" cy="0"/>
          <a:chOff x="0" y="0"/>
          <a:chExt cx="0" cy="0"/>
        </a:xfrm>
      </p:grpSpPr>
      <p:grpSp>
        <p:nvGrpSpPr>
          <p:cNvPr id="529" name="Google Shape;529;p40"/>
          <p:cNvGrpSpPr/>
          <p:nvPr/>
        </p:nvGrpSpPr>
        <p:grpSpPr>
          <a:xfrm rot="-1184753">
            <a:off x="246628" y="3855249"/>
            <a:ext cx="612422" cy="782623"/>
            <a:chOff x="1027000" y="3669750"/>
            <a:chExt cx="850415" cy="1086759"/>
          </a:xfrm>
        </p:grpSpPr>
        <p:sp>
          <p:nvSpPr>
            <p:cNvPr id="530" name="Google Shape;530;p40"/>
            <p:cNvSpPr/>
            <p:nvPr/>
          </p:nvSpPr>
          <p:spPr>
            <a:xfrm>
              <a:off x="1027000" y="3669750"/>
              <a:ext cx="489210" cy="996037"/>
            </a:xfrm>
            <a:custGeom>
              <a:rect b="b" l="l" r="r" t="t"/>
              <a:pathLst>
                <a:path extrusionOk="0" h="18884" w="9275">
                  <a:moveTo>
                    <a:pt x="3391" y="0"/>
                  </a:moveTo>
                  <a:cubicBezTo>
                    <a:pt x="3172" y="0"/>
                    <a:pt x="2953" y="9"/>
                    <a:pt x="2739" y="20"/>
                  </a:cubicBezTo>
                  <a:cubicBezTo>
                    <a:pt x="1869" y="181"/>
                    <a:pt x="1112" y="714"/>
                    <a:pt x="661" y="1455"/>
                  </a:cubicBezTo>
                  <a:cubicBezTo>
                    <a:pt x="420" y="1809"/>
                    <a:pt x="435" y="2243"/>
                    <a:pt x="338" y="2646"/>
                  </a:cubicBezTo>
                  <a:cubicBezTo>
                    <a:pt x="226" y="3258"/>
                    <a:pt x="130" y="3886"/>
                    <a:pt x="113" y="4515"/>
                  </a:cubicBezTo>
                  <a:cubicBezTo>
                    <a:pt x="1" y="6721"/>
                    <a:pt x="435" y="8879"/>
                    <a:pt x="838" y="11022"/>
                  </a:cubicBezTo>
                  <a:cubicBezTo>
                    <a:pt x="999" y="11698"/>
                    <a:pt x="1161" y="12390"/>
                    <a:pt x="1354" y="13066"/>
                  </a:cubicBezTo>
                  <a:cubicBezTo>
                    <a:pt x="1820" y="14065"/>
                    <a:pt x="2239" y="15096"/>
                    <a:pt x="2722" y="16094"/>
                  </a:cubicBezTo>
                  <a:cubicBezTo>
                    <a:pt x="2964" y="16594"/>
                    <a:pt x="3190" y="17093"/>
                    <a:pt x="3448" y="17576"/>
                  </a:cubicBezTo>
                  <a:cubicBezTo>
                    <a:pt x="3415" y="17593"/>
                    <a:pt x="3399" y="17625"/>
                    <a:pt x="3383" y="17657"/>
                  </a:cubicBezTo>
                  <a:cubicBezTo>
                    <a:pt x="3366" y="17786"/>
                    <a:pt x="3463" y="17834"/>
                    <a:pt x="3576" y="17834"/>
                  </a:cubicBezTo>
                  <a:lnTo>
                    <a:pt x="3624" y="17931"/>
                  </a:lnTo>
                  <a:cubicBezTo>
                    <a:pt x="3642" y="17972"/>
                    <a:pt x="3675" y="17990"/>
                    <a:pt x="3708" y="17990"/>
                  </a:cubicBezTo>
                  <a:cubicBezTo>
                    <a:pt x="3763" y="17990"/>
                    <a:pt x="3816" y="17938"/>
                    <a:pt x="3785" y="17866"/>
                  </a:cubicBezTo>
                  <a:lnTo>
                    <a:pt x="3738" y="17769"/>
                  </a:lnTo>
                  <a:cubicBezTo>
                    <a:pt x="3770" y="17754"/>
                    <a:pt x="3802" y="17754"/>
                    <a:pt x="3817" y="17737"/>
                  </a:cubicBezTo>
                  <a:lnTo>
                    <a:pt x="4350" y="17834"/>
                  </a:lnTo>
                  <a:cubicBezTo>
                    <a:pt x="4736" y="17883"/>
                    <a:pt x="5219" y="18220"/>
                    <a:pt x="5702" y="18366"/>
                  </a:cubicBezTo>
                  <a:cubicBezTo>
                    <a:pt x="6411" y="18607"/>
                    <a:pt x="7152" y="18688"/>
                    <a:pt x="7893" y="18833"/>
                  </a:cubicBezTo>
                  <a:cubicBezTo>
                    <a:pt x="8075" y="18867"/>
                    <a:pt x="8230" y="18884"/>
                    <a:pt x="8362" y="18884"/>
                  </a:cubicBezTo>
                  <a:cubicBezTo>
                    <a:pt x="9274" y="18884"/>
                    <a:pt x="9117" y="18106"/>
                    <a:pt x="9229" y="17206"/>
                  </a:cubicBezTo>
                  <a:cubicBezTo>
                    <a:pt x="9261" y="15692"/>
                    <a:pt x="9197" y="14178"/>
                    <a:pt x="9036" y="12664"/>
                  </a:cubicBezTo>
                  <a:cubicBezTo>
                    <a:pt x="8892" y="11537"/>
                    <a:pt x="8827" y="10377"/>
                    <a:pt x="8617" y="9250"/>
                  </a:cubicBezTo>
                  <a:cubicBezTo>
                    <a:pt x="8408" y="7897"/>
                    <a:pt x="8054" y="6576"/>
                    <a:pt x="7747" y="5239"/>
                  </a:cubicBezTo>
                  <a:cubicBezTo>
                    <a:pt x="7539" y="4289"/>
                    <a:pt x="7296" y="3338"/>
                    <a:pt x="6942" y="2436"/>
                  </a:cubicBezTo>
                  <a:cubicBezTo>
                    <a:pt x="6830" y="2146"/>
                    <a:pt x="6749" y="1824"/>
                    <a:pt x="6572" y="1567"/>
                  </a:cubicBezTo>
                  <a:cubicBezTo>
                    <a:pt x="6233" y="1132"/>
                    <a:pt x="5847" y="697"/>
                    <a:pt x="5364" y="439"/>
                  </a:cubicBezTo>
                  <a:cubicBezTo>
                    <a:pt x="4766" y="86"/>
                    <a:pt x="4075" y="0"/>
                    <a:pt x="3391"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1" name="Google Shape;531;p40"/>
            <p:cNvSpPr/>
            <p:nvPr/>
          </p:nvSpPr>
          <p:spPr>
            <a:xfrm>
              <a:off x="1033224" y="3681723"/>
              <a:ext cx="416896" cy="970508"/>
            </a:xfrm>
            <a:custGeom>
              <a:rect b="b" l="l" r="r" t="t"/>
              <a:pathLst>
                <a:path extrusionOk="0" h="18400" w="7904">
                  <a:moveTo>
                    <a:pt x="2583" y="1"/>
                  </a:moveTo>
                  <a:cubicBezTo>
                    <a:pt x="2524" y="1"/>
                    <a:pt x="2463" y="58"/>
                    <a:pt x="2492" y="116"/>
                  </a:cubicBezTo>
                  <a:cubicBezTo>
                    <a:pt x="2701" y="695"/>
                    <a:pt x="2782" y="1421"/>
                    <a:pt x="2879" y="2081"/>
                  </a:cubicBezTo>
                  <a:cubicBezTo>
                    <a:pt x="2991" y="2613"/>
                    <a:pt x="3087" y="3160"/>
                    <a:pt x="3184" y="3708"/>
                  </a:cubicBezTo>
                  <a:cubicBezTo>
                    <a:pt x="3152" y="3691"/>
                    <a:pt x="3136" y="3676"/>
                    <a:pt x="3087" y="3643"/>
                  </a:cubicBezTo>
                  <a:cubicBezTo>
                    <a:pt x="2846" y="3450"/>
                    <a:pt x="2701" y="3289"/>
                    <a:pt x="2475" y="3079"/>
                  </a:cubicBezTo>
                  <a:cubicBezTo>
                    <a:pt x="2089" y="2806"/>
                    <a:pt x="1670" y="2548"/>
                    <a:pt x="1348" y="2209"/>
                  </a:cubicBezTo>
                  <a:cubicBezTo>
                    <a:pt x="1107" y="1936"/>
                    <a:pt x="881" y="1646"/>
                    <a:pt x="671" y="1356"/>
                  </a:cubicBezTo>
                  <a:cubicBezTo>
                    <a:pt x="654" y="1335"/>
                    <a:pt x="632" y="1326"/>
                    <a:pt x="611" y="1326"/>
                  </a:cubicBezTo>
                  <a:cubicBezTo>
                    <a:pt x="552" y="1326"/>
                    <a:pt x="495" y="1394"/>
                    <a:pt x="543" y="1453"/>
                  </a:cubicBezTo>
                  <a:cubicBezTo>
                    <a:pt x="897" y="1936"/>
                    <a:pt x="1268" y="2419"/>
                    <a:pt x="1751" y="2774"/>
                  </a:cubicBezTo>
                  <a:cubicBezTo>
                    <a:pt x="2073" y="3015"/>
                    <a:pt x="2475" y="3272"/>
                    <a:pt x="2701" y="3515"/>
                  </a:cubicBezTo>
                  <a:cubicBezTo>
                    <a:pt x="2862" y="3659"/>
                    <a:pt x="3040" y="3852"/>
                    <a:pt x="3216" y="3901"/>
                  </a:cubicBezTo>
                  <a:cubicBezTo>
                    <a:pt x="3281" y="4223"/>
                    <a:pt x="3330" y="4545"/>
                    <a:pt x="3394" y="4868"/>
                  </a:cubicBezTo>
                  <a:cubicBezTo>
                    <a:pt x="3555" y="5576"/>
                    <a:pt x="3571" y="6317"/>
                    <a:pt x="3652" y="7041"/>
                  </a:cubicBezTo>
                  <a:cubicBezTo>
                    <a:pt x="3506" y="6945"/>
                    <a:pt x="3362" y="6832"/>
                    <a:pt x="3184" y="6719"/>
                  </a:cubicBezTo>
                  <a:cubicBezTo>
                    <a:pt x="2894" y="6510"/>
                    <a:pt x="2540" y="6382"/>
                    <a:pt x="2218" y="6204"/>
                  </a:cubicBezTo>
                  <a:cubicBezTo>
                    <a:pt x="1831" y="5946"/>
                    <a:pt x="1509" y="5592"/>
                    <a:pt x="1107" y="5366"/>
                  </a:cubicBezTo>
                  <a:cubicBezTo>
                    <a:pt x="736" y="5157"/>
                    <a:pt x="463" y="4819"/>
                    <a:pt x="188" y="4513"/>
                  </a:cubicBezTo>
                  <a:cubicBezTo>
                    <a:pt x="171" y="4492"/>
                    <a:pt x="148" y="4483"/>
                    <a:pt x="125" y="4483"/>
                  </a:cubicBezTo>
                  <a:cubicBezTo>
                    <a:pt x="63" y="4483"/>
                    <a:pt x="1" y="4550"/>
                    <a:pt x="59" y="4610"/>
                  </a:cubicBezTo>
                  <a:cubicBezTo>
                    <a:pt x="302" y="4900"/>
                    <a:pt x="559" y="5190"/>
                    <a:pt x="881" y="5415"/>
                  </a:cubicBezTo>
                  <a:cubicBezTo>
                    <a:pt x="1251" y="5641"/>
                    <a:pt x="1606" y="5898"/>
                    <a:pt x="1912" y="6204"/>
                  </a:cubicBezTo>
                  <a:cubicBezTo>
                    <a:pt x="2411" y="6543"/>
                    <a:pt x="2991" y="6736"/>
                    <a:pt x="3458" y="7106"/>
                  </a:cubicBezTo>
                  <a:cubicBezTo>
                    <a:pt x="3523" y="7170"/>
                    <a:pt x="3603" y="7219"/>
                    <a:pt x="3699" y="7267"/>
                  </a:cubicBezTo>
                  <a:cubicBezTo>
                    <a:pt x="3860" y="8218"/>
                    <a:pt x="4022" y="9167"/>
                    <a:pt x="4232" y="10101"/>
                  </a:cubicBezTo>
                  <a:cubicBezTo>
                    <a:pt x="4328" y="10488"/>
                    <a:pt x="4408" y="10859"/>
                    <a:pt x="4489" y="11229"/>
                  </a:cubicBezTo>
                  <a:cubicBezTo>
                    <a:pt x="4440" y="11197"/>
                    <a:pt x="4344" y="11100"/>
                    <a:pt x="4264" y="11036"/>
                  </a:cubicBezTo>
                  <a:cubicBezTo>
                    <a:pt x="4135" y="10956"/>
                    <a:pt x="3989" y="10907"/>
                    <a:pt x="3893" y="10827"/>
                  </a:cubicBezTo>
                  <a:cubicBezTo>
                    <a:pt x="3764" y="10730"/>
                    <a:pt x="3652" y="10617"/>
                    <a:pt x="3506" y="10552"/>
                  </a:cubicBezTo>
                  <a:cubicBezTo>
                    <a:pt x="3442" y="10520"/>
                    <a:pt x="3216" y="10359"/>
                    <a:pt x="3104" y="10311"/>
                  </a:cubicBezTo>
                  <a:cubicBezTo>
                    <a:pt x="2926" y="10215"/>
                    <a:pt x="2733" y="10183"/>
                    <a:pt x="2572" y="10069"/>
                  </a:cubicBezTo>
                  <a:cubicBezTo>
                    <a:pt x="2395" y="10005"/>
                    <a:pt x="2282" y="9893"/>
                    <a:pt x="2089" y="9796"/>
                  </a:cubicBezTo>
                  <a:cubicBezTo>
                    <a:pt x="1816" y="9650"/>
                    <a:pt x="1622" y="9571"/>
                    <a:pt x="1397" y="9377"/>
                  </a:cubicBezTo>
                  <a:cubicBezTo>
                    <a:pt x="1058" y="9135"/>
                    <a:pt x="753" y="8845"/>
                    <a:pt x="430" y="8572"/>
                  </a:cubicBezTo>
                  <a:cubicBezTo>
                    <a:pt x="418" y="8560"/>
                    <a:pt x="404" y="8554"/>
                    <a:pt x="390" y="8554"/>
                  </a:cubicBezTo>
                  <a:cubicBezTo>
                    <a:pt x="330" y="8554"/>
                    <a:pt x="268" y="8649"/>
                    <a:pt x="334" y="8701"/>
                  </a:cubicBezTo>
                  <a:cubicBezTo>
                    <a:pt x="736" y="9038"/>
                    <a:pt x="1122" y="9393"/>
                    <a:pt x="1558" y="9683"/>
                  </a:cubicBezTo>
                  <a:cubicBezTo>
                    <a:pt x="1912" y="9876"/>
                    <a:pt x="2170" y="10037"/>
                    <a:pt x="2540" y="10230"/>
                  </a:cubicBezTo>
                  <a:cubicBezTo>
                    <a:pt x="2733" y="10344"/>
                    <a:pt x="2943" y="10391"/>
                    <a:pt x="3120" y="10505"/>
                  </a:cubicBezTo>
                  <a:cubicBezTo>
                    <a:pt x="3281" y="10617"/>
                    <a:pt x="3458" y="10698"/>
                    <a:pt x="3603" y="10810"/>
                  </a:cubicBezTo>
                  <a:cubicBezTo>
                    <a:pt x="3732" y="10907"/>
                    <a:pt x="3860" y="11020"/>
                    <a:pt x="4022" y="11085"/>
                  </a:cubicBezTo>
                  <a:cubicBezTo>
                    <a:pt x="4070" y="11117"/>
                    <a:pt x="4135" y="11132"/>
                    <a:pt x="4183" y="11181"/>
                  </a:cubicBezTo>
                  <a:cubicBezTo>
                    <a:pt x="4296" y="11293"/>
                    <a:pt x="4408" y="11374"/>
                    <a:pt x="4554" y="11439"/>
                  </a:cubicBezTo>
                  <a:cubicBezTo>
                    <a:pt x="4666" y="11938"/>
                    <a:pt x="4795" y="12421"/>
                    <a:pt x="4940" y="12921"/>
                  </a:cubicBezTo>
                  <a:cubicBezTo>
                    <a:pt x="5133" y="13565"/>
                    <a:pt x="5407" y="14192"/>
                    <a:pt x="5568" y="14804"/>
                  </a:cubicBezTo>
                  <a:cubicBezTo>
                    <a:pt x="5729" y="15352"/>
                    <a:pt x="5874" y="15981"/>
                    <a:pt x="6003" y="16576"/>
                  </a:cubicBezTo>
                  <a:cubicBezTo>
                    <a:pt x="6132" y="17012"/>
                    <a:pt x="6244" y="17398"/>
                    <a:pt x="6358" y="17817"/>
                  </a:cubicBezTo>
                  <a:cubicBezTo>
                    <a:pt x="6358" y="17881"/>
                    <a:pt x="6373" y="17929"/>
                    <a:pt x="6405" y="17978"/>
                  </a:cubicBezTo>
                  <a:cubicBezTo>
                    <a:pt x="6405" y="18003"/>
                    <a:pt x="6415" y="18057"/>
                    <a:pt x="6420" y="18057"/>
                  </a:cubicBezTo>
                  <a:cubicBezTo>
                    <a:pt x="6421" y="18057"/>
                    <a:pt x="6422" y="18053"/>
                    <a:pt x="6422" y="18042"/>
                  </a:cubicBezTo>
                  <a:lnTo>
                    <a:pt x="6422" y="18090"/>
                  </a:lnTo>
                  <a:cubicBezTo>
                    <a:pt x="6422" y="18107"/>
                    <a:pt x="6437" y="18122"/>
                    <a:pt x="6437" y="18139"/>
                  </a:cubicBezTo>
                  <a:cubicBezTo>
                    <a:pt x="6437" y="18155"/>
                    <a:pt x="6454" y="18187"/>
                    <a:pt x="6454" y="18219"/>
                  </a:cubicBezTo>
                  <a:cubicBezTo>
                    <a:pt x="6470" y="18219"/>
                    <a:pt x="6454" y="18236"/>
                    <a:pt x="6470" y="18251"/>
                  </a:cubicBezTo>
                  <a:lnTo>
                    <a:pt x="6470" y="18268"/>
                  </a:lnTo>
                  <a:lnTo>
                    <a:pt x="6470" y="18300"/>
                  </a:lnTo>
                  <a:cubicBezTo>
                    <a:pt x="6456" y="18356"/>
                    <a:pt x="6491" y="18400"/>
                    <a:pt x="6542" y="18400"/>
                  </a:cubicBezTo>
                  <a:cubicBezTo>
                    <a:pt x="6550" y="18400"/>
                    <a:pt x="6558" y="18399"/>
                    <a:pt x="6566" y="18397"/>
                  </a:cubicBezTo>
                  <a:cubicBezTo>
                    <a:pt x="6695" y="18397"/>
                    <a:pt x="6631" y="18139"/>
                    <a:pt x="6599" y="18075"/>
                  </a:cubicBezTo>
                  <a:cubicBezTo>
                    <a:pt x="6599" y="17993"/>
                    <a:pt x="6566" y="17929"/>
                    <a:pt x="6551" y="17849"/>
                  </a:cubicBezTo>
                  <a:cubicBezTo>
                    <a:pt x="6519" y="17768"/>
                    <a:pt x="6502" y="17639"/>
                    <a:pt x="6470" y="17575"/>
                  </a:cubicBezTo>
                  <a:cubicBezTo>
                    <a:pt x="6197" y="16673"/>
                    <a:pt x="5971" y="15530"/>
                    <a:pt x="5713" y="14660"/>
                  </a:cubicBezTo>
                  <a:cubicBezTo>
                    <a:pt x="5536" y="14016"/>
                    <a:pt x="5262" y="13419"/>
                    <a:pt x="5069" y="12775"/>
                  </a:cubicBezTo>
                  <a:cubicBezTo>
                    <a:pt x="4972" y="12389"/>
                    <a:pt x="4859" y="11986"/>
                    <a:pt x="4762" y="11583"/>
                  </a:cubicBezTo>
                  <a:cubicBezTo>
                    <a:pt x="4779" y="11583"/>
                    <a:pt x="4795" y="11600"/>
                    <a:pt x="4811" y="11600"/>
                  </a:cubicBezTo>
                  <a:cubicBezTo>
                    <a:pt x="4844" y="11583"/>
                    <a:pt x="4859" y="11568"/>
                    <a:pt x="4891" y="11551"/>
                  </a:cubicBezTo>
                  <a:cubicBezTo>
                    <a:pt x="5005" y="11390"/>
                    <a:pt x="5085" y="11197"/>
                    <a:pt x="5181" y="11020"/>
                  </a:cubicBezTo>
                  <a:cubicBezTo>
                    <a:pt x="5327" y="10762"/>
                    <a:pt x="5520" y="10520"/>
                    <a:pt x="5664" y="10262"/>
                  </a:cubicBezTo>
                  <a:cubicBezTo>
                    <a:pt x="5907" y="9812"/>
                    <a:pt x="6148" y="9442"/>
                    <a:pt x="6405" y="8974"/>
                  </a:cubicBezTo>
                  <a:cubicBezTo>
                    <a:pt x="6712" y="8443"/>
                    <a:pt x="7131" y="7960"/>
                    <a:pt x="7404" y="7412"/>
                  </a:cubicBezTo>
                  <a:cubicBezTo>
                    <a:pt x="7629" y="7009"/>
                    <a:pt x="7662" y="6543"/>
                    <a:pt x="7790" y="6204"/>
                  </a:cubicBezTo>
                  <a:cubicBezTo>
                    <a:pt x="7839" y="6124"/>
                    <a:pt x="7839" y="6027"/>
                    <a:pt x="7872" y="5963"/>
                  </a:cubicBezTo>
                  <a:cubicBezTo>
                    <a:pt x="7887" y="5946"/>
                    <a:pt x="7887" y="5931"/>
                    <a:pt x="7887" y="5931"/>
                  </a:cubicBezTo>
                  <a:lnTo>
                    <a:pt x="7887" y="5914"/>
                  </a:lnTo>
                  <a:cubicBezTo>
                    <a:pt x="7904" y="5866"/>
                    <a:pt x="7872" y="5817"/>
                    <a:pt x="7823" y="5802"/>
                  </a:cubicBezTo>
                  <a:cubicBezTo>
                    <a:pt x="7775" y="5802"/>
                    <a:pt x="7758" y="5834"/>
                    <a:pt x="7743" y="5849"/>
                  </a:cubicBezTo>
                  <a:lnTo>
                    <a:pt x="7726" y="5866"/>
                  </a:lnTo>
                  <a:cubicBezTo>
                    <a:pt x="7711" y="5898"/>
                    <a:pt x="7694" y="5946"/>
                    <a:pt x="7678" y="5978"/>
                  </a:cubicBezTo>
                  <a:cubicBezTo>
                    <a:pt x="7549" y="6317"/>
                    <a:pt x="7453" y="6736"/>
                    <a:pt x="7372" y="7026"/>
                  </a:cubicBezTo>
                  <a:cubicBezTo>
                    <a:pt x="7131" y="7685"/>
                    <a:pt x="6647" y="8218"/>
                    <a:pt x="6276" y="8845"/>
                  </a:cubicBezTo>
                  <a:cubicBezTo>
                    <a:pt x="6132" y="9103"/>
                    <a:pt x="6051" y="9281"/>
                    <a:pt x="5907" y="9506"/>
                  </a:cubicBezTo>
                  <a:cubicBezTo>
                    <a:pt x="5778" y="9699"/>
                    <a:pt x="5600" y="10069"/>
                    <a:pt x="5520" y="10198"/>
                  </a:cubicBezTo>
                  <a:cubicBezTo>
                    <a:pt x="5342" y="10488"/>
                    <a:pt x="5117" y="10778"/>
                    <a:pt x="4972" y="11100"/>
                  </a:cubicBezTo>
                  <a:cubicBezTo>
                    <a:pt x="4908" y="11213"/>
                    <a:pt x="4859" y="11310"/>
                    <a:pt x="4795" y="11407"/>
                  </a:cubicBezTo>
                  <a:cubicBezTo>
                    <a:pt x="4762" y="11390"/>
                    <a:pt x="4730" y="11358"/>
                    <a:pt x="4698" y="11342"/>
                  </a:cubicBezTo>
                  <a:cubicBezTo>
                    <a:pt x="4554" y="10746"/>
                    <a:pt x="4408" y="10150"/>
                    <a:pt x="4296" y="9554"/>
                  </a:cubicBezTo>
                  <a:cubicBezTo>
                    <a:pt x="4135" y="8830"/>
                    <a:pt x="4006" y="8104"/>
                    <a:pt x="3893" y="7363"/>
                  </a:cubicBezTo>
                  <a:lnTo>
                    <a:pt x="3893" y="7363"/>
                  </a:lnTo>
                  <a:cubicBezTo>
                    <a:pt x="3909" y="7380"/>
                    <a:pt x="3942" y="7396"/>
                    <a:pt x="3974" y="7412"/>
                  </a:cubicBezTo>
                  <a:cubicBezTo>
                    <a:pt x="3982" y="7415"/>
                    <a:pt x="3991" y="7416"/>
                    <a:pt x="3999" y="7416"/>
                  </a:cubicBezTo>
                  <a:cubicBezTo>
                    <a:pt x="4093" y="7416"/>
                    <a:pt x="4134" y="7251"/>
                    <a:pt x="4118" y="7251"/>
                  </a:cubicBezTo>
                  <a:cubicBezTo>
                    <a:pt x="4715" y="6010"/>
                    <a:pt x="5456" y="4964"/>
                    <a:pt x="6068" y="3691"/>
                  </a:cubicBezTo>
                  <a:cubicBezTo>
                    <a:pt x="6276" y="3305"/>
                    <a:pt x="6470" y="2903"/>
                    <a:pt x="6615" y="2484"/>
                  </a:cubicBezTo>
                  <a:cubicBezTo>
                    <a:pt x="6680" y="2387"/>
                    <a:pt x="6712" y="2258"/>
                    <a:pt x="6727" y="2194"/>
                  </a:cubicBezTo>
                  <a:cubicBezTo>
                    <a:pt x="6774" y="2132"/>
                    <a:pt x="6806" y="1967"/>
                    <a:pt x="6681" y="1967"/>
                  </a:cubicBezTo>
                  <a:cubicBezTo>
                    <a:pt x="6676" y="1967"/>
                    <a:pt x="6669" y="1968"/>
                    <a:pt x="6663" y="1968"/>
                  </a:cubicBezTo>
                  <a:cubicBezTo>
                    <a:pt x="6592" y="1968"/>
                    <a:pt x="6596" y="2070"/>
                    <a:pt x="6610" y="2070"/>
                  </a:cubicBezTo>
                  <a:cubicBezTo>
                    <a:pt x="6610" y="2070"/>
                    <a:pt x="6610" y="2070"/>
                    <a:pt x="6610" y="2070"/>
                  </a:cubicBezTo>
                  <a:lnTo>
                    <a:pt x="6610" y="2070"/>
                  </a:lnTo>
                  <a:cubicBezTo>
                    <a:pt x="6595" y="2087"/>
                    <a:pt x="6581" y="2116"/>
                    <a:pt x="6566" y="2145"/>
                  </a:cubicBezTo>
                  <a:cubicBezTo>
                    <a:pt x="6551" y="2274"/>
                    <a:pt x="6470" y="2387"/>
                    <a:pt x="6405" y="2531"/>
                  </a:cubicBezTo>
                  <a:cubicBezTo>
                    <a:pt x="6132" y="3337"/>
                    <a:pt x="5649" y="4045"/>
                    <a:pt x="5278" y="4803"/>
                  </a:cubicBezTo>
                  <a:cubicBezTo>
                    <a:pt x="4859" y="5559"/>
                    <a:pt x="4296" y="6349"/>
                    <a:pt x="3957" y="7219"/>
                  </a:cubicBezTo>
                  <a:cubicBezTo>
                    <a:pt x="3942" y="7202"/>
                    <a:pt x="3925" y="7202"/>
                    <a:pt x="3925" y="7202"/>
                  </a:cubicBezTo>
                  <a:cubicBezTo>
                    <a:pt x="3893" y="7187"/>
                    <a:pt x="3877" y="7170"/>
                    <a:pt x="3860" y="7155"/>
                  </a:cubicBezTo>
                  <a:cubicBezTo>
                    <a:pt x="3781" y="6622"/>
                    <a:pt x="3716" y="6059"/>
                    <a:pt x="3667" y="5512"/>
                  </a:cubicBezTo>
                  <a:cubicBezTo>
                    <a:pt x="3571" y="4964"/>
                    <a:pt x="3474" y="4400"/>
                    <a:pt x="3377" y="3852"/>
                  </a:cubicBezTo>
                  <a:cubicBezTo>
                    <a:pt x="3377" y="3837"/>
                    <a:pt x="3394" y="3820"/>
                    <a:pt x="3394" y="3820"/>
                  </a:cubicBezTo>
                  <a:cubicBezTo>
                    <a:pt x="3491" y="3676"/>
                    <a:pt x="3555" y="3530"/>
                    <a:pt x="3635" y="3401"/>
                  </a:cubicBezTo>
                  <a:cubicBezTo>
                    <a:pt x="4086" y="2548"/>
                    <a:pt x="4569" y="1694"/>
                    <a:pt x="4876" y="777"/>
                  </a:cubicBezTo>
                  <a:lnTo>
                    <a:pt x="4891" y="744"/>
                  </a:lnTo>
                  <a:lnTo>
                    <a:pt x="4891" y="728"/>
                  </a:lnTo>
                  <a:cubicBezTo>
                    <a:pt x="4923" y="631"/>
                    <a:pt x="4972" y="454"/>
                    <a:pt x="4988" y="422"/>
                  </a:cubicBezTo>
                  <a:cubicBezTo>
                    <a:pt x="5020" y="358"/>
                    <a:pt x="5117" y="261"/>
                    <a:pt x="5052" y="197"/>
                  </a:cubicBezTo>
                  <a:cubicBezTo>
                    <a:pt x="5030" y="178"/>
                    <a:pt x="5008" y="169"/>
                    <a:pt x="4988" y="169"/>
                  </a:cubicBezTo>
                  <a:cubicBezTo>
                    <a:pt x="4819" y="169"/>
                    <a:pt x="4715" y="745"/>
                    <a:pt x="4699" y="745"/>
                  </a:cubicBezTo>
                  <a:cubicBezTo>
                    <a:pt x="4698" y="745"/>
                    <a:pt x="4698" y="745"/>
                    <a:pt x="4698" y="744"/>
                  </a:cubicBezTo>
                  <a:cubicBezTo>
                    <a:pt x="4521" y="1163"/>
                    <a:pt x="4393" y="1614"/>
                    <a:pt x="4167" y="2001"/>
                  </a:cubicBezTo>
                  <a:cubicBezTo>
                    <a:pt x="3877" y="2531"/>
                    <a:pt x="3603" y="3079"/>
                    <a:pt x="3330" y="3579"/>
                  </a:cubicBezTo>
                  <a:cubicBezTo>
                    <a:pt x="3233" y="3111"/>
                    <a:pt x="3152" y="2628"/>
                    <a:pt x="3055" y="2145"/>
                  </a:cubicBezTo>
                  <a:cubicBezTo>
                    <a:pt x="2959" y="1614"/>
                    <a:pt x="2943" y="1066"/>
                    <a:pt x="2782" y="551"/>
                  </a:cubicBezTo>
                  <a:cubicBezTo>
                    <a:pt x="2718" y="373"/>
                    <a:pt x="2718" y="132"/>
                    <a:pt x="2604" y="3"/>
                  </a:cubicBezTo>
                  <a:cubicBezTo>
                    <a:pt x="2597" y="2"/>
                    <a:pt x="2590" y="1"/>
                    <a:pt x="2583"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2" name="Google Shape;532;p40"/>
            <p:cNvSpPr/>
            <p:nvPr/>
          </p:nvSpPr>
          <p:spPr>
            <a:xfrm>
              <a:off x="1400811" y="3716852"/>
              <a:ext cx="476604" cy="1039657"/>
            </a:xfrm>
            <a:custGeom>
              <a:rect b="b" l="l" r="r" t="t"/>
              <a:pathLst>
                <a:path extrusionOk="0" h="19711" w="9036">
                  <a:moveTo>
                    <a:pt x="5612" y="1"/>
                  </a:moveTo>
                  <a:cubicBezTo>
                    <a:pt x="5437" y="1"/>
                    <a:pt x="5262" y="16"/>
                    <a:pt x="5090" y="46"/>
                  </a:cubicBezTo>
                  <a:cubicBezTo>
                    <a:pt x="4429" y="239"/>
                    <a:pt x="3769" y="562"/>
                    <a:pt x="3270" y="1060"/>
                  </a:cubicBezTo>
                  <a:cubicBezTo>
                    <a:pt x="2819" y="1560"/>
                    <a:pt x="2578" y="2076"/>
                    <a:pt x="2255" y="2591"/>
                  </a:cubicBezTo>
                  <a:cubicBezTo>
                    <a:pt x="1418" y="4234"/>
                    <a:pt x="1015" y="6021"/>
                    <a:pt x="742" y="7825"/>
                  </a:cubicBezTo>
                  <a:cubicBezTo>
                    <a:pt x="645" y="8533"/>
                    <a:pt x="499" y="9242"/>
                    <a:pt x="387" y="9951"/>
                  </a:cubicBezTo>
                  <a:cubicBezTo>
                    <a:pt x="258" y="11433"/>
                    <a:pt x="65" y="12914"/>
                    <a:pt x="48" y="14413"/>
                  </a:cubicBezTo>
                  <a:cubicBezTo>
                    <a:pt x="1" y="15524"/>
                    <a:pt x="81" y="16651"/>
                    <a:pt x="145" y="17763"/>
                  </a:cubicBezTo>
                  <a:cubicBezTo>
                    <a:pt x="177" y="17924"/>
                    <a:pt x="129" y="18117"/>
                    <a:pt x="209" y="18246"/>
                  </a:cubicBezTo>
                  <a:cubicBezTo>
                    <a:pt x="242" y="18390"/>
                    <a:pt x="306" y="18455"/>
                    <a:pt x="370" y="18616"/>
                  </a:cubicBezTo>
                  <a:cubicBezTo>
                    <a:pt x="419" y="18713"/>
                    <a:pt x="516" y="18762"/>
                    <a:pt x="613" y="18777"/>
                  </a:cubicBezTo>
                  <a:cubicBezTo>
                    <a:pt x="774" y="18809"/>
                    <a:pt x="950" y="18841"/>
                    <a:pt x="1111" y="18858"/>
                  </a:cubicBezTo>
                  <a:cubicBezTo>
                    <a:pt x="1659" y="18890"/>
                    <a:pt x="2013" y="18987"/>
                    <a:pt x="2481" y="19213"/>
                  </a:cubicBezTo>
                  <a:cubicBezTo>
                    <a:pt x="2835" y="19357"/>
                    <a:pt x="3141" y="19438"/>
                    <a:pt x="3576" y="19550"/>
                  </a:cubicBezTo>
                  <a:cubicBezTo>
                    <a:pt x="3827" y="19581"/>
                    <a:pt x="4097" y="19711"/>
                    <a:pt x="4362" y="19711"/>
                  </a:cubicBezTo>
                  <a:cubicBezTo>
                    <a:pt x="4522" y="19711"/>
                    <a:pt x="4681" y="19663"/>
                    <a:pt x="4833" y="19518"/>
                  </a:cubicBezTo>
                  <a:cubicBezTo>
                    <a:pt x="5138" y="19116"/>
                    <a:pt x="5283" y="18616"/>
                    <a:pt x="5509" y="18165"/>
                  </a:cubicBezTo>
                  <a:cubicBezTo>
                    <a:pt x="6104" y="16958"/>
                    <a:pt x="6459" y="15669"/>
                    <a:pt x="6894" y="14396"/>
                  </a:cubicBezTo>
                  <a:cubicBezTo>
                    <a:pt x="7586" y="12448"/>
                    <a:pt x="7940" y="10386"/>
                    <a:pt x="8279" y="8357"/>
                  </a:cubicBezTo>
                  <a:cubicBezTo>
                    <a:pt x="8585" y="6407"/>
                    <a:pt x="9036" y="4378"/>
                    <a:pt x="8456" y="2445"/>
                  </a:cubicBezTo>
                  <a:cubicBezTo>
                    <a:pt x="8230" y="1801"/>
                    <a:pt x="8005" y="1077"/>
                    <a:pt x="7474" y="609"/>
                  </a:cubicBezTo>
                  <a:cubicBezTo>
                    <a:pt x="6951" y="215"/>
                    <a:pt x="6277" y="1"/>
                    <a:pt x="5612"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3" name="Google Shape;533;p40"/>
            <p:cNvSpPr/>
            <p:nvPr/>
          </p:nvSpPr>
          <p:spPr>
            <a:xfrm>
              <a:off x="1441320" y="3723709"/>
              <a:ext cx="422487" cy="1004318"/>
            </a:xfrm>
            <a:custGeom>
              <a:rect b="b" l="l" r="r" t="t"/>
              <a:pathLst>
                <a:path extrusionOk="0" h="19041" w="8010">
                  <a:moveTo>
                    <a:pt x="5642" y="0"/>
                  </a:moveTo>
                  <a:cubicBezTo>
                    <a:pt x="5608" y="0"/>
                    <a:pt x="5578" y="21"/>
                    <a:pt x="5578" y="60"/>
                  </a:cubicBezTo>
                  <a:cubicBezTo>
                    <a:pt x="5368" y="1430"/>
                    <a:pt x="5095" y="2590"/>
                    <a:pt x="4677" y="3846"/>
                  </a:cubicBezTo>
                  <a:cubicBezTo>
                    <a:pt x="4515" y="4555"/>
                    <a:pt x="4387" y="5247"/>
                    <a:pt x="4258" y="5955"/>
                  </a:cubicBezTo>
                  <a:cubicBezTo>
                    <a:pt x="4209" y="5843"/>
                    <a:pt x="4161" y="5730"/>
                    <a:pt x="4144" y="5633"/>
                  </a:cubicBezTo>
                  <a:cubicBezTo>
                    <a:pt x="3887" y="4538"/>
                    <a:pt x="3388" y="3266"/>
                    <a:pt x="3098" y="2268"/>
                  </a:cubicBezTo>
                  <a:cubicBezTo>
                    <a:pt x="2953" y="1752"/>
                    <a:pt x="2840" y="1237"/>
                    <a:pt x="2727" y="705"/>
                  </a:cubicBezTo>
                  <a:cubicBezTo>
                    <a:pt x="2720" y="662"/>
                    <a:pt x="2685" y="641"/>
                    <a:pt x="2649" y="641"/>
                  </a:cubicBezTo>
                  <a:cubicBezTo>
                    <a:pt x="2604" y="641"/>
                    <a:pt x="2557" y="674"/>
                    <a:pt x="2566" y="737"/>
                  </a:cubicBezTo>
                  <a:cubicBezTo>
                    <a:pt x="2727" y="1656"/>
                    <a:pt x="2953" y="2396"/>
                    <a:pt x="3227" y="3217"/>
                  </a:cubicBezTo>
                  <a:cubicBezTo>
                    <a:pt x="3485" y="4007"/>
                    <a:pt x="3742" y="4602"/>
                    <a:pt x="3919" y="5343"/>
                  </a:cubicBezTo>
                  <a:cubicBezTo>
                    <a:pt x="3983" y="5618"/>
                    <a:pt x="4097" y="5923"/>
                    <a:pt x="4177" y="6149"/>
                  </a:cubicBezTo>
                  <a:cubicBezTo>
                    <a:pt x="4193" y="6181"/>
                    <a:pt x="4177" y="6213"/>
                    <a:pt x="4193" y="6245"/>
                  </a:cubicBezTo>
                  <a:lnTo>
                    <a:pt x="4193" y="6262"/>
                  </a:lnTo>
                  <a:cubicBezTo>
                    <a:pt x="4112" y="6728"/>
                    <a:pt x="4000" y="7196"/>
                    <a:pt x="3871" y="7663"/>
                  </a:cubicBezTo>
                  <a:cubicBezTo>
                    <a:pt x="3775" y="8178"/>
                    <a:pt x="3597" y="8693"/>
                    <a:pt x="3436" y="9226"/>
                  </a:cubicBezTo>
                  <a:cubicBezTo>
                    <a:pt x="3403" y="9193"/>
                    <a:pt x="3371" y="9161"/>
                    <a:pt x="3356" y="9112"/>
                  </a:cubicBezTo>
                  <a:cubicBezTo>
                    <a:pt x="3324" y="9080"/>
                    <a:pt x="3275" y="9032"/>
                    <a:pt x="3259" y="9000"/>
                  </a:cubicBezTo>
                  <a:cubicBezTo>
                    <a:pt x="3001" y="8678"/>
                    <a:pt x="2888" y="8485"/>
                    <a:pt x="2712" y="8114"/>
                  </a:cubicBezTo>
                  <a:cubicBezTo>
                    <a:pt x="2212" y="7212"/>
                    <a:pt x="1842" y="6262"/>
                    <a:pt x="1439" y="5328"/>
                  </a:cubicBezTo>
                  <a:cubicBezTo>
                    <a:pt x="1262" y="4860"/>
                    <a:pt x="1084" y="4409"/>
                    <a:pt x="923" y="3943"/>
                  </a:cubicBezTo>
                  <a:cubicBezTo>
                    <a:pt x="912" y="3909"/>
                    <a:pt x="885" y="3895"/>
                    <a:pt x="857" y="3895"/>
                  </a:cubicBezTo>
                  <a:cubicBezTo>
                    <a:pt x="804" y="3895"/>
                    <a:pt x="747" y="3944"/>
                    <a:pt x="779" y="4007"/>
                  </a:cubicBezTo>
                  <a:cubicBezTo>
                    <a:pt x="1213" y="5247"/>
                    <a:pt x="1713" y="6471"/>
                    <a:pt x="2293" y="7647"/>
                  </a:cubicBezTo>
                  <a:cubicBezTo>
                    <a:pt x="2486" y="8049"/>
                    <a:pt x="2695" y="8468"/>
                    <a:pt x="2905" y="8790"/>
                  </a:cubicBezTo>
                  <a:cubicBezTo>
                    <a:pt x="3034" y="8951"/>
                    <a:pt x="3163" y="9112"/>
                    <a:pt x="3275" y="9273"/>
                  </a:cubicBezTo>
                  <a:cubicBezTo>
                    <a:pt x="3307" y="9322"/>
                    <a:pt x="3356" y="9354"/>
                    <a:pt x="3388" y="9402"/>
                  </a:cubicBezTo>
                  <a:lnTo>
                    <a:pt x="3242" y="9885"/>
                  </a:lnTo>
                  <a:cubicBezTo>
                    <a:pt x="3130" y="10465"/>
                    <a:pt x="3001" y="11013"/>
                    <a:pt x="2856" y="11560"/>
                  </a:cubicBezTo>
                  <a:cubicBezTo>
                    <a:pt x="2759" y="11416"/>
                    <a:pt x="2615" y="11319"/>
                    <a:pt x="2534" y="11174"/>
                  </a:cubicBezTo>
                  <a:cubicBezTo>
                    <a:pt x="2405" y="10965"/>
                    <a:pt x="2132" y="10643"/>
                    <a:pt x="2003" y="10353"/>
                  </a:cubicBezTo>
                  <a:cubicBezTo>
                    <a:pt x="1649" y="9724"/>
                    <a:pt x="1245" y="9064"/>
                    <a:pt x="908" y="8356"/>
                  </a:cubicBezTo>
                  <a:cubicBezTo>
                    <a:pt x="665" y="7808"/>
                    <a:pt x="424" y="7261"/>
                    <a:pt x="182" y="6696"/>
                  </a:cubicBezTo>
                  <a:cubicBezTo>
                    <a:pt x="171" y="6663"/>
                    <a:pt x="144" y="6648"/>
                    <a:pt x="115" y="6648"/>
                  </a:cubicBezTo>
                  <a:cubicBezTo>
                    <a:pt x="61" y="6648"/>
                    <a:pt x="0" y="6698"/>
                    <a:pt x="21" y="6761"/>
                  </a:cubicBezTo>
                  <a:cubicBezTo>
                    <a:pt x="553" y="8017"/>
                    <a:pt x="1181" y="9322"/>
                    <a:pt x="1857" y="10433"/>
                  </a:cubicBezTo>
                  <a:cubicBezTo>
                    <a:pt x="2003" y="10755"/>
                    <a:pt x="2244" y="11045"/>
                    <a:pt x="2454" y="11352"/>
                  </a:cubicBezTo>
                  <a:cubicBezTo>
                    <a:pt x="2566" y="11480"/>
                    <a:pt x="2679" y="11609"/>
                    <a:pt x="2808" y="11786"/>
                  </a:cubicBezTo>
                  <a:cubicBezTo>
                    <a:pt x="2679" y="12286"/>
                    <a:pt x="2566" y="12801"/>
                    <a:pt x="2437" y="13332"/>
                  </a:cubicBezTo>
                  <a:cubicBezTo>
                    <a:pt x="2132" y="14541"/>
                    <a:pt x="1906" y="15765"/>
                    <a:pt x="1745" y="16989"/>
                  </a:cubicBezTo>
                  <a:cubicBezTo>
                    <a:pt x="1745" y="17616"/>
                    <a:pt x="1649" y="18213"/>
                    <a:pt x="1584" y="18825"/>
                  </a:cubicBezTo>
                  <a:lnTo>
                    <a:pt x="1584" y="18857"/>
                  </a:lnTo>
                  <a:cubicBezTo>
                    <a:pt x="1584" y="18873"/>
                    <a:pt x="1567" y="18889"/>
                    <a:pt x="1567" y="18905"/>
                  </a:cubicBezTo>
                  <a:cubicBezTo>
                    <a:pt x="1552" y="18921"/>
                    <a:pt x="1552" y="18954"/>
                    <a:pt x="1567" y="18969"/>
                  </a:cubicBezTo>
                  <a:cubicBezTo>
                    <a:pt x="1579" y="19012"/>
                    <a:pt x="1618" y="19041"/>
                    <a:pt x="1662" y="19041"/>
                  </a:cubicBezTo>
                  <a:cubicBezTo>
                    <a:pt x="1684" y="19041"/>
                    <a:pt x="1707" y="19034"/>
                    <a:pt x="1728" y="19018"/>
                  </a:cubicBezTo>
                  <a:cubicBezTo>
                    <a:pt x="1777" y="18969"/>
                    <a:pt x="1777" y="18921"/>
                    <a:pt x="1793" y="18808"/>
                  </a:cubicBezTo>
                  <a:cubicBezTo>
                    <a:pt x="1857" y="18228"/>
                    <a:pt x="1954" y="17648"/>
                    <a:pt x="1954" y="17053"/>
                  </a:cubicBezTo>
                  <a:cubicBezTo>
                    <a:pt x="2003" y="16506"/>
                    <a:pt x="2132" y="15973"/>
                    <a:pt x="2179" y="15410"/>
                  </a:cubicBezTo>
                  <a:cubicBezTo>
                    <a:pt x="2389" y="14218"/>
                    <a:pt x="2679" y="13027"/>
                    <a:pt x="2969" y="11835"/>
                  </a:cubicBezTo>
                  <a:cubicBezTo>
                    <a:pt x="3017" y="11803"/>
                    <a:pt x="3081" y="11706"/>
                    <a:pt x="3130" y="11674"/>
                  </a:cubicBezTo>
                  <a:cubicBezTo>
                    <a:pt x="3661" y="11126"/>
                    <a:pt x="4305" y="10723"/>
                    <a:pt x="4870" y="10224"/>
                  </a:cubicBezTo>
                  <a:cubicBezTo>
                    <a:pt x="5175" y="9982"/>
                    <a:pt x="5530" y="9821"/>
                    <a:pt x="5804" y="9563"/>
                  </a:cubicBezTo>
                  <a:cubicBezTo>
                    <a:pt x="6094" y="9322"/>
                    <a:pt x="6399" y="9097"/>
                    <a:pt x="6706" y="8871"/>
                  </a:cubicBezTo>
                  <a:cubicBezTo>
                    <a:pt x="6915" y="8661"/>
                    <a:pt x="7044" y="8549"/>
                    <a:pt x="7286" y="8307"/>
                  </a:cubicBezTo>
                  <a:cubicBezTo>
                    <a:pt x="7333" y="8259"/>
                    <a:pt x="7479" y="8098"/>
                    <a:pt x="7576" y="8017"/>
                  </a:cubicBezTo>
                  <a:cubicBezTo>
                    <a:pt x="7623" y="8001"/>
                    <a:pt x="7656" y="7952"/>
                    <a:pt x="7640" y="7905"/>
                  </a:cubicBezTo>
                  <a:cubicBezTo>
                    <a:pt x="7630" y="7854"/>
                    <a:pt x="7588" y="7829"/>
                    <a:pt x="7542" y="7829"/>
                  </a:cubicBezTo>
                  <a:cubicBezTo>
                    <a:pt x="7515" y="7829"/>
                    <a:pt x="7486" y="7838"/>
                    <a:pt x="7462" y="7856"/>
                  </a:cubicBezTo>
                  <a:cubicBezTo>
                    <a:pt x="7398" y="7920"/>
                    <a:pt x="7430" y="7905"/>
                    <a:pt x="7366" y="7952"/>
                  </a:cubicBezTo>
                  <a:cubicBezTo>
                    <a:pt x="7221" y="8098"/>
                    <a:pt x="7140" y="8195"/>
                    <a:pt x="7044" y="8291"/>
                  </a:cubicBezTo>
                  <a:cubicBezTo>
                    <a:pt x="6850" y="8452"/>
                    <a:pt x="6770" y="8549"/>
                    <a:pt x="6609" y="8710"/>
                  </a:cubicBezTo>
                  <a:cubicBezTo>
                    <a:pt x="6464" y="8822"/>
                    <a:pt x="6303" y="8919"/>
                    <a:pt x="6174" y="9032"/>
                  </a:cubicBezTo>
                  <a:cubicBezTo>
                    <a:pt x="5772" y="9354"/>
                    <a:pt x="5385" y="9677"/>
                    <a:pt x="4950" y="9934"/>
                  </a:cubicBezTo>
                  <a:cubicBezTo>
                    <a:pt x="4305" y="10465"/>
                    <a:pt x="3614" y="10933"/>
                    <a:pt x="3049" y="11513"/>
                  </a:cubicBezTo>
                  <a:cubicBezTo>
                    <a:pt x="3178" y="10916"/>
                    <a:pt x="3324" y="10321"/>
                    <a:pt x="3452" y="9724"/>
                  </a:cubicBezTo>
                  <a:cubicBezTo>
                    <a:pt x="3468" y="9660"/>
                    <a:pt x="3500" y="9580"/>
                    <a:pt x="3517" y="9515"/>
                  </a:cubicBezTo>
                  <a:cubicBezTo>
                    <a:pt x="3597" y="9515"/>
                    <a:pt x="3646" y="9370"/>
                    <a:pt x="3678" y="9305"/>
                  </a:cubicBezTo>
                  <a:cubicBezTo>
                    <a:pt x="3790" y="9144"/>
                    <a:pt x="3919" y="9016"/>
                    <a:pt x="4048" y="8871"/>
                  </a:cubicBezTo>
                  <a:cubicBezTo>
                    <a:pt x="4483" y="8452"/>
                    <a:pt x="4982" y="8098"/>
                    <a:pt x="5450" y="7727"/>
                  </a:cubicBezTo>
                  <a:cubicBezTo>
                    <a:pt x="5852" y="7357"/>
                    <a:pt x="6142" y="7051"/>
                    <a:pt x="6560" y="6713"/>
                  </a:cubicBezTo>
                  <a:cubicBezTo>
                    <a:pt x="6818" y="6503"/>
                    <a:pt x="7125" y="6262"/>
                    <a:pt x="7333" y="6036"/>
                  </a:cubicBezTo>
                  <a:cubicBezTo>
                    <a:pt x="7479" y="5908"/>
                    <a:pt x="7591" y="5843"/>
                    <a:pt x="7752" y="5665"/>
                  </a:cubicBezTo>
                  <a:lnTo>
                    <a:pt x="7801" y="5569"/>
                  </a:lnTo>
                  <a:cubicBezTo>
                    <a:pt x="7817" y="5569"/>
                    <a:pt x="7849" y="5537"/>
                    <a:pt x="7866" y="5521"/>
                  </a:cubicBezTo>
                  <a:cubicBezTo>
                    <a:pt x="7930" y="5489"/>
                    <a:pt x="8010" y="5440"/>
                    <a:pt x="7994" y="5375"/>
                  </a:cubicBezTo>
                  <a:cubicBezTo>
                    <a:pt x="7974" y="5328"/>
                    <a:pt x="7947" y="5312"/>
                    <a:pt x="7920" y="5312"/>
                  </a:cubicBezTo>
                  <a:cubicBezTo>
                    <a:pt x="7883" y="5312"/>
                    <a:pt x="7845" y="5341"/>
                    <a:pt x="7817" y="5360"/>
                  </a:cubicBezTo>
                  <a:cubicBezTo>
                    <a:pt x="7784" y="5360"/>
                    <a:pt x="7737" y="5408"/>
                    <a:pt x="7720" y="5424"/>
                  </a:cubicBezTo>
                  <a:cubicBezTo>
                    <a:pt x="7640" y="5489"/>
                    <a:pt x="7656" y="5537"/>
                    <a:pt x="7591" y="5586"/>
                  </a:cubicBezTo>
                  <a:cubicBezTo>
                    <a:pt x="7494" y="5682"/>
                    <a:pt x="7382" y="5779"/>
                    <a:pt x="7269" y="5859"/>
                  </a:cubicBezTo>
                  <a:cubicBezTo>
                    <a:pt x="7028" y="6116"/>
                    <a:pt x="6754" y="6342"/>
                    <a:pt x="6480" y="6552"/>
                  </a:cubicBezTo>
                  <a:cubicBezTo>
                    <a:pt x="6029" y="6922"/>
                    <a:pt x="5643" y="7357"/>
                    <a:pt x="5175" y="7727"/>
                  </a:cubicBezTo>
                  <a:cubicBezTo>
                    <a:pt x="4660" y="8114"/>
                    <a:pt x="4048" y="8549"/>
                    <a:pt x="3661" y="9064"/>
                  </a:cubicBezTo>
                  <a:cubicBezTo>
                    <a:pt x="3903" y="8259"/>
                    <a:pt x="4129" y="7373"/>
                    <a:pt x="4305" y="6552"/>
                  </a:cubicBezTo>
                  <a:lnTo>
                    <a:pt x="4354" y="6310"/>
                  </a:lnTo>
                  <a:cubicBezTo>
                    <a:pt x="4434" y="6230"/>
                    <a:pt x="4451" y="6133"/>
                    <a:pt x="4515" y="6036"/>
                  </a:cubicBezTo>
                  <a:cubicBezTo>
                    <a:pt x="4709" y="5747"/>
                    <a:pt x="4917" y="5457"/>
                    <a:pt x="5160" y="5214"/>
                  </a:cubicBezTo>
                  <a:cubicBezTo>
                    <a:pt x="5578" y="4780"/>
                    <a:pt x="5933" y="4248"/>
                    <a:pt x="6270" y="3846"/>
                  </a:cubicBezTo>
                  <a:cubicBezTo>
                    <a:pt x="6513" y="3588"/>
                    <a:pt x="6689" y="3282"/>
                    <a:pt x="6915" y="3009"/>
                  </a:cubicBezTo>
                  <a:cubicBezTo>
                    <a:pt x="7108" y="2815"/>
                    <a:pt x="7269" y="2558"/>
                    <a:pt x="7430" y="2412"/>
                  </a:cubicBezTo>
                  <a:cubicBezTo>
                    <a:pt x="7491" y="2336"/>
                    <a:pt x="7524" y="2303"/>
                    <a:pt x="7582" y="2244"/>
                  </a:cubicBezTo>
                  <a:lnTo>
                    <a:pt x="7582" y="2244"/>
                  </a:lnTo>
                  <a:cubicBezTo>
                    <a:pt x="7596" y="2238"/>
                    <a:pt x="7640" y="2208"/>
                    <a:pt x="7640" y="2186"/>
                  </a:cubicBezTo>
                  <a:cubicBezTo>
                    <a:pt x="7688" y="2122"/>
                    <a:pt x="7769" y="2025"/>
                    <a:pt x="7672" y="1978"/>
                  </a:cubicBezTo>
                  <a:cubicBezTo>
                    <a:pt x="7654" y="1970"/>
                    <a:pt x="7639" y="1967"/>
                    <a:pt x="7625" y="1967"/>
                  </a:cubicBezTo>
                  <a:cubicBezTo>
                    <a:pt x="7554" y="1967"/>
                    <a:pt x="7538" y="2060"/>
                    <a:pt x="7511" y="2074"/>
                  </a:cubicBezTo>
                  <a:cubicBezTo>
                    <a:pt x="7462" y="2122"/>
                    <a:pt x="7382" y="2186"/>
                    <a:pt x="7318" y="2283"/>
                  </a:cubicBezTo>
                  <a:cubicBezTo>
                    <a:pt x="7189" y="2364"/>
                    <a:pt x="7060" y="2590"/>
                    <a:pt x="6931" y="2734"/>
                  </a:cubicBezTo>
                  <a:cubicBezTo>
                    <a:pt x="6674" y="3009"/>
                    <a:pt x="6480" y="3331"/>
                    <a:pt x="6238" y="3604"/>
                  </a:cubicBezTo>
                  <a:cubicBezTo>
                    <a:pt x="5916" y="3958"/>
                    <a:pt x="5691" y="4329"/>
                    <a:pt x="5368" y="4731"/>
                  </a:cubicBezTo>
                  <a:cubicBezTo>
                    <a:pt x="5014" y="5118"/>
                    <a:pt x="4677" y="5489"/>
                    <a:pt x="4419" y="5908"/>
                  </a:cubicBezTo>
                  <a:cubicBezTo>
                    <a:pt x="4531" y="5279"/>
                    <a:pt x="4660" y="4651"/>
                    <a:pt x="4789" y="4023"/>
                  </a:cubicBezTo>
                  <a:cubicBezTo>
                    <a:pt x="5143" y="2880"/>
                    <a:pt x="5433" y="1881"/>
                    <a:pt x="5626" y="689"/>
                  </a:cubicBezTo>
                  <a:cubicBezTo>
                    <a:pt x="5643" y="464"/>
                    <a:pt x="5740" y="238"/>
                    <a:pt x="5707" y="28"/>
                  </a:cubicBezTo>
                  <a:cubicBezTo>
                    <a:pt x="5688" y="9"/>
                    <a:pt x="5664" y="0"/>
                    <a:pt x="5642"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534" name="Google Shape;534;p40"/>
          <p:cNvSpPr/>
          <p:nvPr/>
        </p:nvSpPr>
        <p:spPr>
          <a:xfrm>
            <a:off x="8056110" y="752026"/>
            <a:ext cx="1424240" cy="721767"/>
          </a:xfrm>
          <a:custGeom>
            <a:rect b="b" l="l" r="r" t="t"/>
            <a:pathLst>
              <a:path extrusionOk="0" h="33854" w="66803">
                <a:moveTo>
                  <a:pt x="14000" y="12739"/>
                </a:moveTo>
                <a:lnTo>
                  <a:pt x="14000" y="12739"/>
                </a:lnTo>
                <a:cubicBezTo>
                  <a:pt x="13947" y="12871"/>
                  <a:pt x="13894" y="12976"/>
                  <a:pt x="13868" y="13108"/>
                </a:cubicBezTo>
                <a:cubicBezTo>
                  <a:pt x="13736" y="13373"/>
                  <a:pt x="13630" y="13637"/>
                  <a:pt x="13525" y="13927"/>
                </a:cubicBezTo>
                <a:lnTo>
                  <a:pt x="13472" y="14007"/>
                </a:lnTo>
                <a:cubicBezTo>
                  <a:pt x="13657" y="13584"/>
                  <a:pt x="13815" y="13161"/>
                  <a:pt x="14000" y="12739"/>
                </a:cubicBezTo>
                <a:close/>
                <a:moveTo>
                  <a:pt x="2378" y="24678"/>
                </a:moveTo>
                <a:lnTo>
                  <a:pt x="2336" y="24741"/>
                </a:lnTo>
                <a:lnTo>
                  <a:pt x="2336" y="24741"/>
                </a:lnTo>
                <a:cubicBezTo>
                  <a:pt x="2352" y="24721"/>
                  <a:pt x="2367" y="24699"/>
                  <a:pt x="2378" y="24678"/>
                </a:cubicBezTo>
                <a:close/>
                <a:moveTo>
                  <a:pt x="24507" y="0"/>
                </a:moveTo>
                <a:cubicBezTo>
                  <a:pt x="23981" y="0"/>
                  <a:pt x="23455" y="89"/>
                  <a:pt x="22955" y="271"/>
                </a:cubicBezTo>
                <a:cubicBezTo>
                  <a:pt x="22585" y="377"/>
                  <a:pt x="22241" y="535"/>
                  <a:pt x="21898" y="720"/>
                </a:cubicBezTo>
                <a:cubicBezTo>
                  <a:pt x="21766" y="799"/>
                  <a:pt x="21634" y="879"/>
                  <a:pt x="21502" y="984"/>
                </a:cubicBezTo>
                <a:lnTo>
                  <a:pt x="21475" y="1011"/>
                </a:lnTo>
                <a:lnTo>
                  <a:pt x="21502" y="1011"/>
                </a:lnTo>
                <a:cubicBezTo>
                  <a:pt x="21449" y="1064"/>
                  <a:pt x="21370" y="1116"/>
                  <a:pt x="21317" y="1169"/>
                </a:cubicBezTo>
                <a:cubicBezTo>
                  <a:pt x="21343" y="1143"/>
                  <a:pt x="21370" y="1116"/>
                  <a:pt x="21396" y="1090"/>
                </a:cubicBezTo>
                <a:lnTo>
                  <a:pt x="21396" y="1090"/>
                </a:lnTo>
                <a:cubicBezTo>
                  <a:pt x="20973" y="1380"/>
                  <a:pt x="20604" y="1697"/>
                  <a:pt x="20260" y="2094"/>
                </a:cubicBezTo>
                <a:cubicBezTo>
                  <a:pt x="19864" y="2463"/>
                  <a:pt x="19468" y="2860"/>
                  <a:pt x="19124" y="3282"/>
                </a:cubicBezTo>
                <a:cubicBezTo>
                  <a:pt x="18702" y="3705"/>
                  <a:pt x="18358" y="4154"/>
                  <a:pt x="18068" y="4656"/>
                </a:cubicBezTo>
                <a:cubicBezTo>
                  <a:pt x="17830" y="4920"/>
                  <a:pt x="17645" y="5184"/>
                  <a:pt x="17460" y="5475"/>
                </a:cubicBezTo>
                <a:cubicBezTo>
                  <a:pt x="17196" y="5924"/>
                  <a:pt x="16932" y="6373"/>
                  <a:pt x="16694" y="6848"/>
                </a:cubicBezTo>
                <a:cubicBezTo>
                  <a:pt x="14898" y="9780"/>
                  <a:pt x="13445" y="12950"/>
                  <a:pt x="12362" y="16225"/>
                </a:cubicBezTo>
                <a:cubicBezTo>
                  <a:pt x="12310" y="15908"/>
                  <a:pt x="12257" y="15565"/>
                  <a:pt x="12151" y="15274"/>
                </a:cubicBezTo>
                <a:cubicBezTo>
                  <a:pt x="12072" y="14799"/>
                  <a:pt x="11861" y="14403"/>
                  <a:pt x="11544" y="14086"/>
                </a:cubicBezTo>
                <a:cubicBezTo>
                  <a:pt x="11227" y="13848"/>
                  <a:pt x="10883" y="13663"/>
                  <a:pt x="10513" y="13584"/>
                </a:cubicBezTo>
                <a:cubicBezTo>
                  <a:pt x="10461" y="13557"/>
                  <a:pt x="10381" y="13531"/>
                  <a:pt x="10302" y="13531"/>
                </a:cubicBezTo>
                <a:cubicBezTo>
                  <a:pt x="10038" y="13531"/>
                  <a:pt x="9747" y="13584"/>
                  <a:pt x="9536" y="13742"/>
                </a:cubicBezTo>
                <a:cubicBezTo>
                  <a:pt x="9034" y="13980"/>
                  <a:pt x="8638" y="14376"/>
                  <a:pt x="8400" y="14878"/>
                </a:cubicBezTo>
                <a:cubicBezTo>
                  <a:pt x="8163" y="15301"/>
                  <a:pt x="7951" y="15750"/>
                  <a:pt x="7793" y="16225"/>
                </a:cubicBezTo>
                <a:cubicBezTo>
                  <a:pt x="7291" y="17308"/>
                  <a:pt x="6947" y="18497"/>
                  <a:pt x="6842" y="19686"/>
                </a:cubicBezTo>
                <a:cubicBezTo>
                  <a:pt x="6763" y="20267"/>
                  <a:pt x="6763" y="20874"/>
                  <a:pt x="6842" y="21482"/>
                </a:cubicBezTo>
                <a:cubicBezTo>
                  <a:pt x="6419" y="21640"/>
                  <a:pt x="5759" y="21931"/>
                  <a:pt x="5363" y="22116"/>
                </a:cubicBezTo>
                <a:cubicBezTo>
                  <a:pt x="4755" y="22459"/>
                  <a:pt x="4174" y="22908"/>
                  <a:pt x="3699" y="23436"/>
                </a:cubicBezTo>
                <a:cubicBezTo>
                  <a:pt x="3619" y="23516"/>
                  <a:pt x="3566" y="23621"/>
                  <a:pt x="3514" y="23701"/>
                </a:cubicBezTo>
                <a:cubicBezTo>
                  <a:pt x="3008" y="24029"/>
                  <a:pt x="2552" y="24430"/>
                  <a:pt x="2212" y="24926"/>
                </a:cubicBezTo>
                <a:lnTo>
                  <a:pt x="2212" y="24926"/>
                </a:lnTo>
                <a:lnTo>
                  <a:pt x="2336" y="24741"/>
                </a:lnTo>
                <a:lnTo>
                  <a:pt x="2336" y="24741"/>
                </a:lnTo>
                <a:cubicBezTo>
                  <a:pt x="2313" y="24769"/>
                  <a:pt x="2288" y="24794"/>
                  <a:pt x="2272" y="24810"/>
                </a:cubicBezTo>
                <a:cubicBezTo>
                  <a:pt x="1982" y="25206"/>
                  <a:pt x="1691" y="25629"/>
                  <a:pt x="1480" y="26051"/>
                </a:cubicBezTo>
                <a:cubicBezTo>
                  <a:pt x="1004" y="26712"/>
                  <a:pt x="634" y="27451"/>
                  <a:pt x="344" y="28217"/>
                </a:cubicBezTo>
                <a:cubicBezTo>
                  <a:pt x="159" y="28798"/>
                  <a:pt x="80" y="29406"/>
                  <a:pt x="106" y="30040"/>
                </a:cubicBezTo>
                <a:cubicBezTo>
                  <a:pt x="212" y="30463"/>
                  <a:pt x="1" y="30331"/>
                  <a:pt x="450" y="31466"/>
                </a:cubicBezTo>
                <a:cubicBezTo>
                  <a:pt x="819" y="32180"/>
                  <a:pt x="1480" y="32734"/>
                  <a:pt x="2246" y="33025"/>
                </a:cubicBezTo>
                <a:cubicBezTo>
                  <a:pt x="3012" y="33395"/>
                  <a:pt x="3857" y="33606"/>
                  <a:pt x="4702" y="33712"/>
                </a:cubicBezTo>
                <a:lnTo>
                  <a:pt x="5098" y="33764"/>
                </a:lnTo>
                <a:lnTo>
                  <a:pt x="5098" y="33764"/>
                </a:lnTo>
                <a:lnTo>
                  <a:pt x="4755" y="33712"/>
                </a:lnTo>
                <a:lnTo>
                  <a:pt x="4755" y="33712"/>
                </a:lnTo>
                <a:cubicBezTo>
                  <a:pt x="5548" y="33822"/>
                  <a:pt x="6340" y="33854"/>
                  <a:pt x="7130" y="33854"/>
                </a:cubicBezTo>
                <a:cubicBezTo>
                  <a:pt x="8237" y="33854"/>
                  <a:pt x="9340" y="33791"/>
                  <a:pt x="10434" y="33791"/>
                </a:cubicBezTo>
                <a:cubicBezTo>
                  <a:pt x="12706" y="33738"/>
                  <a:pt x="14977" y="33738"/>
                  <a:pt x="17249" y="33738"/>
                </a:cubicBezTo>
                <a:cubicBezTo>
                  <a:pt x="19181" y="33671"/>
                  <a:pt x="21132" y="33567"/>
                  <a:pt x="23086" y="33567"/>
                </a:cubicBezTo>
                <a:cubicBezTo>
                  <a:pt x="23456" y="33567"/>
                  <a:pt x="23826" y="33571"/>
                  <a:pt x="24196" y="33579"/>
                </a:cubicBezTo>
                <a:cubicBezTo>
                  <a:pt x="25543" y="33579"/>
                  <a:pt x="26890" y="33527"/>
                  <a:pt x="28237" y="33447"/>
                </a:cubicBezTo>
                <a:lnTo>
                  <a:pt x="28264" y="33447"/>
                </a:lnTo>
                <a:cubicBezTo>
                  <a:pt x="29505" y="33368"/>
                  <a:pt x="30800" y="33421"/>
                  <a:pt x="32041" y="33315"/>
                </a:cubicBezTo>
                <a:cubicBezTo>
                  <a:pt x="32583" y="33315"/>
                  <a:pt x="33124" y="33309"/>
                  <a:pt x="33662" y="33309"/>
                </a:cubicBezTo>
                <a:cubicBezTo>
                  <a:pt x="34200" y="33309"/>
                  <a:pt x="34735" y="33315"/>
                  <a:pt x="35264" y="33342"/>
                </a:cubicBezTo>
                <a:cubicBezTo>
                  <a:pt x="36003" y="33263"/>
                  <a:pt x="36743" y="33236"/>
                  <a:pt x="37482" y="33210"/>
                </a:cubicBezTo>
                <a:cubicBezTo>
                  <a:pt x="39913" y="33104"/>
                  <a:pt x="42316" y="32761"/>
                  <a:pt x="43848" y="32629"/>
                </a:cubicBezTo>
                <a:cubicBezTo>
                  <a:pt x="45116" y="32470"/>
                  <a:pt x="46384" y="32391"/>
                  <a:pt x="47652" y="32285"/>
                </a:cubicBezTo>
                <a:cubicBezTo>
                  <a:pt x="47837" y="32206"/>
                  <a:pt x="50346" y="31942"/>
                  <a:pt x="51641" y="31783"/>
                </a:cubicBezTo>
                <a:cubicBezTo>
                  <a:pt x="52723" y="31651"/>
                  <a:pt x="53886" y="31598"/>
                  <a:pt x="55814" y="31281"/>
                </a:cubicBezTo>
                <a:cubicBezTo>
                  <a:pt x="56474" y="31097"/>
                  <a:pt x="57135" y="30938"/>
                  <a:pt x="57795" y="30780"/>
                </a:cubicBezTo>
                <a:cubicBezTo>
                  <a:pt x="58561" y="30489"/>
                  <a:pt x="59327" y="30225"/>
                  <a:pt x="60093" y="29961"/>
                </a:cubicBezTo>
                <a:cubicBezTo>
                  <a:pt x="61150" y="29591"/>
                  <a:pt x="62153" y="29089"/>
                  <a:pt x="63104" y="28508"/>
                </a:cubicBezTo>
                <a:cubicBezTo>
                  <a:pt x="63844" y="27980"/>
                  <a:pt x="64584" y="27451"/>
                  <a:pt x="65350" y="27002"/>
                </a:cubicBezTo>
                <a:cubicBezTo>
                  <a:pt x="65931" y="26580"/>
                  <a:pt x="66512" y="26051"/>
                  <a:pt x="66670" y="25312"/>
                </a:cubicBezTo>
                <a:cubicBezTo>
                  <a:pt x="66802" y="24414"/>
                  <a:pt x="66723" y="23463"/>
                  <a:pt x="65957" y="22908"/>
                </a:cubicBezTo>
                <a:lnTo>
                  <a:pt x="65983" y="22908"/>
                </a:lnTo>
                <a:cubicBezTo>
                  <a:pt x="65640" y="22565"/>
                  <a:pt x="65244" y="22274"/>
                  <a:pt x="64821" y="22010"/>
                </a:cubicBezTo>
                <a:cubicBezTo>
                  <a:pt x="64557" y="21852"/>
                  <a:pt x="64267" y="21772"/>
                  <a:pt x="63976" y="21693"/>
                </a:cubicBezTo>
                <a:cubicBezTo>
                  <a:pt x="63870" y="21667"/>
                  <a:pt x="63791" y="21614"/>
                  <a:pt x="63685" y="21587"/>
                </a:cubicBezTo>
                <a:cubicBezTo>
                  <a:pt x="63185" y="21420"/>
                  <a:pt x="62667" y="21332"/>
                  <a:pt x="62146" y="21332"/>
                </a:cubicBezTo>
                <a:cubicBezTo>
                  <a:pt x="61760" y="21332"/>
                  <a:pt x="61373" y="21381"/>
                  <a:pt x="60991" y="21482"/>
                </a:cubicBezTo>
                <a:lnTo>
                  <a:pt x="60542" y="21614"/>
                </a:lnTo>
                <a:cubicBezTo>
                  <a:pt x="60806" y="20901"/>
                  <a:pt x="60991" y="20161"/>
                  <a:pt x="61070" y="19395"/>
                </a:cubicBezTo>
                <a:cubicBezTo>
                  <a:pt x="61070" y="18048"/>
                  <a:pt x="60146" y="17071"/>
                  <a:pt x="59063" y="16489"/>
                </a:cubicBezTo>
                <a:cubicBezTo>
                  <a:pt x="58587" y="16225"/>
                  <a:pt x="58086" y="16040"/>
                  <a:pt x="57557" y="15988"/>
                </a:cubicBezTo>
                <a:cubicBezTo>
                  <a:pt x="57360" y="15968"/>
                  <a:pt x="57163" y="15958"/>
                  <a:pt x="56966" y="15958"/>
                </a:cubicBezTo>
                <a:cubicBezTo>
                  <a:pt x="56108" y="15958"/>
                  <a:pt x="55257" y="16141"/>
                  <a:pt x="54440" y="16463"/>
                </a:cubicBezTo>
                <a:cubicBezTo>
                  <a:pt x="54256" y="16516"/>
                  <a:pt x="54071" y="16569"/>
                  <a:pt x="53912" y="16674"/>
                </a:cubicBezTo>
                <a:cubicBezTo>
                  <a:pt x="53252" y="16938"/>
                  <a:pt x="53833" y="16701"/>
                  <a:pt x="52803" y="17150"/>
                </a:cubicBezTo>
                <a:cubicBezTo>
                  <a:pt x="52565" y="17282"/>
                  <a:pt x="52354" y="17388"/>
                  <a:pt x="52142" y="17493"/>
                </a:cubicBezTo>
                <a:cubicBezTo>
                  <a:pt x="52142" y="17440"/>
                  <a:pt x="52169" y="17388"/>
                  <a:pt x="52195" y="17335"/>
                </a:cubicBezTo>
                <a:cubicBezTo>
                  <a:pt x="52274" y="17203"/>
                  <a:pt x="52301" y="17176"/>
                  <a:pt x="52274" y="17176"/>
                </a:cubicBezTo>
                <a:cubicBezTo>
                  <a:pt x="52486" y="16780"/>
                  <a:pt x="52671" y="16410"/>
                  <a:pt x="52829" y="16014"/>
                </a:cubicBezTo>
                <a:cubicBezTo>
                  <a:pt x="53199" y="15274"/>
                  <a:pt x="53490" y="14482"/>
                  <a:pt x="53674" y="13663"/>
                </a:cubicBezTo>
                <a:cubicBezTo>
                  <a:pt x="53727" y="13425"/>
                  <a:pt x="53806" y="13188"/>
                  <a:pt x="53859" y="12976"/>
                </a:cubicBezTo>
                <a:lnTo>
                  <a:pt x="53859" y="12976"/>
                </a:lnTo>
                <a:lnTo>
                  <a:pt x="53833" y="13003"/>
                </a:lnTo>
                <a:cubicBezTo>
                  <a:pt x="54071" y="12316"/>
                  <a:pt x="53965" y="11524"/>
                  <a:pt x="53859" y="10810"/>
                </a:cubicBezTo>
                <a:cubicBezTo>
                  <a:pt x="53622" y="9146"/>
                  <a:pt x="52512" y="7509"/>
                  <a:pt x="50954" y="7007"/>
                </a:cubicBezTo>
                <a:cubicBezTo>
                  <a:pt x="50715" y="6942"/>
                  <a:pt x="50475" y="6916"/>
                  <a:pt x="50233" y="6916"/>
                </a:cubicBezTo>
                <a:cubicBezTo>
                  <a:pt x="49592" y="6916"/>
                  <a:pt x="48945" y="7096"/>
                  <a:pt x="48312" y="7192"/>
                </a:cubicBezTo>
                <a:cubicBezTo>
                  <a:pt x="46543" y="7852"/>
                  <a:pt x="46226" y="8512"/>
                  <a:pt x="45301" y="9173"/>
                </a:cubicBezTo>
                <a:cubicBezTo>
                  <a:pt x="44535" y="9807"/>
                  <a:pt x="43980" y="10705"/>
                  <a:pt x="43267" y="11418"/>
                </a:cubicBezTo>
                <a:cubicBezTo>
                  <a:pt x="42554" y="12131"/>
                  <a:pt x="42026" y="12950"/>
                  <a:pt x="41286" y="13637"/>
                </a:cubicBezTo>
                <a:cubicBezTo>
                  <a:pt x="41392" y="13320"/>
                  <a:pt x="41497" y="13029"/>
                  <a:pt x="41629" y="12712"/>
                </a:cubicBezTo>
                <a:cubicBezTo>
                  <a:pt x="42422" y="10652"/>
                  <a:pt x="42343" y="9410"/>
                  <a:pt x="42528" y="7905"/>
                </a:cubicBezTo>
                <a:cubicBezTo>
                  <a:pt x="42528" y="7871"/>
                  <a:pt x="42528" y="7835"/>
                  <a:pt x="42528" y="7799"/>
                </a:cubicBezTo>
                <a:cubicBezTo>
                  <a:pt x="42528" y="7720"/>
                  <a:pt x="42528" y="7641"/>
                  <a:pt x="42554" y="7561"/>
                </a:cubicBezTo>
                <a:cubicBezTo>
                  <a:pt x="42554" y="7537"/>
                  <a:pt x="42554" y="7519"/>
                  <a:pt x="42554" y="7509"/>
                </a:cubicBezTo>
                <a:cubicBezTo>
                  <a:pt x="42554" y="7419"/>
                  <a:pt x="42573" y="7311"/>
                  <a:pt x="42579" y="7215"/>
                </a:cubicBezTo>
                <a:lnTo>
                  <a:pt x="42579" y="7215"/>
                </a:lnTo>
                <a:cubicBezTo>
                  <a:pt x="42615" y="6947"/>
                  <a:pt x="42672" y="6500"/>
                  <a:pt x="42686" y="6320"/>
                </a:cubicBezTo>
                <a:cubicBezTo>
                  <a:pt x="42712" y="5131"/>
                  <a:pt x="42316" y="3943"/>
                  <a:pt x="41603" y="2992"/>
                </a:cubicBezTo>
                <a:cubicBezTo>
                  <a:pt x="41063" y="2459"/>
                  <a:pt x="40464" y="2249"/>
                  <a:pt x="39851" y="2249"/>
                </a:cubicBezTo>
                <a:cubicBezTo>
                  <a:pt x="38394" y="2249"/>
                  <a:pt x="36851" y="3431"/>
                  <a:pt x="35792" y="4286"/>
                </a:cubicBezTo>
                <a:cubicBezTo>
                  <a:pt x="34920" y="4946"/>
                  <a:pt x="34101" y="5660"/>
                  <a:pt x="33335" y="6426"/>
                </a:cubicBezTo>
                <a:cubicBezTo>
                  <a:pt x="32966" y="6743"/>
                  <a:pt x="32675" y="7112"/>
                  <a:pt x="32332" y="7403"/>
                </a:cubicBezTo>
                <a:cubicBezTo>
                  <a:pt x="31988" y="7720"/>
                  <a:pt x="31671" y="8063"/>
                  <a:pt x="31381" y="8433"/>
                </a:cubicBezTo>
                <a:cubicBezTo>
                  <a:pt x="31434" y="8354"/>
                  <a:pt x="31513" y="8275"/>
                  <a:pt x="31566" y="8195"/>
                </a:cubicBezTo>
                <a:lnTo>
                  <a:pt x="31566" y="8195"/>
                </a:lnTo>
                <a:cubicBezTo>
                  <a:pt x="31301" y="8486"/>
                  <a:pt x="31037" y="8803"/>
                  <a:pt x="30826" y="9146"/>
                </a:cubicBezTo>
                <a:cubicBezTo>
                  <a:pt x="30562" y="9437"/>
                  <a:pt x="30324" y="9754"/>
                  <a:pt x="30086" y="10097"/>
                </a:cubicBezTo>
                <a:cubicBezTo>
                  <a:pt x="29690" y="10599"/>
                  <a:pt x="29320" y="11154"/>
                  <a:pt x="29003" y="11735"/>
                </a:cubicBezTo>
                <a:cubicBezTo>
                  <a:pt x="28581" y="12395"/>
                  <a:pt x="28211" y="13082"/>
                  <a:pt x="27788" y="13742"/>
                </a:cubicBezTo>
                <a:lnTo>
                  <a:pt x="27788" y="13425"/>
                </a:lnTo>
                <a:cubicBezTo>
                  <a:pt x="27973" y="11761"/>
                  <a:pt x="28079" y="10203"/>
                  <a:pt x="28105" y="8565"/>
                </a:cubicBezTo>
                <a:lnTo>
                  <a:pt x="28105" y="8037"/>
                </a:lnTo>
                <a:cubicBezTo>
                  <a:pt x="28105" y="7878"/>
                  <a:pt x="28158" y="7799"/>
                  <a:pt x="28158" y="7694"/>
                </a:cubicBezTo>
                <a:lnTo>
                  <a:pt x="28158" y="7641"/>
                </a:lnTo>
                <a:cubicBezTo>
                  <a:pt x="28343" y="6294"/>
                  <a:pt x="28317" y="6294"/>
                  <a:pt x="28422" y="5501"/>
                </a:cubicBezTo>
                <a:cubicBezTo>
                  <a:pt x="28422" y="4603"/>
                  <a:pt x="28502" y="3679"/>
                  <a:pt x="28317" y="2780"/>
                </a:cubicBezTo>
                <a:cubicBezTo>
                  <a:pt x="28105" y="1777"/>
                  <a:pt x="27524" y="694"/>
                  <a:pt x="26547" y="456"/>
                </a:cubicBezTo>
                <a:cubicBezTo>
                  <a:pt x="25900" y="155"/>
                  <a:pt x="25203" y="0"/>
                  <a:pt x="24507" y="0"/>
                </a:cubicBez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5" name="Google Shape;535;p40"/>
          <p:cNvSpPr/>
          <p:nvPr/>
        </p:nvSpPr>
        <p:spPr>
          <a:xfrm>
            <a:off x="0" y="4414873"/>
            <a:ext cx="9144084" cy="539851"/>
          </a:xfrm>
          <a:custGeom>
            <a:rect b="b" l="l" r="r" t="t"/>
            <a:pathLst>
              <a:path extrusionOk="0" h="20478" w="96750">
                <a:moveTo>
                  <a:pt x="19256" y="1"/>
                </a:moveTo>
                <a:cubicBezTo>
                  <a:pt x="18980" y="1"/>
                  <a:pt x="18703" y="10"/>
                  <a:pt x="18425" y="33"/>
                </a:cubicBezTo>
                <a:cubicBezTo>
                  <a:pt x="16792" y="191"/>
                  <a:pt x="15187" y="578"/>
                  <a:pt x="13569" y="879"/>
                </a:cubicBezTo>
                <a:cubicBezTo>
                  <a:pt x="11949" y="1294"/>
                  <a:pt x="10302" y="1653"/>
                  <a:pt x="8683" y="2125"/>
                </a:cubicBezTo>
                <a:cubicBezTo>
                  <a:pt x="8096" y="2340"/>
                  <a:pt x="7466" y="2612"/>
                  <a:pt x="7021" y="2784"/>
                </a:cubicBezTo>
                <a:cubicBezTo>
                  <a:pt x="6577" y="2927"/>
                  <a:pt x="6119" y="3057"/>
                  <a:pt x="5674" y="3200"/>
                </a:cubicBezTo>
                <a:cubicBezTo>
                  <a:pt x="4872" y="3458"/>
                  <a:pt x="4371" y="3773"/>
                  <a:pt x="3583" y="3974"/>
                </a:cubicBezTo>
                <a:cubicBezTo>
                  <a:pt x="2408" y="4331"/>
                  <a:pt x="1204" y="4560"/>
                  <a:pt x="1" y="4761"/>
                </a:cubicBezTo>
                <a:lnTo>
                  <a:pt x="1" y="20478"/>
                </a:lnTo>
                <a:lnTo>
                  <a:pt x="96749" y="20478"/>
                </a:lnTo>
                <a:lnTo>
                  <a:pt x="96749" y="4403"/>
                </a:lnTo>
                <a:lnTo>
                  <a:pt x="96362" y="4360"/>
                </a:lnTo>
                <a:cubicBezTo>
                  <a:pt x="96004" y="4303"/>
                  <a:pt x="95642" y="4288"/>
                  <a:pt x="95280" y="4288"/>
                </a:cubicBezTo>
                <a:cubicBezTo>
                  <a:pt x="94919" y="4288"/>
                  <a:pt x="94557" y="4303"/>
                  <a:pt x="94199" y="4303"/>
                </a:cubicBezTo>
                <a:cubicBezTo>
                  <a:pt x="93951" y="4283"/>
                  <a:pt x="93702" y="4280"/>
                  <a:pt x="93455" y="4280"/>
                </a:cubicBezTo>
                <a:cubicBezTo>
                  <a:pt x="93331" y="4280"/>
                  <a:pt x="93207" y="4281"/>
                  <a:pt x="93083" y="4281"/>
                </a:cubicBezTo>
                <a:cubicBezTo>
                  <a:pt x="92712" y="4281"/>
                  <a:pt x="92343" y="4274"/>
                  <a:pt x="91978" y="4217"/>
                </a:cubicBezTo>
                <a:cubicBezTo>
                  <a:pt x="91248" y="4188"/>
                  <a:pt x="89815" y="3815"/>
                  <a:pt x="89227" y="3572"/>
                </a:cubicBezTo>
                <a:cubicBezTo>
                  <a:pt x="87953" y="3070"/>
                  <a:pt x="86692" y="2469"/>
                  <a:pt x="85302" y="2354"/>
                </a:cubicBezTo>
                <a:cubicBezTo>
                  <a:pt x="83803" y="2223"/>
                  <a:pt x="82303" y="1980"/>
                  <a:pt x="80803" y="1980"/>
                </a:cubicBezTo>
                <a:cubicBezTo>
                  <a:pt x="80512" y="1980"/>
                  <a:pt x="80221" y="1989"/>
                  <a:pt x="79930" y="2010"/>
                </a:cubicBezTo>
                <a:cubicBezTo>
                  <a:pt x="79141" y="2054"/>
                  <a:pt x="77708" y="2197"/>
                  <a:pt x="77208" y="2283"/>
                </a:cubicBezTo>
                <a:cubicBezTo>
                  <a:pt x="76047" y="2383"/>
                  <a:pt x="74900" y="2426"/>
                  <a:pt x="73769" y="2684"/>
                </a:cubicBezTo>
                <a:cubicBezTo>
                  <a:pt x="72952" y="2813"/>
                  <a:pt x="72150" y="2984"/>
                  <a:pt x="71334" y="3114"/>
                </a:cubicBezTo>
                <a:cubicBezTo>
                  <a:pt x="70602" y="3286"/>
                  <a:pt x="69872" y="3500"/>
                  <a:pt x="69113" y="3601"/>
                </a:cubicBezTo>
                <a:cubicBezTo>
                  <a:pt x="68198" y="3720"/>
                  <a:pt x="67528" y="3950"/>
                  <a:pt x="66752" y="3950"/>
                </a:cubicBezTo>
                <a:cubicBezTo>
                  <a:pt x="66690" y="3950"/>
                  <a:pt x="66626" y="3948"/>
                  <a:pt x="66562" y="3945"/>
                </a:cubicBezTo>
                <a:cubicBezTo>
                  <a:pt x="65732" y="3931"/>
                  <a:pt x="64927" y="3801"/>
                  <a:pt x="64099" y="3801"/>
                </a:cubicBezTo>
                <a:cubicBezTo>
                  <a:pt x="64056" y="3801"/>
                  <a:pt x="64013" y="3801"/>
                  <a:pt x="63970" y="3802"/>
                </a:cubicBezTo>
                <a:cubicBezTo>
                  <a:pt x="62608" y="3802"/>
                  <a:pt x="61649" y="3630"/>
                  <a:pt x="60360" y="3315"/>
                </a:cubicBezTo>
                <a:cubicBezTo>
                  <a:pt x="59529" y="3143"/>
                  <a:pt x="59127" y="2885"/>
                  <a:pt x="58354" y="2612"/>
                </a:cubicBezTo>
                <a:cubicBezTo>
                  <a:pt x="57250" y="2197"/>
                  <a:pt x="56090" y="1595"/>
                  <a:pt x="54743" y="1337"/>
                </a:cubicBezTo>
                <a:cubicBezTo>
                  <a:pt x="53723" y="1157"/>
                  <a:pt x="52690" y="1082"/>
                  <a:pt x="51656" y="1082"/>
                </a:cubicBezTo>
                <a:cubicBezTo>
                  <a:pt x="51209" y="1082"/>
                  <a:pt x="50762" y="1096"/>
                  <a:pt x="50316" y="1122"/>
                </a:cubicBezTo>
                <a:cubicBezTo>
                  <a:pt x="48769" y="1166"/>
                  <a:pt x="47221" y="1337"/>
                  <a:pt x="45703" y="1624"/>
                </a:cubicBezTo>
                <a:cubicBezTo>
                  <a:pt x="45116" y="1739"/>
                  <a:pt x="44572" y="1968"/>
                  <a:pt x="44012" y="2168"/>
                </a:cubicBezTo>
                <a:cubicBezTo>
                  <a:pt x="43311" y="2354"/>
                  <a:pt x="42623" y="2583"/>
                  <a:pt x="41921" y="2755"/>
                </a:cubicBezTo>
                <a:cubicBezTo>
                  <a:pt x="41004" y="3041"/>
                  <a:pt x="40315" y="3139"/>
                  <a:pt x="39434" y="3139"/>
                </a:cubicBezTo>
                <a:cubicBezTo>
                  <a:pt x="39255" y="3139"/>
                  <a:pt x="39068" y="3135"/>
                  <a:pt x="38870" y="3128"/>
                </a:cubicBezTo>
                <a:cubicBezTo>
                  <a:pt x="38138" y="3143"/>
                  <a:pt x="37422" y="3156"/>
                  <a:pt x="36692" y="3214"/>
                </a:cubicBezTo>
                <a:cubicBezTo>
                  <a:pt x="36230" y="3257"/>
                  <a:pt x="35772" y="3300"/>
                  <a:pt x="35314" y="3300"/>
                </a:cubicBezTo>
                <a:cubicBezTo>
                  <a:pt x="35005" y="3300"/>
                  <a:pt x="34696" y="3280"/>
                  <a:pt x="34385" y="3229"/>
                </a:cubicBezTo>
                <a:cubicBezTo>
                  <a:pt x="32637" y="3042"/>
                  <a:pt x="30589" y="2870"/>
                  <a:pt x="29084" y="2684"/>
                </a:cubicBezTo>
                <a:cubicBezTo>
                  <a:pt x="28167" y="2526"/>
                  <a:pt x="27294" y="2211"/>
                  <a:pt x="26377" y="2082"/>
                </a:cubicBezTo>
                <a:cubicBezTo>
                  <a:pt x="25918" y="2025"/>
                  <a:pt x="25718" y="1838"/>
                  <a:pt x="25202" y="1609"/>
                </a:cubicBezTo>
                <a:cubicBezTo>
                  <a:pt x="24757" y="1409"/>
                  <a:pt x="24299" y="1223"/>
                  <a:pt x="23869" y="1007"/>
                </a:cubicBezTo>
                <a:cubicBezTo>
                  <a:pt x="23540" y="835"/>
                  <a:pt x="23254" y="635"/>
                  <a:pt x="22938" y="463"/>
                </a:cubicBezTo>
                <a:cubicBezTo>
                  <a:pt x="22494" y="262"/>
                  <a:pt x="22021" y="191"/>
                  <a:pt x="21534" y="148"/>
                </a:cubicBezTo>
                <a:cubicBezTo>
                  <a:pt x="20777" y="75"/>
                  <a:pt x="20019" y="1"/>
                  <a:pt x="19256" y="1"/>
                </a:cubicBezTo>
                <a:close/>
              </a:path>
            </a:pathLst>
          </a:custGeom>
          <a:solidFill>
            <a:srgbClr val="CBD37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6" name="Google Shape;536;p40"/>
          <p:cNvSpPr/>
          <p:nvPr/>
        </p:nvSpPr>
        <p:spPr>
          <a:xfrm>
            <a:off x="0" y="4718328"/>
            <a:ext cx="9144084" cy="425174"/>
          </a:xfrm>
          <a:custGeom>
            <a:rect b="b" l="l" r="r" t="t"/>
            <a:pathLst>
              <a:path extrusionOk="0" h="20478" w="96750">
                <a:moveTo>
                  <a:pt x="19256" y="1"/>
                </a:moveTo>
                <a:cubicBezTo>
                  <a:pt x="18980" y="1"/>
                  <a:pt x="18703" y="10"/>
                  <a:pt x="18425" y="33"/>
                </a:cubicBezTo>
                <a:cubicBezTo>
                  <a:pt x="16792" y="191"/>
                  <a:pt x="15187" y="578"/>
                  <a:pt x="13569" y="879"/>
                </a:cubicBezTo>
                <a:cubicBezTo>
                  <a:pt x="11949" y="1294"/>
                  <a:pt x="10302" y="1653"/>
                  <a:pt x="8683" y="2125"/>
                </a:cubicBezTo>
                <a:cubicBezTo>
                  <a:pt x="8096" y="2340"/>
                  <a:pt x="7466" y="2612"/>
                  <a:pt x="7021" y="2784"/>
                </a:cubicBezTo>
                <a:cubicBezTo>
                  <a:pt x="6577" y="2927"/>
                  <a:pt x="6119" y="3057"/>
                  <a:pt x="5674" y="3200"/>
                </a:cubicBezTo>
                <a:cubicBezTo>
                  <a:pt x="4872" y="3458"/>
                  <a:pt x="4371" y="3773"/>
                  <a:pt x="3583" y="3974"/>
                </a:cubicBezTo>
                <a:cubicBezTo>
                  <a:pt x="2408" y="4331"/>
                  <a:pt x="1204" y="4560"/>
                  <a:pt x="1" y="4761"/>
                </a:cubicBezTo>
                <a:lnTo>
                  <a:pt x="1" y="20478"/>
                </a:lnTo>
                <a:lnTo>
                  <a:pt x="96749" y="20478"/>
                </a:lnTo>
                <a:lnTo>
                  <a:pt x="96749" y="4403"/>
                </a:lnTo>
                <a:lnTo>
                  <a:pt x="96362" y="4360"/>
                </a:lnTo>
                <a:cubicBezTo>
                  <a:pt x="96004" y="4303"/>
                  <a:pt x="95642" y="4288"/>
                  <a:pt x="95280" y="4288"/>
                </a:cubicBezTo>
                <a:cubicBezTo>
                  <a:pt x="94919" y="4288"/>
                  <a:pt x="94557" y="4303"/>
                  <a:pt x="94199" y="4303"/>
                </a:cubicBezTo>
                <a:cubicBezTo>
                  <a:pt x="93951" y="4283"/>
                  <a:pt x="93702" y="4280"/>
                  <a:pt x="93455" y="4280"/>
                </a:cubicBezTo>
                <a:cubicBezTo>
                  <a:pt x="93331" y="4280"/>
                  <a:pt x="93207" y="4281"/>
                  <a:pt x="93083" y="4281"/>
                </a:cubicBezTo>
                <a:cubicBezTo>
                  <a:pt x="92712" y="4281"/>
                  <a:pt x="92343" y="4274"/>
                  <a:pt x="91978" y="4217"/>
                </a:cubicBezTo>
                <a:cubicBezTo>
                  <a:pt x="91248" y="4188"/>
                  <a:pt x="89815" y="3815"/>
                  <a:pt x="89227" y="3572"/>
                </a:cubicBezTo>
                <a:cubicBezTo>
                  <a:pt x="87953" y="3070"/>
                  <a:pt x="86692" y="2469"/>
                  <a:pt x="85302" y="2354"/>
                </a:cubicBezTo>
                <a:cubicBezTo>
                  <a:pt x="83803" y="2223"/>
                  <a:pt x="82303" y="1980"/>
                  <a:pt x="80803" y="1980"/>
                </a:cubicBezTo>
                <a:cubicBezTo>
                  <a:pt x="80512" y="1980"/>
                  <a:pt x="80221" y="1989"/>
                  <a:pt x="79930" y="2010"/>
                </a:cubicBezTo>
                <a:cubicBezTo>
                  <a:pt x="79141" y="2054"/>
                  <a:pt x="77708" y="2197"/>
                  <a:pt x="77208" y="2283"/>
                </a:cubicBezTo>
                <a:cubicBezTo>
                  <a:pt x="76047" y="2383"/>
                  <a:pt x="74900" y="2426"/>
                  <a:pt x="73769" y="2684"/>
                </a:cubicBezTo>
                <a:cubicBezTo>
                  <a:pt x="72952" y="2813"/>
                  <a:pt x="72150" y="2984"/>
                  <a:pt x="71334" y="3114"/>
                </a:cubicBezTo>
                <a:cubicBezTo>
                  <a:pt x="70602" y="3286"/>
                  <a:pt x="69872" y="3500"/>
                  <a:pt x="69113" y="3601"/>
                </a:cubicBezTo>
                <a:cubicBezTo>
                  <a:pt x="68198" y="3720"/>
                  <a:pt x="67528" y="3950"/>
                  <a:pt x="66752" y="3950"/>
                </a:cubicBezTo>
                <a:cubicBezTo>
                  <a:pt x="66690" y="3950"/>
                  <a:pt x="66626" y="3948"/>
                  <a:pt x="66562" y="3945"/>
                </a:cubicBezTo>
                <a:cubicBezTo>
                  <a:pt x="65732" y="3931"/>
                  <a:pt x="64927" y="3801"/>
                  <a:pt x="64099" y="3801"/>
                </a:cubicBezTo>
                <a:cubicBezTo>
                  <a:pt x="64056" y="3801"/>
                  <a:pt x="64013" y="3801"/>
                  <a:pt x="63970" y="3802"/>
                </a:cubicBezTo>
                <a:cubicBezTo>
                  <a:pt x="62608" y="3802"/>
                  <a:pt x="61649" y="3630"/>
                  <a:pt x="60360" y="3315"/>
                </a:cubicBezTo>
                <a:cubicBezTo>
                  <a:pt x="59529" y="3143"/>
                  <a:pt x="59127" y="2885"/>
                  <a:pt x="58354" y="2612"/>
                </a:cubicBezTo>
                <a:cubicBezTo>
                  <a:pt x="57250" y="2197"/>
                  <a:pt x="56090" y="1595"/>
                  <a:pt x="54743" y="1337"/>
                </a:cubicBezTo>
                <a:cubicBezTo>
                  <a:pt x="53723" y="1157"/>
                  <a:pt x="52690" y="1082"/>
                  <a:pt x="51656" y="1082"/>
                </a:cubicBezTo>
                <a:cubicBezTo>
                  <a:pt x="51209" y="1082"/>
                  <a:pt x="50762" y="1096"/>
                  <a:pt x="50316" y="1122"/>
                </a:cubicBezTo>
                <a:cubicBezTo>
                  <a:pt x="48769" y="1166"/>
                  <a:pt x="47221" y="1337"/>
                  <a:pt x="45703" y="1624"/>
                </a:cubicBezTo>
                <a:cubicBezTo>
                  <a:pt x="45116" y="1739"/>
                  <a:pt x="44572" y="1968"/>
                  <a:pt x="44012" y="2168"/>
                </a:cubicBezTo>
                <a:cubicBezTo>
                  <a:pt x="43311" y="2354"/>
                  <a:pt x="42623" y="2583"/>
                  <a:pt x="41921" y="2755"/>
                </a:cubicBezTo>
                <a:cubicBezTo>
                  <a:pt x="41004" y="3041"/>
                  <a:pt x="40315" y="3139"/>
                  <a:pt x="39434" y="3139"/>
                </a:cubicBezTo>
                <a:cubicBezTo>
                  <a:pt x="39255" y="3139"/>
                  <a:pt x="39068" y="3135"/>
                  <a:pt x="38870" y="3128"/>
                </a:cubicBezTo>
                <a:cubicBezTo>
                  <a:pt x="38138" y="3143"/>
                  <a:pt x="37422" y="3156"/>
                  <a:pt x="36692" y="3214"/>
                </a:cubicBezTo>
                <a:cubicBezTo>
                  <a:pt x="36230" y="3257"/>
                  <a:pt x="35772" y="3300"/>
                  <a:pt x="35314" y="3300"/>
                </a:cubicBezTo>
                <a:cubicBezTo>
                  <a:pt x="35005" y="3300"/>
                  <a:pt x="34696" y="3280"/>
                  <a:pt x="34385" y="3229"/>
                </a:cubicBezTo>
                <a:cubicBezTo>
                  <a:pt x="32637" y="3042"/>
                  <a:pt x="30589" y="2870"/>
                  <a:pt x="29084" y="2684"/>
                </a:cubicBezTo>
                <a:cubicBezTo>
                  <a:pt x="28167" y="2526"/>
                  <a:pt x="27294" y="2211"/>
                  <a:pt x="26377" y="2082"/>
                </a:cubicBezTo>
                <a:cubicBezTo>
                  <a:pt x="25918" y="2025"/>
                  <a:pt x="25718" y="1838"/>
                  <a:pt x="25202" y="1609"/>
                </a:cubicBezTo>
                <a:cubicBezTo>
                  <a:pt x="24757" y="1409"/>
                  <a:pt x="24299" y="1223"/>
                  <a:pt x="23869" y="1007"/>
                </a:cubicBezTo>
                <a:cubicBezTo>
                  <a:pt x="23540" y="835"/>
                  <a:pt x="23254" y="635"/>
                  <a:pt x="22938" y="463"/>
                </a:cubicBezTo>
                <a:cubicBezTo>
                  <a:pt x="22494" y="262"/>
                  <a:pt x="22021" y="191"/>
                  <a:pt x="21534" y="148"/>
                </a:cubicBezTo>
                <a:cubicBezTo>
                  <a:pt x="20777" y="75"/>
                  <a:pt x="20019" y="1"/>
                  <a:pt x="19256" y="1"/>
                </a:cubicBez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7" name="Google Shape;537;p40"/>
          <p:cNvSpPr/>
          <p:nvPr/>
        </p:nvSpPr>
        <p:spPr>
          <a:xfrm>
            <a:off x="0" y="4909159"/>
            <a:ext cx="9144129" cy="234323"/>
          </a:xfrm>
          <a:custGeom>
            <a:rect b="b" l="l" r="r" t="t"/>
            <a:pathLst>
              <a:path extrusionOk="0" h="19195" w="184246">
                <a:moveTo>
                  <a:pt x="75249" y="9789"/>
                </a:moveTo>
                <a:cubicBezTo>
                  <a:pt x="75793" y="9906"/>
                  <a:pt x="76313" y="10025"/>
                  <a:pt x="76833" y="10142"/>
                </a:cubicBezTo>
                <a:cubicBezTo>
                  <a:pt x="78132" y="10426"/>
                  <a:pt x="79433" y="10710"/>
                  <a:pt x="80709" y="11065"/>
                </a:cubicBezTo>
                <a:cubicBezTo>
                  <a:pt x="80898" y="11112"/>
                  <a:pt x="80921" y="11371"/>
                  <a:pt x="80779" y="11443"/>
                </a:cubicBezTo>
                <a:cubicBezTo>
                  <a:pt x="80746" y="11459"/>
                  <a:pt x="80701" y="11476"/>
                  <a:pt x="80661" y="11476"/>
                </a:cubicBezTo>
                <a:cubicBezTo>
                  <a:pt x="80645" y="11476"/>
                  <a:pt x="80629" y="11473"/>
                  <a:pt x="80615" y="11466"/>
                </a:cubicBezTo>
                <a:cubicBezTo>
                  <a:pt x="80259" y="11371"/>
                  <a:pt x="79906" y="11277"/>
                  <a:pt x="79575" y="11182"/>
                </a:cubicBezTo>
                <a:cubicBezTo>
                  <a:pt x="78132" y="10829"/>
                  <a:pt x="76667" y="10545"/>
                  <a:pt x="75226" y="10214"/>
                </a:cubicBezTo>
                <a:cubicBezTo>
                  <a:pt x="75013" y="10214"/>
                  <a:pt x="74918" y="9931"/>
                  <a:pt x="75107" y="9812"/>
                </a:cubicBezTo>
                <a:cubicBezTo>
                  <a:pt x="75154" y="9789"/>
                  <a:pt x="75202" y="9789"/>
                  <a:pt x="75249" y="9789"/>
                </a:cubicBezTo>
                <a:close/>
                <a:moveTo>
                  <a:pt x="72916" y="11647"/>
                </a:moveTo>
                <a:cubicBezTo>
                  <a:pt x="72936" y="11647"/>
                  <a:pt x="72957" y="11649"/>
                  <a:pt x="72980" y="11655"/>
                </a:cubicBezTo>
                <a:cubicBezTo>
                  <a:pt x="73547" y="11891"/>
                  <a:pt x="74162" y="11963"/>
                  <a:pt x="74754" y="12175"/>
                </a:cubicBezTo>
                <a:cubicBezTo>
                  <a:pt x="76502" y="12908"/>
                  <a:pt x="78204" y="13782"/>
                  <a:pt x="79858" y="14705"/>
                </a:cubicBezTo>
                <a:cubicBezTo>
                  <a:pt x="80039" y="14805"/>
                  <a:pt x="79928" y="15060"/>
                  <a:pt x="79760" y="15060"/>
                </a:cubicBezTo>
                <a:cubicBezTo>
                  <a:pt x="79731" y="15060"/>
                  <a:pt x="79700" y="15053"/>
                  <a:pt x="79669" y="15035"/>
                </a:cubicBezTo>
                <a:cubicBezTo>
                  <a:pt x="78652" y="14468"/>
                  <a:pt x="77612" y="13948"/>
                  <a:pt x="76572" y="13428"/>
                </a:cubicBezTo>
                <a:cubicBezTo>
                  <a:pt x="75841" y="13097"/>
                  <a:pt x="75132" y="12695"/>
                  <a:pt x="74493" y="12483"/>
                </a:cubicBezTo>
                <a:cubicBezTo>
                  <a:pt x="73950" y="12341"/>
                  <a:pt x="73405" y="12247"/>
                  <a:pt x="72910" y="12033"/>
                </a:cubicBezTo>
                <a:cubicBezTo>
                  <a:pt x="72649" y="11990"/>
                  <a:pt x="72688" y="11647"/>
                  <a:pt x="72916" y="11647"/>
                </a:cubicBezTo>
                <a:close/>
                <a:moveTo>
                  <a:pt x="61918" y="12999"/>
                </a:moveTo>
                <a:cubicBezTo>
                  <a:pt x="62132" y="12999"/>
                  <a:pt x="62119" y="13311"/>
                  <a:pt x="61897" y="13334"/>
                </a:cubicBezTo>
                <a:cubicBezTo>
                  <a:pt x="60904" y="13617"/>
                  <a:pt x="60006" y="13570"/>
                  <a:pt x="59084" y="13735"/>
                </a:cubicBezTo>
                <a:cubicBezTo>
                  <a:pt x="55870" y="14421"/>
                  <a:pt x="52727" y="15319"/>
                  <a:pt x="49513" y="16003"/>
                </a:cubicBezTo>
                <a:cubicBezTo>
                  <a:pt x="49491" y="16011"/>
                  <a:pt x="49470" y="16014"/>
                  <a:pt x="49451" y="16014"/>
                </a:cubicBezTo>
                <a:cubicBezTo>
                  <a:pt x="49288" y="16014"/>
                  <a:pt x="49249" y="15762"/>
                  <a:pt x="49419" y="15720"/>
                </a:cubicBezTo>
                <a:cubicBezTo>
                  <a:pt x="50458" y="15508"/>
                  <a:pt x="51474" y="15247"/>
                  <a:pt x="52491" y="14988"/>
                </a:cubicBezTo>
                <a:cubicBezTo>
                  <a:pt x="54641" y="14444"/>
                  <a:pt x="56815" y="13901"/>
                  <a:pt x="58989" y="13428"/>
                </a:cubicBezTo>
                <a:cubicBezTo>
                  <a:pt x="60006" y="13239"/>
                  <a:pt x="60974" y="13287"/>
                  <a:pt x="61872" y="13003"/>
                </a:cubicBezTo>
                <a:cubicBezTo>
                  <a:pt x="61889" y="13000"/>
                  <a:pt x="61904" y="12999"/>
                  <a:pt x="61918" y="12999"/>
                </a:cubicBezTo>
                <a:close/>
                <a:moveTo>
                  <a:pt x="65451" y="15847"/>
                </a:moveTo>
                <a:cubicBezTo>
                  <a:pt x="66349" y="15847"/>
                  <a:pt x="67246" y="15865"/>
                  <a:pt x="68143" y="15865"/>
                </a:cubicBezTo>
                <a:cubicBezTo>
                  <a:pt x="68345" y="15865"/>
                  <a:pt x="68548" y="15864"/>
                  <a:pt x="68751" y="15862"/>
                </a:cubicBezTo>
                <a:cubicBezTo>
                  <a:pt x="68915" y="15862"/>
                  <a:pt x="69151" y="15886"/>
                  <a:pt x="69082" y="16098"/>
                </a:cubicBezTo>
                <a:cubicBezTo>
                  <a:pt x="69048" y="16182"/>
                  <a:pt x="68955" y="16195"/>
                  <a:pt x="68862" y="16195"/>
                </a:cubicBezTo>
                <a:cubicBezTo>
                  <a:pt x="68823" y="16195"/>
                  <a:pt x="68785" y="16193"/>
                  <a:pt x="68751" y="16193"/>
                </a:cubicBezTo>
                <a:cubicBezTo>
                  <a:pt x="67721" y="16193"/>
                  <a:pt x="66688" y="16172"/>
                  <a:pt x="65655" y="16172"/>
                </a:cubicBezTo>
                <a:cubicBezTo>
                  <a:pt x="64199" y="16172"/>
                  <a:pt x="62744" y="16213"/>
                  <a:pt x="61305" y="16406"/>
                </a:cubicBezTo>
                <a:cubicBezTo>
                  <a:pt x="60313" y="16476"/>
                  <a:pt x="59225" y="16784"/>
                  <a:pt x="58163" y="17043"/>
                </a:cubicBezTo>
                <a:cubicBezTo>
                  <a:pt x="56036" y="17469"/>
                  <a:pt x="53884" y="17800"/>
                  <a:pt x="51757" y="18202"/>
                </a:cubicBezTo>
                <a:cubicBezTo>
                  <a:pt x="51739" y="18209"/>
                  <a:pt x="51722" y="18212"/>
                  <a:pt x="51706" y="18212"/>
                </a:cubicBezTo>
                <a:cubicBezTo>
                  <a:pt x="51553" y="18212"/>
                  <a:pt x="51494" y="17937"/>
                  <a:pt x="51687" y="17894"/>
                </a:cubicBezTo>
                <a:cubicBezTo>
                  <a:pt x="53223" y="17611"/>
                  <a:pt x="54760" y="17351"/>
                  <a:pt x="56320" y="17068"/>
                </a:cubicBezTo>
                <a:cubicBezTo>
                  <a:pt x="58163" y="16784"/>
                  <a:pt x="59934" y="16145"/>
                  <a:pt x="61802" y="16028"/>
                </a:cubicBezTo>
                <a:cubicBezTo>
                  <a:pt x="63019" y="15879"/>
                  <a:pt x="64235" y="15847"/>
                  <a:pt x="65451" y="15847"/>
                </a:cubicBezTo>
                <a:close/>
                <a:moveTo>
                  <a:pt x="136824" y="0"/>
                </a:moveTo>
                <a:cubicBezTo>
                  <a:pt x="135216" y="0"/>
                  <a:pt x="133605" y="82"/>
                  <a:pt x="131984" y="82"/>
                </a:cubicBezTo>
                <a:cubicBezTo>
                  <a:pt x="131711" y="82"/>
                  <a:pt x="131439" y="80"/>
                  <a:pt x="131165" y="75"/>
                </a:cubicBezTo>
                <a:cubicBezTo>
                  <a:pt x="128401" y="169"/>
                  <a:pt x="125635" y="477"/>
                  <a:pt x="122894" y="761"/>
                </a:cubicBezTo>
                <a:cubicBezTo>
                  <a:pt x="120392" y="915"/>
                  <a:pt x="117910" y="1154"/>
                  <a:pt x="115429" y="1495"/>
                </a:cubicBezTo>
                <a:lnTo>
                  <a:pt x="115429" y="1495"/>
                </a:lnTo>
                <a:cubicBezTo>
                  <a:pt x="113703" y="1548"/>
                  <a:pt x="111977" y="1874"/>
                  <a:pt x="110251" y="2154"/>
                </a:cubicBezTo>
                <a:cubicBezTo>
                  <a:pt x="110156" y="2179"/>
                  <a:pt x="110037" y="2179"/>
                  <a:pt x="109943" y="2202"/>
                </a:cubicBezTo>
                <a:cubicBezTo>
                  <a:pt x="109495" y="2249"/>
                  <a:pt x="109045" y="2296"/>
                  <a:pt x="108597" y="2368"/>
                </a:cubicBezTo>
                <a:cubicBezTo>
                  <a:pt x="106517" y="2604"/>
                  <a:pt x="104460" y="3030"/>
                  <a:pt x="102405" y="3361"/>
                </a:cubicBezTo>
                <a:cubicBezTo>
                  <a:pt x="99852" y="3761"/>
                  <a:pt x="97300" y="4187"/>
                  <a:pt x="94747" y="4589"/>
                </a:cubicBezTo>
                <a:cubicBezTo>
                  <a:pt x="93163" y="4943"/>
                  <a:pt x="91580" y="5440"/>
                  <a:pt x="89996" y="5841"/>
                </a:cubicBezTo>
                <a:cubicBezTo>
                  <a:pt x="89264" y="6055"/>
                  <a:pt x="88531" y="6244"/>
                  <a:pt x="87775" y="6456"/>
                </a:cubicBezTo>
                <a:cubicBezTo>
                  <a:pt x="84608" y="6739"/>
                  <a:pt x="81441" y="7212"/>
                  <a:pt x="78274" y="7662"/>
                </a:cubicBezTo>
                <a:cubicBezTo>
                  <a:pt x="74375" y="8134"/>
                  <a:pt x="69813" y="8772"/>
                  <a:pt x="65701" y="9978"/>
                </a:cubicBezTo>
                <a:cubicBezTo>
                  <a:pt x="63196" y="10615"/>
                  <a:pt x="60643" y="10946"/>
                  <a:pt x="58091" y="11419"/>
                </a:cubicBezTo>
                <a:cubicBezTo>
                  <a:pt x="53105" y="12364"/>
                  <a:pt x="48260" y="13003"/>
                  <a:pt x="43344" y="13735"/>
                </a:cubicBezTo>
                <a:cubicBezTo>
                  <a:pt x="42020" y="13971"/>
                  <a:pt x="40722" y="14396"/>
                  <a:pt x="39421" y="14727"/>
                </a:cubicBezTo>
                <a:cubicBezTo>
                  <a:pt x="37955" y="15035"/>
                  <a:pt x="36537" y="15414"/>
                  <a:pt x="35097" y="15839"/>
                </a:cubicBezTo>
                <a:cubicBezTo>
                  <a:pt x="32662" y="16240"/>
                  <a:pt x="30251" y="16879"/>
                  <a:pt x="27840" y="17399"/>
                </a:cubicBezTo>
                <a:cubicBezTo>
                  <a:pt x="25171" y="17800"/>
                  <a:pt x="21957" y="17800"/>
                  <a:pt x="19049" y="18013"/>
                </a:cubicBezTo>
                <a:cubicBezTo>
                  <a:pt x="18825" y="18036"/>
                  <a:pt x="18602" y="18046"/>
                  <a:pt x="18379" y="18046"/>
                </a:cubicBezTo>
                <a:cubicBezTo>
                  <a:pt x="17468" y="18046"/>
                  <a:pt x="16557" y="17890"/>
                  <a:pt x="15646" y="17871"/>
                </a:cubicBezTo>
                <a:cubicBezTo>
                  <a:pt x="13140" y="17777"/>
                  <a:pt x="10730" y="17138"/>
                  <a:pt x="8155" y="16665"/>
                </a:cubicBezTo>
                <a:cubicBezTo>
                  <a:pt x="5909" y="16170"/>
                  <a:pt x="3687" y="15673"/>
                  <a:pt x="1513" y="14941"/>
                </a:cubicBezTo>
                <a:cubicBezTo>
                  <a:pt x="993" y="14727"/>
                  <a:pt x="498" y="14538"/>
                  <a:pt x="0" y="14349"/>
                </a:cubicBezTo>
                <a:lnTo>
                  <a:pt x="0" y="17588"/>
                </a:lnTo>
                <a:cubicBezTo>
                  <a:pt x="403" y="17682"/>
                  <a:pt x="804" y="17752"/>
                  <a:pt x="1135" y="17824"/>
                </a:cubicBezTo>
                <a:cubicBezTo>
                  <a:pt x="2199" y="17894"/>
                  <a:pt x="3286" y="17894"/>
                  <a:pt x="4279" y="18320"/>
                </a:cubicBezTo>
                <a:cubicBezTo>
                  <a:pt x="4480" y="18381"/>
                  <a:pt x="4407" y="18629"/>
                  <a:pt x="4236" y="18629"/>
                </a:cubicBezTo>
                <a:cubicBezTo>
                  <a:pt x="4206" y="18629"/>
                  <a:pt x="4173" y="18621"/>
                  <a:pt x="4137" y="18603"/>
                </a:cubicBezTo>
                <a:cubicBezTo>
                  <a:pt x="3003" y="18108"/>
                  <a:pt x="1443" y="18297"/>
                  <a:pt x="48" y="17919"/>
                </a:cubicBezTo>
                <a:lnTo>
                  <a:pt x="0" y="17919"/>
                </a:lnTo>
                <a:lnTo>
                  <a:pt x="0" y="19195"/>
                </a:lnTo>
                <a:lnTo>
                  <a:pt x="37791" y="19195"/>
                </a:lnTo>
                <a:cubicBezTo>
                  <a:pt x="38216" y="19123"/>
                  <a:pt x="38642" y="19029"/>
                  <a:pt x="39114" y="18887"/>
                </a:cubicBezTo>
                <a:cubicBezTo>
                  <a:pt x="39846" y="18745"/>
                  <a:pt x="40602" y="18675"/>
                  <a:pt x="41336" y="18509"/>
                </a:cubicBezTo>
                <a:cubicBezTo>
                  <a:pt x="42518" y="18414"/>
                  <a:pt x="43580" y="17919"/>
                  <a:pt x="44762" y="17800"/>
                </a:cubicBezTo>
                <a:cubicBezTo>
                  <a:pt x="44862" y="17800"/>
                  <a:pt x="44923" y="17773"/>
                  <a:pt x="44979" y="17773"/>
                </a:cubicBezTo>
                <a:cubicBezTo>
                  <a:pt x="45028" y="17773"/>
                  <a:pt x="45074" y="17794"/>
                  <a:pt x="45140" y="17871"/>
                </a:cubicBezTo>
                <a:cubicBezTo>
                  <a:pt x="45212" y="17941"/>
                  <a:pt x="45165" y="18083"/>
                  <a:pt x="45045" y="18108"/>
                </a:cubicBezTo>
                <a:cubicBezTo>
                  <a:pt x="44267" y="18155"/>
                  <a:pt x="43368" y="18439"/>
                  <a:pt x="42493" y="18675"/>
                </a:cubicBezTo>
                <a:cubicBezTo>
                  <a:pt x="41453" y="18839"/>
                  <a:pt x="40413" y="19006"/>
                  <a:pt x="39373" y="19195"/>
                </a:cubicBezTo>
                <a:lnTo>
                  <a:pt x="75769" y="19195"/>
                </a:lnTo>
                <a:cubicBezTo>
                  <a:pt x="75179" y="18864"/>
                  <a:pt x="74587" y="18556"/>
                  <a:pt x="74045" y="18178"/>
                </a:cubicBezTo>
                <a:cubicBezTo>
                  <a:pt x="73855" y="18013"/>
                  <a:pt x="73572" y="17966"/>
                  <a:pt x="73405" y="17824"/>
                </a:cubicBezTo>
                <a:cubicBezTo>
                  <a:pt x="73336" y="17730"/>
                  <a:pt x="73405" y="17588"/>
                  <a:pt x="73500" y="17563"/>
                </a:cubicBezTo>
                <a:cubicBezTo>
                  <a:pt x="73514" y="17561"/>
                  <a:pt x="73529" y="17560"/>
                  <a:pt x="73542" y="17560"/>
                </a:cubicBezTo>
                <a:cubicBezTo>
                  <a:pt x="73687" y="17560"/>
                  <a:pt x="73798" y="17662"/>
                  <a:pt x="73950" y="17705"/>
                </a:cubicBezTo>
                <a:cubicBezTo>
                  <a:pt x="74754" y="18225"/>
                  <a:pt x="75627" y="18698"/>
                  <a:pt x="76455" y="19195"/>
                </a:cubicBezTo>
                <a:lnTo>
                  <a:pt x="80921" y="19195"/>
                </a:lnTo>
                <a:cubicBezTo>
                  <a:pt x="80378" y="18745"/>
                  <a:pt x="79834" y="18297"/>
                  <a:pt x="79338" y="17824"/>
                </a:cubicBezTo>
                <a:cubicBezTo>
                  <a:pt x="78771" y="17374"/>
                  <a:pt x="77849" y="16832"/>
                  <a:pt x="77070" y="16312"/>
                </a:cubicBezTo>
                <a:cubicBezTo>
                  <a:pt x="76194" y="15744"/>
                  <a:pt x="75226" y="15294"/>
                  <a:pt x="74304" y="14775"/>
                </a:cubicBezTo>
                <a:cubicBezTo>
                  <a:pt x="73595" y="14444"/>
                  <a:pt x="72555" y="14207"/>
                  <a:pt x="71657" y="13971"/>
                </a:cubicBezTo>
                <a:cubicBezTo>
                  <a:pt x="71067" y="13806"/>
                  <a:pt x="70027" y="13948"/>
                  <a:pt x="69460" y="13806"/>
                </a:cubicBezTo>
                <a:cubicBezTo>
                  <a:pt x="69151" y="13782"/>
                  <a:pt x="67544" y="13829"/>
                  <a:pt x="67970" y="13262"/>
                </a:cubicBezTo>
                <a:cubicBezTo>
                  <a:pt x="68005" y="13227"/>
                  <a:pt x="68044" y="13214"/>
                  <a:pt x="68084" y="13214"/>
                </a:cubicBezTo>
                <a:cubicBezTo>
                  <a:pt x="68150" y="13214"/>
                  <a:pt x="68219" y="13248"/>
                  <a:pt x="68278" y="13262"/>
                </a:cubicBezTo>
                <a:cubicBezTo>
                  <a:pt x="68360" y="13324"/>
                  <a:pt x="68621" y="13385"/>
                  <a:pt x="68874" y="13385"/>
                </a:cubicBezTo>
                <a:cubicBezTo>
                  <a:pt x="68912" y="13385"/>
                  <a:pt x="68950" y="13384"/>
                  <a:pt x="68987" y="13381"/>
                </a:cubicBezTo>
                <a:cubicBezTo>
                  <a:pt x="69435" y="13381"/>
                  <a:pt x="69766" y="13476"/>
                  <a:pt x="70097" y="13498"/>
                </a:cubicBezTo>
                <a:cubicBezTo>
                  <a:pt x="70689" y="13523"/>
                  <a:pt x="71303" y="13476"/>
                  <a:pt x="71870" y="13640"/>
                </a:cubicBezTo>
                <a:cubicBezTo>
                  <a:pt x="73075" y="13948"/>
                  <a:pt x="74304" y="14279"/>
                  <a:pt x="75368" y="14941"/>
                </a:cubicBezTo>
                <a:cubicBezTo>
                  <a:pt x="75816" y="15224"/>
                  <a:pt x="76313" y="15414"/>
                  <a:pt x="76786" y="15697"/>
                </a:cubicBezTo>
                <a:cubicBezTo>
                  <a:pt x="77423" y="16123"/>
                  <a:pt x="78062" y="16548"/>
                  <a:pt x="78747" y="16949"/>
                </a:cubicBezTo>
                <a:cubicBezTo>
                  <a:pt x="79338" y="17399"/>
                  <a:pt x="80023" y="17919"/>
                  <a:pt x="80637" y="18533"/>
                </a:cubicBezTo>
                <a:cubicBezTo>
                  <a:pt x="80898" y="18769"/>
                  <a:pt x="81182" y="18981"/>
                  <a:pt x="81441" y="19195"/>
                </a:cubicBezTo>
                <a:lnTo>
                  <a:pt x="181079" y="19195"/>
                </a:lnTo>
                <a:cubicBezTo>
                  <a:pt x="181268" y="18911"/>
                  <a:pt x="181457" y="18603"/>
                  <a:pt x="181646" y="18344"/>
                </a:cubicBezTo>
                <a:cubicBezTo>
                  <a:pt x="182261" y="17469"/>
                  <a:pt x="182875" y="16642"/>
                  <a:pt x="183420" y="15578"/>
                </a:cubicBezTo>
                <a:cubicBezTo>
                  <a:pt x="183609" y="15200"/>
                  <a:pt x="183821" y="14468"/>
                  <a:pt x="184057" y="13901"/>
                </a:cubicBezTo>
                <a:cubicBezTo>
                  <a:pt x="184104" y="13782"/>
                  <a:pt x="184176" y="13687"/>
                  <a:pt x="184246" y="13570"/>
                </a:cubicBezTo>
                <a:lnTo>
                  <a:pt x="184246" y="6338"/>
                </a:lnTo>
                <a:cubicBezTo>
                  <a:pt x="182663" y="5582"/>
                  <a:pt x="181056" y="4896"/>
                  <a:pt x="179355" y="4423"/>
                </a:cubicBezTo>
                <a:cubicBezTo>
                  <a:pt x="176069" y="3572"/>
                  <a:pt x="172690" y="3052"/>
                  <a:pt x="169357" y="2438"/>
                </a:cubicBezTo>
                <a:cubicBezTo>
                  <a:pt x="165978" y="1848"/>
                  <a:pt x="162528" y="1776"/>
                  <a:pt x="159100" y="1564"/>
                </a:cubicBezTo>
                <a:cubicBezTo>
                  <a:pt x="155532" y="1375"/>
                  <a:pt x="149860" y="950"/>
                  <a:pt x="148181" y="736"/>
                </a:cubicBezTo>
                <a:cubicBezTo>
                  <a:pt x="144897" y="383"/>
                  <a:pt x="141589" y="241"/>
                  <a:pt x="138280" y="27"/>
                </a:cubicBezTo>
                <a:cubicBezTo>
                  <a:pt x="137795" y="8"/>
                  <a:pt x="137310" y="0"/>
                  <a:pt x="136824" y="0"/>
                </a:cubicBezTo>
                <a:close/>
              </a:path>
            </a:pathLst>
          </a:custGeom>
          <a:solidFill>
            <a:srgbClr val="99BFB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1">
  <p:cSld name="Title and Content">
    <p:spTree>
      <p:nvGrpSpPr>
        <p:cNvPr id="538" name="Shape 538"/>
        <p:cNvGrpSpPr/>
        <p:nvPr/>
      </p:nvGrpSpPr>
      <p:grpSpPr>
        <a:xfrm>
          <a:off x="0" y="0"/>
          <a:ext cx="0" cy="0"/>
          <a:chOff x="0" y="0"/>
          <a:chExt cx="0" cy="0"/>
        </a:xfrm>
      </p:grpSpPr>
      <p:sp>
        <p:nvSpPr>
          <p:cNvPr id="539" name="Google Shape;539;p41"/>
          <p:cNvSpPr txBox="1"/>
          <p:nvPr/>
        </p:nvSpPr>
        <p:spPr>
          <a:xfrm>
            <a:off x="6251575" y="866775"/>
            <a:ext cx="185700" cy="2775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0" i="0" sz="1800" u="none" cap="none" strike="noStrike">
              <a:solidFill>
                <a:srgbClr val="5D5C5F"/>
              </a:solidFill>
              <a:latin typeface="Arial"/>
              <a:ea typeface="Arial"/>
              <a:cs typeface="Arial"/>
              <a:sym typeface="Arial"/>
            </a:endParaRPr>
          </a:p>
        </p:txBody>
      </p:sp>
      <p:sp>
        <p:nvSpPr>
          <p:cNvPr id="540" name="Google Shape;540;p41"/>
          <p:cNvSpPr txBox="1"/>
          <p:nvPr>
            <p:ph type="title"/>
          </p:nvPr>
        </p:nvSpPr>
        <p:spPr>
          <a:xfrm>
            <a:off x="498474" y="363141"/>
            <a:ext cx="8251800" cy="837000"/>
          </a:xfrm>
          <a:prstGeom prst="rect">
            <a:avLst/>
          </a:prstGeom>
          <a:noFill/>
          <a:ln>
            <a:noFill/>
          </a:ln>
        </p:spPr>
        <p:txBody>
          <a:bodyPr anchorCtr="0" anchor="t" bIns="91425" lIns="91425" spcFirstLastPara="1" rIns="91425" wrap="square" tIns="91425">
            <a:noAutofit/>
          </a:bodyPr>
          <a:lstStyle>
            <a:lvl1pPr indent="0" lvl="0" marL="0" marR="0" algn="l">
              <a:spcBef>
                <a:spcPts val="0"/>
              </a:spcBef>
              <a:spcAft>
                <a:spcPts val="0"/>
              </a:spcAft>
              <a:buSzPts val="3800"/>
              <a:buNone/>
              <a:defRPr b="0" i="0" sz="3600" u="none" cap="none" strike="noStrike">
                <a:solidFill>
                  <a:schemeClr val="accent1"/>
                </a:solidFill>
                <a:latin typeface="Century Gothic"/>
                <a:ea typeface="Century Gothic"/>
                <a:cs typeface="Century Gothic"/>
                <a:sym typeface="Century Gothic"/>
              </a:defRPr>
            </a:lvl1pPr>
            <a:lvl2pPr indent="0" lvl="1" marL="0" marR="0" algn="l">
              <a:spcBef>
                <a:spcPts val="0"/>
              </a:spcBef>
              <a:spcAft>
                <a:spcPts val="0"/>
              </a:spcAft>
              <a:buSzPts val="3800"/>
              <a:buNone/>
              <a:defRPr b="0" i="0" sz="3600" u="none" cap="none" strike="noStrike">
                <a:solidFill>
                  <a:schemeClr val="accent1"/>
                </a:solidFill>
                <a:latin typeface="Century Gothic"/>
                <a:ea typeface="Century Gothic"/>
                <a:cs typeface="Century Gothic"/>
                <a:sym typeface="Century Gothic"/>
              </a:defRPr>
            </a:lvl2pPr>
            <a:lvl3pPr indent="0" lvl="2" marL="0" marR="0" algn="l">
              <a:spcBef>
                <a:spcPts val="0"/>
              </a:spcBef>
              <a:spcAft>
                <a:spcPts val="0"/>
              </a:spcAft>
              <a:buSzPts val="3800"/>
              <a:buNone/>
              <a:defRPr b="0" i="0" sz="3600" u="none" cap="none" strike="noStrike">
                <a:solidFill>
                  <a:schemeClr val="accent1"/>
                </a:solidFill>
                <a:latin typeface="Century Gothic"/>
                <a:ea typeface="Century Gothic"/>
                <a:cs typeface="Century Gothic"/>
                <a:sym typeface="Century Gothic"/>
              </a:defRPr>
            </a:lvl3pPr>
            <a:lvl4pPr indent="0" lvl="3" marL="0" marR="0" algn="l">
              <a:spcBef>
                <a:spcPts val="0"/>
              </a:spcBef>
              <a:spcAft>
                <a:spcPts val="0"/>
              </a:spcAft>
              <a:buSzPts val="3800"/>
              <a:buNone/>
              <a:defRPr b="0" i="0" sz="3600" u="none" cap="none" strike="noStrike">
                <a:solidFill>
                  <a:schemeClr val="accent1"/>
                </a:solidFill>
                <a:latin typeface="Century Gothic"/>
                <a:ea typeface="Century Gothic"/>
                <a:cs typeface="Century Gothic"/>
                <a:sym typeface="Century Gothic"/>
              </a:defRPr>
            </a:lvl4pPr>
            <a:lvl5pPr indent="0" lvl="4" marL="0" marR="0" algn="l">
              <a:spcBef>
                <a:spcPts val="0"/>
              </a:spcBef>
              <a:spcAft>
                <a:spcPts val="0"/>
              </a:spcAft>
              <a:buSzPts val="3800"/>
              <a:buNone/>
              <a:defRPr b="0" i="0" sz="3600" u="none" cap="none" strike="noStrike">
                <a:solidFill>
                  <a:schemeClr val="accent1"/>
                </a:solidFill>
                <a:latin typeface="Century Gothic"/>
                <a:ea typeface="Century Gothic"/>
                <a:cs typeface="Century Gothic"/>
                <a:sym typeface="Century Gothic"/>
              </a:defRPr>
            </a:lvl5pPr>
            <a:lvl6pPr indent="0" lvl="5" marL="457200" marR="0" algn="l">
              <a:spcBef>
                <a:spcPts val="0"/>
              </a:spcBef>
              <a:spcAft>
                <a:spcPts val="0"/>
              </a:spcAft>
              <a:buSzPts val="3800"/>
              <a:buNone/>
              <a:defRPr b="0" i="0" sz="3600" u="none" cap="none" strike="noStrike">
                <a:solidFill>
                  <a:schemeClr val="accent1"/>
                </a:solidFill>
                <a:latin typeface="Century Gothic"/>
                <a:ea typeface="Century Gothic"/>
                <a:cs typeface="Century Gothic"/>
                <a:sym typeface="Century Gothic"/>
              </a:defRPr>
            </a:lvl6pPr>
            <a:lvl7pPr indent="0" lvl="6" marL="914400" marR="0" algn="l">
              <a:spcBef>
                <a:spcPts val="0"/>
              </a:spcBef>
              <a:spcAft>
                <a:spcPts val="0"/>
              </a:spcAft>
              <a:buSzPts val="3800"/>
              <a:buNone/>
              <a:defRPr b="0" i="0" sz="3600" u="none" cap="none" strike="noStrike">
                <a:solidFill>
                  <a:schemeClr val="accent1"/>
                </a:solidFill>
                <a:latin typeface="Century Gothic"/>
                <a:ea typeface="Century Gothic"/>
                <a:cs typeface="Century Gothic"/>
                <a:sym typeface="Century Gothic"/>
              </a:defRPr>
            </a:lvl7pPr>
            <a:lvl8pPr indent="0" lvl="7" marL="1371600" marR="0" algn="l">
              <a:spcBef>
                <a:spcPts val="0"/>
              </a:spcBef>
              <a:spcAft>
                <a:spcPts val="0"/>
              </a:spcAft>
              <a:buSzPts val="3800"/>
              <a:buNone/>
              <a:defRPr b="0" i="0" sz="3600" u="none" cap="none" strike="noStrike">
                <a:solidFill>
                  <a:schemeClr val="accent1"/>
                </a:solidFill>
                <a:latin typeface="Century Gothic"/>
                <a:ea typeface="Century Gothic"/>
                <a:cs typeface="Century Gothic"/>
                <a:sym typeface="Century Gothic"/>
              </a:defRPr>
            </a:lvl8pPr>
            <a:lvl9pPr indent="0" lvl="8" marL="1828800" marR="0" algn="l">
              <a:spcBef>
                <a:spcPts val="0"/>
              </a:spcBef>
              <a:spcAft>
                <a:spcPts val="0"/>
              </a:spcAft>
              <a:buSzPts val="3800"/>
              <a:buNone/>
              <a:defRPr b="0" i="0" sz="3600" u="none" cap="none" strike="noStrike">
                <a:solidFill>
                  <a:schemeClr val="accent1"/>
                </a:solidFill>
                <a:latin typeface="Century Gothic"/>
                <a:ea typeface="Century Gothic"/>
                <a:cs typeface="Century Gothic"/>
                <a:sym typeface="Century Gothic"/>
              </a:defRPr>
            </a:lvl9pPr>
          </a:lstStyle>
          <a:p/>
        </p:txBody>
      </p:sp>
      <p:sp>
        <p:nvSpPr>
          <p:cNvPr id="541" name="Google Shape;541;p41"/>
          <p:cNvSpPr txBox="1"/>
          <p:nvPr>
            <p:ph idx="1" type="body"/>
          </p:nvPr>
        </p:nvSpPr>
        <p:spPr>
          <a:xfrm>
            <a:off x="498474" y="1485900"/>
            <a:ext cx="8251800" cy="3108900"/>
          </a:xfrm>
          <a:prstGeom prst="rect">
            <a:avLst/>
          </a:prstGeom>
          <a:noFill/>
          <a:ln>
            <a:noFill/>
          </a:ln>
        </p:spPr>
        <p:txBody>
          <a:bodyPr anchorCtr="0" anchor="t" bIns="91425" lIns="91425" spcFirstLastPara="1" rIns="91425" wrap="square" tIns="91425">
            <a:noAutofit/>
          </a:bodyPr>
          <a:lstStyle>
            <a:lvl1pPr indent="-323850" lvl="0" marL="457200" marR="0" algn="l">
              <a:spcBef>
                <a:spcPts val="2000"/>
              </a:spcBef>
              <a:spcAft>
                <a:spcPts val="0"/>
              </a:spcAft>
              <a:buClr>
                <a:schemeClr val="accent1"/>
              </a:buClr>
              <a:buSzPts val="1500"/>
              <a:buFont typeface="Arial"/>
              <a:buChar char="•"/>
              <a:defRPr b="0" i="0" sz="2000" u="none" cap="none" strike="noStrike">
                <a:solidFill>
                  <a:srgbClr val="959498"/>
                </a:solidFill>
                <a:latin typeface="Century Gothic"/>
                <a:ea typeface="Century Gothic"/>
                <a:cs typeface="Century Gothic"/>
                <a:sym typeface="Century Gothic"/>
              </a:defRPr>
            </a:lvl1pPr>
            <a:lvl2pPr indent="-317500" lvl="1" marL="914400" marR="0" algn="l">
              <a:spcBef>
                <a:spcPts val="600"/>
              </a:spcBef>
              <a:spcAft>
                <a:spcPts val="0"/>
              </a:spcAft>
              <a:buClr>
                <a:srgbClr val="79C7E6"/>
              </a:buClr>
              <a:buSzPts val="1400"/>
              <a:buFont typeface="Arial"/>
              <a:buChar char="•"/>
              <a:defRPr b="0" i="0" sz="1800" u="none" cap="none" strike="noStrike">
                <a:solidFill>
                  <a:srgbClr val="959498"/>
                </a:solidFill>
                <a:latin typeface="Century Gothic"/>
                <a:ea typeface="Century Gothic"/>
                <a:cs typeface="Century Gothic"/>
                <a:sym typeface="Century Gothic"/>
              </a:defRPr>
            </a:lvl2pPr>
            <a:lvl3pPr indent="-317500" lvl="2" marL="1371600" marR="0" algn="l">
              <a:spcBef>
                <a:spcPts val="600"/>
              </a:spcBef>
              <a:spcAft>
                <a:spcPts val="0"/>
              </a:spcAft>
              <a:buClr>
                <a:schemeClr val="accent1"/>
              </a:buClr>
              <a:buSzPts val="1400"/>
              <a:buFont typeface="Arial"/>
              <a:buChar char="•"/>
              <a:defRPr b="0" i="0" sz="1800" u="none" cap="none" strike="noStrike">
                <a:solidFill>
                  <a:srgbClr val="959498"/>
                </a:solidFill>
                <a:latin typeface="Century Gothic"/>
                <a:ea typeface="Century Gothic"/>
                <a:cs typeface="Century Gothic"/>
                <a:sym typeface="Century Gothic"/>
              </a:defRPr>
            </a:lvl3pPr>
            <a:lvl4pPr indent="-317500" lvl="3" marL="1828800" marR="0" algn="l">
              <a:spcBef>
                <a:spcPts val="600"/>
              </a:spcBef>
              <a:spcAft>
                <a:spcPts val="0"/>
              </a:spcAft>
              <a:buClr>
                <a:srgbClr val="79C7E6"/>
              </a:buClr>
              <a:buSzPts val="1400"/>
              <a:buFont typeface="Arial"/>
              <a:buChar char="•"/>
              <a:defRPr b="0" i="0" sz="1800" u="none" cap="none" strike="noStrike">
                <a:solidFill>
                  <a:srgbClr val="959498"/>
                </a:solidFill>
                <a:latin typeface="Century Gothic"/>
                <a:ea typeface="Century Gothic"/>
                <a:cs typeface="Century Gothic"/>
                <a:sym typeface="Century Gothic"/>
              </a:defRPr>
            </a:lvl4pPr>
            <a:lvl5pPr indent="-317500" lvl="4" marL="2286000" marR="0" algn="l">
              <a:spcBef>
                <a:spcPts val="600"/>
              </a:spcBef>
              <a:spcAft>
                <a:spcPts val="0"/>
              </a:spcAft>
              <a:buClr>
                <a:schemeClr val="accent1"/>
              </a:buClr>
              <a:buSzPts val="1400"/>
              <a:buFont typeface="Arial"/>
              <a:buChar char="•"/>
              <a:defRPr b="0" i="0" sz="1800" u="none" cap="none" strike="noStrike">
                <a:solidFill>
                  <a:srgbClr val="959498"/>
                </a:solidFill>
                <a:latin typeface="Century Gothic"/>
                <a:ea typeface="Century Gothic"/>
                <a:cs typeface="Century Gothic"/>
                <a:sym typeface="Century Gothic"/>
              </a:defRPr>
            </a:lvl5pPr>
            <a:lvl6pPr indent="-355600" lvl="5" marL="2743200" marR="0" algn="l">
              <a:spcBef>
                <a:spcPts val="400"/>
              </a:spcBef>
              <a:spcAft>
                <a:spcPts val="0"/>
              </a:spcAft>
              <a:buClr>
                <a:schemeClr val="dk1"/>
              </a:buClr>
              <a:buSzPts val="2000"/>
              <a:buFont typeface="Arial"/>
              <a:buChar char="•"/>
              <a:defRPr b="0" i="0" sz="2000" u="none" cap="none" strike="noStrike">
                <a:solidFill>
                  <a:schemeClr val="dk1"/>
                </a:solidFill>
                <a:latin typeface="Century Gothic"/>
                <a:ea typeface="Century Gothic"/>
                <a:cs typeface="Century Gothic"/>
                <a:sym typeface="Century Gothic"/>
              </a:defRPr>
            </a:lvl6pPr>
            <a:lvl7pPr indent="-355600" lvl="6" marL="3200400" marR="0" algn="l">
              <a:spcBef>
                <a:spcPts val="1600"/>
              </a:spcBef>
              <a:spcAft>
                <a:spcPts val="0"/>
              </a:spcAft>
              <a:buClr>
                <a:schemeClr val="dk1"/>
              </a:buClr>
              <a:buSzPts val="2000"/>
              <a:buFont typeface="Arial"/>
              <a:buChar char="•"/>
              <a:defRPr b="0" i="0" sz="2000" u="none" cap="none" strike="noStrike">
                <a:solidFill>
                  <a:schemeClr val="dk1"/>
                </a:solidFill>
                <a:latin typeface="Century Gothic"/>
                <a:ea typeface="Century Gothic"/>
                <a:cs typeface="Century Gothic"/>
                <a:sym typeface="Century Gothic"/>
              </a:defRPr>
            </a:lvl7pPr>
            <a:lvl8pPr indent="-355600" lvl="7" marL="3657600" marR="0" algn="l">
              <a:spcBef>
                <a:spcPts val="1600"/>
              </a:spcBef>
              <a:spcAft>
                <a:spcPts val="0"/>
              </a:spcAft>
              <a:buClr>
                <a:schemeClr val="dk1"/>
              </a:buClr>
              <a:buSzPts val="2000"/>
              <a:buFont typeface="Arial"/>
              <a:buChar char="•"/>
              <a:defRPr b="0" i="0" sz="2000" u="none" cap="none" strike="noStrike">
                <a:solidFill>
                  <a:schemeClr val="dk1"/>
                </a:solidFill>
                <a:latin typeface="Century Gothic"/>
                <a:ea typeface="Century Gothic"/>
                <a:cs typeface="Century Gothic"/>
                <a:sym typeface="Century Gothic"/>
              </a:defRPr>
            </a:lvl8pPr>
            <a:lvl9pPr indent="-355600" lvl="8" marL="4114800" marR="0" algn="l">
              <a:spcBef>
                <a:spcPts val="1600"/>
              </a:spcBef>
              <a:spcAft>
                <a:spcPts val="1600"/>
              </a:spcAft>
              <a:buClr>
                <a:schemeClr val="dk1"/>
              </a:buClr>
              <a:buSzPts val="2000"/>
              <a:buFont typeface="Arial"/>
              <a:buChar char="•"/>
              <a:defRPr b="0" i="0" sz="2000" u="none" cap="none" strike="noStrike">
                <a:solidFill>
                  <a:schemeClr val="dk1"/>
                </a:solidFill>
                <a:latin typeface="Century Gothic"/>
                <a:ea typeface="Century Gothic"/>
                <a:cs typeface="Century Gothic"/>
                <a:sym typeface="Century Gothic"/>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4">
  <p:cSld name="CUSTOM_4_1_1">
    <p:spTree>
      <p:nvGrpSpPr>
        <p:cNvPr id="542" name="Shape 542"/>
        <p:cNvGrpSpPr/>
        <p:nvPr/>
      </p:nvGrpSpPr>
      <p:grpSpPr>
        <a:xfrm>
          <a:off x="0" y="0"/>
          <a:ext cx="0" cy="0"/>
          <a:chOff x="0" y="0"/>
          <a:chExt cx="0" cy="0"/>
        </a:xfrm>
      </p:grpSpPr>
      <p:sp>
        <p:nvSpPr>
          <p:cNvPr id="543" name="Google Shape;543;p42"/>
          <p:cNvSpPr txBox="1"/>
          <p:nvPr>
            <p:ph idx="1" type="subTitle"/>
          </p:nvPr>
        </p:nvSpPr>
        <p:spPr>
          <a:xfrm>
            <a:off x="1652450" y="2129100"/>
            <a:ext cx="3017400" cy="1099800"/>
          </a:xfrm>
          <a:prstGeom prst="rect">
            <a:avLst/>
          </a:prstGeom>
        </p:spPr>
        <p:txBody>
          <a:bodyPr anchorCtr="0" anchor="ctr" bIns="91425" lIns="91425" spcFirstLastPara="1" rIns="91425" wrap="square" tIns="91425">
            <a:noAutofit/>
          </a:bodyPr>
          <a:lstStyle>
            <a:lvl1pPr lvl="0" algn="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1600"/>
              </a:spcBef>
              <a:spcAft>
                <a:spcPts val="0"/>
              </a:spcAft>
              <a:buSzPts val="1400"/>
              <a:buNone/>
              <a:defRPr/>
            </a:lvl3pPr>
            <a:lvl4pPr lvl="3" algn="ctr">
              <a:lnSpc>
                <a:spcPct val="100000"/>
              </a:lnSpc>
              <a:spcBef>
                <a:spcPts val="1600"/>
              </a:spcBef>
              <a:spcAft>
                <a:spcPts val="0"/>
              </a:spcAft>
              <a:buSzPts val="1400"/>
              <a:buNone/>
              <a:defRPr/>
            </a:lvl4pPr>
            <a:lvl5pPr lvl="4" algn="ctr">
              <a:lnSpc>
                <a:spcPct val="100000"/>
              </a:lnSpc>
              <a:spcBef>
                <a:spcPts val="1600"/>
              </a:spcBef>
              <a:spcAft>
                <a:spcPts val="0"/>
              </a:spcAft>
              <a:buSzPts val="1400"/>
              <a:buNone/>
              <a:defRPr/>
            </a:lvl5pPr>
            <a:lvl6pPr lvl="5" algn="ctr">
              <a:lnSpc>
                <a:spcPct val="100000"/>
              </a:lnSpc>
              <a:spcBef>
                <a:spcPts val="1600"/>
              </a:spcBef>
              <a:spcAft>
                <a:spcPts val="0"/>
              </a:spcAft>
              <a:buSzPts val="1400"/>
              <a:buNone/>
              <a:defRPr/>
            </a:lvl6pPr>
            <a:lvl7pPr lvl="6" algn="ctr">
              <a:lnSpc>
                <a:spcPct val="100000"/>
              </a:lnSpc>
              <a:spcBef>
                <a:spcPts val="1600"/>
              </a:spcBef>
              <a:spcAft>
                <a:spcPts val="0"/>
              </a:spcAft>
              <a:buSzPts val="1400"/>
              <a:buNone/>
              <a:defRPr/>
            </a:lvl7pPr>
            <a:lvl8pPr lvl="7" algn="ctr">
              <a:lnSpc>
                <a:spcPct val="100000"/>
              </a:lnSpc>
              <a:spcBef>
                <a:spcPts val="1600"/>
              </a:spcBef>
              <a:spcAft>
                <a:spcPts val="0"/>
              </a:spcAft>
              <a:buSzPts val="1400"/>
              <a:buNone/>
              <a:defRPr/>
            </a:lvl8pPr>
            <a:lvl9pPr lvl="8" algn="ctr">
              <a:lnSpc>
                <a:spcPct val="100000"/>
              </a:lnSpc>
              <a:spcBef>
                <a:spcPts val="1600"/>
              </a:spcBef>
              <a:spcAft>
                <a:spcPts val="1600"/>
              </a:spcAft>
              <a:buSzPts val="1400"/>
              <a:buNone/>
              <a:defRPr/>
            </a:lvl9pPr>
          </a:lstStyle>
          <a:p/>
        </p:txBody>
      </p:sp>
      <p:sp>
        <p:nvSpPr>
          <p:cNvPr id="544" name="Google Shape;544;p42"/>
          <p:cNvSpPr txBox="1"/>
          <p:nvPr>
            <p:ph type="title"/>
          </p:nvPr>
        </p:nvSpPr>
        <p:spPr>
          <a:xfrm>
            <a:off x="1652450" y="1609800"/>
            <a:ext cx="3017400" cy="419100"/>
          </a:xfrm>
          <a:prstGeom prst="rect">
            <a:avLst/>
          </a:prstGeom>
        </p:spPr>
        <p:txBody>
          <a:bodyPr anchorCtr="0" anchor="ctr" bIns="91425" lIns="91425" spcFirstLastPara="1" rIns="91425" wrap="square" tIns="91425">
            <a:noAutofit/>
          </a:bodyPr>
          <a:lstStyle>
            <a:lvl1pPr lvl="0" algn="r">
              <a:spcBef>
                <a:spcPts val="0"/>
              </a:spcBef>
              <a:spcAft>
                <a:spcPts val="0"/>
              </a:spcAft>
              <a:buSzPts val="3800"/>
              <a:buNone/>
              <a:defRPr/>
            </a:lvl1pPr>
            <a:lvl2pPr lvl="1">
              <a:spcBef>
                <a:spcPts val="0"/>
              </a:spcBef>
              <a:spcAft>
                <a:spcPts val="0"/>
              </a:spcAft>
              <a:buSzPts val="3800"/>
              <a:buNone/>
              <a:defRPr/>
            </a:lvl2pPr>
            <a:lvl3pPr lvl="2">
              <a:spcBef>
                <a:spcPts val="0"/>
              </a:spcBef>
              <a:spcAft>
                <a:spcPts val="0"/>
              </a:spcAft>
              <a:buSzPts val="3800"/>
              <a:buNone/>
              <a:defRPr/>
            </a:lvl3pPr>
            <a:lvl4pPr lvl="3">
              <a:spcBef>
                <a:spcPts val="0"/>
              </a:spcBef>
              <a:spcAft>
                <a:spcPts val="0"/>
              </a:spcAft>
              <a:buSzPts val="3800"/>
              <a:buNone/>
              <a:defRPr/>
            </a:lvl4pPr>
            <a:lvl5pPr lvl="4">
              <a:spcBef>
                <a:spcPts val="0"/>
              </a:spcBef>
              <a:spcAft>
                <a:spcPts val="0"/>
              </a:spcAft>
              <a:buSzPts val="3800"/>
              <a:buNone/>
              <a:defRPr/>
            </a:lvl5pPr>
            <a:lvl6pPr lvl="5">
              <a:spcBef>
                <a:spcPts val="0"/>
              </a:spcBef>
              <a:spcAft>
                <a:spcPts val="0"/>
              </a:spcAft>
              <a:buSzPts val="3800"/>
              <a:buNone/>
              <a:defRPr/>
            </a:lvl6pPr>
            <a:lvl7pPr lvl="6">
              <a:spcBef>
                <a:spcPts val="0"/>
              </a:spcBef>
              <a:spcAft>
                <a:spcPts val="0"/>
              </a:spcAft>
              <a:buSzPts val="3800"/>
              <a:buNone/>
              <a:defRPr/>
            </a:lvl7pPr>
            <a:lvl8pPr lvl="7">
              <a:spcBef>
                <a:spcPts val="0"/>
              </a:spcBef>
              <a:spcAft>
                <a:spcPts val="0"/>
              </a:spcAft>
              <a:buSzPts val="3800"/>
              <a:buNone/>
              <a:defRPr/>
            </a:lvl8pPr>
            <a:lvl9pPr lvl="8">
              <a:spcBef>
                <a:spcPts val="0"/>
              </a:spcBef>
              <a:spcAft>
                <a:spcPts val="0"/>
              </a:spcAft>
              <a:buSzPts val="3800"/>
              <a:buNone/>
              <a:defRPr/>
            </a:lvl9pPr>
          </a:lstStyle>
          <a:p/>
        </p:txBody>
      </p:sp>
      <p:sp>
        <p:nvSpPr>
          <p:cNvPr id="545" name="Google Shape;545;p42"/>
          <p:cNvSpPr/>
          <p:nvPr/>
        </p:nvSpPr>
        <p:spPr>
          <a:xfrm>
            <a:off x="-10" y="4219125"/>
            <a:ext cx="9144084" cy="684887"/>
          </a:xfrm>
          <a:custGeom>
            <a:rect b="b" l="l" r="r" t="t"/>
            <a:pathLst>
              <a:path extrusionOk="0" h="20478" w="96750">
                <a:moveTo>
                  <a:pt x="19256" y="1"/>
                </a:moveTo>
                <a:cubicBezTo>
                  <a:pt x="18980" y="1"/>
                  <a:pt x="18703" y="10"/>
                  <a:pt x="18425" y="33"/>
                </a:cubicBezTo>
                <a:cubicBezTo>
                  <a:pt x="16792" y="191"/>
                  <a:pt x="15187" y="578"/>
                  <a:pt x="13569" y="879"/>
                </a:cubicBezTo>
                <a:cubicBezTo>
                  <a:pt x="11949" y="1294"/>
                  <a:pt x="10302" y="1653"/>
                  <a:pt x="8683" y="2125"/>
                </a:cubicBezTo>
                <a:cubicBezTo>
                  <a:pt x="8096" y="2340"/>
                  <a:pt x="7466" y="2612"/>
                  <a:pt x="7021" y="2784"/>
                </a:cubicBezTo>
                <a:cubicBezTo>
                  <a:pt x="6577" y="2927"/>
                  <a:pt x="6119" y="3057"/>
                  <a:pt x="5674" y="3200"/>
                </a:cubicBezTo>
                <a:cubicBezTo>
                  <a:pt x="4872" y="3458"/>
                  <a:pt x="4371" y="3773"/>
                  <a:pt x="3583" y="3974"/>
                </a:cubicBezTo>
                <a:cubicBezTo>
                  <a:pt x="2408" y="4331"/>
                  <a:pt x="1204" y="4560"/>
                  <a:pt x="1" y="4761"/>
                </a:cubicBezTo>
                <a:lnTo>
                  <a:pt x="1" y="20478"/>
                </a:lnTo>
                <a:lnTo>
                  <a:pt x="96749" y="20478"/>
                </a:lnTo>
                <a:lnTo>
                  <a:pt x="96749" y="4403"/>
                </a:lnTo>
                <a:lnTo>
                  <a:pt x="96362" y="4360"/>
                </a:lnTo>
                <a:cubicBezTo>
                  <a:pt x="96004" y="4303"/>
                  <a:pt x="95642" y="4288"/>
                  <a:pt x="95280" y="4288"/>
                </a:cubicBezTo>
                <a:cubicBezTo>
                  <a:pt x="94919" y="4288"/>
                  <a:pt x="94557" y="4303"/>
                  <a:pt x="94199" y="4303"/>
                </a:cubicBezTo>
                <a:cubicBezTo>
                  <a:pt x="93951" y="4283"/>
                  <a:pt x="93702" y="4280"/>
                  <a:pt x="93455" y="4280"/>
                </a:cubicBezTo>
                <a:cubicBezTo>
                  <a:pt x="93331" y="4280"/>
                  <a:pt x="93207" y="4281"/>
                  <a:pt x="93083" y="4281"/>
                </a:cubicBezTo>
                <a:cubicBezTo>
                  <a:pt x="92712" y="4281"/>
                  <a:pt x="92343" y="4274"/>
                  <a:pt x="91978" y="4217"/>
                </a:cubicBezTo>
                <a:cubicBezTo>
                  <a:pt x="91248" y="4188"/>
                  <a:pt x="89815" y="3815"/>
                  <a:pt x="89227" y="3572"/>
                </a:cubicBezTo>
                <a:cubicBezTo>
                  <a:pt x="87953" y="3070"/>
                  <a:pt x="86692" y="2469"/>
                  <a:pt x="85302" y="2354"/>
                </a:cubicBezTo>
                <a:cubicBezTo>
                  <a:pt x="83803" y="2223"/>
                  <a:pt x="82303" y="1980"/>
                  <a:pt x="80803" y="1980"/>
                </a:cubicBezTo>
                <a:cubicBezTo>
                  <a:pt x="80512" y="1980"/>
                  <a:pt x="80221" y="1989"/>
                  <a:pt x="79930" y="2010"/>
                </a:cubicBezTo>
                <a:cubicBezTo>
                  <a:pt x="79141" y="2054"/>
                  <a:pt x="77708" y="2197"/>
                  <a:pt x="77208" y="2283"/>
                </a:cubicBezTo>
                <a:cubicBezTo>
                  <a:pt x="76047" y="2383"/>
                  <a:pt x="74900" y="2426"/>
                  <a:pt x="73769" y="2684"/>
                </a:cubicBezTo>
                <a:cubicBezTo>
                  <a:pt x="72952" y="2813"/>
                  <a:pt x="72150" y="2984"/>
                  <a:pt x="71334" y="3114"/>
                </a:cubicBezTo>
                <a:cubicBezTo>
                  <a:pt x="70602" y="3286"/>
                  <a:pt x="69872" y="3500"/>
                  <a:pt x="69113" y="3601"/>
                </a:cubicBezTo>
                <a:cubicBezTo>
                  <a:pt x="68198" y="3720"/>
                  <a:pt x="67528" y="3950"/>
                  <a:pt x="66752" y="3950"/>
                </a:cubicBezTo>
                <a:cubicBezTo>
                  <a:pt x="66690" y="3950"/>
                  <a:pt x="66626" y="3948"/>
                  <a:pt x="66562" y="3945"/>
                </a:cubicBezTo>
                <a:cubicBezTo>
                  <a:pt x="65732" y="3931"/>
                  <a:pt x="64927" y="3801"/>
                  <a:pt x="64099" y="3801"/>
                </a:cubicBezTo>
                <a:cubicBezTo>
                  <a:pt x="64056" y="3801"/>
                  <a:pt x="64013" y="3801"/>
                  <a:pt x="63970" y="3802"/>
                </a:cubicBezTo>
                <a:cubicBezTo>
                  <a:pt x="62608" y="3802"/>
                  <a:pt x="61649" y="3630"/>
                  <a:pt x="60360" y="3315"/>
                </a:cubicBezTo>
                <a:cubicBezTo>
                  <a:pt x="59529" y="3143"/>
                  <a:pt x="59127" y="2885"/>
                  <a:pt x="58354" y="2612"/>
                </a:cubicBezTo>
                <a:cubicBezTo>
                  <a:pt x="57250" y="2197"/>
                  <a:pt x="56090" y="1595"/>
                  <a:pt x="54743" y="1337"/>
                </a:cubicBezTo>
                <a:cubicBezTo>
                  <a:pt x="53723" y="1157"/>
                  <a:pt x="52690" y="1082"/>
                  <a:pt x="51656" y="1082"/>
                </a:cubicBezTo>
                <a:cubicBezTo>
                  <a:pt x="51209" y="1082"/>
                  <a:pt x="50762" y="1096"/>
                  <a:pt x="50316" y="1122"/>
                </a:cubicBezTo>
                <a:cubicBezTo>
                  <a:pt x="48769" y="1166"/>
                  <a:pt x="47221" y="1337"/>
                  <a:pt x="45703" y="1624"/>
                </a:cubicBezTo>
                <a:cubicBezTo>
                  <a:pt x="45116" y="1739"/>
                  <a:pt x="44572" y="1968"/>
                  <a:pt x="44012" y="2168"/>
                </a:cubicBezTo>
                <a:cubicBezTo>
                  <a:pt x="43311" y="2354"/>
                  <a:pt x="42623" y="2583"/>
                  <a:pt x="41921" y="2755"/>
                </a:cubicBezTo>
                <a:cubicBezTo>
                  <a:pt x="41004" y="3041"/>
                  <a:pt x="40315" y="3139"/>
                  <a:pt x="39434" y="3139"/>
                </a:cubicBezTo>
                <a:cubicBezTo>
                  <a:pt x="39255" y="3139"/>
                  <a:pt x="39068" y="3135"/>
                  <a:pt x="38870" y="3128"/>
                </a:cubicBezTo>
                <a:cubicBezTo>
                  <a:pt x="38138" y="3143"/>
                  <a:pt x="37422" y="3156"/>
                  <a:pt x="36692" y="3214"/>
                </a:cubicBezTo>
                <a:cubicBezTo>
                  <a:pt x="36230" y="3257"/>
                  <a:pt x="35772" y="3300"/>
                  <a:pt x="35314" y="3300"/>
                </a:cubicBezTo>
                <a:cubicBezTo>
                  <a:pt x="35005" y="3300"/>
                  <a:pt x="34696" y="3280"/>
                  <a:pt x="34385" y="3229"/>
                </a:cubicBezTo>
                <a:cubicBezTo>
                  <a:pt x="32637" y="3042"/>
                  <a:pt x="30589" y="2870"/>
                  <a:pt x="29084" y="2684"/>
                </a:cubicBezTo>
                <a:cubicBezTo>
                  <a:pt x="28167" y="2526"/>
                  <a:pt x="27294" y="2211"/>
                  <a:pt x="26377" y="2082"/>
                </a:cubicBezTo>
                <a:cubicBezTo>
                  <a:pt x="25918" y="2025"/>
                  <a:pt x="25718" y="1838"/>
                  <a:pt x="25202" y="1609"/>
                </a:cubicBezTo>
                <a:cubicBezTo>
                  <a:pt x="24757" y="1409"/>
                  <a:pt x="24299" y="1223"/>
                  <a:pt x="23869" y="1007"/>
                </a:cubicBezTo>
                <a:cubicBezTo>
                  <a:pt x="23540" y="835"/>
                  <a:pt x="23254" y="635"/>
                  <a:pt x="22938" y="463"/>
                </a:cubicBezTo>
                <a:cubicBezTo>
                  <a:pt x="22494" y="262"/>
                  <a:pt x="22021" y="191"/>
                  <a:pt x="21534" y="148"/>
                </a:cubicBezTo>
                <a:cubicBezTo>
                  <a:pt x="20777" y="75"/>
                  <a:pt x="20019" y="1"/>
                  <a:pt x="19256" y="1"/>
                </a:cubicBezTo>
                <a:close/>
              </a:path>
            </a:pathLst>
          </a:custGeom>
          <a:solidFill>
            <a:srgbClr val="CBD37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6" name="Google Shape;546;p42"/>
          <p:cNvSpPr/>
          <p:nvPr/>
        </p:nvSpPr>
        <p:spPr>
          <a:xfrm>
            <a:off x="-10" y="4604102"/>
            <a:ext cx="9144084" cy="539391"/>
          </a:xfrm>
          <a:custGeom>
            <a:rect b="b" l="l" r="r" t="t"/>
            <a:pathLst>
              <a:path extrusionOk="0" h="20478" w="96750">
                <a:moveTo>
                  <a:pt x="19256" y="1"/>
                </a:moveTo>
                <a:cubicBezTo>
                  <a:pt x="18980" y="1"/>
                  <a:pt x="18703" y="10"/>
                  <a:pt x="18425" y="33"/>
                </a:cubicBezTo>
                <a:cubicBezTo>
                  <a:pt x="16792" y="191"/>
                  <a:pt x="15187" y="578"/>
                  <a:pt x="13569" y="879"/>
                </a:cubicBezTo>
                <a:cubicBezTo>
                  <a:pt x="11949" y="1294"/>
                  <a:pt x="10302" y="1653"/>
                  <a:pt x="8683" y="2125"/>
                </a:cubicBezTo>
                <a:cubicBezTo>
                  <a:pt x="8096" y="2340"/>
                  <a:pt x="7466" y="2612"/>
                  <a:pt x="7021" y="2784"/>
                </a:cubicBezTo>
                <a:cubicBezTo>
                  <a:pt x="6577" y="2927"/>
                  <a:pt x="6119" y="3057"/>
                  <a:pt x="5674" y="3200"/>
                </a:cubicBezTo>
                <a:cubicBezTo>
                  <a:pt x="4872" y="3458"/>
                  <a:pt x="4371" y="3773"/>
                  <a:pt x="3583" y="3974"/>
                </a:cubicBezTo>
                <a:cubicBezTo>
                  <a:pt x="2408" y="4331"/>
                  <a:pt x="1204" y="4560"/>
                  <a:pt x="1" y="4761"/>
                </a:cubicBezTo>
                <a:lnTo>
                  <a:pt x="1" y="20478"/>
                </a:lnTo>
                <a:lnTo>
                  <a:pt x="96749" y="20478"/>
                </a:lnTo>
                <a:lnTo>
                  <a:pt x="96749" y="4403"/>
                </a:lnTo>
                <a:lnTo>
                  <a:pt x="96362" y="4360"/>
                </a:lnTo>
                <a:cubicBezTo>
                  <a:pt x="96004" y="4303"/>
                  <a:pt x="95642" y="4288"/>
                  <a:pt x="95280" y="4288"/>
                </a:cubicBezTo>
                <a:cubicBezTo>
                  <a:pt x="94919" y="4288"/>
                  <a:pt x="94557" y="4303"/>
                  <a:pt x="94199" y="4303"/>
                </a:cubicBezTo>
                <a:cubicBezTo>
                  <a:pt x="93951" y="4283"/>
                  <a:pt x="93702" y="4280"/>
                  <a:pt x="93455" y="4280"/>
                </a:cubicBezTo>
                <a:cubicBezTo>
                  <a:pt x="93331" y="4280"/>
                  <a:pt x="93207" y="4281"/>
                  <a:pt x="93083" y="4281"/>
                </a:cubicBezTo>
                <a:cubicBezTo>
                  <a:pt x="92712" y="4281"/>
                  <a:pt x="92343" y="4274"/>
                  <a:pt x="91978" y="4217"/>
                </a:cubicBezTo>
                <a:cubicBezTo>
                  <a:pt x="91248" y="4188"/>
                  <a:pt x="89815" y="3815"/>
                  <a:pt x="89227" y="3572"/>
                </a:cubicBezTo>
                <a:cubicBezTo>
                  <a:pt x="87953" y="3070"/>
                  <a:pt x="86692" y="2469"/>
                  <a:pt x="85302" y="2354"/>
                </a:cubicBezTo>
                <a:cubicBezTo>
                  <a:pt x="83803" y="2223"/>
                  <a:pt x="82303" y="1980"/>
                  <a:pt x="80803" y="1980"/>
                </a:cubicBezTo>
                <a:cubicBezTo>
                  <a:pt x="80512" y="1980"/>
                  <a:pt x="80221" y="1989"/>
                  <a:pt x="79930" y="2010"/>
                </a:cubicBezTo>
                <a:cubicBezTo>
                  <a:pt x="79141" y="2054"/>
                  <a:pt x="77708" y="2197"/>
                  <a:pt x="77208" y="2283"/>
                </a:cubicBezTo>
                <a:cubicBezTo>
                  <a:pt x="76047" y="2383"/>
                  <a:pt x="74900" y="2426"/>
                  <a:pt x="73769" y="2684"/>
                </a:cubicBezTo>
                <a:cubicBezTo>
                  <a:pt x="72952" y="2813"/>
                  <a:pt x="72150" y="2984"/>
                  <a:pt x="71334" y="3114"/>
                </a:cubicBezTo>
                <a:cubicBezTo>
                  <a:pt x="70602" y="3286"/>
                  <a:pt x="69872" y="3500"/>
                  <a:pt x="69113" y="3601"/>
                </a:cubicBezTo>
                <a:cubicBezTo>
                  <a:pt x="68198" y="3720"/>
                  <a:pt x="67528" y="3950"/>
                  <a:pt x="66752" y="3950"/>
                </a:cubicBezTo>
                <a:cubicBezTo>
                  <a:pt x="66690" y="3950"/>
                  <a:pt x="66626" y="3948"/>
                  <a:pt x="66562" y="3945"/>
                </a:cubicBezTo>
                <a:cubicBezTo>
                  <a:pt x="65732" y="3931"/>
                  <a:pt x="64927" y="3801"/>
                  <a:pt x="64099" y="3801"/>
                </a:cubicBezTo>
                <a:cubicBezTo>
                  <a:pt x="64056" y="3801"/>
                  <a:pt x="64013" y="3801"/>
                  <a:pt x="63970" y="3802"/>
                </a:cubicBezTo>
                <a:cubicBezTo>
                  <a:pt x="62608" y="3802"/>
                  <a:pt x="61649" y="3630"/>
                  <a:pt x="60360" y="3315"/>
                </a:cubicBezTo>
                <a:cubicBezTo>
                  <a:pt x="59529" y="3143"/>
                  <a:pt x="59127" y="2885"/>
                  <a:pt x="58354" y="2612"/>
                </a:cubicBezTo>
                <a:cubicBezTo>
                  <a:pt x="57250" y="2197"/>
                  <a:pt x="56090" y="1595"/>
                  <a:pt x="54743" y="1337"/>
                </a:cubicBezTo>
                <a:cubicBezTo>
                  <a:pt x="53723" y="1157"/>
                  <a:pt x="52690" y="1082"/>
                  <a:pt x="51656" y="1082"/>
                </a:cubicBezTo>
                <a:cubicBezTo>
                  <a:pt x="51209" y="1082"/>
                  <a:pt x="50762" y="1096"/>
                  <a:pt x="50316" y="1122"/>
                </a:cubicBezTo>
                <a:cubicBezTo>
                  <a:pt x="48769" y="1166"/>
                  <a:pt x="47221" y="1337"/>
                  <a:pt x="45703" y="1624"/>
                </a:cubicBezTo>
                <a:cubicBezTo>
                  <a:pt x="45116" y="1739"/>
                  <a:pt x="44572" y="1968"/>
                  <a:pt x="44012" y="2168"/>
                </a:cubicBezTo>
                <a:cubicBezTo>
                  <a:pt x="43311" y="2354"/>
                  <a:pt x="42623" y="2583"/>
                  <a:pt x="41921" y="2755"/>
                </a:cubicBezTo>
                <a:cubicBezTo>
                  <a:pt x="41004" y="3041"/>
                  <a:pt x="40315" y="3139"/>
                  <a:pt x="39434" y="3139"/>
                </a:cubicBezTo>
                <a:cubicBezTo>
                  <a:pt x="39255" y="3139"/>
                  <a:pt x="39068" y="3135"/>
                  <a:pt x="38870" y="3128"/>
                </a:cubicBezTo>
                <a:cubicBezTo>
                  <a:pt x="38138" y="3143"/>
                  <a:pt x="37422" y="3156"/>
                  <a:pt x="36692" y="3214"/>
                </a:cubicBezTo>
                <a:cubicBezTo>
                  <a:pt x="36230" y="3257"/>
                  <a:pt x="35772" y="3300"/>
                  <a:pt x="35314" y="3300"/>
                </a:cubicBezTo>
                <a:cubicBezTo>
                  <a:pt x="35005" y="3300"/>
                  <a:pt x="34696" y="3280"/>
                  <a:pt x="34385" y="3229"/>
                </a:cubicBezTo>
                <a:cubicBezTo>
                  <a:pt x="32637" y="3042"/>
                  <a:pt x="30589" y="2870"/>
                  <a:pt x="29084" y="2684"/>
                </a:cubicBezTo>
                <a:cubicBezTo>
                  <a:pt x="28167" y="2526"/>
                  <a:pt x="27294" y="2211"/>
                  <a:pt x="26377" y="2082"/>
                </a:cubicBezTo>
                <a:cubicBezTo>
                  <a:pt x="25918" y="2025"/>
                  <a:pt x="25718" y="1838"/>
                  <a:pt x="25202" y="1609"/>
                </a:cubicBezTo>
                <a:cubicBezTo>
                  <a:pt x="24757" y="1409"/>
                  <a:pt x="24299" y="1223"/>
                  <a:pt x="23869" y="1007"/>
                </a:cubicBezTo>
                <a:cubicBezTo>
                  <a:pt x="23540" y="835"/>
                  <a:pt x="23254" y="635"/>
                  <a:pt x="22938" y="463"/>
                </a:cubicBezTo>
                <a:cubicBezTo>
                  <a:pt x="22494" y="262"/>
                  <a:pt x="22021" y="191"/>
                  <a:pt x="21534" y="148"/>
                </a:cubicBezTo>
                <a:cubicBezTo>
                  <a:pt x="20777" y="75"/>
                  <a:pt x="20019" y="1"/>
                  <a:pt x="19256" y="1"/>
                </a:cubicBez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7" name="Google Shape;547;p42"/>
          <p:cNvSpPr/>
          <p:nvPr/>
        </p:nvSpPr>
        <p:spPr>
          <a:xfrm>
            <a:off x="0" y="4846201"/>
            <a:ext cx="9202166" cy="419123"/>
          </a:xfrm>
          <a:custGeom>
            <a:rect b="b" l="l" r="r" t="t"/>
            <a:pathLst>
              <a:path extrusionOk="0" h="19195" w="184246">
                <a:moveTo>
                  <a:pt x="75249" y="9789"/>
                </a:moveTo>
                <a:cubicBezTo>
                  <a:pt x="75793" y="9906"/>
                  <a:pt x="76313" y="10025"/>
                  <a:pt x="76833" y="10142"/>
                </a:cubicBezTo>
                <a:cubicBezTo>
                  <a:pt x="78132" y="10426"/>
                  <a:pt x="79433" y="10710"/>
                  <a:pt x="80709" y="11065"/>
                </a:cubicBezTo>
                <a:cubicBezTo>
                  <a:pt x="80898" y="11112"/>
                  <a:pt x="80921" y="11371"/>
                  <a:pt x="80779" y="11443"/>
                </a:cubicBezTo>
                <a:cubicBezTo>
                  <a:pt x="80746" y="11459"/>
                  <a:pt x="80701" y="11476"/>
                  <a:pt x="80661" y="11476"/>
                </a:cubicBezTo>
                <a:cubicBezTo>
                  <a:pt x="80645" y="11476"/>
                  <a:pt x="80629" y="11473"/>
                  <a:pt x="80615" y="11466"/>
                </a:cubicBezTo>
                <a:cubicBezTo>
                  <a:pt x="80259" y="11371"/>
                  <a:pt x="79906" y="11277"/>
                  <a:pt x="79575" y="11182"/>
                </a:cubicBezTo>
                <a:cubicBezTo>
                  <a:pt x="78132" y="10829"/>
                  <a:pt x="76667" y="10545"/>
                  <a:pt x="75226" y="10214"/>
                </a:cubicBezTo>
                <a:cubicBezTo>
                  <a:pt x="75013" y="10214"/>
                  <a:pt x="74918" y="9931"/>
                  <a:pt x="75107" y="9812"/>
                </a:cubicBezTo>
                <a:cubicBezTo>
                  <a:pt x="75154" y="9789"/>
                  <a:pt x="75202" y="9789"/>
                  <a:pt x="75249" y="9789"/>
                </a:cubicBezTo>
                <a:close/>
                <a:moveTo>
                  <a:pt x="72916" y="11647"/>
                </a:moveTo>
                <a:cubicBezTo>
                  <a:pt x="72936" y="11647"/>
                  <a:pt x="72957" y="11649"/>
                  <a:pt x="72980" y="11655"/>
                </a:cubicBezTo>
                <a:cubicBezTo>
                  <a:pt x="73547" y="11891"/>
                  <a:pt x="74162" y="11963"/>
                  <a:pt x="74754" y="12175"/>
                </a:cubicBezTo>
                <a:cubicBezTo>
                  <a:pt x="76502" y="12908"/>
                  <a:pt x="78204" y="13782"/>
                  <a:pt x="79858" y="14705"/>
                </a:cubicBezTo>
                <a:cubicBezTo>
                  <a:pt x="80039" y="14805"/>
                  <a:pt x="79928" y="15060"/>
                  <a:pt x="79760" y="15060"/>
                </a:cubicBezTo>
                <a:cubicBezTo>
                  <a:pt x="79731" y="15060"/>
                  <a:pt x="79700" y="15053"/>
                  <a:pt x="79669" y="15035"/>
                </a:cubicBezTo>
                <a:cubicBezTo>
                  <a:pt x="78652" y="14468"/>
                  <a:pt x="77612" y="13948"/>
                  <a:pt x="76572" y="13428"/>
                </a:cubicBezTo>
                <a:cubicBezTo>
                  <a:pt x="75841" y="13097"/>
                  <a:pt x="75132" y="12695"/>
                  <a:pt x="74493" y="12483"/>
                </a:cubicBezTo>
                <a:cubicBezTo>
                  <a:pt x="73950" y="12341"/>
                  <a:pt x="73405" y="12247"/>
                  <a:pt x="72910" y="12033"/>
                </a:cubicBezTo>
                <a:cubicBezTo>
                  <a:pt x="72649" y="11990"/>
                  <a:pt x="72688" y="11647"/>
                  <a:pt x="72916" y="11647"/>
                </a:cubicBezTo>
                <a:close/>
                <a:moveTo>
                  <a:pt x="61918" y="12999"/>
                </a:moveTo>
                <a:cubicBezTo>
                  <a:pt x="62132" y="12999"/>
                  <a:pt x="62119" y="13311"/>
                  <a:pt x="61897" y="13334"/>
                </a:cubicBezTo>
                <a:cubicBezTo>
                  <a:pt x="60904" y="13617"/>
                  <a:pt x="60006" y="13570"/>
                  <a:pt x="59084" y="13735"/>
                </a:cubicBezTo>
                <a:cubicBezTo>
                  <a:pt x="55870" y="14421"/>
                  <a:pt x="52727" y="15319"/>
                  <a:pt x="49513" y="16003"/>
                </a:cubicBezTo>
                <a:cubicBezTo>
                  <a:pt x="49491" y="16011"/>
                  <a:pt x="49470" y="16014"/>
                  <a:pt x="49451" y="16014"/>
                </a:cubicBezTo>
                <a:cubicBezTo>
                  <a:pt x="49288" y="16014"/>
                  <a:pt x="49249" y="15762"/>
                  <a:pt x="49419" y="15720"/>
                </a:cubicBezTo>
                <a:cubicBezTo>
                  <a:pt x="50458" y="15508"/>
                  <a:pt x="51474" y="15247"/>
                  <a:pt x="52491" y="14988"/>
                </a:cubicBezTo>
                <a:cubicBezTo>
                  <a:pt x="54641" y="14444"/>
                  <a:pt x="56815" y="13901"/>
                  <a:pt x="58989" y="13428"/>
                </a:cubicBezTo>
                <a:cubicBezTo>
                  <a:pt x="60006" y="13239"/>
                  <a:pt x="60974" y="13287"/>
                  <a:pt x="61872" y="13003"/>
                </a:cubicBezTo>
                <a:cubicBezTo>
                  <a:pt x="61889" y="13000"/>
                  <a:pt x="61904" y="12999"/>
                  <a:pt x="61918" y="12999"/>
                </a:cubicBezTo>
                <a:close/>
                <a:moveTo>
                  <a:pt x="65451" y="15847"/>
                </a:moveTo>
                <a:cubicBezTo>
                  <a:pt x="66349" y="15847"/>
                  <a:pt x="67246" y="15865"/>
                  <a:pt x="68143" y="15865"/>
                </a:cubicBezTo>
                <a:cubicBezTo>
                  <a:pt x="68345" y="15865"/>
                  <a:pt x="68548" y="15864"/>
                  <a:pt x="68751" y="15862"/>
                </a:cubicBezTo>
                <a:cubicBezTo>
                  <a:pt x="68915" y="15862"/>
                  <a:pt x="69151" y="15886"/>
                  <a:pt x="69082" y="16098"/>
                </a:cubicBezTo>
                <a:cubicBezTo>
                  <a:pt x="69048" y="16182"/>
                  <a:pt x="68955" y="16195"/>
                  <a:pt x="68862" y="16195"/>
                </a:cubicBezTo>
                <a:cubicBezTo>
                  <a:pt x="68823" y="16195"/>
                  <a:pt x="68785" y="16193"/>
                  <a:pt x="68751" y="16193"/>
                </a:cubicBezTo>
                <a:cubicBezTo>
                  <a:pt x="67721" y="16193"/>
                  <a:pt x="66688" y="16172"/>
                  <a:pt x="65655" y="16172"/>
                </a:cubicBezTo>
                <a:cubicBezTo>
                  <a:pt x="64199" y="16172"/>
                  <a:pt x="62744" y="16213"/>
                  <a:pt x="61305" y="16406"/>
                </a:cubicBezTo>
                <a:cubicBezTo>
                  <a:pt x="60313" y="16476"/>
                  <a:pt x="59225" y="16784"/>
                  <a:pt x="58163" y="17043"/>
                </a:cubicBezTo>
                <a:cubicBezTo>
                  <a:pt x="56036" y="17469"/>
                  <a:pt x="53884" y="17800"/>
                  <a:pt x="51757" y="18202"/>
                </a:cubicBezTo>
                <a:cubicBezTo>
                  <a:pt x="51739" y="18209"/>
                  <a:pt x="51722" y="18212"/>
                  <a:pt x="51706" y="18212"/>
                </a:cubicBezTo>
                <a:cubicBezTo>
                  <a:pt x="51553" y="18212"/>
                  <a:pt x="51494" y="17937"/>
                  <a:pt x="51687" y="17894"/>
                </a:cubicBezTo>
                <a:cubicBezTo>
                  <a:pt x="53223" y="17611"/>
                  <a:pt x="54760" y="17351"/>
                  <a:pt x="56320" y="17068"/>
                </a:cubicBezTo>
                <a:cubicBezTo>
                  <a:pt x="58163" y="16784"/>
                  <a:pt x="59934" y="16145"/>
                  <a:pt x="61802" y="16028"/>
                </a:cubicBezTo>
                <a:cubicBezTo>
                  <a:pt x="63019" y="15879"/>
                  <a:pt x="64235" y="15847"/>
                  <a:pt x="65451" y="15847"/>
                </a:cubicBezTo>
                <a:close/>
                <a:moveTo>
                  <a:pt x="136824" y="0"/>
                </a:moveTo>
                <a:cubicBezTo>
                  <a:pt x="135216" y="0"/>
                  <a:pt x="133605" y="82"/>
                  <a:pt x="131984" y="82"/>
                </a:cubicBezTo>
                <a:cubicBezTo>
                  <a:pt x="131711" y="82"/>
                  <a:pt x="131439" y="80"/>
                  <a:pt x="131165" y="75"/>
                </a:cubicBezTo>
                <a:cubicBezTo>
                  <a:pt x="128401" y="169"/>
                  <a:pt x="125635" y="477"/>
                  <a:pt x="122894" y="761"/>
                </a:cubicBezTo>
                <a:cubicBezTo>
                  <a:pt x="120392" y="915"/>
                  <a:pt x="117910" y="1154"/>
                  <a:pt x="115429" y="1495"/>
                </a:cubicBezTo>
                <a:lnTo>
                  <a:pt x="115429" y="1495"/>
                </a:lnTo>
                <a:cubicBezTo>
                  <a:pt x="113703" y="1548"/>
                  <a:pt x="111977" y="1874"/>
                  <a:pt x="110251" y="2154"/>
                </a:cubicBezTo>
                <a:cubicBezTo>
                  <a:pt x="110156" y="2179"/>
                  <a:pt x="110037" y="2179"/>
                  <a:pt x="109943" y="2202"/>
                </a:cubicBezTo>
                <a:cubicBezTo>
                  <a:pt x="109495" y="2249"/>
                  <a:pt x="109045" y="2296"/>
                  <a:pt x="108597" y="2368"/>
                </a:cubicBezTo>
                <a:cubicBezTo>
                  <a:pt x="106517" y="2604"/>
                  <a:pt x="104460" y="3030"/>
                  <a:pt x="102405" y="3361"/>
                </a:cubicBezTo>
                <a:cubicBezTo>
                  <a:pt x="99852" y="3761"/>
                  <a:pt x="97300" y="4187"/>
                  <a:pt x="94747" y="4589"/>
                </a:cubicBezTo>
                <a:cubicBezTo>
                  <a:pt x="93163" y="4943"/>
                  <a:pt x="91580" y="5440"/>
                  <a:pt x="89996" y="5841"/>
                </a:cubicBezTo>
                <a:cubicBezTo>
                  <a:pt x="89264" y="6055"/>
                  <a:pt x="88531" y="6244"/>
                  <a:pt x="87775" y="6456"/>
                </a:cubicBezTo>
                <a:cubicBezTo>
                  <a:pt x="84608" y="6739"/>
                  <a:pt x="81441" y="7212"/>
                  <a:pt x="78274" y="7662"/>
                </a:cubicBezTo>
                <a:cubicBezTo>
                  <a:pt x="74375" y="8134"/>
                  <a:pt x="69813" y="8772"/>
                  <a:pt x="65701" y="9978"/>
                </a:cubicBezTo>
                <a:cubicBezTo>
                  <a:pt x="63196" y="10615"/>
                  <a:pt x="60643" y="10946"/>
                  <a:pt x="58091" y="11419"/>
                </a:cubicBezTo>
                <a:cubicBezTo>
                  <a:pt x="53105" y="12364"/>
                  <a:pt x="48260" y="13003"/>
                  <a:pt x="43344" y="13735"/>
                </a:cubicBezTo>
                <a:cubicBezTo>
                  <a:pt x="42020" y="13971"/>
                  <a:pt x="40722" y="14396"/>
                  <a:pt x="39421" y="14727"/>
                </a:cubicBezTo>
                <a:cubicBezTo>
                  <a:pt x="37955" y="15035"/>
                  <a:pt x="36537" y="15414"/>
                  <a:pt x="35097" y="15839"/>
                </a:cubicBezTo>
                <a:cubicBezTo>
                  <a:pt x="32662" y="16240"/>
                  <a:pt x="30251" y="16879"/>
                  <a:pt x="27840" y="17399"/>
                </a:cubicBezTo>
                <a:cubicBezTo>
                  <a:pt x="25171" y="17800"/>
                  <a:pt x="21957" y="17800"/>
                  <a:pt x="19049" y="18013"/>
                </a:cubicBezTo>
                <a:cubicBezTo>
                  <a:pt x="18825" y="18036"/>
                  <a:pt x="18602" y="18046"/>
                  <a:pt x="18379" y="18046"/>
                </a:cubicBezTo>
                <a:cubicBezTo>
                  <a:pt x="17468" y="18046"/>
                  <a:pt x="16557" y="17890"/>
                  <a:pt x="15646" y="17871"/>
                </a:cubicBezTo>
                <a:cubicBezTo>
                  <a:pt x="13140" y="17777"/>
                  <a:pt x="10730" y="17138"/>
                  <a:pt x="8155" y="16665"/>
                </a:cubicBezTo>
                <a:cubicBezTo>
                  <a:pt x="5909" y="16170"/>
                  <a:pt x="3687" y="15673"/>
                  <a:pt x="1513" y="14941"/>
                </a:cubicBezTo>
                <a:cubicBezTo>
                  <a:pt x="993" y="14727"/>
                  <a:pt x="498" y="14538"/>
                  <a:pt x="0" y="14349"/>
                </a:cubicBezTo>
                <a:lnTo>
                  <a:pt x="0" y="17588"/>
                </a:lnTo>
                <a:cubicBezTo>
                  <a:pt x="403" y="17682"/>
                  <a:pt x="804" y="17752"/>
                  <a:pt x="1135" y="17824"/>
                </a:cubicBezTo>
                <a:cubicBezTo>
                  <a:pt x="2199" y="17894"/>
                  <a:pt x="3286" y="17894"/>
                  <a:pt x="4279" y="18320"/>
                </a:cubicBezTo>
                <a:cubicBezTo>
                  <a:pt x="4480" y="18381"/>
                  <a:pt x="4407" y="18629"/>
                  <a:pt x="4236" y="18629"/>
                </a:cubicBezTo>
                <a:cubicBezTo>
                  <a:pt x="4206" y="18629"/>
                  <a:pt x="4173" y="18621"/>
                  <a:pt x="4137" y="18603"/>
                </a:cubicBezTo>
                <a:cubicBezTo>
                  <a:pt x="3003" y="18108"/>
                  <a:pt x="1443" y="18297"/>
                  <a:pt x="48" y="17919"/>
                </a:cubicBezTo>
                <a:lnTo>
                  <a:pt x="0" y="17919"/>
                </a:lnTo>
                <a:lnTo>
                  <a:pt x="0" y="19195"/>
                </a:lnTo>
                <a:lnTo>
                  <a:pt x="37791" y="19195"/>
                </a:lnTo>
                <a:cubicBezTo>
                  <a:pt x="38216" y="19123"/>
                  <a:pt x="38642" y="19029"/>
                  <a:pt x="39114" y="18887"/>
                </a:cubicBezTo>
                <a:cubicBezTo>
                  <a:pt x="39846" y="18745"/>
                  <a:pt x="40602" y="18675"/>
                  <a:pt x="41336" y="18509"/>
                </a:cubicBezTo>
                <a:cubicBezTo>
                  <a:pt x="42518" y="18414"/>
                  <a:pt x="43580" y="17919"/>
                  <a:pt x="44762" y="17800"/>
                </a:cubicBezTo>
                <a:cubicBezTo>
                  <a:pt x="44862" y="17800"/>
                  <a:pt x="44923" y="17773"/>
                  <a:pt x="44979" y="17773"/>
                </a:cubicBezTo>
                <a:cubicBezTo>
                  <a:pt x="45028" y="17773"/>
                  <a:pt x="45074" y="17794"/>
                  <a:pt x="45140" y="17871"/>
                </a:cubicBezTo>
                <a:cubicBezTo>
                  <a:pt x="45212" y="17941"/>
                  <a:pt x="45165" y="18083"/>
                  <a:pt x="45045" y="18108"/>
                </a:cubicBezTo>
                <a:cubicBezTo>
                  <a:pt x="44267" y="18155"/>
                  <a:pt x="43368" y="18439"/>
                  <a:pt x="42493" y="18675"/>
                </a:cubicBezTo>
                <a:cubicBezTo>
                  <a:pt x="41453" y="18839"/>
                  <a:pt x="40413" y="19006"/>
                  <a:pt x="39373" y="19195"/>
                </a:cubicBezTo>
                <a:lnTo>
                  <a:pt x="75769" y="19195"/>
                </a:lnTo>
                <a:cubicBezTo>
                  <a:pt x="75179" y="18864"/>
                  <a:pt x="74587" y="18556"/>
                  <a:pt x="74045" y="18178"/>
                </a:cubicBezTo>
                <a:cubicBezTo>
                  <a:pt x="73855" y="18013"/>
                  <a:pt x="73572" y="17966"/>
                  <a:pt x="73405" y="17824"/>
                </a:cubicBezTo>
                <a:cubicBezTo>
                  <a:pt x="73336" y="17730"/>
                  <a:pt x="73405" y="17588"/>
                  <a:pt x="73500" y="17563"/>
                </a:cubicBezTo>
                <a:cubicBezTo>
                  <a:pt x="73514" y="17561"/>
                  <a:pt x="73529" y="17560"/>
                  <a:pt x="73542" y="17560"/>
                </a:cubicBezTo>
                <a:cubicBezTo>
                  <a:pt x="73687" y="17560"/>
                  <a:pt x="73798" y="17662"/>
                  <a:pt x="73950" y="17705"/>
                </a:cubicBezTo>
                <a:cubicBezTo>
                  <a:pt x="74754" y="18225"/>
                  <a:pt x="75627" y="18698"/>
                  <a:pt x="76455" y="19195"/>
                </a:cubicBezTo>
                <a:lnTo>
                  <a:pt x="80921" y="19195"/>
                </a:lnTo>
                <a:cubicBezTo>
                  <a:pt x="80378" y="18745"/>
                  <a:pt x="79834" y="18297"/>
                  <a:pt x="79338" y="17824"/>
                </a:cubicBezTo>
                <a:cubicBezTo>
                  <a:pt x="78771" y="17374"/>
                  <a:pt x="77849" y="16832"/>
                  <a:pt x="77070" y="16312"/>
                </a:cubicBezTo>
                <a:cubicBezTo>
                  <a:pt x="76194" y="15744"/>
                  <a:pt x="75226" y="15294"/>
                  <a:pt x="74304" y="14775"/>
                </a:cubicBezTo>
                <a:cubicBezTo>
                  <a:pt x="73595" y="14444"/>
                  <a:pt x="72555" y="14207"/>
                  <a:pt x="71657" y="13971"/>
                </a:cubicBezTo>
                <a:cubicBezTo>
                  <a:pt x="71067" y="13806"/>
                  <a:pt x="70027" y="13948"/>
                  <a:pt x="69460" y="13806"/>
                </a:cubicBezTo>
                <a:cubicBezTo>
                  <a:pt x="69151" y="13782"/>
                  <a:pt x="67544" y="13829"/>
                  <a:pt x="67970" y="13262"/>
                </a:cubicBezTo>
                <a:cubicBezTo>
                  <a:pt x="68005" y="13227"/>
                  <a:pt x="68044" y="13214"/>
                  <a:pt x="68084" y="13214"/>
                </a:cubicBezTo>
                <a:cubicBezTo>
                  <a:pt x="68150" y="13214"/>
                  <a:pt x="68219" y="13248"/>
                  <a:pt x="68278" y="13262"/>
                </a:cubicBezTo>
                <a:cubicBezTo>
                  <a:pt x="68360" y="13324"/>
                  <a:pt x="68621" y="13385"/>
                  <a:pt x="68874" y="13385"/>
                </a:cubicBezTo>
                <a:cubicBezTo>
                  <a:pt x="68912" y="13385"/>
                  <a:pt x="68950" y="13384"/>
                  <a:pt x="68987" y="13381"/>
                </a:cubicBezTo>
                <a:cubicBezTo>
                  <a:pt x="69435" y="13381"/>
                  <a:pt x="69766" y="13476"/>
                  <a:pt x="70097" y="13498"/>
                </a:cubicBezTo>
                <a:cubicBezTo>
                  <a:pt x="70689" y="13523"/>
                  <a:pt x="71303" y="13476"/>
                  <a:pt x="71870" y="13640"/>
                </a:cubicBezTo>
                <a:cubicBezTo>
                  <a:pt x="73075" y="13948"/>
                  <a:pt x="74304" y="14279"/>
                  <a:pt x="75368" y="14941"/>
                </a:cubicBezTo>
                <a:cubicBezTo>
                  <a:pt x="75816" y="15224"/>
                  <a:pt x="76313" y="15414"/>
                  <a:pt x="76786" y="15697"/>
                </a:cubicBezTo>
                <a:cubicBezTo>
                  <a:pt x="77423" y="16123"/>
                  <a:pt x="78062" y="16548"/>
                  <a:pt x="78747" y="16949"/>
                </a:cubicBezTo>
                <a:cubicBezTo>
                  <a:pt x="79338" y="17399"/>
                  <a:pt x="80023" y="17919"/>
                  <a:pt x="80637" y="18533"/>
                </a:cubicBezTo>
                <a:cubicBezTo>
                  <a:pt x="80898" y="18769"/>
                  <a:pt x="81182" y="18981"/>
                  <a:pt x="81441" y="19195"/>
                </a:cubicBezTo>
                <a:lnTo>
                  <a:pt x="181079" y="19195"/>
                </a:lnTo>
                <a:cubicBezTo>
                  <a:pt x="181268" y="18911"/>
                  <a:pt x="181457" y="18603"/>
                  <a:pt x="181646" y="18344"/>
                </a:cubicBezTo>
                <a:cubicBezTo>
                  <a:pt x="182261" y="17469"/>
                  <a:pt x="182875" y="16642"/>
                  <a:pt x="183420" y="15578"/>
                </a:cubicBezTo>
                <a:cubicBezTo>
                  <a:pt x="183609" y="15200"/>
                  <a:pt x="183821" y="14468"/>
                  <a:pt x="184057" y="13901"/>
                </a:cubicBezTo>
                <a:cubicBezTo>
                  <a:pt x="184104" y="13782"/>
                  <a:pt x="184176" y="13687"/>
                  <a:pt x="184246" y="13570"/>
                </a:cubicBezTo>
                <a:lnTo>
                  <a:pt x="184246" y="6338"/>
                </a:lnTo>
                <a:cubicBezTo>
                  <a:pt x="182663" y="5582"/>
                  <a:pt x="181056" y="4896"/>
                  <a:pt x="179355" y="4423"/>
                </a:cubicBezTo>
                <a:cubicBezTo>
                  <a:pt x="176069" y="3572"/>
                  <a:pt x="172690" y="3052"/>
                  <a:pt x="169357" y="2438"/>
                </a:cubicBezTo>
                <a:cubicBezTo>
                  <a:pt x="165978" y="1848"/>
                  <a:pt x="162528" y="1776"/>
                  <a:pt x="159100" y="1564"/>
                </a:cubicBezTo>
                <a:cubicBezTo>
                  <a:pt x="155532" y="1375"/>
                  <a:pt x="149860" y="950"/>
                  <a:pt x="148181" y="736"/>
                </a:cubicBezTo>
                <a:cubicBezTo>
                  <a:pt x="144897" y="383"/>
                  <a:pt x="141589" y="241"/>
                  <a:pt x="138280" y="27"/>
                </a:cubicBezTo>
                <a:cubicBezTo>
                  <a:pt x="137795" y="8"/>
                  <a:pt x="137310" y="0"/>
                  <a:pt x="136824" y="0"/>
                </a:cubicBezTo>
                <a:close/>
              </a:path>
            </a:pathLst>
          </a:custGeom>
          <a:solidFill>
            <a:srgbClr val="99BFB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548" name="Google Shape;548;p42"/>
          <p:cNvGrpSpPr/>
          <p:nvPr/>
        </p:nvGrpSpPr>
        <p:grpSpPr>
          <a:xfrm flipH="1">
            <a:off x="8268316" y="1400008"/>
            <a:ext cx="1265236" cy="1099786"/>
            <a:chOff x="1583250" y="1593800"/>
            <a:chExt cx="1469325" cy="1277188"/>
          </a:xfrm>
        </p:grpSpPr>
        <p:sp>
          <p:nvSpPr>
            <p:cNvPr id="549" name="Google Shape;549;p42"/>
            <p:cNvSpPr/>
            <p:nvPr/>
          </p:nvSpPr>
          <p:spPr>
            <a:xfrm>
              <a:off x="1583250" y="1593800"/>
              <a:ext cx="1469325" cy="701600"/>
            </a:xfrm>
            <a:custGeom>
              <a:rect b="b" l="l" r="r" t="t"/>
              <a:pathLst>
                <a:path extrusionOk="0" h="28064" w="58773">
                  <a:moveTo>
                    <a:pt x="36719" y="0"/>
                  </a:moveTo>
                  <a:cubicBezTo>
                    <a:pt x="36552" y="0"/>
                    <a:pt x="36383" y="6"/>
                    <a:pt x="36215" y="18"/>
                  </a:cubicBezTo>
                  <a:cubicBezTo>
                    <a:pt x="35423" y="202"/>
                    <a:pt x="34683" y="493"/>
                    <a:pt x="33996" y="889"/>
                  </a:cubicBezTo>
                  <a:cubicBezTo>
                    <a:pt x="32649" y="1682"/>
                    <a:pt x="31381" y="2580"/>
                    <a:pt x="30193" y="3583"/>
                  </a:cubicBezTo>
                  <a:cubicBezTo>
                    <a:pt x="29083" y="4561"/>
                    <a:pt x="27974" y="5934"/>
                    <a:pt x="27181" y="6727"/>
                  </a:cubicBezTo>
                  <a:cubicBezTo>
                    <a:pt x="27128" y="6780"/>
                    <a:pt x="27076" y="6832"/>
                    <a:pt x="27023" y="6885"/>
                  </a:cubicBezTo>
                  <a:cubicBezTo>
                    <a:pt x="27023" y="6753"/>
                    <a:pt x="27049" y="6621"/>
                    <a:pt x="27076" y="6489"/>
                  </a:cubicBezTo>
                  <a:cubicBezTo>
                    <a:pt x="27208" y="5274"/>
                    <a:pt x="27657" y="4033"/>
                    <a:pt x="27393" y="2844"/>
                  </a:cubicBezTo>
                  <a:cubicBezTo>
                    <a:pt x="27077" y="1448"/>
                    <a:pt x="25899" y="130"/>
                    <a:pt x="24479" y="130"/>
                  </a:cubicBezTo>
                  <a:cubicBezTo>
                    <a:pt x="24233" y="130"/>
                    <a:pt x="23979" y="169"/>
                    <a:pt x="23721" y="255"/>
                  </a:cubicBezTo>
                  <a:cubicBezTo>
                    <a:pt x="22453" y="546"/>
                    <a:pt x="21423" y="1365"/>
                    <a:pt x="20419" y="2131"/>
                  </a:cubicBezTo>
                  <a:cubicBezTo>
                    <a:pt x="18570" y="3478"/>
                    <a:pt x="17197" y="5353"/>
                    <a:pt x="15929" y="7255"/>
                  </a:cubicBezTo>
                  <a:cubicBezTo>
                    <a:pt x="15929" y="7044"/>
                    <a:pt x="15929" y="6832"/>
                    <a:pt x="15955" y="6674"/>
                  </a:cubicBezTo>
                  <a:cubicBezTo>
                    <a:pt x="16087" y="5353"/>
                    <a:pt x="16404" y="3689"/>
                    <a:pt x="15216" y="2765"/>
                  </a:cubicBezTo>
                  <a:cubicBezTo>
                    <a:pt x="14833" y="2518"/>
                    <a:pt x="14398" y="2427"/>
                    <a:pt x="13952" y="2427"/>
                  </a:cubicBezTo>
                  <a:cubicBezTo>
                    <a:pt x="13443" y="2427"/>
                    <a:pt x="12920" y="2545"/>
                    <a:pt x="12442" y="2685"/>
                  </a:cubicBezTo>
                  <a:cubicBezTo>
                    <a:pt x="11782" y="2870"/>
                    <a:pt x="11174" y="3161"/>
                    <a:pt x="10593" y="3531"/>
                  </a:cubicBezTo>
                  <a:cubicBezTo>
                    <a:pt x="9246" y="4878"/>
                    <a:pt x="8771" y="6859"/>
                    <a:pt x="8031" y="8576"/>
                  </a:cubicBezTo>
                  <a:cubicBezTo>
                    <a:pt x="7820" y="9157"/>
                    <a:pt x="7714" y="9764"/>
                    <a:pt x="7740" y="10372"/>
                  </a:cubicBezTo>
                  <a:cubicBezTo>
                    <a:pt x="7714" y="10346"/>
                    <a:pt x="7661" y="10293"/>
                    <a:pt x="7635" y="10266"/>
                  </a:cubicBezTo>
                  <a:cubicBezTo>
                    <a:pt x="7137" y="9848"/>
                    <a:pt x="6534" y="9475"/>
                    <a:pt x="5905" y="9475"/>
                  </a:cubicBezTo>
                  <a:cubicBezTo>
                    <a:pt x="5700" y="9475"/>
                    <a:pt x="5492" y="9515"/>
                    <a:pt x="5284" y="9606"/>
                  </a:cubicBezTo>
                  <a:cubicBezTo>
                    <a:pt x="3091" y="10451"/>
                    <a:pt x="3329" y="12511"/>
                    <a:pt x="4439" y="14070"/>
                  </a:cubicBezTo>
                  <a:cubicBezTo>
                    <a:pt x="3831" y="14176"/>
                    <a:pt x="3276" y="14387"/>
                    <a:pt x="2748" y="14704"/>
                  </a:cubicBezTo>
                  <a:cubicBezTo>
                    <a:pt x="1691" y="15338"/>
                    <a:pt x="529" y="16104"/>
                    <a:pt x="159" y="17372"/>
                  </a:cubicBezTo>
                  <a:cubicBezTo>
                    <a:pt x="1" y="18164"/>
                    <a:pt x="265" y="18983"/>
                    <a:pt x="820" y="19538"/>
                  </a:cubicBezTo>
                  <a:cubicBezTo>
                    <a:pt x="1639" y="20357"/>
                    <a:pt x="2801" y="20647"/>
                    <a:pt x="3831" y="21096"/>
                  </a:cubicBezTo>
                  <a:cubicBezTo>
                    <a:pt x="5231" y="21836"/>
                    <a:pt x="6842" y="21730"/>
                    <a:pt x="8374" y="21836"/>
                  </a:cubicBezTo>
                  <a:cubicBezTo>
                    <a:pt x="8456" y="21839"/>
                    <a:pt x="8538" y="21840"/>
                    <a:pt x="8621" y="21840"/>
                  </a:cubicBezTo>
                  <a:cubicBezTo>
                    <a:pt x="10047" y="21840"/>
                    <a:pt x="11697" y="21432"/>
                    <a:pt x="12970" y="21307"/>
                  </a:cubicBezTo>
                  <a:lnTo>
                    <a:pt x="12970" y="21307"/>
                  </a:lnTo>
                  <a:cubicBezTo>
                    <a:pt x="12838" y="21466"/>
                    <a:pt x="12706" y="21624"/>
                    <a:pt x="12627" y="21809"/>
                  </a:cubicBezTo>
                  <a:cubicBezTo>
                    <a:pt x="11755" y="23315"/>
                    <a:pt x="11438" y="24979"/>
                    <a:pt x="13102" y="26088"/>
                  </a:cubicBezTo>
                  <a:cubicBezTo>
                    <a:pt x="13747" y="26428"/>
                    <a:pt x="14454" y="26539"/>
                    <a:pt x="15174" y="26539"/>
                  </a:cubicBezTo>
                  <a:cubicBezTo>
                    <a:pt x="16079" y="26539"/>
                    <a:pt x="17005" y="26364"/>
                    <a:pt x="17857" y="26247"/>
                  </a:cubicBezTo>
                  <a:cubicBezTo>
                    <a:pt x="19891" y="25930"/>
                    <a:pt x="21872" y="25454"/>
                    <a:pt x="23800" y="24821"/>
                  </a:cubicBezTo>
                  <a:cubicBezTo>
                    <a:pt x="24302" y="24688"/>
                    <a:pt x="24804" y="24530"/>
                    <a:pt x="25174" y="24424"/>
                  </a:cubicBezTo>
                  <a:cubicBezTo>
                    <a:pt x="25174" y="24504"/>
                    <a:pt x="25174" y="24583"/>
                    <a:pt x="25174" y="24662"/>
                  </a:cubicBezTo>
                  <a:cubicBezTo>
                    <a:pt x="24848" y="27315"/>
                    <a:pt x="26445" y="28064"/>
                    <a:pt x="28380" y="28064"/>
                  </a:cubicBezTo>
                  <a:cubicBezTo>
                    <a:pt x="29740" y="28064"/>
                    <a:pt x="31267" y="27694"/>
                    <a:pt x="32411" y="27356"/>
                  </a:cubicBezTo>
                  <a:cubicBezTo>
                    <a:pt x="33653" y="26960"/>
                    <a:pt x="34868" y="26405"/>
                    <a:pt x="36083" y="25930"/>
                  </a:cubicBezTo>
                  <a:cubicBezTo>
                    <a:pt x="36611" y="25666"/>
                    <a:pt x="37245" y="25534"/>
                    <a:pt x="37747" y="25217"/>
                  </a:cubicBezTo>
                  <a:lnTo>
                    <a:pt x="37747" y="25217"/>
                  </a:lnTo>
                  <a:cubicBezTo>
                    <a:pt x="37721" y="25666"/>
                    <a:pt x="37800" y="26115"/>
                    <a:pt x="37932" y="26537"/>
                  </a:cubicBezTo>
                  <a:cubicBezTo>
                    <a:pt x="38407" y="27436"/>
                    <a:pt x="39411" y="27858"/>
                    <a:pt x="40362" y="27937"/>
                  </a:cubicBezTo>
                  <a:cubicBezTo>
                    <a:pt x="40464" y="27946"/>
                    <a:pt x="40566" y="27950"/>
                    <a:pt x="40667" y="27950"/>
                  </a:cubicBezTo>
                  <a:cubicBezTo>
                    <a:pt x="41511" y="27950"/>
                    <a:pt x="42334" y="27677"/>
                    <a:pt x="43136" y="27488"/>
                  </a:cubicBezTo>
                  <a:cubicBezTo>
                    <a:pt x="44932" y="27013"/>
                    <a:pt x="46543" y="25983"/>
                    <a:pt x="47705" y="24556"/>
                  </a:cubicBezTo>
                  <a:cubicBezTo>
                    <a:pt x="47758" y="24504"/>
                    <a:pt x="47811" y="24451"/>
                    <a:pt x="47837" y="24398"/>
                  </a:cubicBezTo>
                  <a:cubicBezTo>
                    <a:pt x="48416" y="25403"/>
                    <a:pt x="49512" y="25881"/>
                    <a:pt x="50614" y="25881"/>
                  </a:cubicBezTo>
                  <a:cubicBezTo>
                    <a:pt x="51220" y="25881"/>
                    <a:pt x="51829" y="25736"/>
                    <a:pt x="52354" y="25454"/>
                  </a:cubicBezTo>
                  <a:cubicBezTo>
                    <a:pt x="53648" y="24768"/>
                    <a:pt x="54837" y="23870"/>
                    <a:pt x="55867" y="22813"/>
                  </a:cubicBezTo>
                  <a:cubicBezTo>
                    <a:pt x="56792" y="21941"/>
                    <a:pt x="57663" y="20938"/>
                    <a:pt x="58060" y="19723"/>
                  </a:cubicBezTo>
                  <a:cubicBezTo>
                    <a:pt x="58720" y="17847"/>
                    <a:pt x="58773" y="15549"/>
                    <a:pt x="57029" y="14281"/>
                  </a:cubicBezTo>
                  <a:cubicBezTo>
                    <a:pt x="56350" y="13735"/>
                    <a:pt x="55543" y="13545"/>
                    <a:pt x="54713" y="13545"/>
                  </a:cubicBezTo>
                  <a:cubicBezTo>
                    <a:pt x="53898" y="13545"/>
                    <a:pt x="53061" y="13728"/>
                    <a:pt x="52301" y="13938"/>
                  </a:cubicBezTo>
                  <a:lnTo>
                    <a:pt x="52222" y="13964"/>
                  </a:lnTo>
                  <a:cubicBezTo>
                    <a:pt x="52328" y="13885"/>
                    <a:pt x="52407" y="13779"/>
                    <a:pt x="52486" y="13674"/>
                  </a:cubicBezTo>
                  <a:cubicBezTo>
                    <a:pt x="55648" y="9937"/>
                    <a:pt x="56147" y="4030"/>
                    <a:pt x="50022" y="4030"/>
                  </a:cubicBezTo>
                  <a:cubicBezTo>
                    <a:pt x="49955" y="4030"/>
                    <a:pt x="49887" y="4031"/>
                    <a:pt x="49818" y="4033"/>
                  </a:cubicBezTo>
                  <a:cubicBezTo>
                    <a:pt x="47573" y="4112"/>
                    <a:pt x="45513" y="5010"/>
                    <a:pt x="43611" y="6172"/>
                  </a:cubicBezTo>
                  <a:cubicBezTo>
                    <a:pt x="42290" y="6912"/>
                    <a:pt x="41022" y="7757"/>
                    <a:pt x="39834" y="8681"/>
                  </a:cubicBezTo>
                  <a:cubicBezTo>
                    <a:pt x="39939" y="8417"/>
                    <a:pt x="40045" y="8153"/>
                    <a:pt x="40151" y="7915"/>
                  </a:cubicBezTo>
                  <a:cubicBezTo>
                    <a:pt x="40705" y="6489"/>
                    <a:pt x="41260" y="5010"/>
                    <a:pt x="41049" y="3451"/>
                  </a:cubicBezTo>
                  <a:cubicBezTo>
                    <a:pt x="40902" y="975"/>
                    <a:pt x="38888" y="0"/>
                    <a:pt x="36719" y="0"/>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0" name="Google Shape;550;p42"/>
            <p:cNvSpPr/>
            <p:nvPr/>
          </p:nvSpPr>
          <p:spPr>
            <a:xfrm>
              <a:off x="2350700" y="2330763"/>
              <a:ext cx="89700" cy="172500"/>
            </a:xfrm>
            <a:custGeom>
              <a:rect b="b" l="l" r="r" t="t"/>
              <a:pathLst>
                <a:path extrusionOk="0" h="6900" w="3588">
                  <a:moveTo>
                    <a:pt x="2431" y="1296"/>
                  </a:moveTo>
                  <a:lnTo>
                    <a:pt x="2431" y="2062"/>
                  </a:lnTo>
                  <a:cubicBezTo>
                    <a:pt x="2484" y="2484"/>
                    <a:pt x="2510" y="2933"/>
                    <a:pt x="2484" y="3356"/>
                  </a:cubicBezTo>
                  <a:cubicBezTo>
                    <a:pt x="2431" y="3567"/>
                    <a:pt x="2114" y="5205"/>
                    <a:pt x="1850" y="5496"/>
                  </a:cubicBezTo>
                  <a:cubicBezTo>
                    <a:pt x="1586" y="5892"/>
                    <a:pt x="1612" y="5865"/>
                    <a:pt x="1322" y="6077"/>
                  </a:cubicBezTo>
                  <a:lnTo>
                    <a:pt x="1163" y="6077"/>
                  </a:lnTo>
                  <a:cubicBezTo>
                    <a:pt x="1110" y="6050"/>
                    <a:pt x="1084" y="6024"/>
                    <a:pt x="1057" y="5997"/>
                  </a:cubicBezTo>
                  <a:cubicBezTo>
                    <a:pt x="1031" y="5945"/>
                    <a:pt x="1005" y="5865"/>
                    <a:pt x="952" y="5813"/>
                  </a:cubicBezTo>
                  <a:cubicBezTo>
                    <a:pt x="952" y="5786"/>
                    <a:pt x="925" y="5786"/>
                    <a:pt x="925" y="5760"/>
                  </a:cubicBezTo>
                  <a:lnTo>
                    <a:pt x="925" y="5760"/>
                  </a:lnTo>
                  <a:cubicBezTo>
                    <a:pt x="925" y="5760"/>
                    <a:pt x="952" y="5786"/>
                    <a:pt x="952" y="5786"/>
                  </a:cubicBezTo>
                  <a:cubicBezTo>
                    <a:pt x="925" y="5760"/>
                    <a:pt x="925" y="5733"/>
                    <a:pt x="925" y="5707"/>
                  </a:cubicBezTo>
                  <a:cubicBezTo>
                    <a:pt x="925" y="5680"/>
                    <a:pt x="925" y="5654"/>
                    <a:pt x="899" y="5628"/>
                  </a:cubicBezTo>
                  <a:cubicBezTo>
                    <a:pt x="899" y="5337"/>
                    <a:pt x="899" y="5046"/>
                    <a:pt x="925" y="4756"/>
                  </a:cubicBezTo>
                  <a:cubicBezTo>
                    <a:pt x="1057" y="3726"/>
                    <a:pt x="1718" y="2511"/>
                    <a:pt x="2431" y="1296"/>
                  </a:cubicBezTo>
                  <a:close/>
                  <a:moveTo>
                    <a:pt x="2773" y="1"/>
                  </a:moveTo>
                  <a:cubicBezTo>
                    <a:pt x="2765" y="1"/>
                    <a:pt x="2757" y="1"/>
                    <a:pt x="2748" y="1"/>
                  </a:cubicBezTo>
                  <a:cubicBezTo>
                    <a:pt x="2642" y="1"/>
                    <a:pt x="2563" y="54"/>
                    <a:pt x="2484" y="107"/>
                  </a:cubicBezTo>
                  <a:cubicBezTo>
                    <a:pt x="2352" y="107"/>
                    <a:pt x="2246" y="186"/>
                    <a:pt x="2167" y="292"/>
                  </a:cubicBezTo>
                  <a:cubicBezTo>
                    <a:pt x="1163" y="1930"/>
                    <a:pt x="1" y="3726"/>
                    <a:pt x="107" y="5680"/>
                  </a:cubicBezTo>
                  <a:cubicBezTo>
                    <a:pt x="169" y="6306"/>
                    <a:pt x="644" y="6900"/>
                    <a:pt x="1244" y="6900"/>
                  </a:cubicBezTo>
                  <a:cubicBezTo>
                    <a:pt x="1404" y="6900"/>
                    <a:pt x="1572" y="6858"/>
                    <a:pt x="1744" y="6763"/>
                  </a:cubicBezTo>
                  <a:cubicBezTo>
                    <a:pt x="2854" y="6103"/>
                    <a:pt x="3065" y="4782"/>
                    <a:pt x="3329" y="3673"/>
                  </a:cubicBezTo>
                  <a:cubicBezTo>
                    <a:pt x="3488" y="2828"/>
                    <a:pt x="3329" y="2564"/>
                    <a:pt x="3356" y="1798"/>
                  </a:cubicBezTo>
                  <a:cubicBezTo>
                    <a:pt x="3303" y="1275"/>
                    <a:pt x="3587" y="1"/>
                    <a:pt x="2773"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1" name="Google Shape;551;p42"/>
            <p:cNvSpPr/>
            <p:nvPr/>
          </p:nvSpPr>
          <p:spPr>
            <a:xfrm>
              <a:off x="2579200" y="2414638"/>
              <a:ext cx="91150" cy="206275"/>
            </a:xfrm>
            <a:custGeom>
              <a:rect b="b" l="l" r="r" t="t"/>
              <a:pathLst>
                <a:path extrusionOk="0" h="8251" w="3646">
                  <a:moveTo>
                    <a:pt x="2695" y="1586"/>
                  </a:moveTo>
                  <a:cubicBezTo>
                    <a:pt x="2721" y="1744"/>
                    <a:pt x="2747" y="1903"/>
                    <a:pt x="2774" y="2088"/>
                  </a:cubicBezTo>
                  <a:lnTo>
                    <a:pt x="2774" y="2141"/>
                  </a:lnTo>
                  <a:cubicBezTo>
                    <a:pt x="2800" y="2669"/>
                    <a:pt x="2747" y="3171"/>
                    <a:pt x="2747" y="3673"/>
                  </a:cubicBezTo>
                  <a:cubicBezTo>
                    <a:pt x="2853" y="4782"/>
                    <a:pt x="2879" y="5865"/>
                    <a:pt x="2483" y="6499"/>
                  </a:cubicBezTo>
                  <a:cubicBezTo>
                    <a:pt x="2047" y="7177"/>
                    <a:pt x="1720" y="7549"/>
                    <a:pt x="1429" y="7549"/>
                  </a:cubicBezTo>
                  <a:cubicBezTo>
                    <a:pt x="1244" y="7549"/>
                    <a:pt x="1073" y="7398"/>
                    <a:pt x="898" y="7080"/>
                  </a:cubicBezTo>
                  <a:cubicBezTo>
                    <a:pt x="423" y="6103"/>
                    <a:pt x="1427" y="4307"/>
                    <a:pt x="2113" y="2854"/>
                  </a:cubicBezTo>
                  <a:cubicBezTo>
                    <a:pt x="2272" y="2431"/>
                    <a:pt x="2483" y="2008"/>
                    <a:pt x="2695" y="1586"/>
                  </a:cubicBezTo>
                  <a:close/>
                  <a:moveTo>
                    <a:pt x="3064" y="1"/>
                  </a:moveTo>
                  <a:cubicBezTo>
                    <a:pt x="2985" y="1"/>
                    <a:pt x="2932" y="27"/>
                    <a:pt x="2853" y="54"/>
                  </a:cubicBezTo>
                  <a:cubicBezTo>
                    <a:pt x="2831" y="49"/>
                    <a:pt x="2809" y="47"/>
                    <a:pt x="2787" y="47"/>
                  </a:cubicBezTo>
                  <a:cubicBezTo>
                    <a:pt x="2679" y="47"/>
                    <a:pt x="2580" y="102"/>
                    <a:pt x="2536" y="212"/>
                  </a:cubicBezTo>
                  <a:cubicBezTo>
                    <a:pt x="1955" y="1454"/>
                    <a:pt x="1400" y="2722"/>
                    <a:pt x="793" y="3963"/>
                  </a:cubicBezTo>
                  <a:cubicBezTo>
                    <a:pt x="396" y="4835"/>
                    <a:pt x="0" y="5733"/>
                    <a:pt x="53" y="6684"/>
                  </a:cubicBezTo>
                  <a:cubicBezTo>
                    <a:pt x="99" y="7417"/>
                    <a:pt x="662" y="8251"/>
                    <a:pt x="1449" y="8251"/>
                  </a:cubicBezTo>
                  <a:cubicBezTo>
                    <a:pt x="1569" y="8251"/>
                    <a:pt x="1694" y="8231"/>
                    <a:pt x="1823" y="8189"/>
                  </a:cubicBezTo>
                  <a:cubicBezTo>
                    <a:pt x="2193" y="8004"/>
                    <a:pt x="2510" y="7740"/>
                    <a:pt x="2721" y="7423"/>
                  </a:cubicBezTo>
                  <a:cubicBezTo>
                    <a:pt x="3038" y="7054"/>
                    <a:pt x="3276" y="6605"/>
                    <a:pt x="3408" y="6156"/>
                  </a:cubicBezTo>
                  <a:cubicBezTo>
                    <a:pt x="3645" y="5257"/>
                    <a:pt x="3540" y="4307"/>
                    <a:pt x="3540" y="3408"/>
                  </a:cubicBezTo>
                  <a:cubicBezTo>
                    <a:pt x="3619" y="2748"/>
                    <a:pt x="3593" y="2088"/>
                    <a:pt x="3487" y="1454"/>
                  </a:cubicBezTo>
                  <a:lnTo>
                    <a:pt x="3461" y="1454"/>
                  </a:lnTo>
                  <a:cubicBezTo>
                    <a:pt x="3408" y="1190"/>
                    <a:pt x="3408" y="952"/>
                    <a:pt x="3461" y="688"/>
                  </a:cubicBezTo>
                  <a:cubicBezTo>
                    <a:pt x="3461" y="424"/>
                    <a:pt x="3381" y="27"/>
                    <a:pt x="3064"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2" name="Google Shape;552;p42"/>
            <p:cNvSpPr/>
            <p:nvPr/>
          </p:nvSpPr>
          <p:spPr>
            <a:xfrm>
              <a:off x="2824175" y="2303863"/>
              <a:ext cx="77300" cy="159200"/>
            </a:xfrm>
            <a:custGeom>
              <a:rect b="b" l="l" r="r" t="t"/>
              <a:pathLst>
                <a:path extrusionOk="0" h="6368" w="3092">
                  <a:moveTo>
                    <a:pt x="1718" y="1447"/>
                  </a:moveTo>
                  <a:cubicBezTo>
                    <a:pt x="1929" y="2108"/>
                    <a:pt x="2167" y="2768"/>
                    <a:pt x="2325" y="3428"/>
                  </a:cubicBezTo>
                  <a:cubicBezTo>
                    <a:pt x="2352" y="3983"/>
                    <a:pt x="2246" y="4511"/>
                    <a:pt x="2035" y="5013"/>
                  </a:cubicBezTo>
                  <a:cubicBezTo>
                    <a:pt x="1910" y="5163"/>
                    <a:pt x="1737" y="5480"/>
                    <a:pt x="1742" y="5490"/>
                  </a:cubicBezTo>
                  <a:lnTo>
                    <a:pt x="1742" y="5490"/>
                  </a:lnTo>
                  <a:cubicBezTo>
                    <a:pt x="1691" y="5516"/>
                    <a:pt x="1665" y="5542"/>
                    <a:pt x="1639" y="5568"/>
                  </a:cubicBezTo>
                  <a:cubicBezTo>
                    <a:pt x="1612" y="5594"/>
                    <a:pt x="1559" y="5621"/>
                    <a:pt x="1507" y="5647"/>
                  </a:cubicBezTo>
                  <a:lnTo>
                    <a:pt x="1375" y="5700"/>
                  </a:lnTo>
                  <a:cubicBezTo>
                    <a:pt x="1283" y="5736"/>
                    <a:pt x="1212" y="5756"/>
                    <a:pt x="1153" y="5756"/>
                  </a:cubicBezTo>
                  <a:cubicBezTo>
                    <a:pt x="958" y="5756"/>
                    <a:pt x="909" y="5536"/>
                    <a:pt x="767" y="4987"/>
                  </a:cubicBezTo>
                  <a:cubicBezTo>
                    <a:pt x="714" y="4273"/>
                    <a:pt x="1269" y="2741"/>
                    <a:pt x="1718" y="1447"/>
                  </a:cubicBezTo>
                  <a:close/>
                  <a:moveTo>
                    <a:pt x="1856" y="0"/>
                  </a:moveTo>
                  <a:cubicBezTo>
                    <a:pt x="1742" y="0"/>
                    <a:pt x="1637" y="49"/>
                    <a:pt x="1559" y="126"/>
                  </a:cubicBezTo>
                  <a:cubicBezTo>
                    <a:pt x="1507" y="179"/>
                    <a:pt x="1427" y="232"/>
                    <a:pt x="1401" y="311"/>
                  </a:cubicBezTo>
                  <a:cubicBezTo>
                    <a:pt x="1005" y="1447"/>
                    <a:pt x="609" y="2583"/>
                    <a:pt x="292" y="3745"/>
                  </a:cubicBezTo>
                  <a:cubicBezTo>
                    <a:pt x="159" y="4273"/>
                    <a:pt x="1" y="4802"/>
                    <a:pt x="186" y="5330"/>
                  </a:cubicBezTo>
                  <a:cubicBezTo>
                    <a:pt x="328" y="6003"/>
                    <a:pt x="695" y="6367"/>
                    <a:pt x="1200" y="6367"/>
                  </a:cubicBezTo>
                  <a:cubicBezTo>
                    <a:pt x="1448" y="6367"/>
                    <a:pt x="1730" y="6279"/>
                    <a:pt x="2035" y="6096"/>
                  </a:cubicBezTo>
                  <a:cubicBezTo>
                    <a:pt x="2299" y="5858"/>
                    <a:pt x="2510" y="5594"/>
                    <a:pt x="2695" y="5277"/>
                  </a:cubicBezTo>
                  <a:cubicBezTo>
                    <a:pt x="2959" y="4696"/>
                    <a:pt x="3091" y="4089"/>
                    <a:pt x="3091" y="3455"/>
                  </a:cubicBezTo>
                  <a:cubicBezTo>
                    <a:pt x="2959" y="2741"/>
                    <a:pt x="2774" y="2028"/>
                    <a:pt x="2537" y="1342"/>
                  </a:cubicBezTo>
                  <a:cubicBezTo>
                    <a:pt x="2458" y="1104"/>
                    <a:pt x="2378" y="840"/>
                    <a:pt x="2325" y="602"/>
                  </a:cubicBezTo>
                  <a:cubicBezTo>
                    <a:pt x="2325" y="364"/>
                    <a:pt x="2246" y="74"/>
                    <a:pt x="1982" y="21"/>
                  </a:cubicBezTo>
                  <a:cubicBezTo>
                    <a:pt x="1940" y="7"/>
                    <a:pt x="1897" y="0"/>
                    <a:pt x="1856" y="0"/>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3" name="Google Shape;553;p42"/>
            <p:cNvSpPr/>
            <p:nvPr/>
          </p:nvSpPr>
          <p:spPr>
            <a:xfrm>
              <a:off x="2499950" y="2713513"/>
              <a:ext cx="78600" cy="157475"/>
            </a:xfrm>
            <a:custGeom>
              <a:rect b="b" l="l" r="r" t="t"/>
              <a:pathLst>
                <a:path extrusionOk="0" h="6299" w="3144">
                  <a:moveTo>
                    <a:pt x="2114" y="1227"/>
                  </a:moveTo>
                  <a:cubicBezTo>
                    <a:pt x="2140" y="1412"/>
                    <a:pt x="2167" y="1623"/>
                    <a:pt x="2219" y="1887"/>
                  </a:cubicBezTo>
                  <a:cubicBezTo>
                    <a:pt x="2272" y="2336"/>
                    <a:pt x="2351" y="3578"/>
                    <a:pt x="2114" y="4212"/>
                  </a:cubicBezTo>
                  <a:lnTo>
                    <a:pt x="2087" y="4212"/>
                  </a:lnTo>
                  <a:cubicBezTo>
                    <a:pt x="1902" y="4978"/>
                    <a:pt x="1929" y="5136"/>
                    <a:pt x="1427" y="5559"/>
                  </a:cubicBezTo>
                  <a:lnTo>
                    <a:pt x="1374" y="5585"/>
                  </a:lnTo>
                  <a:lnTo>
                    <a:pt x="1295" y="5611"/>
                  </a:lnTo>
                  <a:lnTo>
                    <a:pt x="1242" y="5585"/>
                  </a:lnTo>
                  <a:cubicBezTo>
                    <a:pt x="1163" y="5559"/>
                    <a:pt x="1110" y="5532"/>
                    <a:pt x="1057" y="5506"/>
                  </a:cubicBezTo>
                  <a:cubicBezTo>
                    <a:pt x="978" y="5347"/>
                    <a:pt x="925" y="5189"/>
                    <a:pt x="951" y="5030"/>
                  </a:cubicBezTo>
                  <a:cubicBezTo>
                    <a:pt x="899" y="4476"/>
                    <a:pt x="1031" y="4185"/>
                    <a:pt x="1216" y="3551"/>
                  </a:cubicBezTo>
                  <a:cubicBezTo>
                    <a:pt x="1480" y="2759"/>
                    <a:pt x="1770" y="1993"/>
                    <a:pt x="2114" y="1227"/>
                  </a:cubicBezTo>
                  <a:close/>
                  <a:moveTo>
                    <a:pt x="2277" y="1"/>
                  </a:moveTo>
                  <a:cubicBezTo>
                    <a:pt x="2215" y="1"/>
                    <a:pt x="2151" y="19"/>
                    <a:pt x="2114" y="38"/>
                  </a:cubicBezTo>
                  <a:cubicBezTo>
                    <a:pt x="1982" y="38"/>
                    <a:pt x="1850" y="91"/>
                    <a:pt x="1770" y="223"/>
                  </a:cubicBezTo>
                  <a:cubicBezTo>
                    <a:pt x="1057" y="1729"/>
                    <a:pt x="1" y="3921"/>
                    <a:pt x="212" y="5268"/>
                  </a:cubicBezTo>
                  <a:cubicBezTo>
                    <a:pt x="238" y="5849"/>
                    <a:pt x="714" y="6298"/>
                    <a:pt x="1295" y="6298"/>
                  </a:cubicBezTo>
                  <a:cubicBezTo>
                    <a:pt x="1929" y="6272"/>
                    <a:pt x="2351" y="5717"/>
                    <a:pt x="2589" y="5189"/>
                  </a:cubicBezTo>
                  <a:cubicBezTo>
                    <a:pt x="3012" y="4027"/>
                    <a:pt x="3144" y="2785"/>
                    <a:pt x="2959" y="1570"/>
                  </a:cubicBezTo>
                  <a:lnTo>
                    <a:pt x="2933" y="1570"/>
                  </a:lnTo>
                  <a:cubicBezTo>
                    <a:pt x="2906" y="1147"/>
                    <a:pt x="2800" y="725"/>
                    <a:pt x="2668" y="302"/>
                  </a:cubicBezTo>
                  <a:cubicBezTo>
                    <a:pt x="2642" y="144"/>
                    <a:pt x="2510" y="38"/>
                    <a:pt x="2351" y="12"/>
                  </a:cubicBezTo>
                  <a:cubicBezTo>
                    <a:pt x="2328" y="4"/>
                    <a:pt x="2303" y="1"/>
                    <a:pt x="2277"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4" name="Google Shape;554;p42"/>
            <p:cNvSpPr/>
            <p:nvPr/>
          </p:nvSpPr>
          <p:spPr>
            <a:xfrm>
              <a:off x="2368550" y="2563788"/>
              <a:ext cx="73325" cy="138000"/>
            </a:xfrm>
            <a:custGeom>
              <a:rect b="b" l="l" r="r" t="t"/>
              <a:pathLst>
                <a:path extrusionOk="0" h="5520" w="2933">
                  <a:moveTo>
                    <a:pt x="2113" y="1589"/>
                  </a:moveTo>
                  <a:lnTo>
                    <a:pt x="2113" y="1589"/>
                  </a:lnTo>
                  <a:cubicBezTo>
                    <a:pt x="2060" y="1986"/>
                    <a:pt x="1902" y="2620"/>
                    <a:pt x="1823" y="3016"/>
                  </a:cubicBezTo>
                  <a:cubicBezTo>
                    <a:pt x="1667" y="4031"/>
                    <a:pt x="1177" y="4892"/>
                    <a:pt x="860" y="4892"/>
                  </a:cubicBezTo>
                  <a:cubicBezTo>
                    <a:pt x="855" y="4892"/>
                    <a:pt x="850" y="4892"/>
                    <a:pt x="845" y="4891"/>
                  </a:cubicBezTo>
                  <a:lnTo>
                    <a:pt x="845" y="4865"/>
                  </a:lnTo>
                  <a:lnTo>
                    <a:pt x="819" y="4865"/>
                  </a:lnTo>
                  <a:lnTo>
                    <a:pt x="766" y="4838"/>
                  </a:lnTo>
                  <a:cubicBezTo>
                    <a:pt x="687" y="4733"/>
                    <a:pt x="845" y="3993"/>
                    <a:pt x="1030" y="3465"/>
                  </a:cubicBezTo>
                  <a:cubicBezTo>
                    <a:pt x="1347" y="2831"/>
                    <a:pt x="1717" y="2197"/>
                    <a:pt x="2113" y="1589"/>
                  </a:cubicBezTo>
                  <a:close/>
                  <a:moveTo>
                    <a:pt x="2529" y="0"/>
                  </a:moveTo>
                  <a:cubicBezTo>
                    <a:pt x="2410" y="0"/>
                    <a:pt x="2292" y="54"/>
                    <a:pt x="2219" y="163"/>
                  </a:cubicBezTo>
                  <a:cubicBezTo>
                    <a:pt x="2192" y="216"/>
                    <a:pt x="2166" y="295"/>
                    <a:pt x="2166" y="348"/>
                  </a:cubicBezTo>
                  <a:cubicBezTo>
                    <a:pt x="2087" y="374"/>
                    <a:pt x="2008" y="427"/>
                    <a:pt x="1955" y="506"/>
                  </a:cubicBezTo>
                  <a:cubicBezTo>
                    <a:pt x="1189" y="1748"/>
                    <a:pt x="238" y="2963"/>
                    <a:pt x="53" y="4442"/>
                  </a:cubicBezTo>
                  <a:cubicBezTo>
                    <a:pt x="0" y="4680"/>
                    <a:pt x="27" y="4970"/>
                    <a:pt x="159" y="5182"/>
                  </a:cubicBezTo>
                  <a:cubicBezTo>
                    <a:pt x="338" y="5406"/>
                    <a:pt x="601" y="5520"/>
                    <a:pt x="867" y="5520"/>
                  </a:cubicBezTo>
                  <a:cubicBezTo>
                    <a:pt x="1073" y="5520"/>
                    <a:pt x="1280" y="5452"/>
                    <a:pt x="1453" y="5314"/>
                  </a:cubicBezTo>
                  <a:cubicBezTo>
                    <a:pt x="2562" y="4389"/>
                    <a:pt x="2483" y="2778"/>
                    <a:pt x="2879" y="1510"/>
                  </a:cubicBezTo>
                  <a:cubicBezTo>
                    <a:pt x="2932" y="1061"/>
                    <a:pt x="2932" y="639"/>
                    <a:pt x="2879" y="216"/>
                  </a:cubicBezTo>
                  <a:cubicBezTo>
                    <a:pt x="2808" y="73"/>
                    <a:pt x="2668" y="0"/>
                    <a:pt x="2529" y="0"/>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5" name="Google Shape;555;p42"/>
            <p:cNvSpPr/>
            <p:nvPr/>
          </p:nvSpPr>
          <p:spPr>
            <a:xfrm>
              <a:off x="2698800" y="2534338"/>
              <a:ext cx="77950" cy="134300"/>
            </a:xfrm>
            <a:custGeom>
              <a:rect b="b" l="l" r="r" t="t"/>
              <a:pathLst>
                <a:path extrusionOk="0" h="5372" w="3118">
                  <a:moveTo>
                    <a:pt x="2031" y="3666"/>
                  </a:moveTo>
                  <a:lnTo>
                    <a:pt x="2031" y="3666"/>
                  </a:lnTo>
                  <a:cubicBezTo>
                    <a:pt x="2008" y="3667"/>
                    <a:pt x="2008" y="3693"/>
                    <a:pt x="2008" y="3718"/>
                  </a:cubicBezTo>
                  <a:cubicBezTo>
                    <a:pt x="2016" y="3701"/>
                    <a:pt x="2024" y="3683"/>
                    <a:pt x="2031" y="3666"/>
                  </a:cubicBezTo>
                  <a:close/>
                  <a:moveTo>
                    <a:pt x="2140" y="892"/>
                  </a:moveTo>
                  <a:cubicBezTo>
                    <a:pt x="2298" y="1341"/>
                    <a:pt x="2457" y="1843"/>
                    <a:pt x="2483" y="1896"/>
                  </a:cubicBezTo>
                  <a:cubicBezTo>
                    <a:pt x="2432" y="2511"/>
                    <a:pt x="2281" y="3101"/>
                    <a:pt x="2031" y="3666"/>
                  </a:cubicBezTo>
                  <a:lnTo>
                    <a:pt x="2031" y="3666"/>
                  </a:lnTo>
                  <a:cubicBezTo>
                    <a:pt x="2032" y="3666"/>
                    <a:pt x="2033" y="3666"/>
                    <a:pt x="2034" y="3666"/>
                  </a:cubicBezTo>
                  <a:cubicBezTo>
                    <a:pt x="1823" y="4141"/>
                    <a:pt x="1638" y="4590"/>
                    <a:pt x="1294" y="4749"/>
                  </a:cubicBezTo>
                  <a:cubicBezTo>
                    <a:pt x="1217" y="4778"/>
                    <a:pt x="1139" y="4789"/>
                    <a:pt x="1069" y="4789"/>
                  </a:cubicBezTo>
                  <a:cubicBezTo>
                    <a:pt x="949" y="4789"/>
                    <a:pt x="852" y="4756"/>
                    <a:pt x="819" y="4722"/>
                  </a:cubicBezTo>
                  <a:cubicBezTo>
                    <a:pt x="634" y="4247"/>
                    <a:pt x="661" y="4167"/>
                    <a:pt x="819" y="3560"/>
                  </a:cubicBezTo>
                  <a:cubicBezTo>
                    <a:pt x="1162" y="2609"/>
                    <a:pt x="1611" y="1711"/>
                    <a:pt x="2140" y="892"/>
                  </a:cubicBezTo>
                  <a:close/>
                  <a:moveTo>
                    <a:pt x="2313" y="1"/>
                  </a:moveTo>
                  <a:cubicBezTo>
                    <a:pt x="2252" y="1"/>
                    <a:pt x="2192" y="16"/>
                    <a:pt x="2140" y="47"/>
                  </a:cubicBezTo>
                  <a:cubicBezTo>
                    <a:pt x="2117" y="42"/>
                    <a:pt x="2094" y="40"/>
                    <a:pt x="2072" y="40"/>
                  </a:cubicBezTo>
                  <a:cubicBezTo>
                    <a:pt x="1964" y="40"/>
                    <a:pt x="1862" y="91"/>
                    <a:pt x="1796" y="179"/>
                  </a:cubicBezTo>
                  <a:cubicBezTo>
                    <a:pt x="1083" y="1473"/>
                    <a:pt x="0" y="2900"/>
                    <a:pt x="53" y="4405"/>
                  </a:cubicBezTo>
                  <a:cubicBezTo>
                    <a:pt x="106" y="4696"/>
                    <a:pt x="238" y="4960"/>
                    <a:pt x="423" y="5171"/>
                  </a:cubicBezTo>
                  <a:cubicBezTo>
                    <a:pt x="616" y="5305"/>
                    <a:pt x="843" y="5372"/>
                    <a:pt x="1074" y="5372"/>
                  </a:cubicBezTo>
                  <a:cubicBezTo>
                    <a:pt x="1255" y="5372"/>
                    <a:pt x="1438" y="5331"/>
                    <a:pt x="1611" y="5250"/>
                  </a:cubicBezTo>
                  <a:cubicBezTo>
                    <a:pt x="2298" y="4881"/>
                    <a:pt x="2430" y="4194"/>
                    <a:pt x="2694" y="3666"/>
                  </a:cubicBezTo>
                  <a:cubicBezTo>
                    <a:pt x="2906" y="3111"/>
                    <a:pt x="3038" y="2530"/>
                    <a:pt x="3117" y="1949"/>
                  </a:cubicBezTo>
                  <a:cubicBezTo>
                    <a:pt x="3064" y="1711"/>
                    <a:pt x="3011" y="1473"/>
                    <a:pt x="2932" y="1235"/>
                  </a:cubicBezTo>
                  <a:lnTo>
                    <a:pt x="2906" y="1235"/>
                  </a:lnTo>
                  <a:cubicBezTo>
                    <a:pt x="2826" y="866"/>
                    <a:pt x="2694" y="469"/>
                    <a:pt x="2562" y="100"/>
                  </a:cubicBezTo>
                  <a:cubicBezTo>
                    <a:pt x="2498" y="36"/>
                    <a:pt x="2405" y="1"/>
                    <a:pt x="2313"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1" type="obj">
  <p:cSld name="OBJECT">
    <p:spTree>
      <p:nvGrpSpPr>
        <p:cNvPr id="560" name="Shape 560"/>
        <p:cNvGrpSpPr/>
        <p:nvPr/>
      </p:nvGrpSpPr>
      <p:grpSpPr>
        <a:xfrm>
          <a:off x="0" y="0"/>
          <a:ext cx="0" cy="0"/>
          <a:chOff x="0" y="0"/>
          <a:chExt cx="0" cy="0"/>
        </a:xfrm>
      </p:grpSpPr>
      <p:sp>
        <p:nvSpPr>
          <p:cNvPr id="561" name="Google Shape;561;p44"/>
          <p:cNvSpPr txBox="1"/>
          <p:nvPr>
            <p:ph type="title"/>
          </p:nvPr>
        </p:nvSpPr>
        <p:spPr>
          <a:xfrm>
            <a:off x="457200" y="205978"/>
            <a:ext cx="8229600" cy="857400"/>
          </a:xfrm>
          <a:prstGeom prst="rect">
            <a:avLst/>
          </a:prstGeom>
          <a:noFill/>
          <a:ln>
            <a:noFill/>
          </a:ln>
        </p:spPr>
        <p:txBody>
          <a:bodyPr anchorCtr="0" anchor="ctr" bIns="91425" lIns="91425" spcFirstLastPara="1" rIns="91425" wrap="square" tIns="91425">
            <a:noAutofit/>
          </a:bodyPr>
          <a:lstStyle>
            <a:lvl1pPr lvl="0" marR="0" algn="ctr">
              <a:lnSpc>
                <a:spcPct val="112500"/>
              </a:lnSpc>
              <a:spcBef>
                <a:spcPts val="0"/>
              </a:spcBef>
              <a:spcAft>
                <a:spcPts val="0"/>
              </a:spcAft>
              <a:buClr>
                <a:srgbClr val="7CB035"/>
              </a:buClr>
              <a:buSzPts val="1400"/>
              <a:buFont typeface="Calibri"/>
              <a:buNone/>
              <a:defRPr b="1" i="0" sz="4800" u="none" cap="none" strike="noStrike">
                <a:solidFill>
                  <a:srgbClr val="7CB035"/>
                </a:solidFill>
                <a:latin typeface="Calibri"/>
                <a:ea typeface="Calibri"/>
                <a:cs typeface="Calibri"/>
                <a:sym typeface="Calibri"/>
              </a:defRPr>
            </a:lvl1pPr>
            <a:lvl2pPr lvl="1" algn="l">
              <a:lnSpc>
                <a:spcPct val="100000"/>
              </a:lnSpc>
              <a:spcBef>
                <a:spcPts val="0"/>
              </a:spcBef>
              <a:spcAft>
                <a:spcPts val="0"/>
              </a:spcAft>
              <a:buSzPts val="1400"/>
              <a:buNone/>
              <a:defRPr sz="1800"/>
            </a:lvl2pPr>
            <a:lvl3pPr lvl="2" algn="l">
              <a:lnSpc>
                <a:spcPct val="100000"/>
              </a:lnSpc>
              <a:spcBef>
                <a:spcPts val="0"/>
              </a:spcBef>
              <a:spcAft>
                <a:spcPts val="0"/>
              </a:spcAft>
              <a:buSzPts val="1400"/>
              <a:buNone/>
              <a:defRPr sz="1800"/>
            </a:lvl3pPr>
            <a:lvl4pPr lvl="3" algn="l">
              <a:lnSpc>
                <a:spcPct val="100000"/>
              </a:lnSpc>
              <a:spcBef>
                <a:spcPts val="0"/>
              </a:spcBef>
              <a:spcAft>
                <a:spcPts val="0"/>
              </a:spcAft>
              <a:buSzPts val="1400"/>
              <a:buNone/>
              <a:defRPr sz="1800"/>
            </a:lvl4pPr>
            <a:lvl5pPr lvl="4" algn="l">
              <a:lnSpc>
                <a:spcPct val="100000"/>
              </a:lnSpc>
              <a:spcBef>
                <a:spcPts val="0"/>
              </a:spcBef>
              <a:spcAft>
                <a:spcPts val="0"/>
              </a:spcAft>
              <a:buSzPts val="1400"/>
              <a:buNone/>
              <a:defRPr sz="1800"/>
            </a:lvl5pPr>
            <a:lvl6pPr lvl="5" algn="l">
              <a:lnSpc>
                <a:spcPct val="100000"/>
              </a:lnSpc>
              <a:spcBef>
                <a:spcPts val="0"/>
              </a:spcBef>
              <a:spcAft>
                <a:spcPts val="0"/>
              </a:spcAft>
              <a:buSzPts val="1400"/>
              <a:buNone/>
              <a:defRPr sz="1800"/>
            </a:lvl6pPr>
            <a:lvl7pPr lvl="6" algn="l">
              <a:lnSpc>
                <a:spcPct val="100000"/>
              </a:lnSpc>
              <a:spcBef>
                <a:spcPts val="0"/>
              </a:spcBef>
              <a:spcAft>
                <a:spcPts val="0"/>
              </a:spcAft>
              <a:buSzPts val="1400"/>
              <a:buNone/>
              <a:defRPr sz="1800"/>
            </a:lvl7pPr>
            <a:lvl8pPr lvl="7" algn="l">
              <a:lnSpc>
                <a:spcPct val="100000"/>
              </a:lnSpc>
              <a:spcBef>
                <a:spcPts val="0"/>
              </a:spcBef>
              <a:spcAft>
                <a:spcPts val="0"/>
              </a:spcAft>
              <a:buSzPts val="1400"/>
              <a:buNone/>
              <a:defRPr sz="1800"/>
            </a:lvl8pPr>
            <a:lvl9pPr lvl="8" algn="l">
              <a:lnSpc>
                <a:spcPct val="100000"/>
              </a:lnSpc>
              <a:spcBef>
                <a:spcPts val="0"/>
              </a:spcBef>
              <a:spcAft>
                <a:spcPts val="0"/>
              </a:spcAft>
              <a:buSzPts val="1400"/>
              <a:buNone/>
              <a:defRPr sz="1800"/>
            </a:lvl9pPr>
          </a:lstStyle>
          <a:p/>
        </p:txBody>
      </p:sp>
      <p:sp>
        <p:nvSpPr>
          <p:cNvPr id="562" name="Google Shape;562;p44"/>
          <p:cNvSpPr txBox="1"/>
          <p:nvPr>
            <p:ph idx="1" type="body"/>
          </p:nvPr>
        </p:nvSpPr>
        <p:spPr>
          <a:xfrm>
            <a:off x="457200" y="1200150"/>
            <a:ext cx="8229600" cy="3394500"/>
          </a:xfrm>
          <a:prstGeom prst="rect">
            <a:avLst/>
          </a:prstGeom>
          <a:noFill/>
          <a:ln>
            <a:noFill/>
          </a:ln>
        </p:spPr>
        <p:txBody>
          <a:bodyPr anchorCtr="0" anchor="t" bIns="91425" lIns="91425" spcFirstLastPara="1" rIns="91425" wrap="square" tIns="91425">
            <a:noAutofit/>
          </a:bodyPr>
          <a:lstStyle>
            <a:lvl1pPr indent="-431800" lvl="0" marL="457200" marR="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algn="l">
              <a:lnSpc>
                <a:spcPct val="100000"/>
              </a:lnSpc>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563" name="Google Shape;563;p44"/>
          <p:cNvSpPr txBox="1"/>
          <p:nvPr>
            <p:ph idx="10" type="dt"/>
          </p:nvPr>
        </p:nvSpPr>
        <p:spPr>
          <a:xfrm>
            <a:off x="457200" y="4767263"/>
            <a:ext cx="2133600" cy="273900"/>
          </a:xfrm>
          <a:prstGeom prst="rect">
            <a:avLst/>
          </a:prstGeom>
          <a:noFill/>
          <a:ln>
            <a:noFill/>
          </a:ln>
        </p:spPr>
        <p:txBody>
          <a:bodyPr anchorCtr="0" anchor="ctr" bIns="91425" lIns="91425" spcFirstLastPara="1" rIns="91425" wrap="square" tIns="91425">
            <a:noAutofit/>
          </a:bodyPr>
          <a:lstStyle>
            <a:lvl1pPr lvl="0" marR="0" algn="l">
              <a:lnSpc>
                <a:spcPct val="100000"/>
              </a:lnSpc>
              <a:spcBef>
                <a:spcPts val="0"/>
              </a:spcBef>
              <a:spcAft>
                <a:spcPts val="0"/>
              </a:spcAft>
              <a:buClr>
                <a:srgbClr val="9A9A9B"/>
              </a:buClr>
              <a:buSzPts val="1400"/>
              <a:buFont typeface="Arial"/>
              <a:buNone/>
              <a:defRPr b="0" i="0" sz="1200" u="none" cap="none" strike="noStrike">
                <a:solidFill>
                  <a:srgbClr val="9A9A9B"/>
                </a:solidFill>
                <a:latin typeface="Arial"/>
                <a:ea typeface="Arial"/>
                <a:cs typeface="Arial"/>
                <a:sym typeface="Arial"/>
              </a:defRPr>
            </a:lvl1pPr>
            <a:lvl2pPr lvl="1"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564" name="Google Shape;564;p44"/>
          <p:cNvSpPr txBox="1"/>
          <p:nvPr>
            <p:ph idx="11" type="ftr"/>
          </p:nvPr>
        </p:nvSpPr>
        <p:spPr>
          <a:xfrm>
            <a:off x="3124200" y="4767263"/>
            <a:ext cx="2895600" cy="273900"/>
          </a:xfrm>
          <a:prstGeom prst="rect">
            <a:avLst/>
          </a:prstGeom>
          <a:noFill/>
          <a:ln>
            <a:noFill/>
          </a:ln>
        </p:spPr>
        <p:txBody>
          <a:bodyPr anchorCtr="0" anchor="ctr" bIns="91425" lIns="91425" spcFirstLastPara="1" rIns="91425" wrap="square" tIns="91425">
            <a:noAutofit/>
          </a:bodyPr>
          <a:lstStyle>
            <a:lvl1pPr lvl="0" marR="0" algn="ctr">
              <a:lnSpc>
                <a:spcPct val="100000"/>
              </a:lnSpc>
              <a:spcBef>
                <a:spcPts val="0"/>
              </a:spcBef>
              <a:spcAft>
                <a:spcPts val="0"/>
              </a:spcAft>
              <a:buClr>
                <a:srgbClr val="9A9A9B"/>
              </a:buClr>
              <a:buSzPts val="1400"/>
              <a:buFont typeface="Arial"/>
              <a:buNone/>
              <a:defRPr b="0" i="0" sz="1200" u="none" cap="none" strike="noStrike">
                <a:solidFill>
                  <a:srgbClr val="9A9A9B"/>
                </a:solidFill>
                <a:latin typeface="Arial"/>
                <a:ea typeface="Arial"/>
                <a:cs typeface="Arial"/>
                <a:sym typeface="Arial"/>
              </a:defRPr>
            </a:lvl1pPr>
            <a:lvl2pPr lvl="1"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565" name="Google Shape;565;p44"/>
          <p:cNvSpPr txBox="1"/>
          <p:nvPr>
            <p:ph idx="12" type="sldNum"/>
          </p:nvPr>
        </p:nvSpPr>
        <p:spPr>
          <a:xfrm>
            <a:off x="6553200" y="4767263"/>
            <a:ext cx="2133600" cy="2739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9A9A9B"/>
              </a:buClr>
              <a:buSzPts val="1200"/>
              <a:buFont typeface="Arial"/>
              <a:buNone/>
              <a:defRPr b="0" i="0" sz="1200" u="none" cap="none" strike="noStrike">
                <a:solidFill>
                  <a:srgbClr val="9A9A9B"/>
                </a:solidFill>
                <a:latin typeface="Arial"/>
                <a:ea typeface="Arial"/>
                <a:cs typeface="Arial"/>
                <a:sym typeface="Arial"/>
              </a:defRPr>
            </a:lvl1pPr>
            <a:lvl2pPr indent="0" lvl="1" marL="0" marR="0" algn="r">
              <a:lnSpc>
                <a:spcPct val="100000"/>
              </a:lnSpc>
              <a:spcBef>
                <a:spcPts val="0"/>
              </a:spcBef>
              <a:spcAft>
                <a:spcPts val="0"/>
              </a:spcAft>
              <a:buClr>
                <a:srgbClr val="9A9A9B"/>
              </a:buClr>
              <a:buSzPts val="1200"/>
              <a:buFont typeface="Arial"/>
              <a:buNone/>
              <a:defRPr b="0" i="0" sz="1200" u="none" cap="none" strike="noStrike">
                <a:solidFill>
                  <a:srgbClr val="9A9A9B"/>
                </a:solidFill>
                <a:latin typeface="Arial"/>
                <a:ea typeface="Arial"/>
                <a:cs typeface="Arial"/>
                <a:sym typeface="Arial"/>
              </a:defRPr>
            </a:lvl2pPr>
            <a:lvl3pPr indent="0" lvl="2" marL="0" marR="0" algn="r">
              <a:lnSpc>
                <a:spcPct val="100000"/>
              </a:lnSpc>
              <a:spcBef>
                <a:spcPts val="0"/>
              </a:spcBef>
              <a:spcAft>
                <a:spcPts val="0"/>
              </a:spcAft>
              <a:buClr>
                <a:srgbClr val="9A9A9B"/>
              </a:buClr>
              <a:buSzPts val="1200"/>
              <a:buFont typeface="Arial"/>
              <a:buNone/>
              <a:defRPr b="0" i="0" sz="1200" u="none" cap="none" strike="noStrike">
                <a:solidFill>
                  <a:srgbClr val="9A9A9B"/>
                </a:solidFill>
                <a:latin typeface="Arial"/>
                <a:ea typeface="Arial"/>
                <a:cs typeface="Arial"/>
                <a:sym typeface="Arial"/>
              </a:defRPr>
            </a:lvl3pPr>
            <a:lvl4pPr indent="0" lvl="3" marL="0" marR="0" algn="r">
              <a:lnSpc>
                <a:spcPct val="100000"/>
              </a:lnSpc>
              <a:spcBef>
                <a:spcPts val="0"/>
              </a:spcBef>
              <a:spcAft>
                <a:spcPts val="0"/>
              </a:spcAft>
              <a:buClr>
                <a:srgbClr val="9A9A9B"/>
              </a:buClr>
              <a:buSzPts val="1200"/>
              <a:buFont typeface="Arial"/>
              <a:buNone/>
              <a:defRPr b="0" i="0" sz="1200" u="none" cap="none" strike="noStrike">
                <a:solidFill>
                  <a:srgbClr val="9A9A9B"/>
                </a:solidFill>
                <a:latin typeface="Arial"/>
                <a:ea typeface="Arial"/>
                <a:cs typeface="Arial"/>
                <a:sym typeface="Arial"/>
              </a:defRPr>
            </a:lvl4pPr>
            <a:lvl5pPr indent="0" lvl="4" marL="0" marR="0" algn="r">
              <a:lnSpc>
                <a:spcPct val="100000"/>
              </a:lnSpc>
              <a:spcBef>
                <a:spcPts val="0"/>
              </a:spcBef>
              <a:spcAft>
                <a:spcPts val="0"/>
              </a:spcAft>
              <a:buClr>
                <a:srgbClr val="9A9A9B"/>
              </a:buClr>
              <a:buSzPts val="1200"/>
              <a:buFont typeface="Arial"/>
              <a:buNone/>
              <a:defRPr b="0" i="0" sz="1200" u="none" cap="none" strike="noStrike">
                <a:solidFill>
                  <a:srgbClr val="9A9A9B"/>
                </a:solidFill>
                <a:latin typeface="Arial"/>
                <a:ea typeface="Arial"/>
                <a:cs typeface="Arial"/>
                <a:sym typeface="Arial"/>
              </a:defRPr>
            </a:lvl5pPr>
            <a:lvl6pPr indent="0" lvl="5" marL="0" marR="0" algn="r">
              <a:lnSpc>
                <a:spcPct val="100000"/>
              </a:lnSpc>
              <a:spcBef>
                <a:spcPts val="0"/>
              </a:spcBef>
              <a:spcAft>
                <a:spcPts val="0"/>
              </a:spcAft>
              <a:buClr>
                <a:srgbClr val="9A9A9B"/>
              </a:buClr>
              <a:buSzPts val="1200"/>
              <a:buFont typeface="Arial"/>
              <a:buNone/>
              <a:defRPr b="0" i="0" sz="1200" u="none" cap="none" strike="noStrike">
                <a:solidFill>
                  <a:srgbClr val="9A9A9B"/>
                </a:solidFill>
                <a:latin typeface="Arial"/>
                <a:ea typeface="Arial"/>
                <a:cs typeface="Arial"/>
                <a:sym typeface="Arial"/>
              </a:defRPr>
            </a:lvl6pPr>
            <a:lvl7pPr indent="0" lvl="6" marL="0" marR="0" algn="r">
              <a:lnSpc>
                <a:spcPct val="100000"/>
              </a:lnSpc>
              <a:spcBef>
                <a:spcPts val="0"/>
              </a:spcBef>
              <a:spcAft>
                <a:spcPts val="0"/>
              </a:spcAft>
              <a:buClr>
                <a:srgbClr val="9A9A9B"/>
              </a:buClr>
              <a:buSzPts val="1200"/>
              <a:buFont typeface="Arial"/>
              <a:buNone/>
              <a:defRPr b="0" i="0" sz="1200" u="none" cap="none" strike="noStrike">
                <a:solidFill>
                  <a:srgbClr val="9A9A9B"/>
                </a:solidFill>
                <a:latin typeface="Arial"/>
                <a:ea typeface="Arial"/>
                <a:cs typeface="Arial"/>
                <a:sym typeface="Arial"/>
              </a:defRPr>
            </a:lvl7pPr>
            <a:lvl8pPr indent="0" lvl="7" marL="0" marR="0" algn="r">
              <a:lnSpc>
                <a:spcPct val="100000"/>
              </a:lnSpc>
              <a:spcBef>
                <a:spcPts val="0"/>
              </a:spcBef>
              <a:spcAft>
                <a:spcPts val="0"/>
              </a:spcAft>
              <a:buClr>
                <a:srgbClr val="9A9A9B"/>
              </a:buClr>
              <a:buSzPts val="1200"/>
              <a:buFont typeface="Arial"/>
              <a:buNone/>
              <a:defRPr b="0" i="0" sz="1200" u="none" cap="none" strike="noStrike">
                <a:solidFill>
                  <a:srgbClr val="9A9A9B"/>
                </a:solidFill>
                <a:latin typeface="Arial"/>
                <a:ea typeface="Arial"/>
                <a:cs typeface="Arial"/>
                <a:sym typeface="Arial"/>
              </a:defRPr>
            </a:lvl8pPr>
            <a:lvl9pPr indent="0" lvl="8" marL="0" marR="0" algn="r">
              <a:lnSpc>
                <a:spcPct val="100000"/>
              </a:lnSpc>
              <a:spcBef>
                <a:spcPts val="0"/>
              </a:spcBef>
              <a:spcAft>
                <a:spcPts val="0"/>
              </a:spcAft>
              <a:buClr>
                <a:srgbClr val="9A9A9B"/>
              </a:buClr>
              <a:buSzPts val="1200"/>
              <a:buFont typeface="Arial"/>
              <a:buNone/>
              <a:defRPr b="0" i="0" sz="1200" u="none" cap="none" strike="noStrike">
                <a:solidFill>
                  <a:srgbClr val="9A9A9B"/>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p:cSld name="Blank">
    <p:spTree>
      <p:nvGrpSpPr>
        <p:cNvPr id="566" name="Shape 566"/>
        <p:cNvGrpSpPr/>
        <p:nvPr/>
      </p:nvGrpSpPr>
      <p:grpSpPr>
        <a:xfrm>
          <a:off x="0" y="0"/>
          <a:ext cx="0" cy="0"/>
          <a:chOff x="0" y="0"/>
          <a:chExt cx="0" cy="0"/>
        </a:xfrm>
      </p:grpSpPr>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p:cSld name="Title and Content">
    <p:spTree>
      <p:nvGrpSpPr>
        <p:cNvPr id="567" name="Shape 567"/>
        <p:cNvGrpSpPr/>
        <p:nvPr/>
      </p:nvGrpSpPr>
      <p:grpSpPr>
        <a:xfrm>
          <a:off x="0" y="0"/>
          <a:ext cx="0" cy="0"/>
          <a:chOff x="0" y="0"/>
          <a:chExt cx="0" cy="0"/>
        </a:xfrm>
      </p:grpSpPr>
      <p:sp>
        <p:nvSpPr>
          <p:cNvPr id="568" name="Google Shape;568;p46"/>
          <p:cNvSpPr txBox="1"/>
          <p:nvPr/>
        </p:nvSpPr>
        <p:spPr>
          <a:xfrm>
            <a:off x="6251575" y="866775"/>
            <a:ext cx="185700" cy="2775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5D5C5F"/>
              </a:solidFill>
              <a:latin typeface="Arial"/>
              <a:ea typeface="Arial"/>
              <a:cs typeface="Arial"/>
              <a:sym typeface="Arial"/>
            </a:endParaRPr>
          </a:p>
        </p:txBody>
      </p:sp>
      <p:sp>
        <p:nvSpPr>
          <p:cNvPr id="569" name="Google Shape;569;p46"/>
          <p:cNvSpPr txBox="1"/>
          <p:nvPr>
            <p:ph type="title"/>
          </p:nvPr>
        </p:nvSpPr>
        <p:spPr>
          <a:xfrm>
            <a:off x="498474" y="363141"/>
            <a:ext cx="8251800" cy="837000"/>
          </a:xfrm>
          <a:prstGeom prst="rect">
            <a:avLst/>
          </a:prstGeom>
          <a:noFill/>
          <a:ln>
            <a:noFill/>
          </a:ln>
        </p:spPr>
        <p:txBody>
          <a:bodyPr anchorCtr="0" anchor="t" bIns="91425" lIns="91425" spcFirstLastPara="1" rIns="91425" wrap="square" tIns="91425">
            <a:noAutofit/>
          </a:bodyPr>
          <a:lstStyle>
            <a:lvl1pPr lvl="0"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1pPr>
            <a:lvl2pPr lvl="1"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2pPr>
            <a:lvl3pPr lvl="2"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3pPr>
            <a:lvl4pPr lvl="3"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4pPr>
            <a:lvl5pPr lvl="4"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5pPr>
            <a:lvl6pPr lvl="5"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6pPr>
            <a:lvl7pPr lvl="6"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7pPr>
            <a:lvl8pPr lvl="7"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8pPr>
            <a:lvl9pPr lvl="8"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9pPr>
          </a:lstStyle>
          <a:p/>
        </p:txBody>
      </p:sp>
      <p:sp>
        <p:nvSpPr>
          <p:cNvPr id="570" name="Google Shape;570;p46"/>
          <p:cNvSpPr txBox="1"/>
          <p:nvPr>
            <p:ph idx="1" type="body"/>
          </p:nvPr>
        </p:nvSpPr>
        <p:spPr>
          <a:xfrm>
            <a:off x="498474" y="1485900"/>
            <a:ext cx="8251800" cy="3108900"/>
          </a:xfrm>
          <a:prstGeom prst="rect">
            <a:avLst/>
          </a:prstGeom>
          <a:noFill/>
          <a:ln>
            <a:noFill/>
          </a:ln>
        </p:spPr>
        <p:txBody>
          <a:bodyPr anchorCtr="0" anchor="t" bIns="91425" lIns="91425" spcFirstLastPara="1" rIns="91425" wrap="square" tIns="91425">
            <a:noAutofit/>
          </a:bodyPr>
          <a:lstStyle>
            <a:lvl1pPr indent="-323850" lvl="0" marL="457200" marR="0" algn="l">
              <a:lnSpc>
                <a:spcPct val="100000"/>
              </a:lnSpc>
              <a:spcBef>
                <a:spcPts val="2000"/>
              </a:spcBef>
              <a:spcAft>
                <a:spcPts val="0"/>
              </a:spcAft>
              <a:buClr>
                <a:schemeClr val="accent1"/>
              </a:buClr>
              <a:buSzPts val="1500"/>
              <a:buFont typeface="Arial"/>
              <a:buChar char="•"/>
              <a:defRPr b="0" i="0" sz="2000" u="none" cap="none" strike="noStrike">
                <a:solidFill>
                  <a:srgbClr val="959498"/>
                </a:solidFill>
                <a:latin typeface="Century Gothic"/>
                <a:ea typeface="Century Gothic"/>
                <a:cs typeface="Century Gothic"/>
                <a:sym typeface="Century Gothic"/>
              </a:defRPr>
            </a:lvl1pPr>
            <a:lvl2pPr indent="-314325" lvl="1" marL="914400" marR="0" algn="l">
              <a:lnSpc>
                <a:spcPct val="100000"/>
              </a:lnSpc>
              <a:spcBef>
                <a:spcPts val="600"/>
              </a:spcBef>
              <a:spcAft>
                <a:spcPts val="0"/>
              </a:spcAft>
              <a:buClr>
                <a:srgbClr val="79C7E6"/>
              </a:buClr>
              <a:buSzPts val="1350"/>
              <a:buFont typeface="Arial"/>
              <a:buChar char="•"/>
              <a:defRPr b="0" i="0" sz="1800" u="none" cap="none" strike="noStrike">
                <a:solidFill>
                  <a:srgbClr val="959498"/>
                </a:solidFill>
                <a:latin typeface="Century Gothic"/>
                <a:ea typeface="Century Gothic"/>
                <a:cs typeface="Century Gothic"/>
                <a:sym typeface="Century Gothic"/>
              </a:defRPr>
            </a:lvl2pPr>
            <a:lvl3pPr indent="-314325" lvl="2" marL="1371600" marR="0" algn="l">
              <a:lnSpc>
                <a:spcPct val="100000"/>
              </a:lnSpc>
              <a:spcBef>
                <a:spcPts val="6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3pPr>
            <a:lvl4pPr indent="-314325" lvl="3" marL="1828800" marR="0" algn="l">
              <a:lnSpc>
                <a:spcPct val="100000"/>
              </a:lnSpc>
              <a:spcBef>
                <a:spcPts val="600"/>
              </a:spcBef>
              <a:spcAft>
                <a:spcPts val="0"/>
              </a:spcAft>
              <a:buClr>
                <a:srgbClr val="79C7E6"/>
              </a:buClr>
              <a:buSzPts val="1350"/>
              <a:buFont typeface="Arial"/>
              <a:buChar char="•"/>
              <a:defRPr b="0" i="0" sz="1800" u="none" cap="none" strike="noStrike">
                <a:solidFill>
                  <a:srgbClr val="959498"/>
                </a:solidFill>
                <a:latin typeface="Century Gothic"/>
                <a:ea typeface="Century Gothic"/>
                <a:cs typeface="Century Gothic"/>
                <a:sym typeface="Century Gothic"/>
              </a:defRPr>
            </a:lvl4pPr>
            <a:lvl5pPr indent="-314325" lvl="4" marL="2286000" marR="0" algn="l">
              <a:lnSpc>
                <a:spcPct val="100000"/>
              </a:lnSpc>
              <a:spcBef>
                <a:spcPts val="6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5pPr>
            <a:lvl6pPr indent="-355600" lvl="5" marL="27432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entury Gothic"/>
                <a:ea typeface="Century Gothic"/>
                <a:cs typeface="Century Gothic"/>
                <a:sym typeface="Century Gothic"/>
              </a:defRPr>
            </a:lvl6pPr>
            <a:lvl7pPr indent="-355600" lvl="6" marL="32004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entury Gothic"/>
                <a:ea typeface="Century Gothic"/>
                <a:cs typeface="Century Gothic"/>
                <a:sym typeface="Century Gothic"/>
              </a:defRPr>
            </a:lvl7pPr>
            <a:lvl8pPr indent="-355600" lvl="7" marL="36576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entury Gothic"/>
                <a:ea typeface="Century Gothic"/>
                <a:cs typeface="Century Gothic"/>
                <a:sym typeface="Century Gothic"/>
              </a:defRPr>
            </a:lvl8pPr>
            <a:lvl9pPr indent="-355600" lvl="8" marL="41148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entury Gothic"/>
                <a:ea typeface="Century Gothic"/>
                <a:cs typeface="Century Gothic"/>
                <a:sym typeface="Century Gothic"/>
              </a:defRPr>
            </a:lvl9pPr>
          </a:lstStyle>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571" name="Shape 571"/>
        <p:cNvGrpSpPr/>
        <p:nvPr/>
      </p:nvGrpSpPr>
      <p:grpSpPr>
        <a:xfrm>
          <a:off x="0" y="0"/>
          <a:ext cx="0" cy="0"/>
          <a:chOff x="0" y="0"/>
          <a:chExt cx="0" cy="0"/>
        </a:xfrm>
      </p:grpSpPr>
      <p:sp>
        <p:nvSpPr>
          <p:cNvPr id="572" name="Google Shape;572;p47"/>
          <p:cNvSpPr txBox="1"/>
          <p:nvPr>
            <p:ph type="title"/>
          </p:nvPr>
        </p:nvSpPr>
        <p:spPr>
          <a:xfrm>
            <a:off x="304800" y="309350"/>
            <a:ext cx="8537700" cy="7482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4000"/>
              <a:buNone/>
              <a:defRPr sz="4000"/>
            </a:lvl1pPr>
            <a:lvl2pPr lvl="1" algn="l">
              <a:lnSpc>
                <a:spcPct val="100000"/>
              </a:lnSpc>
              <a:spcBef>
                <a:spcPts val="0"/>
              </a:spcBef>
              <a:spcAft>
                <a:spcPts val="0"/>
              </a:spcAft>
              <a:buSzPts val="4000"/>
              <a:buNone/>
              <a:defRPr sz="4000"/>
            </a:lvl2pPr>
            <a:lvl3pPr lvl="2" algn="l">
              <a:lnSpc>
                <a:spcPct val="100000"/>
              </a:lnSpc>
              <a:spcBef>
                <a:spcPts val="0"/>
              </a:spcBef>
              <a:spcAft>
                <a:spcPts val="0"/>
              </a:spcAft>
              <a:buSzPts val="4000"/>
              <a:buNone/>
              <a:defRPr sz="4000"/>
            </a:lvl3pPr>
            <a:lvl4pPr lvl="3" algn="l">
              <a:lnSpc>
                <a:spcPct val="100000"/>
              </a:lnSpc>
              <a:spcBef>
                <a:spcPts val="0"/>
              </a:spcBef>
              <a:spcAft>
                <a:spcPts val="0"/>
              </a:spcAft>
              <a:buSzPts val="4000"/>
              <a:buNone/>
              <a:defRPr sz="4000"/>
            </a:lvl4pPr>
            <a:lvl5pPr lvl="4" algn="l">
              <a:lnSpc>
                <a:spcPct val="100000"/>
              </a:lnSpc>
              <a:spcBef>
                <a:spcPts val="0"/>
              </a:spcBef>
              <a:spcAft>
                <a:spcPts val="0"/>
              </a:spcAft>
              <a:buSzPts val="4000"/>
              <a:buNone/>
              <a:defRPr sz="4000"/>
            </a:lvl5pPr>
            <a:lvl6pPr lvl="5" algn="l">
              <a:lnSpc>
                <a:spcPct val="100000"/>
              </a:lnSpc>
              <a:spcBef>
                <a:spcPts val="0"/>
              </a:spcBef>
              <a:spcAft>
                <a:spcPts val="0"/>
              </a:spcAft>
              <a:buSzPts val="4000"/>
              <a:buNone/>
              <a:defRPr sz="4000"/>
            </a:lvl6pPr>
            <a:lvl7pPr lvl="6" algn="l">
              <a:lnSpc>
                <a:spcPct val="100000"/>
              </a:lnSpc>
              <a:spcBef>
                <a:spcPts val="0"/>
              </a:spcBef>
              <a:spcAft>
                <a:spcPts val="0"/>
              </a:spcAft>
              <a:buSzPts val="4000"/>
              <a:buNone/>
              <a:defRPr sz="4000"/>
            </a:lvl7pPr>
            <a:lvl8pPr lvl="7" algn="l">
              <a:lnSpc>
                <a:spcPct val="100000"/>
              </a:lnSpc>
              <a:spcBef>
                <a:spcPts val="0"/>
              </a:spcBef>
              <a:spcAft>
                <a:spcPts val="0"/>
              </a:spcAft>
              <a:buSzPts val="4000"/>
              <a:buNone/>
              <a:defRPr sz="4000"/>
            </a:lvl8pPr>
            <a:lvl9pPr lvl="8" algn="l">
              <a:lnSpc>
                <a:spcPct val="100000"/>
              </a:lnSpc>
              <a:spcBef>
                <a:spcPts val="0"/>
              </a:spcBef>
              <a:spcAft>
                <a:spcPts val="0"/>
              </a:spcAft>
              <a:buSzPts val="4000"/>
              <a:buNone/>
              <a:defRPr sz="4000"/>
            </a:lvl9pPr>
          </a:lstStyle>
          <a:p/>
        </p:txBody>
      </p:sp>
      <p:sp>
        <p:nvSpPr>
          <p:cNvPr id="573" name="Google Shape;573;p47"/>
          <p:cNvSpPr txBox="1"/>
          <p:nvPr>
            <p:ph idx="12" type="sldNum"/>
          </p:nvPr>
        </p:nvSpPr>
        <p:spPr>
          <a:xfrm>
            <a:off x="8472458" y="4663217"/>
            <a:ext cx="548700" cy="3936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400"/>
              <a:buFont typeface="Arial"/>
              <a:buNone/>
              <a:defRPr b="0" i="0" sz="1400" u="none" cap="none" strike="noStrike">
                <a:solidFill>
                  <a:srgbClr val="FFFFFF"/>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400"/>
              <a:buFont typeface="Arial"/>
              <a:buNone/>
              <a:defRPr b="0" i="0" sz="1400" u="none" cap="none" strike="noStrike">
                <a:solidFill>
                  <a:srgbClr val="FFFFFF"/>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400"/>
              <a:buFont typeface="Arial"/>
              <a:buNone/>
              <a:defRPr b="0" i="0" sz="1400" u="none" cap="none" strike="noStrike">
                <a:solidFill>
                  <a:srgbClr val="FFFFFF"/>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400"/>
              <a:buFont typeface="Arial"/>
              <a:buNone/>
              <a:defRPr b="0" i="0" sz="1400" u="none" cap="none" strike="noStrike">
                <a:solidFill>
                  <a:srgbClr val="FFFFFF"/>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400"/>
              <a:buFont typeface="Arial"/>
              <a:buNone/>
              <a:defRPr b="0" i="0" sz="1400" u="none" cap="none" strike="noStrike">
                <a:solidFill>
                  <a:srgbClr val="FFFFFF"/>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400"/>
              <a:buFont typeface="Arial"/>
              <a:buNone/>
              <a:defRPr b="0" i="0" sz="1400" u="none" cap="none" strike="noStrike">
                <a:solidFill>
                  <a:srgbClr val="FFFFFF"/>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400"/>
              <a:buFont typeface="Arial"/>
              <a:buNone/>
              <a:defRPr b="0" i="0" sz="1400" u="none" cap="none" strike="noStrike">
                <a:solidFill>
                  <a:srgbClr val="FFFFFF"/>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400"/>
              <a:buFont typeface="Arial"/>
              <a:buNone/>
              <a:defRPr b="0" i="0" sz="1400" u="none" cap="none" strike="noStrike">
                <a:solidFill>
                  <a:srgbClr val="FFFFFF"/>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400"/>
              <a:buFont typeface="Arial"/>
              <a:buNone/>
              <a:defRPr b="0" i="0" sz="1400" u="none" cap="none" strike="noStrike">
                <a:solidFill>
                  <a:srgbClr val="FFFFFF"/>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1" type="blank">
  <p:cSld name="BLANK">
    <p:spTree>
      <p:nvGrpSpPr>
        <p:cNvPr id="574" name="Shape 574"/>
        <p:cNvGrpSpPr/>
        <p:nvPr/>
      </p:nvGrpSpPr>
      <p:grpSpPr>
        <a:xfrm>
          <a:off x="0" y="0"/>
          <a:ext cx="0" cy="0"/>
          <a:chOff x="0" y="0"/>
          <a:chExt cx="0" cy="0"/>
        </a:xfrm>
      </p:grpSpPr>
      <p:sp>
        <p:nvSpPr>
          <p:cNvPr id="575" name="Google Shape;575;p48"/>
          <p:cNvSpPr txBox="1"/>
          <p:nvPr>
            <p:ph idx="12" type="sldNum"/>
          </p:nvPr>
        </p:nvSpPr>
        <p:spPr>
          <a:xfrm>
            <a:off x="8472458" y="4663217"/>
            <a:ext cx="548700" cy="3936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400"/>
              <a:buFont typeface="Arial"/>
              <a:buNone/>
              <a:defRPr b="0" i="0" sz="1400" u="none" cap="none" strike="noStrike">
                <a:solidFill>
                  <a:srgbClr val="FFFFFF"/>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400"/>
              <a:buFont typeface="Arial"/>
              <a:buNone/>
              <a:defRPr b="0" i="0" sz="1400" u="none" cap="none" strike="noStrike">
                <a:solidFill>
                  <a:srgbClr val="FFFFFF"/>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400"/>
              <a:buFont typeface="Arial"/>
              <a:buNone/>
              <a:defRPr b="0" i="0" sz="1400" u="none" cap="none" strike="noStrike">
                <a:solidFill>
                  <a:srgbClr val="FFFFFF"/>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400"/>
              <a:buFont typeface="Arial"/>
              <a:buNone/>
              <a:defRPr b="0" i="0" sz="1400" u="none" cap="none" strike="noStrike">
                <a:solidFill>
                  <a:srgbClr val="FFFFFF"/>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400"/>
              <a:buFont typeface="Arial"/>
              <a:buNone/>
              <a:defRPr b="0" i="0" sz="1400" u="none" cap="none" strike="noStrike">
                <a:solidFill>
                  <a:srgbClr val="FFFFFF"/>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400"/>
              <a:buFont typeface="Arial"/>
              <a:buNone/>
              <a:defRPr b="0" i="0" sz="1400" u="none" cap="none" strike="noStrike">
                <a:solidFill>
                  <a:srgbClr val="FFFFFF"/>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400"/>
              <a:buFont typeface="Arial"/>
              <a:buNone/>
              <a:defRPr b="0" i="0" sz="1400" u="none" cap="none" strike="noStrike">
                <a:solidFill>
                  <a:srgbClr val="FFFFFF"/>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400"/>
              <a:buFont typeface="Arial"/>
              <a:buNone/>
              <a:defRPr b="0" i="0" sz="1400" u="none" cap="none" strike="noStrike">
                <a:solidFill>
                  <a:srgbClr val="FFFFFF"/>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400"/>
              <a:buFont typeface="Arial"/>
              <a:buNone/>
              <a:defRPr b="0" i="0" sz="1400" u="none" cap="none" strike="noStrike">
                <a:solidFill>
                  <a:srgbClr val="FFFFFF"/>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576" name="Shape 576"/>
        <p:cNvGrpSpPr/>
        <p:nvPr/>
      </p:nvGrpSpPr>
      <p:grpSpPr>
        <a:xfrm>
          <a:off x="0" y="0"/>
          <a:ext cx="0" cy="0"/>
          <a:chOff x="0" y="0"/>
          <a:chExt cx="0" cy="0"/>
        </a:xfrm>
      </p:grpSpPr>
      <p:sp>
        <p:nvSpPr>
          <p:cNvPr id="577" name="Google Shape;577;p49"/>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78" name="Google Shape;578;p49"/>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23850" lvl="0" marL="457200" algn="l">
              <a:lnSpc>
                <a:spcPct val="100000"/>
              </a:lnSpc>
              <a:spcBef>
                <a:spcPts val="2000"/>
              </a:spcBef>
              <a:spcAft>
                <a:spcPts val="0"/>
              </a:spcAft>
              <a:buSzPts val="1500"/>
              <a:buChar char="•"/>
              <a:defRPr/>
            </a:lvl1pPr>
            <a:lvl2pPr indent="-314325" lvl="1" marL="914400" algn="l">
              <a:lnSpc>
                <a:spcPct val="100000"/>
              </a:lnSpc>
              <a:spcBef>
                <a:spcPts val="600"/>
              </a:spcBef>
              <a:spcAft>
                <a:spcPts val="0"/>
              </a:spcAft>
              <a:buSzPts val="1350"/>
              <a:buChar char="•"/>
              <a:defRPr/>
            </a:lvl2pPr>
            <a:lvl3pPr indent="-314325" lvl="2" marL="1371600" algn="l">
              <a:lnSpc>
                <a:spcPct val="100000"/>
              </a:lnSpc>
              <a:spcBef>
                <a:spcPts val="600"/>
              </a:spcBef>
              <a:spcAft>
                <a:spcPts val="0"/>
              </a:spcAft>
              <a:buSzPts val="1350"/>
              <a:buChar char="•"/>
              <a:defRPr/>
            </a:lvl3pPr>
            <a:lvl4pPr indent="-314325" lvl="3" marL="1828800" algn="l">
              <a:lnSpc>
                <a:spcPct val="100000"/>
              </a:lnSpc>
              <a:spcBef>
                <a:spcPts val="600"/>
              </a:spcBef>
              <a:spcAft>
                <a:spcPts val="0"/>
              </a:spcAft>
              <a:buSzPts val="1350"/>
              <a:buChar char="•"/>
              <a:defRPr/>
            </a:lvl4pPr>
            <a:lvl5pPr indent="-314325" lvl="4" marL="2286000" algn="l">
              <a:lnSpc>
                <a:spcPct val="100000"/>
              </a:lnSpc>
              <a:spcBef>
                <a:spcPts val="600"/>
              </a:spcBef>
              <a:spcAft>
                <a:spcPts val="0"/>
              </a:spcAft>
              <a:buSzPts val="1350"/>
              <a:buChar char="•"/>
              <a:defRPr/>
            </a:lvl5pPr>
            <a:lvl6pPr indent="-355600" lvl="5" marL="2743200" algn="l">
              <a:lnSpc>
                <a:spcPct val="100000"/>
              </a:lnSpc>
              <a:spcBef>
                <a:spcPts val="400"/>
              </a:spcBef>
              <a:spcAft>
                <a:spcPts val="0"/>
              </a:spcAft>
              <a:buSzPts val="2000"/>
              <a:buChar char="•"/>
              <a:defRPr/>
            </a:lvl6pPr>
            <a:lvl7pPr indent="-355600" lvl="6" marL="3200400" algn="l">
              <a:lnSpc>
                <a:spcPct val="100000"/>
              </a:lnSpc>
              <a:spcBef>
                <a:spcPts val="400"/>
              </a:spcBef>
              <a:spcAft>
                <a:spcPts val="0"/>
              </a:spcAft>
              <a:buSzPts val="2000"/>
              <a:buChar char="•"/>
              <a:defRPr/>
            </a:lvl7pPr>
            <a:lvl8pPr indent="-355600" lvl="7" marL="3657600" algn="l">
              <a:lnSpc>
                <a:spcPct val="100000"/>
              </a:lnSpc>
              <a:spcBef>
                <a:spcPts val="400"/>
              </a:spcBef>
              <a:spcAft>
                <a:spcPts val="0"/>
              </a:spcAft>
              <a:buSzPts val="2000"/>
              <a:buChar char="•"/>
              <a:defRPr/>
            </a:lvl8pPr>
            <a:lvl9pPr indent="-355600" lvl="8" marL="4114800" algn="l">
              <a:lnSpc>
                <a:spcPct val="100000"/>
              </a:lnSpc>
              <a:spcBef>
                <a:spcPts val="400"/>
              </a:spcBef>
              <a:spcAft>
                <a:spcPts val="0"/>
              </a:spcAft>
              <a:buSzPts val="2000"/>
              <a:buChar char="•"/>
              <a:defRPr/>
            </a:lvl9pPr>
          </a:lstStyle>
          <a:p/>
        </p:txBody>
      </p:sp>
      <p:sp>
        <p:nvSpPr>
          <p:cNvPr id="579" name="Google Shape;579;p49"/>
          <p:cNvSpPr txBox="1"/>
          <p:nvPr>
            <p:ph idx="12" type="sldNum"/>
          </p:nvPr>
        </p:nvSpPr>
        <p:spPr>
          <a:xfrm>
            <a:off x="8472458" y="4663217"/>
            <a:ext cx="548700" cy="3936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400"/>
              <a:buFont typeface="Arial"/>
              <a:buNone/>
              <a:defRPr b="0" i="0" sz="1400" u="none" cap="none" strike="noStrike">
                <a:solidFill>
                  <a:srgbClr val="FFFFFF"/>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400"/>
              <a:buFont typeface="Arial"/>
              <a:buNone/>
              <a:defRPr b="0" i="0" sz="1400" u="none" cap="none" strike="noStrike">
                <a:solidFill>
                  <a:srgbClr val="FFFFFF"/>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400"/>
              <a:buFont typeface="Arial"/>
              <a:buNone/>
              <a:defRPr b="0" i="0" sz="1400" u="none" cap="none" strike="noStrike">
                <a:solidFill>
                  <a:srgbClr val="FFFFFF"/>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400"/>
              <a:buFont typeface="Arial"/>
              <a:buNone/>
              <a:defRPr b="0" i="0" sz="1400" u="none" cap="none" strike="noStrike">
                <a:solidFill>
                  <a:srgbClr val="FFFFFF"/>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400"/>
              <a:buFont typeface="Arial"/>
              <a:buNone/>
              <a:defRPr b="0" i="0" sz="1400" u="none" cap="none" strike="noStrike">
                <a:solidFill>
                  <a:srgbClr val="FFFFFF"/>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400"/>
              <a:buFont typeface="Arial"/>
              <a:buNone/>
              <a:defRPr b="0" i="0" sz="1400" u="none" cap="none" strike="noStrike">
                <a:solidFill>
                  <a:srgbClr val="FFFFFF"/>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400"/>
              <a:buFont typeface="Arial"/>
              <a:buNone/>
              <a:defRPr b="0" i="0" sz="1400" u="none" cap="none" strike="noStrike">
                <a:solidFill>
                  <a:srgbClr val="FFFFFF"/>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400"/>
              <a:buFont typeface="Arial"/>
              <a:buNone/>
              <a:defRPr b="0" i="0" sz="1400" u="none" cap="none" strike="noStrike">
                <a:solidFill>
                  <a:srgbClr val="FFFFFF"/>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400"/>
              <a:buFont typeface="Arial"/>
              <a:buNone/>
              <a:defRPr b="0" i="0" sz="1400" u="none" cap="none" strike="noStrike">
                <a:solidFill>
                  <a:srgbClr val="FFFFFF"/>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580" name="Shape 580"/>
        <p:cNvGrpSpPr/>
        <p:nvPr/>
      </p:nvGrpSpPr>
      <p:grpSpPr>
        <a:xfrm>
          <a:off x="0" y="0"/>
          <a:ext cx="0" cy="0"/>
          <a:chOff x="0" y="0"/>
          <a:chExt cx="0" cy="0"/>
        </a:xfrm>
      </p:grpSpPr>
      <p:sp>
        <p:nvSpPr>
          <p:cNvPr id="581" name="Google Shape;581;p50"/>
          <p:cNvSpPr txBox="1"/>
          <p:nvPr>
            <p:ph idx="1" type="body"/>
          </p:nvPr>
        </p:nvSpPr>
        <p:spPr>
          <a:xfrm>
            <a:off x="311700" y="4230575"/>
            <a:ext cx="5998800" cy="605100"/>
          </a:xfrm>
          <a:prstGeom prst="rect">
            <a:avLst/>
          </a:prstGeom>
          <a:noFill/>
          <a:ln>
            <a:noFill/>
          </a:ln>
        </p:spPr>
        <p:txBody>
          <a:bodyPr anchorCtr="0" anchor="ctr" bIns="91425" lIns="91425" spcFirstLastPara="1" rIns="91425" wrap="square" tIns="91425">
            <a:noAutofit/>
          </a:bodyPr>
          <a:lstStyle>
            <a:lvl1pPr indent="-228600" lvl="0" marL="457200" algn="l">
              <a:lnSpc>
                <a:spcPct val="100000"/>
              </a:lnSpc>
              <a:spcBef>
                <a:spcPts val="2000"/>
              </a:spcBef>
              <a:spcAft>
                <a:spcPts val="0"/>
              </a:spcAft>
              <a:buSzPts val="1500"/>
              <a:buNone/>
              <a:defRPr/>
            </a:lvl1pPr>
          </a:lstStyle>
          <a:p/>
        </p:txBody>
      </p:sp>
      <p:sp>
        <p:nvSpPr>
          <p:cNvPr id="582" name="Google Shape;582;p50"/>
          <p:cNvSpPr txBox="1"/>
          <p:nvPr>
            <p:ph idx="12" type="sldNum"/>
          </p:nvPr>
        </p:nvSpPr>
        <p:spPr>
          <a:xfrm>
            <a:off x="8472458" y="4663217"/>
            <a:ext cx="548700" cy="3936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400"/>
              <a:buFont typeface="Arial"/>
              <a:buNone/>
              <a:defRPr b="0" i="0" sz="1400" u="none" cap="none" strike="noStrike">
                <a:solidFill>
                  <a:srgbClr val="FFFFFF"/>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400"/>
              <a:buFont typeface="Arial"/>
              <a:buNone/>
              <a:defRPr b="0" i="0" sz="1400" u="none" cap="none" strike="noStrike">
                <a:solidFill>
                  <a:srgbClr val="FFFFFF"/>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400"/>
              <a:buFont typeface="Arial"/>
              <a:buNone/>
              <a:defRPr b="0" i="0" sz="1400" u="none" cap="none" strike="noStrike">
                <a:solidFill>
                  <a:srgbClr val="FFFFFF"/>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400"/>
              <a:buFont typeface="Arial"/>
              <a:buNone/>
              <a:defRPr b="0" i="0" sz="1400" u="none" cap="none" strike="noStrike">
                <a:solidFill>
                  <a:srgbClr val="FFFFFF"/>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400"/>
              <a:buFont typeface="Arial"/>
              <a:buNone/>
              <a:defRPr b="0" i="0" sz="1400" u="none" cap="none" strike="noStrike">
                <a:solidFill>
                  <a:srgbClr val="FFFFFF"/>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400"/>
              <a:buFont typeface="Arial"/>
              <a:buNone/>
              <a:defRPr b="0" i="0" sz="1400" u="none" cap="none" strike="noStrike">
                <a:solidFill>
                  <a:srgbClr val="FFFFFF"/>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400"/>
              <a:buFont typeface="Arial"/>
              <a:buNone/>
              <a:defRPr b="0" i="0" sz="1400" u="none" cap="none" strike="noStrike">
                <a:solidFill>
                  <a:srgbClr val="FFFFFF"/>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400"/>
              <a:buFont typeface="Arial"/>
              <a:buNone/>
              <a:defRPr b="0" i="0" sz="1400" u="none" cap="none" strike="noStrike">
                <a:solidFill>
                  <a:srgbClr val="FFFFFF"/>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400"/>
              <a:buFont typeface="Arial"/>
              <a:buNone/>
              <a:defRPr b="0" i="0" sz="1400" u="none" cap="none" strike="noStrike">
                <a:solidFill>
                  <a:srgbClr val="FFFFFF"/>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_AND_TWO_COLUMNS_2">
  <p:cSld name="TITLE_AND_TWO_COLUMNS_2">
    <p:spTree>
      <p:nvGrpSpPr>
        <p:cNvPr id="583" name="Shape 583"/>
        <p:cNvGrpSpPr/>
        <p:nvPr/>
      </p:nvGrpSpPr>
      <p:grpSpPr>
        <a:xfrm>
          <a:off x="0" y="0"/>
          <a:ext cx="0" cy="0"/>
          <a:chOff x="0" y="0"/>
          <a:chExt cx="0" cy="0"/>
        </a:xfrm>
      </p:grpSpPr>
      <p:sp>
        <p:nvSpPr>
          <p:cNvPr id="584" name="Google Shape;584;p5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85" name="Google Shape;585;p51"/>
          <p:cNvSpPr txBox="1"/>
          <p:nvPr>
            <p:ph idx="1" type="body"/>
          </p:nvPr>
        </p:nvSpPr>
        <p:spPr>
          <a:xfrm>
            <a:off x="311700" y="1152475"/>
            <a:ext cx="3999900" cy="3416400"/>
          </a:xfrm>
          <a:prstGeom prst="rect">
            <a:avLst/>
          </a:prstGeom>
          <a:noFill/>
          <a:ln>
            <a:noFill/>
          </a:ln>
        </p:spPr>
        <p:txBody>
          <a:bodyPr anchorCtr="0" anchor="t" bIns="91425" lIns="91425" spcFirstLastPara="1" rIns="91425" wrap="square" tIns="91425">
            <a:noAutofit/>
          </a:bodyPr>
          <a:lstStyle>
            <a:lvl1pPr indent="-317500" lvl="0" marL="457200" algn="l">
              <a:lnSpc>
                <a:spcPct val="100000"/>
              </a:lnSpc>
              <a:spcBef>
                <a:spcPts val="2000"/>
              </a:spcBef>
              <a:spcAft>
                <a:spcPts val="0"/>
              </a:spcAft>
              <a:buSzPts val="1400"/>
              <a:buChar char="•"/>
              <a:defRPr sz="1400"/>
            </a:lvl1pPr>
            <a:lvl2pPr indent="-304800" lvl="1" marL="914400" algn="l">
              <a:lnSpc>
                <a:spcPct val="100000"/>
              </a:lnSpc>
              <a:spcBef>
                <a:spcPts val="600"/>
              </a:spcBef>
              <a:spcAft>
                <a:spcPts val="0"/>
              </a:spcAft>
              <a:buSzPts val="1200"/>
              <a:buChar char="•"/>
              <a:defRPr sz="1200"/>
            </a:lvl2pPr>
            <a:lvl3pPr indent="-304800" lvl="2" marL="1371600" algn="l">
              <a:lnSpc>
                <a:spcPct val="100000"/>
              </a:lnSpc>
              <a:spcBef>
                <a:spcPts val="600"/>
              </a:spcBef>
              <a:spcAft>
                <a:spcPts val="0"/>
              </a:spcAft>
              <a:buSzPts val="1200"/>
              <a:buChar char="•"/>
              <a:defRPr sz="1200"/>
            </a:lvl3pPr>
            <a:lvl4pPr indent="-304800" lvl="3" marL="1828800" algn="l">
              <a:lnSpc>
                <a:spcPct val="100000"/>
              </a:lnSpc>
              <a:spcBef>
                <a:spcPts val="600"/>
              </a:spcBef>
              <a:spcAft>
                <a:spcPts val="0"/>
              </a:spcAft>
              <a:buSzPts val="1200"/>
              <a:buChar char="•"/>
              <a:defRPr sz="1200"/>
            </a:lvl4pPr>
            <a:lvl5pPr indent="-304800" lvl="4" marL="2286000" algn="l">
              <a:lnSpc>
                <a:spcPct val="100000"/>
              </a:lnSpc>
              <a:spcBef>
                <a:spcPts val="600"/>
              </a:spcBef>
              <a:spcAft>
                <a:spcPts val="0"/>
              </a:spcAft>
              <a:buSzPts val="1200"/>
              <a:buChar char="•"/>
              <a:defRPr sz="1200"/>
            </a:lvl5pPr>
            <a:lvl6pPr indent="-304800" lvl="5" marL="2743200" algn="l">
              <a:lnSpc>
                <a:spcPct val="100000"/>
              </a:lnSpc>
              <a:spcBef>
                <a:spcPts val="400"/>
              </a:spcBef>
              <a:spcAft>
                <a:spcPts val="0"/>
              </a:spcAft>
              <a:buSzPts val="1200"/>
              <a:buChar char="•"/>
              <a:defRPr sz="1200"/>
            </a:lvl6pPr>
            <a:lvl7pPr indent="-304800" lvl="6" marL="3200400" algn="l">
              <a:lnSpc>
                <a:spcPct val="100000"/>
              </a:lnSpc>
              <a:spcBef>
                <a:spcPts val="400"/>
              </a:spcBef>
              <a:spcAft>
                <a:spcPts val="0"/>
              </a:spcAft>
              <a:buSzPts val="1200"/>
              <a:buChar char="•"/>
              <a:defRPr sz="1200"/>
            </a:lvl7pPr>
            <a:lvl8pPr indent="-304800" lvl="7" marL="3657600" algn="l">
              <a:lnSpc>
                <a:spcPct val="100000"/>
              </a:lnSpc>
              <a:spcBef>
                <a:spcPts val="400"/>
              </a:spcBef>
              <a:spcAft>
                <a:spcPts val="0"/>
              </a:spcAft>
              <a:buSzPts val="1200"/>
              <a:buChar char="•"/>
              <a:defRPr sz="1200"/>
            </a:lvl8pPr>
            <a:lvl9pPr indent="-304800" lvl="8" marL="4114800" algn="l">
              <a:lnSpc>
                <a:spcPct val="100000"/>
              </a:lnSpc>
              <a:spcBef>
                <a:spcPts val="400"/>
              </a:spcBef>
              <a:spcAft>
                <a:spcPts val="0"/>
              </a:spcAft>
              <a:buSzPts val="1200"/>
              <a:buChar char="•"/>
              <a:defRPr sz="1200"/>
            </a:lvl9pPr>
          </a:lstStyle>
          <a:p/>
        </p:txBody>
      </p:sp>
      <p:sp>
        <p:nvSpPr>
          <p:cNvPr id="586" name="Google Shape;586;p51"/>
          <p:cNvSpPr txBox="1"/>
          <p:nvPr>
            <p:ph idx="2" type="body"/>
          </p:nvPr>
        </p:nvSpPr>
        <p:spPr>
          <a:xfrm>
            <a:off x="4832400" y="1152475"/>
            <a:ext cx="3999900" cy="3416400"/>
          </a:xfrm>
          <a:prstGeom prst="rect">
            <a:avLst/>
          </a:prstGeom>
          <a:noFill/>
          <a:ln>
            <a:noFill/>
          </a:ln>
        </p:spPr>
        <p:txBody>
          <a:bodyPr anchorCtr="0" anchor="t" bIns="91425" lIns="91425" spcFirstLastPara="1" rIns="91425" wrap="square" tIns="91425">
            <a:noAutofit/>
          </a:bodyPr>
          <a:lstStyle>
            <a:lvl1pPr indent="-317500" lvl="0" marL="457200" algn="l">
              <a:lnSpc>
                <a:spcPct val="100000"/>
              </a:lnSpc>
              <a:spcBef>
                <a:spcPts val="2000"/>
              </a:spcBef>
              <a:spcAft>
                <a:spcPts val="0"/>
              </a:spcAft>
              <a:buSzPts val="1400"/>
              <a:buChar char="•"/>
              <a:defRPr sz="1400"/>
            </a:lvl1pPr>
            <a:lvl2pPr indent="-304800" lvl="1" marL="914400" algn="l">
              <a:lnSpc>
                <a:spcPct val="100000"/>
              </a:lnSpc>
              <a:spcBef>
                <a:spcPts val="600"/>
              </a:spcBef>
              <a:spcAft>
                <a:spcPts val="0"/>
              </a:spcAft>
              <a:buSzPts val="1200"/>
              <a:buChar char="•"/>
              <a:defRPr sz="1200"/>
            </a:lvl2pPr>
            <a:lvl3pPr indent="-304800" lvl="2" marL="1371600" algn="l">
              <a:lnSpc>
                <a:spcPct val="100000"/>
              </a:lnSpc>
              <a:spcBef>
                <a:spcPts val="600"/>
              </a:spcBef>
              <a:spcAft>
                <a:spcPts val="0"/>
              </a:spcAft>
              <a:buSzPts val="1200"/>
              <a:buChar char="•"/>
              <a:defRPr sz="1200"/>
            </a:lvl3pPr>
            <a:lvl4pPr indent="-304800" lvl="3" marL="1828800" algn="l">
              <a:lnSpc>
                <a:spcPct val="100000"/>
              </a:lnSpc>
              <a:spcBef>
                <a:spcPts val="600"/>
              </a:spcBef>
              <a:spcAft>
                <a:spcPts val="0"/>
              </a:spcAft>
              <a:buSzPts val="1200"/>
              <a:buChar char="•"/>
              <a:defRPr sz="1200"/>
            </a:lvl4pPr>
            <a:lvl5pPr indent="-304800" lvl="4" marL="2286000" algn="l">
              <a:lnSpc>
                <a:spcPct val="100000"/>
              </a:lnSpc>
              <a:spcBef>
                <a:spcPts val="600"/>
              </a:spcBef>
              <a:spcAft>
                <a:spcPts val="0"/>
              </a:spcAft>
              <a:buSzPts val="1200"/>
              <a:buChar char="•"/>
              <a:defRPr sz="1200"/>
            </a:lvl5pPr>
            <a:lvl6pPr indent="-304800" lvl="5" marL="2743200" algn="l">
              <a:lnSpc>
                <a:spcPct val="100000"/>
              </a:lnSpc>
              <a:spcBef>
                <a:spcPts val="400"/>
              </a:spcBef>
              <a:spcAft>
                <a:spcPts val="0"/>
              </a:spcAft>
              <a:buSzPts val="1200"/>
              <a:buChar char="•"/>
              <a:defRPr sz="1200"/>
            </a:lvl6pPr>
            <a:lvl7pPr indent="-304800" lvl="6" marL="3200400" algn="l">
              <a:lnSpc>
                <a:spcPct val="100000"/>
              </a:lnSpc>
              <a:spcBef>
                <a:spcPts val="400"/>
              </a:spcBef>
              <a:spcAft>
                <a:spcPts val="0"/>
              </a:spcAft>
              <a:buSzPts val="1200"/>
              <a:buChar char="•"/>
              <a:defRPr sz="1200"/>
            </a:lvl7pPr>
            <a:lvl8pPr indent="-304800" lvl="7" marL="3657600" algn="l">
              <a:lnSpc>
                <a:spcPct val="100000"/>
              </a:lnSpc>
              <a:spcBef>
                <a:spcPts val="400"/>
              </a:spcBef>
              <a:spcAft>
                <a:spcPts val="0"/>
              </a:spcAft>
              <a:buSzPts val="1200"/>
              <a:buChar char="•"/>
              <a:defRPr sz="1200"/>
            </a:lvl8pPr>
            <a:lvl9pPr indent="-304800" lvl="8" marL="4114800" algn="l">
              <a:lnSpc>
                <a:spcPct val="100000"/>
              </a:lnSpc>
              <a:spcBef>
                <a:spcPts val="400"/>
              </a:spcBef>
              <a:spcAft>
                <a:spcPts val="0"/>
              </a:spcAft>
              <a:buSzPts val="1200"/>
              <a:buChar char="•"/>
              <a:defRPr sz="1200"/>
            </a:lvl9pPr>
          </a:lstStyle>
          <a:p/>
        </p:txBody>
      </p:sp>
      <p:sp>
        <p:nvSpPr>
          <p:cNvPr id="587" name="Google Shape;587;p51"/>
          <p:cNvSpPr txBox="1"/>
          <p:nvPr>
            <p:ph idx="12" type="sldNum"/>
          </p:nvPr>
        </p:nvSpPr>
        <p:spPr>
          <a:xfrm>
            <a:off x="8472458" y="4663217"/>
            <a:ext cx="548700" cy="3936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400"/>
              <a:buFont typeface="Arial"/>
              <a:buNone/>
              <a:defRPr b="0" i="0" sz="1400" u="none" cap="none" strike="noStrike">
                <a:solidFill>
                  <a:srgbClr val="FFFFFF"/>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400"/>
              <a:buFont typeface="Arial"/>
              <a:buNone/>
              <a:defRPr b="0" i="0" sz="1400" u="none" cap="none" strike="noStrike">
                <a:solidFill>
                  <a:srgbClr val="FFFFFF"/>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400"/>
              <a:buFont typeface="Arial"/>
              <a:buNone/>
              <a:defRPr b="0" i="0" sz="1400" u="none" cap="none" strike="noStrike">
                <a:solidFill>
                  <a:srgbClr val="FFFFFF"/>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400"/>
              <a:buFont typeface="Arial"/>
              <a:buNone/>
              <a:defRPr b="0" i="0" sz="1400" u="none" cap="none" strike="noStrike">
                <a:solidFill>
                  <a:srgbClr val="FFFFFF"/>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400"/>
              <a:buFont typeface="Arial"/>
              <a:buNone/>
              <a:defRPr b="0" i="0" sz="1400" u="none" cap="none" strike="noStrike">
                <a:solidFill>
                  <a:srgbClr val="FFFFFF"/>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400"/>
              <a:buFont typeface="Arial"/>
              <a:buNone/>
              <a:defRPr b="0" i="0" sz="1400" u="none" cap="none" strike="noStrike">
                <a:solidFill>
                  <a:srgbClr val="FFFFFF"/>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400"/>
              <a:buFont typeface="Arial"/>
              <a:buNone/>
              <a:defRPr b="0" i="0" sz="1400" u="none" cap="none" strike="noStrike">
                <a:solidFill>
                  <a:srgbClr val="FFFFFF"/>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400"/>
              <a:buFont typeface="Arial"/>
              <a:buNone/>
              <a:defRPr b="0" i="0" sz="1400" u="none" cap="none" strike="noStrike">
                <a:solidFill>
                  <a:srgbClr val="FFFFFF"/>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400"/>
              <a:buFont typeface="Arial"/>
              <a:buNone/>
              <a:defRPr b="0" i="0" sz="1400" u="none" cap="none" strike="noStrike">
                <a:solidFill>
                  <a:srgbClr val="FFFFFF"/>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Slide" type="title">
  <p:cSld name="TITLE">
    <p:spTree>
      <p:nvGrpSpPr>
        <p:cNvPr id="588" name="Shape 588"/>
        <p:cNvGrpSpPr/>
        <p:nvPr/>
      </p:nvGrpSpPr>
      <p:grpSpPr>
        <a:xfrm>
          <a:off x="0" y="0"/>
          <a:ext cx="0" cy="0"/>
          <a:chOff x="0" y="0"/>
          <a:chExt cx="0" cy="0"/>
        </a:xfrm>
      </p:grpSpPr>
      <p:sp>
        <p:nvSpPr>
          <p:cNvPr id="589" name="Google Shape;589;p52"/>
          <p:cNvSpPr/>
          <p:nvPr/>
        </p:nvSpPr>
        <p:spPr>
          <a:xfrm>
            <a:off x="282575" y="171450"/>
            <a:ext cx="4235400" cy="3140700"/>
          </a:xfrm>
          <a:prstGeom prst="rect">
            <a:avLst/>
          </a:prstGeom>
          <a:solidFill>
            <a:schemeClr val="dk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entury Gothic"/>
              <a:ea typeface="Century Gothic"/>
              <a:cs typeface="Century Gothic"/>
              <a:sym typeface="Century Gothic"/>
            </a:endParaRPr>
          </a:p>
        </p:txBody>
      </p:sp>
      <p:sp>
        <p:nvSpPr>
          <p:cNvPr id="590" name="Google Shape;590;p52"/>
          <p:cNvSpPr/>
          <p:nvPr/>
        </p:nvSpPr>
        <p:spPr>
          <a:xfrm>
            <a:off x="6802438" y="171450"/>
            <a:ext cx="2057400" cy="1528500"/>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entury Gothic"/>
              <a:ea typeface="Century Gothic"/>
              <a:cs typeface="Century Gothic"/>
              <a:sym typeface="Century Gothic"/>
            </a:endParaRPr>
          </a:p>
        </p:txBody>
      </p:sp>
      <p:sp>
        <p:nvSpPr>
          <p:cNvPr id="591" name="Google Shape;591;p52"/>
          <p:cNvSpPr/>
          <p:nvPr/>
        </p:nvSpPr>
        <p:spPr>
          <a:xfrm>
            <a:off x="4624388" y="1783556"/>
            <a:ext cx="2057400" cy="15285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entury Gothic"/>
              <a:ea typeface="Century Gothic"/>
              <a:cs typeface="Century Gothic"/>
              <a:sym typeface="Century Gothic"/>
            </a:endParaRPr>
          </a:p>
        </p:txBody>
      </p:sp>
      <p:sp>
        <p:nvSpPr>
          <p:cNvPr id="592" name="Google Shape;592;p52"/>
          <p:cNvSpPr/>
          <p:nvPr/>
        </p:nvSpPr>
        <p:spPr>
          <a:xfrm>
            <a:off x="4624388" y="171450"/>
            <a:ext cx="2057400" cy="1528500"/>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entury Gothic"/>
              <a:ea typeface="Century Gothic"/>
              <a:cs typeface="Century Gothic"/>
              <a:sym typeface="Century Gothic"/>
            </a:endParaRPr>
          </a:p>
        </p:txBody>
      </p:sp>
      <p:sp>
        <p:nvSpPr>
          <p:cNvPr id="593" name="Google Shape;593;p52"/>
          <p:cNvSpPr/>
          <p:nvPr/>
        </p:nvSpPr>
        <p:spPr>
          <a:xfrm>
            <a:off x="6802438" y="1783556"/>
            <a:ext cx="2057400" cy="15285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entury Gothic"/>
              <a:ea typeface="Century Gothic"/>
              <a:cs typeface="Century Gothic"/>
              <a:sym typeface="Century Gothic"/>
            </a:endParaRPr>
          </a:p>
        </p:txBody>
      </p:sp>
      <p:pic>
        <p:nvPicPr>
          <p:cNvPr descr="ECS_ABBREVnameCMYKwhite.pdf" id="594" name="Google Shape;594;p52"/>
          <p:cNvPicPr preferRelativeResize="0"/>
          <p:nvPr/>
        </p:nvPicPr>
        <p:blipFill rotWithShape="1">
          <a:blip r:embed="rId2">
            <a:alphaModFix/>
          </a:blip>
          <a:srcRect b="0" l="0" r="0" t="0"/>
          <a:stretch/>
        </p:blipFill>
        <p:spPr>
          <a:xfrm>
            <a:off x="-1143000" y="285750"/>
            <a:ext cx="4743450" cy="4743450"/>
          </a:xfrm>
          <a:prstGeom prst="rect">
            <a:avLst/>
          </a:prstGeom>
          <a:noFill/>
          <a:ln>
            <a:noFill/>
          </a:ln>
        </p:spPr>
      </p:pic>
      <p:sp>
        <p:nvSpPr>
          <p:cNvPr id="595" name="Google Shape;595;p52"/>
          <p:cNvSpPr txBox="1"/>
          <p:nvPr>
            <p:ph type="ctrTitle"/>
          </p:nvPr>
        </p:nvSpPr>
        <p:spPr>
          <a:xfrm>
            <a:off x="282575" y="3468501"/>
            <a:ext cx="8556600" cy="700200"/>
          </a:xfrm>
          <a:prstGeom prst="rect">
            <a:avLst/>
          </a:prstGeom>
          <a:noFill/>
          <a:ln>
            <a:noFill/>
          </a:ln>
        </p:spPr>
        <p:txBody>
          <a:bodyPr anchorCtr="0" anchor="t" bIns="91425" lIns="91425" spcFirstLastPara="1" rIns="91425" wrap="square" tIns="91425">
            <a:noAutofit/>
          </a:bodyPr>
          <a:lstStyle>
            <a:lvl1pPr lvl="0" marR="0" algn="r">
              <a:lnSpc>
                <a:spcPct val="100000"/>
              </a:lnSpc>
              <a:spcBef>
                <a:spcPts val="0"/>
              </a:spcBef>
              <a:spcAft>
                <a:spcPts val="0"/>
              </a:spcAft>
              <a:buSzPts val="1400"/>
              <a:buNone/>
              <a:defRPr b="0" i="0" sz="2800" u="none" cap="none" strike="noStrike">
                <a:solidFill>
                  <a:schemeClr val="dk1"/>
                </a:solidFill>
                <a:latin typeface="Century Gothic"/>
                <a:ea typeface="Century Gothic"/>
                <a:cs typeface="Century Gothic"/>
                <a:sym typeface="Century Gothic"/>
              </a:defRPr>
            </a:lvl1pPr>
            <a:lvl2pPr lvl="1"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2pPr>
            <a:lvl3pPr lvl="2"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3pPr>
            <a:lvl4pPr lvl="3"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4pPr>
            <a:lvl5pPr lvl="4"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5pPr>
            <a:lvl6pPr lvl="5"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6pPr>
            <a:lvl7pPr lvl="6"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7pPr>
            <a:lvl8pPr lvl="7"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8pPr>
            <a:lvl9pPr lvl="8"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9pPr>
          </a:lstStyle>
          <a:p/>
        </p:txBody>
      </p:sp>
      <p:sp>
        <p:nvSpPr>
          <p:cNvPr id="596" name="Google Shape;596;p52"/>
          <p:cNvSpPr txBox="1"/>
          <p:nvPr>
            <p:ph idx="1" type="subTitle"/>
          </p:nvPr>
        </p:nvSpPr>
        <p:spPr>
          <a:xfrm>
            <a:off x="282575" y="4171949"/>
            <a:ext cx="8556600" cy="561300"/>
          </a:xfrm>
          <a:prstGeom prst="rect">
            <a:avLst/>
          </a:prstGeom>
          <a:noFill/>
          <a:ln>
            <a:noFill/>
          </a:ln>
        </p:spPr>
        <p:txBody>
          <a:bodyPr anchorCtr="0" anchor="t" bIns="91425" lIns="91425" spcFirstLastPara="1" rIns="91425" wrap="square" tIns="91425">
            <a:noAutofit/>
          </a:bodyPr>
          <a:lstStyle>
            <a:lvl1pPr lvl="0" marR="0" algn="r">
              <a:lnSpc>
                <a:spcPct val="100000"/>
              </a:lnSpc>
              <a:spcBef>
                <a:spcPts val="300"/>
              </a:spcBef>
              <a:spcAft>
                <a:spcPts val="0"/>
              </a:spcAft>
              <a:buClr>
                <a:schemeClr val="accent1"/>
              </a:buClr>
              <a:buSzPts val="1050"/>
              <a:buFont typeface="Arial"/>
              <a:buNone/>
              <a:defRPr b="0" i="0" sz="1400" u="none" cap="none" strike="noStrike">
                <a:solidFill>
                  <a:srgbClr val="9A9A9B"/>
                </a:solidFill>
                <a:latin typeface="Century Gothic"/>
                <a:ea typeface="Century Gothic"/>
                <a:cs typeface="Century Gothic"/>
                <a:sym typeface="Century Gothic"/>
              </a:defRPr>
            </a:lvl1pPr>
            <a:lvl2pPr lvl="1" marR="0" algn="ctr">
              <a:lnSpc>
                <a:spcPct val="100000"/>
              </a:lnSpc>
              <a:spcBef>
                <a:spcPts val="600"/>
              </a:spcBef>
              <a:spcAft>
                <a:spcPts val="0"/>
              </a:spcAft>
              <a:buClr>
                <a:srgbClr val="79C7E6"/>
              </a:buClr>
              <a:buSzPts val="1350"/>
              <a:buFont typeface="Arial"/>
              <a:buNone/>
              <a:defRPr b="0" i="0" sz="1800" u="none" cap="none" strike="noStrike">
                <a:solidFill>
                  <a:srgbClr val="9A9A9B"/>
                </a:solidFill>
                <a:latin typeface="Century Gothic"/>
                <a:ea typeface="Century Gothic"/>
                <a:cs typeface="Century Gothic"/>
                <a:sym typeface="Century Gothic"/>
              </a:defRPr>
            </a:lvl2pPr>
            <a:lvl3pPr lvl="2" marR="0" algn="ctr">
              <a:lnSpc>
                <a:spcPct val="100000"/>
              </a:lnSpc>
              <a:spcBef>
                <a:spcPts val="600"/>
              </a:spcBef>
              <a:spcAft>
                <a:spcPts val="0"/>
              </a:spcAft>
              <a:buClr>
                <a:schemeClr val="accent1"/>
              </a:buClr>
              <a:buSzPts val="1350"/>
              <a:buFont typeface="Arial"/>
              <a:buNone/>
              <a:defRPr b="0" i="0" sz="1800" u="none" cap="none" strike="noStrike">
                <a:solidFill>
                  <a:srgbClr val="9A9A9B"/>
                </a:solidFill>
                <a:latin typeface="Century Gothic"/>
                <a:ea typeface="Century Gothic"/>
                <a:cs typeface="Century Gothic"/>
                <a:sym typeface="Century Gothic"/>
              </a:defRPr>
            </a:lvl3pPr>
            <a:lvl4pPr lvl="3" marR="0" algn="ctr">
              <a:lnSpc>
                <a:spcPct val="100000"/>
              </a:lnSpc>
              <a:spcBef>
                <a:spcPts val="600"/>
              </a:spcBef>
              <a:spcAft>
                <a:spcPts val="0"/>
              </a:spcAft>
              <a:buClr>
                <a:srgbClr val="79C7E6"/>
              </a:buClr>
              <a:buSzPts val="1350"/>
              <a:buFont typeface="Arial"/>
              <a:buNone/>
              <a:defRPr b="0" i="0" sz="1800" u="none" cap="none" strike="noStrike">
                <a:solidFill>
                  <a:srgbClr val="9A9A9B"/>
                </a:solidFill>
                <a:latin typeface="Century Gothic"/>
                <a:ea typeface="Century Gothic"/>
                <a:cs typeface="Century Gothic"/>
                <a:sym typeface="Century Gothic"/>
              </a:defRPr>
            </a:lvl4pPr>
            <a:lvl5pPr lvl="4" marR="0" algn="ctr">
              <a:lnSpc>
                <a:spcPct val="100000"/>
              </a:lnSpc>
              <a:spcBef>
                <a:spcPts val="600"/>
              </a:spcBef>
              <a:spcAft>
                <a:spcPts val="0"/>
              </a:spcAft>
              <a:buClr>
                <a:schemeClr val="accent1"/>
              </a:buClr>
              <a:buSzPts val="1350"/>
              <a:buFont typeface="Arial"/>
              <a:buNone/>
              <a:defRPr b="0" i="0" sz="1800" u="none" cap="none" strike="noStrike">
                <a:solidFill>
                  <a:srgbClr val="9A9A9B"/>
                </a:solidFill>
                <a:latin typeface="Century Gothic"/>
                <a:ea typeface="Century Gothic"/>
                <a:cs typeface="Century Gothic"/>
                <a:sym typeface="Century Gothic"/>
              </a:defRPr>
            </a:lvl5pPr>
            <a:lvl6pPr lvl="5" marR="0" algn="ctr">
              <a:lnSpc>
                <a:spcPct val="100000"/>
              </a:lnSpc>
              <a:spcBef>
                <a:spcPts val="400"/>
              </a:spcBef>
              <a:spcAft>
                <a:spcPts val="0"/>
              </a:spcAft>
              <a:buClr>
                <a:srgbClr val="9A9A9B"/>
              </a:buClr>
              <a:buSzPts val="2000"/>
              <a:buFont typeface="Arial"/>
              <a:buNone/>
              <a:defRPr b="0" i="0" sz="2000" u="none" cap="none" strike="noStrike">
                <a:solidFill>
                  <a:srgbClr val="9A9A9B"/>
                </a:solidFill>
                <a:latin typeface="Century Gothic"/>
                <a:ea typeface="Century Gothic"/>
                <a:cs typeface="Century Gothic"/>
                <a:sym typeface="Century Gothic"/>
              </a:defRPr>
            </a:lvl6pPr>
            <a:lvl7pPr lvl="6" marR="0" algn="ctr">
              <a:lnSpc>
                <a:spcPct val="100000"/>
              </a:lnSpc>
              <a:spcBef>
                <a:spcPts val="400"/>
              </a:spcBef>
              <a:spcAft>
                <a:spcPts val="0"/>
              </a:spcAft>
              <a:buClr>
                <a:srgbClr val="9A9A9B"/>
              </a:buClr>
              <a:buSzPts val="2000"/>
              <a:buFont typeface="Arial"/>
              <a:buNone/>
              <a:defRPr b="0" i="0" sz="2000" u="none" cap="none" strike="noStrike">
                <a:solidFill>
                  <a:srgbClr val="9A9A9B"/>
                </a:solidFill>
                <a:latin typeface="Century Gothic"/>
                <a:ea typeface="Century Gothic"/>
                <a:cs typeface="Century Gothic"/>
                <a:sym typeface="Century Gothic"/>
              </a:defRPr>
            </a:lvl7pPr>
            <a:lvl8pPr lvl="7" marR="0" algn="ctr">
              <a:lnSpc>
                <a:spcPct val="100000"/>
              </a:lnSpc>
              <a:spcBef>
                <a:spcPts val="400"/>
              </a:spcBef>
              <a:spcAft>
                <a:spcPts val="0"/>
              </a:spcAft>
              <a:buClr>
                <a:srgbClr val="9A9A9B"/>
              </a:buClr>
              <a:buSzPts val="2000"/>
              <a:buFont typeface="Arial"/>
              <a:buNone/>
              <a:defRPr b="0" i="0" sz="2000" u="none" cap="none" strike="noStrike">
                <a:solidFill>
                  <a:srgbClr val="9A9A9B"/>
                </a:solidFill>
                <a:latin typeface="Century Gothic"/>
                <a:ea typeface="Century Gothic"/>
                <a:cs typeface="Century Gothic"/>
                <a:sym typeface="Century Gothic"/>
              </a:defRPr>
            </a:lvl8pPr>
            <a:lvl9pPr lvl="8" marR="0" algn="ctr">
              <a:lnSpc>
                <a:spcPct val="100000"/>
              </a:lnSpc>
              <a:spcBef>
                <a:spcPts val="400"/>
              </a:spcBef>
              <a:spcAft>
                <a:spcPts val="0"/>
              </a:spcAft>
              <a:buClr>
                <a:srgbClr val="9A9A9B"/>
              </a:buClr>
              <a:buSzPts val="2000"/>
              <a:buFont typeface="Arial"/>
              <a:buNone/>
              <a:defRPr b="0" i="0" sz="2000" u="none" cap="none" strike="noStrike">
                <a:solidFill>
                  <a:srgbClr val="9A9A9B"/>
                </a:solidFill>
                <a:latin typeface="Century Gothic"/>
                <a:ea typeface="Century Gothic"/>
                <a:cs typeface="Century Gothic"/>
                <a:sym typeface="Century Gothic"/>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Slide">
  <p:cSld name="1_Title Slide">
    <p:spTree>
      <p:nvGrpSpPr>
        <p:cNvPr id="597" name="Shape 597"/>
        <p:cNvGrpSpPr/>
        <p:nvPr/>
      </p:nvGrpSpPr>
      <p:grpSpPr>
        <a:xfrm>
          <a:off x="0" y="0"/>
          <a:ext cx="0" cy="0"/>
          <a:chOff x="0" y="0"/>
          <a:chExt cx="0" cy="0"/>
        </a:xfrm>
      </p:grpSpPr>
      <p:sp>
        <p:nvSpPr>
          <p:cNvPr id="598" name="Google Shape;598;p53"/>
          <p:cNvSpPr/>
          <p:nvPr/>
        </p:nvSpPr>
        <p:spPr>
          <a:xfrm>
            <a:off x="282575" y="171450"/>
            <a:ext cx="4235400" cy="31407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entury Gothic"/>
              <a:ea typeface="Century Gothic"/>
              <a:cs typeface="Century Gothic"/>
              <a:sym typeface="Century Gothic"/>
            </a:endParaRPr>
          </a:p>
        </p:txBody>
      </p:sp>
      <p:sp>
        <p:nvSpPr>
          <p:cNvPr id="599" name="Google Shape;599;p53"/>
          <p:cNvSpPr/>
          <p:nvPr/>
        </p:nvSpPr>
        <p:spPr>
          <a:xfrm>
            <a:off x="6802438" y="171450"/>
            <a:ext cx="2057400" cy="1528500"/>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entury Gothic"/>
              <a:ea typeface="Century Gothic"/>
              <a:cs typeface="Century Gothic"/>
              <a:sym typeface="Century Gothic"/>
            </a:endParaRPr>
          </a:p>
        </p:txBody>
      </p:sp>
      <p:sp>
        <p:nvSpPr>
          <p:cNvPr id="600" name="Google Shape;600;p53"/>
          <p:cNvSpPr/>
          <p:nvPr/>
        </p:nvSpPr>
        <p:spPr>
          <a:xfrm>
            <a:off x="4624388" y="1783556"/>
            <a:ext cx="2057400" cy="15285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entury Gothic"/>
              <a:ea typeface="Century Gothic"/>
              <a:cs typeface="Century Gothic"/>
              <a:sym typeface="Century Gothic"/>
            </a:endParaRPr>
          </a:p>
        </p:txBody>
      </p:sp>
      <p:sp>
        <p:nvSpPr>
          <p:cNvPr id="601" name="Google Shape;601;p53"/>
          <p:cNvSpPr/>
          <p:nvPr/>
        </p:nvSpPr>
        <p:spPr>
          <a:xfrm>
            <a:off x="4624388" y="171450"/>
            <a:ext cx="2057400" cy="1528500"/>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entury Gothic"/>
              <a:ea typeface="Century Gothic"/>
              <a:cs typeface="Century Gothic"/>
              <a:sym typeface="Century Gothic"/>
            </a:endParaRPr>
          </a:p>
        </p:txBody>
      </p:sp>
      <p:sp>
        <p:nvSpPr>
          <p:cNvPr id="602" name="Google Shape;602;p53"/>
          <p:cNvSpPr/>
          <p:nvPr/>
        </p:nvSpPr>
        <p:spPr>
          <a:xfrm>
            <a:off x="6802438" y="1783556"/>
            <a:ext cx="2057400" cy="15285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entury Gothic"/>
              <a:ea typeface="Century Gothic"/>
              <a:cs typeface="Century Gothic"/>
              <a:sym typeface="Century Gothic"/>
            </a:endParaRPr>
          </a:p>
        </p:txBody>
      </p:sp>
      <p:pic>
        <p:nvPicPr>
          <p:cNvPr descr="ECS_ABBREVnameCMYK.pdf" id="603" name="Google Shape;603;p53"/>
          <p:cNvPicPr preferRelativeResize="0"/>
          <p:nvPr/>
        </p:nvPicPr>
        <p:blipFill rotWithShape="1">
          <a:blip r:embed="rId2">
            <a:alphaModFix/>
          </a:blip>
          <a:srcRect b="0" l="0" r="0" t="0"/>
          <a:stretch/>
        </p:blipFill>
        <p:spPr>
          <a:xfrm>
            <a:off x="282575" y="3333750"/>
            <a:ext cx="2914650" cy="1676400"/>
          </a:xfrm>
          <a:prstGeom prst="rect">
            <a:avLst/>
          </a:prstGeom>
          <a:noFill/>
          <a:ln>
            <a:noFill/>
          </a:ln>
        </p:spPr>
      </p:pic>
      <p:sp>
        <p:nvSpPr>
          <p:cNvPr id="604" name="Google Shape;604;p53"/>
          <p:cNvSpPr txBox="1"/>
          <p:nvPr>
            <p:ph type="ctrTitle"/>
          </p:nvPr>
        </p:nvSpPr>
        <p:spPr>
          <a:xfrm>
            <a:off x="282575" y="3468501"/>
            <a:ext cx="8556600" cy="700200"/>
          </a:xfrm>
          <a:prstGeom prst="rect">
            <a:avLst/>
          </a:prstGeom>
          <a:noFill/>
          <a:ln>
            <a:noFill/>
          </a:ln>
        </p:spPr>
        <p:txBody>
          <a:bodyPr anchorCtr="0" anchor="t" bIns="91425" lIns="91425" spcFirstLastPara="1" rIns="91425" wrap="square" tIns="91425">
            <a:noAutofit/>
          </a:bodyPr>
          <a:lstStyle>
            <a:lvl1pPr lvl="0" marR="0" algn="r">
              <a:lnSpc>
                <a:spcPct val="100000"/>
              </a:lnSpc>
              <a:spcBef>
                <a:spcPts val="0"/>
              </a:spcBef>
              <a:spcAft>
                <a:spcPts val="0"/>
              </a:spcAft>
              <a:buSzPts val="1400"/>
              <a:buNone/>
              <a:defRPr b="0" i="0" sz="2800" u="none" cap="none" strike="noStrike">
                <a:solidFill>
                  <a:schemeClr val="dk1"/>
                </a:solidFill>
                <a:latin typeface="Century Gothic"/>
                <a:ea typeface="Century Gothic"/>
                <a:cs typeface="Century Gothic"/>
                <a:sym typeface="Century Gothic"/>
              </a:defRPr>
            </a:lvl1pPr>
            <a:lvl2pPr lvl="1"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2pPr>
            <a:lvl3pPr lvl="2"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3pPr>
            <a:lvl4pPr lvl="3"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4pPr>
            <a:lvl5pPr lvl="4"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5pPr>
            <a:lvl6pPr lvl="5"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6pPr>
            <a:lvl7pPr lvl="6"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7pPr>
            <a:lvl8pPr lvl="7"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8pPr>
            <a:lvl9pPr lvl="8"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9pPr>
          </a:lstStyle>
          <a:p/>
        </p:txBody>
      </p:sp>
      <p:sp>
        <p:nvSpPr>
          <p:cNvPr id="605" name="Google Shape;605;p53"/>
          <p:cNvSpPr txBox="1"/>
          <p:nvPr>
            <p:ph idx="1" type="subTitle"/>
          </p:nvPr>
        </p:nvSpPr>
        <p:spPr>
          <a:xfrm>
            <a:off x="282575" y="4171949"/>
            <a:ext cx="8556600" cy="561300"/>
          </a:xfrm>
          <a:prstGeom prst="rect">
            <a:avLst/>
          </a:prstGeom>
          <a:noFill/>
          <a:ln>
            <a:noFill/>
          </a:ln>
        </p:spPr>
        <p:txBody>
          <a:bodyPr anchorCtr="0" anchor="t" bIns="91425" lIns="91425" spcFirstLastPara="1" rIns="91425" wrap="square" tIns="91425">
            <a:noAutofit/>
          </a:bodyPr>
          <a:lstStyle>
            <a:lvl1pPr lvl="0" marR="0" algn="r">
              <a:lnSpc>
                <a:spcPct val="100000"/>
              </a:lnSpc>
              <a:spcBef>
                <a:spcPts val="300"/>
              </a:spcBef>
              <a:spcAft>
                <a:spcPts val="0"/>
              </a:spcAft>
              <a:buClr>
                <a:schemeClr val="accent1"/>
              </a:buClr>
              <a:buSzPts val="1050"/>
              <a:buFont typeface="Arial"/>
              <a:buNone/>
              <a:defRPr b="0" i="0" sz="1400" u="none" cap="none" strike="noStrike">
                <a:solidFill>
                  <a:srgbClr val="9A9A9B"/>
                </a:solidFill>
                <a:latin typeface="Century Gothic"/>
                <a:ea typeface="Century Gothic"/>
                <a:cs typeface="Century Gothic"/>
                <a:sym typeface="Century Gothic"/>
              </a:defRPr>
            </a:lvl1pPr>
            <a:lvl2pPr lvl="1" marR="0" algn="ctr">
              <a:lnSpc>
                <a:spcPct val="100000"/>
              </a:lnSpc>
              <a:spcBef>
                <a:spcPts val="600"/>
              </a:spcBef>
              <a:spcAft>
                <a:spcPts val="0"/>
              </a:spcAft>
              <a:buClr>
                <a:srgbClr val="79C7E6"/>
              </a:buClr>
              <a:buSzPts val="1350"/>
              <a:buFont typeface="Arial"/>
              <a:buNone/>
              <a:defRPr b="0" i="0" sz="1800" u="none" cap="none" strike="noStrike">
                <a:solidFill>
                  <a:srgbClr val="9A9A9B"/>
                </a:solidFill>
                <a:latin typeface="Century Gothic"/>
                <a:ea typeface="Century Gothic"/>
                <a:cs typeface="Century Gothic"/>
                <a:sym typeface="Century Gothic"/>
              </a:defRPr>
            </a:lvl2pPr>
            <a:lvl3pPr lvl="2" marR="0" algn="ctr">
              <a:lnSpc>
                <a:spcPct val="100000"/>
              </a:lnSpc>
              <a:spcBef>
                <a:spcPts val="600"/>
              </a:spcBef>
              <a:spcAft>
                <a:spcPts val="0"/>
              </a:spcAft>
              <a:buClr>
                <a:schemeClr val="accent1"/>
              </a:buClr>
              <a:buSzPts val="1350"/>
              <a:buFont typeface="Arial"/>
              <a:buNone/>
              <a:defRPr b="0" i="0" sz="1800" u="none" cap="none" strike="noStrike">
                <a:solidFill>
                  <a:srgbClr val="9A9A9B"/>
                </a:solidFill>
                <a:latin typeface="Century Gothic"/>
                <a:ea typeface="Century Gothic"/>
                <a:cs typeface="Century Gothic"/>
                <a:sym typeface="Century Gothic"/>
              </a:defRPr>
            </a:lvl3pPr>
            <a:lvl4pPr lvl="3" marR="0" algn="ctr">
              <a:lnSpc>
                <a:spcPct val="100000"/>
              </a:lnSpc>
              <a:spcBef>
                <a:spcPts val="600"/>
              </a:spcBef>
              <a:spcAft>
                <a:spcPts val="0"/>
              </a:spcAft>
              <a:buClr>
                <a:srgbClr val="79C7E6"/>
              </a:buClr>
              <a:buSzPts val="1350"/>
              <a:buFont typeface="Arial"/>
              <a:buNone/>
              <a:defRPr b="0" i="0" sz="1800" u="none" cap="none" strike="noStrike">
                <a:solidFill>
                  <a:srgbClr val="9A9A9B"/>
                </a:solidFill>
                <a:latin typeface="Century Gothic"/>
                <a:ea typeface="Century Gothic"/>
                <a:cs typeface="Century Gothic"/>
                <a:sym typeface="Century Gothic"/>
              </a:defRPr>
            </a:lvl4pPr>
            <a:lvl5pPr lvl="4" marR="0" algn="ctr">
              <a:lnSpc>
                <a:spcPct val="100000"/>
              </a:lnSpc>
              <a:spcBef>
                <a:spcPts val="600"/>
              </a:spcBef>
              <a:spcAft>
                <a:spcPts val="0"/>
              </a:spcAft>
              <a:buClr>
                <a:schemeClr val="accent1"/>
              </a:buClr>
              <a:buSzPts val="1350"/>
              <a:buFont typeface="Arial"/>
              <a:buNone/>
              <a:defRPr b="0" i="0" sz="1800" u="none" cap="none" strike="noStrike">
                <a:solidFill>
                  <a:srgbClr val="9A9A9B"/>
                </a:solidFill>
                <a:latin typeface="Century Gothic"/>
                <a:ea typeface="Century Gothic"/>
                <a:cs typeface="Century Gothic"/>
                <a:sym typeface="Century Gothic"/>
              </a:defRPr>
            </a:lvl5pPr>
            <a:lvl6pPr lvl="5" marR="0" algn="ctr">
              <a:lnSpc>
                <a:spcPct val="100000"/>
              </a:lnSpc>
              <a:spcBef>
                <a:spcPts val="400"/>
              </a:spcBef>
              <a:spcAft>
                <a:spcPts val="0"/>
              </a:spcAft>
              <a:buClr>
                <a:srgbClr val="9A9A9B"/>
              </a:buClr>
              <a:buSzPts val="2000"/>
              <a:buFont typeface="Arial"/>
              <a:buNone/>
              <a:defRPr b="0" i="0" sz="2000" u="none" cap="none" strike="noStrike">
                <a:solidFill>
                  <a:srgbClr val="9A9A9B"/>
                </a:solidFill>
                <a:latin typeface="Century Gothic"/>
                <a:ea typeface="Century Gothic"/>
                <a:cs typeface="Century Gothic"/>
                <a:sym typeface="Century Gothic"/>
              </a:defRPr>
            </a:lvl6pPr>
            <a:lvl7pPr lvl="6" marR="0" algn="ctr">
              <a:lnSpc>
                <a:spcPct val="100000"/>
              </a:lnSpc>
              <a:spcBef>
                <a:spcPts val="400"/>
              </a:spcBef>
              <a:spcAft>
                <a:spcPts val="0"/>
              </a:spcAft>
              <a:buClr>
                <a:srgbClr val="9A9A9B"/>
              </a:buClr>
              <a:buSzPts val="2000"/>
              <a:buFont typeface="Arial"/>
              <a:buNone/>
              <a:defRPr b="0" i="0" sz="2000" u="none" cap="none" strike="noStrike">
                <a:solidFill>
                  <a:srgbClr val="9A9A9B"/>
                </a:solidFill>
                <a:latin typeface="Century Gothic"/>
                <a:ea typeface="Century Gothic"/>
                <a:cs typeface="Century Gothic"/>
                <a:sym typeface="Century Gothic"/>
              </a:defRPr>
            </a:lvl7pPr>
            <a:lvl8pPr lvl="7" marR="0" algn="ctr">
              <a:lnSpc>
                <a:spcPct val="100000"/>
              </a:lnSpc>
              <a:spcBef>
                <a:spcPts val="400"/>
              </a:spcBef>
              <a:spcAft>
                <a:spcPts val="0"/>
              </a:spcAft>
              <a:buClr>
                <a:srgbClr val="9A9A9B"/>
              </a:buClr>
              <a:buSzPts val="2000"/>
              <a:buFont typeface="Arial"/>
              <a:buNone/>
              <a:defRPr b="0" i="0" sz="2000" u="none" cap="none" strike="noStrike">
                <a:solidFill>
                  <a:srgbClr val="9A9A9B"/>
                </a:solidFill>
                <a:latin typeface="Century Gothic"/>
                <a:ea typeface="Century Gothic"/>
                <a:cs typeface="Century Gothic"/>
                <a:sym typeface="Century Gothic"/>
              </a:defRPr>
            </a:lvl8pPr>
            <a:lvl9pPr lvl="8" marR="0" algn="ctr">
              <a:lnSpc>
                <a:spcPct val="100000"/>
              </a:lnSpc>
              <a:spcBef>
                <a:spcPts val="400"/>
              </a:spcBef>
              <a:spcAft>
                <a:spcPts val="0"/>
              </a:spcAft>
              <a:buClr>
                <a:srgbClr val="9A9A9B"/>
              </a:buClr>
              <a:buSzPts val="2000"/>
              <a:buFont typeface="Arial"/>
              <a:buNone/>
              <a:defRPr b="0" i="0" sz="2000" u="none" cap="none" strike="noStrike">
                <a:solidFill>
                  <a:srgbClr val="9A9A9B"/>
                </a:solidFill>
                <a:latin typeface="Century Gothic"/>
                <a:ea typeface="Century Gothic"/>
                <a:cs typeface="Century Gothic"/>
                <a:sym typeface="Century Gothic"/>
              </a:defRPr>
            </a:lvl9pPr>
          </a:lstStyle>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with 2 Pictures">
  <p:cSld name="Title Slide with 2 Pictures">
    <p:spTree>
      <p:nvGrpSpPr>
        <p:cNvPr id="606" name="Shape 606"/>
        <p:cNvGrpSpPr/>
        <p:nvPr/>
      </p:nvGrpSpPr>
      <p:grpSpPr>
        <a:xfrm>
          <a:off x="0" y="0"/>
          <a:ext cx="0" cy="0"/>
          <a:chOff x="0" y="0"/>
          <a:chExt cx="0" cy="0"/>
        </a:xfrm>
      </p:grpSpPr>
      <p:sp>
        <p:nvSpPr>
          <p:cNvPr id="607" name="Google Shape;607;p54"/>
          <p:cNvSpPr/>
          <p:nvPr/>
        </p:nvSpPr>
        <p:spPr>
          <a:xfrm>
            <a:off x="282575" y="171450"/>
            <a:ext cx="4235400" cy="31407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entury Gothic"/>
              <a:ea typeface="Century Gothic"/>
              <a:cs typeface="Century Gothic"/>
              <a:sym typeface="Century Gothic"/>
            </a:endParaRPr>
          </a:p>
        </p:txBody>
      </p:sp>
      <p:sp>
        <p:nvSpPr>
          <p:cNvPr id="608" name="Google Shape;608;p54"/>
          <p:cNvSpPr/>
          <p:nvPr/>
        </p:nvSpPr>
        <p:spPr>
          <a:xfrm>
            <a:off x="6802438" y="171450"/>
            <a:ext cx="2057400" cy="1528500"/>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entury Gothic"/>
              <a:ea typeface="Century Gothic"/>
              <a:cs typeface="Century Gothic"/>
              <a:sym typeface="Century Gothic"/>
            </a:endParaRPr>
          </a:p>
        </p:txBody>
      </p:sp>
      <p:sp>
        <p:nvSpPr>
          <p:cNvPr id="609" name="Google Shape;609;p54"/>
          <p:cNvSpPr/>
          <p:nvPr/>
        </p:nvSpPr>
        <p:spPr>
          <a:xfrm>
            <a:off x="4624388" y="1783556"/>
            <a:ext cx="2057400" cy="15285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entury Gothic"/>
              <a:ea typeface="Century Gothic"/>
              <a:cs typeface="Century Gothic"/>
              <a:sym typeface="Century Gothic"/>
            </a:endParaRPr>
          </a:p>
        </p:txBody>
      </p:sp>
      <p:sp>
        <p:nvSpPr>
          <p:cNvPr id="610" name="Google Shape;610;p54"/>
          <p:cNvSpPr txBox="1"/>
          <p:nvPr>
            <p:ph type="ctrTitle"/>
          </p:nvPr>
        </p:nvSpPr>
        <p:spPr>
          <a:xfrm>
            <a:off x="4800600" y="3468501"/>
            <a:ext cx="4038600" cy="700200"/>
          </a:xfrm>
          <a:prstGeom prst="rect">
            <a:avLst/>
          </a:prstGeom>
          <a:noFill/>
          <a:ln>
            <a:noFill/>
          </a:ln>
        </p:spPr>
        <p:txBody>
          <a:bodyPr anchorCtr="0" anchor="t" bIns="91425" lIns="91425" spcFirstLastPara="1" rIns="91425" wrap="square" tIns="91425">
            <a:noAutofit/>
          </a:bodyPr>
          <a:lstStyle>
            <a:lvl1pPr lvl="0" marR="0" algn="l">
              <a:lnSpc>
                <a:spcPct val="100000"/>
              </a:lnSpc>
              <a:spcBef>
                <a:spcPts val="0"/>
              </a:spcBef>
              <a:spcAft>
                <a:spcPts val="0"/>
              </a:spcAft>
              <a:buSzPts val="1400"/>
              <a:buNone/>
              <a:defRPr b="0" i="0" sz="2800" u="none" cap="none" strike="noStrike">
                <a:solidFill>
                  <a:schemeClr val="accent1"/>
                </a:solidFill>
                <a:latin typeface="Century Gothic"/>
                <a:ea typeface="Century Gothic"/>
                <a:cs typeface="Century Gothic"/>
                <a:sym typeface="Century Gothic"/>
              </a:defRPr>
            </a:lvl1pPr>
            <a:lvl2pPr lvl="1"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2pPr>
            <a:lvl3pPr lvl="2"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3pPr>
            <a:lvl4pPr lvl="3"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4pPr>
            <a:lvl5pPr lvl="4"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5pPr>
            <a:lvl6pPr lvl="5"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6pPr>
            <a:lvl7pPr lvl="6"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7pPr>
            <a:lvl8pPr lvl="7"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8pPr>
            <a:lvl9pPr lvl="8"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9pPr>
          </a:lstStyle>
          <a:p/>
        </p:txBody>
      </p:sp>
      <p:sp>
        <p:nvSpPr>
          <p:cNvPr id="611" name="Google Shape;611;p54"/>
          <p:cNvSpPr txBox="1"/>
          <p:nvPr>
            <p:ph idx="1" type="subTitle"/>
          </p:nvPr>
        </p:nvSpPr>
        <p:spPr>
          <a:xfrm>
            <a:off x="4800600" y="4171949"/>
            <a:ext cx="4038600" cy="561300"/>
          </a:xfrm>
          <a:prstGeom prst="rect">
            <a:avLst/>
          </a:prstGeom>
          <a:noFill/>
          <a:ln>
            <a:noFill/>
          </a:ln>
        </p:spPr>
        <p:txBody>
          <a:bodyPr anchorCtr="0" anchor="t" bIns="91425" lIns="91425" spcFirstLastPara="1" rIns="91425" wrap="square" tIns="91425">
            <a:noAutofit/>
          </a:bodyPr>
          <a:lstStyle>
            <a:lvl1pPr lvl="0" marR="0" algn="l">
              <a:lnSpc>
                <a:spcPct val="100000"/>
              </a:lnSpc>
              <a:spcBef>
                <a:spcPts val="300"/>
              </a:spcBef>
              <a:spcAft>
                <a:spcPts val="0"/>
              </a:spcAft>
              <a:buClr>
                <a:schemeClr val="accent1"/>
              </a:buClr>
              <a:buSzPts val="1050"/>
              <a:buFont typeface="Arial"/>
              <a:buNone/>
              <a:defRPr b="0" i="0" sz="1400" u="none" cap="none" strike="noStrike">
                <a:solidFill>
                  <a:srgbClr val="9A9A9B"/>
                </a:solidFill>
                <a:latin typeface="Century Gothic"/>
                <a:ea typeface="Century Gothic"/>
                <a:cs typeface="Century Gothic"/>
                <a:sym typeface="Century Gothic"/>
              </a:defRPr>
            </a:lvl1pPr>
            <a:lvl2pPr lvl="1" marR="0" algn="ctr">
              <a:lnSpc>
                <a:spcPct val="100000"/>
              </a:lnSpc>
              <a:spcBef>
                <a:spcPts val="600"/>
              </a:spcBef>
              <a:spcAft>
                <a:spcPts val="0"/>
              </a:spcAft>
              <a:buClr>
                <a:srgbClr val="79C7E6"/>
              </a:buClr>
              <a:buSzPts val="1350"/>
              <a:buFont typeface="Arial"/>
              <a:buNone/>
              <a:defRPr b="0" i="0" sz="1800" u="none" cap="none" strike="noStrike">
                <a:solidFill>
                  <a:srgbClr val="9A9A9B"/>
                </a:solidFill>
                <a:latin typeface="Century Gothic"/>
                <a:ea typeface="Century Gothic"/>
                <a:cs typeface="Century Gothic"/>
                <a:sym typeface="Century Gothic"/>
              </a:defRPr>
            </a:lvl2pPr>
            <a:lvl3pPr lvl="2" marR="0" algn="ctr">
              <a:lnSpc>
                <a:spcPct val="100000"/>
              </a:lnSpc>
              <a:spcBef>
                <a:spcPts val="600"/>
              </a:spcBef>
              <a:spcAft>
                <a:spcPts val="0"/>
              </a:spcAft>
              <a:buClr>
                <a:schemeClr val="accent1"/>
              </a:buClr>
              <a:buSzPts val="1350"/>
              <a:buFont typeface="Arial"/>
              <a:buNone/>
              <a:defRPr b="0" i="0" sz="1800" u="none" cap="none" strike="noStrike">
                <a:solidFill>
                  <a:srgbClr val="9A9A9B"/>
                </a:solidFill>
                <a:latin typeface="Century Gothic"/>
                <a:ea typeface="Century Gothic"/>
                <a:cs typeface="Century Gothic"/>
                <a:sym typeface="Century Gothic"/>
              </a:defRPr>
            </a:lvl3pPr>
            <a:lvl4pPr lvl="3" marR="0" algn="ctr">
              <a:lnSpc>
                <a:spcPct val="100000"/>
              </a:lnSpc>
              <a:spcBef>
                <a:spcPts val="600"/>
              </a:spcBef>
              <a:spcAft>
                <a:spcPts val="0"/>
              </a:spcAft>
              <a:buClr>
                <a:srgbClr val="79C7E6"/>
              </a:buClr>
              <a:buSzPts val="1350"/>
              <a:buFont typeface="Arial"/>
              <a:buNone/>
              <a:defRPr b="0" i="0" sz="1800" u="none" cap="none" strike="noStrike">
                <a:solidFill>
                  <a:srgbClr val="9A9A9B"/>
                </a:solidFill>
                <a:latin typeface="Century Gothic"/>
                <a:ea typeface="Century Gothic"/>
                <a:cs typeface="Century Gothic"/>
                <a:sym typeface="Century Gothic"/>
              </a:defRPr>
            </a:lvl4pPr>
            <a:lvl5pPr lvl="4" marR="0" algn="ctr">
              <a:lnSpc>
                <a:spcPct val="100000"/>
              </a:lnSpc>
              <a:spcBef>
                <a:spcPts val="600"/>
              </a:spcBef>
              <a:spcAft>
                <a:spcPts val="0"/>
              </a:spcAft>
              <a:buClr>
                <a:schemeClr val="accent1"/>
              </a:buClr>
              <a:buSzPts val="1350"/>
              <a:buFont typeface="Arial"/>
              <a:buNone/>
              <a:defRPr b="0" i="0" sz="1800" u="none" cap="none" strike="noStrike">
                <a:solidFill>
                  <a:srgbClr val="9A9A9B"/>
                </a:solidFill>
                <a:latin typeface="Century Gothic"/>
                <a:ea typeface="Century Gothic"/>
                <a:cs typeface="Century Gothic"/>
                <a:sym typeface="Century Gothic"/>
              </a:defRPr>
            </a:lvl5pPr>
            <a:lvl6pPr lvl="5" marR="0" algn="ctr">
              <a:lnSpc>
                <a:spcPct val="100000"/>
              </a:lnSpc>
              <a:spcBef>
                <a:spcPts val="400"/>
              </a:spcBef>
              <a:spcAft>
                <a:spcPts val="0"/>
              </a:spcAft>
              <a:buClr>
                <a:srgbClr val="9A9A9B"/>
              </a:buClr>
              <a:buSzPts val="2000"/>
              <a:buFont typeface="Arial"/>
              <a:buNone/>
              <a:defRPr b="0" i="0" sz="2000" u="none" cap="none" strike="noStrike">
                <a:solidFill>
                  <a:srgbClr val="9A9A9B"/>
                </a:solidFill>
                <a:latin typeface="Century Gothic"/>
                <a:ea typeface="Century Gothic"/>
                <a:cs typeface="Century Gothic"/>
                <a:sym typeface="Century Gothic"/>
              </a:defRPr>
            </a:lvl6pPr>
            <a:lvl7pPr lvl="6" marR="0" algn="ctr">
              <a:lnSpc>
                <a:spcPct val="100000"/>
              </a:lnSpc>
              <a:spcBef>
                <a:spcPts val="400"/>
              </a:spcBef>
              <a:spcAft>
                <a:spcPts val="0"/>
              </a:spcAft>
              <a:buClr>
                <a:srgbClr val="9A9A9B"/>
              </a:buClr>
              <a:buSzPts val="2000"/>
              <a:buFont typeface="Arial"/>
              <a:buNone/>
              <a:defRPr b="0" i="0" sz="2000" u="none" cap="none" strike="noStrike">
                <a:solidFill>
                  <a:srgbClr val="9A9A9B"/>
                </a:solidFill>
                <a:latin typeface="Century Gothic"/>
                <a:ea typeface="Century Gothic"/>
                <a:cs typeface="Century Gothic"/>
                <a:sym typeface="Century Gothic"/>
              </a:defRPr>
            </a:lvl7pPr>
            <a:lvl8pPr lvl="7" marR="0" algn="ctr">
              <a:lnSpc>
                <a:spcPct val="100000"/>
              </a:lnSpc>
              <a:spcBef>
                <a:spcPts val="400"/>
              </a:spcBef>
              <a:spcAft>
                <a:spcPts val="0"/>
              </a:spcAft>
              <a:buClr>
                <a:srgbClr val="9A9A9B"/>
              </a:buClr>
              <a:buSzPts val="2000"/>
              <a:buFont typeface="Arial"/>
              <a:buNone/>
              <a:defRPr b="0" i="0" sz="2000" u="none" cap="none" strike="noStrike">
                <a:solidFill>
                  <a:srgbClr val="9A9A9B"/>
                </a:solidFill>
                <a:latin typeface="Century Gothic"/>
                <a:ea typeface="Century Gothic"/>
                <a:cs typeface="Century Gothic"/>
                <a:sym typeface="Century Gothic"/>
              </a:defRPr>
            </a:lvl8pPr>
            <a:lvl9pPr lvl="8" marR="0" algn="ctr">
              <a:lnSpc>
                <a:spcPct val="100000"/>
              </a:lnSpc>
              <a:spcBef>
                <a:spcPts val="400"/>
              </a:spcBef>
              <a:spcAft>
                <a:spcPts val="0"/>
              </a:spcAft>
              <a:buClr>
                <a:srgbClr val="9A9A9B"/>
              </a:buClr>
              <a:buSzPts val="2000"/>
              <a:buFont typeface="Arial"/>
              <a:buNone/>
              <a:defRPr b="0" i="0" sz="2000" u="none" cap="none" strike="noStrike">
                <a:solidFill>
                  <a:srgbClr val="9A9A9B"/>
                </a:solidFill>
                <a:latin typeface="Century Gothic"/>
                <a:ea typeface="Century Gothic"/>
                <a:cs typeface="Century Gothic"/>
                <a:sym typeface="Century Gothic"/>
              </a:defRPr>
            </a:lvl9pPr>
          </a:lstStyle>
          <a:p/>
        </p:txBody>
      </p:sp>
      <p:sp>
        <p:nvSpPr>
          <p:cNvPr id="612" name="Google Shape;612;p54"/>
          <p:cNvSpPr/>
          <p:nvPr>
            <p:ph idx="2" type="pic"/>
          </p:nvPr>
        </p:nvSpPr>
        <p:spPr>
          <a:xfrm>
            <a:off x="4624388" y="171450"/>
            <a:ext cx="2057400" cy="1529400"/>
          </a:xfrm>
          <a:prstGeom prst="rect">
            <a:avLst/>
          </a:prstGeom>
          <a:noFill/>
          <a:ln>
            <a:noFill/>
          </a:ln>
        </p:spPr>
      </p:sp>
      <p:sp>
        <p:nvSpPr>
          <p:cNvPr id="613" name="Google Shape;613;p54"/>
          <p:cNvSpPr/>
          <p:nvPr>
            <p:ph idx="3" type="pic"/>
          </p:nvPr>
        </p:nvSpPr>
        <p:spPr>
          <a:xfrm>
            <a:off x="6802438" y="1783080"/>
            <a:ext cx="2057400" cy="1529400"/>
          </a:xfrm>
          <a:prstGeom prst="rect">
            <a:avLst/>
          </a:prstGeom>
          <a:noFill/>
          <a:ln>
            <a:noFill/>
          </a:ln>
        </p:spPr>
      </p:sp>
      <p:sp>
        <p:nvSpPr>
          <p:cNvPr id="614" name="Google Shape;614;p54"/>
          <p:cNvSpPr txBox="1"/>
          <p:nvPr>
            <p:ph idx="4" type="body"/>
          </p:nvPr>
        </p:nvSpPr>
        <p:spPr>
          <a:xfrm>
            <a:off x="857250" y="857250"/>
            <a:ext cx="3086100" cy="1530600"/>
          </a:xfrm>
          <a:prstGeom prst="rect">
            <a:avLst/>
          </a:prstGeom>
          <a:noFill/>
          <a:ln>
            <a:noFill/>
          </a:ln>
        </p:spPr>
        <p:txBody>
          <a:bodyPr anchorCtr="0" anchor="t" bIns="91425" lIns="91425" spcFirstLastPara="1" rIns="91425" wrap="square" tIns="91425">
            <a:noAutofit/>
          </a:bodyPr>
          <a:lstStyle>
            <a:lvl1pPr indent="-228600" lvl="0" marL="457200" marR="0" algn="ctr">
              <a:lnSpc>
                <a:spcPct val="100000"/>
              </a:lnSpc>
              <a:spcBef>
                <a:spcPts val="2000"/>
              </a:spcBef>
              <a:spcAft>
                <a:spcPts val="0"/>
              </a:spcAft>
              <a:buClr>
                <a:schemeClr val="accent1"/>
              </a:buClr>
              <a:buSzPts val="3450"/>
              <a:buFont typeface="Arial"/>
              <a:buNone/>
              <a:defRPr b="0" i="0" sz="4600" u="none" cap="none" strike="noStrike">
                <a:solidFill>
                  <a:schemeClr val="lt1"/>
                </a:solidFill>
                <a:latin typeface="Century Gothic"/>
                <a:ea typeface="Century Gothic"/>
                <a:cs typeface="Century Gothic"/>
                <a:sym typeface="Century Gothic"/>
              </a:defRPr>
            </a:lvl1pPr>
            <a:lvl2pPr indent="-285750" lvl="1" marL="914400" marR="0" algn="l">
              <a:lnSpc>
                <a:spcPct val="100000"/>
              </a:lnSpc>
              <a:spcBef>
                <a:spcPts val="600"/>
              </a:spcBef>
              <a:spcAft>
                <a:spcPts val="0"/>
              </a:spcAft>
              <a:buClr>
                <a:srgbClr val="79C7E6"/>
              </a:buClr>
              <a:buSzPts val="900"/>
              <a:buFont typeface="Arial"/>
              <a:buChar char="•"/>
              <a:defRPr b="0" i="0" sz="1200" u="none" cap="none" strike="noStrike">
                <a:solidFill>
                  <a:srgbClr val="959498"/>
                </a:solidFill>
                <a:latin typeface="Century Gothic"/>
                <a:ea typeface="Century Gothic"/>
                <a:cs typeface="Century Gothic"/>
                <a:sym typeface="Century Gothic"/>
              </a:defRPr>
            </a:lvl2pPr>
            <a:lvl3pPr indent="-276225" lvl="2" marL="1371600" marR="0" algn="l">
              <a:lnSpc>
                <a:spcPct val="100000"/>
              </a:lnSpc>
              <a:spcBef>
                <a:spcPts val="600"/>
              </a:spcBef>
              <a:spcAft>
                <a:spcPts val="0"/>
              </a:spcAft>
              <a:buClr>
                <a:schemeClr val="accent1"/>
              </a:buClr>
              <a:buSzPts val="750"/>
              <a:buFont typeface="Arial"/>
              <a:buChar char="•"/>
              <a:defRPr b="0" i="0" sz="1000" u="none" cap="none" strike="noStrike">
                <a:solidFill>
                  <a:srgbClr val="959498"/>
                </a:solidFill>
                <a:latin typeface="Century Gothic"/>
                <a:ea typeface="Century Gothic"/>
                <a:cs typeface="Century Gothic"/>
                <a:sym typeface="Century Gothic"/>
              </a:defRPr>
            </a:lvl3pPr>
            <a:lvl4pPr indent="-271462" lvl="3" marL="1828800" marR="0" algn="l">
              <a:lnSpc>
                <a:spcPct val="100000"/>
              </a:lnSpc>
              <a:spcBef>
                <a:spcPts val="600"/>
              </a:spcBef>
              <a:spcAft>
                <a:spcPts val="0"/>
              </a:spcAft>
              <a:buClr>
                <a:srgbClr val="79C7E6"/>
              </a:buClr>
              <a:buSzPts val="675"/>
              <a:buFont typeface="Arial"/>
              <a:buChar char="•"/>
              <a:defRPr b="0" i="0" sz="900" u="none" cap="none" strike="noStrike">
                <a:solidFill>
                  <a:srgbClr val="959498"/>
                </a:solidFill>
                <a:latin typeface="Century Gothic"/>
                <a:ea typeface="Century Gothic"/>
                <a:cs typeface="Century Gothic"/>
                <a:sym typeface="Century Gothic"/>
              </a:defRPr>
            </a:lvl4pPr>
            <a:lvl5pPr indent="-271462" lvl="4" marL="2286000" marR="0" algn="l">
              <a:lnSpc>
                <a:spcPct val="100000"/>
              </a:lnSpc>
              <a:spcBef>
                <a:spcPts val="600"/>
              </a:spcBef>
              <a:spcAft>
                <a:spcPts val="0"/>
              </a:spcAft>
              <a:buClr>
                <a:schemeClr val="accent1"/>
              </a:buClr>
              <a:buSzPts val="675"/>
              <a:buFont typeface="Arial"/>
              <a:buChar char="•"/>
              <a:defRPr b="0" i="0" sz="900" u="none" cap="none" strike="noStrike">
                <a:solidFill>
                  <a:srgbClr val="959498"/>
                </a:solidFill>
                <a:latin typeface="Century Gothic"/>
                <a:ea typeface="Century Gothic"/>
                <a:cs typeface="Century Gothic"/>
                <a:sym typeface="Century Gothic"/>
              </a:defRPr>
            </a:lvl5pPr>
            <a:lvl6pPr indent="-355600" lvl="5" marL="27432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entury Gothic"/>
                <a:ea typeface="Century Gothic"/>
                <a:cs typeface="Century Gothic"/>
                <a:sym typeface="Century Gothic"/>
              </a:defRPr>
            </a:lvl6pPr>
            <a:lvl7pPr indent="-355600" lvl="6" marL="32004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entury Gothic"/>
                <a:ea typeface="Century Gothic"/>
                <a:cs typeface="Century Gothic"/>
                <a:sym typeface="Century Gothic"/>
              </a:defRPr>
            </a:lvl7pPr>
            <a:lvl8pPr indent="-355600" lvl="7" marL="36576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entury Gothic"/>
                <a:ea typeface="Century Gothic"/>
                <a:cs typeface="Century Gothic"/>
                <a:sym typeface="Century Gothic"/>
              </a:defRPr>
            </a:lvl8pPr>
            <a:lvl9pPr indent="-355600" lvl="8" marL="41148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entury Gothic"/>
                <a:ea typeface="Century Gothic"/>
                <a:cs typeface="Century Gothic"/>
                <a:sym typeface="Century Gothic"/>
              </a:defRPr>
            </a:lvl9pPr>
          </a:lstStyle>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615" name="Shape 615"/>
        <p:cNvGrpSpPr/>
        <p:nvPr/>
      </p:nvGrpSpPr>
      <p:grpSpPr>
        <a:xfrm>
          <a:off x="0" y="0"/>
          <a:ext cx="0" cy="0"/>
          <a:chOff x="0" y="0"/>
          <a:chExt cx="0" cy="0"/>
        </a:xfrm>
      </p:grpSpPr>
      <p:sp>
        <p:nvSpPr>
          <p:cNvPr id="616" name="Google Shape;616;p55"/>
          <p:cNvSpPr/>
          <p:nvPr/>
        </p:nvSpPr>
        <p:spPr>
          <a:xfrm>
            <a:off x="658813" y="171450"/>
            <a:ext cx="8201100" cy="47589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entury Gothic"/>
              <a:ea typeface="Century Gothic"/>
              <a:cs typeface="Century Gothic"/>
              <a:sym typeface="Century Gothic"/>
            </a:endParaRPr>
          </a:p>
        </p:txBody>
      </p:sp>
      <p:sp>
        <p:nvSpPr>
          <p:cNvPr id="617" name="Google Shape;617;p55"/>
          <p:cNvSpPr/>
          <p:nvPr/>
        </p:nvSpPr>
        <p:spPr>
          <a:xfrm>
            <a:off x="285750" y="171450"/>
            <a:ext cx="212700" cy="4758900"/>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entury Gothic"/>
              <a:ea typeface="Century Gothic"/>
              <a:cs typeface="Century Gothic"/>
              <a:sym typeface="Century Gothic"/>
            </a:endParaRPr>
          </a:p>
        </p:txBody>
      </p:sp>
      <p:sp>
        <p:nvSpPr>
          <p:cNvPr id="618" name="Google Shape;618;p55"/>
          <p:cNvSpPr txBox="1"/>
          <p:nvPr>
            <p:ph type="title"/>
          </p:nvPr>
        </p:nvSpPr>
        <p:spPr>
          <a:xfrm>
            <a:off x="3124200" y="2343150"/>
            <a:ext cx="5638800" cy="1600200"/>
          </a:xfrm>
          <a:prstGeom prst="rect">
            <a:avLst/>
          </a:prstGeom>
          <a:noFill/>
          <a:ln>
            <a:noFill/>
          </a:ln>
        </p:spPr>
        <p:txBody>
          <a:bodyPr anchorCtr="0" anchor="b" bIns="91425" lIns="91425" spcFirstLastPara="1" rIns="91425" wrap="square" tIns="91425">
            <a:noAutofit/>
          </a:bodyPr>
          <a:lstStyle>
            <a:lvl1pPr lvl="0" marR="0" algn="r">
              <a:lnSpc>
                <a:spcPct val="100000"/>
              </a:lnSpc>
              <a:spcBef>
                <a:spcPts val="0"/>
              </a:spcBef>
              <a:spcAft>
                <a:spcPts val="0"/>
              </a:spcAft>
              <a:buSzPts val="1400"/>
              <a:buNone/>
              <a:defRPr b="0" i="0" sz="3200" u="none" cap="none" strike="noStrike">
                <a:solidFill>
                  <a:schemeClr val="lt1"/>
                </a:solidFill>
                <a:latin typeface="Century Gothic"/>
                <a:ea typeface="Century Gothic"/>
                <a:cs typeface="Century Gothic"/>
                <a:sym typeface="Century Gothic"/>
              </a:defRPr>
            </a:lvl1pPr>
            <a:lvl2pPr lvl="1"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2pPr>
            <a:lvl3pPr lvl="2"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3pPr>
            <a:lvl4pPr lvl="3"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4pPr>
            <a:lvl5pPr lvl="4"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5pPr>
            <a:lvl6pPr lvl="5"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6pPr>
            <a:lvl7pPr lvl="6"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7pPr>
            <a:lvl8pPr lvl="7"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8pPr>
            <a:lvl9pPr lvl="8"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9pPr>
          </a:lstStyle>
          <a:p/>
        </p:txBody>
      </p:sp>
      <p:sp>
        <p:nvSpPr>
          <p:cNvPr id="619" name="Google Shape;619;p55"/>
          <p:cNvSpPr txBox="1"/>
          <p:nvPr>
            <p:ph idx="1" type="body"/>
          </p:nvPr>
        </p:nvSpPr>
        <p:spPr>
          <a:xfrm>
            <a:off x="3124200" y="3943350"/>
            <a:ext cx="5638800" cy="553800"/>
          </a:xfrm>
          <a:prstGeom prst="rect">
            <a:avLst/>
          </a:prstGeom>
          <a:noFill/>
          <a:ln>
            <a:noFill/>
          </a:ln>
        </p:spPr>
        <p:txBody>
          <a:bodyPr anchorCtr="0" anchor="t" bIns="91425" lIns="91425" spcFirstLastPara="1" rIns="91425" wrap="square" tIns="91425">
            <a:noAutofit/>
          </a:bodyPr>
          <a:lstStyle>
            <a:lvl1pPr indent="-228600" lvl="0" marL="457200" marR="0" algn="r">
              <a:lnSpc>
                <a:spcPct val="100000"/>
              </a:lnSpc>
              <a:spcBef>
                <a:spcPts val="300"/>
              </a:spcBef>
              <a:spcAft>
                <a:spcPts val="0"/>
              </a:spcAft>
              <a:buClr>
                <a:schemeClr val="accent1"/>
              </a:buClr>
              <a:buSzPts val="1050"/>
              <a:buFont typeface="Arial"/>
              <a:buNone/>
              <a:defRPr b="0" i="0" sz="1400" u="none" cap="none" strike="noStrike">
                <a:solidFill>
                  <a:schemeClr val="lt1"/>
                </a:solidFill>
                <a:latin typeface="Century Gothic"/>
                <a:ea typeface="Century Gothic"/>
                <a:cs typeface="Century Gothic"/>
                <a:sym typeface="Century Gothic"/>
              </a:defRPr>
            </a:lvl1pPr>
            <a:lvl2pPr indent="-228600" lvl="1" marL="914400" marR="0" algn="l">
              <a:lnSpc>
                <a:spcPct val="100000"/>
              </a:lnSpc>
              <a:spcBef>
                <a:spcPts val="600"/>
              </a:spcBef>
              <a:spcAft>
                <a:spcPts val="0"/>
              </a:spcAft>
              <a:buClr>
                <a:srgbClr val="79C7E6"/>
              </a:buClr>
              <a:buSzPts val="1350"/>
              <a:buFont typeface="Arial"/>
              <a:buNone/>
              <a:defRPr b="0" i="0" sz="1800" u="none" cap="none" strike="noStrike">
                <a:solidFill>
                  <a:srgbClr val="9A9A9B"/>
                </a:solidFill>
                <a:latin typeface="Century Gothic"/>
                <a:ea typeface="Century Gothic"/>
                <a:cs typeface="Century Gothic"/>
                <a:sym typeface="Century Gothic"/>
              </a:defRPr>
            </a:lvl2pPr>
            <a:lvl3pPr indent="-228600" lvl="2" marL="1371600" marR="0" algn="l">
              <a:lnSpc>
                <a:spcPct val="100000"/>
              </a:lnSpc>
              <a:spcBef>
                <a:spcPts val="600"/>
              </a:spcBef>
              <a:spcAft>
                <a:spcPts val="0"/>
              </a:spcAft>
              <a:buClr>
                <a:schemeClr val="accent1"/>
              </a:buClr>
              <a:buSzPts val="1200"/>
              <a:buFont typeface="Arial"/>
              <a:buNone/>
              <a:defRPr b="0" i="0" sz="1600" u="none" cap="none" strike="noStrike">
                <a:solidFill>
                  <a:srgbClr val="9A9A9B"/>
                </a:solidFill>
                <a:latin typeface="Century Gothic"/>
                <a:ea typeface="Century Gothic"/>
                <a:cs typeface="Century Gothic"/>
                <a:sym typeface="Century Gothic"/>
              </a:defRPr>
            </a:lvl3pPr>
            <a:lvl4pPr indent="-228600" lvl="3" marL="1828800" marR="0" algn="l">
              <a:lnSpc>
                <a:spcPct val="100000"/>
              </a:lnSpc>
              <a:spcBef>
                <a:spcPts val="600"/>
              </a:spcBef>
              <a:spcAft>
                <a:spcPts val="0"/>
              </a:spcAft>
              <a:buClr>
                <a:srgbClr val="79C7E6"/>
              </a:buClr>
              <a:buSzPts val="1050"/>
              <a:buFont typeface="Arial"/>
              <a:buNone/>
              <a:defRPr b="0" i="0" sz="1400" u="none" cap="none" strike="noStrike">
                <a:solidFill>
                  <a:srgbClr val="9A9A9B"/>
                </a:solidFill>
                <a:latin typeface="Century Gothic"/>
                <a:ea typeface="Century Gothic"/>
                <a:cs typeface="Century Gothic"/>
                <a:sym typeface="Century Gothic"/>
              </a:defRPr>
            </a:lvl4pPr>
            <a:lvl5pPr indent="-228600" lvl="4" marL="2286000" marR="0" algn="l">
              <a:lnSpc>
                <a:spcPct val="100000"/>
              </a:lnSpc>
              <a:spcBef>
                <a:spcPts val="600"/>
              </a:spcBef>
              <a:spcAft>
                <a:spcPts val="0"/>
              </a:spcAft>
              <a:buClr>
                <a:schemeClr val="accent1"/>
              </a:buClr>
              <a:buSzPts val="1050"/>
              <a:buFont typeface="Arial"/>
              <a:buNone/>
              <a:defRPr b="0" i="0" sz="1400" u="none" cap="none" strike="noStrike">
                <a:solidFill>
                  <a:srgbClr val="9A9A9B"/>
                </a:solidFill>
                <a:latin typeface="Century Gothic"/>
                <a:ea typeface="Century Gothic"/>
                <a:cs typeface="Century Gothic"/>
                <a:sym typeface="Century Gothic"/>
              </a:defRPr>
            </a:lvl5pPr>
            <a:lvl6pPr indent="-228600" lvl="5" marL="2743200" marR="0" algn="l">
              <a:lnSpc>
                <a:spcPct val="100000"/>
              </a:lnSpc>
              <a:spcBef>
                <a:spcPts val="280"/>
              </a:spcBef>
              <a:spcAft>
                <a:spcPts val="0"/>
              </a:spcAft>
              <a:buClr>
                <a:srgbClr val="9A9A9B"/>
              </a:buClr>
              <a:buSzPts val="1400"/>
              <a:buFont typeface="Arial"/>
              <a:buNone/>
              <a:defRPr b="0" i="0" sz="1400" u="none" cap="none" strike="noStrike">
                <a:solidFill>
                  <a:srgbClr val="9A9A9B"/>
                </a:solidFill>
                <a:latin typeface="Century Gothic"/>
                <a:ea typeface="Century Gothic"/>
                <a:cs typeface="Century Gothic"/>
                <a:sym typeface="Century Gothic"/>
              </a:defRPr>
            </a:lvl6pPr>
            <a:lvl7pPr indent="-228600" lvl="6" marL="3200400" marR="0" algn="l">
              <a:lnSpc>
                <a:spcPct val="100000"/>
              </a:lnSpc>
              <a:spcBef>
                <a:spcPts val="280"/>
              </a:spcBef>
              <a:spcAft>
                <a:spcPts val="0"/>
              </a:spcAft>
              <a:buClr>
                <a:srgbClr val="9A9A9B"/>
              </a:buClr>
              <a:buSzPts val="1400"/>
              <a:buFont typeface="Arial"/>
              <a:buNone/>
              <a:defRPr b="0" i="0" sz="1400" u="none" cap="none" strike="noStrike">
                <a:solidFill>
                  <a:srgbClr val="9A9A9B"/>
                </a:solidFill>
                <a:latin typeface="Century Gothic"/>
                <a:ea typeface="Century Gothic"/>
                <a:cs typeface="Century Gothic"/>
                <a:sym typeface="Century Gothic"/>
              </a:defRPr>
            </a:lvl7pPr>
            <a:lvl8pPr indent="-228600" lvl="7" marL="3657600" marR="0" algn="l">
              <a:lnSpc>
                <a:spcPct val="100000"/>
              </a:lnSpc>
              <a:spcBef>
                <a:spcPts val="280"/>
              </a:spcBef>
              <a:spcAft>
                <a:spcPts val="0"/>
              </a:spcAft>
              <a:buClr>
                <a:srgbClr val="9A9A9B"/>
              </a:buClr>
              <a:buSzPts val="1400"/>
              <a:buFont typeface="Arial"/>
              <a:buNone/>
              <a:defRPr b="0" i="0" sz="1400" u="none" cap="none" strike="noStrike">
                <a:solidFill>
                  <a:srgbClr val="9A9A9B"/>
                </a:solidFill>
                <a:latin typeface="Century Gothic"/>
                <a:ea typeface="Century Gothic"/>
                <a:cs typeface="Century Gothic"/>
                <a:sym typeface="Century Gothic"/>
              </a:defRPr>
            </a:lvl8pPr>
            <a:lvl9pPr indent="-228600" lvl="8" marL="4114800" marR="0" algn="l">
              <a:lnSpc>
                <a:spcPct val="100000"/>
              </a:lnSpc>
              <a:spcBef>
                <a:spcPts val="280"/>
              </a:spcBef>
              <a:spcAft>
                <a:spcPts val="0"/>
              </a:spcAft>
              <a:buClr>
                <a:srgbClr val="9A9A9B"/>
              </a:buClr>
              <a:buSzPts val="1400"/>
              <a:buFont typeface="Arial"/>
              <a:buNone/>
              <a:defRPr b="0" i="0" sz="1400" u="none" cap="none" strike="noStrike">
                <a:solidFill>
                  <a:srgbClr val="9A9A9B"/>
                </a:solidFill>
                <a:latin typeface="Century Gothic"/>
                <a:ea typeface="Century Gothic"/>
                <a:cs typeface="Century Gothic"/>
                <a:sym typeface="Century Gothic"/>
              </a:defRPr>
            </a:lvl9pPr>
          </a:lstStyle>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and Content">
  <p:cSld name="1_Title and Content">
    <p:spTree>
      <p:nvGrpSpPr>
        <p:cNvPr id="620" name="Shape 620"/>
        <p:cNvGrpSpPr/>
        <p:nvPr/>
      </p:nvGrpSpPr>
      <p:grpSpPr>
        <a:xfrm>
          <a:off x="0" y="0"/>
          <a:ext cx="0" cy="0"/>
          <a:chOff x="0" y="0"/>
          <a:chExt cx="0" cy="0"/>
        </a:xfrm>
      </p:grpSpPr>
      <p:sp>
        <p:nvSpPr>
          <p:cNvPr id="621" name="Google Shape;621;p56"/>
          <p:cNvSpPr txBox="1"/>
          <p:nvPr/>
        </p:nvSpPr>
        <p:spPr>
          <a:xfrm>
            <a:off x="6251575" y="866775"/>
            <a:ext cx="185700" cy="2775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5D5C5F"/>
              </a:solidFill>
              <a:latin typeface="Arial"/>
              <a:ea typeface="Arial"/>
              <a:cs typeface="Arial"/>
              <a:sym typeface="Arial"/>
            </a:endParaRPr>
          </a:p>
        </p:txBody>
      </p:sp>
      <p:sp>
        <p:nvSpPr>
          <p:cNvPr id="622" name="Google Shape;622;p56"/>
          <p:cNvSpPr txBox="1"/>
          <p:nvPr>
            <p:ph type="title"/>
          </p:nvPr>
        </p:nvSpPr>
        <p:spPr>
          <a:xfrm>
            <a:off x="838200" y="363141"/>
            <a:ext cx="7556400" cy="837000"/>
          </a:xfrm>
          <a:prstGeom prst="rect">
            <a:avLst/>
          </a:prstGeom>
          <a:noFill/>
          <a:ln>
            <a:noFill/>
          </a:ln>
        </p:spPr>
        <p:txBody>
          <a:bodyPr anchorCtr="0" anchor="t" bIns="91425" lIns="91425" spcFirstLastPara="1" rIns="91425" wrap="square" tIns="91425">
            <a:noAutofit/>
          </a:bodyPr>
          <a:lstStyle>
            <a:lvl1pPr lvl="0"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1pPr>
            <a:lvl2pPr lvl="1"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2pPr>
            <a:lvl3pPr lvl="2"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3pPr>
            <a:lvl4pPr lvl="3"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4pPr>
            <a:lvl5pPr lvl="4"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5pPr>
            <a:lvl6pPr lvl="5"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6pPr>
            <a:lvl7pPr lvl="6"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7pPr>
            <a:lvl8pPr lvl="7"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8pPr>
            <a:lvl9pPr lvl="8"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9pPr>
          </a:lstStyle>
          <a:p/>
        </p:txBody>
      </p:sp>
      <p:sp>
        <p:nvSpPr>
          <p:cNvPr id="623" name="Google Shape;623;p56"/>
          <p:cNvSpPr txBox="1"/>
          <p:nvPr>
            <p:ph idx="1" type="body"/>
          </p:nvPr>
        </p:nvSpPr>
        <p:spPr>
          <a:xfrm>
            <a:off x="838200" y="1485900"/>
            <a:ext cx="7556400" cy="3108900"/>
          </a:xfrm>
          <a:prstGeom prst="rect">
            <a:avLst/>
          </a:prstGeom>
          <a:noFill/>
          <a:ln>
            <a:noFill/>
          </a:ln>
        </p:spPr>
        <p:txBody>
          <a:bodyPr anchorCtr="0" anchor="t" bIns="91425" lIns="91425" spcFirstLastPara="1" rIns="91425" wrap="square" tIns="91425">
            <a:noAutofit/>
          </a:bodyPr>
          <a:lstStyle>
            <a:lvl1pPr indent="-323850" lvl="0" marL="457200" marR="0" algn="l">
              <a:lnSpc>
                <a:spcPct val="100000"/>
              </a:lnSpc>
              <a:spcBef>
                <a:spcPts val="2000"/>
              </a:spcBef>
              <a:spcAft>
                <a:spcPts val="0"/>
              </a:spcAft>
              <a:buClr>
                <a:schemeClr val="accent1"/>
              </a:buClr>
              <a:buSzPts val="1500"/>
              <a:buFont typeface="Arial"/>
              <a:buChar char="•"/>
              <a:defRPr b="0" i="0" sz="2000" u="none" cap="none" strike="noStrike">
                <a:solidFill>
                  <a:srgbClr val="959498"/>
                </a:solidFill>
                <a:latin typeface="Century Gothic"/>
                <a:ea typeface="Century Gothic"/>
                <a:cs typeface="Century Gothic"/>
                <a:sym typeface="Century Gothic"/>
              </a:defRPr>
            </a:lvl1pPr>
            <a:lvl2pPr indent="-314325" lvl="1" marL="914400" marR="0" algn="l">
              <a:lnSpc>
                <a:spcPct val="100000"/>
              </a:lnSpc>
              <a:spcBef>
                <a:spcPts val="600"/>
              </a:spcBef>
              <a:spcAft>
                <a:spcPts val="0"/>
              </a:spcAft>
              <a:buClr>
                <a:srgbClr val="79C7E6"/>
              </a:buClr>
              <a:buSzPts val="1350"/>
              <a:buFont typeface="Arial"/>
              <a:buChar char="•"/>
              <a:defRPr b="0" i="0" sz="1800" u="none" cap="none" strike="noStrike">
                <a:solidFill>
                  <a:srgbClr val="959498"/>
                </a:solidFill>
                <a:latin typeface="Century Gothic"/>
                <a:ea typeface="Century Gothic"/>
                <a:cs typeface="Century Gothic"/>
                <a:sym typeface="Century Gothic"/>
              </a:defRPr>
            </a:lvl2pPr>
            <a:lvl3pPr indent="-314325" lvl="2" marL="1371600" marR="0" algn="l">
              <a:lnSpc>
                <a:spcPct val="100000"/>
              </a:lnSpc>
              <a:spcBef>
                <a:spcPts val="6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3pPr>
            <a:lvl4pPr indent="-314325" lvl="3" marL="1828800" marR="0" algn="l">
              <a:lnSpc>
                <a:spcPct val="100000"/>
              </a:lnSpc>
              <a:spcBef>
                <a:spcPts val="600"/>
              </a:spcBef>
              <a:spcAft>
                <a:spcPts val="0"/>
              </a:spcAft>
              <a:buClr>
                <a:srgbClr val="79C7E6"/>
              </a:buClr>
              <a:buSzPts val="1350"/>
              <a:buFont typeface="Arial"/>
              <a:buChar char="•"/>
              <a:defRPr b="0" i="0" sz="1800" u="none" cap="none" strike="noStrike">
                <a:solidFill>
                  <a:srgbClr val="959498"/>
                </a:solidFill>
                <a:latin typeface="Century Gothic"/>
                <a:ea typeface="Century Gothic"/>
                <a:cs typeface="Century Gothic"/>
                <a:sym typeface="Century Gothic"/>
              </a:defRPr>
            </a:lvl4pPr>
            <a:lvl5pPr indent="-314325" lvl="4" marL="2286000" marR="0" algn="l">
              <a:lnSpc>
                <a:spcPct val="100000"/>
              </a:lnSpc>
              <a:spcBef>
                <a:spcPts val="6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5pPr>
            <a:lvl6pPr indent="-355600" lvl="5" marL="27432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entury Gothic"/>
                <a:ea typeface="Century Gothic"/>
                <a:cs typeface="Century Gothic"/>
                <a:sym typeface="Century Gothic"/>
              </a:defRPr>
            </a:lvl6pPr>
            <a:lvl7pPr indent="-355600" lvl="6" marL="32004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entury Gothic"/>
                <a:ea typeface="Century Gothic"/>
                <a:cs typeface="Century Gothic"/>
                <a:sym typeface="Century Gothic"/>
              </a:defRPr>
            </a:lvl7pPr>
            <a:lvl8pPr indent="-355600" lvl="7" marL="36576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entury Gothic"/>
                <a:ea typeface="Century Gothic"/>
                <a:cs typeface="Century Gothic"/>
                <a:sym typeface="Century Gothic"/>
              </a:defRPr>
            </a:lvl8pPr>
            <a:lvl9pPr indent="-355600" lvl="8" marL="41148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624" name="Google Shape;624;p56"/>
          <p:cNvGrpSpPr/>
          <p:nvPr/>
        </p:nvGrpSpPr>
        <p:grpSpPr>
          <a:xfrm>
            <a:off x="555626" y="4914887"/>
            <a:ext cx="8624976" cy="231021"/>
            <a:chOff x="228600" y="278699"/>
            <a:chExt cx="8624114" cy="307454"/>
          </a:xfrm>
        </p:grpSpPr>
        <p:sp>
          <p:nvSpPr>
            <p:cNvPr id="625" name="Google Shape;625;p56"/>
            <p:cNvSpPr/>
            <p:nvPr/>
          </p:nvSpPr>
          <p:spPr>
            <a:xfrm>
              <a:off x="8166914" y="281868"/>
              <a:ext cx="685800" cy="3027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entury Gothic"/>
                <a:ea typeface="Century Gothic"/>
                <a:cs typeface="Century Gothic"/>
                <a:sym typeface="Century Gothic"/>
              </a:endParaRPr>
            </a:p>
          </p:txBody>
        </p:sp>
        <p:sp>
          <p:nvSpPr>
            <p:cNvPr id="626" name="Google Shape;626;p56"/>
            <p:cNvSpPr/>
            <p:nvPr/>
          </p:nvSpPr>
          <p:spPr>
            <a:xfrm>
              <a:off x="6476391" y="283453"/>
              <a:ext cx="1599900" cy="302700"/>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entury Gothic"/>
                <a:ea typeface="Century Gothic"/>
                <a:cs typeface="Century Gothic"/>
                <a:sym typeface="Century Gothic"/>
              </a:endParaRPr>
            </a:p>
          </p:txBody>
        </p:sp>
        <p:sp>
          <p:nvSpPr>
            <p:cNvPr id="627" name="Google Shape;627;p56"/>
            <p:cNvSpPr/>
            <p:nvPr/>
          </p:nvSpPr>
          <p:spPr>
            <a:xfrm>
              <a:off x="2971533" y="281868"/>
              <a:ext cx="3428700" cy="3042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entury Gothic"/>
                <a:ea typeface="Century Gothic"/>
                <a:cs typeface="Century Gothic"/>
                <a:sym typeface="Century Gothic"/>
              </a:endParaRPr>
            </a:p>
          </p:txBody>
        </p:sp>
        <p:sp>
          <p:nvSpPr>
            <p:cNvPr id="628" name="Google Shape;628;p56"/>
            <p:cNvSpPr/>
            <p:nvPr/>
          </p:nvSpPr>
          <p:spPr>
            <a:xfrm>
              <a:off x="228600" y="281868"/>
              <a:ext cx="45900" cy="3042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000000"/>
                </a:buClr>
                <a:buSzPts val="1800"/>
                <a:buFont typeface="Arial"/>
                <a:buNone/>
              </a:pPr>
              <a:r>
                <a:t/>
              </a:r>
              <a:endParaRPr b="0" i="0" sz="1800" u="none" cap="none" strike="noStrike">
                <a:solidFill>
                  <a:srgbClr val="D84829"/>
                </a:solidFill>
                <a:latin typeface="Century Gothic"/>
                <a:ea typeface="Century Gothic"/>
                <a:cs typeface="Century Gothic"/>
                <a:sym typeface="Century Gothic"/>
              </a:endParaRPr>
            </a:p>
          </p:txBody>
        </p:sp>
        <p:sp>
          <p:nvSpPr>
            <p:cNvPr id="629" name="Google Shape;629;p56"/>
            <p:cNvSpPr/>
            <p:nvPr/>
          </p:nvSpPr>
          <p:spPr>
            <a:xfrm>
              <a:off x="1295296" y="281868"/>
              <a:ext cx="1599900" cy="3009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entury Gothic"/>
                <a:ea typeface="Century Gothic"/>
                <a:cs typeface="Century Gothic"/>
                <a:sym typeface="Century Gothic"/>
              </a:endParaRPr>
            </a:p>
          </p:txBody>
        </p:sp>
        <p:sp>
          <p:nvSpPr>
            <p:cNvPr id="630" name="Google Shape;630;p56"/>
            <p:cNvSpPr/>
            <p:nvPr/>
          </p:nvSpPr>
          <p:spPr>
            <a:xfrm>
              <a:off x="533370" y="281868"/>
              <a:ext cx="685800" cy="300900"/>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entury Gothic"/>
                <a:ea typeface="Century Gothic"/>
                <a:cs typeface="Century Gothic"/>
                <a:sym typeface="Century Gothic"/>
              </a:endParaRPr>
            </a:p>
          </p:txBody>
        </p:sp>
        <p:sp>
          <p:nvSpPr>
            <p:cNvPr id="631" name="Google Shape;631;p56"/>
            <p:cNvSpPr/>
            <p:nvPr/>
          </p:nvSpPr>
          <p:spPr>
            <a:xfrm>
              <a:off x="358762" y="278699"/>
              <a:ext cx="44400" cy="3042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000000"/>
                </a:buClr>
                <a:buSzPts val="1800"/>
                <a:buFont typeface="Arial"/>
                <a:buNone/>
              </a:pPr>
              <a:r>
                <a:t/>
              </a:r>
              <a:endParaRPr b="0" i="0" sz="1800" u="none" cap="none" strike="noStrike">
                <a:solidFill>
                  <a:srgbClr val="D84829"/>
                </a:solidFill>
                <a:latin typeface="Century Gothic"/>
                <a:ea typeface="Century Gothic"/>
                <a:cs typeface="Century Gothic"/>
                <a:sym typeface="Century Gothic"/>
              </a:endParaRPr>
            </a:p>
          </p:txBody>
        </p:sp>
      </p:grpSp>
    </p:spTree>
  </p:cSld>
  <p:clrMapOvr>
    <a:masterClrMapping/>
  </p:clrMapOvr>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Blank">
  <p:cSld name="4_Blank">
    <p:spTree>
      <p:nvGrpSpPr>
        <p:cNvPr id="632" name="Shape 632"/>
        <p:cNvGrpSpPr/>
        <p:nvPr/>
      </p:nvGrpSpPr>
      <p:grpSpPr>
        <a:xfrm>
          <a:off x="0" y="0"/>
          <a:ext cx="0" cy="0"/>
          <a:chOff x="0" y="0"/>
          <a:chExt cx="0" cy="0"/>
        </a:xfrm>
      </p:grpSpPr>
      <p:grpSp>
        <p:nvGrpSpPr>
          <p:cNvPr id="633" name="Google Shape;633;p57"/>
          <p:cNvGrpSpPr/>
          <p:nvPr/>
        </p:nvGrpSpPr>
        <p:grpSpPr>
          <a:xfrm>
            <a:off x="555626" y="4914887"/>
            <a:ext cx="8624976" cy="231021"/>
            <a:chOff x="228600" y="278699"/>
            <a:chExt cx="8624114" cy="307454"/>
          </a:xfrm>
        </p:grpSpPr>
        <p:sp>
          <p:nvSpPr>
            <p:cNvPr id="634" name="Google Shape;634;p57"/>
            <p:cNvSpPr/>
            <p:nvPr/>
          </p:nvSpPr>
          <p:spPr>
            <a:xfrm>
              <a:off x="8166914" y="281868"/>
              <a:ext cx="685800" cy="3027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entury Gothic"/>
                <a:ea typeface="Century Gothic"/>
                <a:cs typeface="Century Gothic"/>
                <a:sym typeface="Century Gothic"/>
              </a:endParaRPr>
            </a:p>
          </p:txBody>
        </p:sp>
        <p:sp>
          <p:nvSpPr>
            <p:cNvPr id="635" name="Google Shape;635;p57"/>
            <p:cNvSpPr/>
            <p:nvPr/>
          </p:nvSpPr>
          <p:spPr>
            <a:xfrm>
              <a:off x="6476391" y="283453"/>
              <a:ext cx="1599900" cy="302700"/>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entury Gothic"/>
                <a:ea typeface="Century Gothic"/>
                <a:cs typeface="Century Gothic"/>
                <a:sym typeface="Century Gothic"/>
              </a:endParaRPr>
            </a:p>
          </p:txBody>
        </p:sp>
        <p:sp>
          <p:nvSpPr>
            <p:cNvPr id="636" name="Google Shape;636;p57"/>
            <p:cNvSpPr/>
            <p:nvPr/>
          </p:nvSpPr>
          <p:spPr>
            <a:xfrm>
              <a:off x="2971533" y="281868"/>
              <a:ext cx="3428700" cy="3042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entury Gothic"/>
                <a:ea typeface="Century Gothic"/>
                <a:cs typeface="Century Gothic"/>
                <a:sym typeface="Century Gothic"/>
              </a:endParaRPr>
            </a:p>
          </p:txBody>
        </p:sp>
        <p:sp>
          <p:nvSpPr>
            <p:cNvPr id="637" name="Google Shape;637;p57"/>
            <p:cNvSpPr/>
            <p:nvPr/>
          </p:nvSpPr>
          <p:spPr>
            <a:xfrm>
              <a:off x="228600" y="281868"/>
              <a:ext cx="45900" cy="3042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000000"/>
                </a:buClr>
                <a:buSzPts val="1800"/>
                <a:buFont typeface="Arial"/>
                <a:buNone/>
              </a:pPr>
              <a:r>
                <a:t/>
              </a:r>
              <a:endParaRPr b="0" i="0" sz="1800" u="none" cap="none" strike="noStrike">
                <a:solidFill>
                  <a:srgbClr val="D84829"/>
                </a:solidFill>
                <a:latin typeface="Century Gothic"/>
                <a:ea typeface="Century Gothic"/>
                <a:cs typeface="Century Gothic"/>
                <a:sym typeface="Century Gothic"/>
              </a:endParaRPr>
            </a:p>
          </p:txBody>
        </p:sp>
        <p:sp>
          <p:nvSpPr>
            <p:cNvPr id="638" name="Google Shape;638;p57"/>
            <p:cNvSpPr/>
            <p:nvPr/>
          </p:nvSpPr>
          <p:spPr>
            <a:xfrm>
              <a:off x="1295296" y="281868"/>
              <a:ext cx="1599900" cy="3009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entury Gothic"/>
                <a:ea typeface="Century Gothic"/>
                <a:cs typeface="Century Gothic"/>
                <a:sym typeface="Century Gothic"/>
              </a:endParaRPr>
            </a:p>
          </p:txBody>
        </p:sp>
        <p:sp>
          <p:nvSpPr>
            <p:cNvPr id="639" name="Google Shape;639;p57"/>
            <p:cNvSpPr/>
            <p:nvPr/>
          </p:nvSpPr>
          <p:spPr>
            <a:xfrm>
              <a:off x="533370" y="281868"/>
              <a:ext cx="685800" cy="300900"/>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entury Gothic"/>
                <a:ea typeface="Century Gothic"/>
                <a:cs typeface="Century Gothic"/>
                <a:sym typeface="Century Gothic"/>
              </a:endParaRPr>
            </a:p>
          </p:txBody>
        </p:sp>
        <p:sp>
          <p:nvSpPr>
            <p:cNvPr id="640" name="Google Shape;640;p57"/>
            <p:cNvSpPr/>
            <p:nvPr/>
          </p:nvSpPr>
          <p:spPr>
            <a:xfrm>
              <a:off x="358762" y="278699"/>
              <a:ext cx="44400" cy="3042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000000"/>
                </a:buClr>
                <a:buSzPts val="1800"/>
                <a:buFont typeface="Arial"/>
                <a:buNone/>
              </a:pPr>
              <a:r>
                <a:t/>
              </a:r>
              <a:endParaRPr b="0" i="0" sz="1800" u="none" cap="none" strike="noStrike">
                <a:solidFill>
                  <a:srgbClr val="D84829"/>
                </a:solidFill>
                <a:latin typeface="Century Gothic"/>
                <a:ea typeface="Century Gothic"/>
                <a:cs typeface="Century Gothic"/>
                <a:sym typeface="Century Gothic"/>
              </a:endParaRPr>
            </a:p>
          </p:txBody>
        </p:sp>
      </p:grpSp>
      <p:sp>
        <p:nvSpPr>
          <p:cNvPr id="641" name="Google Shape;641;p57"/>
          <p:cNvSpPr txBox="1"/>
          <p:nvPr>
            <p:ph type="title"/>
          </p:nvPr>
        </p:nvSpPr>
        <p:spPr>
          <a:xfrm>
            <a:off x="498474" y="363070"/>
            <a:ext cx="7556400" cy="837000"/>
          </a:xfrm>
          <a:prstGeom prst="rect">
            <a:avLst/>
          </a:prstGeom>
          <a:noFill/>
          <a:ln>
            <a:noFill/>
          </a:ln>
        </p:spPr>
        <p:txBody>
          <a:bodyPr anchorCtr="0" anchor="t" bIns="91425" lIns="91425" spcFirstLastPara="1" rIns="91425" wrap="square" tIns="91425">
            <a:noAutofit/>
          </a:bodyPr>
          <a:lstStyle>
            <a:lvl1pPr lvl="0" marR="0" algn="r">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1pPr>
            <a:lvl2pPr lvl="1"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2pPr>
            <a:lvl3pPr lvl="2"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3pPr>
            <a:lvl4pPr lvl="3"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4pPr>
            <a:lvl5pPr lvl="4"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5pPr>
            <a:lvl6pPr lvl="5"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6pPr>
            <a:lvl7pPr lvl="6"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7pPr>
            <a:lvl8pPr lvl="7"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8pPr>
            <a:lvl9pPr lvl="8"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9pPr>
          </a:lstStyle>
          <a:p/>
        </p:txBody>
      </p:sp>
      <p:sp>
        <p:nvSpPr>
          <p:cNvPr id="642" name="Google Shape;642;p57"/>
          <p:cNvSpPr txBox="1"/>
          <p:nvPr>
            <p:ph idx="1" type="body"/>
          </p:nvPr>
        </p:nvSpPr>
        <p:spPr>
          <a:xfrm>
            <a:off x="497541" y="1835524"/>
            <a:ext cx="3657600" cy="2759100"/>
          </a:xfrm>
          <a:prstGeom prst="rect">
            <a:avLst/>
          </a:prstGeom>
          <a:noFill/>
          <a:ln>
            <a:noFill/>
          </a:ln>
        </p:spPr>
        <p:txBody>
          <a:bodyPr anchorCtr="0" anchor="t" bIns="91425" lIns="91425" spcFirstLastPara="1" rIns="91425" wrap="square" tIns="91425">
            <a:noAutofit/>
          </a:bodyPr>
          <a:lstStyle>
            <a:lvl1pPr indent="-314325" lvl="0" marL="457200" marR="0" algn="l">
              <a:lnSpc>
                <a:spcPct val="100000"/>
              </a:lnSpc>
              <a:spcBef>
                <a:spcPts val="20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1pPr>
            <a:lvl2pPr indent="-314325" lvl="1" marL="914400" marR="0" algn="l">
              <a:lnSpc>
                <a:spcPct val="100000"/>
              </a:lnSpc>
              <a:spcBef>
                <a:spcPts val="600"/>
              </a:spcBef>
              <a:spcAft>
                <a:spcPts val="0"/>
              </a:spcAft>
              <a:buClr>
                <a:srgbClr val="79C7E6"/>
              </a:buClr>
              <a:buSzPts val="1350"/>
              <a:buFont typeface="Arial"/>
              <a:buChar char="•"/>
              <a:defRPr b="0" i="0" sz="1800" u="none" cap="none" strike="noStrike">
                <a:solidFill>
                  <a:srgbClr val="959498"/>
                </a:solidFill>
                <a:latin typeface="Century Gothic"/>
                <a:ea typeface="Century Gothic"/>
                <a:cs typeface="Century Gothic"/>
                <a:sym typeface="Century Gothic"/>
              </a:defRPr>
            </a:lvl2pPr>
            <a:lvl3pPr indent="-314325" lvl="2" marL="1371600" marR="0" algn="l">
              <a:lnSpc>
                <a:spcPct val="100000"/>
              </a:lnSpc>
              <a:spcBef>
                <a:spcPts val="6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3pPr>
            <a:lvl4pPr indent="-314325" lvl="3" marL="1828800" marR="0" algn="l">
              <a:lnSpc>
                <a:spcPct val="100000"/>
              </a:lnSpc>
              <a:spcBef>
                <a:spcPts val="600"/>
              </a:spcBef>
              <a:spcAft>
                <a:spcPts val="0"/>
              </a:spcAft>
              <a:buClr>
                <a:srgbClr val="79C7E6"/>
              </a:buClr>
              <a:buSzPts val="1350"/>
              <a:buFont typeface="Arial"/>
              <a:buChar char="•"/>
              <a:defRPr b="0" i="0" sz="1800" u="none" cap="none" strike="noStrike">
                <a:solidFill>
                  <a:srgbClr val="959498"/>
                </a:solidFill>
                <a:latin typeface="Century Gothic"/>
                <a:ea typeface="Century Gothic"/>
                <a:cs typeface="Century Gothic"/>
                <a:sym typeface="Century Gothic"/>
              </a:defRPr>
            </a:lvl4pPr>
            <a:lvl5pPr indent="-314325" lvl="4" marL="2286000" marR="0" algn="l">
              <a:lnSpc>
                <a:spcPct val="100000"/>
              </a:lnSpc>
              <a:spcBef>
                <a:spcPts val="6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5pPr>
            <a:lvl6pPr indent="-330200" lvl="5" marL="2743200" marR="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Century Gothic"/>
                <a:ea typeface="Century Gothic"/>
                <a:cs typeface="Century Gothic"/>
                <a:sym typeface="Century Gothic"/>
              </a:defRPr>
            </a:lvl6pPr>
            <a:lvl7pPr indent="-330200" lvl="6" marL="3200400" marR="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Century Gothic"/>
                <a:ea typeface="Century Gothic"/>
                <a:cs typeface="Century Gothic"/>
                <a:sym typeface="Century Gothic"/>
              </a:defRPr>
            </a:lvl7pPr>
            <a:lvl8pPr indent="-330200" lvl="7" marL="3657600" marR="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Century Gothic"/>
                <a:ea typeface="Century Gothic"/>
                <a:cs typeface="Century Gothic"/>
                <a:sym typeface="Century Gothic"/>
              </a:defRPr>
            </a:lvl8pPr>
            <a:lvl9pPr indent="-330200" lvl="8" marL="4114800" marR="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Century Gothic"/>
                <a:ea typeface="Century Gothic"/>
                <a:cs typeface="Century Gothic"/>
                <a:sym typeface="Century Gothic"/>
              </a:defRPr>
            </a:lvl9pPr>
          </a:lstStyle>
          <a:p/>
        </p:txBody>
      </p:sp>
      <p:sp>
        <p:nvSpPr>
          <p:cNvPr id="643" name="Google Shape;643;p57"/>
          <p:cNvSpPr txBox="1"/>
          <p:nvPr>
            <p:ph idx="2" type="body"/>
          </p:nvPr>
        </p:nvSpPr>
        <p:spPr>
          <a:xfrm>
            <a:off x="4399878" y="1835524"/>
            <a:ext cx="3657600" cy="2759100"/>
          </a:xfrm>
          <a:prstGeom prst="rect">
            <a:avLst/>
          </a:prstGeom>
          <a:noFill/>
          <a:ln>
            <a:noFill/>
          </a:ln>
        </p:spPr>
        <p:txBody>
          <a:bodyPr anchorCtr="0" anchor="t" bIns="91425" lIns="91425" spcFirstLastPara="1" rIns="91425" wrap="square" tIns="91425">
            <a:noAutofit/>
          </a:bodyPr>
          <a:lstStyle>
            <a:lvl1pPr indent="-314325" lvl="0" marL="457200" marR="0" algn="l">
              <a:lnSpc>
                <a:spcPct val="100000"/>
              </a:lnSpc>
              <a:spcBef>
                <a:spcPts val="20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1pPr>
            <a:lvl2pPr indent="-314325" lvl="1" marL="914400" marR="0" algn="l">
              <a:lnSpc>
                <a:spcPct val="100000"/>
              </a:lnSpc>
              <a:spcBef>
                <a:spcPts val="600"/>
              </a:spcBef>
              <a:spcAft>
                <a:spcPts val="0"/>
              </a:spcAft>
              <a:buClr>
                <a:srgbClr val="79C7E6"/>
              </a:buClr>
              <a:buSzPts val="1350"/>
              <a:buFont typeface="Arial"/>
              <a:buChar char="•"/>
              <a:defRPr b="0" i="0" sz="1800" u="none" cap="none" strike="noStrike">
                <a:solidFill>
                  <a:srgbClr val="959498"/>
                </a:solidFill>
                <a:latin typeface="Century Gothic"/>
                <a:ea typeface="Century Gothic"/>
                <a:cs typeface="Century Gothic"/>
                <a:sym typeface="Century Gothic"/>
              </a:defRPr>
            </a:lvl2pPr>
            <a:lvl3pPr indent="-314325" lvl="2" marL="1371600" marR="0" algn="l">
              <a:lnSpc>
                <a:spcPct val="100000"/>
              </a:lnSpc>
              <a:spcBef>
                <a:spcPts val="6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3pPr>
            <a:lvl4pPr indent="-314325" lvl="3" marL="1828800" marR="0" algn="l">
              <a:lnSpc>
                <a:spcPct val="100000"/>
              </a:lnSpc>
              <a:spcBef>
                <a:spcPts val="600"/>
              </a:spcBef>
              <a:spcAft>
                <a:spcPts val="0"/>
              </a:spcAft>
              <a:buClr>
                <a:srgbClr val="79C7E6"/>
              </a:buClr>
              <a:buSzPts val="1350"/>
              <a:buFont typeface="Arial"/>
              <a:buChar char="•"/>
              <a:defRPr b="0" i="0" sz="1800" u="none" cap="none" strike="noStrike">
                <a:solidFill>
                  <a:srgbClr val="959498"/>
                </a:solidFill>
                <a:latin typeface="Century Gothic"/>
                <a:ea typeface="Century Gothic"/>
                <a:cs typeface="Century Gothic"/>
                <a:sym typeface="Century Gothic"/>
              </a:defRPr>
            </a:lvl4pPr>
            <a:lvl5pPr indent="-314325" lvl="4" marL="2286000" marR="0" algn="l">
              <a:lnSpc>
                <a:spcPct val="100000"/>
              </a:lnSpc>
              <a:spcBef>
                <a:spcPts val="6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5pPr>
            <a:lvl6pPr indent="-330200" lvl="5" marL="2743200" marR="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Century Gothic"/>
                <a:ea typeface="Century Gothic"/>
                <a:cs typeface="Century Gothic"/>
                <a:sym typeface="Century Gothic"/>
              </a:defRPr>
            </a:lvl6pPr>
            <a:lvl7pPr indent="-330200" lvl="6" marL="3200400" marR="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Century Gothic"/>
                <a:ea typeface="Century Gothic"/>
                <a:cs typeface="Century Gothic"/>
                <a:sym typeface="Century Gothic"/>
              </a:defRPr>
            </a:lvl7pPr>
            <a:lvl8pPr indent="-330200" lvl="7" marL="3657600" marR="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Century Gothic"/>
                <a:ea typeface="Century Gothic"/>
                <a:cs typeface="Century Gothic"/>
                <a:sym typeface="Century Gothic"/>
              </a:defRPr>
            </a:lvl8pPr>
            <a:lvl9pPr indent="-330200" lvl="8" marL="4114800" marR="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Century Gothic"/>
                <a:ea typeface="Century Gothic"/>
                <a:cs typeface="Century Gothic"/>
                <a:sym typeface="Century Gothic"/>
              </a:defRPr>
            </a:lvl9pPr>
          </a:lstStyle>
          <a:p/>
        </p:txBody>
      </p:sp>
      <p:sp>
        <p:nvSpPr>
          <p:cNvPr id="644" name="Google Shape;644;p57"/>
          <p:cNvSpPr txBox="1"/>
          <p:nvPr>
            <p:ph idx="3" type="body"/>
          </p:nvPr>
        </p:nvSpPr>
        <p:spPr>
          <a:xfrm>
            <a:off x="497541" y="1553135"/>
            <a:ext cx="3657600" cy="242100"/>
          </a:xfrm>
          <a:prstGeom prst="rect">
            <a:avLst/>
          </a:prstGeom>
          <a:solidFill>
            <a:schemeClr val="accent3"/>
          </a:solidFill>
          <a:ln>
            <a:noFill/>
          </a:ln>
        </p:spPr>
        <p:txBody>
          <a:bodyPr anchorCtr="0" anchor="ctr" bIns="91425" lIns="91425" spcFirstLastPara="1" rIns="91425" wrap="square" tIns="91425">
            <a:noAutofit/>
          </a:bodyPr>
          <a:lstStyle>
            <a:lvl1pPr indent="-228600" lvl="0" marL="457200" marR="0" algn="ctr">
              <a:lnSpc>
                <a:spcPct val="100000"/>
              </a:lnSpc>
              <a:spcBef>
                <a:spcPts val="0"/>
              </a:spcBef>
              <a:spcAft>
                <a:spcPts val="0"/>
              </a:spcAft>
              <a:buClr>
                <a:schemeClr val="accent1"/>
              </a:buClr>
              <a:buSzPts val="1350"/>
              <a:buFont typeface="Arial"/>
              <a:buNone/>
              <a:defRPr b="0" i="0" sz="1800" u="none" cap="none" strike="noStrike">
                <a:solidFill>
                  <a:schemeClr val="lt1"/>
                </a:solidFill>
                <a:latin typeface="Century Gothic"/>
                <a:ea typeface="Century Gothic"/>
                <a:cs typeface="Century Gothic"/>
                <a:sym typeface="Century Gothic"/>
              </a:defRPr>
            </a:lvl1pPr>
            <a:lvl2pPr indent="-228600" lvl="1" marL="914400" marR="0" algn="l">
              <a:lnSpc>
                <a:spcPct val="100000"/>
              </a:lnSpc>
              <a:spcBef>
                <a:spcPts val="600"/>
              </a:spcBef>
              <a:spcAft>
                <a:spcPts val="0"/>
              </a:spcAft>
              <a:buClr>
                <a:srgbClr val="79C7E6"/>
              </a:buClr>
              <a:buSzPts val="1500"/>
              <a:buFont typeface="Arial"/>
              <a:buNone/>
              <a:defRPr b="1" i="0" sz="2000" u="none" cap="none" strike="noStrike">
                <a:solidFill>
                  <a:srgbClr val="959498"/>
                </a:solidFill>
                <a:latin typeface="Century Gothic"/>
                <a:ea typeface="Century Gothic"/>
                <a:cs typeface="Century Gothic"/>
                <a:sym typeface="Century Gothic"/>
              </a:defRPr>
            </a:lvl2pPr>
            <a:lvl3pPr indent="-228600" lvl="2" marL="1371600" marR="0" algn="l">
              <a:lnSpc>
                <a:spcPct val="100000"/>
              </a:lnSpc>
              <a:spcBef>
                <a:spcPts val="600"/>
              </a:spcBef>
              <a:spcAft>
                <a:spcPts val="0"/>
              </a:spcAft>
              <a:buClr>
                <a:schemeClr val="accent1"/>
              </a:buClr>
              <a:buSzPts val="1350"/>
              <a:buFont typeface="Arial"/>
              <a:buNone/>
              <a:defRPr b="1" i="0" sz="1800" u="none" cap="none" strike="noStrike">
                <a:solidFill>
                  <a:srgbClr val="959498"/>
                </a:solidFill>
                <a:latin typeface="Century Gothic"/>
                <a:ea typeface="Century Gothic"/>
                <a:cs typeface="Century Gothic"/>
                <a:sym typeface="Century Gothic"/>
              </a:defRPr>
            </a:lvl3pPr>
            <a:lvl4pPr indent="-228600" lvl="3" marL="1828800" marR="0" algn="l">
              <a:lnSpc>
                <a:spcPct val="100000"/>
              </a:lnSpc>
              <a:spcBef>
                <a:spcPts val="600"/>
              </a:spcBef>
              <a:spcAft>
                <a:spcPts val="0"/>
              </a:spcAft>
              <a:buClr>
                <a:srgbClr val="79C7E6"/>
              </a:buClr>
              <a:buSzPts val="1200"/>
              <a:buFont typeface="Arial"/>
              <a:buNone/>
              <a:defRPr b="1" i="0" sz="1600" u="none" cap="none" strike="noStrike">
                <a:solidFill>
                  <a:srgbClr val="959498"/>
                </a:solidFill>
                <a:latin typeface="Century Gothic"/>
                <a:ea typeface="Century Gothic"/>
                <a:cs typeface="Century Gothic"/>
                <a:sym typeface="Century Gothic"/>
              </a:defRPr>
            </a:lvl4pPr>
            <a:lvl5pPr indent="-228600" lvl="4" marL="2286000" marR="0" algn="l">
              <a:lnSpc>
                <a:spcPct val="100000"/>
              </a:lnSpc>
              <a:spcBef>
                <a:spcPts val="600"/>
              </a:spcBef>
              <a:spcAft>
                <a:spcPts val="0"/>
              </a:spcAft>
              <a:buClr>
                <a:schemeClr val="accent1"/>
              </a:buClr>
              <a:buSzPts val="1200"/>
              <a:buFont typeface="Arial"/>
              <a:buNone/>
              <a:defRPr b="1" i="0" sz="1600" u="none" cap="none" strike="noStrike">
                <a:solidFill>
                  <a:srgbClr val="959498"/>
                </a:solidFill>
                <a:latin typeface="Century Gothic"/>
                <a:ea typeface="Century Gothic"/>
                <a:cs typeface="Century Gothic"/>
                <a:sym typeface="Century Gothic"/>
              </a:defRPr>
            </a:lvl5pPr>
            <a:lvl6pPr indent="-228600" lvl="5" marL="2743200" marR="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Century Gothic"/>
                <a:ea typeface="Century Gothic"/>
                <a:cs typeface="Century Gothic"/>
                <a:sym typeface="Century Gothic"/>
              </a:defRPr>
            </a:lvl6pPr>
            <a:lvl7pPr indent="-228600" lvl="6" marL="3200400" marR="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Century Gothic"/>
                <a:ea typeface="Century Gothic"/>
                <a:cs typeface="Century Gothic"/>
                <a:sym typeface="Century Gothic"/>
              </a:defRPr>
            </a:lvl7pPr>
            <a:lvl8pPr indent="-228600" lvl="7" marL="3657600" marR="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Century Gothic"/>
                <a:ea typeface="Century Gothic"/>
                <a:cs typeface="Century Gothic"/>
                <a:sym typeface="Century Gothic"/>
              </a:defRPr>
            </a:lvl8pPr>
            <a:lvl9pPr indent="-228600" lvl="8" marL="4114800" marR="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Century Gothic"/>
                <a:ea typeface="Century Gothic"/>
                <a:cs typeface="Century Gothic"/>
                <a:sym typeface="Century Gothic"/>
              </a:defRPr>
            </a:lvl9pPr>
          </a:lstStyle>
          <a:p/>
        </p:txBody>
      </p:sp>
      <p:sp>
        <p:nvSpPr>
          <p:cNvPr id="645" name="Google Shape;645;p57"/>
          <p:cNvSpPr txBox="1"/>
          <p:nvPr>
            <p:ph idx="4" type="body"/>
          </p:nvPr>
        </p:nvSpPr>
        <p:spPr>
          <a:xfrm>
            <a:off x="4399878" y="1553135"/>
            <a:ext cx="3657600" cy="242100"/>
          </a:xfrm>
          <a:prstGeom prst="rect">
            <a:avLst/>
          </a:prstGeom>
          <a:solidFill>
            <a:srgbClr val="D0E37B"/>
          </a:solidFill>
          <a:ln>
            <a:noFill/>
          </a:ln>
        </p:spPr>
        <p:txBody>
          <a:bodyPr anchorCtr="0" anchor="ctr" bIns="91425" lIns="91425" spcFirstLastPara="1" rIns="91425" wrap="square" tIns="91425">
            <a:noAutofit/>
          </a:bodyPr>
          <a:lstStyle>
            <a:lvl1pPr indent="-228600" lvl="0" marL="457200" marR="0" algn="ctr">
              <a:lnSpc>
                <a:spcPct val="100000"/>
              </a:lnSpc>
              <a:spcBef>
                <a:spcPts val="0"/>
              </a:spcBef>
              <a:spcAft>
                <a:spcPts val="0"/>
              </a:spcAft>
              <a:buClr>
                <a:schemeClr val="accent1"/>
              </a:buClr>
              <a:buSzPts val="1350"/>
              <a:buFont typeface="Arial"/>
              <a:buNone/>
              <a:defRPr b="0" i="0" sz="1800" u="none" cap="none" strike="noStrike">
                <a:solidFill>
                  <a:schemeClr val="lt1"/>
                </a:solidFill>
                <a:latin typeface="Century Gothic"/>
                <a:ea typeface="Century Gothic"/>
                <a:cs typeface="Century Gothic"/>
                <a:sym typeface="Century Gothic"/>
              </a:defRPr>
            </a:lvl1pPr>
            <a:lvl2pPr indent="-228600" lvl="1" marL="914400" marR="0" algn="l">
              <a:lnSpc>
                <a:spcPct val="100000"/>
              </a:lnSpc>
              <a:spcBef>
                <a:spcPts val="600"/>
              </a:spcBef>
              <a:spcAft>
                <a:spcPts val="0"/>
              </a:spcAft>
              <a:buClr>
                <a:srgbClr val="79C7E6"/>
              </a:buClr>
              <a:buSzPts val="1500"/>
              <a:buFont typeface="Arial"/>
              <a:buNone/>
              <a:defRPr b="1" i="0" sz="2000" u="none" cap="none" strike="noStrike">
                <a:solidFill>
                  <a:srgbClr val="959498"/>
                </a:solidFill>
                <a:latin typeface="Century Gothic"/>
                <a:ea typeface="Century Gothic"/>
                <a:cs typeface="Century Gothic"/>
                <a:sym typeface="Century Gothic"/>
              </a:defRPr>
            </a:lvl2pPr>
            <a:lvl3pPr indent="-228600" lvl="2" marL="1371600" marR="0" algn="l">
              <a:lnSpc>
                <a:spcPct val="100000"/>
              </a:lnSpc>
              <a:spcBef>
                <a:spcPts val="600"/>
              </a:spcBef>
              <a:spcAft>
                <a:spcPts val="0"/>
              </a:spcAft>
              <a:buClr>
                <a:schemeClr val="accent1"/>
              </a:buClr>
              <a:buSzPts val="1350"/>
              <a:buFont typeface="Arial"/>
              <a:buNone/>
              <a:defRPr b="1" i="0" sz="1800" u="none" cap="none" strike="noStrike">
                <a:solidFill>
                  <a:srgbClr val="959498"/>
                </a:solidFill>
                <a:latin typeface="Century Gothic"/>
                <a:ea typeface="Century Gothic"/>
                <a:cs typeface="Century Gothic"/>
                <a:sym typeface="Century Gothic"/>
              </a:defRPr>
            </a:lvl3pPr>
            <a:lvl4pPr indent="-228600" lvl="3" marL="1828800" marR="0" algn="l">
              <a:lnSpc>
                <a:spcPct val="100000"/>
              </a:lnSpc>
              <a:spcBef>
                <a:spcPts val="600"/>
              </a:spcBef>
              <a:spcAft>
                <a:spcPts val="0"/>
              </a:spcAft>
              <a:buClr>
                <a:srgbClr val="79C7E6"/>
              </a:buClr>
              <a:buSzPts val="1200"/>
              <a:buFont typeface="Arial"/>
              <a:buNone/>
              <a:defRPr b="1" i="0" sz="1600" u="none" cap="none" strike="noStrike">
                <a:solidFill>
                  <a:srgbClr val="959498"/>
                </a:solidFill>
                <a:latin typeface="Century Gothic"/>
                <a:ea typeface="Century Gothic"/>
                <a:cs typeface="Century Gothic"/>
                <a:sym typeface="Century Gothic"/>
              </a:defRPr>
            </a:lvl4pPr>
            <a:lvl5pPr indent="-228600" lvl="4" marL="2286000" marR="0" algn="l">
              <a:lnSpc>
                <a:spcPct val="100000"/>
              </a:lnSpc>
              <a:spcBef>
                <a:spcPts val="600"/>
              </a:spcBef>
              <a:spcAft>
                <a:spcPts val="0"/>
              </a:spcAft>
              <a:buClr>
                <a:schemeClr val="accent1"/>
              </a:buClr>
              <a:buSzPts val="1200"/>
              <a:buFont typeface="Arial"/>
              <a:buNone/>
              <a:defRPr b="1" i="0" sz="1600" u="none" cap="none" strike="noStrike">
                <a:solidFill>
                  <a:srgbClr val="959498"/>
                </a:solidFill>
                <a:latin typeface="Century Gothic"/>
                <a:ea typeface="Century Gothic"/>
                <a:cs typeface="Century Gothic"/>
                <a:sym typeface="Century Gothic"/>
              </a:defRPr>
            </a:lvl5pPr>
            <a:lvl6pPr indent="-228600" lvl="5" marL="2743200" marR="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Century Gothic"/>
                <a:ea typeface="Century Gothic"/>
                <a:cs typeface="Century Gothic"/>
                <a:sym typeface="Century Gothic"/>
              </a:defRPr>
            </a:lvl6pPr>
            <a:lvl7pPr indent="-228600" lvl="6" marL="3200400" marR="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Century Gothic"/>
                <a:ea typeface="Century Gothic"/>
                <a:cs typeface="Century Gothic"/>
                <a:sym typeface="Century Gothic"/>
              </a:defRPr>
            </a:lvl7pPr>
            <a:lvl8pPr indent="-228600" lvl="7" marL="3657600" marR="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Century Gothic"/>
                <a:ea typeface="Century Gothic"/>
                <a:cs typeface="Century Gothic"/>
                <a:sym typeface="Century Gothic"/>
              </a:defRPr>
            </a:lvl8pPr>
            <a:lvl9pPr indent="-228600" lvl="8" marL="4114800" marR="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Century Gothic"/>
                <a:ea typeface="Century Gothic"/>
                <a:cs typeface="Century Gothic"/>
                <a:sym typeface="Century Gothic"/>
              </a:defRPr>
            </a:lvl9pPr>
          </a:lstStyle>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_Blank">
  <p:cSld name="6_Blank">
    <p:spTree>
      <p:nvGrpSpPr>
        <p:cNvPr id="646" name="Shape 646"/>
        <p:cNvGrpSpPr/>
        <p:nvPr/>
      </p:nvGrpSpPr>
      <p:grpSpPr>
        <a:xfrm>
          <a:off x="0" y="0"/>
          <a:ext cx="0" cy="0"/>
          <a:chOff x="0" y="0"/>
          <a:chExt cx="0" cy="0"/>
        </a:xfrm>
      </p:grpSpPr>
      <p:sp>
        <p:nvSpPr>
          <p:cNvPr id="647" name="Google Shape;647;p58"/>
          <p:cNvSpPr txBox="1"/>
          <p:nvPr>
            <p:ph type="title"/>
          </p:nvPr>
        </p:nvSpPr>
        <p:spPr>
          <a:xfrm>
            <a:off x="838200" y="363070"/>
            <a:ext cx="7556400" cy="837000"/>
          </a:xfrm>
          <a:prstGeom prst="rect">
            <a:avLst/>
          </a:prstGeom>
          <a:noFill/>
          <a:ln>
            <a:noFill/>
          </a:ln>
        </p:spPr>
        <p:txBody>
          <a:bodyPr anchorCtr="0" anchor="t" bIns="91425" lIns="91425" spcFirstLastPara="1" rIns="91425" wrap="square" tIns="91425">
            <a:noAutofit/>
          </a:bodyPr>
          <a:lstStyle>
            <a:lvl1pPr lvl="0"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1pPr>
            <a:lvl2pPr lvl="1"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2pPr>
            <a:lvl3pPr lvl="2"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3pPr>
            <a:lvl4pPr lvl="3"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4pPr>
            <a:lvl5pPr lvl="4"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5pPr>
            <a:lvl6pPr lvl="5"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6pPr>
            <a:lvl7pPr lvl="6"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7pPr>
            <a:lvl8pPr lvl="7"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8pPr>
            <a:lvl9pPr lvl="8"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9pPr>
          </a:lstStyle>
          <a:p/>
        </p:txBody>
      </p:sp>
      <p:sp>
        <p:nvSpPr>
          <p:cNvPr id="648" name="Google Shape;648;p58"/>
          <p:cNvSpPr txBox="1"/>
          <p:nvPr>
            <p:ph idx="1" type="body"/>
          </p:nvPr>
        </p:nvSpPr>
        <p:spPr>
          <a:xfrm>
            <a:off x="842646" y="1489472"/>
            <a:ext cx="3657300" cy="1474500"/>
          </a:xfrm>
          <a:prstGeom prst="rect">
            <a:avLst/>
          </a:prstGeom>
          <a:noFill/>
          <a:ln>
            <a:noFill/>
          </a:ln>
        </p:spPr>
        <p:txBody>
          <a:bodyPr anchorCtr="0" anchor="t" bIns="91425" lIns="91425" spcFirstLastPara="1" rIns="91425" wrap="square" tIns="91425">
            <a:noAutofit/>
          </a:bodyPr>
          <a:lstStyle>
            <a:lvl1pPr indent="-314325" lvl="0" marL="457200" marR="0" algn="l">
              <a:lnSpc>
                <a:spcPct val="100000"/>
              </a:lnSpc>
              <a:spcBef>
                <a:spcPts val="20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1pPr>
            <a:lvl2pPr indent="-314325" lvl="1" marL="914400" marR="0" algn="l">
              <a:lnSpc>
                <a:spcPct val="100000"/>
              </a:lnSpc>
              <a:spcBef>
                <a:spcPts val="600"/>
              </a:spcBef>
              <a:spcAft>
                <a:spcPts val="0"/>
              </a:spcAft>
              <a:buClr>
                <a:srgbClr val="79C7E6"/>
              </a:buClr>
              <a:buSzPts val="1350"/>
              <a:buFont typeface="Arial"/>
              <a:buChar char="•"/>
              <a:defRPr b="0" i="0" sz="1800" u="none" cap="none" strike="noStrike">
                <a:solidFill>
                  <a:srgbClr val="959498"/>
                </a:solidFill>
                <a:latin typeface="Century Gothic"/>
                <a:ea typeface="Century Gothic"/>
                <a:cs typeface="Century Gothic"/>
                <a:sym typeface="Century Gothic"/>
              </a:defRPr>
            </a:lvl2pPr>
            <a:lvl3pPr indent="-314325" lvl="2" marL="1371600" marR="0" algn="l">
              <a:lnSpc>
                <a:spcPct val="100000"/>
              </a:lnSpc>
              <a:spcBef>
                <a:spcPts val="6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3pPr>
            <a:lvl4pPr indent="-314325" lvl="3" marL="1828800" marR="0" algn="l">
              <a:lnSpc>
                <a:spcPct val="100000"/>
              </a:lnSpc>
              <a:spcBef>
                <a:spcPts val="600"/>
              </a:spcBef>
              <a:spcAft>
                <a:spcPts val="0"/>
              </a:spcAft>
              <a:buClr>
                <a:srgbClr val="79C7E6"/>
              </a:buClr>
              <a:buSzPts val="1350"/>
              <a:buFont typeface="Arial"/>
              <a:buChar char="•"/>
              <a:defRPr b="0" i="0" sz="1800" u="none" cap="none" strike="noStrike">
                <a:solidFill>
                  <a:srgbClr val="959498"/>
                </a:solidFill>
                <a:latin typeface="Century Gothic"/>
                <a:ea typeface="Century Gothic"/>
                <a:cs typeface="Century Gothic"/>
                <a:sym typeface="Century Gothic"/>
              </a:defRPr>
            </a:lvl4pPr>
            <a:lvl5pPr indent="-314325" lvl="4" marL="2286000" marR="0" algn="l">
              <a:lnSpc>
                <a:spcPct val="100000"/>
              </a:lnSpc>
              <a:spcBef>
                <a:spcPts val="6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5pPr>
            <a:lvl6pPr indent="-342900" lvl="5" marL="27432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6pPr>
            <a:lvl7pPr indent="-342900" lvl="6" marL="32004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7pPr>
            <a:lvl8pPr indent="-342900" lvl="7" marL="36576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8pPr>
            <a:lvl9pPr indent="-342900" lvl="8" marL="41148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9pPr>
          </a:lstStyle>
          <a:p/>
        </p:txBody>
      </p:sp>
      <p:sp>
        <p:nvSpPr>
          <p:cNvPr id="649" name="Google Shape;649;p58"/>
          <p:cNvSpPr txBox="1"/>
          <p:nvPr>
            <p:ph idx="2" type="body"/>
          </p:nvPr>
        </p:nvSpPr>
        <p:spPr>
          <a:xfrm>
            <a:off x="842646" y="3123724"/>
            <a:ext cx="3657300" cy="1474500"/>
          </a:xfrm>
          <a:prstGeom prst="rect">
            <a:avLst/>
          </a:prstGeom>
          <a:noFill/>
          <a:ln>
            <a:noFill/>
          </a:ln>
        </p:spPr>
        <p:txBody>
          <a:bodyPr anchorCtr="0" anchor="t" bIns="91425" lIns="91425" spcFirstLastPara="1" rIns="91425" wrap="square" tIns="91425">
            <a:noAutofit/>
          </a:bodyPr>
          <a:lstStyle>
            <a:lvl1pPr indent="-314325" lvl="0" marL="457200" marR="0" algn="l">
              <a:lnSpc>
                <a:spcPct val="100000"/>
              </a:lnSpc>
              <a:spcBef>
                <a:spcPts val="20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1pPr>
            <a:lvl2pPr indent="-314325" lvl="1" marL="914400" marR="0" algn="l">
              <a:lnSpc>
                <a:spcPct val="100000"/>
              </a:lnSpc>
              <a:spcBef>
                <a:spcPts val="600"/>
              </a:spcBef>
              <a:spcAft>
                <a:spcPts val="0"/>
              </a:spcAft>
              <a:buClr>
                <a:srgbClr val="79C7E6"/>
              </a:buClr>
              <a:buSzPts val="1350"/>
              <a:buFont typeface="Arial"/>
              <a:buChar char="•"/>
              <a:defRPr b="0" i="0" sz="1800" u="none" cap="none" strike="noStrike">
                <a:solidFill>
                  <a:srgbClr val="959498"/>
                </a:solidFill>
                <a:latin typeface="Century Gothic"/>
                <a:ea typeface="Century Gothic"/>
                <a:cs typeface="Century Gothic"/>
                <a:sym typeface="Century Gothic"/>
              </a:defRPr>
            </a:lvl2pPr>
            <a:lvl3pPr indent="-314325" lvl="2" marL="1371600" marR="0" algn="l">
              <a:lnSpc>
                <a:spcPct val="100000"/>
              </a:lnSpc>
              <a:spcBef>
                <a:spcPts val="6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3pPr>
            <a:lvl4pPr indent="-314325" lvl="3" marL="1828800" marR="0" algn="l">
              <a:lnSpc>
                <a:spcPct val="100000"/>
              </a:lnSpc>
              <a:spcBef>
                <a:spcPts val="600"/>
              </a:spcBef>
              <a:spcAft>
                <a:spcPts val="0"/>
              </a:spcAft>
              <a:buClr>
                <a:srgbClr val="79C7E6"/>
              </a:buClr>
              <a:buSzPts val="1350"/>
              <a:buFont typeface="Arial"/>
              <a:buChar char="•"/>
              <a:defRPr b="0" i="0" sz="1800" u="none" cap="none" strike="noStrike">
                <a:solidFill>
                  <a:srgbClr val="959498"/>
                </a:solidFill>
                <a:latin typeface="Century Gothic"/>
                <a:ea typeface="Century Gothic"/>
                <a:cs typeface="Century Gothic"/>
                <a:sym typeface="Century Gothic"/>
              </a:defRPr>
            </a:lvl4pPr>
            <a:lvl5pPr indent="-314325" lvl="4" marL="2286000" marR="0" algn="l">
              <a:lnSpc>
                <a:spcPct val="100000"/>
              </a:lnSpc>
              <a:spcBef>
                <a:spcPts val="6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5pPr>
            <a:lvl6pPr indent="-342900" lvl="5" marL="27432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6pPr>
            <a:lvl7pPr indent="-342900" lvl="6" marL="32004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7pPr>
            <a:lvl8pPr indent="-342900" lvl="7" marL="36576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8pPr>
            <a:lvl9pPr indent="-342900" lvl="8" marL="41148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9pPr>
          </a:lstStyle>
          <a:p/>
        </p:txBody>
      </p:sp>
      <p:sp>
        <p:nvSpPr>
          <p:cNvPr id="650" name="Google Shape;650;p58"/>
          <p:cNvSpPr txBox="1"/>
          <p:nvPr>
            <p:ph idx="3" type="body"/>
          </p:nvPr>
        </p:nvSpPr>
        <p:spPr>
          <a:xfrm>
            <a:off x="4749801" y="1489472"/>
            <a:ext cx="3657600" cy="1474500"/>
          </a:xfrm>
          <a:prstGeom prst="rect">
            <a:avLst/>
          </a:prstGeom>
          <a:noFill/>
          <a:ln>
            <a:noFill/>
          </a:ln>
        </p:spPr>
        <p:txBody>
          <a:bodyPr anchorCtr="0" anchor="t" bIns="91425" lIns="91425" spcFirstLastPara="1" rIns="91425" wrap="square" tIns="91425">
            <a:noAutofit/>
          </a:bodyPr>
          <a:lstStyle>
            <a:lvl1pPr indent="-314325" lvl="0" marL="457200" marR="0" algn="l">
              <a:lnSpc>
                <a:spcPct val="100000"/>
              </a:lnSpc>
              <a:spcBef>
                <a:spcPts val="20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1pPr>
            <a:lvl2pPr indent="-314325" lvl="1" marL="914400" marR="0" algn="l">
              <a:lnSpc>
                <a:spcPct val="100000"/>
              </a:lnSpc>
              <a:spcBef>
                <a:spcPts val="600"/>
              </a:spcBef>
              <a:spcAft>
                <a:spcPts val="0"/>
              </a:spcAft>
              <a:buClr>
                <a:srgbClr val="79C7E6"/>
              </a:buClr>
              <a:buSzPts val="1350"/>
              <a:buFont typeface="Arial"/>
              <a:buChar char="•"/>
              <a:defRPr b="0" i="0" sz="1800" u="none" cap="none" strike="noStrike">
                <a:solidFill>
                  <a:srgbClr val="959498"/>
                </a:solidFill>
                <a:latin typeface="Century Gothic"/>
                <a:ea typeface="Century Gothic"/>
                <a:cs typeface="Century Gothic"/>
                <a:sym typeface="Century Gothic"/>
              </a:defRPr>
            </a:lvl2pPr>
            <a:lvl3pPr indent="-314325" lvl="2" marL="1371600" marR="0" algn="l">
              <a:lnSpc>
                <a:spcPct val="100000"/>
              </a:lnSpc>
              <a:spcBef>
                <a:spcPts val="6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3pPr>
            <a:lvl4pPr indent="-314325" lvl="3" marL="1828800" marR="0" algn="l">
              <a:lnSpc>
                <a:spcPct val="100000"/>
              </a:lnSpc>
              <a:spcBef>
                <a:spcPts val="600"/>
              </a:spcBef>
              <a:spcAft>
                <a:spcPts val="0"/>
              </a:spcAft>
              <a:buClr>
                <a:srgbClr val="79C7E6"/>
              </a:buClr>
              <a:buSzPts val="1350"/>
              <a:buFont typeface="Arial"/>
              <a:buChar char="•"/>
              <a:defRPr b="0" i="0" sz="1800" u="none" cap="none" strike="noStrike">
                <a:solidFill>
                  <a:srgbClr val="959498"/>
                </a:solidFill>
                <a:latin typeface="Century Gothic"/>
                <a:ea typeface="Century Gothic"/>
                <a:cs typeface="Century Gothic"/>
                <a:sym typeface="Century Gothic"/>
              </a:defRPr>
            </a:lvl4pPr>
            <a:lvl5pPr indent="-314325" lvl="4" marL="2286000" marR="0" algn="l">
              <a:lnSpc>
                <a:spcPct val="100000"/>
              </a:lnSpc>
              <a:spcBef>
                <a:spcPts val="6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5pPr>
            <a:lvl6pPr indent="-342900" lvl="5" marL="27432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6pPr>
            <a:lvl7pPr indent="-342900" lvl="6" marL="32004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7pPr>
            <a:lvl8pPr indent="-342900" lvl="7" marL="36576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8pPr>
            <a:lvl9pPr indent="-342900" lvl="8" marL="41148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9pPr>
          </a:lstStyle>
          <a:p/>
        </p:txBody>
      </p:sp>
      <p:sp>
        <p:nvSpPr>
          <p:cNvPr id="651" name="Google Shape;651;p58"/>
          <p:cNvSpPr txBox="1"/>
          <p:nvPr>
            <p:ph idx="4" type="body"/>
          </p:nvPr>
        </p:nvSpPr>
        <p:spPr>
          <a:xfrm>
            <a:off x="4749801" y="3127248"/>
            <a:ext cx="3657600" cy="1474500"/>
          </a:xfrm>
          <a:prstGeom prst="rect">
            <a:avLst/>
          </a:prstGeom>
          <a:noFill/>
          <a:ln>
            <a:noFill/>
          </a:ln>
        </p:spPr>
        <p:txBody>
          <a:bodyPr anchorCtr="0" anchor="t" bIns="91425" lIns="91425" spcFirstLastPara="1" rIns="91425" wrap="square" tIns="91425">
            <a:noAutofit/>
          </a:bodyPr>
          <a:lstStyle>
            <a:lvl1pPr indent="-314325" lvl="0" marL="457200" marR="0" algn="l">
              <a:lnSpc>
                <a:spcPct val="100000"/>
              </a:lnSpc>
              <a:spcBef>
                <a:spcPts val="20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1pPr>
            <a:lvl2pPr indent="-314325" lvl="1" marL="914400" marR="0" algn="l">
              <a:lnSpc>
                <a:spcPct val="100000"/>
              </a:lnSpc>
              <a:spcBef>
                <a:spcPts val="600"/>
              </a:spcBef>
              <a:spcAft>
                <a:spcPts val="0"/>
              </a:spcAft>
              <a:buClr>
                <a:srgbClr val="79C7E6"/>
              </a:buClr>
              <a:buSzPts val="1350"/>
              <a:buFont typeface="Arial"/>
              <a:buChar char="•"/>
              <a:defRPr b="0" i="0" sz="1800" u="none" cap="none" strike="noStrike">
                <a:solidFill>
                  <a:srgbClr val="959498"/>
                </a:solidFill>
                <a:latin typeface="Century Gothic"/>
                <a:ea typeface="Century Gothic"/>
                <a:cs typeface="Century Gothic"/>
                <a:sym typeface="Century Gothic"/>
              </a:defRPr>
            </a:lvl2pPr>
            <a:lvl3pPr indent="-314325" lvl="2" marL="1371600" marR="0" algn="l">
              <a:lnSpc>
                <a:spcPct val="100000"/>
              </a:lnSpc>
              <a:spcBef>
                <a:spcPts val="6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3pPr>
            <a:lvl4pPr indent="-314325" lvl="3" marL="1828800" marR="0" algn="l">
              <a:lnSpc>
                <a:spcPct val="100000"/>
              </a:lnSpc>
              <a:spcBef>
                <a:spcPts val="600"/>
              </a:spcBef>
              <a:spcAft>
                <a:spcPts val="0"/>
              </a:spcAft>
              <a:buClr>
                <a:srgbClr val="79C7E6"/>
              </a:buClr>
              <a:buSzPts val="1350"/>
              <a:buFont typeface="Arial"/>
              <a:buChar char="•"/>
              <a:defRPr b="0" i="0" sz="1800" u="none" cap="none" strike="noStrike">
                <a:solidFill>
                  <a:srgbClr val="959498"/>
                </a:solidFill>
                <a:latin typeface="Century Gothic"/>
                <a:ea typeface="Century Gothic"/>
                <a:cs typeface="Century Gothic"/>
                <a:sym typeface="Century Gothic"/>
              </a:defRPr>
            </a:lvl4pPr>
            <a:lvl5pPr indent="-314325" lvl="4" marL="2286000" marR="0" algn="l">
              <a:lnSpc>
                <a:spcPct val="100000"/>
              </a:lnSpc>
              <a:spcBef>
                <a:spcPts val="6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5pPr>
            <a:lvl6pPr indent="-342900" lvl="5" marL="27432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6pPr>
            <a:lvl7pPr indent="-342900" lvl="6" marL="32004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7pPr>
            <a:lvl8pPr indent="-342900" lvl="7" marL="36576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8pPr>
            <a:lvl9pPr indent="-342900" lvl="8" marL="41148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9pPr>
          </a:lstStyle>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7_Blank">
  <p:cSld name="7_Blank">
    <p:spTree>
      <p:nvGrpSpPr>
        <p:cNvPr id="652" name="Shape 652"/>
        <p:cNvGrpSpPr/>
        <p:nvPr/>
      </p:nvGrpSpPr>
      <p:grpSpPr>
        <a:xfrm>
          <a:off x="0" y="0"/>
          <a:ext cx="0" cy="0"/>
          <a:chOff x="0" y="0"/>
          <a:chExt cx="0" cy="0"/>
        </a:xfrm>
      </p:grpSpPr>
      <p:sp>
        <p:nvSpPr>
          <p:cNvPr id="653" name="Google Shape;653;p59"/>
          <p:cNvSpPr txBox="1"/>
          <p:nvPr>
            <p:ph type="title"/>
          </p:nvPr>
        </p:nvSpPr>
        <p:spPr>
          <a:xfrm>
            <a:off x="736599" y="363070"/>
            <a:ext cx="7556400" cy="837000"/>
          </a:xfrm>
          <a:prstGeom prst="rect">
            <a:avLst/>
          </a:prstGeom>
          <a:noFill/>
          <a:ln>
            <a:noFill/>
          </a:ln>
        </p:spPr>
        <p:txBody>
          <a:bodyPr anchorCtr="0" anchor="t" bIns="91425" lIns="91425" spcFirstLastPara="1" rIns="91425" wrap="square" tIns="91425">
            <a:noAutofit/>
          </a:bodyPr>
          <a:lstStyle>
            <a:lvl1pPr lvl="0" marR="0" algn="r">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1pPr>
            <a:lvl2pPr lvl="1"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2pPr>
            <a:lvl3pPr lvl="2"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3pPr>
            <a:lvl4pPr lvl="3"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4pPr>
            <a:lvl5pPr lvl="4"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5pPr>
            <a:lvl6pPr lvl="5"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6pPr>
            <a:lvl7pPr lvl="6"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7pPr>
            <a:lvl8pPr lvl="7"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8pPr>
            <a:lvl9pPr lvl="8"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9pPr>
          </a:lstStyle>
          <a:p/>
        </p:txBody>
      </p:sp>
      <p:sp>
        <p:nvSpPr>
          <p:cNvPr id="654" name="Google Shape;654;p59"/>
          <p:cNvSpPr txBox="1"/>
          <p:nvPr>
            <p:ph idx="1" type="body"/>
          </p:nvPr>
        </p:nvSpPr>
        <p:spPr>
          <a:xfrm>
            <a:off x="4648200" y="1489472"/>
            <a:ext cx="3657600" cy="1474500"/>
          </a:xfrm>
          <a:prstGeom prst="rect">
            <a:avLst/>
          </a:prstGeom>
          <a:noFill/>
          <a:ln>
            <a:noFill/>
          </a:ln>
        </p:spPr>
        <p:txBody>
          <a:bodyPr anchorCtr="0" anchor="t" bIns="91425" lIns="91425" spcFirstLastPara="1" rIns="91425" wrap="square" tIns="91425">
            <a:noAutofit/>
          </a:bodyPr>
          <a:lstStyle>
            <a:lvl1pPr indent="-314325" lvl="0" marL="457200" marR="0" algn="l">
              <a:lnSpc>
                <a:spcPct val="100000"/>
              </a:lnSpc>
              <a:spcBef>
                <a:spcPts val="20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1pPr>
            <a:lvl2pPr indent="-314325" lvl="1" marL="914400" marR="0" algn="l">
              <a:lnSpc>
                <a:spcPct val="100000"/>
              </a:lnSpc>
              <a:spcBef>
                <a:spcPts val="600"/>
              </a:spcBef>
              <a:spcAft>
                <a:spcPts val="0"/>
              </a:spcAft>
              <a:buClr>
                <a:srgbClr val="79C7E6"/>
              </a:buClr>
              <a:buSzPts val="1350"/>
              <a:buFont typeface="Arial"/>
              <a:buChar char="•"/>
              <a:defRPr b="0" i="0" sz="1800" u="none" cap="none" strike="noStrike">
                <a:solidFill>
                  <a:srgbClr val="959498"/>
                </a:solidFill>
                <a:latin typeface="Century Gothic"/>
                <a:ea typeface="Century Gothic"/>
                <a:cs typeface="Century Gothic"/>
                <a:sym typeface="Century Gothic"/>
              </a:defRPr>
            </a:lvl2pPr>
            <a:lvl3pPr indent="-314325" lvl="2" marL="1371600" marR="0" algn="l">
              <a:lnSpc>
                <a:spcPct val="100000"/>
              </a:lnSpc>
              <a:spcBef>
                <a:spcPts val="6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3pPr>
            <a:lvl4pPr indent="-314325" lvl="3" marL="1828800" marR="0" algn="l">
              <a:lnSpc>
                <a:spcPct val="100000"/>
              </a:lnSpc>
              <a:spcBef>
                <a:spcPts val="600"/>
              </a:spcBef>
              <a:spcAft>
                <a:spcPts val="0"/>
              </a:spcAft>
              <a:buClr>
                <a:srgbClr val="79C7E6"/>
              </a:buClr>
              <a:buSzPts val="1350"/>
              <a:buFont typeface="Arial"/>
              <a:buChar char="•"/>
              <a:defRPr b="0" i="0" sz="1800" u="none" cap="none" strike="noStrike">
                <a:solidFill>
                  <a:srgbClr val="959498"/>
                </a:solidFill>
                <a:latin typeface="Century Gothic"/>
                <a:ea typeface="Century Gothic"/>
                <a:cs typeface="Century Gothic"/>
                <a:sym typeface="Century Gothic"/>
              </a:defRPr>
            </a:lvl4pPr>
            <a:lvl5pPr indent="-314325" lvl="4" marL="2286000" marR="0" algn="l">
              <a:lnSpc>
                <a:spcPct val="100000"/>
              </a:lnSpc>
              <a:spcBef>
                <a:spcPts val="6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5pPr>
            <a:lvl6pPr indent="-342900" lvl="5" marL="27432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6pPr>
            <a:lvl7pPr indent="-342900" lvl="6" marL="32004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7pPr>
            <a:lvl8pPr indent="-342900" lvl="7" marL="36576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8pPr>
            <a:lvl9pPr indent="-342900" lvl="8" marL="41148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9pPr>
          </a:lstStyle>
          <a:p/>
        </p:txBody>
      </p:sp>
      <p:sp>
        <p:nvSpPr>
          <p:cNvPr id="655" name="Google Shape;655;p59"/>
          <p:cNvSpPr txBox="1"/>
          <p:nvPr>
            <p:ph idx="2" type="body"/>
          </p:nvPr>
        </p:nvSpPr>
        <p:spPr>
          <a:xfrm>
            <a:off x="736643" y="1489472"/>
            <a:ext cx="3657600" cy="3105300"/>
          </a:xfrm>
          <a:prstGeom prst="rect">
            <a:avLst/>
          </a:prstGeom>
          <a:noFill/>
          <a:ln>
            <a:noFill/>
          </a:ln>
        </p:spPr>
        <p:txBody>
          <a:bodyPr anchorCtr="0" anchor="t" bIns="91425" lIns="91425" spcFirstLastPara="1" rIns="91425" wrap="square" tIns="91425">
            <a:noAutofit/>
          </a:bodyPr>
          <a:lstStyle>
            <a:lvl1pPr indent="-314325" lvl="0" marL="457200" marR="0" algn="l">
              <a:lnSpc>
                <a:spcPct val="100000"/>
              </a:lnSpc>
              <a:spcBef>
                <a:spcPts val="20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1pPr>
            <a:lvl2pPr indent="-314325" lvl="1" marL="914400" marR="0" algn="l">
              <a:lnSpc>
                <a:spcPct val="100000"/>
              </a:lnSpc>
              <a:spcBef>
                <a:spcPts val="600"/>
              </a:spcBef>
              <a:spcAft>
                <a:spcPts val="0"/>
              </a:spcAft>
              <a:buClr>
                <a:srgbClr val="79C7E6"/>
              </a:buClr>
              <a:buSzPts val="1350"/>
              <a:buFont typeface="Arial"/>
              <a:buChar char="•"/>
              <a:defRPr b="0" i="0" sz="1800" u="none" cap="none" strike="noStrike">
                <a:solidFill>
                  <a:srgbClr val="959498"/>
                </a:solidFill>
                <a:latin typeface="Century Gothic"/>
                <a:ea typeface="Century Gothic"/>
                <a:cs typeface="Century Gothic"/>
                <a:sym typeface="Century Gothic"/>
              </a:defRPr>
            </a:lvl2pPr>
            <a:lvl3pPr indent="-314325" lvl="2" marL="1371600" marR="0" algn="l">
              <a:lnSpc>
                <a:spcPct val="100000"/>
              </a:lnSpc>
              <a:spcBef>
                <a:spcPts val="6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3pPr>
            <a:lvl4pPr indent="-314325" lvl="3" marL="1828800" marR="0" algn="l">
              <a:lnSpc>
                <a:spcPct val="100000"/>
              </a:lnSpc>
              <a:spcBef>
                <a:spcPts val="600"/>
              </a:spcBef>
              <a:spcAft>
                <a:spcPts val="0"/>
              </a:spcAft>
              <a:buClr>
                <a:srgbClr val="79C7E6"/>
              </a:buClr>
              <a:buSzPts val="1350"/>
              <a:buFont typeface="Arial"/>
              <a:buChar char="•"/>
              <a:defRPr b="0" i="0" sz="1800" u="none" cap="none" strike="noStrike">
                <a:solidFill>
                  <a:srgbClr val="959498"/>
                </a:solidFill>
                <a:latin typeface="Century Gothic"/>
                <a:ea typeface="Century Gothic"/>
                <a:cs typeface="Century Gothic"/>
                <a:sym typeface="Century Gothic"/>
              </a:defRPr>
            </a:lvl4pPr>
            <a:lvl5pPr indent="-314325" lvl="4" marL="2286000" marR="0" algn="l">
              <a:lnSpc>
                <a:spcPct val="100000"/>
              </a:lnSpc>
              <a:spcBef>
                <a:spcPts val="6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5pPr>
            <a:lvl6pPr indent="-342900" lvl="5" marL="27432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6pPr>
            <a:lvl7pPr indent="-342900" lvl="6" marL="32004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7pPr>
            <a:lvl8pPr indent="-342900" lvl="7" marL="36576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8pPr>
            <a:lvl9pPr indent="-342900" lvl="8" marL="41148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9pPr>
          </a:lstStyle>
          <a:p/>
        </p:txBody>
      </p:sp>
      <p:sp>
        <p:nvSpPr>
          <p:cNvPr id="656" name="Google Shape;656;p59"/>
          <p:cNvSpPr txBox="1"/>
          <p:nvPr>
            <p:ph idx="3" type="body"/>
          </p:nvPr>
        </p:nvSpPr>
        <p:spPr>
          <a:xfrm>
            <a:off x="4648200" y="3127248"/>
            <a:ext cx="3657600" cy="1474500"/>
          </a:xfrm>
          <a:prstGeom prst="rect">
            <a:avLst/>
          </a:prstGeom>
          <a:noFill/>
          <a:ln>
            <a:noFill/>
          </a:ln>
        </p:spPr>
        <p:txBody>
          <a:bodyPr anchorCtr="0" anchor="t" bIns="91425" lIns="91425" spcFirstLastPara="1" rIns="91425" wrap="square" tIns="91425">
            <a:noAutofit/>
          </a:bodyPr>
          <a:lstStyle>
            <a:lvl1pPr indent="-314325" lvl="0" marL="457200" marR="0" algn="l">
              <a:lnSpc>
                <a:spcPct val="100000"/>
              </a:lnSpc>
              <a:spcBef>
                <a:spcPts val="20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1pPr>
            <a:lvl2pPr indent="-314325" lvl="1" marL="914400" marR="0" algn="l">
              <a:lnSpc>
                <a:spcPct val="100000"/>
              </a:lnSpc>
              <a:spcBef>
                <a:spcPts val="600"/>
              </a:spcBef>
              <a:spcAft>
                <a:spcPts val="0"/>
              </a:spcAft>
              <a:buClr>
                <a:srgbClr val="79C7E6"/>
              </a:buClr>
              <a:buSzPts val="1350"/>
              <a:buFont typeface="Arial"/>
              <a:buChar char="•"/>
              <a:defRPr b="0" i="0" sz="1800" u="none" cap="none" strike="noStrike">
                <a:solidFill>
                  <a:srgbClr val="959498"/>
                </a:solidFill>
                <a:latin typeface="Century Gothic"/>
                <a:ea typeface="Century Gothic"/>
                <a:cs typeface="Century Gothic"/>
                <a:sym typeface="Century Gothic"/>
              </a:defRPr>
            </a:lvl2pPr>
            <a:lvl3pPr indent="-314325" lvl="2" marL="1371600" marR="0" algn="l">
              <a:lnSpc>
                <a:spcPct val="100000"/>
              </a:lnSpc>
              <a:spcBef>
                <a:spcPts val="6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3pPr>
            <a:lvl4pPr indent="-314325" lvl="3" marL="1828800" marR="0" algn="l">
              <a:lnSpc>
                <a:spcPct val="100000"/>
              </a:lnSpc>
              <a:spcBef>
                <a:spcPts val="600"/>
              </a:spcBef>
              <a:spcAft>
                <a:spcPts val="0"/>
              </a:spcAft>
              <a:buClr>
                <a:srgbClr val="79C7E6"/>
              </a:buClr>
              <a:buSzPts val="1350"/>
              <a:buFont typeface="Arial"/>
              <a:buChar char="•"/>
              <a:defRPr b="0" i="0" sz="1800" u="none" cap="none" strike="noStrike">
                <a:solidFill>
                  <a:srgbClr val="959498"/>
                </a:solidFill>
                <a:latin typeface="Century Gothic"/>
                <a:ea typeface="Century Gothic"/>
                <a:cs typeface="Century Gothic"/>
                <a:sym typeface="Century Gothic"/>
              </a:defRPr>
            </a:lvl4pPr>
            <a:lvl5pPr indent="-314325" lvl="4" marL="2286000" marR="0" algn="l">
              <a:lnSpc>
                <a:spcPct val="100000"/>
              </a:lnSpc>
              <a:spcBef>
                <a:spcPts val="6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5pPr>
            <a:lvl6pPr indent="-342900" lvl="5" marL="27432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6pPr>
            <a:lvl7pPr indent="-342900" lvl="6" marL="32004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7pPr>
            <a:lvl8pPr indent="-342900" lvl="7" marL="36576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8pPr>
            <a:lvl9pPr indent="-342900" lvl="8" marL="41148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9pPr>
          </a:lstStyle>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Blank">
  <p:cSld name="5_Blank">
    <p:spTree>
      <p:nvGrpSpPr>
        <p:cNvPr id="657" name="Shape 657"/>
        <p:cNvGrpSpPr/>
        <p:nvPr/>
      </p:nvGrpSpPr>
      <p:grpSpPr>
        <a:xfrm>
          <a:off x="0" y="0"/>
          <a:ext cx="0" cy="0"/>
          <a:chOff x="0" y="0"/>
          <a:chExt cx="0" cy="0"/>
        </a:xfrm>
      </p:grpSpPr>
      <p:sp>
        <p:nvSpPr>
          <p:cNvPr id="658" name="Google Shape;658;p60"/>
          <p:cNvSpPr txBox="1"/>
          <p:nvPr>
            <p:ph type="title"/>
          </p:nvPr>
        </p:nvSpPr>
        <p:spPr>
          <a:xfrm>
            <a:off x="888999" y="363070"/>
            <a:ext cx="7556400" cy="837000"/>
          </a:xfrm>
          <a:prstGeom prst="rect">
            <a:avLst/>
          </a:prstGeom>
          <a:noFill/>
          <a:ln>
            <a:noFill/>
          </a:ln>
        </p:spPr>
        <p:txBody>
          <a:bodyPr anchorCtr="0" anchor="t" bIns="91425" lIns="91425" spcFirstLastPara="1" rIns="91425" wrap="square" tIns="91425">
            <a:noAutofit/>
          </a:bodyPr>
          <a:lstStyle>
            <a:lvl1pPr lvl="0"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1pPr>
            <a:lvl2pPr lvl="1"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2pPr>
            <a:lvl3pPr lvl="2"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3pPr>
            <a:lvl4pPr lvl="3"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4pPr>
            <a:lvl5pPr lvl="4"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5pPr>
            <a:lvl6pPr lvl="5"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6pPr>
            <a:lvl7pPr lvl="6"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7pPr>
            <a:lvl8pPr lvl="7"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8pPr>
            <a:lvl9pPr lvl="8"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9pPr>
          </a:lstStyle>
          <a:p/>
        </p:txBody>
      </p:sp>
      <p:sp>
        <p:nvSpPr>
          <p:cNvPr id="659" name="Google Shape;659;p60"/>
          <p:cNvSpPr txBox="1"/>
          <p:nvPr>
            <p:ph idx="1" type="body"/>
          </p:nvPr>
        </p:nvSpPr>
        <p:spPr>
          <a:xfrm>
            <a:off x="893445" y="1489472"/>
            <a:ext cx="3657300" cy="1474500"/>
          </a:xfrm>
          <a:prstGeom prst="rect">
            <a:avLst/>
          </a:prstGeom>
          <a:noFill/>
          <a:ln>
            <a:noFill/>
          </a:ln>
        </p:spPr>
        <p:txBody>
          <a:bodyPr anchorCtr="0" anchor="t" bIns="91425" lIns="91425" spcFirstLastPara="1" rIns="91425" wrap="square" tIns="91425">
            <a:noAutofit/>
          </a:bodyPr>
          <a:lstStyle>
            <a:lvl1pPr indent="-314325" lvl="0" marL="457200" marR="0" algn="l">
              <a:lnSpc>
                <a:spcPct val="100000"/>
              </a:lnSpc>
              <a:spcBef>
                <a:spcPts val="20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1pPr>
            <a:lvl2pPr indent="-314325" lvl="1" marL="914400" marR="0" algn="l">
              <a:lnSpc>
                <a:spcPct val="100000"/>
              </a:lnSpc>
              <a:spcBef>
                <a:spcPts val="600"/>
              </a:spcBef>
              <a:spcAft>
                <a:spcPts val="0"/>
              </a:spcAft>
              <a:buClr>
                <a:srgbClr val="79C7E6"/>
              </a:buClr>
              <a:buSzPts val="1350"/>
              <a:buFont typeface="Arial"/>
              <a:buChar char="•"/>
              <a:defRPr b="0" i="0" sz="1800" u="none" cap="none" strike="noStrike">
                <a:solidFill>
                  <a:srgbClr val="959498"/>
                </a:solidFill>
                <a:latin typeface="Century Gothic"/>
                <a:ea typeface="Century Gothic"/>
                <a:cs typeface="Century Gothic"/>
                <a:sym typeface="Century Gothic"/>
              </a:defRPr>
            </a:lvl2pPr>
            <a:lvl3pPr indent="-314325" lvl="2" marL="1371600" marR="0" algn="l">
              <a:lnSpc>
                <a:spcPct val="100000"/>
              </a:lnSpc>
              <a:spcBef>
                <a:spcPts val="6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3pPr>
            <a:lvl4pPr indent="-314325" lvl="3" marL="1828800" marR="0" algn="l">
              <a:lnSpc>
                <a:spcPct val="100000"/>
              </a:lnSpc>
              <a:spcBef>
                <a:spcPts val="600"/>
              </a:spcBef>
              <a:spcAft>
                <a:spcPts val="0"/>
              </a:spcAft>
              <a:buClr>
                <a:srgbClr val="79C7E6"/>
              </a:buClr>
              <a:buSzPts val="1350"/>
              <a:buFont typeface="Arial"/>
              <a:buChar char="•"/>
              <a:defRPr b="0" i="0" sz="1800" u="none" cap="none" strike="noStrike">
                <a:solidFill>
                  <a:srgbClr val="959498"/>
                </a:solidFill>
                <a:latin typeface="Century Gothic"/>
                <a:ea typeface="Century Gothic"/>
                <a:cs typeface="Century Gothic"/>
                <a:sym typeface="Century Gothic"/>
              </a:defRPr>
            </a:lvl4pPr>
            <a:lvl5pPr indent="-314325" lvl="4" marL="2286000" marR="0" algn="l">
              <a:lnSpc>
                <a:spcPct val="100000"/>
              </a:lnSpc>
              <a:spcBef>
                <a:spcPts val="6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5pPr>
            <a:lvl6pPr indent="-342900" lvl="5" marL="27432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6pPr>
            <a:lvl7pPr indent="-342900" lvl="6" marL="32004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7pPr>
            <a:lvl8pPr indent="-342900" lvl="7" marL="36576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8pPr>
            <a:lvl9pPr indent="-342900" lvl="8" marL="41148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9pPr>
          </a:lstStyle>
          <a:p/>
        </p:txBody>
      </p:sp>
      <p:sp>
        <p:nvSpPr>
          <p:cNvPr id="660" name="Google Shape;660;p60"/>
          <p:cNvSpPr txBox="1"/>
          <p:nvPr>
            <p:ph idx="2" type="body"/>
          </p:nvPr>
        </p:nvSpPr>
        <p:spPr>
          <a:xfrm>
            <a:off x="893445" y="3123724"/>
            <a:ext cx="3657300" cy="1474500"/>
          </a:xfrm>
          <a:prstGeom prst="rect">
            <a:avLst/>
          </a:prstGeom>
          <a:noFill/>
          <a:ln>
            <a:noFill/>
          </a:ln>
        </p:spPr>
        <p:txBody>
          <a:bodyPr anchorCtr="0" anchor="t" bIns="91425" lIns="91425" spcFirstLastPara="1" rIns="91425" wrap="square" tIns="91425">
            <a:noAutofit/>
          </a:bodyPr>
          <a:lstStyle>
            <a:lvl1pPr indent="-314325" lvl="0" marL="457200" marR="0" algn="l">
              <a:lnSpc>
                <a:spcPct val="100000"/>
              </a:lnSpc>
              <a:spcBef>
                <a:spcPts val="20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1pPr>
            <a:lvl2pPr indent="-314325" lvl="1" marL="914400" marR="0" algn="l">
              <a:lnSpc>
                <a:spcPct val="100000"/>
              </a:lnSpc>
              <a:spcBef>
                <a:spcPts val="600"/>
              </a:spcBef>
              <a:spcAft>
                <a:spcPts val="0"/>
              </a:spcAft>
              <a:buClr>
                <a:srgbClr val="79C7E6"/>
              </a:buClr>
              <a:buSzPts val="1350"/>
              <a:buFont typeface="Arial"/>
              <a:buChar char="•"/>
              <a:defRPr b="0" i="0" sz="1800" u="none" cap="none" strike="noStrike">
                <a:solidFill>
                  <a:srgbClr val="959498"/>
                </a:solidFill>
                <a:latin typeface="Century Gothic"/>
                <a:ea typeface="Century Gothic"/>
                <a:cs typeface="Century Gothic"/>
                <a:sym typeface="Century Gothic"/>
              </a:defRPr>
            </a:lvl2pPr>
            <a:lvl3pPr indent="-314325" lvl="2" marL="1371600" marR="0" algn="l">
              <a:lnSpc>
                <a:spcPct val="100000"/>
              </a:lnSpc>
              <a:spcBef>
                <a:spcPts val="6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3pPr>
            <a:lvl4pPr indent="-314325" lvl="3" marL="1828800" marR="0" algn="l">
              <a:lnSpc>
                <a:spcPct val="100000"/>
              </a:lnSpc>
              <a:spcBef>
                <a:spcPts val="600"/>
              </a:spcBef>
              <a:spcAft>
                <a:spcPts val="0"/>
              </a:spcAft>
              <a:buClr>
                <a:srgbClr val="79C7E6"/>
              </a:buClr>
              <a:buSzPts val="1350"/>
              <a:buFont typeface="Arial"/>
              <a:buChar char="•"/>
              <a:defRPr b="0" i="0" sz="1800" u="none" cap="none" strike="noStrike">
                <a:solidFill>
                  <a:srgbClr val="959498"/>
                </a:solidFill>
                <a:latin typeface="Century Gothic"/>
                <a:ea typeface="Century Gothic"/>
                <a:cs typeface="Century Gothic"/>
                <a:sym typeface="Century Gothic"/>
              </a:defRPr>
            </a:lvl4pPr>
            <a:lvl5pPr indent="-314325" lvl="4" marL="2286000" marR="0" algn="l">
              <a:lnSpc>
                <a:spcPct val="100000"/>
              </a:lnSpc>
              <a:spcBef>
                <a:spcPts val="6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5pPr>
            <a:lvl6pPr indent="-342900" lvl="5" marL="27432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6pPr>
            <a:lvl7pPr indent="-342900" lvl="6" marL="32004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7pPr>
            <a:lvl8pPr indent="-342900" lvl="7" marL="36576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8pPr>
            <a:lvl9pPr indent="-342900" lvl="8" marL="41148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9pPr>
          </a:lstStyle>
          <a:p/>
        </p:txBody>
      </p:sp>
      <p:sp>
        <p:nvSpPr>
          <p:cNvPr id="661" name="Google Shape;661;p60"/>
          <p:cNvSpPr txBox="1"/>
          <p:nvPr>
            <p:ph idx="3" type="body"/>
          </p:nvPr>
        </p:nvSpPr>
        <p:spPr>
          <a:xfrm>
            <a:off x="4800600" y="1489472"/>
            <a:ext cx="3657600" cy="1474500"/>
          </a:xfrm>
          <a:prstGeom prst="rect">
            <a:avLst/>
          </a:prstGeom>
          <a:noFill/>
          <a:ln>
            <a:noFill/>
          </a:ln>
        </p:spPr>
        <p:txBody>
          <a:bodyPr anchorCtr="0" anchor="t" bIns="91425" lIns="91425" spcFirstLastPara="1" rIns="91425" wrap="square" tIns="91425">
            <a:noAutofit/>
          </a:bodyPr>
          <a:lstStyle>
            <a:lvl1pPr indent="-314325" lvl="0" marL="457200" marR="0" algn="l">
              <a:lnSpc>
                <a:spcPct val="100000"/>
              </a:lnSpc>
              <a:spcBef>
                <a:spcPts val="20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1pPr>
            <a:lvl2pPr indent="-314325" lvl="1" marL="914400" marR="0" algn="l">
              <a:lnSpc>
                <a:spcPct val="100000"/>
              </a:lnSpc>
              <a:spcBef>
                <a:spcPts val="600"/>
              </a:spcBef>
              <a:spcAft>
                <a:spcPts val="0"/>
              </a:spcAft>
              <a:buClr>
                <a:srgbClr val="79C7E6"/>
              </a:buClr>
              <a:buSzPts val="1350"/>
              <a:buFont typeface="Arial"/>
              <a:buChar char="•"/>
              <a:defRPr b="0" i="0" sz="1800" u="none" cap="none" strike="noStrike">
                <a:solidFill>
                  <a:srgbClr val="959498"/>
                </a:solidFill>
                <a:latin typeface="Century Gothic"/>
                <a:ea typeface="Century Gothic"/>
                <a:cs typeface="Century Gothic"/>
                <a:sym typeface="Century Gothic"/>
              </a:defRPr>
            </a:lvl2pPr>
            <a:lvl3pPr indent="-314325" lvl="2" marL="1371600" marR="0" algn="l">
              <a:lnSpc>
                <a:spcPct val="100000"/>
              </a:lnSpc>
              <a:spcBef>
                <a:spcPts val="6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3pPr>
            <a:lvl4pPr indent="-314325" lvl="3" marL="1828800" marR="0" algn="l">
              <a:lnSpc>
                <a:spcPct val="100000"/>
              </a:lnSpc>
              <a:spcBef>
                <a:spcPts val="600"/>
              </a:spcBef>
              <a:spcAft>
                <a:spcPts val="0"/>
              </a:spcAft>
              <a:buClr>
                <a:srgbClr val="79C7E6"/>
              </a:buClr>
              <a:buSzPts val="1350"/>
              <a:buFont typeface="Arial"/>
              <a:buChar char="•"/>
              <a:defRPr b="0" i="0" sz="1800" u="none" cap="none" strike="noStrike">
                <a:solidFill>
                  <a:srgbClr val="959498"/>
                </a:solidFill>
                <a:latin typeface="Century Gothic"/>
                <a:ea typeface="Century Gothic"/>
                <a:cs typeface="Century Gothic"/>
                <a:sym typeface="Century Gothic"/>
              </a:defRPr>
            </a:lvl4pPr>
            <a:lvl5pPr indent="-314325" lvl="4" marL="2286000" marR="0" algn="l">
              <a:lnSpc>
                <a:spcPct val="100000"/>
              </a:lnSpc>
              <a:spcBef>
                <a:spcPts val="6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5pPr>
            <a:lvl6pPr indent="-342900" lvl="5" marL="27432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6pPr>
            <a:lvl7pPr indent="-342900" lvl="6" marL="32004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7pPr>
            <a:lvl8pPr indent="-342900" lvl="7" marL="36576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8pPr>
            <a:lvl9pPr indent="-342900" lvl="8" marL="41148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9pPr>
          </a:lstStyle>
          <a:p/>
        </p:txBody>
      </p:sp>
      <p:sp>
        <p:nvSpPr>
          <p:cNvPr id="662" name="Google Shape;662;p60"/>
          <p:cNvSpPr txBox="1"/>
          <p:nvPr>
            <p:ph idx="4" type="body"/>
          </p:nvPr>
        </p:nvSpPr>
        <p:spPr>
          <a:xfrm>
            <a:off x="4800600" y="3127248"/>
            <a:ext cx="3657600" cy="1474500"/>
          </a:xfrm>
          <a:prstGeom prst="rect">
            <a:avLst/>
          </a:prstGeom>
          <a:noFill/>
          <a:ln>
            <a:noFill/>
          </a:ln>
        </p:spPr>
        <p:txBody>
          <a:bodyPr anchorCtr="0" anchor="t" bIns="91425" lIns="91425" spcFirstLastPara="1" rIns="91425" wrap="square" tIns="91425">
            <a:noAutofit/>
          </a:bodyPr>
          <a:lstStyle>
            <a:lvl1pPr indent="-314325" lvl="0" marL="457200" marR="0" algn="l">
              <a:lnSpc>
                <a:spcPct val="100000"/>
              </a:lnSpc>
              <a:spcBef>
                <a:spcPts val="20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1pPr>
            <a:lvl2pPr indent="-314325" lvl="1" marL="914400" marR="0" algn="l">
              <a:lnSpc>
                <a:spcPct val="100000"/>
              </a:lnSpc>
              <a:spcBef>
                <a:spcPts val="600"/>
              </a:spcBef>
              <a:spcAft>
                <a:spcPts val="0"/>
              </a:spcAft>
              <a:buClr>
                <a:srgbClr val="79C7E6"/>
              </a:buClr>
              <a:buSzPts val="1350"/>
              <a:buFont typeface="Arial"/>
              <a:buChar char="•"/>
              <a:defRPr b="0" i="0" sz="1800" u="none" cap="none" strike="noStrike">
                <a:solidFill>
                  <a:srgbClr val="959498"/>
                </a:solidFill>
                <a:latin typeface="Century Gothic"/>
                <a:ea typeface="Century Gothic"/>
                <a:cs typeface="Century Gothic"/>
                <a:sym typeface="Century Gothic"/>
              </a:defRPr>
            </a:lvl2pPr>
            <a:lvl3pPr indent="-314325" lvl="2" marL="1371600" marR="0" algn="l">
              <a:lnSpc>
                <a:spcPct val="100000"/>
              </a:lnSpc>
              <a:spcBef>
                <a:spcPts val="6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3pPr>
            <a:lvl4pPr indent="-314325" lvl="3" marL="1828800" marR="0" algn="l">
              <a:lnSpc>
                <a:spcPct val="100000"/>
              </a:lnSpc>
              <a:spcBef>
                <a:spcPts val="600"/>
              </a:spcBef>
              <a:spcAft>
                <a:spcPts val="0"/>
              </a:spcAft>
              <a:buClr>
                <a:srgbClr val="79C7E6"/>
              </a:buClr>
              <a:buSzPts val="1350"/>
              <a:buFont typeface="Arial"/>
              <a:buChar char="•"/>
              <a:defRPr b="0" i="0" sz="1800" u="none" cap="none" strike="noStrike">
                <a:solidFill>
                  <a:srgbClr val="959498"/>
                </a:solidFill>
                <a:latin typeface="Century Gothic"/>
                <a:ea typeface="Century Gothic"/>
                <a:cs typeface="Century Gothic"/>
                <a:sym typeface="Century Gothic"/>
              </a:defRPr>
            </a:lvl4pPr>
            <a:lvl5pPr indent="-314325" lvl="4" marL="2286000" marR="0" algn="l">
              <a:lnSpc>
                <a:spcPct val="100000"/>
              </a:lnSpc>
              <a:spcBef>
                <a:spcPts val="6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5pPr>
            <a:lvl6pPr indent="-342900" lvl="5" marL="27432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6pPr>
            <a:lvl7pPr indent="-342900" lvl="6" marL="32004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7pPr>
            <a:lvl8pPr indent="-342900" lvl="7" marL="36576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8pPr>
            <a:lvl9pPr indent="-342900" lvl="8" marL="41148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9pPr>
          </a:lstStyle>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Blank">
  <p:cSld name="2_Blank">
    <p:spTree>
      <p:nvGrpSpPr>
        <p:cNvPr id="663" name="Shape 663"/>
        <p:cNvGrpSpPr/>
        <p:nvPr/>
      </p:nvGrpSpPr>
      <p:grpSpPr>
        <a:xfrm>
          <a:off x="0" y="0"/>
          <a:ext cx="0" cy="0"/>
          <a:chOff x="0" y="0"/>
          <a:chExt cx="0" cy="0"/>
        </a:xfrm>
      </p:grpSpPr>
      <p:sp>
        <p:nvSpPr>
          <p:cNvPr id="664" name="Google Shape;664;p61"/>
          <p:cNvSpPr txBox="1"/>
          <p:nvPr>
            <p:ph type="title"/>
          </p:nvPr>
        </p:nvSpPr>
        <p:spPr>
          <a:xfrm>
            <a:off x="812799" y="363070"/>
            <a:ext cx="7556400" cy="837000"/>
          </a:xfrm>
          <a:prstGeom prst="rect">
            <a:avLst/>
          </a:prstGeom>
          <a:noFill/>
          <a:ln>
            <a:noFill/>
          </a:ln>
        </p:spPr>
        <p:txBody>
          <a:bodyPr anchorCtr="0" anchor="t" bIns="91425" lIns="91425" spcFirstLastPara="1" rIns="91425" wrap="square" tIns="91425">
            <a:noAutofit/>
          </a:bodyPr>
          <a:lstStyle>
            <a:lvl1pPr lvl="0"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1pPr>
            <a:lvl2pPr lvl="1"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2pPr>
            <a:lvl3pPr lvl="2"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3pPr>
            <a:lvl4pPr lvl="3"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4pPr>
            <a:lvl5pPr lvl="4"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5pPr>
            <a:lvl6pPr lvl="5"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6pPr>
            <a:lvl7pPr lvl="6"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7pPr>
            <a:lvl8pPr lvl="7"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8pPr>
            <a:lvl9pPr lvl="8"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9pPr>
          </a:lstStyle>
          <a:p/>
        </p:txBody>
      </p:sp>
      <p:sp>
        <p:nvSpPr>
          <p:cNvPr id="665" name="Google Shape;665;p61"/>
          <p:cNvSpPr txBox="1"/>
          <p:nvPr>
            <p:ph idx="1" type="body"/>
          </p:nvPr>
        </p:nvSpPr>
        <p:spPr>
          <a:xfrm>
            <a:off x="4724400" y="1489472"/>
            <a:ext cx="3657600" cy="1474500"/>
          </a:xfrm>
          <a:prstGeom prst="rect">
            <a:avLst/>
          </a:prstGeom>
          <a:noFill/>
          <a:ln>
            <a:noFill/>
          </a:ln>
        </p:spPr>
        <p:txBody>
          <a:bodyPr anchorCtr="0" anchor="t" bIns="91425" lIns="91425" spcFirstLastPara="1" rIns="91425" wrap="square" tIns="91425">
            <a:noAutofit/>
          </a:bodyPr>
          <a:lstStyle>
            <a:lvl1pPr indent="-314325" lvl="0" marL="457200" marR="0" algn="l">
              <a:lnSpc>
                <a:spcPct val="100000"/>
              </a:lnSpc>
              <a:spcBef>
                <a:spcPts val="20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1pPr>
            <a:lvl2pPr indent="-314325" lvl="1" marL="914400" marR="0" algn="l">
              <a:lnSpc>
                <a:spcPct val="100000"/>
              </a:lnSpc>
              <a:spcBef>
                <a:spcPts val="600"/>
              </a:spcBef>
              <a:spcAft>
                <a:spcPts val="0"/>
              </a:spcAft>
              <a:buClr>
                <a:srgbClr val="79C7E6"/>
              </a:buClr>
              <a:buSzPts val="1350"/>
              <a:buFont typeface="Arial"/>
              <a:buChar char="•"/>
              <a:defRPr b="0" i="0" sz="1800" u="none" cap="none" strike="noStrike">
                <a:solidFill>
                  <a:srgbClr val="959498"/>
                </a:solidFill>
                <a:latin typeface="Century Gothic"/>
                <a:ea typeface="Century Gothic"/>
                <a:cs typeface="Century Gothic"/>
                <a:sym typeface="Century Gothic"/>
              </a:defRPr>
            </a:lvl2pPr>
            <a:lvl3pPr indent="-314325" lvl="2" marL="1371600" marR="0" algn="l">
              <a:lnSpc>
                <a:spcPct val="100000"/>
              </a:lnSpc>
              <a:spcBef>
                <a:spcPts val="6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3pPr>
            <a:lvl4pPr indent="-314325" lvl="3" marL="1828800" marR="0" algn="l">
              <a:lnSpc>
                <a:spcPct val="100000"/>
              </a:lnSpc>
              <a:spcBef>
                <a:spcPts val="600"/>
              </a:spcBef>
              <a:spcAft>
                <a:spcPts val="0"/>
              </a:spcAft>
              <a:buClr>
                <a:srgbClr val="79C7E6"/>
              </a:buClr>
              <a:buSzPts val="1350"/>
              <a:buFont typeface="Arial"/>
              <a:buChar char="•"/>
              <a:defRPr b="0" i="0" sz="1800" u="none" cap="none" strike="noStrike">
                <a:solidFill>
                  <a:srgbClr val="959498"/>
                </a:solidFill>
                <a:latin typeface="Century Gothic"/>
                <a:ea typeface="Century Gothic"/>
                <a:cs typeface="Century Gothic"/>
                <a:sym typeface="Century Gothic"/>
              </a:defRPr>
            </a:lvl4pPr>
            <a:lvl5pPr indent="-314325" lvl="4" marL="2286000" marR="0" algn="l">
              <a:lnSpc>
                <a:spcPct val="100000"/>
              </a:lnSpc>
              <a:spcBef>
                <a:spcPts val="6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5pPr>
            <a:lvl6pPr indent="-342900" lvl="5" marL="27432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6pPr>
            <a:lvl7pPr indent="-342900" lvl="6" marL="32004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7pPr>
            <a:lvl8pPr indent="-342900" lvl="7" marL="36576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8pPr>
            <a:lvl9pPr indent="-342900" lvl="8" marL="41148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9pPr>
          </a:lstStyle>
          <a:p/>
        </p:txBody>
      </p:sp>
      <p:sp>
        <p:nvSpPr>
          <p:cNvPr id="666" name="Google Shape;666;p61"/>
          <p:cNvSpPr txBox="1"/>
          <p:nvPr>
            <p:ph idx="2" type="body"/>
          </p:nvPr>
        </p:nvSpPr>
        <p:spPr>
          <a:xfrm>
            <a:off x="812843" y="1489472"/>
            <a:ext cx="3657600" cy="3105300"/>
          </a:xfrm>
          <a:prstGeom prst="rect">
            <a:avLst/>
          </a:prstGeom>
          <a:noFill/>
          <a:ln>
            <a:noFill/>
          </a:ln>
        </p:spPr>
        <p:txBody>
          <a:bodyPr anchorCtr="0" anchor="t" bIns="91425" lIns="91425" spcFirstLastPara="1" rIns="91425" wrap="square" tIns="91425">
            <a:noAutofit/>
          </a:bodyPr>
          <a:lstStyle>
            <a:lvl1pPr indent="-314325" lvl="0" marL="457200" marR="0" algn="l">
              <a:lnSpc>
                <a:spcPct val="100000"/>
              </a:lnSpc>
              <a:spcBef>
                <a:spcPts val="20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1pPr>
            <a:lvl2pPr indent="-314325" lvl="1" marL="914400" marR="0" algn="l">
              <a:lnSpc>
                <a:spcPct val="100000"/>
              </a:lnSpc>
              <a:spcBef>
                <a:spcPts val="600"/>
              </a:spcBef>
              <a:spcAft>
                <a:spcPts val="0"/>
              </a:spcAft>
              <a:buClr>
                <a:srgbClr val="79C7E6"/>
              </a:buClr>
              <a:buSzPts val="1350"/>
              <a:buFont typeface="Arial"/>
              <a:buChar char="•"/>
              <a:defRPr b="0" i="0" sz="1800" u="none" cap="none" strike="noStrike">
                <a:solidFill>
                  <a:srgbClr val="959498"/>
                </a:solidFill>
                <a:latin typeface="Century Gothic"/>
                <a:ea typeface="Century Gothic"/>
                <a:cs typeface="Century Gothic"/>
                <a:sym typeface="Century Gothic"/>
              </a:defRPr>
            </a:lvl2pPr>
            <a:lvl3pPr indent="-314325" lvl="2" marL="1371600" marR="0" algn="l">
              <a:lnSpc>
                <a:spcPct val="100000"/>
              </a:lnSpc>
              <a:spcBef>
                <a:spcPts val="6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3pPr>
            <a:lvl4pPr indent="-314325" lvl="3" marL="1828800" marR="0" algn="l">
              <a:lnSpc>
                <a:spcPct val="100000"/>
              </a:lnSpc>
              <a:spcBef>
                <a:spcPts val="600"/>
              </a:spcBef>
              <a:spcAft>
                <a:spcPts val="0"/>
              </a:spcAft>
              <a:buClr>
                <a:srgbClr val="79C7E6"/>
              </a:buClr>
              <a:buSzPts val="1350"/>
              <a:buFont typeface="Arial"/>
              <a:buChar char="•"/>
              <a:defRPr b="0" i="0" sz="1800" u="none" cap="none" strike="noStrike">
                <a:solidFill>
                  <a:srgbClr val="959498"/>
                </a:solidFill>
                <a:latin typeface="Century Gothic"/>
                <a:ea typeface="Century Gothic"/>
                <a:cs typeface="Century Gothic"/>
                <a:sym typeface="Century Gothic"/>
              </a:defRPr>
            </a:lvl4pPr>
            <a:lvl5pPr indent="-314325" lvl="4" marL="2286000" marR="0" algn="l">
              <a:lnSpc>
                <a:spcPct val="100000"/>
              </a:lnSpc>
              <a:spcBef>
                <a:spcPts val="6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5pPr>
            <a:lvl6pPr indent="-342900" lvl="5" marL="27432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6pPr>
            <a:lvl7pPr indent="-342900" lvl="6" marL="32004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7pPr>
            <a:lvl8pPr indent="-342900" lvl="7" marL="36576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8pPr>
            <a:lvl9pPr indent="-342900" lvl="8" marL="41148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9pPr>
          </a:lstStyle>
          <a:p/>
        </p:txBody>
      </p:sp>
      <p:sp>
        <p:nvSpPr>
          <p:cNvPr id="667" name="Google Shape;667;p61"/>
          <p:cNvSpPr txBox="1"/>
          <p:nvPr>
            <p:ph idx="3" type="body"/>
          </p:nvPr>
        </p:nvSpPr>
        <p:spPr>
          <a:xfrm>
            <a:off x="4724400" y="3127248"/>
            <a:ext cx="3657600" cy="1474500"/>
          </a:xfrm>
          <a:prstGeom prst="rect">
            <a:avLst/>
          </a:prstGeom>
          <a:noFill/>
          <a:ln>
            <a:noFill/>
          </a:ln>
        </p:spPr>
        <p:txBody>
          <a:bodyPr anchorCtr="0" anchor="t" bIns="91425" lIns="91425" spcFirstLastPara="1" rIns="91425" wrap="square" tIns="91425">
            <a:noAutofit/>
          </a:bodyPr>
          <a:lstStyle>
            <a:lvl1pPr indent="-314325" lvl="0" marL="457200" marR="0" algn="l">
              <a:lnSpc>
                <a:spcPct val="100000"/>
              </a:lnSpc>
              <a:spcBef>
                <a:spcPts val="20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1pPr>
            <a:lvl2pPr indent="-314325" lvl="1" marL="914400" marR="0" algn="l">
              <a:lnSpc>
                <a:spcPct val="100000"/>
              </a:lnSpc>
              <a:spcBef>
                <a:spcPts val="600"/>
              </a:spcBef>
              <a:spcAft>
                <a:spcPts val="0"/>
              </a:spcAft>
              <a:buClr>
                <a:srgbClr val="79C7E6"/>
              </a:buClr>
              <a:buSzPts val="1350"/>
              <a:buFont typeface="Arial"/>
              <a:buChar char="•"/>
              <a:defRPr b="0" i="0" sz="1800" u="none" cap="none" strike="noStrike">
                <a:solidFill>
                  <a:srgbClr val="959498"/>
                </a:solidFill>
                <a:latin typeface="Century Gothic"/>
                <a:ea typeface="Century Gothic"/>
                <a:cs typeface="Century Gothic"/>
                <a:sym typeface="Century Gothic"/>
              </a:defRPr>
            </a:lvl2pPr>
            <a:lvl3pPr indent="-314325" lvl="2" marL="1371600" marR="0" algn="l">
              <a:lnSpc>
                <a:spcPct val="100000"/>
              </a:lnSpc>
              <a:spcBef>
                <a:spcPts val="6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3pPr>
            <a:lvl4pPr indent="-314325" lvl="3" marL="1828800" marR="0" algn="l">
              <a:lnSpc>
                <a:spcPct val="100000"/>
              </a:lnSpc>
              <a:spcBef>
                <a:spcPts val="600"/>
              </a:spcBef>
              <a:spcAft>
                <a:spcPts val="0"/>
              </a:spcAft>
              <a:buClr>
                <a:srgbClr val="79C7E6"/>
              </a:buClr>
              <a:buSzPts val="1350"/>
              <a:buFont typeface="Arial"/>
              <a:buChar char="•"/>
              <a:defRPr b="0" i="0" sz="1800" u="none" cap="none" strike="noStrike">
                <a:solidFill>
                  <a:srgbClr val="959498"/>
                </a:solidFill>
                <a:latin typeface="Century Gothic"/>
                <a:ea typeface="Century Gothic"/>
                <a:cs typeface="Century Gothic"/>
                <a:sym typeface="Century Gothic"/>
              </a:defRPr>
            </a:lvl4pPr>
            <a:lvl5pPr indent="-314325" lvl="4" marL="2286000" marR="0" algn="l">
              <a:lnSpc>
                <a:spcPct val="100000"/>
              </a:lnSpc>
              <a:spcBef>
                <a:spcPts val="6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5pPr>
            <a:lvl6pPr indent="-342900" lvl="5" marL="27432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6pPr>
            <a:lvl7pPr indent="-342900" lvl="6" marL="32004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7pPr>
            <a:lvl8pPr indent="-342900" lvl="7" marL="36576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8pPr>
            <a:lvl9pPr indent="-342900" lvl="8" marL="41148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9pPr>
          </a:lstStyle>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668" name="Shape 668"/>
        <p:cNvGrpSpPr/>
        <p:nvPr/>
      </p:nvGrpSpPr>
      <p:grpSpPr>
        <a:xfrm>
          <a:off x="0" y="0"/>
          <a:ext cx="0" cy="0"/>
          <a:chOff x="0" y="0"/>
          <a:chExt cx="0" cy="0"/>
        </a:xfrm>
      </p:grpSpPr>
      <p:sp>
        <p:nvSpPr>
          <p:cNvPr id="669" name="Google Shape;669;p62"/>
          <p:cNvSpPr/>
          <p:nvPr/>
        </p:nvSpPr>
        <p:spPr>
          <a:xfrm>
            <a:off x="282575" y="171450"/>
            <a:ext cx="3451200" cy="47589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entury Gothic"/>
              <a:ea typeface="Century Gothic"/>
              <a:cs typeface="Century Gothic"/>
              <a:sym typeface="Century Gothic"/>
            </a:endParaRPr>
          </a:p>
        </p:txBody>
      </p:sp>
      <p:sp>
        <p:nvSpPr>
          <p:cNvPr id="670" name="Google Shape;670;p62"/>
          <p:cNvSpPr txBox="1"/>
          <p:nvPr>
            <p:ph type="title"/>
          </p:nvPr>
        </p:nvSpPr>
        <p:spPr>
          <a:xfrm>
            <a:off x="380555" y="1928813"/>
            <a:ext cx="3255300" cy="871500"/>
          </a:xfrm>
          <a:prstGeom prst="rect">
            <a:avLst/>
          </a:prstGeom>
          <a:noFill/>
          <a:ln>
            <a:noFill/>
          </a:ln>
        </p:spPr>
        <p:txBody>
          <a:bodyPr anchorCtr="0" anchor="b" bIns="91425" lIns="91425" spcFirstLastPara="1" rIns="91425" wrap="square" tIns="91425">
            <a:noAutofit/>
          </a:bodyPr>
          <a:lstStyle>
            <a:lvl1pPr lvl="0" marR="0" algn="l">
              <a:lnSpc>
                <a:spcPct val="100000"/>
              </a:lnSpc>
              <a:spcBef>
                <a:spcPts val="0"/>
              </a:spcBef>
              <a:spcAft>
                <a:spcPts val="0"/>
              </a:spcAft>
              <a:buSzPts val="1400"/>
              <a:buNone/>
              <a:defRPr b="0" i="0" sz="2600" u="none" cap="none" strike="noStrike">
                <a:solidFill>
                  <a:schemeClr val="lt1"/>
                </a:solidFill>
                <a:latin typeface="Century Gothic"/>
                <a:ea typeface="Century Gothic"/>
                <a:cs typeface="Century Gothic"/>
                <a:sym typeface="Century Gothic"/>
              </a:defRPr>
            </a:lvl1pPr>
            <a:lvl2pPr lvl="1"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2pPr>
            <a:lvl3pPr lvl="2"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3pPr>
            <a:lvl4pPr lvl="3"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4pPr>
            <a:lvl5pPr lvl="4"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5pPr>
            <a:lvl6pPr lvl="5"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6pPr>
            <a:lvl7pPr lvl="6"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7pPr>
            <a:lvl8pPr lvl="7"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8pPr>
            <a:lvl9pPr lvl="8"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9pPr>
          </a:lstStyle>
          <a:p/>
        </p:txBody>
      </p:sp>
      <p:sp>
        <p:nvSpPr>
          <p:cNvPr id="671" name="Google Shape;671;p62"/>
          <p:cNvSpPr txBox="1"/>
          <p:nvPr>
            <p:ph idx="1" type="body"/>
          </p:nvPr>
        </p:nvSpPr>
        <p:spPr>
          <a:xfrm>
            <a:off x="4168775" y="204788"/>
            <a:ext cx="4597500" cy="4389600"/>
          </a:xfrm>
          <a:prstGeom prst="rect">
            <a:avLst/>
          </a:prstGeom>
          <a:noFill/>
          <a:ln>
            <a:noFill/>
          </a:ln>
        </p:spPr>
        <p:txBody>
          <a:bodyPr anchorCtr="0" anchor="t" bIns="91425" lIns="91425" spcFirstLastPara="1" rIns="91425" wrap="square" tIns="91425">
            <a:noAutofit/>
          </a:bodyPr>
          <a:lstStyle>
            <a:lvl1pPr indent="-314325" lvl="0" marL="457200" marR="0" algn="l">
              <a:lnSpc>
                <a:spcPct val="100000"/>
              </a:lnSpc>
              <a:spcBef>
                <a:spcPts val="20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1pPr>
            <a:lvl2pPr indent="-314325" lvl="1" marL="914400" marR="0" algn="l">
              <a:lnSpc>
                <a:spcPct val="100000"/>
              </a:lnSpc>
              <a:spcBef>
                <a:spcPts val="600"/>
              </a:spcBef>
              <a:spcAft>
                <a:spcPts val="0"/>
              </a:spcAft>
              <a:buClr>
                <a:srgbClr val="79C7E6"/>
              </a:buClr>
              <a:buSzPts val="1350"/>
              <a:buFont typeface="Arial"/>
              <a:buChar char="•"/>
              <a:defRPr b="0" i="0" sz="1800" u="none" cap="none" strike="noStrike">
                <a:solidFill>
                  <a:srgbClr val="959498"/>
                </a:solidFill>
                <a:latin typeface="Century Gothic"/>
                <a:ea typeface="Century Gothic"/>
                <a:cs typeface="Century Gothic"/>
                <a:sym typeface="Century Gothic"/>
              </a:defRPr>
            </a:lvl2pPr>
            <a:lvl3pPr indent="-314325" lvl="2" marL="1371600" marR="0" algn="l">
              <a:lnSpc>
                <a:spcPct val="100000"/>
              </a:lnSpc>
              <a:spcBef>
                <a:spcPts val="6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3pPr>
            <a:lvl4pPr indent="-314325" lvl="3" marL="1828800" marR="0" algn="l">
              <a:lnSpc>
                <a:spcPct val="100000"/>
              </a:lnSpc>
              <a:spcBef>
                <a:spcPts val="600"/>
              </a:spcBef>
              <a:spcAft>
                <a:spcPts val="0"/>
              </a:spcAft>
              <a:buClr>
                <a:srgbClr val="79C7E6"/>
              </a:buClr>
              <a:buSzPts val="1350"/>
              <a:buFont typeface="Arial"/>
              <a:buChar char="•"/>
              <a:defRPr b="0" i="0" sz="1800" u="none" cap="none" strike="noStrike">
                <a:solidFill>
                  <a:srgbClr val="959498"/>
                </a:solidFill>
                <a:latin typeface="Century Gothic"/>
                <a:ea typeface="Century Gothic"/>
                <a:cs typeface="Century Gothic"/>
                <a:sym typeface="Century Gothic"/>
              </a:defRPr>
            </a:lvl4pPr>
            <a:lvl5pPr indent="-314325" lvl="4" marL="2286000" marR="0" algn="l">
              <a:lnSpc>
                <a:spcPct val="100000"/>
              </a:lnSpc>
              <a:spcBef>
                <a:spcPts val="6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5pPr>
            <a:lvl6pPr indent="-355600" lvl="5" marL="27432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entury Gothic"/>
                <a:ea typeface="Century Gothic"/>
                <a:cs typeface="Century Gothic"/>
                <a:sym typeface="Century Gothic"/>
              </a:defRPr>
            </a:lvl6pPr>
            <a:lvl7pPr indent="-355600" lvl="6" marL="32004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entury Gothic"/>
                <a:ea typeface="Century Gothic"/>
                <a:cs typeface="Century Gothic"/>
                <a:sym typeface="Century Gothic"/>
              </a:defRPr>
            </a:lvl7pPr>
            <a:lvl8pPr indent="-355600" lvl="7" marL="36576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entury Gothic"/>
                <a:ea typeface="Century Gothic"/>
                <a:cs typeface="Century Gothic"/>
                <a:sym typeface="Century Gothic"/>
              </a:defRPr>
            </a:lvl8pPr>
            <a:lvl9pPr indent="-355600" lvl="8" marL="41148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entury Gothic"/>
                <a:ea typeface="Century Gothic"/>
                <a:cs typeface="Century Gothic"/>
                <a:sym typeface="Century Gothic"/>
              </a:defRPr>
            </a:lvl9pPr>
          </a:lstStyle>
          <a:p/>
        </p:txBody>
      </p:sp>
      <p:sp>
        <p:nvSpPr>
          <p:cNvPr id="672" name="Google Shape;672;p62"/>
          <p:cNvSpPr txBox="1"/>
          <p:nvPr>
            <p:ph idx="2" type="body"/>
          </p:nvPr>
        </p:nvSpPr>
        <p:spPr>
          <a:xfrm>
            <a:off x="381093" y="2800350"/>
            <a:ext cx="3255300" cy="1794300"/>
          </a:xfrm>
          <a:prstGeom prst="rect">
            <a:avLst/>
          </a:prstGeom>
          <a:noFill/>
          <a:ln>
            <a:noFill/>
          </a:ln>
        </p:spPr>
        <p:txBody>
          <a:bodyPr anchorCtr="0" anchor="t" bIns="91425" lIns="91425" spcFirstLastPara="1" rIns="91425" wrap="square" tIns="91425">
            <a:noAutofit/>
          </a:bodyPr>
          <a:lstStyle>
            <a:lvl1pPr indent="-228600" lvl="0" marL="457200" marR="0" algn="l">
              <a:lnSpc>
                <a:spcPct val="100000"/>
              </a:lnSpc>
              <a:spcBef>
                <a:spcPts val="2000"/>
              </a:spcBef>
              <a:spcAft>
                <a:spcPts val="0"/>
              </a:spcAft>
              <a:buClr>
                <a:schemeClr val="accent1"/>
              </a:buClr>
              <a:buSzPts val="1050"/>
              <a:buFont typeface="Arial"/>
              <a:buNone/>
              <a:defRPr b="0" i="0" sz="1400" u="none" cap="none" strike="noStrike">
                <a:solidFill>
                  <a:schemeClr val="lt1"/>
                </a:solidFill>
                <a:latin typeface="Century Gothic"/>
                <a:ea typeface="Century Gothic"/>
                <a:cs typeface="Century Gothic"/>
                <a:sym typeface="Century Gothic"/>
              </a:defRPr>
            </a:lvl1pPr>
            <a:lvl2pPr indent="-228600" lvl="1" marL="914400" marR="0" algn="l">
              <a:lnSpc>
                <a:spcPct val="100000"/>
              </a:lnSpc>
              <a:spcBef>
                <a:spcPts val="600"/>
              </a:spcBef>
              <a:spcAft>
                <a:spcPts val="0"/>
              </a:spcAft>
              <a:buClr>
                <a:srgbClr val="79C7E6"/>
              </a:buClr>
              <a:buSzPts val="900"/>
              <a:buFont typeface="Arial"/>
              <a:buNone/>
              <a:defRPr b="0" i="0" sz="1200" u="none" cap="none" strike="noStrike">
                <a:solidFill>
                  <a:srgbClr val="959498"/>
                </a:solidFill>
                <a:latin typeface="Century Gothic"/>
                <a:ea typeface="Century Gothic"/>
                <a:cs typeface="Century Gothic"/>
                <a:sym typeface="Century Gothic"/>
              </a:defRPr>
            </a:lvl2pPr>
            <a:lvl3pPr indent="-228600" lvl="2" marL="1371600" marR="0" algn="l">
              <a:lnSpc>
                <a:spcPct val="100000"/>
              </a:lnSpc>
              <a:spcBef>
                <a:spcPts val="600"/>
              </a:spcBef>
              <a:spcAft>
                <a:spcPts val="0"/>
              </a:spcAft>
              <a:buClr>
                <a:schemeClr val="accent1"/>
              </a:buClr>
              <a:buSzPts val="750"/>
              <a:buFont typeface="Arial"/>
              <a:buNone/>
              <a:defRPr b="0" i="0" sz="1000" u="none" cap="none" strike="noStrike">
                <a:solidFill>
                  <a:srgbClr val="959498"/>
                </a:solidFill>
                <a:latin typeface="Century Gothic"/>
                <a:ea typeface="Century Gothic"/>
                <a:cs typeface="Century Gothic"/>
                <a:sym typeface="Century Gothic"/>
              </a:defRPr>
            </a:lvl3pPr>
            <a:lvl4pPr indent="-228600" lvl="3" marL="1828800" marR="0" algn="l">
              <a:lnSpc>
                <a:spcPct val="100000"/>
              </a:lnSpc>
              <a:spcBef>
                <a:spcPts val="600"/>
              </a:spcBef>
              <a:spcAft>
                <a:spcPts val="0"/>
              </a:spcAft>
              <a:buClr>
                <a:srgbClr val="79C7E6"/>
              </a:buClr>
              <a:buSzPts val="675"/>
              <a:buFont typeface="Arial"/>
              <a:buNone/>
              <a:defRPr b="0" i="0" sz="900" u="none" cap="none" strike="noStrike">
                <a:solidFill>
                  <a:srgbClr val="959498"/>
                </a:solidFill>
                <a:latin typeface="Century Gothic"/>
                <a:ea typeface="Century Gothic"/>
                <a:cs typeface="Century Gothic"/>
                <a:sym typeface="Century Gothic"/>
              </a:defRPr>
            </a:lvl4pPr>
            <a:lvl5pPr indent="-228600" lvl="4" marL="2286000" marR="0" algn="l">
              <a:lnSpc>
                <a:spcPct val="100000"/>
              </a:lnSpc>
              <a:spcBef>
                <a:spcPts val="600"/>
              </a:spcBef>
              <a:spcAft>
                <a:spcPts val="0"/>
              </a:spcAft>
              <a:buClr>
                <a:schemeClr val="accent1"/>
              </a:buClr>
              <a:buSzPts val="675"/>
              <a:buFont typeface="Arial"/>
              <a:buNone/>
              <a:defRPr b="0" i="0" sz="900" u="none" cap="none" strike="noStrike">
                <a:solidFill>
                  <a:srgbClr val="959498"/>
                </a:solidFill>
                <a:latin typeface="Century Gothic"/>
                <a:ea typeface="Century Gothic"/>
                <a:cs typeface="Century Gothic"/>
                <a:sym typeface="Century Gothic"/>
              </a:defRPr>
            </a:lvl5pPr>
            <a:lvl6pPr indent="-228600" lvl="5" marL="2743200" marR="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Century Gothic"/>
                <a:ea typeface="Century Gothic"/>
                <a:cs typeface="Century Gothic"/>
                <a:sym typeface="Century Gothic"/>
              </a:defRPr>
            </a:lvl6pPr>
            <a:lvl7pPr indent="-228600" lvl="6" marL="3200400" marR="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Century Gothic"/>
                <a:ea typeface="Century Gothic"/>
                <a:cs typeface="Century Gothic"/>
                <a:sym typeface="Century Gothic"/>
              </a:defRPr>
            </a:lvl7pPr>
            <a:lvl8pPr indent="-228600" lvl="7" marL="3657600" marR="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Century Gothic"/>
                <a:ea typeface="Century Gothic"/>
                <a:cs typeface="Century Gothic"/>
                <a:sym typeface="Century Gothic"/>
              </a:defRPr>
            </a:lvl8pPr>
            <a:lvl9pPr indent="-228600" lvl="8" marL="4114800" marR="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Century Gothic"/>
                <a:ea typeface="Century Gothic"/>
                <a:cs typeface="Century Gothic"/>
                <a:sym typeface="Century Gothic"/>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above Caption">
  <p:cSld name="Picture above Caption">
    <p:spTree>
      <p:nvGrpSpPr>
        <p:cNvPr id="673" name="Shape 673"/>
        <p:cNvGrpSpPr/>
        <p:nvPr/>
      </p:nvGrpSpPr>
      <p:grpSpPr>
        <a:xfrm>
          <a:off x="0" y="0"/>
          <a:ext cx="0" cy="0"/>
          <a:chOff x="0" y="0"/>
          <a:chExt cx="0" cy="0"/>
        </a:xfrm>
      </p:grpSpPr>
      <p:sp>
        <p:nvSpPr>
          <p:cNvPr id="674" name="Google Shape;674;p63"/>
          <p:cNvSpPr/>
          <p:nvPr/>
        </p:nvSpPr>
        <p:spPr>
          <a:xfrm>
            <a:off x="6802438" y="1783556"/>
            <a:ext cx="2057400" cy="15285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entury Gothic"/>
              <a:ea typeface="Century Gothic"/>
              <a:cs typeface="Century Gothic"/>
              <a:sym typeface="Century Gothic"/>
            </a:endParaRPr>
          </a:p>
        </p:txBody>
      </p:sp>
      <p:sp>
        <p:nvSpPr>
          <p:cNvPr id="675" name="Google Shape;675;p63"/>
          <p:cNvSpPr txBox="1"/>
          <p:nvPr>
            <p:ph type="title"/>
          </p:nvPr>
        </p:nvSpPr>
        <p:spPr>
          <a:xfrm>
            <a:off x="6802438" y="171450"/>
            <a:ext cx="2057400" cy="1612200"/>
          </a:xfrm>
          <a:prstGeom prst="rect">
            <a:avLst/>
          </a:prstGeom>
          <a:noFill/>
          <a:ln>
            <a:noFill/>
          </a:ln>
        </p:spPr>
        <p:txBody>
          <a:bodyPr anchorCtr="0" anchor="t" bIns="91425" lIns="91425" spcFirstLastPara="1" rIns="91425" wrap="square" tIns="91425">
            <a:noAutofit/>
          </a:bodyPr>
          <a:lstStyle>
            <a:lvl1pPr lvl="0" marR="0" algn="l">
              <a:lnSpc>
                <a:spcPct val="100000"/>
              </a:lnSpc>
              <a:spcBef>
                <a:spcPts val="0"/>
              </a:spcBef>
              <a:spcAft>
                <a:spcPts val="0"/>
              </a:spcAft>
              <a:buSzPts val="1400"/>
              <a:buNone/>
              <a:defRPr b="0" i="0" sz="2600" u="none" cap="none" strike="noStrike">
                <a:solidFill>
                  <a:schemeClr val="accent1"/>
                </a:solidFill>
                <a:latin typeface="Century Gothic"/>
                <a:ea typeface="Century Gothic"/>
                <a:cs typeface="Century Gothic"/>
                <a:sym typeface="Century Gothic"/>
              </a:defRPr>
            </a:lvl1pPr>
            <a:lvl2pPr lvl="1"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2pPr>
            <a:lvl3pPr lvl="2"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3pPr>
            <a:lvl4pPr lvl="3"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4pPr>
            <a:lvl5pPr lvl="4"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5pPr>
            <a:lvl6pPr lvl="5"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6pPr>
            <a:lvl7pPr lvl="6"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7pPr>
            <a:lvl8pPr lvl="7"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8pPr>
            <a:lvl9pPr lvl="8"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9pPr>
          </a:lstStyle>
          <a:p/>
        </p:txBody>
      </p:sp>
      <p:sp>
        <p:nvSpPr>
          <p:cNvPr id="676" name="Google Shape;676;p63"/>
          <p:cNvSpPr/>
          <p:nvPr/>
        </p:nvSpPr>
        <p:spPr>
          <a:xfrm>
            <a:off x="6802438" y="3443288"/>
            <a:ext cx="2057400" cy="1528500"/>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entury Gothic"/>
              <a:ea typeface="Century Gothic"/>
              <a:cs typeface="Century Gothic"/>
              <a:sym typeface="Century Gothic"/>
            </a:endParaRPr>
          </a:p>
        </p:txBody>
      </p:sp>
      <p:sp>
        <p:nvSpPr>
          <p:cNvPr id="677" name="Google Shape;677;p63"/>
          <p:cNvSpPr txBox="1"/>
          <p:nvPr>
            <p:ph idx="1" type="body"/>
          </p:nvPr>
        </p:nvSpPr>
        <p:spPr>
          <a:xfrm>
            <a:off x="228600" y="228600"/>
            <a:ext cx="6324600" cy="4743600"/>
          </a:xfrm>
          <a:prstGeom prst="rect">
            <a:avLst/>
          </a:prstGeom>
          <a:noFill/>
          <a:ln>
            <a:noFill/>
          </a:ln>
        </p:spPr>
        <p:txBody>
          <a:bodyPr anchorCtr="0" anchor="t" bIns="91425" lIns="91425" spcFirstLastPara="1" rIns="91425" wrap="square" tIns="91425">
            <a:noAutofit/>
          </a:bodyPr>
          <a:lstStyle>
            <a:lvl1pPr indent="-323850" lvl="0" marL="457200" marR="0" algn="r">
              <a:lnSpc>
                <a:spcPct val="100000"/>
              </a:lnSpc>
              <a:spcBef>
                <a:spcPts val="2000"/>
              </a:spcBef>
              <a:spcAft>
                <a:spcPts val="0"/>
              </a:spcAft>
              <a:buClr>
                <a:schemeClr val="accent1"/>
              </a:buClr>
              <a:buSzPts val="1500"/>
              <a:buFont typeface="Arial"/>
              <a:buChar char="•"/>
              <a:defRPr b="0" i="0" sz="2000" u="none" cap="none" strike="noStrike">
                <a:solidFill>
                  <a:srgbClr val="959498"/>
                </a:solidFill>
                <a:latin typeface="Century Gothic"/>
                <a:ea typeface="Century Gothic"/>
                <a:cs typeface="Century Gothic"/>
                <a:sym typeface="Century Gothic"/>
              </a:defRPr>
            </a:lvl1pPr>
            <a:lvl2pPr indent="-323850" lvl="1" marL="914400" marR="0" algn="r">
              <a:lnSpc>
                <a:spcPct val="100000"/>
              </a:lnSpc>
              <a:spcBef>
                <a:spcPts val="600"/>
              </a:spcBef>
              <a:spcAft>
                <a:spcPts val="0"/>
              </a:spcAft>
              <a:buClr>
                <a:srgbClr val="79C7E6"/>
              </a:buClr>
              <a:buSzPts val="1500"/>
              <a:buFont typeface="Arial"/>
              <a:buChar char="•"/>
              <a:defRPr b="0" i="0" sz="2000" u="none" cap="none" strike="noStrike">
                <a:solidFill>
                  <a:srgbClr val="959498"/>
                </a:solidFill>
                <a:latin typeface="Century Gothic"/>
                <a:ea typeface="Century Gothic"/>
                <a:cs typeface="Century Gothic"/>
                <a:sym typeface="Century Gothic"/>
              </a:defRPr>
            </a:lvl2pPr>
            <a:lvl3pPr indent="-323850" lvl="2" marL="1371600" marR="0" algn="r">
              <a:lnSpc>
                <a:spcPct val="100000"/>
              </a:lnSpc>
              <a:spcBef>
                <a:spcPts val="600"/>
              </a:spcBef>
              <a:spcAft>
                <a:spcPts val="0"/>
              </a:spcAft>
              <a:buClr>
                <a:schemeClr val="accent1"/>
              </a:buClr>
              <a:buSzPts val="1500"/>
              <a:buFont typeface="Arial"/>
              <a:buChar char="•"/>
              <a:defRPr b="0" i="0" sz="2000" u="none" cap="none" strike="noStrike">
                <a:solidFill>
                  <a:srgbClr val="959498"/>
                </a:solidFill>
                <a:latin typeface="Century Gothic"/>
                <a:ea typeface="Century Gothic"/>
                <a:cs typeface="Century Gothic"/>
                <a:sym typeface="Century Gothic"/>
              </a:defRPr>
            </a:lvl3pPr>
            <a:lvl4pPr indent="-323850" lvl="3" marL="1828800" marR="0" algn="r">
              <a:lnSpc>
                <a:spcPct val="100000"/>
              </a:lnSpc>
              <a:spcBef>
                <a:spcPts val="600"/>
              </a:spcBef>
              <a:spcAft>
                <a:spcPts val="0"/>
              </a:spcAft>
              <a:buClr>
                <a:srgbClr val="79C7E6"/>
              </a:buClr>
              <a:buSzPts val="1500"/>
              <a:buFont typeface="Arial"/>
              <a:buChar char="•"/>
              <a:defRPr b="0" i="0" sz="2000" u="none" cap="none" strike="noStrike">
                <a:solidFill>
                  <a:srgbClr val="959498"/>
                </a:solidFill>
                <a:latin typeface="Century Gothic"/>
                <a:ea typeface="Century Gothic"/>
                <a:cs typeface="Century Gothic"/>
                <a:sym typeface="Century Gothic"/>
              </a:defRPr>
            </a:lvl4pPr>
            <a:lvl5pPr indent="-323850" lvl="4" marL="2286000" marR="0" algn="r">
              <a:lnSpc>
                <a:spcPct val="100000"/>
              </a:lnSpc>
              <a:spcBef>
                <a:spcPts val="600"/>
              </a:spcBef>
              <a:spcAft>
                <a:spcPts val="0"/>
              </a:spcAft>
              <a:buClr>
                <a:schemeClr val="accent1"/>
              </a:buClr>
              <a:buSzPts val="1500"/>
              <a:buFont typeface="Arial"/>
              <a:buChar char="•"/>
              <a:defRPr b="0" i="0" sz="2000" u="none" cap="none" strike="noStrike">
                <a:solidFill>
                  <a:srgbClr val="959498"/>
                </a:solidFill>
                <a:latin typeface="Century Gothic"/>
                <a:ea typeface="Century Gothic"/>
                <a:cs typeface="Century Gothic"/>
                <a:sym typeface="Century Gothic"/>
              </a:defRPr>
            </a:lvl5pPr>
            <a:lvl6pPr indent="-355600" lvl="5" marL="27432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entury Gothic"/>
                <a:ea typeface="Century Gothic"/>
                <a:cs typeface="Century Gothic"/>
                <a:sym typeface="Century Gothic"/>
              </a:defRPr>
            </a:lvl6pPr>
            <a:lvl7pPr indent="-355600" lvl="6" marL="32004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entury Gothic"/>
                <a:ea typeface="Century Gothic"/>
                <a:cs typeface="Century Gothic"/>
                <a:sym typeface="Century Gothic"/>
              </a:defRPr>
            </a:lvl7pPr>
            <a:lvl8pPr indent="-355600" lvl="7" marL="36576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entury Gothic"/>
                <a:ea typeface="Century Gothic"/>
                <a:cs typeface="Century Gothic"/>
                <a:sym typeface="Century Gothic"/>
              </a:defRPr>
            </a:lvl8pPr>
            <a:lvl9pPr indent="-355600" lvl="8" marL="41148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entury Gothic"/>
                <a:ea typeface="Century Gothic"/>
                <a:cs typeface="Century Gothic"/>
                <a:sym typeface="Century Gothic"/>
              </a:defRPr>
            </a:lvl9pPr>
          </a:lstStyle>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Picture above Caption">
  <p:cSld name="2_Picture above Caption">
    <p:spTree>
      <p:nvGrpSpPr>
        <p:cNvPr id="678" name="Shape 678"/>
        <p:cNvGrpSpPr/>
        <p:nvPr/>
      </p:nvGrpSpPr>
      <p:grpSpPr>
        <a:xfrm>
          <a:off x="0" y="0"/>
          <a:ext cx="0" cy="0"/>
          <a:chOff x="0" y="0"/>
          <a:chExt cx="0" cy="0"/>
        </a:xfrm>
      </p:grpSpPr>
      <p:sp>
        <p:nvSpPr>
          <p:cNvPr id="679" name="Google Shape;679;p64"/>
          <p:cNvSpPr/>
          <p:nvPr/>
        </p:nvSpPr>
        <p:spPr>
          <a:xfrm>
            <a:off x="6802438" y="171450"/>
            <a:ext cx="2057400" cy="15285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entury Gothic"/>
              <a:ea typeface="Century Gothic"/>
              <a:cs typeface="Century Gothic"/>
              <a:sym typeface="Century Gothic"/>
            </a:endParaRPr>
          </a:p>
        </p:txBody>
      </p:sp>
      <p:sp>
        <p:nvSpPr>
          <p:cNvPr id="680" name="Google Shape;680;p64"/>
          <p:cNvSpPr/>
          <p:nvPr/>
        </p:nvSpPr>
        <p:spPr>
          <a:xfrm>
            <a:off x="6802438" y="1783556"/>
            <a:ext cx="2057400" cy="15285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entury Gothic"/>
              <a:ea typeface="Century Gothic"/>
              <a:cs typeface="Century Gothic"/>
              <a:sym typeface="Century Gothic"/>
            </a:endParaRPr>
          </a:p>
        </p:txBody>
      </p:sp>
      <p:sp>
        <p:nvSpPr>
          <p:cNvPr id="681" name="Google Shape;681;p64"/>
          <p:cNvSpPr txBox="1"/>
          <p:nvPr>
            <p:ph type="title"/>
          </p:nvPr>
        </p:nvSpPr>
        <p:spPr>
          <a:xfrm>
            <a:off x="6802438" y="3312414"/>
            <a:ext cx="2057400" cy="1659600"/>
          </a:xfrm>
          <a:prstGeom prst="rect">
            <a:avLst/>
          </a:prstGeom>
          <a:noFill/>
          <a:ln>
            <a:noFill/>
          </a:ln>
        </p:spPr>
        <p:txBody>
          <a:bodyPr anchorCtr="0" anchor="t" bIns="91425" lIns="91425" spcFirstLastPara="1" rIns="91425" wrap="square" tIns="91425">
            <a:noAutofit/>
          </a:bodyPr>
          <a:lstStyle>
            <a:lvl1pPr lvl="0" marR="0" algn="l">
              <a:lnSpc>
                <a:spcPct val="100000"/>
              </a:lnSpc>
              <a:spcBef>
                <a:spcPts val="0"/>
              </a:spcBef>
              <a:spcAft>
                <a:spcPts val="0"/>
              </a:spcAft>
              <a:buSzPts val="1400"/>
              <a:buNone/>
              <a:defRPr b="0" i="0" sz="2600" u="none" cap="none" strike="noStrike">
                <a:solidFill>
                  <a:schemeClr val="accent1"/>
                </a:solidFill>
                <a:latin typeface="Century Gothic"/>
                <a:ea typeface="Century Gothic"/>
                <a:cs typeface="Century Gothic"/>
                <a:sym typeface="Century Gothic"/>
              </a:defRPr>
            </a:lvl1pPr>
            <a:lvl2pPr lvl="1"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2pPr>
            <a:lvl3pPr lvl="2"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3pPr>
            <a:lvl4pPr lvl="3"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4pPr>
            <a:lvl5pPr lvl="4"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5pPr>
            <a:lvl6pPr lvl="5"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6pPr>
            <a:lvl7pPr lvl="6"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7pPr>
            <a:lvl8pPr lvl="7"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8pPr>
            <a:lvl9pPr lvl="8"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9pPr>
          </a:lstStyle>
          <a:p/>
        </p:txBody>
      </p:sp>
      <p:sp>
        <p:nvSpPr>
          <p:cNvPr id="682" name="Google Shape;682;p64"/>
          <p:cNvSpPr txBox="1"/>
          <p:nvPr>
            <p:ph idx="12" type="sldNum"/>
          </p:nvPr>
        </p:nvSpPr>
        <p:spPr>
          <a:xfrm>
            <a:off x="8305800" y="182166"/>
            <a:ext cx="554100" cy="2739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400"/>
              <a:buFont typeface="Arial"/>
              <a:buNone/>
              <a:defRPr b="0" i="0" sz="1400" u="none" cap="none" strike="noStrike">
                <a:solidFill>
                  <a:srgbClr val="FFFFFF"/>
                </a:solidFill>
                <a:latin typeface="Century Gothic"/>
                <a:ea typeface="Century Gothic"/>
                <a:cs typeface="Century Gothic"/>
                <a:sym typeface="Century Gothic"/>
              </a:defRPr>
            </a:lvl1pPr>
            <a:lvl2pPr indent="0" lvl="1" marL="0" marR="0" algn="r">
              <a:lnSpc>
                <a:spcPct val="100000"/>
              </a:lnSpc>
              <a:spcBef>
                <a:spcPts val="0"/>
              </a:spcBef>
              <a:spcAft>
                <a:spcPts val="0"/>
              </a:spcAft>
              <a:buClr>
                <a:srgbClr val="000000"/>
              </a:buClr>
              <a:buSzPts val="1400"/>
              <a:buFont typeface="Arial"/>
              <a:buNone/>
              <a:defRPr b="0" i="0" sz="1400" u="none" cap="none" strike="noStrike">
                <a:solidFill>
                  <a:srgbClr val="FFFFFF"/>
                </a:solidFill>
                <a:latin typeface="Century Gothic"/>
                <a:ea typeface="Century Gothic"/>
                <a:cs typeface="Century Gothic"/>
                <a:sym typeface="Century Gothic"/>
              </a:defRPr>
            </a:lvl2pPr>
            <a:lvl3pPr indent="0" lvl="2" marL="0" marR="0" algn="r">
              <a:lnSpc>
                <a:spcPct val="100000"/>
              </a:lnSpc>
              <a:spcBef>
                <a:spcPts val="0"/>
              </a:spcBef>
              <a:spcAft>
                <a:spcPts val="0"/>
              </a:spcAft>
              <a:buClr>
                <a:srgbClr val="000000"/>
              </a:buClr>
              <a:buSzPts val="1400"/>
              <a:buFont typeface="Arial"/>
              <a:buNone/>
              <a:defRPr b="0" i="0" sz="1400" u="none" cap="none" strike="noStrike">
                <a:solidFill>
                  <a:srgbClr val="FFFFFF"/>
                </a:solidFill>
                <a:latin typeface="Century Gothic"/>
                <a:ea typeface="Century Gothic"/>
                <a:cs typeface="Century Gothic"/>
                <a:sym typeface="Century Gothic"/>
              </a:defRPr>
            </a:lvl3pPr>
            <a:lvl4pPr indent="0" lvl="3" marL="0" marR="0" algn="r">
              <a:lnSpc>
                <a:spcPct val="100000"/>
              </a:lnSpc>
              <a:spcBef>
                <a:spcPts val="0"/>
              </a:spcBef>
              <a:spcAft>
                <a:spcPts val="0"/>
              </a:spcAft>
              <a:buClr>
                <a:srgbClr val="000000"/>
              </a:buClr>
              <a:buSzPts val="1400"/>
              <a:buFont typeface="Arial"/>
              <a:buNone/>
              <a:defRPr b="0" i="0" sz="1400" u="none" cap="none" strike="noStrike">
                <a:solidFill>
                  <a:srgbClr val="FFFFFF"/>
                </a:solidFill>
                <a:latin typeface="Century Gothic"/>
                <a:ea typeface="Century Gothic"/>
                <a:cs typeface="Century Gothic"/>
                <a:sym typeface="Century Gothic"/>
              </a:defRPr>
            </a:lvl4pPr>
            <a:lvl5pPr indent="0" lvl="4" marL="0" marR="0" algn="r">
              <a:lnSpc>
                <a:spcPct val="100000"/>
              </a:lnSpc>
              <a:spcBef>
                <a:spcPts val="0"/>
              </a:spcBef>
              <a:spcAft>
                <a:spcPts val="0"/>
              </a:spcAft>
              <a:buClr>
                <a:srgbClr val="000000"/>
              </a:buClr>
              <a:buSzPts val="1400"/>
              <a:buFont typeface="Arial"/>
              <a:buNone/>
              <a:defRPr b="0" i="0" sz="1400" u="none" cap="none" strike="noStrike">
                <a:solidFill>
                  <a:srgbClr val="FFFFFF"/>
                </a:solidFill>
                <a:latin typeface="Century Gothic"/>
                <a:ea typeface="Century Gothic"/>
                <a:cs typeface="Century Gothic"/>
                <a:sym typeface="Century Gothic"/>
              </a:defRPr>
            </a:lvl5pPr>
            <a:lvl6pPr indent="0" lvl="5" marL="0" marR="0" algn="r">
              <a:lnSpc>
                <a:spcPct val="100000"/>
              </a:lnSpc>
              <a:spcBef>
                <a:spcPts val="0"/>
              </a:spcBef>
              <a:spcAft>
                <a:spcPts val="0"/>
              </a:spcAft>
              <a:buClr>
                <a:srgbClr val="000000"/>
              </a:buClr>
              <a:buSzPts val="1400"/>
              <a:buFont typeface="Arial"/>
              <a:buNone/>
              <a:defRPr b="0" i="0" sz="1400" u="none" cap="none" strike="noStrike">
                <a:solidFill>
                  <a:srgbClr val="FFFFFF"/>
                </a:solidFill>
                <a:latin typeface="Century Gothic"/>
                <a:ea typeface="Century Gothic"/>
                <a:cs typeface="Century Gothic"/>
                <a:sym typeface="Century Gothic"/>
              </a:defRPr>
            </a:lvl6pPr>
            <a:lvl7pPr indent="0" lvl="6" marL="0" marR="0" algn="r">
              <a:lnSpc>
                <a:spcPct val="100000"/>
              </a:lnSpc>
              <a:spcBef>
                <a:spcPts val="0"/>
              </a:spcBef>
              <a:spcAft>
                <a:spcPts val="0"/>
              </a:spcAft>
              <a:buClr>
                <a:srgbClr val="000000"/>
              </a:buClr>
              <a:buSzPts val="1400"/>
              <a:buFont typeface="Arial"/>
              <a:buNone/>
              <a:defRPr b="0" i="0" sz="1400" u="none" cap="none" strike="noStrike">
                <a:solidFill>
                  <a:srgbClr val="FFFFFF"/>
                </a:solidFill>
                <a:latin typeface="Century Gothic"/>
                <a:ea typeface="Century Gothic"/>
                <a:cs typeface="Century Gothic"/>
                <a:sym typeface="Century Gothic"/>
              </a:defRPr>
            </a:lvl7pPr>
            <a:lvl8pPr indent="0" lvl="7" marL="0" marR="0" algn="r">
              <a:lnSpc>
                <a:spcPct val="100000"/>
              </a:lnSpc>
              <a:spcBef>
                <a:spcPts val="0"/>
              </a:spcBef>
              <a:spcAft>
                <a:spcPts val="0"/>
              </a:spcAft>
              <a:buClr>
                <a:srgbClr val="000000"/>
              </a:buClr>
              <a:buSzPts val="1400"/>
              <a:buFont typeface="Arial"/>
              <a:buNone/>
              <a:defRPr b="0" i="0" sz="1400" u="none" cap="none" strike="noStrike">
                <a:solidFill>
                  <a:srgbClr val="FFFFFF"/>
                </a:solidFill>
                <a:latin typeface="Century Gothic"/>
                <a:ea typeface="Century Gothic"/>
                <a:cs typeface="Century Gothic"/>
                <a:sym typeface="Century Gothic"/>
              </a:defRPr>
            </a:lvl8pPr>
            <a:lvl9pPr indent="0" lvl="8" marL="0" marR="0" algn="r">
              <a:lnSpc>
                <a:spcPct val="100000"/>
              </a:lnSpc>
              <a:spcBef>
                <a:spcPts val="0"/>
              </a:spcBef>
              <a:spcAft>
                <a:spcPts val="0"/>
              </a:spcAft>
              <a:buClr>
                <a:srgbClr val="000000"/>
              </a:buClr>
              <a:buSzPts val="1400"/>
              <a:buFont typeface="Arial"/>
              <a:buNone/>
              <a:defRPr b="0" i="0" sz="1400" u="none" cap="none" strike="noStrike">
                <a:solidFill>
                  <a:srgbClr val="FFFFF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
              <a:t>‹#›</a:t>
            </a:fld>
            <a:endParaRPr/>
          </a:p>
        </p:txBody>
      </p:sp>
      <p:sp>
        <p:nvSpPr>
          <p:cNvPr id="683" name="Google Shape;683;p64"/>
          <p:cNvSpPr txBox="1"/>
          <p:nvPr>
            <p:ph idx="1" type="body"/>
          </p:nvPr>
        </p:nvSpPr>
        <p:spPr>
          <a:xfrm>
            <a:off x="228600" y="228600"/>
            <a:ext cx="6324600" cy="4743600"/>
          </a:xfrm>
          <a:prstGeom prst="rect">
            <a:avLst/>
          </a:prstGeom>
          <a:noFill/>
          <a:ln>
            <a:noFill/>
          </a:ln>
        </p:spPr>
        <p:txBody>
          <a:bodyPr anchorCtr="0" anchor="t" bIns="91425" lIns="91425" spcFirstLastPara="1" rIns="91425" wrap="square" tIns="91425">
            <a:noAutofit/>
          </a:bodyPr>
          <a:lstStyle>
            <a:lvl1pPr indent="-323850" lvl="0" marL="457200" marR="0" algn="r">
              <a:lnSpc>
                <a:spcPct val="100000"/>
              </a:lnSpc>
              <a:spcBef>
                <a:spcPts val="2000"/>
              </a:spcBef>
              <a:spcAft>
                <a:spcPts val="0"/>
              </a:spcAft>
              <a:buClr>
                <a:schemeClr val="accent1"/>
              </a:buClr>
              <a:buSzPts val="1500"/>
              <a:buFont typeface="Arial"/>
              <a:buChar char="•"/>
              <a:defRPr b="0" i="0" sz="2000" u="none" cap="none" strike="noStrike">
                <a:solidFill>
                  <a:srgbClr val="959498"/>
                </a:solidFill>
                <a:latin typeface="Century Gothic"/>
                <a:ea typeface="Century Gothic"/>
                <a:cs typeface="Century Gothic"/>
                <a:sym typeface="Century Gothic"/>
              </a:defRPr>
            </a:lvl1pPr>
            <a:lvl2pPr indent="-323850" lvl="1" marL="914400" marR="0" algn="r">
              <a:lnSpc>
                <a:spcPct val="100000"/>
              </a:lnSpc>
              <a:spcBef>
                <a:spcPts val="600"/>
              </a:spcBef>
              <a:spcAft>
                <a:spcPts val="0"/>
              </a:spcAft>
              <a:buClr>
                <a:srgbClr val="79C7E6"/>
              </a:buClr>
              <a:buSzPts val="1500"/>
              <a:buFont typeface="Arial"/>
              <a:buChar char="•"/>
              <a:defRPr b="0" i="0" sz="2000" u="none" cap="none" strike="noStrike">
                <a:solidFill>
                  <a:srgbClr val="959498"/>
                </a:solidFill>
                <a:latin typeface="Century Gothic"/>
                <a:ea typeface="Century Gothic"/>
                <a:cs typeface="Century Gothic"/>
                <a:sym typeface="Century Gothic"/>
              </a:defRPr>
            </a:lvl2pPr>
            <a:lvl3pPr indent="-323850" lvl="2" marL="1371600" marR="0" algn="r">
              <a:lnSpc>
                <a:spcPct val="100000"/>
              </a:lnSpc>
              <a:spcBef>
                <a:spcPts val="600"/>
              </a:spcBef>
              <a:spcAft>
                <a:spcPts val="0"/>
              </a:spcAft>
              <a:buClr>
                <a:schemeClr val="accent1"/>
              </a:buClr>
              <a:buSzPts val="1500"/>
              <a:buFont typeface="Arial"/>
              <a:buChar char="•"/>
              <a:defRPr b="0" i="0" sz="2000" u="none" cap="none" strike="noStrike">
                <a:solidFill>
                  <a:srgbClr val="959498"/>
                </a:solidFill>
                <a:latin typeface="Century Gothic"/>
                <a:ea typeface="Century Gothic"/>
                <a:cs typeface="Century Gothic"/>
                <a:sym typeface="Century Gothic"/>
              </a:defRPr>
            </a:lvl3pPr>
            <a:lvl4pPr indent="-323850" lvl="3" marL="1828800" marR="0" algn="r">
              <a:lnSpc>
                <a:spcPct val="100000"/>
              </a:lnSpc>
              <a:spcBef>
                <a:spcPts val="600"/>
              </a:spcBef>
              <a:spcAft>
                <a:spcPts val="0"/>
              </a:spcAft>
              <a:buClr>
                <a:srgbClr val="79C7E6"/>
              </a:buClr>
              <a:buSzPts val="1500"/>
              <a:buFont typeface="Arial"/>
              <a:buChar char="•"/>
              <a:defRPr b="0" i="0" sz="2000" u="none" cap="none" strike="noStrike">
                <a:solidFill>
                  <a:srgbClr val="959498"/>
                </a:solidFill>
                <a:latin typeface="Century Gothic"/>
                <a:ea typeface="Century Gothic"/>
                <a:cs typeface="Century Gothic"/>
                <a:sym typeface="Century Gothic"/>
              </a:defRPr>
            </a:lvl4pPr>
            <a:lvl5pPr indent="-323850" lvl="4" marL="2286000" marR="0" algn="r">
              <a:lnSpc>
                <a:spcPct val="100000"/>
              </a:lnSpc>
              <a:spcBef>
                <a:spcPts val="600"/>
              </a:spcBef>
              <a:spcAft>
                <a:spcPts val="0"/>
              </a:spcAft>
              <a:buClr>
                <a:schemeClr val="accent1"/>
              </a:buClr>
              <a:buSzPts val="1500"/>
              <a:buFont typeface="Arial"/>
              <a:buChar char="•"/>
              <a:defRPr b="0" i="0" sz="2000" u="none" cap="none" strike="noStrike">
                <a:solidFill>
                  <a:srgbClr val="959498"/>
                </a:solidFill>
                <a:latin typeface="Century Gothic"/>
                <a:ea typeface="Century Gothic"/>
                <a:cs typeface="Century Gothic"/>
                <a:sym typeface="Century Gothic"/>
              </a:defRPr>
            </a:lvl5pPr>
            <a:lvl6pPr indent="-355600" lvl="5" marL="27432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entury Gothic"/>
                <a:ea typeface="Century Gothic"/>
                <a:cs typeface="Century Gothic"/>
                <a:sym typeface="Century Gothic"/>
              </a:defRPr>
            </a:lvl6pPr>
            <a:lvl7pPr indent="-355600" lvl="6" marL="32004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entury Gothic"/>
                <a:ea typeface="Century Gothic"/>
                <a:cs typeface="Century Gothic"/>
                <a:sym typeface="Century Gothic"/>
              </a:defRPr>
            </a:lvl7pPr>
            <a:lvl8pPr indent="-355600" lvl="7" marL="36576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entury Gothic"/>
                <a:ea typeface="Century Gothic"/>
                <a:cs typeface="Century Gothic"/>
                <a:sym typeface="Century Gothic"/>
              </a:defRPr>
            </a:lvl8pPr>
            <a:lvl9pPr indent="-355600" lvl="8" marL="41148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entury Gothic"/>
                <a:ea typeface="Century Gothic"/>
                <a:cs typeface="Century Gothic"/>
                <a:sym typeface="Century Gothic"/>
              </a:defRPr>
            </a:lvl9pPr>
          </a:lstStyle>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Picture above Caption">
  <p:cSld name="1_Picture above Caption">
    <p:spTree>
      <p:nvGrpSpPr>
        <p:cNvPr id="684" name="Shape 684"/>
        <p:cNvGrpSpPr/>
        <p:nvPr/>
      </p:nvGrpSpPr>
      <p:grpSpPr>
        <a:xfrm>
          <a:off x="0" y="0"/>
          <a:ext cx="0" cy="0"/>
          <a:chOff x="0" y="0"/>
          <a:chExt cx="0" cy="0"/>
        </a:xfrm>
      </p:grpSpPr>
      <p:sp>
        <p:nvSpPr>
          <p:cNvPr id="685" name="Google Shape;685;p65"/>
          <p:cNvSpPr/>
          <p:nvPr/>
        </p:nvSpPr>
        <p:spPr>
          <a:xfrm>
            <a:off x="6934200" y="171450"/>
            <a:ext cx="2057400" cy="15285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entury Gothic"/>
              <a:ea typeface="Century Gothic"/>
              <a:cs typeface="Century Gothic"/>
              <a:sym typeface="Century Gothic"/>
            </a:endParaRPr>
          </a:p>
        </p:txBody>
      </p:sp>
      <p:sp>
        <p:nvSpPr>
          <p:cNvPr id="686" name="Google Shape;686;p65"/>
          <p:cNvSpPr/>
          <p:nvPr/>
        </p:nvSpPr>
        <p:spPr>
          <a:xfrm>
            <a:off x="6934200" y="1783556"/>
            <a:ext cx="2057400" cy="1528500"/>
          </a:xfrm>
          <a:prstGeom prst="rect">
            <a:avLst/>
          </a:prstGeom>
          <a:solidFill>
            <a:schemeClr val="accent3"/>
          </a:solid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entury Gothic"/>
              <a:ea typeface="Century Gothic"/>
              <a:cs typeface="Century Gothic"/>
              <a:sym typeface="Century Gothic"/>
            </a:endParaRPr>
          </a:p>
        </p:txBody>
      </p:sp>
      <p:sp>
        <p:nvSpPr>
          <p:cNvPr id="687" name="Google Shape;687;p65"/>
          <p:cNvSpPr/>
          <p:nvPr>
            <p:ph idx="2" type="pic"/>
          </p:nvPr>
        </p:nvSpPr>
        <p:spPr>
          <a:xfrm>
            <a:off x="277905" y="171450"/>
            <a:ext cx="4446600" cy="3140700"/>
          </a:xfrm>
          <a:prstGeom prst="rect">
            <a:avLst/>
          </a:prstGeom>
          <a:noFill/>
          <a:ln>
            <a:noFill/>
          </a:ln>
        </p:spPr>
      </p:sp>
      <p:sp>
        <p:nvSpPr>
          <p:cNvPr id="688" name="Google Shape;688;p65"/>
          <p:cNvSpPr txBox="1"/>
          <p:nvPr>
            <p:ph idx="12" type="sldNum"/>
          </p:nvPr>
        </p:nvSpPr>
        <p:spPr>
          <a:xfrm>
            <a:off x="8305800" y="182166"/>
            <a:ext cx="554100" cy="2739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400"/>
              <a:buFont typeface="Arial"/>
              <a:buNone/>
              <a:defRPr b="0" i="0" sz="1400" u="none" cap="none" strike="noStrike">
                <a:solidFill>
                  <a:srgbClr val="FFFFFF"/>
                </a:solidFill>
                <a:latin typeface="Century Gothic"/>
                <a:ea typeface="Century Gothic"/>
                <a:cs typeface="Century Gothic"/>
                <a:sym typeface="Century Gothic"/>
              </a:defRPr>
            </a:lvl1pPr>
            <a:lvl2pPr indent="0" lvl="1" marL="0" marR="0" algn="r">
              <a:lnSpc>
                <a:spcPct val="100000"/>
              </a:lnSpc>
              <a:spcBef>
                <a:spcPts val="0"/>
              </a:spcBef>
              <a:spcAft>
                <a:spcPts val="0"/>
              </a:spcAft>
              <a:buClr>
                <a:srgbClr val="000000"/>
              </a:buClr>
              <a:buSzPts val="1400"/>
              <a:buFont typeface="Arial"/>
              <a:buNone/>
              <a:defRPr b="0" i="0" sz="1400" u="none" cap="none" strike="noStrike">
                <a:solidFill>
                  <a:srgbClr val="FFFFFF"/>
                </a:solidFill>
                <a:latin typeface="Century Gothic"/>
                <a:ea typeface="Century Gothic"/>
                <a:cs typeface="Century Gothic"/>
                <a:sym typeface="Century Gothic"/>
              </a:defRPr>
            </a:lvl2pPr>
            <a:lvl3pPr indent="0" lvl="2" marL="0" marR="0" algn="r">
              <a:lnSpc>
                <a:spcPct val="100000"/>
              </a:lnSpc>
              <a:spcBef>
                <a:spcPts val="0"/>
              </a:spcBef>
              <a:spcAft>
                <a:spcPts val="0"/>
              </a:spcAft>
              <a:buClr>
                <a:srgbClr val="000000"/>
              </a:buClr>
              <a:buSzPts val="1400"/>
              <a:buFont typeface="Arial"/>
              <a:buNone/>
              <a:defRPr b="0" i="0" sz="1400" u="none" cap="none" strike="noStrike">
                <a:solidFill>
                  <a:srgbClr val="FFFFFF"/>
                </a:solidFill>
                <a:latin typeface="Century Gothic"/>
                <a:ea typeface="Century Gothic"/>
                <a:cs typeface="Century Gothic"/>
                <a:sym typeface="Century Gothic"/>
              </a:defRPr>
            </a:lvl3pPr>
            <a:lvl4pPr indent="0" lvl="3" marL="0" marR="0" algn="r">
              <a:lnSpc>
                <a:spcPct val="100000"/>
              </a:lnSpc>
              <a:spcBef>
                <a:spcPts val="0"/>
              </a:spcBef>
              <a:spcAft>
                <a:spcPts val="0"/>
              </a:spcAft>
              <a:buClr>
                <a:srgbClr val="000000"/>
              </a:buClr>
              <a:buSzPts val="1400"/>
              <a:buFont typeface="Arial"/>
              <a:buNone/>
              <a:defRPr b="0" i="0" sz="1400" u="none" cap="none" strike="noStrike">
                <a:solidFill>
                  <a:srgbClr val="FFFFFF"/>
                </a:solidFill>
                <a:latin typeface="Century Gothic"/>
                <a:ea typeface="Century Gothic"/>
                <a:cs typeface="Century Gothic"/>
                <a:sym typeface="Century Gothic"/>
              </a:defRPr>
            </a:lvl4pPr>
            <a:lvl5pPr indent="0" lvl="4" marL="0" marR="0" algn="r">
              <a:lnSpc>
                <a:spcPct val="100000"/>
              </a:lnSpc>
              <a:spcBef>
                <a:spcPts val="0"/>
              </a:spcBef>
              <a:spcAft>
                <a:spcPts val="0"/>
              </a:spcAft>
              <a:buClr>
                <a:srgbClr val="000000"/>
              </a:buClr>
              <a:buSzPts val="1400"/>
              <a:buFont typeface="Arial"/>
              <a:buNone/>
              <a:defRPr b="0" i="0" sz="1400" u="none" cap="none" strike="noStrike">
                <a:solidFill>
                  <a:srgbClr val="FFFFFF"/>
                </a:solidFill>
                <a:latin typeface="Century Gothic"/>
                <a:ea typeface="Century Gothic"/>
                <a:cs typeface="Century Gothic"/>
                <a:sym typeface="Century Gothic"/>
              </a:defRPr>
            </a:lvl5pPr>
            <a:lvl6pPr indent="0" lvl="5" marL="0" marR="0" algn="r">
              <a:lnSpc>
                <a:spcPct val="100000"/>
              </a:lnSpc>
              <a:spcBef>
                <a:spcPts val="0"/>
              </a:spcBef>
              <a:spcAft>
                <a:spcPts val="0"/>
              </a:spcAft>
              <a:buClr>
                <a:srgbClr val="000000"/>
              </a:buClr>
              <a:buSzPts val="1400"/>
              <a:buFont typeface="Arial"/>
              <a:buNone/>
              <a:defRPr b="0" i="0" sz="1400" u="none" cap="none" strike="noStrike">
                <a:solidFill>
                  <a:srgbClr val="FFFFFF"/>
                </a:solidFill>
                <a:latin typeface="Century Gothic"/>
                <a:ea typeface="Century Gothic"/>
                <a:cs typeface="Century Gothic"/>
                <a:sym typeface="Century Gothic"/>
              </a:defRPr>
            </a:lvl6pPr>
            <a:lvl7pPr indent="0" lvl="6" marL="0" marR="0" algn="r">
              <a:lnSpc>
                <a:spcPct val="100000"/>
              </a:lnSpc>
              <a:spcBef>
                <a:spcPts val="0"/>
              </a:spcBef>
              <a:spcAft>
                <a:spcPts val="0"/>
              </a:spcAft>
              <a:buClr>
                <a:srgbClr val="000000"/>
              </a:buClr>
              <a:buSzPts val="1400"/>
              <a:buFont typeface="Arial"/>
              <a:buNone/>
              <a:defRPr b="0" i="0" sz="1400" u="none" cap="none" strike="noStrike">
                <a:solidFill>
                  <a:srgbClr val="FFFFFF"/>
                </a:solidFill>
                <a:latin typeface="Century Gothic"/>
                <a:ea typeface="Century Gothic"/>
                <a:cs typeface="Century Gothic"/>
                <a:sym typeface="Century Gothic"/>
              </a:defRPr>
            </a:lvl7pPr>
            <a:lvl8pPr indent="0" lvl="7" marL="0" marR="0" algn="r">
              <a:lnSpc>
                <a:spcPct val="100000"/>
              </a:lnSpc>
              <a:spcBef>
                <a:spcPts val="0"/>
              </a:spcBef>
              <a:spcAft>
                <a:spcPts val="0"/>
              </a:spcAft>
              <a:buClr>
                <a:srgbClr val="000000"/>
              </a:buClr>
              <a:buSzPts val="1400"/>
              <a:buFont typeface="Arial"/>
              <a:buNone/>
              <a:defRPr b="0" i="0" sz="1400" u="none" cap="none" strike="noStrike">
                <a:solidFill>
                  <a:srgbClr val="FFFFFF"/>
                </a:solidFill>
                <a:latin typeface="Century Gothic"/>
                <a:ea typeface="Century Gothic"/>
                <a:cs typeface="Century Gothic"/>
                <a:sym typeface="Century Gothic"/>
              </a:defRPr>
            </a:lvl8pPr>
            <a:lvl9pPr indent="0" lvl="8" marL="0" marR="0" algn="r">
              <a:lnSpc>
                <a:spcPct val="100000"/>
              </a:lnSpc>
              <a:spcBef>
                <a:spcPts val="0"/>
              </a:spcBef>
              <a:spcAft>
                <a:spcPts val="0"/>
              </a:spcAft>
              <a:buClr>
                <a:srgbClr val="000000"/>
              </a:buClr>
              <a:buSzPts val="1400"/>
              <a:buFont typeface="Arial"/>
              <a:buNone/>
              <a:defRPr b="0" i="0" sz="1400" u="none" cap="none" strike="noStrike">
                <a:solidFill>
                  <a:srgbClr val="FFFFF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
              <a:t>‹#›</a:t>
            </a:fld>
            <a:endParaRPr/>
          </a:p>
        </p:txBody>
      </p:sp>
      <p:sp>
        <p:nvSpPr>
          <p:cNvPr id="689" name="Google Shape;689;p65"/>
          <p:cNvSpPr/>
          <p:nvPr/>
        </p:nvSpPr>
        <p:spPr>
          <a:xfrm>
            <a:off x="4724400" y="171450"/>
            <a:ext cx="2057400" cy="1528500"/>
          </a:xfrm>
          <a:prstGeom prst="rect">
            <a:avLst/>
          </a:prstGeom>
          <a:solidFill>
            <a:schemeClr val="accent2"/>
          </a:solid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entury Gothic"/>
              <a:ea typeface="Century Gothic"/>
              <a:cs typeface="Century Gothic"/>
              <a:sym typeface="Century Gothic"/>
            </a:endParaRPr>
          </a:p>
        </p:txBody>
      </p:sp>
      <p:sp>
        <p:nvSpPr>
          <p:cNvPr id="690" name="Google Shape;690;p65"/>
          <p:cNvSpPr/>
          <p:nvPr/>
        </p:nvSpPr>
        <p:spPr>
          <a:xfrm>
            <a:off x="4724400" y="1783556"/>
            <a:ext cx="2057400" cy="1528500"/>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entury Gothic"/>
              <a:ea typeface="Century Gothic"/>
              <a:cs typeface="Century Gothic"/>
              <a:sym typeface="Century Gothic"/>
            </a:endParaRPr>
          </a:p>
        </p:txBody>
      </p:sp>
      <p:sp>
        <p:nvSpPr>
          <p:cNvPr id="691" name="Google Shape;691;p65"/>
          <p:cNvSpPr/>
          <p:nvPr/>
        </p:nvSpPr>
        <p:spPr>
          <a:xfrm>
            <a:off x="6934200" y="3443288"/>
            <a:ext cx="2057400" cy="15285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entury Gothic"/>
              <a:ea typeface="Century Gothic"/>
              <a:cs typeface="Century Gothic"/>
              <a:sym typeface="Century Gothic"/>
            </a:endParaRPr>
          </a:p>
        </p:txBody>
      </p:sp>
      <p:sp>
        <p:nvSpPr>
          <p:cNvPr id="692" name="Google Shape;692;p65"/>
          <p:cNvSpPr/>
          <p:nvPr/>
        </p:nvSpPr>
        <p:spPr>
          <a:xfrm>
            <a:off x="4724400" y="3443288"/>
            <a:ext cx="2057400" cy="15285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entury Gothic"/>
              <a:ea typeface="Century Gothic"/>
              <a:cs typeface="Century Gothic"/>
              <a:sym typeface="Century Gothic"/>
            </a:endParaRPr>
          </a:p>
        </p:txBody>
      </p:sp>
      <p:sp>
        <p:nvSpPr>
          <p:cNvPr id="693" name="Google Shape;693;p65"/>
          <p:cNvSpPr/>
          <p:nvPr/>
        </p:nvSpPr>
        <p:spPr>
          <a:xfrm>
            <a:off x="2487705" y="3443288"/>
            <a:ext cx="2057400" cy="15285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entury Gothic"/>
              <a:ea typeface="Century Gothic"/>
              <a:cs typeface="Century Gothic"/>
              <a:sym typeface="Century Gothic"/>
            </a:endParaRPr>
          </a:p>
        </p:txBody>
      </p:sp>
      <p:sp>
        <p:nvSpPr>
          <p:cNvPr id="694" name="Google Shape;694;p65"/>
          <p:cNvSpPr/>
          <p:nvPr/>
        </p:nvSpPr>
        <p:spPr>
          <a:xfrm>
            <a:off x="277905" y="3443288"/>
            <a:ext cx="2057400" cy="15285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entury Gothic"/>
              <a:ea typeface="Century Gothic"/>
              <a:cs typeface="Century Gothic"/>
              <a:sym typeface="Century Gothic"/>
            </a:endParaRPr>
          </a:p>
        </p:txBody>
      </p:sp>
      <p:sp>
        <p:nvSpPr>
          <p:cNvPr id="695" name="Google Shape;695;p65"/>
          <p:cNvSpPr txBox="1"/>
          <p:nvPr/>
        </p:nvSpPr>
        <p:spPr>
          <a:xfrm>
            <a:off x="7162800" y="328613"/>
            <a:ext cx="1828800" cy="1371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5D5C5F"/>
              </a:solidFill>
              <a:latin typeface="Arial"/>
              <a:ea typeface="Arial"/>
              <a:cs typeface="Arial"/>
              <a:sym typeface="Arial"/>
            </a:endParaRPr>
          </a:p>
        </p:txBody>
      </p:sp>
      <p:sp>
        <p:nvSpPr>
          <p:cNvPr id="696" name="Google Shape;696;p65"/>
          <p:cNvSpPr/>
          <p:nvPr/>
        </p:nvSpPr>
        <p:spPr>
          <a:xfrm>
            <a:off x="4724400" y="171450"/>
            <a:ext cx="2057400" cy="1528500"/>
          </a:xfrm>
          <a:prstGeom prst="rect">
            <a:avLst/>
          </a:prstGeom>
          <a:solidFill>
            <a:schemeClr val="accent2"/>
          </a:solid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entury Gothic"/>
              <a:ea typeface="Century Gothic"/>
              <a:cs typeface="Century Gothic"/>
              <a:sym typeface="Century Gothic"/>
            </a:endParaRPr>
          </a:p>
        </p:txBody>
      </p:sp>
      <p:sp>
        <p:nvSpPr>
          <p:cNvPr id="697" name="Google Shape;697;p65"/>
          <p:cNvSpPr/>
          <p:nvPr/>
        </p:nvSpPr>
        <p:spPr>
          <a:xfrm>
            <a:off x="4724400" y="1783556"/>
            <a:ext cx="2057400" cy="1528500"/>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entury Gothic"/>
              <a:ea typeface="Century Gothic"/>
              <a:cs typeface="Century Gothic"/>
              <a:sym typeface="Century Gothic"/>
            </a:endParaRPr>
          </a:p>
        </p:txBody>
      </p:sp>
      <p:sp>
        <p:nvSpPr>
          <p:cNvPr id="698" name="Google Shape;698;p65"/>
          <p:cNvSpPr/>
          <p:nvPr/>
        </p:nvSpPr>
        <p:spPr>
          <a:xfrm>
            <a:off x="6934200" y="3443288"/>
            <a:ext cx="2057400" cy="15285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entury Gothic"/>
              <a:ea typeface="Century Gothic"/>
              <a:cs typeface="Century Gothic"/>
              <a:sym typeface="Century Gothic"/>
            </a:endParaRPr>
          </a:p>
        </p:txBody>
      </p:sp>
      <p:sp>
        <p:nvSpPr>
          <p:cNvPr id="699" name="Google Shape;699;p65"/>
          <p:cNvSpPr/>
          <p:nvPr/>
        </p:nvSpPr>
        <p:spPr>
          <a:xfrm>
            <a:off x="4724400" y="3443288"/>
            <a:ext cx="2057400" cy="15285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entury Gothic"/>
              <a:ea typeface="Century Gothic"/>
              <a:cs typeface="Century Gothic"/>
              <a:sym typeface="Century Gothic"/>
            </a:endParaRPr>
          </a:p>
        </p:txBody>
      </p:sp>
      <p:sp>
        <p:nvSpPr>
          <p:cNvPr id="700" name="Google Shape;700;p65"/>
          <p:cNvSpPr/>
          <p:nvPr/>
        </p:nvSpPr>
        <p:spPr>
          <a:xfrm>
            <a:off x="2487705" y="3443288"/>
            <a:ext cx="2057400" cy="15285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entury Gothic"/>
              <a:ea typeface="Century Gothic"/>
              <a:cs typeface="Century Gothic"/>
              <a:sym typeface="Century Gothic"/>
            </a:endParaRPr>
          </a:p>
        </p:txBody>
      </p:sp>
      <p:sp>
        <p:nvSpPr>
          <p:cNvPr id="701" name="Google Shape;701;p65"/>
          <p:cNvSpPr/>
          <p:nvPr/>
        </p:nvSpPr>
        <p:spPr>
          <a:xfrm>
            <a:off x="277905" y="3443288"/>
            <a:ext cx="2057400" cy="15285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entury Gothic"/>
              <a:ea typeface="Century Gothic"/>
              <a:cs typeface="Century Gothic"/>
              <a:sym typeface="Century Gothic"/>
            </a:endParaRPr>
          </a:p>
        </p:txBody>
      </p:sp>
      <p:sp>
        <p:nvSpPr>
          <p:cNvPr id="702" name="Google Shape;702;p65"/>
          <p:cNvSpPr txBox="1"/>
          <p:nvPr/>
        </p:nvSpPr>
        <p:spPr>
          <a:xfrm>
            <a:off x="7162800" y="328613"/>
            <a:ext cx="1828800" cy="1371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5D5C5F"/>
              </a:solidFill>
              <a:latin typeface="Arial"/>
              <a:ea typeface="Arial"/>
              <a:cs typeface="Arial"/>
              <a:sym typeface="Arial"/>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Pictures with Caption">
  <p:cSld name="2 Pictures with Caption">
    <p:spTree>
      <p:nvGrpSpPr>
        <p:cNvPr id="703" name="Shape 703"/>
        <p:cNvGrpSpPr/>
        <p:nvPr/>
      </p:nvGrpSpPr>
      <p:grpSpPr>
        <a:xfrm>
          <a:off x="0" y="0"/>
          <a:ext cx="0" cy="0"/>
          <a:chOff x="0" y="0"/>
          <a:chExt cx="0" cy="0"/>
        </a:xfrm>
      </p:grpSpPr>
      <p:sp>
        <p:nvSpPr>
          <p:cNvPr id="704" name="Google Shape;704;p66"/>
          <p:cNvSpPr/>
          <p:nvPr/>
        </p:nvSpPr>
        <p:spPr>
          <a:xfrm>
            <a:off x="282575" y="171450"/>
            <a:ext cx="6386400" cy="47589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entury Gothic"/>
              <a:ea typeface="Century Gothic"/>
              <a:cs typeface="Century Gothic"/>
              <a:sym typeface="Century Gothic"/>
            </a:endParaRPr>
          </a:p>
        </p:txBody>
      </p:sp>
      <p:sp>
        <p:nvSpPr>
          <p:cNvPr id="705" name="Google Shape;705;p66"/>
          <p:cNvSpPr/>
          <p:nvPr/>
        </p:nvSpPr>
        <p:spPr>
          <a:xfrm>
            <a:off x="6802438" y="171450"/>
            <a:ext cx="2057400" cy="1528500"/>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entury Gothic"/>
              <a:ea typeface="Century Gothic"/>
              <a:cs typeface="Century Gothic"/>
              <a:sym typeface="Century Gothic"/>
            </a:endParaRPr>
          </a:p>
        </p:txBody>
      </p:sp>
      <p:sp>
        <p:nvSpPr>
          <p:cNvPr id="706" name="Google Shape;706;p66"/>
          <p:cNvSpPr txBox="1"/>
          <p:nvPr>
            <p:ph type="title"/>
          </p:nvPr>
        </p:nvSpPr>
        <p:spPr>
          <a:xfrm>
            <a:off x="380554" y="1928813"/>
            <a:ext cx="6181500" cy="871500"/>
          </a:xfrm>
          <a:prstGeom prst="rect">
            <a:avLst/>
          </a:prstGeom>
          <a:noFill/>
          <a:ln>
            <a:noFill/>
          </a:ln>
        </p:spPr>
        <p:txBody>
          <a:bodyPr anchorCtr="0" anchor="b" bIns="91425" lIns="91425" spcFirstLastPara="1" rIns="91425" wrap="square" tIns="91425">
            <a:noAutofit/>
          </a:bodyPr>
          <a:lstStyle>
            <a:lvl1pPr lvl="0" marR="0" algn="l">
              <a:lnSpc>
                <a:spcPct val="100000"/>
              </a:lnSpc>
              <a:spcBef>
                <a:spcPts val="0"/>
              </a:spcBef>
              <a:spcAft>
                <a:spcPts val="0"/>
              </a:spcAft>
              <a:buSzPts val="1400"/>
              <a:buNone/>
              <a:defRPr b="0" i="0" sz="2600" u="none" cap="none" strike="noStrike">
                <a:solidFill>
                  <a:schemeClr val="lt1"/>
                </a:solidFill>
                <a:latin typeface="Century Gothic"/>
                <a:ea typeface="Century Gothic"/>
                <a:cs typeface="Century Gothic"/>
                <a:sym typeface="Century Gothic"/>
              </a:defRPr>
            </a:lvl1pPr>
            <a:lvl2pPr lvl="1"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2pPr>
            <a:lvl3pPr lvl="2"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3pPr>
            <a:lvl4pPr lvl="3"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4pPr>
            <a:lvl5pPr lvl="4"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5pPr>
            <a:lvl6pPr lvl="5"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6pPr>
            <a:lvl7pPr lvl="6"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7pPr>
            <a:lvl8pPr lvl="7"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8pPr>
            <a:lvl9pPr lvl="8"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9pPr>
          </a:lstStyle>
          <a:p/>
        </p:txBody>
      </p:sp>
      <p:sp>
        <p:nvSpPr>
          <p:cNvPr id="707" name="Google Shape;707;p66"/>
          <p:cNvSpPr txBox="1"/>
          <p:nvPr>
            <p:ph idx="1" type="body"/>
          </p:nvPr>
        </p:nvSpPr>
        <p:spPr>
          <a:xfrm>
            <a:off x="381094" y="2800350"/>
            <a:ext cx="6179700" cy="1794300"/>
          </a:xfrm>
          <a:prstGeom prst="rect">
            <a:avLst/>
          </a:prstGeom>
          <a:noFill/>
          <a:ln>
            <a:noFill/>
          </a:ln>
        </p:spPr>
        <p:txBody>
          <a:bodyPr anchorCtr="0" anchor="t" bIns="91425" lIns="91425" spcFirstLastPara="1" rIns="91425" wrap="square" tIns="91425">
            <a:noAutofit/>
          </a:bodyPr>
          <a:lstStyle>
            <a:lvl1pPr indent="-228600" lvl="0" marL="457200" marR="0" algn="l">
              <a:lnSpc>
                <a:spcPct val="100000"/>
              </a:lnSpc>
              <a:spcBef>
                <a:spcPts val="2000"/>
              </a:spcBef>
              <a:spcAft>
                <a:spcPts val="0"/>
              </a:spcAft>
              <a:buClr>
                <a:schemeClr val="accent1"/>
              </a:buClr>
              <a:buSzPts val="1050"/>
              <a:buFont typeface="Arial"/>
              <a:buNone/>
              <a:defRPr b="0" i="0" sz="1400" u="none" cap="none" strike="noStrike">
                <a:solidFill>
                  <a:schemeClr val="lt1"/>
                </a:solidFill>
                <a:latin typeface="Century Gothic"/>
                <a:ea typeface="Century Gothic"/>
                <a:cs typeface="Century Gothic"/>
                <a:sym typeface="Century Gothic"/>
              </a:defRPr>
            </a:lvl1pPr>
            <a:lvl2pPr indent="-228600" lvl="1" marL="914400" marR="0" algn="l">
              <a:lnSpc>
                <a:spcPct val="100000"/>
              </a:lnSpc>
              <a:spcBef>
                <a:spcPts val="600"/>
              </a:spcBef>
              <a:spcAft>
                <a:spcPts val="0"/>
              </a:spcAft>
              <a:buClr>
                <a:srgbClr val="79C7E6"/>
              </a:buClr>
              <a:buSzPts val="900"/>
              <a:buFont typeface="Arial"/>
              <a:buNone/>
              <a:defRPr b="0" i="0" sz="1200" u="none" cap="none" strike="noStrike">
                <a:solidFill>
                  <a:srgbClr val="959498"/>
                </a:solidFill>
                <a:latin typeface="Century Gothic"/>
                <a:ea typeface="Century Gothic"/>
                <a:cs typeface="Century Gothic"/>
                <a:sym typeface="Century Gothic"/>
              </a:defRPr>
            </a:lvl2pPr>
            <a:lvl3pPr indent="-228600" lvl="2" marL="1371600" marR="0" algn="l">
              <a:lnSpc>
                <a:spcPct val="100000"/>
              </a:lnSpc>
              <a:spcBef>
                <a:spcPts val="600"/>
              </a:spcBef>
              <a:spcAft>
                <a:spcPts val="0"/>
              </a:spcAft>
              <a:buClr>
                <a:schemeClr val="accent1"/>
              </a:buClr>
              <a:buSzPts val="750"/>
              <a:buFont typeface="Arial"/>
              <a:buNone/>
              <a:defRPr b="0" i="0" sz="1000" u="none" cap="none" strike="noStrike">
                <a:solidFill>
                  <a:srgbClr val="959498"/>
                </a:solidFill>
                <a:latin typeface="Century Gothic"/>
                <a:ea typeface="Century Gothic"/>
                <a:cs typeface="Century Gothic"/>
                <a:sym typeface="Century Gothic"/>
              </a:defRPr>
            </a:lvl3pPr>
            <a:lvl4pPr indent="-228600" lvl="3" marL="1828800" marR="0" algn="l">
              <a:lnSpc>
                <a:spcPct val="100000"/>
              </a:lnSpc>
              <a:spcBef>
                <a:spcPts val="600"/>
              </a:spcBef>
              <a:spcAft>
                <a:spcPts val="0"/>
              </a:spcAft>
              <a:buClr>
                <a:srgbClr val="79C7E6"/>
              </a:buClr>
              <a:buSzPts val="675"/>
              <a:buFont typeface="Arial"/>
              <a:buNone/>
              <a:defRPr b="0" i="0" sz="900" u="none" cap="none" strike="noStrike">
                <a:solidFill>
                  <a:srgbClr val="959498"/>
                </a:solidFill>
                <a:latin typeface="Century Gothic"/>
                <a:ea typeface="Century Gothic"/>
                <a:cs typeface="Century Gothic"/>
                <a:sym typeface="Century Gothic"/>
              </a:defRPr>
            </a:lvl4pPr>
            <a:lvl5pPr indent="-228600" lvl="4" marL="2286000" marR="0" algn="l">
              <a:lnSpc>
                <a:spcPct val="100000"/>
              </a:lnSpc>
              <a:spcBef>
                <a:spcPts val="600"/>
              </a:spcBef>
              <a:spcAft>
                <a:spcPts val="0"/>
              </a:spcAft>
              <a:buClr>
                <a:schemeClr val="accent1"/>
              </a:buClr>
              <a:buSzPts val="675"/>
              <a:buFont typeface="Arial"/>
              <a:buNone/>
              <a:defRPr b="0" i="0" sz="900" u="none" cap="none" strike="noStrike">
                <a:solidFill>
                  <a:srgbClr val="959498"/>
                </a:solidFill>
                <a:latin typeface="Century Gothic"/>
                <a:ea typeface="Century Gothic"/>
                <a:cs typeface="Century Gothic"/>
                <a:sym typeface="Century Gothic"/>
              </a:defRPr>
            </a:lvl5pPr>
            <a:lvl6pPr indent="-228600" lvl="5" marL="2743200" marR="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Century Gothic"/>
                <a:ea typeface="Century Gothic"/>
                <a:cs typeface="Century Gothic"/>
                <a:sym typeface="Century Gothic"/>
              </a:defRPr>
            </a:lvl6pPr>
            <a:lvl7pPr indent="-228600" lvl="6" marL="3200400" marR="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Century Gothic"/>
                <a:ea typeface="Century Gothic"/>
                <a:cs typeface="Century Gothic"/>
                <a:sym typeface="Century Gothic"/>
              </a:defRPr>
            </a:lvl7pPr>
            <a:lvl8pPr indent="-228600" lvl="7" marL="3657600" marR="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Century Gothic"/>
                <a:ea typeface="Century Gothic"/>
                <a:cs typeface="Century Gothic"/>
                <a:sym typeface="Century Gothic"/>
              </a:defRPr>
            </a:lvl8pPr>
            <a:lvl9pPr indent="-228600" lvl="8" marL="4114800" marR="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Century Gothic"/>
                <a:ea typeface="Century Gothic"/>
                <a:cs typeface="Century Gothic"/>
                <a:sym typeface="Century Gothic"/>
              </a:defRPr>
            </a:lvl9pPr>
          </a:lstStyle>
          <a:p/>
        </p:txBody>
      </p:sp>
      <p:sp>
        <p:nvSpPr>
          <p:cNvPr id="708" name="Google Shape;708;p66"/>
          <p:cNvSpPr/>
          <p:nvPr>
            <p:ph idx="2" type="pic"/>
          </p:nvPr>
        </p:nvSpPr>
        <p:spPr>
          <a:xfrm>
            <a:off x="6802438" y="1781205"/>
            <a:ext cx="2057400" cy="1529400"/>
          </a:xfrm>
          <a:prstGeom prst="rect">
            <a:avLst/>
          </a:prstGeom>
          <a:noFill/>
          <a:ln>
            <a:noFill/>
          </a:ln>
        </p:spPr>
      </p:sp>
      <p:sp>
        <p:nvSpPr>
          <p:cNvPr id="709" name="Google Shape;709;p66"/>
          <p:cNvSpPr/>
          <p:nvPr>
            <p:ph idx="3" type="pic"/>
          </p:nvPr>
        </p:nvSpPr>
        <p:spPr>
          <a:xfrm>
            <a:off x="6802438" y="3401568"/>
            <a:ext cx="2057400" cy="1529400"/>
          </a:xfrm>
          <a:prstGeom prst="rect">
            <a:avLst/>
          </a:prstGeom>
          <a:noFill/>
          <a:ln>
            <a:noFill/>
          </a:ln>
        </p:spPr>
      </p:sp>
    </p:spTree>
  </p:cSld>
  <p:clrMapOvr>
    <a:masterClrMapping/>
  </p:clrMapOvr>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Pictures with Caption">
  <p:cSld name="3 Pictures with Caption">
    <p:spTree>
      <p:nvGrpSpPr>
        <p:cNvPr id="710" name="Shape 710"/>
        <p:cNvGrpSpPr/>
        <p:nvPr/>
      </p:nvGrpSpPr>
      <p:grpSpPr>
        <a:xfrm>
          <a:off x="0" y="0"/>
          <a:ext cx="0" cy="0"/>
          <a:chOff x="0" y="0"/>
          <a:chExt cx="0" cy="0"/>
        </a:xfrm>
      </p:grpSpPr>
      <p:sp>
        <p:nvSpPr>
          <p:cNvPr id="711" name="Google Shape;711;p67"/>
          <p:cNvSpPr/>
          <p:nvPr/>
        </p:nvSpPr>
        <p:spPr>
          <a:xfrm>
            <a:off x="282575" y="171450"/>
            <a:ext cx="4235400" cy="47589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entury Gothic"/>
              <a:ea typeface="Century Gothic"/>
              <a:cs typeface="Century Gothic"/>
              <a:sym typeface="Century Gothic"/>
            </a:endParaRPr>
          </a:p>
        </p:txBody>
      </p:sp>
      <p:sp>
        <p:nvSpPr>
          <p:cNvPr id="712" name="Google Shape;712;p67"/>
          <p:cNvSpPr/>
          <p:nvPr/>
        </p:nvSpPr>
        <p:spPr>
          <a:xfrm>
            <a:off x="6802438" y="171450"/>
            <a:ext cx="2057400" cy="1528500"/>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entury Gothic"/>
              <a:ea typeface="Century Gothic"/>
              <a:cs typeface="Century Gothic"/>
              <a:sym typeface="Century Gothic"/>
            </a:endParaRPr>
          </a:p>
        </p:txBody>
      </p:sp>
      <p:sp>
        <p:nvSpPr>
          <p:cNvPr id="713" name="Google Shape;713;p67"/>
          <p:cNvSpPr/>
          <p:nvPr/>
        </p:nvSpPr>
        <p:spPr>
          <a:xfrm>
            <a:off x="4624388" y="3401616"/>
            <a:ext cx="2057400" cy="15285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entury Gothic"/>
              <a:ea typeface="Century Gothic"/>
              <a:cs typeface="Century Gothic"/>
              <a:sym typeface="Century Gothic"/>
            </a:endParaRPr>
          </a:p>
        </p:txBody>
      </p:sp>
      <p:sp>
        <p:nvSpPr>
          <p:cNvPr id="714" name="Google Shape;714;p67"/>
          <p:cNvSpPr txBox="1"/>
          <p:nvPr>
            <p:ph type="title"/>
          </p:nvPr>
        </p:nvSpPr>
        <p:spPr>
          <a:xfrm>
            <a:off x="380554" y="1928812"/>
            <a:ext cx="4016700" cy="2049000"/>
          </a:xfrm>
          <a:prstGeom prst="rect">
            <a:avLst/>
          </a:prstGeom>
          <a:noFill/>
          <a:ln>
            <a:noFill/>
          </a:ln>
        </p:spPr>
        <p:txBody>
          <a:bodyPr anchorCtr="0" anchor="b" bIns="91425" lIns="91425" spcFirstLastPara="1" rIns="91425" wrap="square" tIns="91425">
            <a:noAutofit/>
          </a:bodyPr>
          <a:lstStyle>
            <a:lvl1pPr lvl="0" marR="0" algn="r">
              <a:lnSpc>
                <a:spcPct val="100000"/>
              </a:lnSpc>
              <a:spcBef>
                <a:spcPts val="0"/>
              </a:spcBef>
              <a:spcAft>
                <a:spcPts val="0"/>
              </a:spcAft>
              <a:buSzPts val="1400"/>
              <a:buNone/>
              <a:defRPr b="0" i="0" sz="2600" u="none" cap="none" strike="noStrike">
                <a:solidFill>
                  <a:schemeClr val="lt1"/>
                </a:solidFill>
                <a:latin typeface="Century Gothic"/>
                <a:ea typeface="Century Gothic"/>
                <a:cs typeface="Century Gothic"/>
                <a:sym typeface="Century Gothic"/>
              </a:defRPr>
            </a:lvl1pPr>
            <a:lvl2pPr lvl="1"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2pPr>
            <a:lvl3pPr lvl="2"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3pPr>
            <a:lvl4pPr lvl="3"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4pPr>
            <a:lvl5pPr lvl="4"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5pPr>
            <a:lvl6pPr lvl="5"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6pPr>
            <a:lvl7pPr lvl="6"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7pPr>
            <a:lvl8pPr lvl="7"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8pPr>
            <a:lvl9pPr lvl="8"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9pPr>
          </a:lstStyle>
          <a:p/>
        </p:txBody>
      </p:sp>
      <p:sp>
        <p:nvSpPr>
          <p:cNvPr id="715" name="Google Shape;715;p67"/>
          <p:cNvSpPr txBox="1"/>
          <p:nvPr>
            <p:ph idx="1" type="body"/>
          </p:nvPr>
        </p:nvSpPr>
        <p:spPr>
          <a:xfrm>
            <a:off x="381094" y="3977878"/>
            <a:ext cx="4015200" cy="708600"/>
          </a:xfrm>
          <a:prstGeom prst="rect">
            <a:avLst/>
          </a:prstGeom>
          <a:noFill/>
          <a:ln>
            <a:noFill/>
          </a:ln>
        </p:spPr>
        <p:txBody>
          <a:bodyPr anchorCtr="0" anchor="t" bIns="91425" lIns="91425" spcFirstLastPara="1" rIns="91425" wrap="square" tIns="91425">
            <a:noAutofit/>
          </a:bodyPr>
          <a:lstStyle>
            <a:lvl1pPr indent="-228600" lvl="0" marL="457200" marR="0" algn="r">
              <a:lnSpc>
                <a:spcPct val="100000"/>
              </a:lnSpc>
              <a:spcBef>
                <a:spcPts val="2000"/>
              </a:spcBef>
              <a:spcAft>
                <a:spcPts val="0"/>
              </a:spcAft>
              <a:buClr>
                <a:schemeClr val="accent1"/>
              </a:buClr>
              <a:buSzPts val="1050"/>
              <a:buFont typeface="Arial"/>
              <a:buNone/>
              <a:defRPr b="0" i="0" sz="1400" u="none" cap="none" strike="noStrike">
                <a:solidFill>
                  <a:schemeClr val="lt1"/>
                </a:solidFill>
                <a:latin typeface="Century Gothic"/>
                <a:ea typeface="Century Gothic"/>
                <a:cs typeface="Century Gothic"/>
                <a:sym typeface="Century Gothic"/>
              </a:defRPr>
            </a:lvl1pPr>
            <a:lvl2pPr indent="-228600" lvl="1" marL="914400" marR="0" algn="l">
              <a:lnSpc>
                <a:spcPct val="100000"/>
              </a:lnSpc>
              <a:spcBef>
                <a:spcPts val="600"/>
              </a:spcBef>
              <a:spcAft>
                <a:spcPts val="0"/>
              </a:spcAft>
              <a:buClr>
                <a:srgbClr val="79C7E6"/>
              </a:buClr>
              <a:buSzPts val="900"/>
              <a:buFont typeface="Arial"/>
              <a:buNone/>
              <a:defRPr b="0" i="0" sz="1200" u="none" cap="none" strike="noStrike">
                <a:solidFill>
                  <a:srgbClr val="959498"/>
                </a:solidFill>
                <a:latin typeface="Century Gothic"/>
                <a:ea typeface="Century Gothic"/>
                <a:cs typeface="Century Gothic"/>
                <a:sym typeface="Century Gothic"/>
              </a:defRPr>
            </a:lvl2pPr>
            <a:lvl3pPr indent="-228600" lvl="2" marL="1371600" marR="0" algn="l">
              <a:lnSpc>
                <a:spcPct val="100000"/>
              </a:lnSpc>
              <a:spcBef>
                <a:spcPts val="600"/>
              </a:spcBef>
              <a:spcAft>
                <a:spcPts val="0"/>
              </a:spcAft>
              <a:buClr>
                <a:schemeClr val="accent1"/>
              </a:buClr>
              <a:buSzPts val="750"/>
              <a:buFont typeface="Arial"/>
              <a:buNone/>
              <a:defRPr b="0" i="0" sz="1000" u="none" cap="none" strike="noStrike">
                <a:solidFill>
                  <a:srgbClr val="959498"/>
                </a:solidFill>
                <a:latin typeface="Century Gothic"/>
                <a:ea typeface="Century Gothic"/>
                <a:cs typeface="Century Gothic"/>
                <a:sym typeface="Century Gothic"/>
              </a:defRPr>
            </a:lvl3pPr>
            <a:lvl4pPr indent="-228600" lvl="3" marL="1828800" marR="0" algn="l">
              <a:lnSpc>
                <a:spcPct val="100000"/>
              </a:lnSpc>
              <a:spcBef>
                <a:spcPts val="600"/>
              </a:spcBef>
              <a:spcAft>
                <a:spcPts val="0"/>
              </a:spcAft>
              <a:buClr>
                <a:srgbClr val="79C7E6"/>
              </a:buClr>
              <a:buSzPts val="675"/>
              <a:buFont typeface="Arial"/>
              <a:buNone/>
              <a:defRPr b="0" i="0" sz="900" u="none" cap="none" strike="noStrike">
                <a:solidFill>
                  <a:srgbClr val="959498"/>
                </a:solidFill>
                <a:latin typeface="Century Gothic"/>
                <a:ea typeface="Century Gothic"/>
                <a:cs typeface="Century Gothic"/>
                <a:sym typeface="Century Gothic"/>
              </a:defRPr>
            </a:lvl4pPr>
            <a:lvl5pPr indent="-228600" lvl="4" marL="2286000" marR="0" algn="l">
              <a:lnSpc>
                <a:spcPct val="100000"/>
              </a:lnSpc>
              <a:spcBef>
                <a:spcPts val="600"/>
              </a:spcBef>
              <a:spcAft>
                <a:spcPts val="0"/>
              </a:spcAft>
              <a:buClr>
                <a:schemeClr val="accent1"/>
              </a:buClr>
              <a:buSzPts val="675"/>
              <a:buFont typeface="Arial"/>
              <a:buNone/>
              <a:defRPr b="0" i="0" sz="900" u="none" cap="none" strike="noStrike">
                <a:solidFill>
                  <a:srgbClr val="959498"/>
                </a:solidFill>
                <a:latin typeface="Century Gothic"/>
                <a:ea typeface="Century Gothic"/>
                <a:cs typeface="Century Gothic"/>
                <a:sym typeface="Century Gothic"/>
              </a:defRPr>
            </a:lvl5pPr>
            <a:lvl6pPr indent="-228600" lvl="5" marL="2743200" marR="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Century Gothic"/>
                <a:ea typeface="Century Gothic"/>
                <a:cs typeface="Century Gothic"/>
                <a:sym typeface="Century Gothic"/>
              </a:defRPr>
            </a:lvl6pPr>
            <a:lvl7pPr indent="-228600" lvl="6" marL="3200400" marR="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Century Gothic"/>
                <a:ea typeface="Century Gothic"/>
                <a:cs typeface="Century Gothic"/>
                <a:sym typeface="Century Gothic"/>
              </a:defRPr>
            </a:lvl7pPr>
            <a:lvl8pPr indent="-228600" lvl="7" marL="3657600" marR="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Century Gothic"/>
                <a:ea typeface="Century Gothic"/>
                <a:cs typeface="Century Gothic"/>
                <a:sym typeface="Century Gothic"/>
              </a:defRPr>
            </a:lvl8pPr>
            <a:lvl9pPr indent="-228600" lvl="8" marL="4114800" marR="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Century Gothic"/>
                <a:ea typeface="Century Gothic"/>
                <a:cs typeface="Century Gothic"/>
                <a:sym typeface="Century Gothic"/>
              </a:defRPr>
            </a:lvl9pPr>
          </a:lstStyle>
          <a:p/>
        </p:txBody>
      </p:sp>
      <p:sp>
        <p:nvSpPr>
          <p:cNvPr id="716" name="Google Shape;716;p67"/>
          <p:cNvSpPr/>
          <p:nvPr>
            <p:ph idx="2" type="pic"/>
          </p:nvPr>
        </p:nvSpPr>
        <p:spPr>
          <a:xfrm>
            <a:off x="4624388" y="171450"/>
            <a:ext cx="2057400" cy="1529400"/>
          </a:xfrm>
          <a:prstGeom prst="rect">
            <a:avLst/>
          </a:prstGeom>
          <a:noFill/>
          <a:ln>
            <a:noFill/>
          </a:ln>
        </p:spPr>
      </p:sp>
      <p:sp>
        <p:nvSpPr>
          <p:cNvPr id="717" name="Google Shape;717;p67"/>
          <p:cNvSpPr/>
          <p:nvPr>
            <p:ph idx="3" type="pic"/>
          </p:nvPr>
        </p:nvSpPr>
        <p:spPr>
          <a:xfrm>
            <a:off x="4624388" y="1786247"/>
            <a:ext cx="2057400" cy="1529400"/>
          </a:xfrm>
          <a:prstGeom prst="rect">
            <a:avLst/>
          </a:prstGeom>
          <a:noFill/>
          <a:ln>
            <a:noFill/>
          </a:ln>
        </p:spPr>
      </p:sp>
      <p:sp>
        <p:nvSpPr>
          <p:cNvPr id="718" name="Google Shape;718;p67"/>
          <p:cNvSpPr/>
          <p:nvPr>
            <p:ph idx="4" type="pic"/>
          </p:nvPr>
        </p:nvSpPr>
        <p:spPr>
          <a:xfrm>
            <a:off x="6803136" y="1786246"/>
            <a:ext cx="2057400" cy="3141000"/>
          </a:xfrm>
          <a:prstGeom prst="rect">
            <a:avLst/>
          </a:prstGeom>
          <a:noFill/>
          <a:ln>
            <a:noFill/>
          </a:ln>
        </p:spPr>
      </p:sp>
      <p:sp>
        <p:nvSpPr>
          <p:cNvPr id="719" name="Google Shape;719;p67"/>
          <p:cNvSpPr txBox="1"/>
          <p:nvPr>
            <p:ph idx="12" type="sldNum"/>
          </p:nvPr>
        </p:nvSpPr>
        <p:spPr>
          <a:xfrm>
            <a:off x="8305800" y="182166"/>
            <a:ext cx="554100" cy="2739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400"/>
              <a:buFont typeface="Arial"/>
              <a:buNone/>
              <a:defRPr b="0" i="0" sz="1400" u="none" cap="none" strike="noStrike">
                <a:solidFill>
                  <a:srgbClr val="FFFFFF"/>
                </a:solidFill>
                <a:latin typeface="Century Gothic"/>
                <a:ea typeface="Century Gothic"/>
                <a:cs typeface="Century Gothic"/>
                <a:sym typeface="Century Gothic"/>
              </a:defRPr>
            </a:lvl1pPr>
            <a:lvl2pPr indent="0" lvl="1" marL="0" marR="0" algn="r">
              <a:lnSpc>
                <a:spcPct val="100000"/>
              </a:lnSpc>
              <a:spcBef>
                <a:spcPts val="0"/>
              </a:spcBef>
              <a:spcAft>
                <a:spcPts val="0"/>
              </a:spcAft>
              <a:buClr>
                <a:srgbClr val="000000"/>
              </a:buClr>
              <a:buSzPts val="1400"/>
              <a:buFont typeface="Arial"/>
              <a:buNone/>
              <a:defRPr b="0" i="0" sz="1400" u="none" cap="none" strike="noStrike">
                <a:solidFill>
                  <a:srgbClr val="FFFFFF"/>
                </a:solidFill>
                <a:latin typeface="Century Gothic"/>
                <a:ea typeface="Century Gothic"/>
                <a:cs typeface="Century Gothic"/>
                <a:sym typeface="Century Gothic"/>
              </a:defRPr>
            </a:lvl2pPr>
            <a:lvl3pPr indent="0" lvl="2" marL="0" marR="0" algn="r">
              <a:lnSpc>
                <a:spcPct val="100000"/>
              </a:lnSpc>
              <a:spcBef>
                <a:spcPts val="0"/>
              </a:spcBef>
              <a:spcAft>
                <a:spcPts val="0"/>
              </a:spcAft>
              <a:buClr>
                <a:srgbClr val="000000"/>
              </a:buClr>
              <a:buSzPts val="1400"/>
              <a:buFont typeface="Arial"/>
              <a:buNone/>
              <a:defRPr b="0" i="0" sz="1400" u="none" cap="none" strike="noStrike">
                <a:solidFill>
                  <a:srgbClr val="FFFFFF"/>
                </a:solidFill>
                <a:latin typeface="Century Gothic"/>
                <a:ea typeface="Century Gothic"/>
                <a:cs typeface="Century Gothic"/>
                <a:sym typeface="Century Gothic"/>
              </a:defRPr>
            </a:lvl3pPr>
            <a:lvl4pPr indent="0" lvl="3" marL="0" marR="0" algn="r">
              <a:lnSpc>
                <a:spcPct val="100000"/>
              </a:lnSpc>
              <a:spcBef>
                <a:spcPts val="0"/>
              </a:spcBef>
              <a:spcAft>
                <a:spcPts val="0"/>
              </a:spcAft>
              <a:buClr>
                <a:srgbClr val="000000"/>
              </a:buClr>
              <a:buSzPts val="1400"/>
              <a:buFont typeface="Arial"/>
              <a:buNone/>
              <a:defRPr b="0" i="0" sz="1400" u="none" cap="none" strike="noStrike">
                <a:solidFill>
                  <a:srgbClr val="FFFFFF"/>
                </a:solidFill>
                <a:latin typeface="Century Gothic"/>
                <a:ea typeface="Century Gothic"/>
                <a:cs typeface="Century Gothic"/>
                <a:sym typeface="Century Gothic"/>
              </a:defRPr>
            </a:lvl4pPr>
            <a:lvl5pPr indent="0" lvl="4" marL="0" marR="0" algn="r">
              <a:lnSpc>
                <a:spcPct val="100000"/>
              </a:lnSpc>
              <a:spcBef>
                <a:spcPts val="0"/>
              </a:spcBef>
              <a:spcAft>
                <a:spcPts val="0"/>
              </a:spcAft>
              <a:buClr>
                <a:srgbClr val="000000"/>
              </a:buClr>
              <a:buSzPts val="1400"/>
              <a:buFont typeface="Arial"/>
              <a:buNone/>
              <a:defRPr b="0" i="0" sz="1400" u="none" cap="none" strike="noStrike">
                <a:solidFill>
                  <a:srgbClr val="FFFFFF"/>
                </a:solidFill>
                <a:latin typeface="Century Gothic"/>
                <a:ea typeface="Century Gothic"/>
                <a:cs typeface="Century Gothic"/>
                <a:sym typeface="Century Gothic"/>
              </a:defRPr>
            </a:lvl5pPr>
            <a:lvl6pPr indent="0" lvl="5" marL="0" marR="0" algn="r">
              <a:lnSpc>
                <a:spcPct val="100000"/>
              </a:lnSpc>
              <a:spcBef>
                <a:spcPts val="0"/>
              </a:spcBef>
              <a:spcAft>
                <a:spcPts val="0"/>
              </a:spcAft>
              <a:buClr>
                <a:srgbClr val="000000"/>
              </a:buClr>
              <a:buSzPts val="1400"/>
              <a:buFont typeface="Arial"/>
              <a:buNone/>
              <a:defRPr b="0" i="0" sz="1400" u="none" cap="none" strike="noStrike">
                <a:solidFill>
                  <a:srgbClr val="FFFFFF"/>
                </a:solidFill>
                <a:latin typeface="Century Gothic"/>
                <a:ea typeface="Century Gothic"/>
                <a:cs typeface="Century Gothic"/>
                <a:sym typeface="Century Gothic"/>
              </a:defRPr>
            </a:lvl6pPr>
            <a:lvl7pPr indent="0" lvl="6" marL="0" marR="0" algn="r">
              <a:lnSpc>
                <a:spcPct val="100000"/>
              </a:lnSpc>
              <a:spcBef>
                <a:spcPts val="0"/>
              </a:spcBef>
              <a:spcAft>
                <a:spcPts val="0"/>
              </a:spcAft>
              <a:buClr>
                <a:srgbClr val="000000"/>
              </a:buClr>
              <a:buSzPts val="1400"/>
              <a:buFont typeface="Arial"/>
              <a:buNone/>
              <a:defRPr b="0" i="0" sz="1400" u="none" cap="none" strike="noStrike">
                <a:solidFill>
                  <a:srgbClr val="FFFFFF"/>
                </a:solidFill>
                <a:latin typeface="Century Gothic"/>
                <a:ea typeface="Century Gothic"/>
                <a:cs typeface="Century Gothic"/>
                <a:sym typeface="Century Gothic"/>
              </a:defRPr>
            </a:lvl7pPr>
            <a:lvl8pPr indent="0" lvl="7" marL="0" marR="0" algn="r">
              <a:lnSpc>
                <a:spcPct val="100000"/>
              </a:lnSpc>
              <a:spcBef>
                <a:spcPts val="0"/>
              </a:spcBef>
              <a:spcAft>
                <a:spcPts val="0"/>
              </a:spcAft>
              <a:buClr>
                <a:srgbClr val="000000"/>
              </a:buClr>
              <a:buSzPts val="1400"/>
              <a:buFont typeface="Arial"/>
              <a:buNone/>
              <a:defRPr b="0" i="0" sz="1400" u="none" cap="none" strike="noStrike">
                <a:solidFill>
                  <a:srgbClr val="FFFFFF"/>
                </a:solidFill>
                <a:latin typeface="Century Gothic"/>
                <a:ea typeface="Century Gothic"/>
                <a:cs typeface="Century Gothic"/>
                <a:sym typeface="Century Gothic"/>
              </a:defRPr>
            </a:lvl8pPr>
            <a:lvl9pPr indent="0" lvl="8" marL="0" marR="0" algn="r">
              <a:lnSpc>
                <a:spcPct val="100000"/>
              </a:lnSpc>
              <a:spcBef>
                <a:spcPts val="0"/>
              </a:spcBef>
              <a:spcAft>
                <a:spcPts val="0"/>
              </a:spcAft>
              <a:buClr>
                <a:srgbClr val="000000"/>
              </a:buClr>
              <a:buSzPts val="1400"/>
              <a:buFont typeface="Arial"/>
              <a:buNone/>
              <a:defRPr b="0" i="0" sz="1400" u="none" cap="none" strike="noStrike">
                <a:solidFill>
                  <a:srgbClr val="FFFFF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3 Pictures with Caption">
  <p:cSld name="1_3 Pictures with Caption">
    <p:spTree>
      <p:nvGrpSpPr>
        <p:cNvPr id="720" name="Shape 720"/>
        <p:cNvGrpSpPr/>
        <p:nvPr/>
      </p:nvGrpSpPr>
      <p:grpSpPr>
        <a:xfrm>
          <a:off x="0" y="0"/>
          <a:ext cx="0" cy="0"/>
          <a:chOff x="0" y="0"/>
          <a:chExt cx="0" cy="0"/>
        </a:xfrm>
      </p:grpSpPr>
      <p:sp>
        <p:nvSpPr>
          <p:cNvPr id="721" name="Google Shape;721;p68"/>
          <p:cNvSpPr/>
          <p:nvPr>
            <p:ph idx="2" type="pic"/>
          </p:nvPr>
        </p:nvSpPr>
        <p:spPr>
          <a:xfrm>
            <a:off x="6803136" y="1786246"/>
            <a:ext cx="2057400" cy="3141000"/>
          </a:xfrm>
          <a:prstGeom prst="rect">
            <a:avLst/>
          </a:prstGeom>
          <a:noFill/>
          <a:ln>
            <a:noFill/>
          </a:ln>
        </p:spPr>
      </p:sp>
      <p:sp>
        <p:nvSpPr>
          <p:cNvPr id="722" name="Google Shape;722;p68"/>
          <p:cNvSpPr txBox="1"/>
          <p:nvPr>
            <p:ph idx="12" type="sldNum"/>
          </p:nvPr>
        </p:nvSpPr>
        <p:spPr>
          <a:xfrm>
            <a:off x="8305800" y="182166"/>
            <a:ext cx="554100" cy="2739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400"/>
              <a:buFont typeface="Arial"/>
              <a:buNone/>
              <a:defRPr b="0" i="0" sz="1400" u="none" cap="none" strike="noStrike">
                <a:solidFill>
                  <a:srgbClr val="FFFFFF"/>
                </a:solidFill>
                <a:latin typeface="Century Gothic"/>
                <a:ea typeface="Century Gothic"/>
                <a:cs typeface="Century Gothic"/>
                <a:sym typeface="Century Gothic"/>
              </a:defRPr>
            </a:lvl1pPr>
            <a:lvl2pPr indent="0" lvl="1" marL="0" marR="0" algn="r">
              <a:lnSpc>
                <a:spcPct val="100000"/>
              </a:lnSpc>
              <a:spcBef>
                <a:spcPts val="0"/>
              </a:spcBef>
              <a:spcAft>
                <a:spcPts val="0"/>
              </a:spcAft>
              <a:buClr>
                <a:srgbClr val="000000"/>
              </a:buClr>
              <a:buSzPts val="1400"/>
              <a:buFont typeface="Arial"/>
              <a:buNone/>
              <a:defRPr b="0" i="0" sz="1400" u="none" cap="none" strike="noStrike">
                <a:solidFill>
                  <a:srgbClr val="FFFFFF"/>
                </a:solidFill>
                <a:latin typeface="Century Gothic"/>
                <a:ea typeface="Century Gothic"/>
                <a:cs typeface="Century Gothic"/>
                <a:sym typeface="Century Gothic"/>
              </a:defRPr>
            </a:lvl2pPr>
            <a:lvl3pPr indent="0" lvl="2" marL="0" marR="0" algn="r">
              <a:lnSpc>
                <a:spcPct val="100000"/>
              </a:lnSpc>
              <a:spcBef>
                <a:spcPts val="0"/>
              </a:spcBef>
              <a:spcAft>
                <a:spcPts val="0"/>
              </a:spcAft>
              <a:buClr>
                <a:srgbClr val="000000"/>
              </a:buClr>
              <a:buSzPts val="1400"/>
              <a:buFont typeface="Arial"/>
              <a:buNone/>
              <a:defRPr b="0" i="0" sz="1400" u="none" cap="none" strike="noStrike">
                <a:solidFill>
                  <a:srgbClr val="FFFFFF"/>
                </a:solidFill>
                <a:latin typeface="Century Gothic"/>
                <a:ea typeface="Century Gothic"/>
                <a:cs typeface="Century Gothic"/>
                <a:sym typeface="Century Gothic"/>
              </a:defRPr>
            </a:lvl3pPr>
            <a:lvl4pPr indent="0" lvl="3" marL="0" marR="0" algn="r">
              <a:lnSpc>
                <a:spcPct val="100000"/>
              </a:lnSpc>
              <a:spcBef>
                <a:spcPts val="0"/>
              </a:spcBef>
              <a:spcAft>
                <a:spcPts val="0"/>
              </a:spcAft>
              <a:buClr>
                <a:srgbClr val="000000"/>
              </a:buClr>
              <a:buSzPts val="1400"/>
              <a:buFont typeface="Arial"/>
              <a:buNone/>
              <a:defRPr b="0" i="0" sz="1400" u="none" cap="none" strike="noStrike">
                <a:solidFill>
                  <a:srgbClr val="FFFFFF"/>
                </a:solidFill>
                <a:latin typeface="Century Gothic"/>
                <a:ea typeface="Century Gothic"/>
                <a:cs typeface="Century Gothic"/>
                <a:sym typeface="Century Gothic"/>
              </a:defRPr>
            </a:lvl4pPr>
            <a:lvl5pPr indent="0" lvl="4" marL="0" marR="0" algn="r">
              <a:lnSpc>
                <a:spcPct val="100000"/>
              </a:lnSpc>
              <a:spcBef>
                <a:spcPts val="0"/>
              </a:spcBef>
              <a:spcAft>
                <a:spcPts val="0"/>
              </a:spcAft>
              <a:buClr>
                <a:srgbClr val="000000"/>
              </a:buClr>
              <a:buSzPts val="1400"/>
              <a:buFont typeface="Arial"/>
              <a:buNone/>
              <a:defRPr b="0" i="0" sz="1400" u="none" cap="none" strike="noStrike">
                <a:solidFill>
                  <a:srgbClr val="FFFFFF"/>
                </a:solidFill>
                <a:latin typeface="Century Gothic"/>
                <a:ea typeface="Century Gothic"/>
                <a:cs typeface="Century Gothic"/>
                <a:sym typeface="Century Gothic"/>
              </a:defRPr>
            </a:lvl5pPr>
            <a:lvl6pPr indent="0" lvl="5" marL="0" marR="0" algn="r">
              <a:lnSpc>
                <a:spcPct val="100000"/>
              </a:lnSpc>
              <a:spcBef>
                <a:spcPts val="0"/>
              </a:spcBef>
              <a:spcAft>
                <a:spcPts val="0"/>
              </a:spcAft>
              <a:buClr>
                <a:srgbClr val="000000"/>
              </a:buClr>
              <a:buSzPts val="1400"/>
              <a:buFont typeface="Arial"/>
              <a:buNone/>
              <a:defRPr b="0" i="0" sz="1400" u="none" cap="none" strike="noStrike">
                <a:solidFill>
                  <a:srgbClr val="FFFFFF"/>
                </a:solidFill>
                <a:latin typeface="Century Gothic"/>
                <a:ea typeface="Century Gothic"/>
                <a:cs typeface="Century Gothic"/>
                <a:sym typeface="Century Gothic"/>
              </a:defRPr>
            </a:lvl6pPr>
            <a:lvl7pPr indent="0" lvl="6" marL="0" marR="0" algn="r">
              <a:lnSpc>
                <a:spcPct val="100000"/>
              </a:lnSpc>
              <a:spcBef>
                <a:spcPts val="0"/>
              </a:spcBef>
              <a:spcAft>
                <a:spcPts val="0"/>
              </a:spcAft>
              <a:buClr>
                <a:srgbClr val="000000"/>
              </a:buClr>
              <a:buSzPts val="1400"/>
              <a:buFont typeface="Arial"/>
              <a:buNone/>
              <a:defRPr b="0" i="0" sz="1400" u="none" cap="none" strike="noStrike">
                <a:solidFill>
                  <a:srgbClr val="FFFFFF"/>
                </a:solidFill>
                <a:latin typeface="Century Gothic"/>
                <a:ea typeface="Century Gothic"/>
                <a:cs typeface="Century Gothic"/>
                <a:sym typeface="Century Gothic"/>
              </a:defRPr>
            </a:lvl7pPr>
            <a:lvl8pPr indent="0" lvl="7" marL="0" marR="0" algn="r">
              <a:lnSpc>
                <a:spcPct val="100000"/>
              </a:lnSpc>
              <a:spcBef>
                <a:spcPts val="0"/>
              </a:spcBef>
              <a:spcAft>
                <a:spcPts val="0"/>
              </a:spcAft>
              <a:buClr>
                <a:srgbClr val="000000"/>
              </a:buClr>
              <a:buSzPts val="1400"/>
              <a:buFont typeface="Arial"/>
              <a:buNone/>
              <a:defRPr b="0" i="0" sz="1400" u="none" cap="none" strike="noStrike">
                <a:solidFill>
                  <a:srgbClr val="FFFFFF"/>
                </a:solidFill>
                <a:latin typeface="Century Gothic"/>
                <a:ea typeface="Century Gothic"/>
                <a:cs typeface="Century Gothic"/>
                <a:sym typeface="Century Gothic"/>
              </a:defRPr>
            </a:lvl8pPr>
            <a:lvl9pPr indent="0" lvl="8" marL="0" marR="0" algn="r">
              <a:lnSpc>
                <a:spcPct val="100000"/>
              </a:lnSpc>
              <a:spcBef>
                <a:spcPts val="0"/>
              </a:spcBef>
              <a:spcAft>
                <a:spcPts val="0"/>
              </a:spcAft>
              <a:buClr>
                <a:srgbClr val="000000"/>
              </a:buClr>
              <a:buSzPts val="1400"/>
              <a:buFont typeface="Arial"/>
              <a:buNone/>
              <a:defRPr b="0" i="0" sz="1400" u="none" cap="none" strike="noStrike">
                <a:solidFill>
                  <a:srgbClr val="FFFFF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
              <a:t>‹#›</a:t>
            </a:fld>
            <a:endParaRPr/>
          </a:p>
        </p:txBody>
      </p:sp>
      <p:sp>
        <p:nvSpPr>
          <p:cNvPr id="723" name="Google Shape;723;p68"/>
          <p:cNvSpPr txBox="1"/>
          <p:nvPr>
            <p:ph idx="1" type="body"/>
          </p:nvPr>
        </p:nvSpPr>
        <p:spPr>
          <a:xfrm>
            <a:off x="228600" y="228600"/>
            <a:ext cx="4289400" cy="4743600"/>
          </a:xfrm>
          <a:prstGeom prst="rect">
            <a:avLst/>
          </a:prstGeom>
          <a:noFill/>
          <a:ln>
            <a:noFill/>
          </a:ln>
        </p:spPr>
        <p:txBody>
          <a:bodyPr anchorCtr="0" anchor="t" bIns="91425" lIns="91425" spcFirstLastPara="1" rIns="91425" wrap="square" tIns="91425">
            <a:noAutofit/>
          </a:bodyPr>
          <a:lstStyle>
            <a:lvl1pPr indent="-323850" lvl="0" marL="457200" marR="0" algn="r">
              <a:lnSpc>
                <a:spcPct val="100000"/>
              </a:lnSpc>
              <a:spcBef>
                <a:spcPts val="2000"/>
              </a:spcBef>
              <a:spcAft>
                <a:spcPts val="0"/>
              </a:spcAft>
              <a:buClr>
                <a:schemeClr val="accent1"/>
              </a:buClr>
              <a:buSzPts val="1500"/>
              <a:buFont typeface="Arial"/>
              <a:buChar char="•"/>
              <a:defRPr b="0" i="0" sz="2000" u="none" cap="none" strike="noStrike">
                <a:solidFill>
                  <a:srgbClr val="959498"/>
                </a:solidFill>
                <a:latin typeface="Century Gothic"/>
                <a:ea typeface="Century Gothic"/>
                <a:cs typeface="Century Gothic"/>
                <a:sym typeface="Century Gothic"/>
              </a:defRPr>
            </a:lvl1pPr>
            <a:lvl2pPr indent="-323850" lvl="1" marL="914400" marR="0" algn="r">
              <a:lnSpc>
                <a:spcPct val="100000"/>
              </a:lnSpc>
              <a:spcBef>
                <a:spcPts val="600"/>
              </a:spcBef>
              <a:spcAft>
                <a:spcPts val="0"/>
              </a:spcAft>
              <a:buClr>
                <a:srgbClr val="79C7E6"/>
              </a:buClr>
              <a:buSzPts val="1500"/>
              <a:buFont typeface="Arial"/>
              <a:buChar char="•"/>
              <a:defRPr b="0" i="0" sz="2000" u="none" cap="none" strike="noStrike">
                <a:solidFill>
                  <a:srgbClr val="959498"/>
                </a:solidFill>
                <a:latin typeface="Century Gothic"/>
                <a:ea typeface="Century Gothic"/>
                <a:cs typeface="Century Gothic"/>
                <a:sym typeface="Century Gothic"/>
              </a:defRPr>
            </a:lvl2pPr>
            <a:lvl3pPr indent="-323850" lvl="2" marL="1371600" marR="0" algn="r">
              <a:lnSpc>
                <a:spcPct val="100000"/>
              </a:lnSpc>
              <a:spcBef>
                <a:spcPts val="600"/>
              </a:spcBef>
              <a:spcAft>
                <a:spcPts val="0"/>
              </a:spcAft>
              <a:buClr>
                <a:schemeClr val="accent1"/>
              </a:buClr>
              <a:buSzPts val="1500"/>
              <a:buFont typeface="Arial"/>
              <a:buChar char="•"/>
              <a:defRPr b="0" i="0" sz="2000" u="none" cap="none" strike="noStrike">
                <a:solidFill>
                  <a:srgbClr val="959498"/>
                </a:solidFill>
                <a:latin typeface="Century Gothic"/>
                <a:ea typeface="Century Gothic"/>
                <a:cs typeface="Century Gothic"/>
                <a:sym typeface="Century Gothic"/>
              </a:defRPr>
            </a:lvl3pPr>
            <a:lvl4pPr indent="-323850" lvl="3" marL="1828800" marR="0" algn="r">
              <a:lnSpc>
                <a:spcPct val="100000"/>
              </a:lnSpc>
              <a:spcBef>
                <a:spcPts val="600"/>
              </a:spcBef>
              <a:spcAft>
                <a:spcPts val="0"/>
              </a:spcAft>
              <a:buClr>
                <a:srgbClr val="79C7E6"/>
              </a:buClr>
              <a:buSzPts val="1500"/>
              <a:buFont typeface="Arial"/>
              <a:buChar char="•"/>
              <a:defRPr b="0" i="0" sz="2000" u="none" cap="none" strike="noStrike">
                <a:solidFill>
                  <a:srgbClr val="959498"/>
                </a:solidFill>
                <a:latin typeface="Century Gothic"/>
                <a:ea typeface="Century Gothic"/>
                <a:cs typeface="Century Gothic"/>
                <a:sym typeface="Century Gothic"/>
              </a:defRPr>
            </a:lvl4pPr>
            <a:lvl5pPr indent="-323850" lvl="4" marL="2286000" marR="0" algn="r">
              <a:lnSpc>
                <a:spcPct val="100000"/>
              </a:lnSpc>
              <a:spcBef>
                <a:spcPts val="600"/>
              </a:spcBef>
              <a:spcAft>
                <a:spcPts val="0"/>
              </a:spcAft>
              <a:buClr>
                <a:schemeClr val="accent1"/>
              </a:buClr>
              <a:buSzPts val="1500"/>
              <a:buFont typeface="Arial"/>
              <a:buChar char="•"/>
              <a:defRPr b="0" i="0" sz="2000" u="none" cap="none" strike="noStrike">
                <a:solidFill>
                  <a:srgbClr val="959498"/>
                </a:solidFill>
                <a:latin typeface="Century Gothic"/>
                <a:ea typeface="Century Gothic"/>
                <a:cs typeface="Century Gothic"/>
                <a:sym typeface="Century Gothic"/>
              </a:defRPr>
            </a:lvl5pPr>
            <a:lvl6pPr indent="-355600" lvl="5" marL="27432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entury Gothic"/>
                <a:ea typeface="Century Gothic"/>
                <a:cs typeface="Century Gothic"/>
                <a:sym typeface="Century Gothic"/>
              </a:defRPr>
            </a:lvl6pPr>
            <a:lvl7pPr indent="-355600" lvl="6" marL="32004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entury Gothic"/>
                <a:ea typeface="Century Gothic"/>
                <a:cs typeface="Century Gothic"/>
                <a:sym typeface="Century Gothic"/>
              </a:defRPr>
            </a:lvl7pPr>
            <a:lvl8pPr indent="-355600" lvl="7" marL="36576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entury Gothic"/>
                <a:ea typeface="Century Gothic"/>
                <a:cs typeface="Century Gothic"/>
                <a:sym typeface="Century Gothic"/>
              </a:defRPr>
            </a:lvl8pPr>
            <a:lvl9pPr indent="-355600" lvl="8" marL="41148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entury Gothic"/>
                <a:ea typeface="Century Gothic"/>
                <a:cs typeface="Century Gothic"/>
                <a:sym typeface="Century Gothic"/>
              </a:defRPr>
            </a:lvl9pPr>
          </a:lstStyle>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Pictures with Caption, Alt.">
  <p:cSld name="3 Pictures with Caption, Alt.">
    <p:spTree>
      <p:nvGrpSpPr>
        <p:cNvPr id="724" name="Shape 724"/>
        <p:cNvGrpSpPr/>
        <p:nvPr/>
      </p:nvGrpSpPr>
      <p:grpSpPr>
        <a:xfrm>
          <a:off x="0" y="0"/>
          <a:ext cx="0" cy="0"/>
          <a:chOff x="0" y="0"/>
          <a:chExt cx="0" cy="0"/>
        </a:xfrm>
      </p:grpSpPr>
      <p:sp>
        <p:nvSpPr>
          <p:cNvPr id="725" name="Google Shape;725;p69"/>
          <p:cNvSpPr txBox="1"/>
          <p:nvPr>
            <p:ph type="title"/>
          </p:nvPr>
        </p:nvSpPr>
        <p:spPr>
          <a:xfrm>
            <a:off x="4953000" y="2343150"/>
            <a:ext cx="3108900" cy="653700"/>
          </a:xfrm>
          <a:prstGeom prst="rect">
            <a:avLst/>
          </a:prstGeom>
          <a:noFill/>
          <a:ln>
            <a:noFill/>
          </a:ln>
        </p:spPr>
        <p:txBody>
          <a:bodyPr anchorCtr="0" anchor="b" bIns="91425" lIns="91425" spcFirstLastPara="1" rIns="91425" wrap="square" tIns="91425">
            <a:noAutofit/>
          </a:bodyPr>
          <a:lstStyle>
            <a:lvl1pPr lvl="0" marR="0" algn="l">
              <a:lnSpc>
                <a:spcPct val="100000"/>
              </a:lnSpc>
              <a:spcBef>
                <a:spcPts val="0"/>
              </a:spcBef>
              <a:spcAft>
                <a:spcPts val="0"/>
              </a:spcAft>
              <a:buSzPts val="1400"/>
              <a:buNone/>
              <a:defRPr b="0" i="0" sz="2600" u="none" cap="none" strike="noStrike">
                <a:solidFill>
                  <a:schemeClr val="accent1"/>
                </a:solidFill>
                <a:latin typeface="Century Gothic"/>
                <a:ea typeface="Century Gothic"/>
                <a:cs typeface="Century Gothic"/>
                <a:sym typeface="Century Gothic"/>
              </a:defRPr>
            </a:lvl1pPr>
            <a:lvl2pPr lvl="1"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2pPr>
            <a:lvl3pPr lvl="2"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3pPr>
            <a:lvl4pPr lvl="3"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4pPr>
            <a:lvl5pPr lvl="4"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5pPr>
            <a:lvl6pPr lvl="5"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6pPr>
            <a:lvl7pPr lvl="6"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7pPr>
            <a:lvl8pPr lvl="7"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8pPr>
            <a:lvl9pPr lvl="8" marR="0" algn="l">
              <a:lnSpc>
                <a:spcPct val="100000"/>
              </a:lnSpc>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9pPr>
          </a:lstStyle>
          <a:p/>
        </p:txBody>
      </p:sp>
      <p:sp>
        <p:nvSpPr>
          <p:cNvPr id="726" name="Google Shape;726;p69"/>
          <p:cNvSpPr/>
          <p:nvPr>
            <p:ph idx="2" type="pic"/>
          </p:nvPr>
        </p:nvSpPr>
        <p:spPr>
          <a:xfrm>
            <a:off x="277905" y="1773936"/>
            <a:ext cx="4240200" cy="3141000"/>
          </a:xfrm>
          <a:prstGeom prst="rect">
            <a:avLst/>
          </a:prstGeom>
          <a:noFill/>
          <a:ln>
            <a:noFill/>
          </a:ln>
        </p:spPr>
      </p:sp>
      <p:sp>
        <p:nvSpPr>
          <p:cNvPr id="727" name="Google Shape;727;p69"/>
          <p:cNvSpPr txBox="1"/>
          <p:nvPr>
            <p:ph idx="1" type="body"/>
          </p:nvPr>
        </p:nvSpPr>
        <p:spPr>
          <a:xfrm>
            <a:off x="4953000" y="2996803"/>
            <a:ext cx="3108900" cy="1611000"/>
          </a:xfrm>
          <a:prstGeom prst="rect">
            <a:avLst/>
          </a:prstGeom>
          <a:noFill/>
          <a:ln>
            <a:noFill/>
          </a:ln>
        </p:spPr>
        <p:txBody>
          <a:bodyPr anchorCtr="0" anchor="t" bIns="91425" lIns="91425" spcFirstLastPara="1" rIns="91425" wrap="square" tIns="91425">
            <a:noAutofit/>
          </a:bodyPr>
          <a:lstStyle>
            <a:lvl1pPr indent="-228600" lvl="0" marL="457200" marR="0" algn="l">
              <a:lnSpc>
                <a:spcPct val="100000"/>
              </a:lnSpc>
              <a:spcBef>
                <a:spcPts val="2000"/>
              </a:spcBef>
              <a:spcAft>
                <a:spcPts val="0"/>
              </a:spcAft>
              <a:buClr>
                <a:schemeClr val="accent1"/>
              </a:buClr>
              <a:buSzPts val="1050"/>
              <a:buFont typeface="Arial"/>
              <a:buNone/>
              <a:defRPr b="0" i="0" sz="1400" u="none" cap="none" strike="noStrike">
                <a:solidFill>
                  <a:srgbClr val="959498"/>
                </a:solidFill>
                <a:latin typeface="Century Gothic"/>
                <a:ea typeface="Century Gothic"/>
                <a:cs typeface="Century Gothic"/>
                <a:sym typeface="Century Gothic"/>
              </a:defRPr>
            </a:lvl1pPr>
            <a:lvl2pPr indent="-228600" lvl="1" marL="914400" marR="0" algn="l">
              <a:lnSpc>
                <a:spcPct val="100000"/>
              </a:lnSpc>
              <a:spcBef>
                <a:spcPts val="600"/>
              </a:spcBef>
              <a:spcAft>
                <a:spcPts val="0"/>
              </a:spcAft>
              <a:buClr>
                <a:srgbClr val="79C7E6"/>
              </a:buClr>
              <a:buSzPts val="900"/>
              <a:buFont typeface="Arial"/>
              <a:buNone/>
              <a:defRPr b="0" i="0" sz="1200" u="none" cap="none" strike="noStrike">
                <a:solidFill>
                  <a:srgbClr val="959498"/>
                </a:solidFill>
                <a:latin typeface="Century Gothic"/>
                <a:ea typeface="Century Gothic"/>
                <a:cs typeface="Century Gothic"/>
                <a:sym typeface="Century Gothic"/>
              </a:defRPr>
            </a:lvl2pPr>
            <a:lvl3pPr indent="-228600" lvl="2" marL="1371600" marR="0" algn="l">
              <a:lnSpc>
                <a:spcPct val="100000"/>
              </a:lnSpc>
              <a:spcBef>
                <a:spcPts val="600"/>
              </a:spcBef>
              <a:spcAft>
                <a:spcPts val="0"/>
              </a:spcAft>
              <a:buClr>
                <a:schemeClr val="accent1"/>
              </a:buClr>
              <a:buSzPts val="750"/>
              <a:buFont typeface="Arial"/>
              <a:buNone/>
              <a:defRPr b="0" i="0" sz="1000" u="none" cap="none" strike="noStrike">
                <a:solidFill>
                  <a:srgbClr val="959498"/>
                </a:solidFill>
                <a:latin typeface="Century Gothic"/>
                <a:ea typeface="Century Gothic"/>
                <a:cs typeface="Century Gothic"/>
                <a:sym typeface="Century Gothic"/>
              </a:defRPr>
            </a:lvl3pPr>
            <a:lvl4pPr indent="-228600" lvl="3" marL="1828800" marR="0" algn="l">
              <a:lnSpc>
                <a:spcPct val="100000"/>
              </a:lnSpc>
              <a:spcBef>
                <a:spcPts val="600"/>
              </a:spcBef>
              <a:spcAft>
                <a:spcPts val="0"/>
              </a:spcAft>
              <a:buClr>
                <a:srgbClr val="79C7E6"/>
              </a:buClr>
              <a:buSzPts val="675"/>
              <a:buFont typeface="Arial"/>
              <a:buNone/>
              <a:defRPr b="0" i="0" sz="900" u="none" cap="none" strike="noStrike">
                <a:solidFill>
                  <a:srgbClr val="959498"/>
                </a:solidFill>
                <a:latin typeface="Century Gothic"/>
                <a:ea typeface="Century Gothic"/>
                <a:cs typeface="Century Gothic"/>
                <a:sym typeface="Century Gothic"/>
              </a:defRPr>
            </a:lvl4pPr>
            <a:lvl5pPr indent="-228600" lvl="4" marL="2286000" marR="0" algn="l">
              <a:lnSpc>
                <a:spcPct val="100000"/>
              </a:lnSpc>
              <a:spcBef>
                <a:spcPts val="600"/>
              </a:spcBef>
              <a:spcAft>
                <a:spcPts val="0"/>
              </a:spcAft>
              <a:buClr>
                <a:schemeClr val="accent1"/>
              </a:buClr>
              <a:buSzPts val="675"/>
              <a:buFont typeface="Arial"/>
              <a:buNone/>
              <a:defRPr b="0" i="0" sz="900" u="none" cap="none" strike="noStrike">
                <a:solidFill>
                  <a:srgbClr val="959498"/>
                </a:solidFill>
                <a:latin typeface="Century Gothic"/>
                <a:ea typeface="Century Gothic"/>
                <a:cs typeface="Century Gothic"/>
                <a:sym typeface="Century Gothic"/>
              </a:defRPr>
            </a:lvl5pPr>
            <a:lvl6pPr indent="-228600" lvl="5" marL="2743200" marR="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Century Gothic"/>
                <a:ea typeface="Century Gothic"/>
                <a:cs typeface="Century Gothic"/>
                <a:sym typeface="Century Gothic"/>
              </a:defRPr>
            </a:lvl6pPr>
            <a:lvl7pPr indent="-228600" lvl="6" marL="3200400" marR="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Century Gothic"/>
                <a:ea typeface="Century Gothic"/>
                <a:cs typeface="Century Gothic"/>
                <a:sym typeface="Century Gothic"/>
              </a:defRPr>
            </a:lvl7pPr>
            <a:lvl8pPr indent="-228600" lvl="7" marL="3657600" marR="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Century Gothic"/>
                <a:ea typeface="Century Gothic"/>
                <a:cs typeface="Century Gothic"/>
                <a:sym typeface="Century Gothic"/>
              </a:defRPr>
            </a:lvl8pPr>
            <a:lvl9pPr indent="-228600" lvl="8" marL="4114800" marR="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Century Gothic"/>
                <a:ea typeface="Century Gothic"/>
                <a:cs typeface="Century Gothic"/>
                <a:sym typeface="Century Gothic"/>
              </a:defRPr>
            </a:lvl9pPr>
          </a:lstStyle>
          <a:p/>
        </p:txBody>
      </p:sp>
      <p:sp>
        <p:nvSpPr>
          <p:cNvPr id="728" name="Google Shape;728;p69"/>
          <p:cNvSpPr/>
          <p:nvPr>
            <p:ph idx="3" type="pic"/>
          </p:nvPr>
        </p:nvSpPr>
        <p:spPr>
          <a:xfrm>
            <a:off x="277905" y="171450"/>
            <a:ext cx="2057400" cy="1529400"/>
          </a:xfrm>
          <a:prstGeom prst="rect">
            <a:avLst/>
          </a:prstGeom>
          <a:noFill/>
          <a:ln>
            <a:noFill/>
          </a:ln>
        </p:spPr>
      </p:sp>
      <p:sp>
        <p:nvSpPr>
          <p:cNvPr id="729" name="Google Shape;729;p69"/>
          <p:cNvSpPr/>
          <p:nvPr>
            <p:ph idx="4" type="pic"/>
          </p:nvPr>
        </p:nvSpPr>
        <p:spPr>
          <a:xfrm>
            <a:off x="2460625" y="171450"/>
            <a:ext cx="2057400" cy="1529400"/>
          </a:xfrm>
          <a:prstGeom prst="rect">
            <a:avLst/>
          </a:prstGeom>
          <a:noFill/>
          <a:ln>
            <a:noFill/>
          </a:ln>
        </p:spPr>
      </p:sp>
    </p:spTree>
  </p:cSld>
  <p:clrMapOvr>
    <a:masterClrMapping/>
  </p:clrMapOvr>
</p:sldLayout>
</file>

<file path=ppt/slideLayouts/slideLayout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Picture above Caption">
  <p:cSld name="3_Picture above Caption">
    <p:spTree>
      <p:nvGrpSpPr>
        <p:cNvPr id="730" name="Shape 730"/>
        <p:cNvGrpSpPr/>
        <p:nvPr/>
      </p:nvGrpSpPr>
      <p:grpSpPr>
        <a:xfrm>
          <a:off x="0" y="0"/>
          <a:ext cx="0" cy="0"/>
          <a:chOff x="0" y="0"/>
          <a:chExt cx="0" cy="0"/>
        </a:xfrm>
      </p:grpSpPr>
      <p:sp>
        <p:nvSpPr>
          <p:cNvPr id="731" name="Google Shape;731;p70"/>
          <p:cNvSpPr/>
          <p:nvPr/>
        </p:nvSpPr>
        <p:spPr>
          <a:xfrm>
            <a:off x="6934200" y="171450"/>
            <a:ext cx="2057400" cy="15285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entury Gothic"/>
              <a:ea typeface="Century Gothic"/>
              <a:cs typeface="Century Gothic"/>
              <a:sym typeface="Century Gothic"/>
            </a:endParaRPr>
          </a:p>
        </p:txBody>
      </p:sp>
      <p:sp>
        <p:nvSpPr>
          <p:cNvPr id="732" name="Google Shape;732;p70"/>
          <p:cNvSpPr/>
          <p:nvPr/>
        </p:nvSpPr>
        <p:spPr>
          <a:xfrm>
            <a:off x="6934200" y="1783556"/>
            <a:ext cx="2057400" cy="1528500"/>
          </a:xfrm>
          <a:prstGeom prst="rect">
            <a:avLst/>
          </a:prstGeom>
          <a:solidFill>
            <a:schemeClr val="accent3"/>
          </a:solid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entury Gothic"/>
              <a:ea typeface="Century Gothic"/>
              <a:cs typeface="Century Gothic"/>
              <a:sym typeface="Century Gothic"/>
            </a:endParaRPr>
          </a:p>
        </p:txBody>
      </p:sp>
      <p:sp>
        <p:nvSpPr>
          <p:cNvPr id="733" name="Google Shape;733;p70"/>
          <p:cNvSpPr/>
          <p:nvPr>
            <p:ph idx="2" type="pic"/>
          </p:nvPr>
        </p:nvSpPr>
        <p:spPr>
          <a:xfrm>
            <a:off x="277905" y="171450"/>
            <a:ext cx="4446600" cy="3140700"/>
          </a:xfrm>
          <a:prstGeom prst="rect">
            <a:avLst/>
          </a:prstGeom>
          <a:noFill/>
          <a:ln>
            <a:noFill/>
          </a:ln>
        </p:spPr>
      </p:sp>
      <p:sp>
        <p:nvSpPr>
          <p:cNvPr id="734" name="Google Shape;734;p70"/>
          <p:cNvSpPr txBox="1"/>
          <p:nvPr>
            <p:ph idx="12" type="sldNum"/>
          </p:nvPr>
        </p:nvSpPr>
        <p:spPr>
          <a:xfrm>
            <a:off x="8305800" y="182166"/>
            <a:ext cx="554100" cy="2739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400"/>
              <a:buFont typeface="Arial"/>
              <a:buNone/>
              <a:defRPr b="0" i="0" sz="1400" u="none" cap="none" strike="noStrike">
                <a:solidFill>
                  <a:srgbClr val="FFFFFF"/>
                </a:solidFill>
                <a:latin typeface="Century Gothic"/>
                <a:ea typeface="Century Gothic"/>
                <a:cs typeface="Century Gothic"/>
                <a:sym typeface="Century Gothic"/>
              </a:defRPr>
            </a:lvl1pPr>
            <a:lvl2pPr indent="0" lvl="1" marL="0" marR="0" algn="r">
              <a:lnSpc>
                <a:spcPct val="100000"/>
              </a:lnSpc>
              <a:spcBef>
                <a:spcPts val="0"/>
              </a:spcBef>
              <a:spcAft>
                <a:spcPts val="0"/>
              </a:spcAft>
              <a:buClr>
                <a:srgbClr val="000000"/>
              </a:buClr>
              <a:buSzPts val="1400"/>
              <a:buFont typeface="Arial"/>
              <a:buNone/>
              <a:defRPr b="0" i="0" sz="1400" u="none" cap="none" strike="noStrike">
                <a:solidFill>
                  <a:srgbClr val="FFFFFF"/>
                </a:solidFill>
                <a:latin typeface="Century Gothic"/>
                <a:ea typeface="Century Gothic"/>
                <a:cs typeface="Century Gothic"/>
                <a:sym typeface="Century Gothic"/>
              </a:defRPr>
            </a:lvl2pPr>
            <a:lvl3pPr indent="0" lvl="2" marL="0" marR="0" algn="r">
              <a:lnSpc>
                <a:spcPct val="100000"/>
              </a:lnSpc>
              <a:spcBef>
                <a:spcPts val="0"/>
              </a:spcBef>
              <a:spcAft>
                <a:spcPts val="0"/>
              </a:spcAft>
              <a:buClr>
                <a:srgbClr val="000000"/>
              </a:buClr>
              <a:buSzPts val="1400"/>
              <a:buFont typeface="Arial"/>
              <a:buNone/>
              <a:defRPr b="0" i="0" sz="1400" u="none" cap="none" strike="noStrike">
                <a:solidFill>
                  <a:srgbClr val="FFFFFF"/>
                </a:solidFill>
                <a:latin typeface="Century Gothic"/>
                <a:ea typeface="Century Gothic"/>
                <a:cs typeface="Century Gothic"/>
                <a:sym typeface="Century Gothic"/>
              </a:defRPr>
            </a:lvl3pPr>
            <a:lvl4pPr indent="0" lvl="3" marL="0" marR="0" algn="r">
              <a:lnSpc>
                <a:spcPct val="100000"/>
              </a:lnSpc>
              <a:spcBef>
                <a:spcPts val="0"/>
              </a:spcBef>
              <a:spcAft>
                <a:spcPts val="0"/>
              </a:spcAft>
              <a:buClr>
                <a:srgbClr val="000000"/>
              </a:buClr>
              <a:buSzPts val="1400"/>
              <a:buFont typeface="Arial"/>
              <a:buNone/>
              <a:defRPr b="0" i="0" sz="1400" u="none" cap="none" strike="noStrike">
                <a:solidFill>
                  <a:srgbClr val="FFFFFF"/>
                </a:solidFill>
                <a:latin typeface="Century Gothic"/>
                <a:ea typeface="Century Gothic"/>
                <a:cs typeface="Century Gothic"/>
                <a:sym typeface="Century Gothic"/>
              </a:defRPr>
            </a:lvl4pPr>
            <a:lvl5pPr indent="0" lvl="4" marL="0" marR="0" algn="r">
              <a:lnSpc>
                <a:spcPct val="100000"/>
              </a:lnSpc>
              <a:spcBef>
                <a:spcPts val="0"/>
              </a:spcBef>
              <a:spcAft>
                <a:spcPts val="0"/>
              </a:spcAft>
              <a:buClr>
                <a:srgbClr val="000000"/>
              </a:buClr>
              <a:buSzPts val="1400"/>
              <a:buFont typeface="Arial"/>
              <a:buNone/>
              <a:defRPr b="0" i="0" sz="1400" u="none" cap="none" strike="noStrike">
                <a:solidFill>
                  <a:srgbClr val="FFFFFF"/>
                </a:solidFill>
                <a:latin typeface="Century Gothic"/>
                <a:ea typeface="Century Gothic"/>
                <a:cs typeface="Century Gothic"/>
                <a:sym typeface="Century Gothic"/>
              </a:defRPr>
            </a:lvl5pPr>
            <a:lvl6pPr indent="0" lvl="5" marL="0" marR="0" algn="r">
              <a:lnSpc>
                <a:spcPct val="100000"/>
              </a:lnSpc>
              <a:spcBef>
                <a:spcPts val="0"/>
              </a:spcBef>
              <a:spcAft>
                <a:spcPts val="0"/>
              </a:spcAft>
              <a:buClr>
                <a:srgbClr val="000000"/>
              </a:buClr>
              <a:buSzPts val="1400"/>
              <a:buFont typeface="Arial"/>
              <a:buNone/>
              <a:defRPr b="0" i="0" sz="1400" u="none" cap="none" strike="noStrike">
                <a:solidFill>
                  <a:srgbClr val="FFFFFF"/>
                </a:solidFill>
                <a:latin typeface="Century Gothic"/>
                <a:ea typeface="Century Gothic"/>
                <a:cs typeface="Century Gothic"/>
                <a:sym typeface="Century Gothic"/>
              </a:defRPr>
            </a:lvl6pPr>
            <a:lvl7pPr indent="0" lvl="6" marL="0" marR="0" algn="r">
              <a:lnSpc>
                <a:spcPct val="100000"/>
              </a:lnSpc>
              <a:spcBef>
                <a:spcPts val="0"/>
              </a:spcBef>
              <a:spcAft>
                <a:spcPts val="0"/>
              </a:spcAft>
              <a:buClr>
                <a:srgbClr val="000000"/>
              </a:buClr>
              <a:buSzPts val="1400"/>
              <a:buFont typeface="Arial"/>
              <a:buNone/>
              <a:defRPr b="0" i="0" sz="1400" u="none" cap="none" strike="noStrike">
                <a:solidFill>
                  <a:srgbClr val="FFFFFF"/>
                </a:solidFill>
                <a:latin typeface="Century Gothic"/>
                <a:ea typeface="Century Gothic"/>
                <a:cs typeface="Century Gothic"/>
                <a:sym typeface="Century Gothic"/>
              </a:defRPr>
            </a:lvl7pPr>
            <a:lvl8pPr indent="0" lvl="7" marL="0" marR="0" algn="r">
              <a:lnSpc>
                <a:spcPct val="100000"/>
              </a:lnSpc>
              <a:spcBef>
                <a:spcPts val="0"/>
              </a:spcBef>
              <a:spcAft>
                <a:spcPts val="0"/>
              </a:spcAft>
              <a:buClr>
                <a:srgbClr val="000000"/>
              </a:buClr>
              <a:buSzPts val="1400"/>
              <a:buFont typeface="Arial"/>
              <a:buNone/>
              <a:defRPr b="0" i="0" sz="1400" u="none" cap="none" strike="noStrike">
                <a:solidFill>
                  <a:srgbClr val="FFFFFF"/>
                </a:solidFill>
                <a:latin typeface="Century Gothic"/>
                <a:ea typeface="Century Gothic"/>
                <a:cs typeface="Century Gothic"/>
                <a:sym typeface="Century Gothic"/>
              </a:defRPr>
            </a:lvl8pPr>
            <a:lvl9pPr indent="0" lvl="8" marL="0" marR="0" algn="r">
              <a:lnSpc>
                <a:spcPct val="100000"/>
              </a:lnSpc>
              <a:spcBef>
                <a:spcPts val="0"/>
              </a:spcBef>
              <a:spcAft>
                <a:spcPts val="0"/>
              </a:spcAft>
              <a:buClr>
                <a:srgbClr val="000000"/>
              </a:buClr>
              <a:buSzPts val="1400"/>
              <a:buFont typeface="Arial"/>
              <a:buNone/>
              <a:defRPr b="0" i="0" sz="1400" u="none" cap="none" strike="noStrike">
                <a:solidFill>
                  <a:srgbClr val="FFFFF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
              <a:t>‹#›</a:t>
            </a:fld>
            <a:endParaRPr/>
          </a:p>
        </p:txBody>
      </p:sp>
      <p:sp>
        <p:nvSpPr>
          <p:cNvPr id="735" name="Google Shape;735;p70"/>
          <p:cNvSpPr/>
          <p:nvPr/>
        </p:nvSpPr>
        <p:spPr>
          <a:xfrm>
            <a:off x="4724400" y="171450"/>
            <a:ext cx="2057400" cy="1528500"/>
          </a:xfrm>
          <a:prstGeom prst="rect">
            <a:avLst/>
          </a:prstGeom>
          <a:solidFill>
            <a:schemeClr val="accent2"/>
          </a:solid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entury Gothic"/>
              <a:ea typeface="Century Gothic"/>
              <a:cs typeface="Century Gothic"/>
              <a:sym typeface="Century Gothic"/>
            </a:endParaRPr>
          </a:p>
        </p:txBody>
      </p:sp>
      <p:sp>
        <p:nvSpPr>
          <p:cNvPr id="736" name="Google Shape;736;p70"/>
          <p:cNvSpPr/>
          <p:nvPr/>
        </p:nvSpPr>
        <p:spPr>
          <a:xfrm>
            <a:off x="4724400" y="1783556"/>
            <a:ext cx="2057400" cy="1528500"/>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entury Gothic"/>
              <a:ea typeface="Century Gothic"/>
              <a:cs typeface="Century Gothic"/>
              <a:sym typeface="Century Gothic"/>
            </a:endParaRPr>
          </a:p>
        </p:txBody>
      </p:sp>
      <p:sp>
        <p:nvSpPr>
          <p:cNvPr id="737" name="Google Shape;737;p70"/>
          <p:cNvSpPr/>
          <p:nvPr/>
        </p:nvSpPr>
        <p:spPr>
          <a:xfrm>
            <a:off x="6934200" y="3443288"/>
            <a:ext cx="2057400" cy="15285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entury Gothic"/>
              <a:ea typeface="Century Gothic"/>
              <a:cs typeface="Century Gothic"/>
              <a:sym typeface="Century Gothic"/>
            </a:endParaRPr>
          </a:p>
        </p:txBody>
      </p:sp>
      <p:sp>
        <p:nvSpPr>
          <p:cNvPr id="738" name="Google Shape;738;p70"/>
          <p:cNvSpPr/>
          <p:nvPr/>
        </p:nvSpPr>
        <p:spPr>
          <a:xfrm>
            <a:off x="4724400" y="3443288"/>
            <a:ext cx="2057400" cy="15285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entury Gothic"/>
              <a:ea typeface="Century Gothic"/>
              <a:cs typeface="Century Gothic"/>
              <a:sym typeface="Century Gothic"/>
            </a:endParaRPr>
          </a:p>
        </p:txBody>
      </p:sp>
      <p:sp>
        <p:nvSpPr>
          <p:cNvPr id="739" name="Google Shape;739;p70"/>
          <p:cNvSpPr/>
          <p:nvPr/>
        </p:nvSpPr>
        <p:spPr>
          <a:xfrm>
            <a:off x="2487705" y="3443288"/>
            <a:ext cx="2057400" cy="15285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entury Gothic"/>
              <a:ea typeface="Century Gothic"/>
              <a:cs typeface="Century Gothic"/>
              <a:sym typeface="Century Gothic"/>
            </a:endParaRPr>
          </a:p>
        </p:txBody>
      </p:sp>
      <p:sp>
        <p:nvSpPr>
          <p:cNvPr id="740" name="Google Shape;740;p70"/>
          <p:cNvSpPr/>
          <p:nvPr/>
        </p:nvSpPr>
        <p:spPr>
          <a:xfrm>
            <a:off x="277905" y="3443288"/>
            <a:ext cx="2057400" cy="15285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entury Gothic"/>
              <a:ea typeface="Century Gothic"/>
              <a:cs typeface="Century Gothic"/>
              <a:sym typeface="Century Gothic"/>
            </a:endParaRPr>
          </a:p>
        </p:txBody>
      </p:sp>
      <p:sp>
        <p:nvSpPr>
          <p:cNvPr id="741" name="Google Shape;741;p70"/>
          <p:cNvSpPr txBox="1"/>
          <p:nvPr/>
        </p:nvSpPr>
        <p:spPr>
          <a:xfrm>
            <a:off x="7162800" y="328613"/>
            <a:ext cx="1828800" cy="1371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5D5C5F"/>
              </a:solidFill>
              <a:latin typeface="Arial"/>
              <a:ea typeface="Arial"/>
              <a:cs typeface="Arial"/>
              <a:sym typeface="Arial"/>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0_3 Pictures with Caption">
  <p:cSld name="10_3 Pictures with Caption">
    <p:spTree>
      <p:nvGrpSpPr>
        <p:cNvPr id="742" name="Shape 742"/>
        <p:cNvGrpSpPr/>
        <p:nvPr/>
      </p:nvGrpSpPr>
      <p:grpSpPr>
        <a:xfrm>
          <a:off x="0" y="0"/>
          <a:ext cx="0" cy="0"/>
          <a:chOff x="0" y="0"/>
          <a:chExt cx="0" cy="0"/>
        </a:xfrm>
      </p:grpSpPr>
      <p:sp>
        <p:nvSpPr>
          <p:cNvPr id="743" name="Google Shape;743;p71"/>
          <p:cNvSpPr/>
          <p:nvPr>
            <p:ph idx="2" type="pic"/>
          </p:nvPr>
        </p:nvSpPr>
        <p:spPr>
          <a:xfrm>
            <a:off x="6803136" y="1786246"/>
            <a:ext cx="2057400" cy="3141000"/>
          </a:xfrm>
          <a:prstGeom prst="rect">
            <a:avLst/>
          </a:prstGeom>
          <a:noFill/>
          <a:ln>
            <a:noFill/>
          </a:ln>
        </p:spPr>
      </p:sp>
      <p:sp>
        <p:nvSpPr>
          <p:cNvPr id="744" name="Google Shape;744;p71"/>
          <p:cNvSpPr txBox="1"/>
          <p:nvPr>
            <p:ph idx="1" type="body"/>
          </p:nvPr>
        </p:nvSpPr>
        <p:spPr>
          <a:xfrm>
            <a:off x="228600" y="228600"/>
            <a:ext cx="4289400" cy="4743600"/>
          </a:xfrm>
          <a:prstGeom prst="rect">
            <a:avLst/>
          </a:prstGeom>
          <a:noFill/>
          <a:ln>
            <a:noFill/>
          </a:ln>
        </p:spPr>
        <p:txBody>
          <a:bodyPr anchorCtr="0" anchor="t" bIns="91425" lIns="91425" spcFirstLastPara="1" rIns="91425" wrap="square" tIns="91425">
            <a:noAutofit/>
          </a:bodyPr>
          <a:lstStyle>
            <a:lvl1pPr indent="-323850" lvl="0" marL="457200" marR="0" algn="r">
              <a:lnSpc>
                <a:spcPct val="100000"/>
              </a:lnSpc>
              <a:spcBef>
                <a:spcPts val="2000"/>
              </a:spcBef>
              <a:spcAft>
                <a:spcPts val="0"/>
              </a:spcAft>
              <a:buClr>
                <a:schemeClr val="accent1"/>
              </a:buClr>
              <a:buSzPts val="1500"/>
              <a:buFont typeface="Arial"/>
              <a:buChar char="•"/>
              <a:defRPr b="0" i="0" sz="2000" u="none" cap="none" strike="noStrike">
                <a:solidFill>
                  <a:srgbClr val="959498"/>
                </a:solidFill>
                <a:latin typeface="Century Gothic"/>
                <a:ea typeface="Century Gothic"/>
                <a:cs typeface="Century Gothic"/>
                <a:sym typeface="Century Gothic"/>
              </a:defRPr>
            </a:lvl1pPr>
            <a:lvl2pPr indent="-323850" lvl="1" marL="914400" marR="0" algn="r">
              <a:lnSpc>
                <a:spcPct val="100000"/>
              </a:lnSpc>
              <a:spcBef>
                <a:spcPts val="600"/>
              </a:spcBef>
              <a:spcAft>
                <a:spcPts val="0"/>
              </a:spcAft>
              <a:buClr>
                <a:srgbClr val="79C7E6"/>
              </a:buClr>
              <a:buSzPts val="1500"/>
              <a:buFont typeface="Arial"/>
              <a:buChar char="•"/>
              <a:defRPr b="0" i="0" sz="2000" u="none" cap="none" strike="noStrike">
                <a:solidFill>
                  <a:srgbClr val="959498"/>
                </a:solidFill>
                <a:latin typeface="Century Gothic"/>
                <a:ea typeface="Century Gothic"/>
                <a:cs typeface="Century Gothic"/>
                <a:sym typeface="Century Gothic"/>
              </a:defRPr>
            </a:lvl2pPr>
            <a:lvl3pPr indent="-323850" lvl="2" marL="1371600" marR="0" algn="r">
              <a:lnSpc>
                <a:spcPct val="100000"/>
              </a:lnSpc>
              <a:spcBef>
                <a:spcPts val="600"/>
              </a:spcBef>
              <a:spcAft>
                <a:spcPts val="0"/>
              </a:spcAft>
              <a:buClr>
                <a:schemeClr val="accent1"/>
              </a:buClr>
              <a:buSzPts val="1500"/>
              <a:buFont typeface="Arial"/>
              <a:buChar char="•"/>
              <a:defRPr b="0" i="0" sz="2000" u="none" cap="none" strike="noStrike">
                <a:solidFill>
                  <a:srgbClr val="959498"/>
                </a:solidFill>
                <a:latin typeface="Century Gothic"/>
                <a:ea typeface="Century Gothic"/>
                <a:cs typeface="Century Gothic"/>
                <a:sym typeface="Century Gothic"/>
              </a:defRPr>
            </a:lvl3pPr>
            <a:lvl4pPr indent="-323850" lvl="3" marL="1828800" marR="0" algn="r">
              <a:lnSpc>
                <a:spcPct val="100000"/>
              </a:lnSpc>
              <a:spcBef>
                <a:spcPts val="600"/>
              </a:spcBef>
              <a:spcAft>
                <a:spcPts val="0"/>
              </a:spcAft>
              <a:buClr>
                <a:srgbClr val="79C7E6"/>
              </a:buClr>
              <a:buSzPts val="1500"/>
              <a:buFont typeface="Arial"/>
              <a:buChar char="•"/>
              <a:defRPr b="0" i="0" sz="2000" u="none" cap="none" strike="noStrike">
                <a:solidFill>
                  <a:srgbClr val="959498"/>
                </a:solidFill>
                <a:latin typeface="Century Gothic"/>
                <a:ea typeface="Century Gothic"/>
                <a:cs typeface="Century Gothic"/>
                <a:sym typeface="Century Gothic"/>
              </a:defRPr>
            </a:lvl4pPr>
            <a:lvl5pPr indent="-323850" lvl="4" marL="2286000" marR="0" algn="r">
              <a:lnSpc>
                <a:spcPct val="100000"/>
              </a:lnSpc>
              <a:spcBef>
                <a:spcPts val="600"/>
              </a:spcBef>
              <a:spcAft>
                <a:spcPts val="0"/>
              </a:spcAft>
              <a:buClr>
                <a:schemeClr val="accent1"/>
              </a:buClr>
              <a:buSzPts val="1500"/>
              <a:buFont typeface="Arial"/>
              <a:buChar char="•"/>
              <a:defRPr b="0" i="0" sz="2000" u="none" cap="none" strike="noStrike">
                <a:solidFill>
                  <a:srgbClr val="959498"/>
                </a:solidFill>
                <a:latin typeface="Century Gothic"/>
                <a:ea typeface="Century Gothic"/>
                <a:cs typeface="Century Gothic"/>
                <a:sym typeface="Century Gothic"/>
              </a:defRPr>
            </a:lvl5pPr>
            <a:lvl6pPr indent="-355600" lvl="5" marL="27432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entury Gothic"/>
                <a:ea typeface="Century Gothic"/>
                <a:cs typeface="Century Gothic"/>
                <a:sym typeface="Century Gothic"/>
              </a:defRPr>
            </a:lvl6pPr>
            <a:lvl7pPr indent="-355600" lvl="6" marL="32004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entury Gothic"/>
                <a:ea typeface="Century Gothic"/>
                <a:cs typeface="Century Gothic"/>
                <a:sym typeface="Century Gothic"/>
              </a:defRPr>
            </a:lvl7pPr>
            <a:lvl8pPr indent="-355600" lvl="7" marL="36576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entury Gothic"/>
                <a:ea typeface="Century Gothic"/>
                <a:cs typeface="Century Gothic"/>
                <a:sym typeface="Century Gothic"/>
              </a:defRPr>
            </a:lvl8pPr>
            <a:lvl9pPr indent="-355600" lvl="8" marL="41148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entury Gothic"/>
                <a:ea typeface="Century Gothic"/>
                <a:cs typeface="Century Gothic"/>
                <a:sym typeface="Century Gothic"/>
              </a:defRPr>
            </a:lvl9pPr>
          </a:lstStyle>
          <a:p/>
        </p:txBody>
      </p:sp>
      <p:sp>
        <p:nvSpPr>
          <p:cNvPr id="745" name="Google Shape;745;p71"/>
          <p:cNvSpPr txBox="1"/>
          <p:nvPr>
            <p:ph idx="12" type="sldNum"/>
          </p:nvPr>
        </p:nvSpPr>
        <p:spPr>
          <a:xfrm>
            <a:off x="8305800" y="182166"/>
            <a:ext cx="554100" cy="2739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400"/>
              <a:buFont typeface="Arial"/>
              <a:buNone/>
              <a:defRPr b="0" i="0" sz="1400" u="none" cap="none" strike="noStrike">
                <a:solidFill>
                  <a:srgbClr val="FFFFFF"/>
                </a:solidFill>
                <a:latin typeface="Century Gothic"/>
                <a:ea typeface="Century Gothic"/>
                <a:cs typeface="Century Gothic"/>
                <a:sym typeface="Century Gothic"/>
              </a:defRPr>
            </a:lvl1pPr>
            <a:lvl2pPr indent="0" lvl="1" marL="0" marR="0" algn="r">
              <a:lnSpc>
                <a:spcPct val="100000"/>
              </a:lnSpc>
              <a:spcBef>
                <a:spcPts val="0"/>
              </a:spcBef>
              <a:spcAft>
                <a:spcPts val="0"/>
              </a:spcAft>
              <a:buClr>
                <a:srgbClr val="000000"/>
              </a:buClr>
              <a:buSzPts val="1400"/>
              <a:buFont typeface="Arial"/>
              <a:buNone/>
              <a:defRPr b="0" i="0" sz="1400" u="none" cap="none" strike="noStrike">
                <a:solidFill>
                  <a:srgbClr val="FFFFFF"/>
                </a:solidFill>
                <a:latin typeface="Century Gothic"/>
                <a:ea typeface="Century Gothic"/>
                <a:cs typeface="Century Gothic"/>
                <a:sym typeface="Century Gothic"/>
              </a:defRPr>
            </a:lvl2pPr>
            <a:lvl3pPr indent="0" lvl="2" marL="0" marR="0" algn="r">
              <a:lnSpc>
                <a:spcPct val="100000"/>
              </a:lnSpc>
              <a:spcBef>
                <a:spcPts val="0"/>
              </a:spcBef>
              <a:spcAft>
                <a:spcPts val="0"/>
              </a:spcAft>
              <a:buClr>
                <a:srgbClr val="000000"/>
              </a:buClr>
              <a:buSzPts val="1400"/>
              <a:buFont typeface="Arial"/>
              <a:buNone/>
              <a:defRPr b="0" i="0" sz="1400" u="none" cap="none" strike="noStrike">
                <a:solidFill>
                  <a:srgbClr val="FFFFFF"/>
                </a:solidFill>
                <a:latin typeface="Century Gothic"/>
                <a:ea typeface="Century Gothic"/>
                <a:cs typeface="Century Gothic"/>
                <a:sym typeface="Century Gothic"/>
              </a:defRPr>
            </a:lvl3pPr>
            <a:lvl4pPr indent="0" lvl="3" marL="0" marR="0" algn="r">
              <a:lnSpc>
                <a:spcPct val="100000"/>
              </a:lnSpc>
              <a:spcBef>
                <a:spcPts val="0"/>
              </a:spcBef>
              <a:spcAft>
                <a:spcPts val="0"/>
              </a:spcAft>
              <a:buClr>
                <a:srgbClr val="000000"/>
              </a:buClr>
              <a:buSzPts val="1400"/>
              <a:buFont typeface="Arial"/>
              <a:buNone/>
              <a:defRPr b="0" i="0" sz="1400" u="none" cap="none" strike="noStrike">
                <a:solidFill>
                  <a:srgbClr val="FFFFFF"/>
                </a:solidFill>
                <a:latin typeface="Century Gothic"/>
                <a:ea typeface="Century Gothic"/>
                <a:cs typeface="Century Gothic"/>
                <a:sym typeface="Century Gothic"/>
              </a:defRPr>
            </a:lvl4pPr>
            <a:lvl5pPr indent="0" lvl="4" marL="0" marR="0" algn="r">
              <a:lnSpc>
                <a:spcPct val="100000"/>
              </a:lnSpc>
              <a:spcBef>
                <a:spcPts val="0"/>
              </a:spcBef>
              <a:spcAft>
                <a:spcPts val="0"/>
              </a:spcAft>
              <a:buClr>
                <a:srgbClr val="000000"/>
              </a:buClr>
              <a:buSzPts val="1400"/>
              <a:buFont typeface="Arial"/>
              <a:buNone/>
              <a:defRPr b="0" i="0" sz="1400" u="none" cap="none" strike="noStrike">
                <a:solidFill>
                  <a:srgbClr val="FFFFFF"/>
                </a:solidFill>
                <a:latin typeface="Century Gothic"/>
                <a:ea typeface="Century Gothic"/>
                <a:cs typeface="Century Gothic"/>
                <a:sym typeface="Century Gothic"/>
              </a:defRPr>
            </a:lvl5pPr>
            <a:lvl6pPr indent="0" lvl="5" marL="0" marR="0" algn="r">
              <a:lnSpc>
                <a:spcPct val="100000"/>
              </a:lnSpc>
              <a:spcBef>
                <a:spcPts val="0"/>
              </a:spcBef>
              <a:spcAft>
                <a:spcPts val="0"/>
              </a:spcAft>
              <a:buClr>
                <a:srgbClr val="000000"/>
              </a:buClr>
              <a:buSzPts val="1400"/>
              <a:buFont typeface="Arial"/>
              <a:buNone/>
              <a:defRPr b="0" i="0" sz="1400" u="none" cap="none" strike="noStrike">
                <a:solidFill>
                  <a:srgbClr val="FFFFFF"/>
                </a:solidFill>
                <a:latin typeface="Century Gothic"/>
                <a:ea typeface="Century Gothic"/>
                <a:cs typeface="Century Gothic"/>
                <a:sym typeface="Century Gothic"/>
              </a:defRPr>
            </a:lvl6pPr>
            <a:lvl7pPr indent="0" lvl="6" marL="0" marR="0" algn="r">
              <a:lnSpc>
                <a:spcPct val="100000"/>
              </a:lnSpc>
              <a:spcBef>
                <a:spcPts val="0"/>
              </a:spcBef>
              <a:spcAft>
                <a:spcPts val="0"/>
              </a:spcAft>
              <a:buClr>
                <a:srgbClr val="000000"/>
              </a:buClr>
              <a:buSzPts val="1400"/>
              <a:buFont typeface="Arial"/>
              <a:buNone/>
              <a:defRPr b="0" i="0" sz="1400" u="none" cap="none" strike="noStrike">
                <a:solidFill>
                  <a:srgbClr val="FFFFFF"/>
                </a:solidFill>
                <a:latin typeface="Century Gothic"/>
                <a:ea typeface="Century Gothic"/>
                <a:cs typeface="Century Gothic"/>
                <a:sym typeface="Century Gothic"/>
              </a:defRPr>
            </a:lvl7pPr>
            <a:lvl8pPr indent="0" lvl="7" marL="0" marR="0" algn="r">
              <a:lnSpc>
                <a:spcPct val="100000"/>
              </a:lnSpc>
              <a:spcBef>
                <a:spcPts val="0"/>
              </a:spcBef>
              <a:spcAft>
                <a:spcPts val="0"/>
              </a:spcAft>
              <a:buClr>
                <a:srgbClr val="000000"/>
              </a:buClr>
              <a:buSzPts val="1400"/>
              <a:buFont typeface="Arial"/>
              <a:buNone/>
              <a:defRPr b="0" i="0" sz="1400" u="none" cap="none" strike="noStrike">
                <a:solidFill>
                  <a:srgbClr val="FFFFFF"/>
                </a:solidFill>
                <a:latin typeface="Century Gothic"/>
                <a:ea typeface="Century Gothic"/>
                <a:cs typeface="Century Gothic"/>
                <a:sym typeface="Century Gothic"/>
              </a:defRPr>
            </a:lvl8pPr>
            <a:lvl9pPr indent="0" lvl="8" marL="0" marR="0" algn="r">
              <a:lnSpc>
                <a:spcPct val="100000"/>
              </a:lnSpc>
              <a:spcBef>
                <a:spcPts val="0"/>
              </a:spcBef>
              <a:spcAft>
                <a:spcPts val="0"/>
              </a:spcAft>
              <a:buClr>
                <a:srgbClr val="000000"/>
              </a:buClr>
              <a:buSzPts val="1400"/>
              <a:buFont typeface="Arial"/>
              <a:buNone/>
              <a:defRPr b="0" i="0" sz="1400" u="none" cap="none" strike="noStrike">
                <a:solidFill>
                  <a:srgbClr val="FFFFF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3 columns slide">
  <p:cSld name="TITLE_AND_TWO_COLUMNS_1">
    <p:bg>
      <p:bgPr>
        <a:solidFill>
          <a:schemeClr val="lt1"/>
        </a:solidFill>
      </p:bgPr>
    </p:bg>
    <p:spTree>
      <p:nvGrpSpPr>
        <p:cNvPr id="746" name="Shape 746"/>
        <p:cNvGrpSpPr/>
        <p:nvPr/>
      </p:nvGrpSpPr>
      <p:grpSpPr>
        <a:xfrm>
          <a:off x="0" y="0"/>
          <a:ext cx="0" cy="0"/>
          <a:chOff x="0" y="0"/>
          <a:chExt cx="0" cy="0"/>
        </a:xfrm>
      </p:grpSpPr>
      <p:sp>
        <p:nvSpPr>
          <p:cNvPr id="747" name="Google Shape;747;p72"/>
          <p:cNvSpPr/>
          <p:nvPr/>
        </p:nvSpPr>
        <p:spPr>
          <a:xfrm>
            <a:off x="406950" y="352200"/>
            <a:ext cx="8330100" cy="4311000"/>
          </a:xfrm>
          <a:prstGeom prst="rect">
            <a:avLst/>
          </a:prstGeom>
          <a:noFill/>
          <a:ln cap="flat" cmpd="sng" w="3810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48" name="Google Shape;748;p72"/>
          <p:cNvSpPr txBox="1"/>
          <p:nvPr>
            <p:ph type="title"/>
          </p:nvPr>
        </p:nvSpPr>
        <p:spPr>
          <a:xfrm>
            <a:off x="-11850" y="927075"/>
            <a:ext cx="9144000" cy="4824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2200"/>
              <a:buNone/>
              <a:defRPr b="1" sz="2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49" name="Google Shape;749;p72"/>
          <p:cNvSpPr txBox="1"/>
          <p:nvPr>
            <p:ph idx="12" type="sldNum"/>
          </p:nvPr>
        </p:nvSpPr>
        <p:spPr>
          <a:xfrm>
            <a:off x="8548658" y="4663217"/>
            <a:ext cx="548700" cy="3936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D9D9D9"/>
                </a:solidFill>
                <a:latin typeface="Arvo"/>
                <a:ea typeface="Arvo"/>
                <a:cs typeface="Arvo"/>
                <a:sym typeface="Arvo"/>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D9D9D9"/>
                </a:solidFill>
                <a:latin typeface="Arvo"/>
                <a:ea typeface="Arvo"/>
                <a:cs typeface="Arvo"/>
                <a:sym typeface="Arvo"/>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D9D9D9"/>
                </a:solidFill>
                <a:latin typeface="Arvo"/>
                <a:ea typeface="Arvo"/>
                <a:cs typeface="Arvo"/>
                <a:sym typeface="Arvo"/>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D9D9D9"/>
                </a:solidFill>
                <a:latin typeface="Arvo"/>
                <a:ea typeface="Arvo"/>
                <a:cs typeface="Arvo"/>
                <a:sym typeface="Arvo"/>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D9D9D9"/>
                </a:solidFill>
                <a:latin typeface="Arvo"/>
                <a:ea typeface="Arvo"/>
                <a:cs typeface="Arvo"/>
                <a:sym typeface="Arvo"/>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D9D9D9"/>
                </a:solidFill>
                <a:latin typeface="Arvo"/>
                <a:ea typeface="Arvo"/>
                <a:cs typeface="Arvo"/>
                <a:sym typeface="Arvo"/>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D9D9D9"/>
                </a:solidFill>
                <a:latin typeface="Arvo"/>
                <a:ea typeface="Arvo"/>
                <a:cs typeface="Arvo"/>
                <a:sym typeface="Arvo"/>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D9D9D9"/>
                </a:solidFill>
                <a:latin typeface="Arvo"/>
                <a:ea typeface="Arvo"/>
                <a:cs typeface="Arvo"/>
                <a:sym typeface="Arvo"/>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D9D9D9"/>
                </a:solidFill>
                <a:latin typeface="Arvo"/>
                <a:ea typeface="Arvo"/>
                <a:cs typeface="Arvo"/>
                <a:sym typeface="Arvo"/>
              </a:defRPr>
            </a:lvl9pPr>
          </a:lstStyle>
          <a:p>
            <a:pPr indent="0" lvl="0" marL="0" rtl="0" algn="r">
              <a:spcBef>
                <a:spcPts val="0"/>
              </a:spcBef>
              <a:spcAft>
                <a:spcPts val="0"/>
              </a:spcAft>
              <a:buNone/>
            </a:pPr>
            <a:fld id="{00000000-1234-1234-1234-123412341234}" type="slidenum">
              <a:rPr lang="en"/>
              <a:t>‹#›</a:t>
            </a:fld>
            <a:endParaRPr/>
          </a:p>
        </p:txBody>
      </p:sp>
      <p:sp>
        <p:nvSpPr>
          <p:cNvPr id="750" name="Google Shape;750;p72"/>
          <p:cNvSpPr txBox="1"/>
          <p:nvPr>
            <p:ph idx="2" type="ctrTitle"/>
          </p:nvPr>
        </p:nvSpPr>
        <p:spPr>
          <a:xfrm>
            <a:off x="1105351" y="2062425"/>
            <a:ext cx="2113500" cy="6447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chemeClr val="dk2"/>
              </a:buClr>
              <a:buSzPts val="1800"/>
              <a:buNone/>
              <a:defRPr sz="1800">
                <a:solidFill>
                  <a:schemeClr val="dk2"/>
                </a:solidFill>
              </a:defRPr>
            </a:lvl1pPr>
            <a:lvl2pPr lvl="1" algn="ctr">
              <a:lnSpc>
                <a:spcPct val="100000"/>
              </a:lnSpc>
              <a:spcBef>
                <a:spcPts val="0"/>
              </a:spcBef>
              <a:spcAft>
                <a:spcPts val="0"/>
              </a:spcAft>
              <a:buClr>
                <a:schemeClr val="dk2"/>
              </a:buClr>
              <a:buSzPts val="1600"/>
              <a:buNone/>
              <a:defRPr sz="1600">
                <a:solidFill>
                  <a:schemeClr val="dk2"/>
                </a:solidFill>
              </a:defRPr>
            </a:lvl2pPr>
            <a:lvl3pPr lvl="2" algn="ctr">
              <a:lnSpc>
                <a:spcPct val="100000"/>
              </a:lnSpc>
              <a:spcBef>
                <a:spcPts val="0"/>
              </a:spcBef>
              <a:spcAft>
                <a:spcPts val="0"/>
              </a:spcAft>
              <a:buClr>
                <a:schemeClr val="dk2"/>
              </a:buClr>
              <a:buSzPts val="1600"/>
              <a:buNone/>
              <a:defRPr sz="1600">
                <a:solidFill>
                  <a:schemeClr val="dk2"/>
                </a:solidFill>
              </a:defRPr>
            </a:lvl3pPr>
            <a:lvl4pPr lvl="3" algn="ctr">
              <a:lnSpc>
                <a:spcPct val="100000"/>
              </a:lnSpc>
              <a:spcBef>
                <a:spcPts val="0"/>
              </a:spcBef>
              <a:spcAft>
                <a:spcPts val="0"/>
              </a:spcAft>
              <a:buClr>
                <a:schemeClr val="dk2"/>
              </a:buClr>
              <a:buSzPts val="1600"/>
              <a:buNone/>
              <a:defRPr sz="1600">
                <a:solidFill>
                  <a:schemeClr val="dk2"/>
                </a:solidFill>
              </a:defRPr>
            </a:lvl4pPr>
            <a:lvl5pPr lvl="4" algn="ctr">
              <a:lnSpc>
                <a:spcPct val="100000"/>
              </a:lnSpc>
              <a:spcBef>
                <a:spcPts val="0"/>
              </a:spcBef>
              <a:spcAft>
                <a:spcPts val="0"/>
              </a:spcAft>
              <a:buClr>
                <a:schemeClr val="dk2"/>
              </a:buClr>
              <a:buSzPts val="1600"/>
              <a:buNone/>
              <a:defRPr sz="1600">
                <a:solidFill>
                  <a:schemeClr val="dk2"/>
                </a:solidFill>
              </a:defRPr>
            </a:lvl5pPr>
            <a:lvl6pPr lvl="5" algn="ctr">
              <a:lnSpc>
                <a:spcPct val="100000"/>
              </a:lnSpc>
              <a:spcBef>
                <a:spcPts val="0"/>
              </a:spcBef>
              <a:spcAft>
                <a:spcPts val="0"/>
              </a:spcAft>
              <a:buClr>
                <a:schemeClr val="dk2"/>
              </a:buClr>
              <a:buSzPts val="1600"/>
              <a:buNone/>
              <a:defRPr sz="1600">
                <a:solidFill>
                  <a:schemeClr val="dk2"/>
                </a:solidFill>
              </a:defRPr>
            </a:lvl6pPr>
            <a:lvl7pPr lvl="6" algn="ctr">
              <a:lnSpc>
                <a:spcPct val="100000"/>
              </a:lnSpc>
              <a:spcBef>
                <a:spcPts val="0"/>
              </a:spcBef>
              <a:spcAft>
                <a:spcPts val="0"/>
              </a:spcAft>
              <a:buClr>
                <a:schemeClr val="dk2"/>
              </a:buClr>
              <a:buSzPts val="1600"/>
              <a:buNone/>
              <a:defRPr sz="1600">
                <a:solidFill>
                  <a:schemeClr val="dk2"/>
                </a:solidFill>
              </a:defRPr>
            </a:lvl7pPr>
            <a:lvl8pPr lvl="7" algn="ctr">
              <a:lnSpc>
                <a:spcPct val="100000"/>
              </a:lnSpc>
              <a:spcBef>
                <a:spcPts val="0"/>
              </a:spcBef>
              <a:spcAft>
                <a:spcPts val="0"/>
              </a:spcAft>
              <a:buClr>
                <a:schemeClr val="dk2"/>
              </a:buClr>
              <a:buSzPts val="1600"/>
              <a:buNone/>
              <a:defRPr sz="1600">
                <a:solidFill>
                  <a:schemeClr val="dk2"/>
                </a:solidFill>
              </a:defRPr>
            </a:lvl8pPr>
            <a:lvl9pPr lvl="8" algn="ctr">
              <a:lnSpc>
                <a:spcPct val="100000"/>
              </a:lnSpc>
              <a:spcBef>
                <a:spcPts val="0"/>
              </a:spcBef>
              <a:spcAft>
                <a:spcPts val="0"/>
              </a:spcAft>
              <a:buClr>
                <a:schemeClr val="dk2"/>
              </a:buClr>
              <a:buSzPts val="1600"/>
              <a:buNone/>
              <a:defRPr sz="1600">
                <a:solidFill>
                  <a:schemeClr val="dk2"/>
                </a:solidFill>
              </a:defRPr>
            </a:lvl9pPr>
          </a:lstStyle>
          <a:p/>
        </p:txBody>
      </p:sp>
      <p:sp>
        <p:nvSpPr>
          <p:cNvPr id="751" name="Google Shape;751;p72"/>
          <p:cNvSpPr txBox="1"/>
          <p:nvPr>
            <p:ph idx="1" type="subTitle"/>
          </p:nvPr>
        </p:nvSpPr>
        <p:spPr>
          <a:xfrm>
            <a:off x="1105354" y="2667875"/>
            <a:ext cx="2113500" cy="11124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2000"/>
              </a:spcBef>
              <a:spcAft>
                <a:spcPts val="0"/>
              </a:spcAft>
              <a:buSzPts val="1500"/>
              <a:buNone/>
              <a:defRPr/>
            </a:lvl1pPr>
            <a:lvl2pPr lvl="1" algn="ctr">
              <a:lnSpc>
                <a:spcPct val="100000"/>
              </a:lnSpc>
              <a:spcBef>
                <a:spcPts val="600"/>
              </a:spcBef>
              <a:spcAft>
                <a:spcPts val="0"/>
              </a:spcAft>
              <a:buSzPts val="1350"/>
              <a:buNone/>
              <a:defRPr/>
            </a:lvl2pPr>
            <a:lvl3pPr lvl="2" algn="ctr">
              <a:lnSpc>
                <a:spcPct val="100000"/>
              </a:lnSpc>
              <a:spcBef>
                <a:spcPts val="600"/>
              </a:spcBef>
              <a:spcAft>
                <a:spcPts val="0"/>
              </a:spcAft>
              <a:buSzPts val="1400"/>
              <a:buNone/>
              <a:defRPr sz="1400"/>
            </a:lvl3pPr>
            <a:lvl4pPr lvl="3" algn="ctr">
              <a:lnSpc>
                <a:spcPct val="100000"/>
              </a:lnSpc>
              <a:spcBef>
                <a:spcPts val="600"/>
              </a:spcBef>
              <a:spcAft>
                <a:spcPts val="0"/>
              </a:spcAft>
              <a:buSzPts val="1400"/>
              <a:buNone/>
              <a:defRPr sz="1400"/>
            </a:lvl4pPr>
            <a:lvl5pPr lvl="4" algn="ctr">
              <a:lnSpc>
                <a:spcPct val="100000"/>
              </a:lnSpc>
              <a:spcBef>
                <a:spcPts val="600"/>
              </a:spcBef>
              <a:spcAft>
                <a:spcPts val="0"/>
              </a:spcAft>
              <a:buSzPts val="1400"/>
              <a:buNone/>
              <a:defRPr sz="1400"/>
            </a:lvl5pPr>
            <a:lvl6pPr lvl="5" algn="ctr">
              <a:lnSpc>
                <a:spcPct val="100000"/>
              </a:lnSpc>
              <a:spcBef>
                <a:spcPts val="400"/>
              </a:spcBef>
              <a:spcAft>
                <a:spcPts val="0"/>
              </a:spcAft>
              <a:buSzPts val="1400"/>
              <a:buNone/>
              <a:defRPr sz="1400"/>
            </a:lvl6pPr>
            <a:lvl7pPr lvl="6" algn="ctr">
              <a:lnSpc>
                <a:spcPct val="100000"/>
              </a:lnSpc>
              <a:spcBef>
                <a:spcPts val="400"/>
              </a:spcBef>
              <a:spcAft>
                <a:spcPts val="0"/>
              </a:spcAft>
              <a:buSzPts val="1400"/>
              <a:buNone/>
              <a:defRPr sz="1400"/>
            </a:lvl7pPr>
            <a:lvl8pPr lvl="7" algn="ctr">
              <a:lnSpc>
                <a:spcPct val="100000"/>
              </a:lnSpc>
              <a:spcBef>
                <a:spcPts val="400"/>
              </a:spcBef>
              <a:spcAft>
                <a:spcPts val="0"/>
              </a:spcAft>
              <a:buSzPts val="1400"/>
              <a:buNone/>
              <a:defRPr sz="1400"/>
            </a:lvl8pPr>
            <a:lvl9pPr lvl="8" algn="ctr">
              <a:lnSpc>
                <a:spcPct val="100000"/>
              </a:lnSpc>
              <a:spcBef>
                <a:spcPts val="400"/>
              </a:spcBef>
              <a:spcAft>
                <a:spcPts val="0"/>
              </a:spcAft>
              <a:buSzPts val="1400"/>
              <a:buNone/>
              <a:defRPr sz="1400"/>
            </a:lvl9pPr>
          </a:lstStyle>
          <a:p/>
        </p:txBody>
      </p:sp>
      <p:sp>
        <p:nvSpPr>
          <p:cNvPr id="752" name="Google Shape;752;p72"/>
          <p:cNvSpPr txBox="1"/>
          <p:nvPr>
            <p:ph idx="3" type="ctrTitle"/>
          </p:nvPr>
        </p:nvSpPr>
        <p:spPr>
          <a:xfrm>
            <a:off x="3515251" y="2062425"/>
            <a:ext cx="2113500" cy="6447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chemeClr val="dk2"/>
              </a:buClr>
              <a:buSzPts val="1800"/>
              <a:buNone/>
              <a:defRPr sz="1800">
                <a:solidFill>
                  <a:schemeClr val="dk2"/>
                </a:solidFill>
              </a:defRPr>
            </a:lvl1pPr>
            <a:lvl2pPr lvl="1" algn="ctr">
              <a:lnSpc>
                <a:spcPct val="100000"/>
              </a:lnSpc>
              <a:spcBef>
                <a:spcPts val="0"/>
              </a:spcBef>
              <a:spcAft>
                <a:spcPts val="0"/>
              </a:spcAft>
              <a:buClr>
                <a:schemeClr val="dk2"/>
              </a:buClr>
              <a:buSzPts val="1600"/>
              <a:buNone/>
              <a:defRPr sz="1600">
                <a:solidFill>
                  <a:schemeClr val="dk2"/>
                </a:solidFill>
              </a:defRPr>
            </a:lvl2pPr>
            <a:lvl3pPr lvl="2" algn="ctr">
              <a:lnSpc>
                <a:spcPct val="100000"/>
              </a:lnSpc>
              <a:spcBef>
                <a:spcPts val="0"/>
              </a:spcBef>
              <a:spcAft>
                <a:spcPts val="0"/>
              </a:spcAft>
              <a:buClr>
                <a:schemeClr val="dk2"/>
              </a:buClr>
              <a:buSzPts val="1600"/>
              <a:buNone/>
              <a:defRPr sz="1600">
                <a:solidFill>
                  <a:schemeClr val="dk2"/>
                </a:solidFill>
              </a:defRPr>
            </a:lvl3pPr>
            <a:lvl4pPr lvl="3" algn="ctr">
              <a:lnSpc>
                <a:spcPct val="100000"/>
              </a:lnSpc>
              <a:spcBef>
                <a:spcPts val="0"/>
              </a:spcBef>
              <a:spcAft>
                <a:spcPts val="0"/>
              </a:spcAft>
              <a:buClr>
                <a:schemeClr val="dk2"/>
              </a:buClr>
              <a:buSzPts val="1600"/>
              <a:buNone/>
              <a:defRPr sz="1600">
                <a:solidFill>
                  <a:schemeClr val="dk2"/>
                </a:solidFill>
              </a:defRPr>
            </a:lvl4pPr>
            <a:lvl5pPr lvl="4" algn="ctr">
              <a:lnSpc>
                <a:spcPct val="100000"/>
              </a:lnSpc>
              <a:spcBef>
                <a:spcPts val="0"/>
              </a:spcBef>
              <a:spcAft>
                <a:spcPts val="0"/>
              </a:spcAft>
              <a:buClr>
                <a:schemeClr val="dk2"/>
              </a:buClr>
              <a:buSzPts val="1600"/>
              <a:buNone/>
              <a:defRPr sz="1600">
                <a:solidFill>
                  <a:schemeClr val="dk2"/>
                </a:solidFill>
              </a:defRPr>
            </a:lvl5pPr>
            <a:lvl6pPr lvl="5" algn="ctr">
              <a:lnSpc>
                <a:spcPct val="100000"/>
              </a:lnSpc>
              <a:spcBef>
                <a:spcPts val="0"/>
              </a:spcBef>
              <a:spcAft>
                <a:spcPts val="0"/>
              </a:spcAft>
              <a:buClr>
                <a:schemeClr val="dk2"/>
              </a:buClr>
              <a:buSzPts val="1600"/>
              <a:buNone/>
              <a:defRPr sz="1600">
                <a:solidFill>
                  <a:schemeClr val="dk2"/>
                </a:solidFill>
              </a:defRPr>
            </a:lvl6pPr>
            <a:lvl7pPr lvl="6" algn="ctr">
              <a:lnSpc>
                <a:spcPct val="100000"/>
              </a:lnSpc>
              <a:spcBef>
                <a:spcPts val="0"/>
              </a:spcBef>
              <a:spcAft>
                <a:spcPts val="0"/>
              </a:spcAft>
              <a:buClr>
                <a:schemeClr val="dk2"/>
              </a:buClr>
              <a:buSzPts val="1600"/>
              <a:buNone/>
              <a:defRPr sz="1600">
                <a:solidFill>
                  <a:schemeClr val="dk2"/>
                </a:solidFill>
              </a:defRPr>
            </a:lvl7pPr>
            <a:lvl8pPr lvl="7" algn="ctr">
              <a:lnSpc>
                <a:spcPct val="100000"/>
              </a:lnSpc>
              <a:spcBef>
                <a:spcPts val="0"/>
              </a:spcBef>
              <a:spcAft>
                <a:spcPts val="0"/>
              </a:spcAft>
              <a:buClr>
                <a:schemeClr val="dk2"/>
              </a:buClr>
              <a:buSzPts val="1600"/>
              <a:buNone/>
              <a:defRPr sz="1600">
                <a:solidFill>
                  <a:schemeClr val="dk2"/>
                </a:solidFill>
              </a:defRPr>
            </a:lvl8pPr>
            <a:lvl9pPr lvl="8" algn="ctr">
              <a:lnSpc>
                <a:spcPct val="100000"/>
              </a:lnSpc>
              <a:spcBef>
                <a:spcPts val="0"/>
              </a:spcBef>
              <a:spcAft>
                <a:spcPts val="0"/>
              </a:spcAft>
              <a:buClr>
                <a:schemeClr val="dk2"/>
              </a:buClr>
              <a:buSzPts val="1600"/>
              <a:buNone/>
              <a:defRPr sz="1600">
                <a:solidFill>
                  <a:schemeClr val="dk2"/>
                </a:solidFill>
              </a:defRPr>
            </a:lvl9pPr>
          </a:lstStyle>
          <a:p/>
        </p:txBody>
      </p:sp>
      <p:sp>
        <p:nvSpPr>
          <p:cNvPr id="753" name="Google Shape;753;p72"/>
          <p:cNvSpPr txBox="1"/>
          <p:nvPr>
            <p:ph idx="4" type="subTitle"/>
          </p:nvPr>
        </p:nvSpPr>
        <p:spPr>
          <a:xfrm>
            <a:off x="3515254" y="2667875"/>
            <a:ext cx="2113500" cy="11124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2000"/>
              </a:spcBef>
              <a:spcAft>
                <a:spcPts val="0"/>
              </a:spcAft>
              <a:buSzPts val="1500"/>
              <a:buNone/>
              <a:defRPr/>
            </a:lvl1pPr>
            <a:lvl2pPr lvl="1" algn="ctr">
              <a:lnSpc>
                <a:spcPct val="100000"/>
              </a:lnSpc>
              <a:spcBef>
                <a:spcPts val="600"/>
              </a:spcBef>
              <a:spcAft>
                <a:spcPts val="0"/>
              </a:spcAft>
              <a:buSzPts val="1350"/>
              <a:buNone/>
              <a:defRPr/>
            </a:lvl2pPr>
            <a:lvl3pPr lvl="2" algn="ctr">
              <a:lnSpc>
                <a:spcPct val="100000"/>
              </a:lnSpc>
              <a:spcBef>
                <a:spcPts val="600"/>
              </a:spcBef>
              <a:spcAft>
                <a:spcPts val="0"/>
              </a:spcAft>
              <a:buSzPts val="1400"/>
              <a:buNone/>
              <a:defRPr sz="1400"/>
            </a:lvl3pPr>
            <a:lvl4pPr lvl="3" algn="ctr">
              <a:lnSpc>
                <a:spcPct val="100000"/>
              </a:lnSpc>
              <a:spcBef>
                <a:spcPts val="600"/>
              </a:spcBef>
              <a:spcAft>
                <a:spcPts val="0"/>
              </a:spcAft>
              <a:buSzPts val="1400"/>
              <a:buNone/>
              <a:defRPr sz="1400"/>
            </a:lvl4pPr>
            <a:lvl5pPr lvl="4" algn="ctr">
              <a:lnSpc>
                <a:spcPct val="100000"/>
              </a:lnSpc>
              <a:spcBef>
                <a:spcPts val="600"/>
              </a:spcBef>
              <a:spcAft>
                <a:spcPts val="0"/>
              </a:spcAft>
              <a:buSzPts val="1400"/>
              <a:buNone/>
              <a:defRPr sz="1400"/>
            </a:lvl5pPr>
            <a:lvl6pPr lvl="5" algn="ctr">
              <a:lnSpc>
                <a:spcPct val="100000"/>
              </a:lnSpc>
              <a:spcBef>
                <a:spcPts val="400"/>
              </a:spcBef>
              <a:spcAft>
                <a:spcPts val="0"/>
              </a:spcAft>
              <a:buSzPts val="1400"/>
              <a:buNone/>
              <a:defRPr sz="1400"/>
            </a:lvl6pPr>
            <a:lvl7pPr lvl="6" algn="ctr">
              <a:lnSpc>
                <a:spcPct val="100000"/>
              </a:lnSpc>
              <a:spcBef>
                <a:spcPts val="400"/>
              </a:spcBef>
              <a:spcAft>
                <a:spcPts val="0"/>
              </a:spcAft>
              <a:buSzPts val="1400"/>
              <a:buNone/>
              <a:defRPr sz="1400"/>
            </a:lvl7pPr>
            <a:lvl8pPr lvl="7" algn="ctr">
              <a:lnSpc>
                <a:spcPct val="100000"/>
              </a:lnSpc>
              <a:spcBef>
                <a:spcPts val="400"/>
              </a:spcBef>
              <a:spcAft>
                <a:spcPts val="0"/>
              </a:spcAft>
              <a:buSzPts val="1400"/>
              <a:buNone/>
              <a:defRPr sz="1400"/>
            </a:lvl8pPr>
            <a:lvl9pPr lvl="8" algn="ctr">
              <a:lnSpc>
                <a:spcPct val="100000"/>
              </a:lnSpc>
              <a:spcBef>
                <a:spcPts val="400"/>
              </a:spcBef>
              <a:spcAft>
                <a:spcPts val="0"/>
              </a:spcAft>
              <a:buSzPts val="1400"/>
              <a:buNone/>
              <a:defRPr sz="1400"/>
            </a:lvl9pPr>
          </a:lstStyle>
          <a:p/>
        </p:txBody>
      </p:sp>
      <p:sp>
        <p:nvSpPr>
          <p:cNvPr id="754" name="Google Shape;754;p72"/>
          <p:cNvSpPr txBox="1"/>
          <p:nvPr>
            <p:ph idx="5" type="ctrTitle"/>
          </p:nvPr>
        </p:nvSpPr>
        <p:spPr>
          <a:xfrm>
            <a:off x="5925151" y="2062425"/>
            <a:ext cx="2113500" cy="6447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chemeClr val="dk2"/>
              </a:buClr>
              <a:buSzPts val="1800"/>
              <a:buNone/>
              <a:defRPr sz="1800">
                <a:solidFill>
                  <a:schemeClr val="dk2"/>
                </a:solidFill>
              </a:defRPr>
            </a:lvl1pPr>
            <a:lvl2pPr lvl="1" algn="ctr">
              <a:lnSpc>
                <a:spcPct val="100000"/>
              </a:lnSpc>
              <a:spcBef>
                <a:spcPts val="0"/>
              </a:spcBef>
              <a:spcAft>
                <a:spcPts val="0"/>
              </a:spcAft>
              <a:buClr>
                <a:schemeClr val="dk2"/>
              </a:buClr>
              <a:buSzPts val="1600"/>
              <a:buNone/>
              <a:defRPr sz="1600">
                <a:solidFill>
                  <a:schemeClr val="dk2"/>
                </a:solidFill>
              </a:defRPr>
            </a:lvl2pPr>
            <a:lvl3pPr lvl="2" algn="ctr">
              <a:lnSpc>
                <a:spcPct val="100000"/>
              </a:lnSpc>
              <a:spcBef>
                <a:spcPts val="0"/>
              </a:spcBef>
              <a:spcAft>
                <a:spcPts val="0"/>
              </a:spcAft>
              <a:buClr>
                <a:schemeClr val="dk2"/>
              </a:buClr>
              <a:buSzPts val="1600"/>
              <a:buNone/>
              <a:defRPr sz="1600">
                <a:solidFill>
                  <a:schemeClr val="dk2"/>
                </a:solidFill>
              </a:defRPr>
            </a:lvl3pPr>
            <a:lvl4pPr lvl="3" algn="ctr">
              <a:lnSpc>
                <a:spcPct val="100000"/>
              </a:lnSpc>
              <a:spcBef>
                <a:spcPts val="0"/>
              </a:spcBef>
              <a:spcAft>
                <a:spcPts val="0"/>
              </a:spcAft>
              <a:buClr>
                <a:schemeClr val="dk2"/>
              </a:buClr>
              <a:buSzPts val="1600"/>
              <a:buNone/>
              <a:defRPr sz="1600">
                <a:solidFill>
                  <a:schemeClr val="dk2"/>
                </a:solidFill>
              </a:defRPr>
            </a:lvl4pPr>
            <a:lvl5pPr lvl="4" algn="ctr">
              <a:lnSpc>
                <a:spcPct val="100000"/>
              </a:lnSpc>
              <a:spcBef>
                <a:spcPts val="0"/>
              </a:spcBef>
              <a:spcAft>
                <a:spcPts val="0"/>
              </a:spcAft>
              <a:buClr>
                <a:schemeClr val="dk2"/>
              </a:buClr>
              <a:buSzPts val="1600"/>
              <a:buNone/>
              <a:defRPr sz="1600">
                <a:solidFill>
                  <a:schemeClr val="dk2"/>
                </a:solidFill>
              </a:defRPr>
            </a:lvl5pPr>
            <a:lvl6pPr lvl="5" algn="ctr">
              <a:lnSpc>
                <a:spcPct val="100000"/>
              </a:lnSpc>
              <a:spcBef>
                <a:spcPts val="0"/>
              </a:spcBef>
              <a:spcAft>
                <a:spcPts val="0"/>
              </a:spcAft>
              <a:buClr>
                <a:schemeClr val="dk2"/>
              </a:buClr>
              <a:buSzPts val="1600"/>
              <a:buNone/>
              <a:defRPr sz="1600">
                <a:solidFill>
                  <a:schemeClr val="dk2"/>
                </a:solidFill>
              </a:defRPr>
            </a:lvl6pPr>
            <a:lvl7pPr lvl="6" algn="ctr">
              <a:lnSpc>
                <a:spcPct val="100000"/>
              </a:lnSpc>
              <a:spcBef>
                <a:spcPts val="0"/>
              </a:spcBef>
              <a:spcAft>
                <a:spcPts val="0"/>
              </a:spcAft>
              <a:buClr>
                <a:schemeClr val="dk2"/>
              </a:buClr>
              <a:buSzPts val="1600"/>
              <a:buNone/>
              <a:defRPr sz="1600">
                <a:solidFill>
                  <a:schemeClr val="dk2"/>
                </a:solidFill>
              </a:defRPr>
            </a:lvl7pPr>
            <a:lvl8pPr lvl="7" algn="ctr">
              <a:lnSpc>
                <a:spcPct val="100000"/>
              </a:lnSpc>
              <a:spcBef>
                <a:spcPts val="0"/>
              </a:spcBef>
              <a:spcAft>
                <a:spcPts val="0"/>
              </a:spcAft>
              <a:buClr>
                <a:schemeClr val="dk2"/>
              </a:buClr>
              <a:buSzPts val="1600"/>
              <a:buNone/>
              <a:defRPr sz="1600">
                <a:solidFill>
                  <a:schemeClr val="dk2"/>
                </a:solidFill>
              </a:defRPr>
            </a:lvl8pPr>
            <a:lvl9pPr lvl="8" algn="ctr">
              <a:lnSpc>
                <a:spcPct val="100000"/>
              </a:lnSpc>
              <a:spcBef>
                <a:spcPts val="0"/>
              </a:spcBef>
              <a:spcAft>
                <a:spcPts val="0"/>
              </a:spcAft>
              <a:buClr>
                <a:schemeClr val="dk2"/>
              </a:buClr>
              <a:buSzPts val="1600"/>
              <a:buNone/>
              <a:defRPr sz="1600">
                <a:solidFill>
                  <a:schemeClr val="dk2"/>
                </a:solidFill>
              </a:defRPr>
            </a:lvl9pPr>
          </a:lstStyle>
          <a:p/>
        </p:txBody>
      </p:sp>
      <p:sp>
        <p:nvSpPr>
          <p:cNvPr id="755" name="Google Shape;755;p72"/>
          <p:cNvSpPr txBox="1"/>
          <p:nvPr>
            <p:ph idx="6" type="subTitle"/>
          </p:nvPr>
        </p:nvSpPr>
        <p:spPr>
          <a:xfrm>
            <a:off x="5925154" y="2667875"/>
            <a:ext cx="2113500" cy="11124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2000"/>
              </a:spcBef>
              <a:spcAft>
                <a:spcPts val="0"/>
              </a:spcAft>
              <a:buSzPts val="1500"/>
              <a:buNone/>
              <a:defRPr/>
            </a:lvl1pPr>
            <a:lvl2pPr lvl="1" algn="ctr">
              <a:lnSpc>
                <a:spcPct val="100000"/>
              </a:lnSpc>
              <a:spcBef>
                <a:spcPts val="600"/>
              </a:spcBef>
              <a:spcAft>
                <a:spcPts val="0"/>
              </a:spcAft>
              <a:buSzPts val="1350"/>
              <a:buNone/>
              <a:defRPr/>
            </a:lvl2pPr>
            <a:lvl3pPr lvl="2" algn="ctr">
              <a:lnSpc>
                <a:spcPct val="100000"/>
              </a:lnSpc>
              <a:spcBef>
                <a:spcPts val="600"/>
              </a:spcBef>
              <a:spcAft>
                <a:spcPts val="0"/>
              </a:spcAft>
              <a:buSzPts val="1400"/>
              <a:buNone/>
              <a:defRPr sz="1400"/>
            </a:lvl3pPr>
            <a:lvl4pPr lvl="3" algn="ctr">
              <a:lnSpc>
                <a:spcPct val="100000"/>
              </a:lnSpc>
              <a:spcBef>
                <a:spcPts val="600"/>
              </a:spcBef>
              <a:spcAft>
                <a:spcPts val="0"/>
              </a:spcAft>
              <a:buSzPts val="1400"/>
              <a:buNone/>
              <a:defRPr sz="1400"/>
            </a:lvl4pPr>
            <a:lvl5pPr lvl="4" algn="ctr">
              <a:lnSpc>
                <a:spcPct val="100000"/>
              </a:lnSpc>
              <a:spcBef>
                <a:spcPts val="600"/>
              </a:spcBef>
              <a:spcAft>
                <a:spcPts val="0"/>
              </a:spcAft>
              <a:buSzPts val="1400"/>
              <a:buNone/>
              <a:defRPr sz="1400"/>
            </a:lvl5pPr>
            <a:lvl6pPr lvl="5" algn="ctr">
              <a:lnSpc>
                <a:spcPct val="100000"/>
              </a:lnSpc>
              <a:spcBef>
                <a:spcPts val="400"/>
              </a:spcBef>
              <a:spcAft>
                <a:spcPts val="0"/>
              </a:spcAft>
              <a:buSzPts val="1400"/>
              <a:buNone/>
              <a:defRPr sz="1400"/>
            </a:lvl6pPr>
            <a:lvl7pPr lvl="6" algn="ctr">
              <a:lnSpc>
                <a:spcPct val="100000"/>
              </a:lnSpc>
              <a:spcBef>
                <a:spcPts val="400"/>
              </a:spcBef>
              <a:spcAft>
                <a:spcPts val="0"/>
              </a:spcAft>
              <a:buSzPts val="1400"/>
              <a:buNone/>
              <a:defRPr sz="1400"/>
            </a:lvl7pPr>
            <a:lvl8pPr lvl="7" algn="ctr">
              <a:lnSpc>
                <a:spcPct val="100000"/>
              </a:lnSpc>
              <a:spcBef>
                <a:spcPts val="400"/>
              </a:spcBef>
              <a:spcAft>
                <a:spcPts val="0"/>
              </a:spcAft>
              <a:buSzPts val="1400"/>
              <a:buNone/>
              <a:defRPr sz="1400"/>
            </a:lvl8pPr>
            <a:lvl9pPr lvl="8" algn="ctr">
              <a:lnSpc>
                <a:spcPct val="100000"/>
              </a:lnSpc>
              <a:spcBef>
                <a:spcPts val="400"/>
              </a:spcBef>
              <a:spcAft>
                <a:spcPts val="0"/>
              </a:spcAft>
              <a:buSzPts val="1400"/>
              <a:buNone/>
              <a:defRPr sz="1400"/>
            </a:lvl9pPr>
          </a:lstStyle>
          <a:p/>
        </p:txBody>
      </p:sp>
      <p:cxnSp>
        <p:nvCxnSpPr>
          <p:cNvPr id="756" name="Google Shape;756;p72"/>
          <p:cNvCxnSpPr/>
          <p:nvPr/>
        </p:nvCxnSpPr>
        <p:spPr>
          <a:xfrm>
            <a:off x="3406450" y="1926825"/>
            <a:ext cx="0" cy="1941300"/>
          </a:xfrm>
          <a:prstGeom prst="straightConnector1">
            <a:avLst/>
          </a:prstGeom>
          <a:noFill/>
          <a:ln cap="flat" cmpd="sng" w="38100">
            <a:solidFill>
              <a:schemeClr val="accent1"/>
            </a:solidFill>
            <a:prstDash val="solid"/>
            <a:round/>
            <a:headEnd len="sm" w="sm" type="none"/>
            <a:tailEnd len="sm" w="sm" type="none"/>
          </a:ln>
        </p:spPr>
      </p:cxnSp>
      <p:cxnSp>
        <p:nvCxnSpPr>
          <p:cNvPr id="757" name="Google Shape;757;p72"/>
          <p:cNvCxnSpPr/>
          <p:nvPr/>
        </p:nvCxnSpPr>
        <p:spPr>
          <a:xfrm>
            <a:off x="5737375" y="1926825"/>
            <a:ext cx="0" cy="1941300"/>
          </a:xfrm>
          <a:prstGeom prst="straightConnector1">
            <a:avLst/>
          </a:prstGeom>
          <a:noFill/>
          <a:ln cap="flat" cmpd="sng" w="38100">
            <a:solidFill>
              <a:schemeClr val="accent1"/>
            </a:solidFill>
            <a:prstDash val="solid"/>
            <a:round/>
            <a:headEnd len="sm" w="sm" type="none"/>
            <a:tailEnd len="sm" w="sm" type="none"/>
          </a:ln>
        </p:spPr>
      </p:cxnSp>
      <p:pic>
        <p:nvPicPr>
          <p:cNvPr id="758" name="Google Shape;758;p72"/>
          <p:cNvPicPr preferRelativeResize="0"/>
          <p:nvPr/>
        </p:nvPicPr>
        <p:blipFill rotWithShape="1">
          <a:blip r:embed="rId2">
            <a:alphaModFix/>
          </a:blip>
          <a:srcRect b="0" l="0" r="0" t="0"/>
          <a:stretch/>
        </p:blipFill>
        <p:spPr>
          <a:xfrm>
            <a:off x="37925" y="3855350"/>
            <a:ext cx="966113" cy="966113"/>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big image">
  <p:cSld name="TITLE_1_2_1">
    <p:spTree>
      <p:nvGrpSpPr>
        <p:cNvPr id="759" name="Shape 759"/>
        <p:cNvGrpSpPr/>
        <p:nvPr/>
      </p:nvGrpSpPr>
      <p:grpSpPr>
        <a:xfrm>
          <a:off x="0" y="0"/>
          <a:ext cx="0" cy="0"/>
          <a:chOff x="0" y="0"/>
          <a:chExt cx="0" cy="0"/>
        </a:xfrm>
      </p:grpSpPr>
      <p:sp>
        <p:nvSpPr>
          <p:cNvPr id="760" name="Google Shape;760;p73"/>
          <p:cNvSpPr/>
          <p:nvPr/>
        </p:nvSpPr>
        <p:spPr>
          <a:xfrm>
            <a:off x="209250" y="-9675"/>
            <a:ext cx="3076750" cy="5167075"/>
          </a:xfrm>
          <a:custGeom>
            <a:rect b="b" l="l" r="r" t="t"/>
            <a:pathLst>
              <a:path extrusionOk="0" h="206683" w="123070">
                <a:moveTo>
                  <a:pt x="0" y="0"/>
                </a:moveTo>
                <a:lnTo>
                  <a:pt x="0" y="206683"/>
                </a:lnTo>
                <a:lnTo>
                  <a:pt x="123070" y="206545"/>
                </a:lnTo>
                <a:lnTo>
                  <a:pt x="67807" y="301"/>
                </a:lnTo>
                <a:close/>
              </a:path>
            </a:pathLst>
          </a:custGeom>
          <a:solidFill>
            <a:srgbClr val="000000">
              <a:alpha val="7060"/>
            </a:srgbClr>
          </a:solidFill>
          <a:ln>
            <a:noFill/>
          </a:ln>
        </p:spPr>
      </p:sp>
      <p:sp>
        <p:nvSpPr>
          <p:cNvPr id="761" name="Google Shape;761;p73"/>
          <p:cNvSpPr/>
          <p:nvPr/>
        </p:nvSpPr>
        <p:spPr>
          <a:xfrm>
            <a:off x="-19350" y="-9675"/>
            <a:ext cx="3076750" cy="5167075"/>
          </a:xfrm>
          <a:custGeom>
            <a:rect b="b" l="l" r="r" t="t"/>
            <a:pathLst>
              <a:path extrusionOk="0" h="206683" w="123070">
                <a:moveTo>
                  <a:pt x="0" y="0"/>
                </a:moveTo>
                <a:lnTo>
                  <a:pt x="0" y="206683"/>
                </a:lnTo>
                <a:lnTo>
                  <a:pt x="123070" y="206545"/>
                </a:lnTo>
                <a:lnTo>
                  <a:pt x="67807" y="301"/>
                </a:lnTo>
                <a:close/>
              </a:path>
            </a:pathLst>
          </a:custGeom>
          <a:solidFill>
            <a:srgbClr val="FFFFFF"/>
          </a:solidFill>
          <a:ln>
            <a:noFill/>
          </a:ln>
        </p:spPr>
      </p:sp>
      <p:sp>
        <p:nvSpPr>
          <p:cNvPr id="762" name="Google Shape;762;p73"/>
          <p:cNvSpPr txBox="1"/>
          <p:nvPr>
            <p:ph type="title"/>
          </p:nvPr>
        </p:nvSpPr>
        <p:spPr>
          <a:xfrm>
            <a:off x="609704" y="4116875"/>
            <a:ext cx="1609800" cy="4857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six columns">
  <p:cSld name="CUSTOM_7">
    <p:spTree>
      <p:nvGrpSpPr>
        <p:cNvPr id="763" name="Shape 763"/>
        <p:cNvGrpSpPr/>
        <p:nvPr/>
      </p:nvGrpSpPr>
      <p:grpSpPr>
        <a:xfrm>
          <a:off x="0" y="0"/>
          <a:ext cx="0" cy="0"/>
          <a:chOff x="0" y="0"/>
          <a:chExt cx="0" cy="0"/>
        </a:xfrm>
      </p:grpSpPr>
      <p:sp>
        <p:nvSpPr>
          <p:cNvPr id="764" name="Google Shape;764;p74"/>
          <p:cNvSpPr txBox="1"/>
          <p:nvPr>
            <p:ph type="title"/>
          </p:nvPr>
        </p:nvSpPr>
        <p:spPr>
          <a:xfrm>
            <a:off x="720000" y="445025"/>
            <a:ext cx="7704000" cy="572700"/>
          </a:xfrm>
          <a:prstGeom prst="rect">
            <a:avLst/>
          </a:prstGeom>
        </p:spPr>
        <p:txBody>
          <a:bodyPr anchorCtr="0" anchor="t" bIns="91425" lIns="91425" spcFirstLastPara="1" rIns="91425" wrap="square" tIns="91425">
            <a:noAutofit/>
          </a:bodyPr>
          <a:lstStyle>
            <a:lvl1pPr lvl="0">
              <a:spcBef>
                <a:spcPts val="0"/>
              </a:spcBef>
              <a:spcAft>
                <a:spcPts val="0"/>
              </a:spcAft>
              <a:buSzPts val="14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5" name="Google Shape;765;p74"/>
          <p:cNvSpPr txBox="1"/>
          <p:nvPr>
            <p:ph idx="1" type="subTitle"/>
          </p:nvPr>
        </p:nvSpPr>
        <p:spPr>
          <a:xfrm>
            <a:off x="924169" y="2213725"/>
            <a:ext cx="2144400" cy="630900"/>
          </a:xfrm>
          <a:prstGeom prst="rect">
            <a:avLst/>
          </a:prstGeom>
        </p:spPr>
        <p:txBody>
          <a:bodyPr anchorCtr="0" anchor="t" bIns="91425" lIns="91425" spcFirstLastPara="1" rIns="91425" wrap="square" tIns="91425">
            <a:noAutofit/>
          </a:bodyPr>
          <a:lstStyle>
            <a:lvl1pPr lvl="0" algn="ctr">
              <a:lnSpc>
                <a:spcPct val="100000"/>
              </a:lnSpc>
              <a:spcBef>
                <a:spcPts val="2000"/>
              </a:spcBef>
              <a:spcAft>
                <a:spcPts val="0"/>
              </a:spcAft>
              <a:buSzPts val="1400"/>
              <a:buNone/>
              <a:defRPr sz="1400"/>
            </a:lvl1pPr>
            <a:lvl2pPr lvl="1" algn="ctr">
              <a:lnSpc>
                <a:spcPct val="100000"/>
              </a:lnSpc>
              <a:spcBef>
                <a:spcPts val="600"/>
              </a:spcBef>
              <a:spcAft>
                <a:spcPts val="0"/>
              </a:spcAft>
              <a:buSzPts val="1350"/>
              <a:buNone/>
              <a:defRPr/>
            </a:lvl2pPr>
            <a:lvl3pPr lvl="2" algn="ctr">
              <a:lnSpc>
                <a:spcPct val="100000"/>
              </a:lnSpc>
              <a:spcBef>
                <a:spcPts val="600"/>
              </a:spcBef>
              <a:spcAft>
                <a:spcPts val="0"/>
              </a:spcAft>
              <a:buSzPts val="1350"/>
              <a:buNone/>
              <a:defRPr/>
            </a:lvl3pPr>
            <a:lvl4pPr lvl="3" algn="ctr">
              <a:lnSpc>
                <a:spcPct val="100000"/>
              </a:lnSpc>
              <a:spcBef>
                <a:spcPts val="600"/>
              </a:spcBef>
              <a:spcAft>
                <a:spcPts val="0"/>
              </a:spcAft>
              <a:buSzPts val="1350"/>
              <a:buNone/>
              <a:defRPr/>
            </a:lvl4pPr>
            <a:lvl5pPr lvl="4" algn="ctr">
              <a:lnSpc>
                <a:spcPct val="100000"/>
              </a:lnSpc>
              <a:spcBef>
                <a:spcPts val="600"/>
              </a:spcBef>
              <a:spcAft>
                <a:spcPts val="0"/>
              </a:spcAft>
              <a:buSzPts val="1350"/>
              <a:buNone/>
              <a:defRPr/>
            </a:lvl5pPr>
            <a:lvl6pPr lvl="5" algn="ctr">
              <a:lnSpc>
                <a:spcPct val="100000"/>
              </a:lnSpc>
              <a:spcBef>
                <a:spcPts val="400"/>
              </a:spcBef>
              <a:spcAft>
                <a:spcPts val="0"/>
              </a:spcAft>
              <a:buSzPts val="2000"/>
              <a:buNone/>
              <a:defRPr/>
            </a:lvl6pPr>
            <a:lvl7pPr lvl="6" algn="ctr">
              <a:lnSpc>
                <a:spcPct val="100000"/>
              </a:lnSpc>
              <a:spcBef>
                <a:spcPts val="400"/>
              </a:spcBef>
              <a:spcAft>
                <a:spcPts val="0"/>
              </a:spcAft>
              <a:buSzPts val="2000"/>
              <a:buNone/>
              <a:defRPr/>
            </a:lvl7pPr>
            <a:lvl8pPr lvl="7" algn="ctr">
              <a:lnSpc>
                <a:spcPct val="100000"/>
              </a:lnSpc>
              <a:spcBef>
                <a:spcPts val="400"/>
              </a:spcBef>
              <a:spcAft>
                <a:spcPts val="0"/>
              </a:spcAft>
              <a:buSzPts val="2000"/>
              <a:buNone/>
              <a:defRPr/>
            </a:lvl8pPr>
            <a:lvl9pPr lvl="8" algn="ctr">
              <a:lnSpc>
                <a:spcPct val="100000"/>
              </a:lnSpc>
              <a:spcBef>
                <a:spcPts val="400"/>
              </a:spcBef>
              <a:spcAft>
                <a:spcPts val="0"/>
              </a:spcAft>
              <a:buSzPts val="2000"/>
              <a:buNone/>
              <a:defRPr/>
            </a:lvl9pPr>
          </a:lstStyle>
          <a:p/>
        </p:txBody>
      </p:sp>
      <p:sp>
        <p:nvSpPr>
          <p:cNvPr id="766" name="Google Shape;766;p74"/>
          <p:cNvSpPr txBox="1"/>
          <p:nvPr>
            <p:ph idx="2" type="subTitle"/>
          </p:nvPr>
        </p:nvSpPr>
        <p:spPr>
          <a:xfrm>
            <a:off x="3499796" y="2213725"/>
            <a:ext cx="2144400" cy="630900"/>
          </a:xfrm>
          <a:prstGeom prst="rect">
            <a:avLst/>
          </a:prstGeom>
        </p:spPr>
        <p:txBody>
          <a:bodyPr anchorCtr="0" anchor="t" bIns="91425" lIns="91425" spcFirstLastPara="1" rIns="91425" wrap="square" tIns="91425">
            <a:noAutofit/>
          </a:bodyPr>
          <a:lstStyle>
            <a:lvl1pPr lvl="0" algn="ctr">
              <a:lnSpc>
                <a:spcPct val="100000"/>
              </a:lnSpc>
              <a:spcBef>
                <a:spcPts val="2000"/>
              </a:spcBef>
              <a:spcAft>
                <a:spcPts val="0"/>
              </a:spcAft>
              <a:buSzPts val="1400"/>
              <a:buNone/>
              <a:defRPr sz="1400"/>
            </a:lvl1pPr>
            <a:lvl2pPr lvl="1" algn="ctr">
              <a:lnSpc>
                <a:spcPct val="100000"/>
              </a:lnSpc>
              <a:spcBef>
                <a:spcPts val="600"/>
              </a:spcBef>
              <a:spcAft>
                <a:spcPts val="0"/>
              </a:spcAft>
              <a:buSzPts val="1350"/>
              <a:buNone/>
              <a:defRPr/>
            </a:lvl2pPr>
            <a:lvl3pPr lvl="2" algn="ctr">
              <a:lnSpc>
                <a:spcPct val="100000"/>
              </a:lnSpc>
              <a:spcBef>
                <a:spcPts val="600"/>
              </a:spcBef>
              <a:spcAft>
                <a:spcPts val="0"/>
              </a:spcAft>
              <a:buSzPts val="1350"/>
              <a:buNone/>
              <a:defRPr/>
            </a:lvl3pPr>
            <a:lvl4pPr lvl="3" algn="ctr">
              <a:lnSpc>
                <a:spcPct val="100000"/>
              </a:lnSpc>
              <a:spcBef>
                <a:spcPts val="600"/>
              </a:spcBef>
              <a:spcAft>
                <a:spcPts val="0"/>
              </a:spcAft>
              <a:buSzPts val="1350"/>
              <a:buNone/>
              <a:defRPr/>
            </a:lvl4pPr>
            <a:lvl5pPr lvl="4" algn="ctr">
              <a:lnSpc>
                <a:spcPct val="100000"/>
              </a:lnSpc>
              <a:spcBef>
                <a:spcPts val="600"/>
              </a:spcBef>
              <a:spcAft>
                <a:spcPts val="0"/>
              </a:spcAft>
              <a:buSzPts val="1350"/>
              <a:buNone/>
              <a:defRPr/>
            </a:lvl5pPr>
            <a:lvl6pPr lvl="5" algn="ctr">
              <a:lnSpc>
                <a:spcPct val="100000"/>
              </a:lnSpc>
              <a:spcBef>
                <a:spcPts val="400"/>
              </a:spcBef>
              <a:spcAft>
                <a:spcPts val="0"/>
              </a:spcAft>
              <a:buSzPts val="2000"/>
              <a:buNone/>
              <a:defRPr/>
            </a:lvl6pPr>
            <a:lvl7pPr lvl="6" algn="ctr">
              <a:lnSpc>
                <a:spcPct val="100000"/>
              </a:lnSpc>
              <a:spcBef>
                <a:spcPts val="400"/>
              </a:spcBef>
              <a:spcAft>
                <a:spcPts val="0"/>
              </a:spcAft>
              <a:buSzPts val="2000"/>
              <a:buNone/>
              <a:defRPr/>
            </a:lvl7pPr>
            <a:lvl8pPr lvl="7" algn="ctr">
              <a:lnSpc>
                <a:spcPct val="100000"/>
              </a:lnSpc>
              <a:spcBef>
                <a:spcPts val="400"/>
              </a:spcBef>
              <a:spcAft>
                <a:spcPts val="0"/>
              </a:spcAft>
              <a:buSzPts val="2000"/>
              <a:buNone/>
              <a:defRPr/>
            </a:lvl8pPr>
            <a:lvl9pPr lvl="8" algn="ctr">
              <a:lnSpc>
                <a:spcPct val="100000"/>
              </a:lnSpc>
              <a:spcBef>
                <a:spcPts val="400"/>
              </a:spcBef>
              <a:spcAft>
                <a:spcPts val="0"/>
              </a:spcAft>
              <a:buSzPts val="2000"/>
              <a:buNone/>
              <a:defRPr/>
            </a:lvl9pPr>
          </a:lstStyle>
          <a:p/>
        </p:txBody>
      </p:sp>
      <p:sp>
        <p:nvSpPr>
          <p:cNvPr id="767" name="Google Shape;767;p74"/>
          <p:cNvSpPr txBox="1"/>
          <p:nvPr>
            <p:ph idx="3" type="subTitle"/>
          </p:nvPr>
        </p:nvSpPr>
        <p:spPr>
          <a:xfrm>
            <a:off x="924169" y="3799525"/>
            <a:ext cx="2144400" cy="630900"/>
          </a:xfrm>
          <a:prstGeom prst="rect">
            <a:avLst/>
          </a:prstGeom>
        </p:spPr>
        <p:txBody>
          <a:bodyPr anchorCtr="0" anchor="t" bIns="91425" lIns="91425" spcFirstLastPara="1" rIns="91425" wrap="square" tIns="91425">
            <a:noAutofit/>
          </a:bodyPr>
          <a:lstStyle>
            <a:lvl1pPr lvl="0" algn="ctr">
              <a:lnSpc>
                <a:spcPct val="100000"/>
              </a:lnSpc>
              <a:spcBef>
                <a:spcPts val="2000"/>
              </a:spcBef>
              <a:spcAft>
                <a:spcPts val="0"/>
              </a:spcAft>
              <a:buSzPts val="1400"/>
              <a:buNone/>
              <a:defRPr sz="1400"/>
            </a:lvl1pPr>
            <a:lvl2pPr lvl="1" algn="ctr">
              <a:lnSpc>
                <a:spcPct val="100000"/>
              </a:lnSpc>
              <a:spcBef>
                <a:spcPts val="600"/>
              </a:spcBef>
              <a:spcAft>
                <a:spcPts val="0"/>
              </a:spcAft>
              <a:buSzPts val="1350"/>
              <a:buNone/>
              <a:defRPr/>
            </a:lvl2pPr>
            <a:lvl3pPr lvl="2" algn="ctr">
              <a:lnSpc>
                <a:spcPct val="100000"/>
              </a:lnSpc>
              <a:spcBef>
                <a:spcPts val="600"/>
              </a:spcBef>
              <a:spcAft>
                <a:spcPts val="0"/>
              </a:spcAft>
              <a:buSzPts val="1350"/>
              <a:buNone/>
              <a:defRPr/>
            </a:lvl3pPr>
            <a:lvl4pPr lvl="3" algn="ctr">
              <a:lnSpc>
                <a:spcPct val="100000"/>
              </a:lnSpc>
              <a:spcBef>
                <a:spcPts val="600"/>
              </a:spcBef>
              <a:spcAft>
                <a:spcPts val="0"/>
              </a:spcAft>
              <a:buSzPts val="1350"/>
              <a:buNone/>
              <a:defRPr/>
            </a:lvl4pPr>
            <a:lvl5pPr lvl="4" algn="ctr">
              <a:lnSpc>
                <a:spcPct val="100000"/>
              </a:lnSpc>
              <a:spcBef>
                <a:spcPts val="600"/>
              </a:spcBef>
              <a:spcAft>
                <a:spcPts val="0"/>
              </a:spcAft>
              <a:buSzPts val="1350"/>
              <a:buNone/>
              <a:defRPr/>
            </a:lvl5pPr>
            <a:lvl6pPr lvl="5" algn="ctr">
              <a:lnSpc>
                <a:spcPct val="100000"/>
              </a:lnSpc>
              <a:spcBef>
                <a:spcPts val="400"/>
              </a:spcBef>
              <a:spcAft>
                <a:spcPts val="0"/>
              </a:spcAft>
              <a:buSzPts val="2000"/>
              <a:buNone/>
              <a:defRPr/>
            </a:lvl6pPr>
            <a:lvl7pPr lvl="6" algn="ctr">
              <a:lnSpc>
                <a:spcPct val="100000"/>
              </a:lnSpc>
              <a:spcBef>
                <a:spcPts val="400"/>
              </a:spcBef>
              <a:spcAft>
                <a:spcPts val="0"/>
              </a:spcAft>
              <a:buSzPts val="2000"/>
              <a:buNone/>
              <a:defRPr/>
            </a:lvl7pPr>
            <a:lvl8pPr lvl="7" algn="ctr">
              <a:lnSpc>
                <a:spcPct val="100000"/>
              </a:lnSpc>
              <a:spcBef>
                <a:spcPts val="400"/>
              </a:spcBef>
              <a:spcAft>
                <a:spcPts val="0"/>
              </a:spcAft>
              <a:buSzPts val="2000"/>
              <a:buNone/>
              <a:defRPr/>
            </a:lvl8pPr>
            <a:lvl9pPr lvl="8" algn="ctr">
              <a:lnSpc>
                <a:spcPct val="100000"/>
              </a:lnSpc>
              <a:spcBef>
                <a:spcPts val="400"/>
              </a:spcBef>
              <a:spcAft>
                <a:spcPts val="0"/>
              </a:spcAft>
              <a:buSzPts val="2000"/>
              <a:buNone/>
              <a:defRPr/>
            </a:lvl9pPr>
          </a:lstStyle>
          <a:p/>
        </p:txBody>
      </p:sp>
      <p:sp>
        <p:nvSpPr>
          <p:cNvPr id="768" name="Google Shape;768;p74"/>
          <p:cNvSpPr txBox="1"/>
          <p:nvPr>
            <p:ph idx="4" type="subTitle"/>
          </p:nvPr>
        </p:nvSpPr>
        <p:spPr>
          <a:xfrm>
            <a:off x="3499796" y="3799525"/>
            <a:ext cx="2144400" cy="630900"/>
          </a:xfrm>
          <a:prstGeom prst="rect">
            <a:avLst/>
          </a:prstGeom>
        </p:spPr>
        <p:txBody>
          <a:bodyPr anchorCtr="0" anchor="t" bIns="91425" lIns="91425" spcFirstLastPara="1" rIns="91425" wrap="square" tIns="91425">
            <a:noAutofit/>
          </a:bodyPr>
          <a:lstStyle>
            <a:lvl1pPr lvl="0" algn="ctr">
              <a:lnSpc>
                <a:spcPct val="100000"/>
              </a:lnSpc>
              <a:spcBef>
                <a:spcPts val="2000"/>
              </a:spcBef>
              <a:spcAft>
                <a:spcPts val="0"/>
              </a:spcAft>
              <a:buSzPts val="1400"/>
              <a:buNone/>
              <a:defRPr sz="1400"/>
            </a:lvl1pPr>
            <a:lvl2pPr lvl="1" algn="ctr">
              <a:lnSpc>
                <a:spcPct val="100000"/>
              </a:lnSpc>
              <a:spcBef>
                <a:spcPts val="600"/>
              </a:spcBef>
              <a:spcAft>
                <a:spcPts val="0"/>
              </a:spcAft>
              <a:buSzPts val="1350"/>
              <a:buNone/>
              <a:defRPr/>
            </a:lvl2pPr>
            <a:lvl3pPr lvl="2" algn="ctr">
              <a:lnSpc>
                <a:spcPct val="100000"/>
              </a:lnSpc>
              <a:spcBef>
                <a:spcPts val="600"/>
              </a:spcBef>
              <a:spcAft>
                <a:spcPts val="0"/>
              </a:spcAft>
              <a:buSzPts val="1350"/>
              <a:buNone/>
              <a:defRPr/>
            </a:lvl3pPr>
            <a:lvl4pPr lvl="3" algn="ctr">
              <a:lnSpc>
                <a:spcPct val="100000"/>
              </a:lnSpc>
              <a:spcBef>
                <a:spcPts val="600"/>
              </a:spcBef>
              <a:spcAft>
                <a:spcPts val="0"/>
              </a:spcAft>
              <a:buSzPts val="1350"/>
              <a:buNone/>
              <a:defRPr/>
            </a:lvl4pPr>
            <a:lvl5pPr lvl="4" algn="ctr">
              <a:lnSpc>
                <a:spcPct val="100000"/>
              </a:lnSpc>
              <a:spcBef>
                <a:spcPts val="600"/>
              </a:spcBef>
              <a:spcAft>
                <a:spcPts val="0"/>
              </a:spcAft>
              <a:buSzPts val="1350"/>
              <a:buNone/>
              <a:defRPr/>
            </a:lvl5pPr>
            <a:lvl6pPr lvl="5" algn="ctr">
              <a:lnSpc>
                <a:spcPct val="100000"/>
              </a:lnSpc>
              <a:spcBef>
                <a:spcPts val="400"/>
              </a:spcBef>
              <a:spcAft>
                <a:spcPts val="0"/>
              </a:spcAft>
              <a:buSzPts val="2000"/>
              <a:buNone/>
              <a:defRPr/>
            </a:lvl6pPr>
            <a:lvl7pPr lvl="6" algn="ctr">
              <a:lnSpc>
                <a:spcPct val="100000"/>
              </a:lnSpc>
              <a:spcBef>
                <a:spcPts val="400"/>
              </a:spcBef>
              <a:spcAft>
                <a:spcPts val="0"/>
              </a:spcAft>
              <a:buSzPts val="2000"/>
              <a:buNone/>
              <a:defRPr/>
            </a:lvl7pPr>
            <a:lvl8pPr lvl="7" algn="ctr">
              <a:lnSpc>
                <a:spcPct val="100000"/>
              </a:lnSpc>
              <a:spcBef>
                <a:spcPts val="400"/>
              </a:spcBef>
              <a:spcAft>
                <a:spcPts val="0"/>
              </a:spcAft>
              <a:buSzPts val="2000"/>
              <a:buNone/>
              <a:defRPr/>
            </a:lvl8pPr>
            <a:lvl9pPr lvl="8" algn="ctr">
              <a:lnSpc>
                <a:spcPct val="100000"/>
              </a:lnSpc>
              <a:spcBef>
                <a:spcPts val="400"/>
              </a:spcBef>
              <a:spcAft>
                <a:spcPts val="0"/>
              </a:spcAft>
              <a:buSzPts val="2000"/>
              <a:buNone/>
              <a:defRPr/>
            </a:lvl9pPr>
          </a:lstStyle>
          <a:p/>
        </p:txBody>
      </p:sp>
      <p:sp>
        <p:nvSpPr>
          <p:cNvPr id="769" name="Google Shape;769;p74"/>
          <p:cNvSpPr txBox="1"/>
          <p:nvPr>
            <p:ph idx="5" type="subTitle"/>
          </p:nvPr>
        </p:nvSpPr>
        <p:spPr>
          <a:xfrm>
            <a:off x="6075425" y="2213725"/>
            <a:ext cx="2144400" cy="630900"/>
          </a:xfrm>
          <a:prstGeom prst="rect">
            <a:avLst/>
          </a:prstGeom>
        </p:spPr>
        <p:txBody>
          <a:bodyPr anchorCtr="0" anchor="t" bIns="91425" lIns="91425" spcFirstLastPara="1" rIns="91425" wrap="square" tIns="91425">
            <a:noAutofit/>
          </a:bodyPr>
          <a:lstStyle>
            <a:lvl1pPr lvl="0" algn="ctr">
              <a:lnSpc>
                <a:spcPct val="100000"/>
              </a:lnSpc>
              <a:spcBef>
                <a:spcPts val="2000"/>
              </a:spcBef>
              <a:spcAft>
                <a:spcPts val="0"/>
              </a:spcAft>
              <a:buSzPts val="1400"/>
              <a:buNone/>
              <a:defRPr sz="1400"/>
            </a:lvl1pPr>
            <a:lvl2pPr lvl="1" algn="ctr">
              <a:lnSpc>
                <a:spcPct val="100000"/>
              </a:lnSpc>
              <a:spcBef>
                <a:spcPts val="600"/>
              </a:spcBef>
              <a:spcAft>
                <a:spcPts val="0"/>
              </a:spcAft>
              <a:buSzPts val="1350"/>
              <a:buNone/>
              <a:defRPr/>
            </a:lvl2pPr>
            <a:lvl3pPr lvl="2" algn="ctr">
              <a:lnSpc>
                <a:spcPct val="100000"/>
              </a:lnSpc>
              <a:spcBef>
                <a:spcPts val="600"/>
              </a:spcBef>
              <a:spcAft>
                <a:spcPts val="0"/>
              </a:spcAft>
              <a:buSzPts val="1350"/>
              <a:buNone/>
              <a:defRPr/>
            </a:lvl3pPr>
            <a:lvl4pPr lvl="3" algn="ctr">
              <a:lnSpc>
                <a:spcPct val="100000"/>
              </a:lnSpc>
              <a:spcBef>
                <a:spcPts val="600"/>
              </a:spcBef>
              <a:spcAft>
                <a:spcPts val="0"/>
              </a:spcAft>
              <a:buSzPts val="1350"/>
              <a:buNone/>
              <a:defRPr/>
            </a:lvl4pPr>
            <a:lvl5pPr lvl="4" algn="ctr">
              <a:lnSpc>
                <a:spcPct val="100000"/>
              </a:lnSpc>
              <a:spcBef>
                <a:spcPts val="600"/>
              </a:spcBef>
              <a:spcAft>
                <a:spcPts val="0"/>
              </a:spcAft>
              <a:buSzPts val="1350"/>
              <a:buNone/>
              <a:defRPr/>
            </a:lvl5pPr>
            <a:lvl6pPr lvl="5" algn="ctr">
              <a:lnSpc>
                <a:spcPct val="100000"/>
              </a:lnSpc>
              <a:spcBef>
                <a:spcPts val="400"/>
              </a:spcBef>
              <a:spcAft>
                <a:spcPts val="0"/>
              </a:spcAft>
              <a:buSzPts val="2000"/>
              <a:buNone/>
              <a:defRPr/>
            </a:lvl6pPr>
            <a:lvl7pPr lvl="6" algn="ctr">
              <a:lnSpc>
                <a:spcPct val="100000"/>
              </a:lnSpc>
              <a:spcBef>
                <a:spcPts val="400"/>
              </a:spcBef>
              <a:spcAft>
                <a:spcPts val="0"/>
              </a:spcAft>
              <a:buSzPts val="2000"/>
              <a:buNone/>
              <a:defRPr/>
            </a:lvl7pPr>
            <a:lvl8pPr lvl="7" algn="ctr">
              <a:lnSpc>
                <a:spcPct val="100000"/>
              </a:lnSpc>
              <a:spcBef>
                <a:spcPts val="400"/>
              </a:spcBef>
              <a:spcAft>
                <a:spcPts val="0"/>
              </a:spcAft>
              <a:buSzPts val="2000"/>
              <a:buNone/>
              <a:defRPr/>
            </a:lvl8pPr>
            <a:lvl9pPr lvl="8" algn="ctr">
              <a:lnSpc>
                <a:spcPct val="100000"/>
              </a:lnSpc>
              <a:spcBef>
                <a:spcPts val="400"/>
              </a:spcBef>
              <a:spcAft>
                <a:spcPts val="0"/>
              </a:spcAft>
              <a:buSzPts val="2000"/>
              <a:buNone/>
              <a:defRPr/>
            </a:lvl9pPr>
          </a:lstStyle>
          <a:p/>
        </p:txBody>
      </p:sp>
      <p:sp>
        <p:nvSpPr>
          <p:cNvPr id="770" name="Google Shape;770;p74"/>
          <p:cNvSpPr txBox="1"/>
          <p:nvPr>
            <p:ph idx="6" type="subTitle"/>
          </p:nvPr>
        </p:nvSpPr>
        <p:spPr>
          <a:xfrm>
            <a:off x="6075425" y="3799525"/>
            <a:ext cx="2144400" cy="630900"/>
          </a:xfrm>
          <a:prstGeom prst="rect">
            <a:avLst/>
          </a:prstGeom>
        </p:spPr>
        <p:txBody>
          <a:bodyPr anchorCtr="0" anchor="t" bIns="91425" lIns="91425" spcFirstLastPara="1" rIns="91425" wrap="square" tIns="91425">
            <a:noAutofit/>
          </a:bodyPr>
          <a:lstStyle>
            <a:lvl1pPr lvl="0" algn="ctr">
              <a:lnSpc>
                <a:spcPct val="100000"/>
              </a:lnSpc>
              <a:spcBef>
                <a:spcPts val="2000"/>
              </a:spcBef>
              <a:spcAft>
                <a:spcPts val="0"/>
              </a:spcAft>
              <a:buSzPts val="1400"/>
              <a:buNone/>
              <a:defRPr sz="1400"/>
            </a:lvl1pPr>
            <a:lvl2pPr lvl="1" algn="ctr">
              <a:lnSpc>
                <a:spcPct val="100000"/>
              </a:lnSpc>
              <a:spcBef>
                <a:spcPts val="600"/>
              </a:spcBef>
              <a:spcAft>
                <a:spcPts val="0"/>
              </a:spcAft>
              <a:buSzPts val="1350"/>
              <a:buNone/>
              <a:defRPr/>
            </a:lvl2pPr>
            <a:lvl3pPr lvl="2" algn="ctr">
              <a:lnSpc>
                <a:spcPct val="100000"/>
              </a:lnSpc>
              <a:spcBef>
                <a:spcPts val="600"/>
              </a:spcBef>
              <a:spcAft>
                <a:spcPts val="0"/>
              </a:spcAft>
              <a:buSzPts val="1350"/>
              <a:buNone/>
              <a:defRPr/>
            </a:lvl3pPr>
            <a:lvl4pPr lvl="3" algn="ctr">
              <a:lnSpc>
                <a:spcPct val="100000"/>
              </a:lnSpc>
              <a:spcBef>
                <a:spcPts val="600"/>
              </a:spcBef>
              <a:spcAft>
                <a:spcPts val="0"/>
              </a:spcAft>
              <a:buSzPts val="1350"/>
              <a:buNone/>
              <a:defRPr/>
            </a:lvl4pPr>
            <a:lvl5pPr lvl="4" algn="ctr">
              <a:lnSpc>
                <a:spcPct val="100000"/>
              </a:lnSpc>
              <a:spcBef>
                <a:spcPts val="600"/>
              </a:spcBef>
              <a:spcAft>
                <a:spcPts val="0"/>
              </a:spcAft>
              <a:buSzPts val="1350"/>
              <a:buNone/>
              <a:defRPr/>
            </a:lvl5pPr>
            <a:lvl6pPr lvl="5" algn="ctr">
              <a:lnSpc>
                <a:spcPct val="100000"/>
              </a:lnSpc>
              <a:spcBef>
                <a:spcPts val="400"/>
              </a:spcBef>
              <a:spcAft>
                <a:spcPts val="0"/>
              </a:spcAft>
              <a:buSzPts val="2000"/>
              <a:buNone/>
              <a:defRPr/>
            </a:lvl6pPr>
            <a:lvl7pPr lvl="6" algn="ctr">
              <a:lnSpc>
                <a:spcPct val="100000"/>
              </a:lnSpc>
              <a:spcBef>
                <a:spcPts val="400"/>
              </a:spcBef>
              <a:spcAft>
                <a:spcPts val="0"/>
              </a:spcAft>
              <a:buSzPts val="2000"/>
              <a:buNone/>
              <a:defRPr/>
            </a:lvl7pPr>
            <a:lvl8pPr lvl="7" algn="ctr">
              <a:lnSpc>
                <a:spcPct val="100000"/>
              </a:lnSpc>
              <a:spcBef>
                <a:spcPts val="400"/>
              </a:spcBef>
              <a:spcAft>
                <a:spcPts val="0"/>
              </a:spcAft>
              <a:buSzPts val="2000"/>
              <a:buNone/>
              <a:defRPr/>
            </a:lvl8pPr>
            <a:lvl9pPr lvl="8" algn="ctr">
              <a:lnSpc>
                <a:spcPct val="100000"/>
              </a:lnSpc>
              <a:spcBef>
                <a:spcPts val="400"/>
              </a:spcBef>
              <a:spcAft>
                <a:spcPts val="0"/>
              </a:spcAft>
              <a:buSzPts val="2000"/>
              <a:buNone/>
              <a:defRPr/>
            </a:lvl9pPr>
          </a:lstStyle>
          <a:p/>
        </p:txBody>
      </p:sp>
      <p:sp>
        <p:nvSpPr>
          <p:cNvPr id="771" name="Google Shape;771;p74"/>
          <p:cNvSpPr txBox="1"/>
          <p:nvPr>
            <p:ph idx="7" type="subTitle"/>
          </p:nvPr>
        </p:nvSpPr>
        <p:spPr>
          <a:xfrm>
            <a:off x="924169" y="1841500"/>
            <a:ext cx="2144400" cy="445200"/>
          </a:xfrm>
          <a:prstGeom prst="rect">
            <a:avLst/>
          </a:prstGeom>
        </p:spPr>
        <p:txBody>
          <a:bodyPr anchorCtr="0" anchor="b" bIns="91425" lIns="91425" spcFirstLastPara="1" rIns="91425" wrap="square" tIns="91425">
            <a:noAutofit/>
          </a:bodyPr>
          <a:lstStyle>
            <a:lvl1pPr lvl="0" algn="ctr">
              <a:lnSpc>
                <a:spcPct val="100000"/>
              </a:lnSpc>
              <a:spcBef>
                <a:spcPts val="2000"/>
              </a:spcBef>
              <a:spcAft>
                <a:spcPts val="0"/>
              </a:spcAft>
              <a:buSzPts val="2400"/>
              <a:buFont typeface="Kalam"/>
              <a:buNone/>
              <a:defRPr b="1" sz="2400">
                <a:latin typeface="Kalam"/>
                <a:ea typeface="Kalam"/>
                <a:cs typeface="Kalam"/>
                <a:sym typeface="Kalam"/>
              </a:defRPr>
            </a:lvl1pPr>
            <a:lvl2pPr lvl="1" algn="ctr">
              <a:lnSpc>
                <a:spcPct val="100000"/>
              </a:lnSpc>
              <a:spcBef>
                <a:spcPts val="600"/>
              </a:spcBef>
              <a:spcAft>
                <a:spcPts val="0"/>
              </a:spcAft>
              <a:buSzPts val="2400"/>
              <a:buFont typeface="Kalam"/>
              <a:buNone/>
              <a:defRPr b="1" sz="2400">
                <a:latin typeface="Kalam"/>
                <a:ea typeface="Kalam"/>
                <a:cs typeface="Kalam"/>
                <a:sym typeface="Kalam"/>
              </a:defRPr>
            </a:lvl2pPr>
            <a:lvl3pPr lvl="2" algn="ctr">
              <a:lnSpc>
                <a:spcPct val="100000"/>
              </a:lnSpc>
              <a:spcBef>
                <a:spcPts val="600"/>
              </a:spcBef>
              <a:spcAft>
                <a:spcPts val="0"/>
              </a:spcAft>
              <a:buSzPts val="2400"/>
              <a:buFont typeface="Kalam"/>
              <a:buNone/>
              <a:defRPr b="1" sz="2400">
                <a:latin typeface="Kalam"/>
                <a:ea typeface="Kalam"/>
                <a:cs typeface="Kalam"/>
                <a:sym typeface="Kalam"/>
              </a:defRPr>
            </a:lvl3pPr>
            <a:lvl4pPr lvl="3" algn="ctr">
              <a:lnSpc>
                <a:spcPct val="100000"/>
              </a:lnSpc>
              <a:spcBef>
                <a:spcPts val="600"/>
              </a:spcBef>
              <a:spcAft>
                <a:spcPts val="0"/>
              </a:spcAft>
              <a:buSzPts val="2400"/>
              <a:buFont typeface="Kalam"/>
              <a:buNone/>
              <a:defRPr b="1" sz="2400">
                <a:latin typeface="Kalam"/>
                <a:ea typeface="Kalam"/>
                <a:cs typeface="Kalam"/>
                <a:sym typeface="Kalam"/>
              </a:defRPr>
            </a:lvl4pPr>
            <a:lvl5pPr lvl="4" algn="ctr">
              <a:lnSpc>
                <a:spcPct val="100000"/>
              </a:lnSpc>
              <a:spcBef>
                <a:spcPts val="600"/>
              </a:spcBef>
              <a:spcAft>
                <a:spcPts val="0"/>
              </a:spcAft>
              <a:buSzPts val="2400"/>
              <a:buFont typeface="Kalam"/>
              <a:buNone/>
              <a:defRPr b="1" sz="2400">
                <a:latin typeface="Kalam"/>
                <a:ea typeface="Kalam"/>
                <a:cs typeface="Kalam"/>
                <a:sym typeface="Kalam"/>
              </a:defRPr>
            </a:lvl5pPr>
            <a:lvl6pPr lvl="5" algn="ctr">
              <a:lnSpc>
                <a:spcPct val="100000"/>
              </a:lnSpc>
              <a:spcBef>
                <a:spcPts val="400"/>
              </a:spcBef>
              <a:spcAft>
                <a:spcPts val="0"/>
              </a:spcAft>
              <a:buSzPts val="2400"/>
              <a:buFont typeface="Kalam"/>
              <a:buNone/>
              <a:defRPr b="1" sz="2400">
                <a:latin typeface="Kalam"/>
                <a:ea typeface="Kalam"/>
                <a:cs typeface="Kalam"/>
                <a:sym typeface="Kalam"/>
              </a:defRPr>
            </a:lvl6pPr>
            <a:lvl7pPr lvl="6" algn="ctr">
              <a:lnSpc>
                <a:spcPct val="100000"/>
              </a:lnSpc>
              <a:spcBef>
                <a:spcPts val="400"/>
              </a:spcBef>
              <a:spcAft>
                <a:spcPts val="0"/>
              </a:spcAft>
              <a:buSzPts val="2400"/>
              <a:buFont typeface="Kalam"/>
              <a:buNone/>
              <a:defRPr b="1" sz="2400">
                <a:latin typeface="Kalam"/>
                <a:ea typeface="Kalam"/>
                <a:cs typeface="Kalam"/>
                <a:sym typeface="Kalam"/>
              </a:defRPr>
            </a:lvl7pPr>
            <a:lvl8pPr lvl="7" algn="ctr">
              <a:lnSpc>
                <a:spcPct val="100000"/>
              </a:lnSpc>
              <a:spcBef>
                <a:spcPts val="400"/>
              </a:spcBef>
              <a:spcAft>
                <a:spcPts val="0"/>
              </a:spcAft>
              <a:buSzPts val="2400"/>
              <a:buFont typeface="Kalam"/>
              <a:buNone/>
              <a:defRPr b="1" sz="2400">
                <a:latin typeface="Kalam"/>
                <a:ea typeface="Kalam"/>
                <a:cs typeface="Kalam"/>
                <a:sym typeface="Kalam"/>
              </a:defRPr>
            </a:lvl8pPr>
            <a:lvl9pPr lvl="8" algn="ctr">
              <a:lnSpc>
                <a:spcPct val="100000"/>
              </a:lnSpc>
              <a:spcBef>
                <a:spcPts val="400"/>
              </a:spcBef>
              <a:spcAft>
                <a:spcPts val="0"/>
              </a:spcAft>
              <a:buSzPts val="2400"/>
              <a:buFont typeface="Kalam"/>
              <a:buNone/>
              <a:defRPr b="1" sz="2400">
                <a:latin typeface="Kalam"/>
                <a:ea typeface="Kalam"/>
                <a:cs typeface="Kalam"/>
                <a:sym typeface="Kalam"/>
              </a:defRPr>
            </a:lvl9pPr>
          </a:lstStyle>
          <a:p/>
        </p:txBody>
      </p:sp>
      <p:sp>
        <p:nvSpPr>
          <p:cNvPr id="772" name="Google Shape;772;p74"/>
          <p:cNvSpPr txBox="1"/>
          <p:nvPr>
            <p:ph idx="8" type="subTitle"/>
          </p:nvPr>
        </p:nvSpPr>
        <p:spPr>
          <a:xfrm>
            <a:off x="3499796" y="1841500"/>
            <a:ext cx="2144400" cy="445200"/>
          </a:xfrm>
          <a:prstGeom prst="rect">
            <a:avLst/>
          </a:prstGeom>
        </p:spPr>
        <p:txBody>
          <a:bodyPr anchorCtr="0" anchor="b" bIns="91425" lIns="91425" spcFirstLastPara="1" rIns="91425" wrap="square" tIns="91425">
            <a:noAutofit/>
          </a:bodyPr>
          <a:lstStyle>
            <a:lvl1pPr lvl="0" algn="ctr">
              <a:lnSpc>
                <a:spcPct val="100000"/>
              </a:lnSpc>
              <a:spcBef>
                <a:spcPts val="2000"/>
              </a:spcBef>
              <a:spcAft>
                <a:spcPts val="0"/>
              </a:spcAft>
              <a:buSzPts val="2400"/>
              <a:buFont typeface="Kalam"/>
              <a:buNone/>
              <a:defRPr b="1" sz="2400">
                <a:latin typeface="Kalam"/>
                <a:ea typeface="Kalam"/>
                <a:cs typeface="Kalam"/>
                <a:sym typeface="Kalam"/>
              </a:defRPr>
            </a:lvl1pPr>
            <a:lvl2pPr lvl="1" algn="ctr">
              <a:lnSpc>
                <a:spcPct val="100000"/>
              </a:lnSpc>
              <a:spcBef>
                <a:spcPts val="600"/>
              </a:spcBef>
              <a:spcAft>
                <a:spcPts val="0"/>
              </a:spcAft>
              <a:buSzPts val="2400"/>
              <a:buFont typeface="Kalam"/>
              <a:buNone/>
              <a:defRPr b="1" sz="2400">
                <a:latin typeface="Kalam"/>
                <a:ea typeface="Kalam"/>
                <a:cs typeface="Kalam"/>
                <a:sym typeface="Kalam"/>
              </a:defRPr>
            </a:lvl2pPr>
            <a:lvl3pPr lvl="2" algn="ctr">
              <a:lnSpc>
                <a:spcPct val="100000"/>
              </a:lnSpc>
              <a:spcBef>
                <a:spcPts val="600"/>
              </a:spcBef>
              <a:spcAft>
                <a:spcPts val="0"/>
              </a:spcAft>
              <a:buSzPts val="2400"/>
              <a:buFont typeface="Kalam"/>
              <a:buNone/>
              <a:defRPr b="1" sz="2400">
                <a:latin typeface="Kalam"/>
                <a:ea typeface="Kalam"/>
                <a:cs typeface="Kalam"/>
                <a:sym typeface="Kalam"/>
              </a:defRPr>
            </a:lvl3pPr>
            <a:lvl4pPr lvl="3" algn="ctr">
              <a:lnSpc>
                <a:spcPct val="100000"/>
              </a:lnSpc>
              <a:spcBef>
                <a:spcPts val="600"/>
              </a:spcBef>
              <a:spcAft>
                <a:spcPts val="0"/>
              </a:spcAft>
              <a:buSzPts val="2400"/>
              <a:buFont typeface="Kalam"/>
              <a:buNone/>
              <a:defRPr b="1" sz="2400">
                <a:latin typeface="Kalam"/>
                <a:ea typeface="Kalam"/>
                <a:cs typeface="Kalam"/>
                <a:sym typeface="Kalam"/>
              </a:defRPr>
            </a:lvl4pPr>
            <a:lvl5pPr lvl="4" algn="ctr">
              <a:lnSpc>
                <a:spcPct val="100000"/>
              </a:lnSpc>
              <a:spcBef>
                <a:spcPts val="600"/>
              </a:spcBef>
              <a:spcAft>
                <a:spcPts val="0"/>
              </a:spcAft>
              <a:buSzPts val="2400"/>
              <a:buFont typeface="Kalam"/>
              <a:buNone/>
              <a:defRPr b="1" sz="2400">
                <a:latin typeface="Kalam"/>
                <a:ea typeface="Kalam"/>
                <a:cs typeface="Kalam"/>
                <a:sym typeface="Kalam"/>
              </a:defRPr>
            </a:lvl5pPr>
            <a:lvl6pPr lvl="5" algn="ctr">
              <a:lnSpc>
                <a:spcPct val="100000"/>
              </a:lnSpc>
              <a:spcBef>
                <a:spcPts val="400"/>
              </a:spcBef>
              <a:spcAft>
                <a:spcPts val="0"/>
              </a:spcAft>
              <a:buSzPts val="2400"/>
              <a:buFont typeface="Kalam"/>
              <a:buNone/>
              <a:defRPr b="1" sz="2400">
                <a:latin typeface="Kalam"/>
                <a:ea typeface="Kalam"/>
                <a:cs typeface="Kalam"/>
                <a:sym typeface="Kalam"/>
              </a:defRPr>
            </a:lvl6pPr>
            <a:lvl7pPr lvl="6" algn="ctr">
              <a:lnSpc>
                <a:spcPct val="100000"/>
              </a:lnSpc>
              <a:spcBef>
                <a:spcPts val="400"/>
              </a:spcBef>
              <a:spcAft>
                <a:spcPts val="0"/>
              </a:spcAft>
              <a:buSzPts val="2400"/>
              <a:buFont typeface="Kalam"/>
              <a:buNone/>
              <a:defRPr b="1" sz="2400">
                <a:latin typeface="Kalam"/>
                <a:ea typeface="Kalam"/>
                <a:cs typeface="Kalam"/>
                <a:sym typeface="Kalam"/>
              </a:defRPr>
            </a:lvl7pPr>
            <a:lvl8pPr lvl="7" algn="ctr">
              <a:lnSpc>
                <a:spcPct val="100000"/>
              </a:lnSpc>
              <a:spcBef>
                <a:spcPts val="400"/>
              </a:spcBef>
              <a:spcAft>
                <a:spcPts val="0"/>
              </a:spcAft>
              <a:buSzPts val="2400"/>
              <a:buFont typeface="Kalam"/>
              <a:buNone/>
              <a:defRPr b="1" sz="2400">
                <a:latin typeface="Kalam"/>
                <a:ea typeface="Kalam"/>
                <a:cs typeface="Kalam"/>
                <a:sym typeface="Kalam"/>
              </a:defRPr>
            </a:lvl8pPr>
            <a:lvl9pPr lvl="8" algn="ctr">
              <a:lnSpc>
                <a:spcPct val="100000"/>
              </a:lnSpc>
              <a:spcBef>
                <a:spcPts val="400"/>
              </a:spcBef>
              <a:spcAft>
                <a:spcPts val="0"/>
              </a:spcAft>
              <a:buSzPts val="2400"/>
              <a:buFont typeface="Kalam"/>
              <a:buNone/>
              <a:defRPr b="1" sz="2400">
                <a:latin typeface="Kalam"/>
                <a:ea typeface="Kalam"/>
                <a:cs typeface="Kalam"/>
                <a:sym typeface="Kalam"/>
              </a:defRPr>
            </a:lvl9pPr>
          </a:lstStyle>
          <a:p/>
        </p:txBody>
      </p:sp>
      <p:sp>
        <p:nvSpPr>
          <p:cNvPr id="773" name="Google Shape;773;p74"/>
          <p:cNvSpPr txBox="1"/>
          <p:nvPr>
            <p:ph idx="9" type="subTitle"/>
          </p:nvPr>
        </p:nvSpPr>
        <p:spPr>
          <a:xfrm>
            <a:off x="6075425" y="1841500"/>
            <a:ext cx="2144400" cy="445200"/>
          </a:xfrm>
          <a:prstGeom prst="rect">
            <a:avLst/>
          </a:prstGeom>
        </p:spPr>
        <p:txBody>
          <a:bodyPr anchorCtr="0" anchor="b" bIns="91425" lIns="91425" spcFirstLastPara="1" rIns="91425" wrap="square" tIns="91425">
            <a:noAutofit/>
          </a:bodyPr>
          <a:lstStyle>
            <a:lvl1pPr lvl="0" algn="ctr">
              <a:lnSpc>
                <a:spcPct val="100000"/>
              </a:lnSpc>
              <a:spcBef>
                <a:spcPts val="2000"/>
              </a:spcBef>
              <a:spcAft>
                <a:spcPts val="0"/>
              </a:spcAft>
              <a:buSzPts val="2400"/>
              <a:buFont typeface="Kalam"/>
              <a:buNone/>
              <a:defRPr b="1" sz="2400">
                <a:latin typeface="Kalam"/>
                <a:ea typeface="Kalam"/>
                <a:cs typeface="Kalam"/>
                <a:sym typeface="Kalam"/>
              </a:defRPr>
            </a:lvl1pPr>
            <a:lvl2pPr lvl="1" algn="ctr">
              <a:lnSpc>
                <a:spcPct val="100000"/>
              </a:lnSpc>
              <a:spcBef>
                <a:spcPts val="600"/>
              </a:spcBef>
              <a:spcAft>
                <a:spcPts val="0"/>
              </a:spcAft>
              <a:buSzPts val="2400"/>
              <a:buFont typeface="Kalam"/>
              <a:buNone/>
              <a:defRPr b="1" sz="2400">
                <a:latin typeface="Kalam"/>
                <a:ea typeface="Kalam"/>
                <a:cs typeface="Kalam"/>
                <a:sym typeface="Kalam"/>
              </a:defRPr>
            </a:lvl2pPr>
            <a:lvl3pPr lvl="2" algn="ctr">
              <a:lnSpc>
                <a:spcPct val="100000"/>
              </a:lnSpc>
              <a:spcBef>
                <a:spcPts val="600"/>
              </a:spcBef>
              <a:spcAft>
                <a:spcPts val="0"/>
              </a:spcAft>
              <a:buSzPts val="2400"/>
              <a:buFont typeface="Kalam"/>
              <a:buNone/>
              <a:defRPr b="1" sz="2400">
                <a:latin typeface="Kalam"/>
                <a:ea typeface="Kalam"/>
                <a:cs typeface="Kalam"/>
                <a:sym typeface="Kalam"/>
              </a:defRPr>
            </a:lvl3pPr>
            <a:lvl4pPr lvl="3" algn="ctr">
              <a:lnSpc>
                <a:spcPct val="100000"/>
              </a:lnSpc>
              <a:spcBef>
                <a:spcPts val="600"/>
              </a:spcBef>
              <a:spcAft>
                <a:spcPts val="0"/>
              </a:spcAft>
              <a:buSzPts val="2400"/>
              <a:buFont typeface="Kalam"/>
              <a:buNone/>
              <a:defRPr b="1" sz="2400">
                <a:latin typeface="Kalam"/>
                <a:ea typeface="Kalam"/>
                <a:cs typeface="Kalam"/>
                <a:sym typeface="Kalam"/>
              </a:defRPr>
            </a:lvl4pPr>
            <a:lvl5pPr lvl="4" algn="ctr">
              <a:lnSpc>
                <a:spcPct val="100000"/>
              </a:lnSpc>
              <a:spcBef>
                <a:spcPts val="600"/>
              </a:spcBef>
              <a:spcAft>
                <a:spcPts val="0"/>
              </a:spcAft>
              <a:buSzPts val="2400"/>
              <a:buFont typeface="Kalam"/>
              <a:buNone/>
              <a:defRPr b="1" sz="2400">
                <a:latin typeface="Kalam"/>
                <a:ea typeface="Kalam"/>
                <a:cs typeface="Kalam"/>
                <a:sym typeface="Kalam"/>
              </a:defRPr>
            </a:lvl5pPr>
            <a:lvl6pPr lvl="5" algn="ctr">
              <a:lnSpc>
                <a:spcPct val="100000"/>
              </a:lnSpc>
              <a:spcBef>
                <a:spcPts val="400"/>
              </a:spcBef>
              <a:spcAft>
                <a:spcPts val="0"/>
              </a:spcAft>
              <a:buSzPts val="2400"/>
              <a:buFont typeface="Kalam"/>
              <a:buNone/>
              <a:defRPr b="1" sz="2400">
                <a:latin typeface="Kalam"/>
                <a:ea typeface="Kalam"/>
                <a:cs typeface="Kalam"/>
                <a:sym typeface="Kalam"/>
              </a:defRPr>
            </a:lvl6pPr>
            <a:lvl7pPr lvl="6" algn="ctr">
              <a:lnSpc>
                <a:spcPct val="100000"/>
              </a:lnSpc>
              <a:spcBef>
                <a:spcPts val="400"/>
              </a:spcBef>
              <a:spcAft>
                <a:spcPts val="0"/>
              </a:spcAft>
              <a:buSzPts val="2400"/>
              <a:buFont typeface="Kalam"/>
              <a:buNone/>
              <a:defRPr b="1" sz="2400">
                <a:latin typeface="Kalam"/>
                <a:ea typeface="Kalam"/>
                <a:cs typeface="Kalam"/>
                <a:sym typeface="Kalam"/>
              </a:defRPr>
            </a:lvl7pPr>
            <a:lvl8pPr lvl="7" algn="ctr">
              <a:lnSpc>
                <a:spcPct val="100000"/>
              </a:lnSpc>
              <a:spcBef>
                <a:spcPts val="400"/>
              </a:spcBef>
              <a:spcAft>
                <a:spcPts val="0"/>
              </a:spcAft>
              <a:buSzPts val="2400"/>
              <a:buFont typeface="Kalam"/>
              <a:buNone/>
              <a:defRPr b="1" sz="2400">
                <a:latin typeface="Kalam"/>
                <a:ea typeface="Kalam"/>
                <a:cs typeface="Kalam"/>
                <a:sym typeface="Kalam"/>
              </a:defRPr>
            </a:lvl8pPr>
            <a:lvl9pPr lvl="8" algn="ctr">
              <a:lnSpc>
                <a:spcPct val="100000"/>
              </a:lnSpc>
              <a:spcBef>
                <a:spcPts val="400"/>
              </a:spcBef>
              <a:spcAft>
                <a:spcPts val="0"/>
              </a:spcAft>
              <a:buSzPts val="2400"/>
              <a:buFont typeface="Kalam"/>
              <a:buNone/>
              <a:defRPr b="1" sz="2400">
                <a:latin typeface="Kalam"/>
                <a:ea typeface="Kalam"/>
                <a:cs typeface="Kalam"/>
                <a:sym typeface="Kalam"/>
              </a:defRPr>
            </a:lvl9pPr>
          </a:lstStyle>
          <a:p/>
        </p:txBody>
      </p:sp>
      <p:sp>
        <p:nvSpPr>
          <p:cNvPr id="774" name="Google Shape;774;p74"/>
          <p:cNvSpPr txBox="1"/>
          <p:nvPr>
            <p:ph idx="13" type="subTitle"/>
          </p:nvPr>
        </p:nvSpPr>
        <p:spPr>
          <a:xfrm>
            <a:off x="924169" y="3426075"/>
            <a:ext cx="2144400" cy="445200"/>
          </a:xfrm>
          <a:prstGeom prst="rect">
            <a:avLst/>
          </a:prstGeom>
        </p:spPr>
        <p:txBody>
          <a:bodyPr anchorCtr="0" anchor="b" bIns="91425" lIns="91425" spcFirstLastPara="1" rIns="91425" wrap="square" tIns="91425">
            <a:noAutofit/>
          </a:bodyPr>
          <a:lstStyle>
            <a:lvl1pPr lvl="0" algn="ctr">
              <a:lnSpc>
                <a:spcPct val="100000"/>
              </a:lnSpc>
              <a:spcBef>
                <a:spcPts val="2000"/>
              </a:spcBef>
              <a:spcAft>
                <a:spcPts val="0"/>
              </a:spcAft>
              <a:buSzPts val="2400"/>
              <a:buFont typeface="Kalam"/>
              <a:buNone/>
              <a:defRPr b="1" sz="2400">
                <a:latin typeface="Kalam"/>
                <a:ea typeface="Kalam"/>
                <a:cs typeface="Kalam"/>
                <a:sym typeface="Kalam"/>
              </a:defRPr>
            </a:lvl1pPr>
            <a:lvl2pPr lvl="1" algn="ctr">
              <a:lnSpc>
                <a:spcPct val="100000"/>
              </a:lnSpc>
              <a:spcBef>
                <a:spcPts val="600"/>
              </a:spcBef>
              <a:spcAft>
                <a:spcPts val="0"/>
              </a:spcAft>
              <a:buSzPts val="2400"/>
              <a:buFont typeface="Kalam"/>
              <a:buNone/>
              <a:defRPr b="1" sz="2400">
                <a:latin typeface="Kalam"/>
                <a:ea typeface="Kalam"/>
                <a:cs typeface="Kalam"/>
                <a:sym typeface="Kalam"/>
              </a:defRPr>
            </a:lvl2pPr>
            <a:lvl3pPr lvl="2" algn="ctr">
              <a:lnSpc>
                <a:spcPct val="100000"/>
              </a:lnSpc>
              <a:spcBef>
                <a:spcPts val="600"/>
              </a:spcBef>
              <a:spcAft>
                <a:spcPts val="0"/>
              </a:spcAft>
              <a:buSzPts val="2400"/>
              <a:buFont typeface="Kalam"/>
              <a:buNone/>
              <a:defRPr b="1" sz="2400">
                <a:latin typeface="Kalam"/>
                <a:ea typeface="Kalam"/>
                <a:cs typeface="Kalam"/>
                <a:sym typeface="Kalam"/>
              </a:defRPr>
            </a:lvl3pPr>
            <a:lvl4pPr lvl="3" algn="ctr">
              <a:lnSpc>
                <a:spcPct val="100000"/>
              </a:lnSpc>
              <a:spcBef>
                <a:spcPts val="600"/>
              </a:spcBef>
              <a:spcAft>
                <a:spcPts val="0"/>
              </a:spcAft>
              <a:buSzPts val="2400"/>
              <a:buFont typeface="Kalam"/>
              <a:buNone/>
              <a:defRPr b="1" sz="2400">
                <a:latin typeface="Kalam"/>
                <a:ea typeface="Kalam"/>
                <a:cs typeface="Kalam"/>
                <a:sym typeface="Kalam"/>
              </a:defRPr>
            </a:lvl4pPr>
            <a:lvl5pPr lvl="4" algn="ctr">
              <a:lnSpc>
                <a:spcPct val="100000"/>
              </a:lnSpc>
              <a:spcBef>
                <a:spcPts val="600"/>
              </a:spcBef>
              <a:spcAft>
                <a:spcPts val="0"/>
              </a:spcAft>
              <a:buSzPts val="2400"/>
              <a:buFont typeface="Kalam"/>
              <a:buNone/>
              <a:defRPr b="1" sz="2400">
                <a:latin typeface="Kalam"/>
                <a:ea typeface="Kalam"/>
                <a:cs typeface="Kalam"/>
                <a:sym typeface="Kalam"/>
              </a:defRPr>
            </a:lvl5pPr>
            <a:lvl6pPr lvl="5" algn="ctr">
              <a:lnSpc>
                <a:spcPct val="100000"/>
              </a:lnSpc>
              <a:spcBef>
                <a:spcPts val="400"/>
              </a:spcBef>
              <a:spcAft>
                <a:spcPts val="0"/>
              </a:spcAft>
              <a:buSzPts val="2400"/>
              <a:buFont typeface="Kalam"/>
              <a:buNone/>
              <a:defRPr b="1" sz="2400">
                <a:latin typeface="Kalam"/>
                <a:ea typeface="Kalam"/>
                <a:cs typeface="Kalam"/>
                <a:sym typeface="Kalam"/>
              </a:defRPr>
            </a:lvl6pPr>
            <a:lvl7pPr lvl="6" algn="ctr">
              <a:lnSpc>
                <a:spcPct val="100000"/>
              </a:lnSpc>
              <a:spcBef>
                <a:spcPts val="400"/>
              </a:spcBef>
              <a:spcAft>
                <a:spcPts val="0"/>
              </a:spcAft>
              <a:buSzPts val="2400"/>
              <a:buFont typeface="Kalam"/>
              <a:buNone/>
              <a:defRPr b="1" sz="2400">
                <a:latin typeface="Kalam"/>
                <a:ea typeface="Kalam"/>
                <a:cs typeface="Kalam"/>
                <a:sym typeface="Kalam"/>
              </a:defRPr>
            </a:lvl7pPr>
            <a:lvl8pPr lvl="7" algn="ctr">
              <a:lnSpc>
                <a:spcPct val="100000"/>
              </a:lnSpc>
              <a:spcBef>
                <a:spcPts val="400"/>
              </a:spcBef>
              <a:spcAft>
                <a:spcPts val="0"/>
              </a:spcAft>
              <a:buSzPts val="2400"/>
              <a:buFont typeface="Kalam"/>
              <a:buNone/>
              <a:defRPr b="1" sz="2400">
                <a:latin typeface="Kalam"/>
                <a:ea typeface="Kalam"/>
                <a:cs typeface="Kalam"/>
                <a:sym typeface="Kalam"/>
              </a:defRPr>
            </a:lvl8pPr>
            <a:lvl9pPr lvl="8" algn="ctr">
              <a:lnSpc>
                <a:spcPct val="100000"/>
              </a:lnSpc>
              <a:spcBef>
                <a:spcPts val="400"/>
              </a:spcBef>
              <a:spcAft>
                <a:spcPts val="0"/>
              </a:spcAft>
              <a:buSzPts val="2400"/>
              <a:buFont typeface="Kalam"/>
              <a:buNone/>
              <a:defRPr b="1" sz="2400">
                <a:latin typeface="Kalam"/>
                <a:ea typeface="Kalam"/>
                <a:cs typeface="Kalam"/>
                <a:sym typeface="Kalam"/>
              </a:defRPr>
            </a:lvl9pPr>
          </a:lstStyle>
          <a:p/>
        </p:txBody>
      </p:sp>
      <p:sp>
        <p:nvSpPr>
          <p:cNvPr id="775" name="Google Shape;775;p74"/>
          <p:cNvSpPr txBox="1"/>
          <p:nvPr>
            <p:ph idx="14" type="subTitle"/>
          </p:nvPr>
        </p:nvSpPr>
        <p:spPr>
          <a:xfrm>
            <a:off x="3499796" y="3426075"/>
            <a:ext cx="2144400" cy="445200"/>
          </a:xfrm>
          <a:prstGeom prst="rect">
            <a:avLst/>
          </a:prstGeom>
        </p:spPr>
        <p:txBody>
          <a:bodyPr anchorCtr="0" anchor="b" bIns="91425" lIns="91425" spcFirstLastPara="1" rIns="91425" wrap="square" tIns="91425">
            <a:noAutofit/>
          </a:bodyPr>
          <a:lstStyle>
            <a:lvl1pPr lvl="0" algn="ctr">
              <a:lnSpc>
                <a:spcPct val="100000"/>
              </a:lnSpc>
              <a:spcBef>
                <a:spcPts val="2000"/>
              </a:spcBef>
              <a:spcAft>
                <a:spcPts val="0"/>
              </a:spcAft>
              <a:buSzPts val="2400"/>
              <a:buFont typeface="Kalam"/>
              <a:buNone/>
              <a:defRPr b="1" sz="2400">
                <a:latin typeface="Kalam"/>
                <a:ea typeface="Kalam"/>
                <a:cs typeface="Kalam"/>
                <a:sym typeface="Kalam"/>
              </a:defRPr>
            </a:lvl1pPr>
            <a:lvl2pPr lvl="1" algn="ctr">
              <a:lnSpc>
                <a:spcPct val="100000"/>
              </a:lnSpc>
              <a:spcBef>
                <a:spcPts val="600"/>
              </a:spcBef>
              <a:spcAft>
                <a:spcPts val="0"/>
              </a:spcAft>
              <a:buSzPts val="2400"/>
              <a:buFont typeface="Kalam"/>
              <a:buNone/>
              <a:defRPr b="1" sz="2400">
                <a:latin typeface="Kalam"/>
                <a:ea typeface="Kalam"/>
                <a:cs typeface="Kalam"/>
                <a:sym typeface="Kalam"/>
              </a:defRPr>
            </a:lvl2pPr>
            <a:lvl3pPr lvl="2" algn="ctr">
              <a:lnSpc>
                <a:spcPct val="100000"/>
              </a:lnSpc>
              <a:spcBef>
                <a:spcPts val="600"/>
              </a:spcBef>
              <a:spcAft>
                <a:spcPts val="0"/>
              </a:spcAft>
              <a:buSzPts val="2400"/>
              <a:buFont typeface="Kalam"/>
              <a:buNone/>
              <a:defRPr b="1" sz="2400">
                <a:latin typeface="Kalam"/>
                <a:ea typeface="Kalam"/>
                <a:cs typeface="Kalam"/>
                <a:sym typeface="Kalam"/>
              </a:defRPr>
            </a:lvl3pPr>
            <a:lvl4pPr lvl="3" algn="ctr">
              <a:lnSpc>
                <a:spcPct val="100000"/>
              </a:lnSpc>
              <a:spcBef>
                <a:spcPts val="600"/>
              </a:spcBef>
              <a:spcAft>
                <a:spcPts val="0"/>
              </a:spcAft>
              <a:buSzPts val="2400"/>
              <a:buFont typeface="Kalam"/>
              <a:buNone/>
              <a:defRPr b="1" sz="2400">
                <a:latin typeface="Kalam"/>
                <a:ea typeface="Kalam"/>
                <a:cs typeface="Kalam"/>
                <a:sym typeface="Kalam"/>
              </a:defRPr>
            </a:lvl4pPr>
            <a:lvl5pPr lvl="4" algn="ctr">
              <a:lnSpc>
                <a:spcPct val="100000"/>
              </a:lnSpc>
              <a:spcBef>
                <a:spcPts val="600"/>
              </a:spcBef>
              <a:spcAft>
                <a:spcPts val="0"/>
              </a:spcAft>
              <a:buSzPts val="2400"/>
              <a:buFont typeface="Kalam"/>
              <a:buNone/>
              <a:defRPr b="1" sz="2400">
                <a:latin typeface="Kalam"/>
                <a:ea typeface="Kalam"/>
                <a:cs typeface="Kalam"/>
                <a:sym typeface="Kalam"/>
              </a:defRPr>
            </a:lvl5pPr>
            <a:lvl6pPr lvl="5" algn="ctr">
              <a:lnSpc>
                <a:spcPct val="100000"/>
              </a:lnSpc>
              <a:spcBef>
                <a:spcPts val="400"/>
              </a:spcBef>
              <a:spcAft>
                <a:spcPts val="0"/>
              </a:spcAft>
              <a:buSzPts val="2400"/>
              <a:buFont typeface="Kalam"/>
              <a:buNone/>
              <a:defRPr b="1" sz="2400">
                <a:latin typeface="Kalam"/>
                <a:ea typeface="Kalam"/>
                <a:cs typeface="Kalam"/>
                <a:sym typeface="Kalam"/>
              </a:defRPr>
            </a:lvl6pPr>
            <a:lvl7pPr lvl="6" algn="ctr">
              <a:lnSpc>
                <a:spcPct val="100000"/>
              </a:lnSpc>
              <a:spcBef>
                <a:spcPts val="400"/>
              </a:spcBef>
              <a:spcAft>
                <a:spcPts val="0"/>
              </a:spcAft>
              <a:buSzPts val="2400"/>
              <a:buFont typeface="Kalam"/>
              <a:buNone/>
              <a:defRPr b="1" sz="2400">
                <a:latin typeface="Kalam"/>
                <a:ea typeface="Kalam"/>
                <a:cs typeface="Kalam"/>
                <a:sym typeface="Kalam"/>
              </a:defRPr>
            </a:lvl7pPr>
            <a:lvl8pPr lvl="7" algn="ctr">
              <a:lnSpc>
                <a:spcPct val="100000"/>
              </a:lnSpc>
              <a:spcBef>
                <a:spcPts val="400"/>
              </a:spcBef>
              <a:spcAft>
                <a:spcPts val="0"/>
              </a:spcAft>
              <a:buSzPts val="2400"/>
              <a:buFont typeface="Kalam"/>
              <a:buNone/>
              <a:defRPr b="1" sz="2400">
                <a:latin typeface="Kalam"/>
                <a:ea typeface="Kalam"/>
                <a:cs typeface="Kalam"/>
                <a:sym typeface="Kalam"/>
              </a:defRPr>
            </a:lvl8pPr>
            <a:lvl9pPr lvl="8" algn="ctr">
              <a:lnSpc>
                <a:spcPct val="100000"/>
              </a:lnSpc>
              <a:spcBef>
                <a:spcPts val="400"/>
              </a:spcBef>
              <a:spcAft>
                <a:spcPts val="0"/>
              </a:spcAft>
              <a:buSzPts val="2400"/>
              <a:buFont typeface="Kalam"/>
              <a:buNone/>
              <a:defRPr b="1" sz="2400">
                <a:latin typeface="Kalam"/>
                <a:ea typeface="Kalam"/>
                <a:cs typeface="Kalam"/>
                <a:sym typeface="Kalam"/>
              </a:defRPr>
            </a:lvl9pPr>
          </a:lstStyle>
          <a:p/>
        </p:txBody>
      </p:sp>
      <p:sp>
        <p:nvSpPr>
          <p:cNvPr id="776" name="Google Shape;776;p74"/>
          <p:cNvSpPr txBox="1"/>
          <p:nvPr>
            <p:ph idx="15" type="subTitle"/>
          </p:nvPr>
        </p:nvSpPr>
        <p:spPr>
          <a:xfrm>
            <a:off x="6075425" y="3426075"/>
            <a:ext cx="2144400" cy="445200"/>
          </a:xfrm>
          <a:prstGeom prst="rect">
            <a:avLst/>
          </a:prstGeom>
        </p:spPr>
        <p:txBody>
          <a:bodyPr anchorCtr="0" anchor="b" bIns="91425" lIns="91425" spcFirstLastPara="1" rIns="91425" wrap="square" tIns="91425">
            <a:noAutofit/>
          </a:bodyPr>
          <a:lstStyle>
            <a:lvl1pPr lvl="0" algn="ctr">
              <a:lnSpc>
                <a:spcPct val="100000"/>
              </a:lnSpc>
              <a:spcBef>
                <a:spcPts val="2000"/>
              </a:spcBef>
              <a:spcAft>
                <a:spcPts val="0"/>
              </a:spcAft>
              <a:buSzPts val="2400"/>
              <a:buFont typeface="Kalam"/>
              <a:buNone/>
              <a:defRPr b="1" sz="2400">
                <a:latin typeface="Kalam"/>
                <a:ea typeface="Kalam"/>
                <a:cs typeface="Kalam"/>
                <a:sym typeface="Kalam"/>
              </a:defRPr>
            </a:lvl1pPr>
            <a:lvl2pPr lvl="1" algn="ctr">
              <a:lnSpc>
                <a:spcPct val="100000"/>
              </a:lnSpc>
              <a:spcBef>
                <a:spcPts val="600"/>
              </a:spcBef>
              <a:spcAft>
                <a:spcPts val="0"/>
              </a:spcAft>
              <a:buSzPts val="2400"/>
              <a:buFont typeface="Kalam"/>
              <a:buNone/>
              <a:defRPr b="1" sz="2400">
                <a:latin typeface="Kalam"/>
                <a:ea typeface="Kalam"/>
                <a:cs typeface="Kalam"/>
                <a:sym typeface="Kalam"/>
              </a:defRPr>
            </a:lvl2pPr>
            <a:lvl3pPr lvl="2" algn="ctr">
              <a:lnSpc>
                <a:spcPct val="100000"/>
              </a:lnSpc>
              <a:spcBef>
                <a:spcPts val="600"/>
              </a:spcBef>
              <a:spcAft>
                <a:spcPts val="0"/>
              </a:spcAft>
              <a:buSzPts val="2400"/>
              <a:buFont typeface="Kalam"/>
              <a:buNone/>
              <a:defRPr b="1" sz="2400">
                <a:latin typeface="Kalam"/>
                <a:ea typeface="Kalam"/>
                <a:cs typeface="Kalam"/>
                <a:sym typeface="Kalam"/>
              </a:defRPr>
            </a:lvl3pPr>
            <a:lvl4pPr lvl="3" algn="ctr">
              <a:lnSpc>
                <a:spcPct val="100000"/>
              </a:lnSpc>
              <a:spcBef>
                <a:spcPts val="600"/>
              </a:spcBef>
              <a:spcAft>
                <a:spcPts val="0"/>
              </a:spcAft>
              <a:buSzPts val="2400"/>
              <a:buFont typeface="Kalam"/>
              <a:buNone/>
              <a:defRPr b="1" sz="2400">
                <a:latin typeface="Kalam"/>
                <a:ea typeface="Kalam"/>
                <a:cs typeface="Kalam"/>
                <a:sym typeface="Kalam"/>
              </a:defRPr>
            </a:lvl4pPr>
            <a:lvl5pPr lvl="4" algn="ctr">
              <a:lnSpc>
                <a:spcPct val="100000"/>
              </a:lnSpc>
              <a:spcBef>
                <a:spcPts val="600"/>
              </a:spcBef>
              <a:spcAft>
                <a:spcPts val="0"/>
              </a:spcAft>
              <a:buSzPts val="2400"/>
              <a:buFont typeface="Kalam"/>
              <a:buNone/>
              <a:defRPr b="1" sz="2400">
                <a:latin typeface="Kalam"/>
                <a:ea typeface="Kalam"/>
                <a:cs typeface="Kalam"/>
                <a:sym typeface="Kalam"/>
              </a:defRPr>
            </a:lvl5pPr>
            <a:lvl6pPr lvl="5" algn="ctr">
              <a:lnSpc>
                <a:spcPct val="100000"/>
              </a:lnSpc>
              <a:spcBef>
                <a:spcPts val="400"/>
              </a:spcBef>
              <a:spcAft>
                <a:spcPts val="0"/>
              </a:spcAft>
              <a:buSzPts val="2400"/>
              <a:buFont typeface="Kalam"/>
              <a:buNone/>
              <a:defRPr b="1" sz="2400">
                <a:latin typeface="Kalam"/>
                <a:ea typeface="Kalam"/>
                <a:cs typeface="Kalam"/>
                <a:sym typeface="Kalam"/>
              </a:defRPr>
            </a:lvl6pPr>
            <a:lvl7pPr lvl="6" algn="ctr">
              <a:lnSpc>
                <a:spcPct val="100000"/>
              </a:lnSpc>
              <a:spcBef>
                <a:spcPts val="400"/>
              </a:spcBef>
              <a:spcAft>
                <a:spcPts val="0"/>
              </a:spcAft>
              <a:buSzPts val="2400"/>
              <a:buFont typeface="Kalam"/>
              <a:buNone/>
              <a:defRPr b="1" sz="2400">
                <a:latin typeface="Kalam"/>
                <a:ea typeface="Kalam"/>
                <a:cs typeface="Kalam"/>
                <a:sym typeface="Kalam"/>
              </a:defRPr>
            </a:lvl7pPr>
            <a:lvl8pPr lvl="7" algn="ctr">
              <a:lnSpc>
                <a:spcPct val="100000"/>
              </a:lnSpc>
              <a:spcBef>
                <a:spcPts val="400"/>
              </a:spcBef>
              <a:spcAft>
                <a:spcPts val="0"/>
              </a:spcAft>
              <a:buSzPts val="2400"/>
              <a:buFont typeface="Kalam"/>
              <a:buNone/>
              <a:defRPr b="1" sz="2400">
                <a:latin typeface="Kalam"/>
                <a:ea typeface="Kalam"/>
                <a:cs typeface="Kalam"/>
                <a:sym typeface="Kalam"/>
              </a:defRPr>
            </a:lvl8pPr>
            <a:lvl9pPr lvl="8" algn="ctr">
              <a:lnSpc>
                <a:spcPct val="100000"/>
              </a:lnSpc>
              <a:spcBef>
                <a:spcPts val="400"/>
              </a:spcBef>
              <a:spcAft>
                <a:spcPts val="0"/>
              </a:spcAft>
              <a:buSzPts val="2400"/>
              <a:buFont typeface="Kalam"/>
              <a:buNone/>
              <a:defRPr b="1" sz="2400">
                <a:latin typeface="Kalam"/>
                <a:ea typeface="Kalam"/>
                <a:cs typeface="Kalam"/>
                <a:sym typeface="Kalam"/>
              </a:defRPr>
            </a:lvl9pPr>
          </a:lstStyle>
          <a:p/>
        </p:txBody>
      </p:sp>
      <p:pic>
        <p:nvPicPr>
          <p:cNvPr id="777" name="Google Shape;777;p74"/>
          <p:cNvPicPr preferRelativeResize="0"/>
          <p:nvPr/>
        </p:nvPicPr>
        <p:blipFill>
          <a:blip r:embed="rId2">
            <a:alphaModFix amt="11000"/>
          </a:blip>
          <a:stretch>
            <a:fillRect/>
          </a:stretch>
        </p:blipFill>
        <p:spPr>
          <a:xfrm flipH="1" rot="-877805">
            <a:off x="-748163" y="-3986752"/>
            <a:ext cx="8678025" cy="5080502"/>
          </a:xfrm>
          <a:prstGeom prst="rect">
            <a:avLst/>
          </a:prstGeom>
          <a:noFill/>
          <a:ln>
            <a:noFill/>
          </a:ln>
        </p:spPr>
      </p:pic>
      <p:pic>
        <p:nvPicPr>
          <p:cNvPr id="778" name="Google Shape;778;p74"/>
          <p:cNvPicPr preferRelativeResize="0"/>
          <p:nvPr/>
        </p:nvPicPr>
        <p:blipFill>
          <a:blip r:embed="rId3">
            <a:alphaModFix/>
          </a:blip>
          <a:stretch>
            <a:fillRect/>
          </a:stretch>
        </p:blipFill>
        <p:spPr>
          <a:xfrm flipH="1">
            <a:off x="-1249091" y="1268800"/>
            <a:ext cx="1765517" cy="572700"/>
          </a:xfrm>
          <a:prstGeom prst="rect">
            <a:avLst/>
          </a:prstGeom>
          <a:noFill/>
          <a:ln>
            <a:noFill/>
          </a:ln>
        </p:spPr>
      </p:pic>
      <p:pic>
        <p:nvPicPr>
          <p:cNvPr id="779" name="Google Shape;779;p74"/>
          <p:cNvPicPr preferRelativeResize="0"/>
          <p:nvPr/>
        </p:nvPicPr>
        <p:blipFill>
          <a:blip r:embed="rId3">
            <a:alphaModFix/>
          </a:blip>
          <a:stretch>
            <a:fillRect/>
          </a:stretch>
        </p:blipFill>
        <p:spPr>
          <a:xfrm flipH="1">
            <a:off x="8651059" y="3550375"/>
            <a:ext cx="1765517" cy="572700"/>
          </a:xfrm>
          <a:prstGeom prst="rect">
            <a:avLst/>
          </a:prstGeom>
          <a:noFill/>
          <a:ln>
            <a:noFill/>
          </a:ln>
        </p:spPr>
      </p:pic>
      <p:pic>
        <p:nvPicPr>
          <p:cNvPr id="780" name="Google Shape;780;p74"/>
          <p:cNvPicPr preferRelativeResize="0"/>
          <p:nvPr/>
        </p:nvPicPr>
        <p:blipFill>
          <a:blip r:embed="rId4">
            <a:alphaModFix/>
          </a:blip>
          <a:stretch>
            <a:fillRect/>
          </a:stretch>
        </p:blipFill>
        <p:spPr>
          <a:xfrm>
            <a:off x="3162850" y="4680200"/>
            <a:ext cx="659475" cy="755350"/>
          </a:xfrm>
          <a:prstGeom prst="rect">
            <a:avLst/>
          </a:prstGeom>
          <a:noFill/>
          <a:ln>
            <a:noFill/>
          </a:ln>
        </p:spPr>
      </p:pic>
      <p:pic>
        <p:nvPicPr>
          <p:cNvPr id="781" name="Google Shape;781;p74"/>
          <p:cNvPicPr preferRelativeResize="0"/>
          <p:nvPr/>
        </p:nvPicPr>
        <p:blipFill>
          <a:blip r:embed="rId5">
            <a:alphaModFix/>
          </a:blip>
          <a:stretch>
            <a:fillRect/>
          </a:stretch>
        </p:blipFill>
        <p:spPr>
          <a:xfrm rot="-1704359">
            <a:off x="2598351" y="4845125"/>
            <a:ext cx="659475" cy="670503"/>
          </a:xfrm>
          <a:prstGeom prst="rect">
            <a:avLst/>
          </a:prstGeom>
          <a:noFill/>
          <a:ln>
            <a:noFill/>
          </a:ln>
        </p:spPr>
      </p:pic>
      <p:pic>
        <p:nvPicPr>
          <p:cNvPr id="782" name="Google Shape;782;p74"/>
          <p:cNvPicPr preferRelativeResize="0"/>
          <p:nvPr/>
        </p:nvPicPr>
        <p:blipFill>
          <a:blip r:embed="rId6">
            <a:alphaModFix/>
          </a:blip>
          <a:stretch>
            <a:fillRect/>
          </a:stretch>
        </p:blipFill>
        <p:spPr>
          <a:xfrm>
            <a:off x="2871925" y="4623025"/>
            <a:ext cx="482425" cy="470850"/>
          </a:xfrm>
          <a:prstGeom prst="rect">
            <a:avLst/>
          </a:prstGeom>
          <a:noFill/>
          <a:ln>
            <a:noFill/>
          </a:ln>
        </p:spPr>
      </p:pic>
    </p:spTree>
  </p:cSld>
  <p:clrMapOvr>
    <a:masterClrMapping/>
  </p:clrMapOvr>
</p:sldLayout>
</file>

<file path=ppt/slideLayouts/slideLayout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p:cSld name="Title and Content">
    <p:spTree>
      <p:nvGrpSpPr>
        <p:cNvPr id="787" name="Shape 787"/>
        <p:cNvGrpSpPr/>
        <p:nvPr/>
      </p:nvGrpSpPr>
      <p:grpSpPr>
        <a:xfrm>
          <a:off x="0" y="0"/>
          <a:ext cx="0" cy="0"/>
          <a:chOff x="0" y="0"/>
          <a:chExt cx="0" cy="0"/>
        </a:xfrm>
      </p:grpSpPr>
      <p:sp>
        <p:nvSpPr>
          <p:cNvPr id="788" name="Google Shape;788;p76"/>
          <p:cNvSpPr txBox="1"/>
          <p:nvPr/>
        </p:nvSpPr>
        <p:spPr>
          <a:xfrm>
            <a:off x="6251575" y="866775"/>
            <a:ext cx="185700" cy="2775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0" i="0" sz="1800" u="none" cap="none" strike="noStrike">
              <a:solidFill>
                <a:srgbClr val="5D5C5F"/>
              </a:solidFill>
              <a:latin typeface="Arial"/>
              <a:ea typeface="Arial"/>
              <a:cs typeface="Arial"/>
              <a:sym typeface="Arial"/>
            </a:endParaRPr>
          </a:p>
        </p:txBody>
      </p:sp>
      <p:sp>
        <p:nvSpPr>
          <p:cNvPr id="789" name="Google Shape;789;p76"/>
          <p:cNvSpPr txBox="1"/>
          <p:nvPr>
            <p:ph type="title"/>
          </p:nvPr>
        </p:nvSpPr>
        <p:spPr>
          <a:xfrm>
            <a:off x="498474" y="363141"/>
            <a:ext cx="8251800" cy="837000"/>
          </a:xfrm>
          <a:prstGeom prst="rect">
            <a:avLst/>
          </a:prstGeom>
          <a:noFill/>
          <a:ln>
            <a:noFill/>
          </a:ln>
        </p:spPr>
        <p:txBody>
          <a:bodyPr anchorCtr="0" anchor="t" bIns="91425" lIns="91425" spcFirstLastPara="1" rIns="91425" wrap="square" tIns="91425">
            <a:noAutofit/>
          </a:bodyPr>
          <a:lstStyle>
            <a:lvl1pPr indent="0" lvl="0" marL="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1pPr>
            <a:lvl2pPr indent="0" lvl="1" marL="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2pPr>
            <a:lvl3pPr indent="0" lvl="2" marL="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3pPr>
            <a:lvl4pPr indent="0" lvl="3" marL="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4pPr>
            <a:lvl5pPr indent="0" lvl="4" marL="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5pPr>
            <a:lvl6pPr indent="0" lvl="5" marL="45720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6pPr>
            <a:lvl7pPr indent="0" lvl="6" marL="91440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7pPr>
            <a:lvl8pPr indent="0" lvl="7" marL="137160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8pPr>
            <a:lvl9pPr indent="0" lvl="8" marL="182880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9pPr>
          </a:lstStyle>
          <a:p/>
        </p:txBody>
      </p:sp>
      <p:sp>
        <p:nvSpPr>
          <p:cNvPr id="790" name="Google Shape;790;p76"/>
          <p:cNvSpPr txBox="1"/>
          <p:nvPr>
            <p:ph idx="1" type="body"/>
          </p:nvPr>
        </p:nvSpPr>
        <p:spPr>
          <a:xfrm>
            <a:off x="498474" y="1485900"/>
            <a:ext cx="8251800" cy="3108900"/>
          </a:xfrm>
          <a:prstGeom prst="rect">
            <a:avLst/>
          </a:prstGeom>
          <a:noFill/>
          <a:ln>
            <a:noFill/>
          </a:ln>
        </p:spPr>
        <p:txBody>
          <a:bodyPr anchorCtr="0" anchor="t" bIns="91425" lIns="91425" spcFirstLastPara="1" rIns="91425" wrap="square" tIns="91425">
            <a:noAutofit/>
          </a:bodyPr>
          <a:lstStyle>
            <a:lvl1pPr indent="-323850" lvl="0" marL="457200" marR="0" algn="l">
              <a:spcBef>
                <a:spcPts val="2000"/>
              </a:spcBef>
              <a:spcAft>
                <a:spcPts val="0"/>
              </a:spcAft>
              <a:buClr>
                <a:schemeClr val="accent1"/>
              </a:buClr>
              <a:buSzPts val="1500"/>
              <a:buFont typeface="Arial"/>
              <a:buChar char="•"/>
              <a:defRPr b="0" i="0" sz="2000" u="none" cap="none" strike="noStrike">
                <a:solidFill>
                  <a:srgbClr val="959498"/>
                </a:solidFill>
                <a:latin typeface="Century Gothic"/>
                <a:ea typeface="Century Gothic"/>
                <a:cs typeface="Century Gothic"/>
                <a:sym typeface="Century Gothic"/>
              </a:defRPr>
            </a:lvl1pPr>
            <a:lvl2pPr indent="-314325" lvl="1" marL="914400" marR="0" algn="l">
              <a:spcBef>
                <a:spcPts val="600"/>
              </a:spcBef>
              <a:spcAft>
                <a:spcPts val="0"/>
              </a:spcAft>
              <a:buClr>
                <a:srgbClr val="79C7E6"/>
              </a:buClr>
              <a:buSzPts val="1350"/>
              <a:buFont typeface="Arial"/>
              <a:buChar char="•"/>
              <a:defRPr b="0" i="0" sz="1800" u="none" cap="none" strike="noStrike">
                <a:solidFill>
                  <a:srgbClr val="959498"/>
                </a:solidFill>
                <a:latin typeface="Century Gothic"/>
                <a:ea typeface="Century Gothic"/>
                <a:cs typeface="Century Gothic"/>
                <a:sym typeface="Century Gothic"/>
              </a:defRPr>
            </a:lvl2pPr>
            <a:lvl3pPr indent="-314325" lvl="2" marL="1371600" marR="0" algn="l">
              <a:spcBef>
                <a:spcPts val="6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3pPr>
            <a:lvl4pPr indent="-314325" lvl="3" marL="1828800" marR="0" algn="l">
              <a:spcBef>
                <a:spcPts val="600"/>
              </a:spcBef>
              <a:spcAft>
                <a:spcPts val="0"/>
              </a:spcAft>
              <a:buClr>
                <a:srgbClr val="79C7E6"/>
              </a:buClr>
              <a:buSzPts val="1350"/>
              <a:buFont typeface="Arial"/>
              <a:buChar char="•"/>
              <a:defRPr b="0" i="0" sz="1800" u="none" cap="none" strike="noStrike">
                <a:solidFill>
                  <a:srgbClr val="959498"/>
                </a:solidFill>
                <a:latin typeface="Century Gothic"/>
                <a:ea typeface="Century Gothic"/>
                <a:cs typeface="Century Gothic"/>
                <a:sym typeface="Century Gothic"/>
              </a:defRPr>
            </a:lvl4pPr>
            <a:lvl5pPr indent="-314325" lvl="4" marL="2286000" marR="0" algn="l">
              <a:spcBef>
                <a:spcPts val="6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5pPr>
            <a:lvl6pPr indent="-355600" lvl="5" marL="2743200" marR="0" algn="l">
              <a:spcBef>
                <a:spcPts val="400"/>
              </a:spcBef>
              <a:spcAft>
                <a:spcPts val="0"/>
              </a:spcAft>
              <a:buClr>
                <a:schemeClr val="dk1"/>
              </a:buClr>
              <a:buSzPts val="2000"/>
              <a:buFont typeface="Arial"/>
              <a:buChar char="•"/>
              <a:defRPr b="0" i="0" sz="2000" u="none" cap="none" strike="noStrike">
                <a:solidFill>
                  <a:schemeClr val="dk1"/>
                </a:solidFill>
                <a:latin typeface="Century Gothic"/>
                <a:ea typeface="Century Gothic"/>
                <a:cs typeface="Century Gothic"/>
                <a:sym typeface="Century Gothic"/>
              </a:defRPr>
            </a:lvl6pPr>
            <a:lvl7pPr indent="-355600" lvl="6" marL="3200400" marR="0" algn="l">
              <a:spcBef>
                <a:spcPts val="400"/>
              </a:spcBef>
              <a:spcAft>
                <a:spcPts val="0"/>
              </a:spcAft>
              <a:buClr>
                <a:schemeClr val="dk1"/>
              </a:buClr>
              <a:buSzPts val="2000"/>
              <a:buFont typeface="Arial"/>
              <a:buChar char="•"/>
              <a:defRPr b="0" i="0" sz="2000" u="none" cap="none" strike="noStrike">
                <a:solidFill>
                  <a:schemeClr val="dk1"/>
                </a:solidFill>
                <a:latin typeface="Century Gothic"/>
                <a:ea typeface="Century Gothic"/>
                <a:cs typeface="Century Gothic"/>
                <a:sym typeface="Century Gothic"/>
              </a:defRPr>
            </a:lvl7pPr>
            <a:lvl8pPr indent="-355600" lvl="7" marL="3657600" marR="0" algn="l">
              <a:spcBef>
                <a:spcPts val="400"/>
              </a:spcBef>
              <a:spcAft>
                <a:spcPts val="0"/>
              </a:spcAft>
              <a:buClr>
                <a:schemeClr val="dk1"/>
              </a:buClr>
              <a:buSzPts val="2000"/>
              <a:buFont typeface="Arial"/>
              <a:buChar char="•"/>
              <a:defRPr b="0" i="0" sz="2000" u="none" cap="none" strike="noStrike">
                <a:solidFill>
                  <a:schemeClr val="dk1"/>
                </a:solidFill>
                <a:latin typeface="Century Gothic"/>
                <a:ea typeface="Century Gothic"/>
                <a:cs typeface="Century Gothic"/>
                <a:sym typeface="Century Gothic"/>
              </a:defRPr>
            </a:lvl8pPr>
            <a:lvl9pPr indent="-355600" lvl="8" marL="4114800" marR="0" algn="l">
              <a:spcBef>
                <a:spcPts val="400"/>
              </a:spcBef>
              <a:spcAft>
                <a:spcPts val="0"/>
              </a:spcAft>
              <a:buClr>
                <a:schemeClr val="dk1"/>
              </a:buClr>
              <a:buSzPts val="2000"/>
              <a:buFont typeface="Arial"/>
              <a:buChar char="•"/>
              <a:defRPr b="0" i="0" sz="2000" u="none" cap="none" strike="noStrike">
                <a:solidFill>
                  <a:schemeClr val="dk1"/>
                </a:solidFill>
                <a:latin typeface="Century Gothic"/>
                <a:ea typeface="Century Gothic"/>
                <a:cs typeface="Century Gothic"/>
                <a:sym typeface="Century Gothic"/>
              </a:defRPr>
            </a:lvl9pPr>
          </a:lstStyle>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p:cSld name="Blank">
    <p:spTree>
      <p:nvGrpSpPr>
        <p:cNvPr id="791" name="Shape 791"/>
        <p:cNvGrpSpPr/>
        <p:nvPr/>
      </p:nvGrpSpPr>
      <p:grpSpPr>
        <a:xfrm>
          <a:off x="0" y="0"/>
          <a:ext cx="0" cy="0"/>
          <a:chOff x="0" y="0"/>
          <a:chExt cx="0" cy="0"/>
        </a:xfrm>
      </p:grpSpPr>
    </p:spTree>
  </p:cSld>
  <p:clrMapOvr>
    <a:masterClrMapping/>
  </p:clrMapOvr>
</p:sldLayout>
</file>

<file path=ppt/slideLayouts/slideLayout7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Slide" type="title">
  <p:cSld name="TITLE">
    <p:spTree>
      <p:nvGrpSpPr>
        <p:cNvPr id="792" name="Shape 792"/>
        <p:cNvGrpSpPr/>
        <p:nvPr/>
      </p:nvGrpSpPr>
      <p:grpSpPr>
        <a:xfrm>
          <a:off x="0" y="0"/>
          <a:ext cx="0" cy="0"/>
          <a:chOff x="0" y="0"/>
          <a:chExt cx="0" cy="0"/>
        </a:xfrm>
      </p:grpSpPr>
      <p:sp>
        <p:nvSpPr>
          <p:cNvPr id="793" name="Google Shape;793;p78"/>
          <p:cNvSpPr/>
          <p:nvPr/>
        </p:nvSpPr>
        <p:spPr>
          <a:xfrm>
            <a:off x="282575" y="171450"/>
            <a:ext cx="4235400" cy="3140700"/>
          </a:xfrm>
          <a:prstGeom prst="rect">
            <a:avLst/>
          </a:prstGeom>
          <a:solidFill>
            <a:schemeClr val="dk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rgbClr val="FFFFFF"/>
              </a:solidFill>
              <a:latin typeface="Century Gothic"/>
              <a:ea typeface="Century Gothic"/>
              <a:cs typeface="Century Gothic"/>
              <a:sym typeface="Century Gothic"/>
            </a:endParaRPr>
          </a:p>
        </p:txBody>
      </p:sp>
      <p:sp>
        <p:nvSpPr>
          <p:cNvPr id="794" name="Google Shape;794;p78"/>
          <p:cNvSpPr/>
          <p:nvPr/>
        </p:nvSpPr>
        <p:spPr>
          <a:xfrm>
            <a:off x="6802438" y="171450"/>
            <a:ext cx="2057400" cy="1528500"/>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rgbClr val="FFFFFF"/>
              </a:solidFill>
              <a:latin typeface="Century Gothic"/>
              <a:ea typeface="Century Gothic"/>
              <a:cs typeface="Century Gothic"/>
              <a:sym typeface="Century Gothic"/>
            </a:endParaRPr>
          </a:p>
        </p:txBody>
      </p:sp>
      <p:sp>
        <p:nvSpPr>
          <p:cNvPr id="795" name="Google Shape;795;p78"/>
          <p:cNvSpPr/>
          <p:nvPr/>
        </p:nvSpPr>
        <p:spPr>
          <a:xfrm>
            <a:off x="4624388" y="1783556"/>
            <a:ext cx="2057400" cy="15285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rgbClr val="FFFFFF"/>
              </a:solidFill>
              <a:latin typeface="Century Gothic"/>
              <a:ea typeface="Century Gothic"/>
              <a:cs typeface="Century Gothic"/>
              <a:sym typeface="Century Gothic"/>
            </a:endParaRPr>
          </a:p>
        </p:txBody>
      </p:sp>
      <p:sp>
        <p:nvSpPr>
          <p:cNvPr id="796" name="Google Shape;796;p78"/>
          <p:cNvSpPr/>
          <p:nvPr/>
        </p:nvSpPr>
        <p:spPr>
          <a:xfrm>
            <a:off x="4624388" y="171450"/>
            <a:ext cx="2057400" cy="1528500"/>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rgbClr val="FFFFFF"/>
              </a:solidFill>
              <a:latin typeface="Century Gothic"/>
              <a:ea typeface="Century Gothic"/>
              <a:cs typeface="Century Gothic"/>
              <a:sym typeface="Century Gothic"/>
            </a:endParaRPr>
          </a:p>
        </p:txBody>
      </p:sp>
      <p:sp>
        <p:nvSpPr>
          <p:cNvPr id="797" name="Google Shape;797;p78"/>
          <p:cNvSpPr/>
          <p:nvPr/>
        </p:nvSpPr>
        <p:spPr>
          <a:xfrm>
            <a:off x="6802438" y="1783556"/>
            <a:ext cx="2057400" cy="15285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rgbClr val="FFFFFF"/>
              </a:solidFill>
              <a:latin typeface="Century Gothic"/>
              <a:ea typeface="Century Gothic"/>
              <a:cs typeface="Century Gothic"/>
              <a:sym typeface="Century Gothic"/>
            </a:endParaRPr>
          </a:p>
        </p:txBody>
      </p:sp>
      <p:pic>
        <p:nvPicPr>
          <p:cNvPr descr="ECS_ABBREVnameCMYKwhite.pdf" id="798" name="Google Shape;798;p78"/>
          <p:cNvPicPr preferRelativeResize="0"/>
          <p:nvPr/>
        </p:nvPicPr>
        <p:blipFill rotWithShape="1">
          <a:blip r:embed="rId2">
            <a:alphaModFix/>
          </a:blip>
          <a:srcRect b="0" l="0" r="0" t="0"/>
          <a:stretch/>
        </p:blipFill>
        <p:spPr>
          <a:xfrm>
            <a:off x="-1143000" y="285750"/>
            <a:ext cx="4743450" cy="4743450"/>
          </a:xfrm>
          <a:prstGeom prst="rect">
            <a:avLst/>
          </a:prstGeom>
          <a:noFill/>
          <a:ln>
            <a:noFill/>
          </a:ln>
        </p:spPr>
      </p:pic>
      <p:sp>
        <p:nvSpPr>
          <p:cNvPr id="799" name="Google Shape;799;p78"/>
          <p:cNvSpPr txBox="1"/>
          <p:nvPr>
            <p:ph type="ctrTitle"/>
          </p:nvPr>
        </p:nvSpPr>
        <p:spPr>
          <a:xfrm>
            <a:off x="282575" y="3468501"/>
            <a:ext cx="8556600" cy="700200"/>
          </a:xfrm>
          <a:prstGeom prst="rect">
            <a:avLst/>
          </a:prstGeom>
          <a:noFill/>
          <a:ln>
            <a:noFill/>
          </a:ln>
        </p:spPr>
        <p:txBody>
          <a:bodyPr anchorCtr="0" anchor="t" bIns="91425" lIns="91425" spcFirstLastPara="1" rIns="91425" wrap="square" tIns="91425">
            <a:noAutofit/>
          </a:bodyPr>
          <a:lstStyle>
            <a:lvl1pPr indent="0" lvl="0" marL="0" marR="0" algn="r">
              <a:spcBef>
                <a:spcPts val="0"/>
              </a:spcBef>
              <a:spcAft>
                <a:spcPts val="0"/>
              </a:spcAft>
              <a:buSzPts val="1400"/>
              <a:buNone/>
              <a:defRPr b="0" i="0" sz="2800" u="none" cap="none" strike="noStrike">
                <a:solidFill>
                  <a:schemeClr val="dk1"/>
                </a:solidFill>
                <a:latin typeface="Century Gothic"/>
                <a:ea typeface="Century Gothic"/>
                <a:cs typeface="Century Gothic"/>
                <a:sym typeface="Century Gothic"/>
              </a:defRPr>
            </a:lvl1pPr>
            <a:lvl2pPr indent="0" lvl="1" marL="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2pPr>
            <a:lvl3pPr indent="0" lvl="2" marL="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3pPr>
            <a:lvl4pPr indent="0" lvl="3" marL="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4pPr>
            <a:lvl5pPr indent="0" lvl="4" marL="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5pPr>
            <a:lvl6pPr indent="0" lvl="5" marL="45720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6pPr>
            <a:lvl7pPr indent="0" lvl="6" marL="91440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7pPr>
            <a:lvl8pPr indent="0" lvl="7" marL="137160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8pPr>
            <a:lvl9pPr indent="0" lvl="8" marL="182880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9pPr>
          </a:lstStyle>
          <a:p/>
        </p:txBody>
      </p:sp>
      <p:sp>
        <p:nvSpPr>
          <p:cNvPr id="800" name="Google Shape;800;p78"/>
          <p:cNvSpPr txBox="1"/>
          <p:nvPr>
            <p:ph idx="1" type="subTitle"/>
          </p:nvPr>
        </p:nvSpPr>
        <p:spPr>
          <a:xfrm>
            <a:off x="282575" y="4171949"/>
            <a:ext cx="8556600" cy="561300"/>
          </a:xfrm>
          <a:prstGeom prst="rect">
            <a:avLst/>
          </a:prstGeom>
          <a:noFill/>
          <a:ln>
            <a:noFill/>
          </a:ln>
        </p:spPr>
        <p:txBody>
          <a:bodyPr anchorCtr="0" anchor="t" bIns="91425" lIns="91425" spcFirstLastPara="1" rIns="91425" wrap="square" tIns="91425">
            <a:noAutofit/>
          </a:bodyPr>
          <a:lstStyle>
            <a:lvl1pPr indent="0" lvl="0" marL="0" marR="0" algn="r">
              <a:spcBef>
                <a:spcPts val="300"/>
              </a:spcBef>
              <a:spcAft>
                <a:spcPts val="0"/>
              </a:spcAft>
              <a:buClr>
                <a:schemeClr val="accent1"/>
              </a:buClr>
              <a:buSzPts val="1050"/>
              <a:buFont typeface="Arial"/>
              <a:buNone/>
              <a:defRPr b="0" i="0" sz="1400" u="none" cap="none" strike="noStrike">
                <a:solidFill>
                  <a:srgbClr val="9A9A9B"/>
                </a:solidFill>
                <a:latin typeface="Century Gothic"/>
                <a:ea typeface="Century Gothic"/>
                <a:cs typeface="Century Gothic"/>
                <a:sym typeface="Century Gothic"/>
              </a:defRPr>
            </a:lvl1pPr>
            <a:lvl2pPr indent="0" lvl="1" marL="457200" marR="0" algn="ctr">
              <a:spcBef>
                <a:spcPts val="600"/>
              </a:spcBef>
              <a:spcAft>
                <a:spcPts val="0"/>
              </a:spcAft>
              <a:buClr>
                <a:srgbClr val="79C7E6"/>
              </a:buClr>
              <a:buSzPts val="1350"/>
              <a:buFont typeface="Arial"/>
              <a:buNone/>
              <a:defRPr b="0" i="0" sz="1800" u="none" cap="none" strike="noStrike">
                <a:solidFill>
                  <a:srgbClr val="9A9A9B"/>
                </a:solidFill>
                <a:latin typeface="Century Gothic"/>
                <a:ea typeface="Century Gothic"/>
                <a:cs typeface="Century Gothic"/>
                <a:sym typeface="Century Gothic"/>
              </a:defRPr>
            </a:lvl2pPr>
            <a:lvl3pPr indent="0" lvl="2" marL="914400" marR="0" algn="ctr">
              <a:spcBef>
                <a:spcPts val="600"/>
              </a:spcBef>
              <a:spcAft>
                <a:spcPts val="0"/>
              </a:spcAft>
              <a:buClr>
                <a:schemeClr val="accent1"/>
              </a:buClr>
              <a:buSzPts val="1350"/>
              <a:buFont typeface="Arial"/>
              <a:buNone/>
              <a:defRPr b="0" i="0" sz="1800" u="none" cap="none" strike="noStrike">
                <a:solidFill>
                  <a:srgbClr val="9A9A9B"/>
                </a:solidFill>
                <a:latin typeface="Century Gothic"/>
                <a:ea typeface="Century Gothic"/>
                <a:cs typeface="Century Gothic"/>
                <a:sym typeface="Century Gothic"/>
              </a:defRPr>
            </a:lvl3pPr>
            <a:lvl4pPr indent="0" lvl="3" marL="1371600" marR="0" algn="ctr">
              <a:spcBef>
                <a:spcPts val="600"/>
              </a:spcBef>
              <a:spcAft>
                <a:spcPts val="0"/>
              </a:spcAft>
              <a:buClr>
                <a:srgbClr val="79C7E6"/>
              </a:buClr>
              <a:buSzPts val="1350"/>
              <a:buFont typeface="Arial"/>
              <a:buNone/>
              <a:defRPr b="0" i="0" sz="1800" u="none" cap="none" strike="noStrike">
                <a:solidFill>
                  <a:srgbClr val="9A9A9B"/>
                </a:solidFill>
                <a:latin typeface="Century Gothic"/>
                <a:ea typeface="Century Gothic"/>
                <a:cs typeface="Century Gothic"/>
                <a:sym typeface="Century Gothic"/>
              </a:defRPr>
            </a:lvl4pPr>
            <a:lvl5pPr indent="0" lvl="4" marL="1828800" marR="0" algn="ctr">
              <a:spcBef>
                <a:spcPts val="600"/>
              </a:spcBef>
              <a:spcAft>
                <a:spcPts val="0"/>
              </a:spcAft>
              <a:buClr>
                <a:schemeClr val="accent1"/>
              </a:buClr>
              <a:buSzPts val="1350"/>
              <a:buFont typeface="Arial"/>
              <a:buNone/>
              <a:defRPr b="0" i="0" sz="1800" u="none" cap="none" strike="noStrike">
                <a:solidFill>
                  <a:srgbClr val="9A9A9B"/>
                </a:solidFill>
                <a:latin typeface="Century Gothic"/>
                <a:ea typeface="Century Gothic"/>
                <a:cs typeface="Century Gothic"/>
                <a:sym typeface="Century Gothic"/>
              </a:defRPr>
            </a:lvl5pPr>
            <a:lvl6pPr indent="0" lvl="5" marL="2286000" marR="0" algn="ctr">
              <a:spcBef>
                <a:spcPts val="400"/>
              </a:spcBef>
              <a:spcAft>
                <a:spcPts val="0"/>
              </a:spcAft>
              <a:buClr>
                <a:srgbClr val="9A9A9B"/>
              </a:buClr>
              <a:buSzPts val="2000"/>
              <a:buFont typeface="Arial"/>
              <a:buNone/>
              <a:defRPr b="0" i="0" sz="2000" u="none" cap="none" strike="noStrike">
                <a:solidFill>
                  <a:srgbClr val="9A9A9B"/>
                </a:solidFill>
                <a:latin typeface="Century Gothic"/>
                <a:ea typeface="Century Gothic"/>
                <a:cs typeface="Century Gothic"/>
                <a:sym typeface="Century Gothic"/>
              </a:defRPr>
            </a:lvl6pPr>
            <a:lvl7pPr indent="0" lvl="6" marL="2743200" marR="0" algn="ctr">
              <a:spcBef>
                <a:spcPts val="400"/>
              </a:spcBef>
              <a:spcAft>
                <a:spcPts val="0"/>
              </a:spcAft>
              <a:buClr>
                <a:srgbClr val="9A9A9B"/>
              </a:buClr>
              <a:buSzPts val="2000"/>
              <a:buFont typeface="Arial"/>
              <a:buNone/>
              <a:defRPr b="0" i="0" sz="2000" u="none" cap="none" strike="noStrike">
                <a:solidFill>
                  <a:srgbClr val="9A9A9B"/>
                </a:solidFill>
                <a:latin typeface="Century Gothic"/>
                <a:ea typeface="Century Gothic"/>
                <a:cs typeface="Century Gothic"/>
                <a:sym typeface="Century Gothic"/>
              </a:defRPr>
            </a:lvl7pPr>
            <a:lvl8pPr indent="0" lvl="7" marL="3200400" marR="0" algn="ctr">
              <a:spcBef>
                <a:spcPts val="400"/>
              </a:spcBef>
              <a:spcAft>
                <a:spcPts val="0"/>
              </a:spcAft>
              <a:buClr>
                <a:srgbClr val="9A9A9B"/>
              </a:buClr>
              <a:buSzPts val="2000"/>
              <a:buFont typeface="Arial"/>
              <a:buNone/>
              <a:defRPr b="0" i="0" sz="2000" u="none" cap="none" strike="noStrike">
                <a:solidFill>
                  <a:srgbClr val="9A9A9B"/>
                </a:solidFill>
                <a:latin typeface="Century Gothic"/>
                <a:ea typeface="Century Gothic"/>
                <a:cs typeface="Century Gothic"/>
                <a:sym typeface="Century Gothic"/>
              </a:defRPr>
            </a:lvl8pPr>
            <a:lvl9pPr indent="0" lvl="8" marL="3657600" marR="0" algn="ctr">
              <a:spcBef>
                <a:spcPts val="400"/>
              </a:spcBef>
              <a:spcAft>
                <a:spcPts val="0"/>
              </a:spcAft>
              <a:buClr>
                <a:srgbClr val="9A9A9B"/>
              </a:buClr>
              <a:buSzPts val="2000"/>
              <a:buFont typeface="Arial"/>
              <a:buNone/>
              <a:defRPr b="0" i="0" sz="2000" u="none" cap="none" strike="noStrike">
                <a:solidFill>
                  <a:srgbClr val="9A9A9B"/>
                </a:solidFill>
                <a:latin typeface="Century Gothic"/>
                <a:ea typeface="Century Gothic"/>
                <a:cs typeface="Century Gothic"/>
                <a:sym typeface="Century Gothic"/>
              </a:defRPr>
            </a:lvl9pPr>
          </a:lstStyle>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Slide">
  <p:cSld name="1_Title Slide">
    <p:spTree>
      <p:nvGrpSpPr>
        <p:cNvPr id="801" name="Shape 801"/>
        <p:cNvGrpSpPr/>
        <p:nvPr/>
      </p:nvGrpSpPr>
      <p:grpSpPr>
        <a:xfrm>
          <a:off x="0" y="0"/>
          <a:ext cx="0" cy="0"/>
          <a:chOff x="0" y="0"/>
          <a:chExt cx="0" cy="0"/>
        </a:xfrm>
      </p:grpSpPr>
      <p:sp>
        <p:nvSpPr>
          <p:cNvPr id="802" name="Google Shape;802;p79"/>
          <p:cNvSpPr/>
          <p:nvPr/>
        </p:nvSpPr>
        <p:spPr>
          <a:xfrm>
            <a:off x="282575" y="171450"/>
            <a:ext cx="4235400" cy="31407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rgbClr val="FFFFFF"/>
              </a:solidFill>
              <a:latin typeface="Century Gothic"/>
              <a:ea typeface="Century Gothic"/>
              <a:cs typeface="Century Gothic"/>
              <a:sym typeface="Century Gothic"/>
            </a:endParaRPr>
          </a:p>
        </p:txBody>
      </p:sp>
      <p:sp>
        <p:nvSpPr>
          <p:cNvPr id="803" name="Google Shape;803;p79"/>
          <p:cNvSpPr/>
          <p:nvPr/>
        </p:nvSpPr>
        <p:spPr>
          <a:xfrm>
            <a:off x="6802438" y="171450"/>
            <a:ext cx="2057400" cy="1528500"/>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rgbClr val="FFFFFF"/>
              </a:solidFill>
              <a:latin typeface="Century Gothic"/>
              <a:ea typeface="Century Gothic"/>
              <a:cs typeface="Century Gothic"/>
              <a:sym typeface="Century Gothic"/>
            </a:endParaRPr>
          </a:p>
        </p:txBody>
      </p:sp>
      <p:sp>
        <p:nvSpPr>
          <p:cNvPr id="804" name="Google Shape;804;p79"/>
          <p:cNvSpPr/>
          <p:nvPr/>
        </p:nvSpPr>
        <p:spPr>
          <a:xfrm>
            <a:off x="4624388" y="1783556"/>
            <a:ext cx="2057400" cy="15285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rgbClr val="FFFFFF"/>
              </a:solidFill>
              <a:latin typeface="Century Gothic"/>
              <a:ea typeface="Century Gothic"/>
              <a:cs typeface="Century Gothic"/>
              <a:sym typeface="Century Gothic"/>
            </a:endParaRPr>
          </a:p>
        </p:txBody>
      </p:sp>
      <p:sp>
        <p:nvSpPr>
          <p:cNvPr id="805" name="Google Shape;805;p79"/>
          <p:cNvSpPr/>
          <p:nvPr/>
        </p:nvSpPr>
        <p:spPr>
          <a:xfrm>
            <a:off x="4624388" y="171450"/>
            <a:ext cx="2057400" cy="1528500"/>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rgbClr val="FFFFFF"/>
              </a:solidFill>
              <a:latin typeface="Century Gothic"/>
              <a:ea typeface="Century Gothic"/>
              <a:cs typeface="Century Gothic"/>
              <a:sym typeface="Century Gothic"/>
            </a:endParaRPr>
          </a:p>
        </p:txBody>
      </p:sp>
      <p:sp>
        <p:nvSpPr>
          <p:cNvPr id="806" name="Google Shape;806;p79"/>
          <p:cNvSpPr/>
          <p:nvPr/>
        </p:nvSpPr>
        <p:spPr>
          <a:xfrm>
            <a:off x="6802438" y="1783556"/>
            <a:ext cx="2057400" cy="15285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rgbClr val="FFFFFF"/>
              </a:solidFill>
              <a:latin typeface="Century Gothic"/>
              <a:ea typeface="Century Gothic"/>
              <a:cs typeface="Century Gothic"/>
              <a:sym typeface="Century Gothic"/>
            </a:endParaRPr>
          </a:p>
        </p:txBody>
      </p:sp>
      <p:pic>
        <p:nvPicPr>
          <p:cNvPr descr="ECS_ABBREVnameCMYK.pdf" id="807" name="Google Shape;807;p79"/>
          <p:cNvPicPr preferRelativeResize="0"/>
          <p:nvPr/>
        </p:nvPicPr>
        <p:blipFill rotWithShape="1">
          <a:blip r:embed="rId2">
            <a:alphaModFix/>
          </a:blip>
          <a:srcRect b="0" l="0" r="0" t="0"/>
          <a:stretch/>
        </p:blipFill>
        <p:spPr>
          <a:xfrm>
            <a:off x="282575" y="3333750"/>
            <a:ext cx="2914650" cy="1676400"/>
          </a:xfrm>
          <a:prstGeom prst="rect">
            <a:avLst/>
          </a:prstGeom>
          <a:noFill/>
          <a:ln>
            <a:noFill/>
          </a:ln>
        </p:spPr>
      </p:pic>
      <p:sp>
        <p:nvSpPr>
          <p:cNvPr id="808" name="Google Shape;808;p79"/>
          <p:cNvSpPr txBox="1"/>
          <p:nvPr>
            <p:ph type="ctrTitle"/>
          </p:nvPr>
        </p:nvSpPr>
        <p:spPr>
          <a:xfrm>
            <a:off x="282575" y="3468501"/>
            <a:ext cx="8556600" cy="700200"/>
          </a:xfrm>
          <a:prstGeom prst="rect">
            <a:avLst/>
          </a:prstGeom>
          <a:noFill/>
          <a:ln>
            <a:noFill/>
          </a:ln>
        </p:spPr>
        <p:txBody>
          <a:bodyPr anchorCtr="0" anchor="t" bIns="91425" lIns="91425" spcFirstLastPara="1" rIns="91425" wrap="square" tIns="91425">
            <a:noAutofit/>
          </a:bodyPr>
          <a:lstStyle>
            <a:lvl1pPr indent="0" lvl="0" marL="0" marR="0" algn="r">
              <a:spcBef>
                <a:spcPts val="0"/>
              </a:spcBef>
              <a:spcAft>
                <a:spcPts val="0"/>
              </a:spcAft>
              <a:buSzPts val="1400"/>
              <a:buNone/>
              <a:defRPr b="0" i="0" sz="2800" u="none" cap="none" strike="noStrike">
                <a:solidFill>
                  <a:schemeClr val="dk1"/>
                </a:solidFill>
                <a:latin typeface="Century Gothic"/>
                <a:ea typeface="Century Gothic"/>
                <a:cs typeface="Century Gothic"/>
                <a:sym typeface="Century Gothic"/>
              </a:defRPr>
            </a:lvl1pPr>
            <a:lvl2pPr indent="0" lvl="1" marL="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2pPr>
            <a:lvl3pPr indent="0" lvl="2" marL="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3pPr>
            <a:lvl4pPr indent="0" lvl="3" marL="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4pPr>
            <a:lvl5pPr indent="0" lvl="4" marL="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5pPr>
            <a:lvl6pPr indent="0" lvl="5" marL="45720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6pPr>
            <a:lvl7pPr indent="0" lvl="6" marL="91440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7pPr>
            <a:lvl8pPr indent="0" lvl="7" marL="137160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8pPr>
            <a:lvl9pPr indent="0" lvl="8" marL="182880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9pPr>
          </a:lstStyle>
          <a:p/>
        </p:txBody>
      </p:sp>
      <p:sp>
        <p:nvSpPr>
          <p:cNvPr id="809" name="Google Shape;809;p79"/>
          <p:cNvSpPr txBox="1"/>
          <p:nvPr>
            <p:ph idx="1" type="subTitle"/>
          </p:nvPr>
        </p:nvSpPr>
        <p:spPr>
          <a:xfrm>
            <a:off x="282575" y="4171949"/>
            <a:ext cx="8556600" cy="561300"/>
          </a:xfrm>
          <a:prstGeom prst="rect">
            <a:avLst/>
          </a:prstGeom>
          <a:noFill/>
          <a:ln>
            <a:noFill/>
          </a:ln>
        </p:spPr>
        <p:txBody>
          <a:bodyPr anchorCtr="0" anchor="t" bIns="91425" lIns="91425" spcFirstLastPara="1" rIns="91425" wrap="square" tIns="91425">
            <a:noAutofit/>
          </a:bodyPr>
          <a:lstStyle>
            <a:lvl1pPr indent="0" lvl="0" marL="0" marR="0" algn="r">
              <a:spcBef>
                <a:spcPts val="300"/>
              </a:spcBef>
              <a:spcAft>
                <a:spcPts val="0"/>
              </a:spcAft>
              <a:buClr>
                <a:schemeClr val="accent1"/>
              </a:buClr>
              <a:buSzPts val="1050"/>
              <a:buFont typeface="Arial"/>
              <a:buNone/>
              <a:defRPr b="0" i="0" sz="1400" u="none" cap="none" strike="noStrike">
                <a:solidFill>
                  <a:srgbClr val="9A9A9B"/>
                </a:solidFill>
                <a:latin typeface="Century Gothic"/>
                <a:ea typeface="Century Gothic"/>
                <a:cs typeface="Century Gothic"/>
                <a:sym typeface="Century Gothic"/>
              </a:defRPr>
            </a:lvl1pPr>
            <a:lvl2pPr indent="0" lvl="1" marL="457200" marR="0" algn="ctr">
              <a:spcBef>
                <a:spcPts val="600"/>
              </a:spcBef>
              <a:spcAft>
                <a:spcPts val="0"/>
              </a:spcAft>
              <a:buClr>
                <a:srgbClr val="79C7E6"/>
              </a:buClr>
              <a:buSzPts val="1350"/>
              <a:buFont typeface="Arial"/>
              <a:buNone/>
              <a:defRPr b="0" i="0" sz="1800" u="none" cap="none" strike="noStrike">
                <a:solidFill>
                  <a:srgbClr val="9A9A9B"/>
                </a:solidFill>
                <a:latin typeface="Century Gothic"/>
                <a:ea typeface="Century Gothic"/>
                <a:cs typeface="Century Gothic"/>
                <a:sym typeface="Century Gothic"/>
              </a:defRPr>
            </a:lvl2pPr>
            <a:lvl3pPr indent="0" lvl="2" marL="914400" marR="0" algn="ctr">
              <a:spcBef>
                <a:spcPts val="600"/>
              </a:spcBef>
              <a:spcAft>
                <a:spcPts val="0"/>
              </a:spcAft>
              <a:buClr>
                <a:schemeClr val="accent1"/>
              </a:buClr>
              <a:buSzPts val="1350"/>
              <a:buFont typeface="Arial"/>
              <a:buNone/>
              <a:defRPr b="0" i="0" sz="1800" u="none" cap="none" strike="noStrike">
                <a:solidFill>
                  <a:srgbClr val="9A9A9B"/>
                </a:solidFill>
                <a:latin typeface="Century Gothic"/>
                <a:ea typeface="Century Gothic"/>
                <a:cs typeface="Century Gothic"/>
                <a:sym typeface="Century Gothic"/>
              </a:defRPr>
            </a:lvl3pPr>
            <a:lvl4pPr indent="0" lvl="3" marL="1371600" marR="0" algn="ctr">
              <a:spcBef>
                <a:spcPts val="600"/>
              </a:spcBef>
              <a:spcAft>
                <a:spcPts val="0"/>
              </a:spcAft>
              <a:buClr>
                <a:srgbClr val="79C7E6"/>
              </a:buClr>
              <a:buSzPts val="1350"/>
              <a:buFont typeface="Arial"/>
              <a:buNone/>
              <a:defRPr b="0" i="0" sz="1800" u="none" cap="none" strike="noStrike">
                <a:solidFill>
                  <a:srgbClr val="9A9A9B"/>
                </a:solidFill>
                <a:latin typeface="Century Gothic"/>
                <a:ea typeface="Century Gothic"/>
                <a:cs typeface="Century Gothic"/>
                <a:sym typeface="Century Gothic"/>
              </a:defRPr>
            </a:lvl4pPr>
            <a:lvl5pPr indent="0" lvl="4" marL="1828800" marR="0" algn="ctr">
              <a:spcBef>
                <a:spcPts val="600"/>
              </a:spcBef>
              <a:spcAft>
                <a:spcPts val="0"/>
              </a:spcAft>
              <a:buClr>
                <a:schemeClr val="accent1"/>
              </a:buClr>
              <a:buSzPts val="1350"/>
              <a:buFont typeface="Arial"/>
              <a:buNone/>
              <a:defRPr b="0" i="0" sz="1800" u="none" cap="none" strike="noStrike">
                <a:solidFill>
                  <a:srgbClr val="9A9A9B"/>
                </a:solidFill>
                <a:latin typeface="Century Gothic"/>
                <a:ea typeface="Century Gothic"/>
                <a:cs typeface="Century Gothic"/>
                <a:sym typeface="Century Gothic"/>
              </a:defRPr>
            </a:lvl5pPr>
            <a:lvl6pPr indent="0" lvl="5" marL="2286000" marR="0" algn="ctr">
              <a:spcBef>
                <a:spcPts val="400"/>
              </a:spcBef>
              <a:spcAft>
                <a:spcPts val="0"/>
              </a:spcAft>
              <a:buClr>
                <a:srgbClr val="9A9A9B"/>
              </a:buClr>
              <a:buSzPts val="2000"/>
              <a:buFont typeface="Arial"/>
              <a:buNone/>
              <a:defRPr b="0" i="0" sz="2000" u="none" cap="none" strike="noStrike">
                <a:solidFill>
                  <a:srgbClr val="9A9A9B"/>
                </a:solidFill>
                <a:latin typeface="Century Gothic"/>
                <a:ea typeface="Century Gothic"/>
                <a:cs typeface="Century Gothic"/>
                <a:sym typeface="Century Gothic"/>
              </a:defRPr>
            </a:lvl6pPr>
            <a:lvl7pPr indent="0" lvl="6" marL="2743200" marR="0" algn="ctr">
              <a:spcBef>
                <a:spcPts val="400"/>
              </a:spcBef>
              <a:spcAft>
                <a:spcPts val="0"/>
              </a:spcAft>
              <a:buClr>
                <a:srgbClr val="9A9A9B"/>
              </a:buClr>
              <a:buSzPts val="2000"/>
              <a:buFont typeface="Arial"/>
              <a:buNone/>
              <a:defRPr b="0" i="0" sz="2000" u="none" cap="none" strike="noStrike">
                <a:solidFill>
                  <a:srgbClr val="9A9A9B"/>
                </a:solidFill>
                <a:latin typeface="Century Gothic"/>
                <a:ea typeface="Century Gothic"/>
                <a:cs typeface="Century Gothic"/>
                <a:sym typeface="Century Gothic"/>
              </a:defRPr>
            </a:lvl7pPr>
            <a:lvl8pPr indent="0" lvl="7" marL="3200400" marR="0" algn="ctr">
              <a:spcBef>
                <a:spcPts val="400"/>
              </a:spcBef>
              <a:spcAft>
                <a:spcPts val="0"/>
              </a:spcAft>
              <a:buClr>
                <a:srgbClr val="9A9A9B"/>
              </a:buClr>
              <a:buSzPts val="2000"/>
              <a:buFont typeface="Arial"/>
              <a:buNone/>
              <a:defRPr b="0" i="0" sz="2000" u="none" cap="none" strike="noStrike">
                <a:solidFill>
                  <a:srgbClr val="9A9A9B"/>
                </a:solidFill>
                <a:latin typeface="Century Gothic"/>
                <a:ea typeface="Century Gothic"/>
                <a:cs typeface="Century Gothic"/>
                <a:sym typeface="Century Gothic"/>
              </a:defRPr>
            </a:lvl8pPr>
            <a:lvl9pPr indent="0" lvl="8" marL="3657600" marR="0" algn="ctr">
              <a:spcBef>
                <a:spcPts val="400"/>
              </a:spcBef>
              <a:spcAft>
                <a:spcPts val="0"/>
              </a:spcAft>
              <a:buClr>
                <a:srgbClr val="9A9A9B"/>
              </a:buClr>
              <a:buSzPts val="2000"/>
              <a:buFont typeface="Arial"/>
              <a:buNone/>
              <a:defRPr b="0" i="0" sz="2000" u="none" cap="none" strike="noStrike">
                <a:solidFill>
                  <a:srgbClr val="9A9A9B"/>
                </a:solidFill>
                <a:latin typeface="Century Gothic"/>
                <a:ea typeface="Century Gothic"/>
                <a:cs typeface="Century Gothic"/>
                <a:sym typeface="Century Gothic"/>
              </a:defRPr>
            </a:lvl9pPr>
          </a:lstStyle>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with 2 Pictures">
  <p:cSld name="Title Slide with 2 Pictures">
    <p:spTree>
      <p:nvGrpSpPr>
        <p:cNvPr id="810" name="Shape 810"/>
        <p:cNvGrpSpPr/>
        <p:nvPr/>
      </p:nvGrpSpPr>
      <p:grpSpPr>
        <a:xfrm>
          <a:off x="0" y="0"/>
          <a:ext cx="0" cy="0"/>
          <a:chOff x="0" y="0"/>
          <a:chExt cx="0" cy="0"/>
        </a:xfrm>
      </p:grpSpPr>
      <p:sp>
        <p:nvSpPr>
          <p:cNvPr id="811" name="Google Shape;811;p80"/>
          <p:cNvSpPr/>
          <p:nvPr/>
        </p:nvSpPr>
        <p:spPr>
          <a:xfrm>
            <a:off x="282575" y="171450"/>
            <a:ext cx="4235400" cy="31407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rgbClr val="FFFFFF"/>
              </a:solidFill>
              <a:latin typeface="Century Gothic"/>
              <a:ea typeface="Century Gothic"/>
              <a:cs typeface="Century Gothic"/>
              <a:sym typeface="Century Gothic"/>
            </a:endParaRPr>
          </a:p>
        </p:txBody>
      </p:sp>
      <p:sp>
        <p:nvSpPr>
          <p:cNvPr id="812" name="Google Shape;812;p80"/>
          <p:cNvSpPr/>
          <p:nvPr/>
        </p:nvSpPr>
        <p:spPr>
          <a:xfrm>
            <a:off x="6802438" y="171450"/>
            <a:ext cx="2057400" cy="1528500"/>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rgbClr val="FFFFFF"/>
              </a:solidFill>
              <a:latin typeface="Century Gothic"/>
              <a:ea typeface="Century Gothic"/>
              <a:cs typeface="Century Gothic"/>
              <a:sym typeface="Century Gothic"/>
            </a:endParaRPr>
          </a:p>
        </p:txBody>
      </p:sp>
      <p:sp>
        <p:nvSpPr>
          <p:cNvPr id="813" name="Google Shape;813;p80"/>
          <p:cNvSpPr/>
          <p:nvPr/>
        </p:nvSpPr>
        <p:spPr>
          <a:xfrm>
            <a:off x="4624388" y="1783556"/>
            <a:ext cx="2057400" cy="15285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rgbClr val="FFFFFF"/>
              </a:solidFill>
              <a:latin typeface="Century Gothic"/>
              <a:ea typeface="Century Gothic"/>
              <a:cs typeface="Century Gothic"/>
              <a:sym typeface="Century Gothic"/>
            </a:endParaRPr>
          </a:p>
        </p:txBody>
      </p:sp>
      <p:sp>
        <p:nvSpPr>
          <p:cNvPr id="814" name="Google Shape;814;p80"/>
          <p:cNvSpPr txBox="1"/>
          <p:nvPr>
            <p:ph type="ctrTitle"/>
          </p:nvPr>
        </p:nvSpPr>
        <p:spPr>
          <a:xfrm>
            <a:off x="4800600" y="3468501"/>
            <a:ext cx="4038600" cy="700200"/>
          </a:xfrm>
          <a:prstGeom prst="rect">
            <a:avLst/>
          </a:prstGeom>
          <a:noFill/>
          <a:ln>
            <a:noFill/>
          </a:ln>
        </p:spPr>
        <p:txBody>
          <a:bodyPr anchorCtr="0" anchor="t" bIns="91425" lIns="91425" spcFirstLastPara="1" rIns="91425" wrap="square" tIns="91425">
            <a:noAutofit/>
          </a:bodyPr>
          <a:lstStyle>
            <a:lvl1pPr indent="0" lvl="0" marL="0" marR="0" algn="l">
              <a:spcBef>
                <a:spcPts val="0"/>
              </a:spcBef>
              <a:spcAft>
                <a:spcPts val="0"/>
              </a:spcAft>
              <a:buSzPts val="1400"/>
              <a:buNone/>
              <a:defRPr b="0" i="0" sz="2800" u="none" cap="none" strike="noStrike">
                <a:solidFill>
                  <a:schemeClr val="accent1"/>
                </a:solidFill>
                <a:latin typeface="Century Gothic"/>
                <a:ea typeface="Century Gothic"/>
                <a:cs typeface="Century Gothic"/>
                <a:sym typeface="Century Gothic"/>
              </a:defRPr>
            </a:lvl1pPr>
            <a:lvl2pPr indent="0" lvl="1" marL="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2pPr>
            <a:lvl3pPr indent="0" lvl="2" marL="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3pPr>
            <a:lvl4pPr indent="0" lvl="3" marL="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4pPr>
            <a:lvl5pPr indent="0" lvl="4" marL="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5pPr>
            <a:lvl6pPr indent="0" lvl="5" marL="45720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6pPr>
            <a:lvl7pPr indent="0" lvl="6" marL="91440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7pPr>
            <a:lvl8pPr indent="0" lvl="7" marL="137160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8pPr>
            <a:lvl9pPr indent="0" lvl="8" marL="182880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9pPr>
          </a:lstStyle>
          <a:p/>
        </p:txBody>
      </p:sp>
      <p:sp>
        <p:nvSpPr>
          <p:cNvPr id="815" name="Google Shape;815;p80"/>
          <p:cNvSpPr txBox="1"/>
          <p:nvPr>
            <p:ph idx="1" type="subTitle"/>
          </p:nvPr>
        </p:nvSpPr>
        <p:spPr>
          <a:xfrm>
            <a:off x="4800600" y="4171949"/>
            <a:ext cx="4038600" cy="561300"/>
          </a:xfrm>
          <a:prstGeom prst="rect">
            <a:avLst/>
          </a:prstGeom>
          <a:noFill/>
          <a:ln>
            <a:noFill/>
          </a:ln>
        </p:spPr>
        <p:txBody>
          <a:bodyPr anchorCtr="0" anchor="t" bIns="91425" lIns="91425" spcFirstLastPara="1" rIns="91425" wrap="square" tIns="91425">
            <a:noAutofit/>
          </a:bodyPr>
          <a:lstStyle>
            <a:lvl1pPr indent="0" lvl="0" marL="0" marR="0" algn="l">
              <a:spcBef>
                <a:spcPts val="300"/>
              </a:spcBef>
              <a:spcAft>
                <a:spcPts val="0"/>
              </a:spcAft>
              <a:buClr>
                <a:schemeClr val="accent1"/>
              </a:buClr>
              <a:buSzPts val="1050"/>
              <a:buFont typeface="Arial"/>
              <a:buNone/>
              <a:defRPr b="0" i="0" sz="1400" u="none" cap="none" strike="noStrike">
                <a:solidFill>
                  <a:srgbClr val="9A9A9B"/>
                </a:solidFill>
                <a:latin typeface="Century Gothic"/>
                <a:ea typeface="Century Gothic"/>
                <a:cs typeface="Century Gothic"/>
                <a:sym typeface="Century Gothic"/>
              </a:defRPr>
            </a:lvl1pPr>
            <a:lvl2pPr indent="0" lvl="1" marL="457200" marR="0" algn="ctr">
              <a:spcBef>
                <a:spcPts val="600"/>
              </a:spcBef>
              <a:spcAft>
                <a:spcPts val="0"/>
              </a:spcAft>
              <a:buClr>
                <a:srgbClr val="79C7E6"/>
              </a:buClr>
              <a:buSzPts val="1350"/>
              <a:buFont typeface="Arial"/>
              <a:buNone/>
              <a:defRPr b="0" i="0" sz="1800" u="none" cap="none" strike="noStrike">
                <a:solidFill>
                  <a:srgbClr val="9A9A9B"/>
                </a:solidFill>
                <a:latin typeface="Century Gothic"/>
                <a:ea typeface="Century Gothic"/>
                <a:cs typeface="Century Gothic"/>
                <a:sym typeface="Century Gothic"/>
              </a:defRPr>
            </a:lvl2pPr>
            <a:lvl3pPr indent="0" lvl="2" marL="914400" marR="0" algn="ctr">
              <a:spcBef>
                <a:spcPts val="600"/>
              </a:spcBef>
              <a:spcAft>
                <a:spcPts val="0"/>
              </a:spcAft>
              <a:buClr>
                <a:schemeClr val="accent1"/>
              </a:buClr>
              <a:buSzPts val="1350"/>
              <a:buFont typeface="Arial"/>
              <a:buNone/>
              <a:defRPr b="0" i="0" sz="1800" u="none" cap="none" strike="noStrike">
                <a:solidFill>
                  <a:srgbClr val="9A9A9B"/>
                </a:solidFill>
                <a:latin typeface="Century Gothic"/>
                <a:ea typeface="Century Gothic"/>
                <a:cs typeface="Century Gothic"/>
                <a:sym typeface="Century Gothic"/>
              </a:defRPr>
            </a:lvl3pPr>
            <a:lvl4pPr indent="0" lvl="3" marL="1371600" marR="0" algn="ctr">
              <a:spcBef>
                <a:spcPts val="600"/>
              </a:spcBef>
              <a:spcAft>
                <a:spcPts val="0"/>
              </a:spcAft>
              <a:buClr>
                <a:srgbClr val="79C7E6"/>
              </a:buClr>
              <a:buSzPts val="1350"/>
              <a:buFont typeface="Arial"/>
              <a:buNone/>
              <a:defRPr b="0" i="0" sz="1800" u="none" cap="none" strike="noStrike">
                <a:solidFill>
                  <a:srgbClr val="9A9A9B"/>
                </a:solidFill>
                <a:latin typeface="Century Gothic"/>
                <a:ea typeface="Century Gothic"/>
                <a:cs typeface="Century Gothic"/>
                <a:sym typeface="Century Gothic"/>
              </a:defRPr>
            </a:lvl4pPr>
            <a:lvl5pPr indent="0" lvl="4" marL="1828800" marR="0" algn="ctr">
              <a:spcBef>
                <a:spcPts val="600"/>
              </a:spcBef>
              <a:spcAft>
                <a:spcPts val="0"/>
              </a:spcAft>
              <a:buClr>
                <a:schemeClr val="accent1"/>
              </a:buClr>
              <a:buSzPts val="1350"/>
              <a:buFont typeface="Arial"/>
              <a:buNone/>
              <a:defRPr b="0" i="0" sz="1800" u="none" cap="none" strike="noStrike">
                <a:solidFill>
                  <a:srgbClr val="9A9A9B"/>
                </a:solidFill>
                <a:latin typeface="Century Gothic"/>
                <a:ea typeface="Century Gothic"/>
                <a:cs typeface="Century Gothic"/>
                <a:sym typeface="Century Gothic"/>
              </a:defRPr>
            </a:lvl5pPr>
            <a:lvl6pPr indent="0" lvl="5" marL="2286000" marR="0" algn="ctr">
              <a:spcBef>
                <a:spcPts val="400"/>
              </a:spcBef>
              <a:spcAft>
                <a:spcPts val="0"/>
              </a:spcAft>
              <a:buClr>
                <a:srgbClr val="9A9A9B"/>
              </a:buClr>
              <a:buSzPts val="2000"/>
              <a:buFont typeface="Arial"/>
              <a:buNone/>
              <a:defRPr b="0" i="0" sz="2000" u="none" cap="none" strike="noStrike">
                <a:solidFill>
                  <a:srgbClr val="9A9A9B"/>
                </a:solidFill>
                <a:latin typeface="Century Gothic"/>
                <a:ea typeface="Century Gothic"/>
                <a:cs typeface="Century Gothic"/>
                <a:sym typeface="Century Gothic"/>
              </a:defRPr>
            </a:lvl6pPr>
            <a:lvl7pPr indent="0" lvl="6" marL="2743200" marR="0" algn="ctr">
              <a:spcBef>
                <a:spcPts val="400"/>
              </a:spcBef>
              <a:spcAft>
                <a:spcPts val="0"/>
              </a:spcAft>
              <a:buClr>
                <a:srgbClr val="9A9A9B"/>
              </a:buClr>
              <a:buSzPts val="2000"/>
              <a:buFont typeface="Arial"/>
              <a:buNone/>
              <a:defRPr b="0" i="0" sz="2000" u="none" cap="none" strike="noStrike">
                <a:solidFill>
                  <a:srgbClr val="9A9A9B"/>
                </a:solidFill>
                <a:latin typeface="Century Gothic"/>
                <a:ea typeface="Century Gothic"/>
                <a:cs typeface="Century Gothic"/>
                <a:sym typeface="Century Gothic"/>
              </a:defRPr>
            </a:lvl7pPr>
            <a:lvl8pPr indent="0" lvl="7" marL="3200400" marR="0" algn="ctr">
              <a:spcBef>
                <a:spcPts val="400"/>
              </a:spcBef>
              <a:spcAft>
                <a:spcPts val="0"/>
              </a:spcAft>
              <a:buClr>
                <a:srgbClr val="9A9A9B"/>
              </a:buClr>
              <a:buSzPts val="2000"/>
              <a:buFont typeface="Arial"/>
              <a:buNone/>
              <a:defRPr b="0" i="0" sz="2000" u="none" cap="none" strike="noStrike">
                <a:solidFill>
                  <a:srgbClr val="9A9A9B"/>
                </a:solidFill>
                <a:latin typeface="Century Gothic"/>
                <a:ea typeface="Century Gothic"/>
                <a:cs typeface="Century Gothic"/>
                <a:sym typeface="Century Gothic"/>
              </a:defRPr>
            </a:lvl8pPr>
            <a:lvl9pPr indent="0" lvl="8" marL="3657600" marR="0" algn="ctr">
              <a:spcBef>
                <a:spcPts val="400"/>
              </a:spcBef>
              <a:spcAft>
                <a:spcPts val="0"/>
              </a:spcAft>
              <a:buClr>
                <a:srgbClr val="9A9A9B"/>
              </a:buClr>
              <a:buSzPts val="2000"/>
              <a:buFont typeface="Arial"/>
              <a:buNone/>
              <a:defRPr b="0" i="0" sz="2000" u="none" cap="none" strike="noStrike">
                <a:solidFill>
                  <a:srgbClr val="9A9A9B"/>
                </a:solidFill>
                <a:latin typeface="Century Gothic"/>
                <a:ea typeface="Century Gothic"/>
                <a:cs typeface="Century Gothic"/>
                <a:sym typeface="Century Gothic"/>
              </a:defRPr>
            </a:lvl9pPr>
          </a:lstStyle>
          <a:p/>
        </p:txBody>
      </p:sp>
      <p:sp>
        <p:nvSpPr>
          <p:cNvPr id="816" name="Google Shape;816;p80"/>
          <p:cNvSpPr/>
          <p:nvPr>
            <p:ph idx="2" type="pic"/>
          </p:nvPr>
        </p:nvSpPr>
        <p:spPr>
          <a:xfrm>
            <a:off x="4624388" y="171450"/>
            <a:ext cx="2057400" cy="1529400"/>
          </a:xfrm>
          <a:prstGeom prst="rect">
            <a:avLst/>
          </a:prstGeom>
          <a:noFill/>
          <a:ln>
            <a:noFill/>
          </a:ln>
        </p:spPr>
        <p:txBody>
          <a:bodyPr anchorCtr="0" anchor="t" bIns="91425" lIns="91425" spcFirstLastPara="1" rIns="91425" wrap="square" tIns="91425">
            <a:noAutofit/>
          </a:bodyPr>
          <a:lstStyle>
            <a:lvl1pPr indent="-228600" lvl="0" marL="228600" marR="0" algn="l">
              <a:spcBef>
                <a:spcPts val="2000"/>
              </a:spcBef>
              <a:spcAft>
                <a:spcPts val="0"/>
              </a:spcAft>
              <a:buClr>
                <a:schemeClr val="accent1"/>
              </a:buClr>
              <a:buSzPts val="1500"/>
              <a:buFont typeface="Arial"/>
              <a:buNone/>
              <a:defRPr b="0" i="0" sz="2000" u="none" cap="none" strike="noStrike">
                <a:solidFill>
                  <a:srgbClr val="959498"/>
                </a:solidFill>
                <a:latin typeface="Century Gothic"/>
                <a:ea typeface="Century Gothic"/>
                <a:cs typeface="Century Gothic"/>
                <a:sym typeface="Century Gothic"/>
              </a:defRPr>
            </a:lvl1pPr>
            <a:lvl2pPr indent="-228600" lvl="1" marL="457200" marR="0" algn="l">
              <a:spcBef>
                <a:spcPts val="600"/>
              </a:spcBef>
              <a:spcAft>
                <a:spcPts val="0"/>
              </a:spcAft>
              <a:buClr>
                <a:srgbClr val="79C7E6"/>
              </a:buClr>
              <a:buSzPts val="1350"/>
              <a:buFont typeface="Arial"/>
              <a:buChar char="•"/>
              <a:defRPr b="0" i="0" sz="1800" u="none" cap="none" strike="noStrike">
                <a:solidFill>
                  <a:srgbClr val="959498"/>
                </a:solidFill>
                <a:latin typeface="Century Gothic"/>
                <a:ea typeface="Century Gothic"/>
                <a:cs typeface="Century Gothic"/>
                <a:sym typeface="Century Gothic"/>
              </a:defRPr>
            </a:lvl2pPr>
            <a:lvl3pPr indent="-228600" lvl="2" marL="685800" marR="0" algn="l">
              <a:spcBef>
                <a:spcPts val="6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3pPr>
            <a:lvl4pPr indent="-228600" lvl="3" marL="914400" marR="0" algn="l">
              <a:spcBef>
                <a:spcPts val="600"/>
              </a:spcBef>
              <a:spcAft>
                <a:spcPts val="0"/>
              </a:spcAft>
              <a:buClr>
                <a:srgbClr val="79C7E6"/>
              </a:buClr>
              <a:buSzPts val="1350"/>
              <a:buFont typeface="Arial"/>
              <a:buChar char="•"/>
              <a:defRPr b="0" i="0" sz="1800" u="none" cap="none" strike="noStrike">
                <a:solidFill>
                  <a:srgbClr val="959498"/>
                </a:solidFill>
                <a:latin typeface="Century Gothic"/>
                <a:ea typeface="Century Gothic"/>
                <a:cs typeface="Century Gothic"/>
                <a:sym typeface="Century Gothic"/>
              </a:defRPr>
            </a:lvl4pPr>
            <a:lvl5pPr indent="-228600" lvl="4" marL="1143000" marR="0" algn="l">
              <a:spcBef>
                <a:spcPts val="6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5pPr>
            <a:lvl6pPr indent="-228600" lvl="5" marL="2514600" marR="0" algn="l">
              <a:spcBef>
                <a:spcPts val="400"/>
              </a:spcBef>
              <a:spcAft>
                <a:spcPts val="0"/>
              </a:spcAft>
              <a:buClr>
                <a:schemeClr val="dk1"/>
              </a:buClr>
              <a:buSzPts val="2000"/>
              <a:buFont typeface="Arial"/>
              <a:buChar char="•"/>
              <a:defRPr b="0" i="0" sz="2000" u="none" cap="none" strike="noStrike">
                <a:solidFill>
                  <a:schemeClr val="dk1"/>
                </a:solidFill>
                <a:latin typeface="Century Gothic"/>
                <a:ea typeface="Century Gothic"/>
                <a:cs typeface="Century Gothic"/>
                <a:sym typeface="Century Gothic"/>
              </a:defRPr>
            </a:lvl6pPr>
            <a:lvl7pPr indent="-228600" lvl="6" marL="2971800" marR="0" algn="l">
              <a:spcBef>
                <a:spcPts val="400"/>
              </a:spcBef>
              <a:spcAft>
                <a:spcPts val="0"/>
              </a:spcAft>
              <a:buClr>
                <a:schemeClr val="dk1"/>
              </a:buClr>
              <a:buSzPts val="2000"/>
              <a:buFont typeface="Arial"/>
              <a:buChar char="•"/>
              <a:defRPr b="0" i="0" sz="2000" u="none" cap="none" strike="noStrike">
                <a:solidFill>
                  <a:schemeClr val="dk1"/>
                </a:solidFill>
                <a:latin typeface="Century Gothic"/>
                <a:ea typeface="Century Gothic"/>
                <a:cs typeface="Century Gothic"/>
                <a:sym typeface="Century Gothic"/>
              </a:defRPr>
            </a:lvl7pPr>
            <a:lvl8pPr indent="-228600" lvl="7" marL="3429000" marR="0" algn="l">
              <a:spcBef>
                <a:spcPts val="400"/>
              </a:spcBef>
              <a:spcAft>
                <a:spcPts val="0"/>
              </a:spcAft>
              <a:buClr>
                <a:schemeClr val="dk1"/>
              </a:buClr>
              <a:buSzPts val="2000"/>
              <a:buFont typeface="Arial"/>
              <a:buChar char="•"/>
              <a:defRPr b="0" i="0" sz="2000" u="none" cap="none" strike="noStrike">
                <a:solidFill>
                  <a:schemeClr val="dk1"/>
                </a:solidFill>
                <a:latin typeface="Century Gothic"/>
                <a:ea typeface="Century Gothic"/>
                <a:cs typeface="Century Gothic"/>
                <a:sym typeface="Century Gothic"/>
              </a:defRPr>
            </a:lvl8pPr>
            <a:lvl9pPr indent="-228600" lvl="8" marL="3886200" marR="0" algn="l">
              <a:spcBef>
                <a:spcPts val="400"/>
              </a:spcBef>
              <a:spcAft>
                <a:spcPts val="0"/>
              </a:spcAft>
              <a:buClr>
                <a:schemeClr val="dk1"/>
              </a:buClr>
              <a:buSzPts val="2000"/>
              <a:buFont typeface="Arial"/>
              <a:buChar char="•"/>
              <a:defRPr b="0" i="0" sz="2000" u="none" cap="none" strike="noStrike">
                <a:solidFill>
                  <a:schemeClr val="dk1"/>
                </a:solidFill>
                <a:latin typeface="Century Gothic"/>
                <a:ea typeface="Century Gothic"/>
                <a:cs typeface="Century Gothic"/>
                <a:sym typeface="Century Gothic"/>
              </a:defRPr>
            </a:lvl9pPr>
          </a:lstStyle>
          <a:p/>
        </p:txBody>
      </p:sp>
      <p:sp>
        <p:nvSpPr>
          <p:cNvPr id="817" name="Google Shape;817;p80"/>
          <p:cNvSpPr/>
          <p:nvPr>
            <p:ph idx="3" type="pic"/>
          </p:nvPr>
        </p:nvSpPr>
        <p:spPr>
          <a:xfrm>
            <a:off x="6802438" y="1783080"/>
            <a:ext cx="2057400" cy="1529400"/>
          </a:xfrm>
          <a:prstGeom prst="rect">
            <a:avLst/>
          </a:prstGeom>
          <a:noFill/>
          <a:ln>
            <a:noFill/>
          </a:ln>
        </p:spPr>
        <p:txBody>
          <a:bodyPr anchorCtr="0" anchor="t" bIns="91425" lIns="91425" spcFirstLastPara="1" rIns="91425" wrap="square" tIns="91425">
            <a:noAutofit/>
          </a:bodyPr>
          <a:lstStyle>
            <a:lvl1pPr indent="-228600" lvl="0" marL="228600" marR="0" algn="l">
              <a:spcBef>
                <a:spcPts val="2000"/>
              </a:spcBef>
              <a:spcAft>
                <a:spcPts val="0"/>
              </a:spcAft>
              <a:buClr>
                <a:schemeClr val="accent1"/>
              </a:buClr>
              <a:buSzPts val="1500"/>
              <a:buFont typeface="Arial"/>
              <a:buNone/>
              <a:defRPr b="0" i="0" sz="2000" u="none" cap="none" strike="noStrike">
                <a:solidFill>
                  <a:srgbClr val="959498"/>
                </a:solidFill>
                <a:latin typeface="Century Gothic"/>
                <a:ea typeface="Century Gothic"/>
                <a:cs typeface="Century Gothic"/>
                <a:sym typeface="Century Gothic"/>
              </a:defRPr>
            </a:lvl1pPr>
            <a:lvl2pPr indent="-228600" lvl="1" marL="457200" marR="0" algn="l">
              <a:spcBef>
                <a:spcPts val="600"/>
              </a:spcBef>
              <a:spcAft>
                <a:spcPts val="0"/>
              </a:spcAft>
              <a:buClr>
                <a:srgbClr val="79C7E6"/>
              </a:buClr>
              <a:buSzPts val="1350"/>
              <a:buFont typeface="Arial"/>
              <a:buChar char="•"/>
              <a:defRPr b="0" i="0" sz="1800" u="none" cap="none" strike="noStrike">
                <a:solidFill>
                  <a:srgbClr val="959498"/>
                </a:solidFill>
                <a:latin typeface="Century Gothic"/>
                <a:ea typeface="Century Gothic"/>
                <a:cs typeface="Century Gothic"/>
                <a:sym typeface="Century Gothic"/>
              </a:defRPr>
            </a:lvl2pPr>
            <a:lvl3pPr indent="-228600" lvl="2" marL="685800" marR="0" algn="l">
              <a:spcBef>
                <a:spcPts val="6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3pPr>
            <a:lvl4pPr indent="-228600" lvl="3" marL="914400" marR="0" algn="l">
              <a:spcBef>
                <a:spcPts val="600"/>
              </a:spcBef>
              <a:spcAft>
                <a:spcPts val="0"/>
              </a:spcAft>
              <a:buClr>
                <a:srgbClr val="79C7E6"/>
              </a:buClr>
              <a:buSzPts val="1350"/>
              <a:buFont typeface="Arial"/>
              <a:buChar char="•"/>
              <a:defRPr b="0" i="0" sz="1800" u="none" cap="none" strike="noStrike">
                <a:solidFill>
                  <a:srgbClr val="959498"/>
                </a:solidFill>
                <a:latin typeface="Century Gothic"/>
                <a:ea typeface="Century Gothic"/>
                <a:cs typeface="Century Gothic"/>
                <a:sym typeface="Century Gothic"/>
              </a:defRPr>
            </a:lvl4pPr>
            <a:lvl5pPr indent="-228600" lvl="4" marL="1143000" marR="0" algn="l">
              <a:spcBef>
                <a:spcPts val="6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5pPr>
            <a:lvl6pPr indent="-228600" lvl="5" marL="2514600" marR="0" algn="l">
              <a:spcBef>
                <a:spcPts val="400"/>
              </a:spcBef>
              <a:spcAft>
                <a:spcPts val="0"/>
              </a:spcAft>
              <a:buClr>
                <a:schemeClr val="dk1"/>
              </a:buClr>
              <a:buSzPts val="2000"/>
              <a:buFont typeface="Arial"/>
              <a:buChar char="•"/>
              <a:defRPr b="0" i="0" sz="2000" u="none" cap="none" strike="noStrike">
                <a:solidFill>
                  <a:schemeClr val="dk1"/>
                </a:solidFill>
                <a:latin typeface="Century Gothic"/>
                <a:ea typeface="Century Gothic"/>
                <a:cs typeface="Century Gothic"/>
                <a:sym typeface="Century Gothic"/>
              </a:defRPr>
            </a:lvl6pPr>
            <a:lvl7pPr indent="-228600" lvl="6" marL="2971800" marR="0" algn="l">
              <a:spcBef>
                <a:spcPts val="400"/>
              </a:spcBef>
              <a:spcAft>
                <a:spcPts val="0"/>
              </a:spcAft>
              <a:buClr>
                <a:schemeClr val="dk1"/>
              </a:buClr>
              <a:buSzPts val="2000"/>
              <a:buFont typeface="Arial"/>
              <a:buChar char="•"/>
              <a:defRPr b="0" i="0" sz="2000" u="none" cap="none" strike="noStrike">
                <a:solidFill>
                  <a:schemeClr val="dk1"/>
                </a:solidFill>
                <a:latin typeface="Century Gothic"/>
                <a:ea typeface="Century Gothic"/>
                <a:cs typeface="Century Gothic"/>
                <a:sym typeface="Century Gothic"/>
              </a:defRPr>
            </a:lvl7pPr>
            <a:lvl8pPr indent="-228600" lvl="7" marL="3429000" marR="0" algn="l">
              <a:spcBef>
                <a:spcPts val="400"/>
              </a:spcBef>
              <a:spcAft>
                <a:spcPts val="0"/>
              </a:spcAft>
              <a:buClr>
                <a:schemeClr val="dk1"/>
              </a:buClr>
              <a:buSzPts val="2000"/>
              <a:buFont typeface="Arial"/>
              <a:buChar char="•"/>
              <a:defRPr b="0" i="0" sz="2000" u="none" cap="none" strike="noStrike">
                <a:solidFill>
                  <a:schemeClr val="dk1"/>
                </a:solidFill>
                <a:latin typeface="Century Gothic"/>
                <a:ea typeface="Century Gothic"/>
                <a:cs typeface="Century Gothic"/>
                <a:sym typeface="Century Gothic"/>
              </a:defRPr>
            </a:lvl8pPr>
            <a:lvl9pPr indent="-228600" lvl="8" marL="3886200" marR="0" algn="l">
              <a:spcBef>
                <a:spcPts val="400"/>
              </a:spcBef>
              <a:spcAft>
                <a:spcPts val="0"/>
              </a:spcAft>
              <a:buClr>
                <a:schemeClr val="dk1"/>
              </a:buClr>
              <a:buSzPts val="2000"/>
              <a:buFont typeface="Arial"/>
              <a:buChar char="•"/>
              <a:defRPr b="0" i="0" sz="2000" u="none" cap="none" strike="noStrike">
                <a:solidFill>
                  <a:schemeClr val="dk1"/>
                </a:solidFill>
                <a:latin typeface="Century Gothic"/>
                <a:ea typeface="Century Gothic"/>
                <a:cs typeface="Century Gothic"/>
                <a:sym typeface="Century Gothic"/>
              </a:defRPr>
            </a:lvl9pPr>
          </a:lstStyle>
          <a:p/>
        </p:txBody>
      </p:sp>
      <p:sp>
        <p:nvSpPr>
          <p:cNvPr id="818" name="Google Shape;818;p80"/>
          <p:cNvSpPr txBox="1"/>
          <p:nvPr>
            <p:ph idx="4" type="body"/>
          </p:nvPr>
        </p:nvSpPr>
        <p:spPr>
          <a:xfrm>
            <a:off x="857250" y="857250"/>
            <a:ext cx="3086100" cy="1530600"/>
          </a:xfrm>
          <a:prstGeom prst="rect">
            <a:avLst/>
          </a:prstGeom>
          <a:noFill/>
          <a:ln>
            <a:noFill/>
          </a:ln>
        </p:spPr>
        <p:txBody>
          <a:bodyPr anchorCtr="0" anchor="t" bIns="91425" lIns="91425" spcFirstLastPara="1" rIns="91425" wrap="square" tIns="91425">
            <a:noAutofit/>
          </a:bodyPr>
          <a:lstStyle>
            <a:lvl1pPr indent="-228600" lvl="0" marL="457200" marR="0" algn="ctr">
              <a:spcBef>
                <a:spcPts val="2000"/>
              </a:spcBef>
              <a:spcAft>
                <a:spcPts val="0"/>
              </a:spcAft>
              <a:buClr>
                <a:schemeClr val="accent1"/>
              </a:buClr>
              <a:buSzPts val="3450"/>
              <a:buFont typeface="Arial"/>
              <a:buNone/>
              <a:defRPr b="0" i="0" sz="4600" u="none" cap="none" strike="noStrike">
                <a:solidFill>
                  <a:schemeClr val="lt1"/>
                </a:solidFill>
                <a:latin typeface="Century Gothic"/>
                <a:ea typeface="Century Gothic"/>
                <a:cs typeface="Century Gothic"/>
                <a:sym typeface="Century Gothic"/>
              </a:defRPr>
            </a:lvl1pPr>
            <a:lvl2pPr indent="-285750" lvl="1" marL="914400" marR="0" algn="l">
              <a:spcBef>
                <a:spcPts val="600"/>
              </a:spcBef>
              <a:spcAft>
                <a:spcPts val="0"/>
              </a:spcAft>
              <a:buClr>
                <a:srgbClr val="79C7E6"/>
              </a:buClr>
              <a:buSzPts val="900"/>
              <a:buFont typeface="Arial"/>
              <a:buChar char="•"/>
              <a:defRPr b="0" i="0" sz="1200" u="none" cap="none" strike="noStrike">
                <a:solidFill>
                  <a:srgbClr val="959498"/>
                </a:solidFill>
                <a:latin typeface="Century Gothic"/>
                <a:ea typeface="Century Gothic"/>
                <a:cs typeface="Century Gothic"/>
                <a:sym typeface="Century Gothic"/>
              </a:defRPr>
            </a:lvl2pPr>
            <a:lvl3pPr indent="-276225" lvl="2" marL="1371600" marR="0" algn="l">
              <a:spcBef>
                <a:spcPts val="600"/>
              </a:spcBef>
              <a:spcAft>
                <a:spcPts val="0"/>
              </a:spcAft>
              <a:buClr>
                <a:schemeClr val="accent1"/>
              </a:buClr>
              <a:buSzPts val="750"/>
              <a:buFont typeface="Arial"/>
              <a:buChar char="•"/>
              <a:defRPr b="0" i="0" sz="1000" u="none" cap="none" strike="noStrike">
                <a:solidFill>
                  <a:srgbClr val="959498"/>
                </a:solidFill>
                <a:latin typeface="Century Gothic"/>
                <a:ea typeface="Century Gothic"/>
                <a:cs typeface="Century Gothic"/>
                <a:sym typeface="Century Gothic"/>
              </a:defRPr>
            </a:lvl3pPr>
            <a:lvl4pPr indent="-271462" lvl="3" marL="1828800" marR="0" algn="l">
              <a:spcBef>
                <a:spcPts val="600"/>
              </a:spcBef>
              <a:spcAft>
                <a:spcPts val="0"/>
              </a:spcAft>
              <a:buClr>
                <a:srgbClr val="79C7E6"/>
              </a:buClr>
              <a:buSzPts val="675"/>
              <a:buFont typeface="Arial"/>
              <a:buChar char="•"/>
              <a:defRPr b="0" i="0" sz="900" u="none" cap="none" strike="noStrike">
                <a:solidFill>
                  <a:srgbClr val="959498"/>
                </a:solidFill>
                <a:latin typeface="Century Gothic"/>
                <a:ea typeface="Century Gothic"/>
                <a:cs typeface="Century Gothic"/>
                <a:sym typeface="Century Gothic"/>
              </a:defRPr>
            </a:lvl4pPr>
            <a:lvl5pPr indent="-271462" lvl="4" marL="2286000" marR="0" algn="l">
              <a:spcBef>
                <a:spcPts val="600"/>
              </a:spcBef>
              <a:spcAft>
                <a:spcPts val="0"/>
              </a:spcAft>
              <a:buClr>
                <a:schemeClr val="accent1"/>
              </a:buClr>
              <a:buSzPts val="675"/>
              <a:buFont typeface="Arial"/>
              <a:buChar char="•"/>
              <a:defRPr b="0" i="0" sz="900" u="none" cap="none" strike="noStrike">
                <a:solidFill>
                  <a:srgbClr val="959498"/>
                </a:solidFill>
                <a:latin typeface="Century Gothic"/>
                <a:ea typeface="Century Gothic"/>
                <a:cs typeface="Century Gothic"/>
                <a:sym typeface="Century Gothic"/>
              </a:defRPr>
            </a:lvl5pPr>
            <a:lvl6pPr indent="-355600" lvl="5" marL="2743200" marR="0" algn="l">
              <a:spcBef>
                <a:spcPts val="400"/>
              </a:spcBef>
              <a:spcAft>
                <a:spcPts val="0"/>
              </a:spcAft>
              <a:buClr>
                <a:schemeClr val="dk1"/>
              </a:buClr>
              <a:buSzPts val="2000"/>
              <a:buFont typeface="Arial"/>
              <a:buChar char="•"/>
              <a:defRPr b="0" i="0" sz="2000" u="none" cap="none" strike="noStrike">
                <a:solidFill>
                  <a:schemeClr val="dk1"/>
                </a:solidFill>
                <a:latin typeface="Century Gothic"/>
                <a:ea typeface="Century Gothic"/>
                <a:cs typeface="Century Gothic"/>
                <a:sym typeface="Century Gothic"/>
              </a:defRPr>
            </a:lvl6pPr>
            <a:lvl7pPr indent="-355600" lvl="6" marL="3200400" marR="0" algn="l">
              <a:spcBef>
                <a:spcPts val="400"/>
              </a:spcBef>
              <a:spcAft>
                <a:spcPts val="0"/>
              </a:spcAft>
              <a:buClr>
                <a:schemeClr val="dk1"/>
              </a:buClr>
              <a:buSzPts val="2000"/>
              <a:buFont typeface="Arial"/>
              <a:buChar char="•"/>
              <a:defRPr b="0" i="0" sz="2000" u="none" cap="none" strike="noStrike">
                <a:solidFill>
                  <a:schemeClr val="dk1"/>
                </a:solidFill>
                <a:latin typeface="Century Gothic"/>
                <a:ea typeface="Century Gothic"/>
                <a:cs typeface="Century Gothic"/>
                <a:sym typeface="Century Gothic"/>
              </a:defRPr>
            </a:lvl7pPr>
            <a:lvl8pPr indent="-355600" lvl="7" marL="3657600" marR="0" algn="l">
              <a:spcBef>
                <a:spcPts val="400"/>
              </a:spcBef>
              <a:spcAft>
                <a:spcPts val="0"/>
              </a:spcAft>
              <a:buClr>
                <a:schemeClr val="dk1"/>
              </a:buClr>
              <a:buSzPts val="2000"/>
              <a:buFont typeface="Arial"/>
              <a:buChar char="•"/>
              <a:defRPr b="0" i="0" sz="2000" u="none" cap="none" strike="noStrike">
                <a:solidFill>
                  <a:schemeClr val="dk1"/>
                </a:solidFill>
                <a:latin typeface="Century Gothic"/>
                <a:ea typeface="Century Gothic"/>
                <a:cs typeface="Century Gothic"/>
                <a:sym typeface="Century Gothic"/>
              </a:defRPr>
            </a:lvl8pPr>
            <a:lvl9pPr indent="-355600" lvl="8" marL="4114800" marR="0" algn="l">
              <a:spcBef>
                <a:spcPts val="400"/>
              </a:spcBef>
              <a:spcAft>
                <a:spcPts val="0"/>
              </a:spcAft>
              <a:buClr>
                <a:schemeClr val="dk1"/>
              </a:buClr>
              <a:buSzPts val="2000"/>
              <a:buFont typeface="Arial"/>
              <a:buChar char="•"/>
              <a:defRPr b="0" i="0" sz="2000" u="none" cap="none" strike="noStrike">
                <a:solidFill>
                  <a:schemeClr val="dk1"/>
                </a:solidFill>
                <a:latin typeface="Century Gothic"/>
                <a:ea typeface="Century Gothic"/>
                <a:cs typeface="Century Gothic"/>
                <a:sym typeface="Century Gothic"/>
              </a:defRPr>
            </a:lvl9pPr>
          </a:lstStyle>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819" name="Shape 819"/>
        <p:cNvGrpSpPr/>
        <p:nvPr/>
      </p:nvGrpSpPr>
      <p:grpSpPr>
        <a:xfrm>
          <a:off x="0" y="0"/>
          <a:ext cx="0" cy="0"/>
          <a:chOff x="0" y="0"/>
          <a:chExt cx="0" cy="0"/>
        </a:xfrm>
      </p:grpSpPr>
      <p:sp>
        <p:nvSpPr>
          <p:cNvPr id="820" name="Google Shape;820;p81"/>
          <p:cNvSpPr/>
          <p:nvPr/>
        </p:nvSpPr>
        <p:spPr>
          <a:xfrm>
            <a:off x="658813" y="171450"/>
            <a:ext cx="8201100" cy="47589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rgbClr val="FFFFFF"/>
              </a:solidFill>
              <a:latin typeface="Century Gothic"/>
              <a:ea typeface="Century Gothic"/>
              <a:cs typeface="Century Gothic"/>
              <a:sym typeface="Century Gothic"/>
            </a:endParaRPr>
          </a:p>
        </p:txBody>
      </p:sp>
      <p:sp>
        <p:nvSpPr>
          <p:cNvPr id="821" name="Google Shape;821;p81"/>
          <p:cNvSpPr/>
          <p:nvPr/>
        </p:nvSpPr>
        <p:spPr>
          <a:xfrm>
            <a:off x="285750" y="171450"/>
            <a:ext cx="212700" cy="4758900"/>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rgbClr val="FFFFFF"/>
              </a:solidFill>
              <a:latin typeface="Century Gothic"/>
              <a:ea typeface="Century Gothic"/>
              <a:cs typeface="Century Gothic"/>
              <a:sym typeface="Century Gothic"/>
            </a:endParaRPr>
          </a:p>
        </p:txBody>
      </p:sp>
      <p:sp>
        <p:nvSpPr>
          <p:cNvPr id="822" name="Google Shape;822;p81"/>
          <p:cNvSpPr txBox="1"/>
          <p:nvPr>
            <p:ph type="title"/>
          </p:nvPr>
        </p:nvSpPr>
        <p:spPr>
          <a:xfrm>
            <a:off x="3124200" y="2343150"/>
            <a:ext cx="5638800" cy="1600200"/>
          </a:xfrm>
          <a:prstGeom prst="rect">
            <a:avLst/>
          </a:prstGeom>
          <a:noFill/>
          <a:ln>
            <a:noFill/>
          </a:ln>
        </p:spPr>
        <p:txBody>
          <a:bodyPr anchorCtr="0" anchor="b" bIns="91425" lIns="91425" spcFirstLastPara="1" rIns="91425" wrap="square" tIns="91425">
            <a:noAutofit/>
          </a:bodyPr>
          <a:lstStyle>
            <a:lvl1pPr indent="0" lvl="0" marL="0" marR="0" algn="r">
              <a:spcBef>
                <a:spcPts val="0"/>
              </a:spcBef>
              <a:spcAft>
                <a:spcPts val="0"/>
              </a:spcAft>
              <a:buSzPts val="1400"/>
              <a:buNone/>
              <a:defRPr b="0" i="0" sz="3200" u="none" cap="none" strike="noStrike">
                <a:solidFill>
                  <a:schemeClr val="lt1"/>
                </a:solidFill>
                <a:latin typeface="Century Gothic"/>
                <a:ea typeface="Century Gothic"/>
                <a:cs typeface="Century Gothic"/>
                <a:sym typeface="Century Gothic"/>
              </a:defRPr>
            </a:lvl1pPr>
            <a:lvl2pPr indent="0" lvl="1" marL="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2pPr>
            <a:lvl3pPr indent="0" lvl="2" marL="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3pPr>
            <a:lvl4pPr indent="0" lvl="3" marL="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4pPr>
            <a:lvl5pPr indent="0" lvl="4" marL="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5pPr>
            <a:lvl6pPr indent="0" lvl="5" marL="45720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6pPr>
            <a:lvl7pPr indent="0" lvl="6" marL="91440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7pPr>
            <a:lvl8pPr indent="0" lvl="7" marL="137160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8pPr>
            <a:lvl9pPr indent="0" lvl="8" marL="182880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9pPr>
          </a:lstStyle>
          <a:p/>
        </p:txBody>
      </p:sp>
      <p:sp>
        <p:nvSpPr>
          <p:cNvPr id="823" name="Google Shape;823;p81"/>
          <p:cNvSpPr txBox="1"/>
          <p:nvPr>
            <p:ph idx="1" type="body"/>
          </p:nvPr>
        </p:nvSpPr>
        <p:spPr>
          <a:xfrm>
            <a:off x="3124200" y="3943350"/>
            <a:ext cx="5638800" cy="553800"/>
          </a:xfrm>
          <a:prstGeom prst="rect">
            <a:avLst/>
          </a:prstGeom>
          <a:noFill/>
          <a:ln>
            <a:noFill/>
          </a:ln>
        </p:spPr>
        <p:txBody>
          <a:bodyPr anchorCtr="0" anchor="t" bIns="91425" lIns="91425" spcFirstLastPara="1" rIns="91425" wrap="square" tIns="91425">
            <a:noAutofit/>
          </a:bodyPr>
          <a:lstStyle>
            <a:lvl1pPr indent="-228600" lvl="0" marL="457200" marR="0" algn="r">
              <a:spcBef>
                <a:spcPts val="300"/>
              </a:spcBef>
              <a:spcAft>
                <a:spcPts val="0"/>
              </a:spcAft>
              <a:buClr>
                <a:schemeClr val="accent1"/>
              </a:buClr>
              <a:buSzPts val="1050"/>
              <a:buFont typeface="Arial"/>
              <a:buNone/>
              <a:defRPr b="0" i="0" sz="1400" u="none" cap="none" strike="noStrike">
                <a:solidFill>
                  <a:schemeClr val="lt1"/>
                </a:solidFill>
                <a:latin typeface="Century Gothic"/>
                <a:ea typeface="Century Gothic"/>
                <a:cs typeface="Century Gothic"/>
                <a:sym typeface="Century Gothic"/>
              </a:defRPr>
            </a:lvl1pPr>
            <a:lvl2pPr indent="-228600" lvl="1" marL="914400" marR="0" algn="l">
              <a:spcBef>
                <a:spcPts val="600"/>
              </a:spcBef>
              <a:spcAft>
                <a:spcPts val="0"/>
              </a:spcAft>
              <a:buClr>
                <a:srgbClr val="79C7E6"/>
              </a:buClr>
              <a:buSzPts val="1350"/>
              <a:buFont typeface="Arial"/>
              <a:buNone/>
              <a:defRPr b="0" i="0" sz="1800" u="none" cap="none" strike="noStrike">
                <a:solidFill>
                  <a:srgbClr val="9A9A9B"/>
                </a:solidFill>
                <a:latin typeface="Century Gothic"/>
                <a:ea typeface="Century Gothic"/>
                <a:cs typeface="Century Gothic"/>
                <a:sym typeface="Century Gothic"/>
              </a:defRPr>
            </a:lvl2pPr>
            <a:lvl3pPr indent="-228600" lvl="2" marL="1371600" marR="0" algn="l">
              <a:spcBef>
                <a:spcPts val="600"/>
              </a:spcBef>
              <a:spcAft>
                <a:spcPts val="0"/>
              </a:spcAft>
              <a:buClr>
                <a:schemeClr val="accent1"/>
              </a:buClr>
              <a:buSzPts val="1200"/>
              <a:buFont typeface="Arial"/>
              <a:buNone/>
              <a:defRPr b="0" i="0" sz="1600" u="none" cap="none" strike="noStrike">
                <a:solidFill>
                  <a:srgbClr val="9A9A9B"/>
                </a:solidFill>
                <a:latin typeface="Century Gothic"/>
                <a:ea typeface="Century Gothic"/>
                <a:cs typeface="Century Gothic"/>
                <a:sym typeface="Century Gothic"/>
              </a:defRPr>
            </a:lvl3pPr>
            <a:lvl4pPr indent="-228600" lvl="3" marL="1828800" marR="0" algn="l">
              <a:spcBef>
                <a:spcPts val="600"/>
              </a:spcBef>
              <a:spcAft>
                <a:spcPts val="0"/>
              </a:spcAft>
              <a:buClr>
                <a:srgbClr val="79C7E6"/>
              </a:buClr>
              <a:buSzPts val="1050"/>
              <a:buFont typeface="Arial"/>
              <a:buNone/>
              <a:defRPr b="0" i="0" sz="1400" u="none" cap="none" strike="noStrike">
                <a:solidFill>
                  <a:srgbClr val="9A9A9B"/>
                </a:solidFill>
                <a:latin typeface="Century Gothic"/>
                <a:ea typeface="Century Gothic"/>
                <a:cs typeface="Century Gothic"/>
                <a:sym typeface="Century Gothic"/>
              </a:defRPr>
            </a:lvl4pPr>
            <a:lvl5pPr indent="-228600" lvl="4" marL="2286000" marR="0" algn="l">
              <a:spcBef>
                <a:spcPts val="600"/>
              </a:spcBef>
              <a:spcAft>
                <a:spcPts val="0"/>
              </a:spcAft>
              <a:buClr>
                <a:schemeClr val="accent1"/>
              </a:buClr>
              <a:buSzPts val="1050"/>
              <a:buFont typeface="Arial"/>
              <a:buNone/>
              <a:defRPr b="0" i="0" sz="1400" u="none" cap="none" strike="noStrike">
                <a:solidFill>
                  <a:srgbClr val="9A9A9B"/>
                </a:solidFill>
                <a:latin typeface="Century Gothic"/>
                <a:ea typeface="Century Gothic"/>
                <a:cs typeface="Century Gothic"/>
                <a:sym typeface="Century Gothic"/>
              </a:defRPr>
            </a:lvl5pPr>
            <a:lvl6pPr indent="-228600" lvl="5" marL="2743200" marR="0" algn="l">
              <a:spcBef>
                <a:spcPts val="280"/>
              </a:spcBef>
              <a:spcAft>
                <a:spcPts val="0"/>
              </a:spcAft>
              <a:buClr>
                <a:srgbClr val="9A9A9B"/>
              </a:buClr>
              <a:buSzPts val="1400"/>
              <a:buFont typeface="Arial"/>
              <a:buNone/>
              <a:defRPr b="0" i="0" sz="1400" u="none" cap="none" strike="noStrike">
                <a:solidFill>
                  <a:srgbClr val="9A9A9B"/>
                </a:solidFill>
                <a:latin typeface="Century Gothic"/>
                <a:ea typeface="Century Gothic"/>
                <a:cs typeface="Century Gothic"/>
                <a:sym typeface="Century Gothic"/>
              </a:defRPr>
            </a:lvl6pPr>
            <a:lvl7pPr indent="-228600" lvl="6" marL="3200400" marR="0" algn="l">
              <a:spcBef>
                <a:spcPts val="280"/>
              </a:spcBef>
              <a:spcAft>
                <a:spcPts val="0"/>
              </a:spcAft>
              <a:buClr>
                <a:srgbClr val="9A9A9B"/>
              </a:buClr>
              <a:buSzPts val="1400"/>
              <a:buFont typeface="Arial"/>
              <a:buNone/>
              <a:defRPr b="0" i="0" sz="1400" u="none" cap="none" strike="noStrike">
                <a:solidFill>
                  <a:srgbClr val="9A9A9B"/>
                </a:solidFill>
                <a:latin typeface="Century Gothic"/>
                <a:ea typeface="Century Gothic"/>
                <a:cs typeface="Century Gothic"/>
                <a:sym typeface="Century Gothic"/>
              </a:defRPr>
            </a:lvl7pPr>
            <a:lvl8pPr indent="-228600" lvl="7" marL="3657600" marR="0" algn="l">
              <a:spcBef>
                <a:spcPts val="280"/>
              </a:spcBef>
              <a:spcAft>
                <a:spcPts val="0"/>
              </a:spcAft>
              <a:buClr>
                <a:srgbClr val="9A9A9B"/>
              </a:buClr>
              <a:buSzPts val="1400"/>
              <a:buFont typeface="Arial"/>
              <a:buNone/>
              <a:defRPr b="0" i="0" sz="1400" u="none" cap="none" strike="noStrike">
                <a:solidFill>
                  <a:srgbClr val="9A9A9B"/>
                </a:solidFill>
                <a:latin typeface="Century Gothic"/>
                <a:ea typeface="Century Gothic"/>
                <a:cs typeface="Century Gothic"/>
                <a:sym typeface="Century Gothic"/>
              </a:defRPr>
            </a:lvl8pPr>
            <a:lvl9pPr indent="-228600" lvl="8" marL="4114800" marR="0" algn="l">
              <a:spcBef>
                <a:spcPts val="280"/>
              </a:spcBef>
              <a:spcAft>
                <a:spcPts val="0"/>
              </a:spcAft>
              <a:buClr>
                <a:srgbClr val="9A9A9B"/>
              </a:buClr>
              <a:buSzPts val="1400"/>
              <a:buFont typeface="Arial"/>
              <a:buNone/>
              <a:defRPr b="0" i="0" sz="1400" u="none" cap="none" strike="noStrike">
                <a:solidFill>
                  <a:srgbClr val="9A9A9B"/>
                </a:solidFill>
                <a:latin typeface="Century Gothic"/>
                <a:ea typeface="Century Gothic"/>
                <a:cs typeface="Century Gothic"/>
                <a:sym typeface="Century Gothic"/>
              </a:defRPr>
            </a:lvl9pPr>
          </a:lstStyle>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and Content">
  <p:cSld name="1_Title and Content">
    <p:spTree>
      <p:nvGrpSpPr>
        <p:cNvPr id="824" name="Shape 824"/>
        <p:cNvGrpSpPr/>
        <p:nvPr/>
      </p:nvGrpSpPr>
      <p:grpSpPr>
        <a:xfrm>
          <a:off x="0" y="0"/>
          <a:ext cx="0" cy="0"/>
          <a:chOff x="0" y="0"/>
          <a:chExt cx="0" cy="0"/>
        </a:xfrm>
      </p:grpSpPr>
      <p:sp>
        <p:nvSpPr>
          <p:cNvPr id="825" name="Google Shape;825;p82"/>
          <p:cNvSpPr txBox="1"/>
          <p:nvPr/>
        </p:nvSpPr>
        <p:spPr>
          <a:xfrm>
            <a:off x="6251575" y="866775"/>
            <a:ext cx="185700" cy="2775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rgbClr val="5D5C5F"/>
              </a:solidFill>
              <a:latin typeface="Arial"/>
              <a:ea typeface="Arial"/>
              <a:cs typeface="Arial"/>
              <a:sym typeface="Arial"/>
            </a:endParaRPr>
          </a:p>
        </p:txBody>
      </p:sp>
      <p:sp>
        <p:nvSpPr>
          <p:cNvPr id="826" name="Google Shape;826;p82"/>
          <p:cNvSpPr txBox="1"/>
          <p:nvPr>
            <p:ph type="title"/>
          </p:nvPr>
        </p:nvSpPr>
        <p:spPr>
          <a:xfrm>
            <a:off x="838200" y="363141"/>
            <a:ext cx="7556400" cy="837000"/>
          </a:xfrm>
          <a:prstGeom prst="rect">
            <a:avLst/>
          </a:prstGeom>
          <a:noFill/>
          <a:ln>
            <a:noFill/>
          </a:ln>
        </p:spPr>
        <p:txBody>
          <a:bodyPr anchorCtr="0" anchor="t" bIns="91425" lIns="91425" spcFirstLastPara="1" rIns="91425" wrap="square" tIns="91425">
            <a:noAutofit/>
          </a:bodyPr>
          <a:lstStyle>
            <a:lvl1pPr indent="0" lvl="0" marL="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1pPr>
            <a:lvl2pPr indent="0" lvl="1" marL="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2pPr>
            <a:lvl3pPr indent="0" lvl="2" marL="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3pPr>
            <a:lvl4pPr indent="0" lvl="3" marL="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4pPr>
            <a:lvl5pPr indent="0" lvl="4" marL="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5pPr>
            <a:lvl6pPr indent="0" lvl="5" marL="45720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6pPr>
            <a:lvl7pPr indent="0" lvl="6" marL="91440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7pPr>
            <a:lvl8pPr indent="0" lvl="7" marL="137160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8pPr>
            <a:lvl9pPr indent="0" lvl="8" marL="182880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9pPr>
          </a:lstStyle>
          <a:p/>
        </p:txBody>
      </p:sp>
      <p:sp>
        <p:nvSpPr>
          <p:cNvPr id="827" name="Google Shape;827;p82"/>
          <p:cNvSpPr txBox="1"/>
          <p:nvPr>
            <p:ph idx="1" type="body"/>
          </p:nvPr>
        </p:nvSpPr>
        <p:spPr>
          <a:xfrm>
            <a:off x="838200" y="1485900"/>
            <a:ext cx="7556400" cy="3108900"/>
          </a:xfrm>
          <a:prstGeom prst="rect">
            <a:avLst/>
          </a:prstGeom>
          <a:noFill/>
          <a:ln>
            <a:noFill/>
          </a:ln>
        </p:spPr>
        <p:txBody>
          <a:bodyPr anchorCtr="0" anchor="t" bIns="91425" lIns="91425" spcFirstLastPara="1" rIns="91425" wrap="square" tIns="91425">
            <a:noAutofit/>
          </a:bodyPr>
          <a:lstStyle>
            <a:lvl1pPr indent="-323850" lvl="0" marL="457200" marR="0" algn="l">
              <a:spcBef>
                <a:spcPts val="2000"/>
              </a:spcBef>
              <a:spcAft>
                <a:spcPts val="0"/>
              </a:spcAft>
              <a:buClr>
                <a:schemeClr val="accent1"/>
              </a:buClr>
              <a:buSzPts val="1500"/>
              <a:buFont typeface="Arial"/>
              <a:buChar char="•"/>
              <a:defRPr b="0" i="0" sz="2000" u="none" cap="none" strike="noStrike">
                <a:solidFill>
                  <a:srgbClr val="959498"/>
                </a:solidFill>
                <a:latin typeface="Century Gothic"/>
                <a:ea typeface="Century Gothic"/>
                <a:cs typeface="Century Gothic"/>
                <a:sym typeface="Century Gothic"/>
              </a:defRPr>
            </a:lvl1pPr>
            <a:lvl2pPr indent="-314325" lvl="1" marL="914400" marR="0" algn="l">
              <a:spcBef>
                <a:spcPts val="600"/>
              </a:spcBef>
              <a:spcAft>
                <a:spcPts val="0"/>
              </a:spcAft>
              <a:buClr>
                <a:srgbClr val="79C7E6"/>
              </a:buClr>
              <a:buSzPts val="1350"/>
              <a:buFont typeface="Arial"/>
              <a:buChar char="•"/>
              <a:defRPr b="0" i="0" sz="1800" u="none" cap="none" strike="noStrike">
                <a:solidFill>
                  <a:srgbClr val="959498"/>
                </a:solidFill>
                <a:latin typeface="Century Gothic"/>
                <a:ea typeface="Century Gothic"/>
                <a:cs typeface="Century Gothic"/>
                <a:sym typeface="Century Gothic"/>
              </a:defRPr>
            </a:lvl2pPr>
            <a:lvl3pPr indent="-314325" lvl="2" marL="1371600" marR="0" algn="l">
              <a:spcBef>
                <a:spcPts val="6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3pPr>
            <a:lvl4pPr indent="-314325" lvl="3" marL="1828800" marR="0" algn="l">
              <a:spcBef>
                <a:spcPts val="600"/>
              </a:spcBef>
              <a:spcAft>
                <a:spcPts val="0"/>
              </a:spcAft>
              <a:buClr>
                <a:srgbClr val="79C7E6"/>
              </a:buClr>
              <a:buSzPts val="1350"/>
              <a:buFont typeface="Arial"/>
              <a:buChar char="•"/>
              <a:defRPr b="0" i="0" sz="1800" u="none" cap="none" strike="noStrike">
                <a:solidFill>
                  <a:srgbClr val="959498"/>
                </a:solidFill>
                <a:latin typeface="Century Gothic"/>
                <a:ea typeface="Century Gothic"/>
                <a:cs typeface="Century Gothic"/>
                <a:sym typeface="Century Gothic"/>
              </a:defRPr>
            </a:lvl4pPr>
            <a:lvl5pPr indent="-314325" lvl="4" marL="2286000" marR="0" algn="l">
              <a:spcBef>
                <a:spcPts val="6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5pPr>
            <a:lvl6pPr indent="-355600" lvl="5" marL="2743200" marR="0" algn="l">
              <a:spcBef>
                <a:spcPts val="400"/>
              </a:spcBef>
              <a:spcAft>
                <a:spcPts val="0"/>
              </a:spcAft>
              <a:buClr>
                <a:schemeClr val="dk1"/>
              </a:buClr>
              <a:buSzPts val="2000"/>
              <a:buFont typeface="Arial"/>
              <a:buChar char="•"/>
              <a:defRPr b="0" i="0" sz="2000" u="none" cap="none" strike="noStrike">
                <a:solidFill>
                  <a:schemeClr val="dk1"/>
                </a:solidFill>
                <a:latin typeface="Century Gothic"/>
                <a:ea typeface="Century Gothic"/>
                <a:cs typeface="Century Gothic"/>
                <a:sym typeface="Century Gothic"/>
              </a:defRPr>
            </a:lvl6pPr>
            <a:lvl7pPr indent="-355600" lvl="6" marL="3200400" marR="0" algn="l">
              <a:spcBef>
                <a:spcPts val="400"/>
              </a:spcBef>
              <a:spcAft>
                <a:spcPts val="0"/>
              </a:spcAft>
              <a:buClr>
                <a:schemeClr val="dk1"/>
              </a:buClr>
              <a:buSzPts val="2000"/>
              <a:buFont typeface="Arial"/>
              <a:buChar char="•"/>
              <a:defRPr b="0" i="0" sz="2000" u="none" cap="none" strike="noStrike">
                <a:solidFill>
                  <a:schemeClr val="dk1"/>
                </a:solidFill>
                <a:latin typeface="Century Gothic"/>
                <a:ea typeface="Century Gothic"/>
                <a:cs typeface="Century Gothic"/>
                <a:sym typeface="Century Gothic"/>
              </a:defRPr>
            </a:lvl7pPr>
            <a:lvl8pPr indent="-355600" lvl="7" marL="3657600" marR="0" algn="l">
              <a:spcBef>
                <a:spcPts val="400"/>
              </a:spcBef>
              <a:spcAft>
                <a:spcPts val="0"/>
              </a:spcAft>
              <a:buClr>
                <a:schemeClr val="dk1"/>
              </a:buClr>
              <a:buSzPts val="2000"/>
              <a:buFont typeface="Arial"/>
              <a:buChar char="•"/>
              <a:defRPr b="0" i="0" sz="2000" u="none" cap="none" strike="noStrike">
                <a:solidFill>
                  <a:schemeClr val="dk1"/>
                </a:solidFill>
                <a:latin typeface="Century Gothic"/>
                <a:ea typeface="Century Gothic"/>
                <a:cs typeface="Century Gothic"/>
                <a:sym typeface="Century Gothic"/>
              </a:defRPr>
            </a:lvl8pPr>
            <a:lvl9pPr indent="-355600" lvl="8" marL="4114800" marR="0" algn="l">
              <a:spcBef>
                <a:spcPts val="400"/>
              </a:spcBef>
              <a:spcAft>
                <a:spcPts val="0"/>
              </a:spcAft>
              <a:buClr>
                <a:schemeClr val="dk1"/>
              </a:buClr>
              <a:buSzPts val="2000"/>
              <a:buFont typeface="Arial"/>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828" name="Google Shape;828;p82"/>
          <p:cNvGrpSpPr/>
          <p:nvPr/>
        </p:nvGrpSpPr>
        <p:grpSpPr>
          <a:xfrm>
            <a:off x="555626" y="4914887"/>
            <a:ext cx="8624976" cy="231021"/>
            <a:chOff x="228600" y="278699"/>
            <a:chExt cx="8624114" cy="307454"/>
          </a:xfrm>
        </p:grpSpPr>
        <p:sp>
          <p:nvSpPr>
            <p:cNvPr id="829" name="Google Shape;829;p82"/>
            <p:cNvSpPr/>
            <p:nvPr/>
          </p:nvSpPr>
          <p:spPr>
            <a:xfrm>
              <a:off x="8166914" y="281868"/>
              <a:ext cx="685800" cy="3027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r">
                <a:spcBef>
                  <a:spcPts val="0"/>
                </a:spcBef>
                <a:spcAft>
                  <a:spcPts val="0"/>
                </a:spcAft>
                <a:buNone/>
              </a:pPr>
              <a:r>
                <a:t/>
              </a:r>
              <a:endParaRPr sz="1800">
                <a:solidFill>
                  <a:srgbClr val="FFFFFF"/>
                </a:solidFill>
                <a:latin typeface="Century Gothic"/>
                <a:ea typeface="Century Gothic"/>
                <a:cs typeface="Century Gothic"/>
                <a:sym typeface="Century Gothic"/>
              </a:endParaRPr>
            </a:p>
          </p:txBody>
        </p:sp>
        <p:sp>
          <p:nvSpPr>
            <p:cNvPr id="830" name="Google Shape;830;p82"/>
            <p:cNvSpPr/>
            <p:nvPr/>
          </p:nvSpPr>
          <p:spPr>
            <a:xfrm>
              <a:off x="6476391" y="283453"/>
              <a:ext cx="1599900" cy="302700"/>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r">
                <a:spcBef>
                  <a:spcPts val="0"/>
                </a:spcBef>
                <a:spcAft>
                  <a:spcPts val="0"/>
                </a:spcAft>
                <a:buNone/>
              </a:pPr>
              <a:r>
                <a:t/>
              </a:r>
              <a:endParaRPr sz="1800">
                <a:solidFill>
                  <a:srgbClr val="FFFFFF"/>
                </a:solidFill>
                <a:latin typeface="Century Gothic"/>
                <a:ea typeface="Century Gothic"/>
                <a:cs typeface="Century Gothic"/>
                <a:sym typeface="Century Gothic"/>
              </a:endParaRPr>
            </a:p>
          </p:txBody>
        </p:sp>
        <p:sp>
          <p:nvSpPr>
            <p:cNvPr id="831" name="Google Shape;831;p82"/>
            <p:cNvSpPr/>
            <p:nvPr/>
          </p:nvSpPr>
          <p:spPr>
            <a:xfrm>
              <a:off x="2971533" y="281868"/>
              <a:ext cx="3428700" cy="3042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r">
                <a:spcBef>
                  <a:spcPts val="0"/>
                </a:spcBef>
                <a:spcAft>
                  <a:spcPts val="0"/>
                </a:spcAft>
                <a:buNone/>
              </a:pPr>
              <a:r>
                <a:t/>
              </a:r>
              <a:endParaRPr sz="1800">
                <a:solidFill>
                  <a:srgbClr val="FFFFFF"/>
                </a:solidFill>
                <a:latin typeface="Century Gothic"/>
                <a:ea typeface="Century Gothic"/>
                <a:cs typeface="Century Gothic"/>
                <a:sym typeface="Century Gothic"/>
              </a:endParaRPr>
            </a:p>
          </p:txBody>
        </p:sp>
        <p:sp>
          <p:nvSpPr>
            <p:cNvPr id="832" name="Google Shape;832;p82"/>
            <p:cNvSpPr/>
            <p:nvPr/>
          </p:nvSpPr>
          <p:spPr>
            <a:xfrm>
              <a:off x="228600" y="281868"/>
              <a:ext cx="45900" cy="3042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r">
                <a:spcBef>
                  <a:spcPts val="0"/>
                </a:spcBef>
                <a:spcAft>
                  <a:spcPts val="0"/>
                </a:spcAft>
                <a:buNone/>
              </a:pPr>
              <a:r>
                <a:t/>
              </a:r>
              <a:endParaRPr sz="1800">
                <a:solidFill>
                  <a:srgbClr val="D84829"/>
                </a:solidFill>
                <a:latin typeface="Century Gothic"/>
                <a:ea typeface="Century Gothic"/>
                <a:cs typeface="Century Gothic"/>
                <a:sym typeface="Century Gothic"/>
              </a:endParaRPr>
            </a:p>
          </p:txBody>
        </p:sp>
        <p:sp>
          <p:nvSpPr>
            <p:cNvPr id="833" name="Google Shape;833;p82"/>
            <p:cNvSpPr/>
            <p:nvPr/>
          </p:nvSpPr>
          <p:spPr>
            <a:xfrm>
              <a:off x="1295296" y="281868"/>
              <a:ext cx="1599900" cy="3009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r">
                <a:spcBef>
                  <a:spcPts val="0"/>
                </a:spcBef>
                <a:spcAft>
                  <a:spcPts val="0"/>
                </a:spcAft>
                <a:buNone/>
              </a:pPr>
              <a:r>
                <a:t/>
              </a:r>
              <a:endParaRPr sz="1800">
                <a:solidFill>
                  <a:srgbClr val="FFFFFF"/>
                </a:solidFill>
                <a:latin typeface="Century Gothic"/>
                <a:ea typeface="Century Gothic"/>
                <a:cs typeface="Century Gothic"/>
                <a:sym typeface="Century Gothic"/>
              </a:endParaRPr>
            </a:p>
          </p:txBody>
        </p:sp>
        <p:sp>
          <p:nvSpPr>
            <p:cNvPr id="834" name="Google Shape;834;p82"/>
            <p:cNvSpPr/>
            <p:nvPr/>
          </p:nvSpPr>
          <p:spPr>
            <a:xfrm>
              <a:off x="533370" y="281868"/>
              <a:ext cx="685800" cy="300900"/>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r">
                <a:spcBef>
                  <a:spcPts val="0"/>
                </a:spcBef>
                <a:spcAft>
                  <a:spcPts val="0"/>
                </a:spcAft>
                <a:buNone/>
              </a:pPr>
              <a:r>
                <a:t/>
              </a:r>
              <a:endParaRPr sz="1800">
                <a:solidFill>
                  <a:srgbClr val="FFFFFF"/>
                </a:solidFill>
                <a:latin typeface="Century Gothic"/>
                <a:ea typeface="Century Gothic"/>
                <a:cs typeface="Century Gothic"/>
                <a:sym typeface="Century Gothic"/>
              </a:endParaRPr>
            </a:p>
          </p:txBody>
        </p:sp>
        <p:sp>
          <p:nvSpPr>
            <p:cNvPr id="835" name="Google Shape;835;p82"/>
            <p:cNvSpPr/>
            <p:nvPr/>
          </p:nvSpPr>
          <p:spPr>
            <a:xfrm>
              <a:off x="358762" y="278699"/>
              <a:ext cx="44400" cy="3042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r">
                <a:spcBef>
                  <a:spcPts val="0"/>
                </a:spcBef>
                <a:spcAft>
                  <a:spcPts val="0"/>
                </a:spcAft>
                <a:buNone/>
              </a:pPr>
              <a:r>
                <a:t/>
              </a:r>
              <a:endParaRPr sz="1800">
                <a:solidFill>
                  <a:srgbClr val="D84829"/>
                </a:solidFill>
                <a:latin typeface="Century Gothic"/>
                <a:ea typeface="Century Gothic"/>
                <a:cs typeface="Century Gothic"/>
                <a:sym typeface="Century Gothic"/>
              </a:endParaRPr>
            </a:p>
          </p:txBody>
        </p:sp>
      </p:grpSp>
    </p:spTree>
  </p:cSld>
  <p:clrMapOvr>
    <a:masterClrMapping/>
  </p:clrMapOvr>
</p:sldLayout>
</file>

<file path=ppt/slideLayouts/slideLayout7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Blank">
  <p:cSld name="4_Blank">
    <p:spTree>
      <p:nvGrpSpPr>
        <p:cNvPr id="836" name="Shape 836"/>
        <p:cNvGrpSpPr/>
        <p:nvPr/>
      </p:nvGrpSpPr>
      <p:grpSpPr>
        <a:xfrm>
          <a:off x="0" y="0"/>
          <a:ext cx="0" cy="0"/>
          <a:chOff x="0" y="0"/>
          <a:chExt cx="0" cy="0"/>
        </a:xfrm>
      </p:grpSpPr>
      <p:grpSp>
        <p:nvGrpSpPr>
          <p:cNvPr id="837" name="Google Shape;837;p83"/>
          <p:cNvGrpSpPr/>
          <p:nvPr/>
        </p:nvGrpSpPr>
        <p:grpSpPr>
          <a:xfrm>
            <a:off x="555626" y="4914887"/>
            <a:ext cx="8624976" cy="231021"/>
            <a:chOff x="228600" y="278699"/>
            <a:chExt cx="8624114" cy="307454"/>
          </a:xfrm>
        </p:grpSpPr>
        <p:sp>
          <p:nvSpPr>
            <p:cNvPr id="838" name="Google Shape;838;p83"/>
            <p:cNvSpPr/>
            <p:nvPr/>
          </p:nvSpPr>
          <p:spPr>
            <a:xfrm>
              <a:off x="8166914" y="281868"/>
              <a:ext cx="685800" cy="3027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r">
                <a:spcBef>
                  <a:spcPts val="0"/>
                </a:spcBef>
                <a:spcAft>
                  <a:spcPts val="0"/>
                </a:spcAft>
                <a:buNone/>
              </a:pPr>
              <a:r>
                <a:t/>
              </a:r>
              <a:endParaRPr sz="1800">
                <a:solidFill>
                  <a:srgbClr val="FFFFFF"/>
                </a:solidFill>
                <a:latin typeface="Century Gothic"/>
                <a:ea typeface="Century Gothic"/>
                <a:cs typeface="Century Gothic"/>
                <a:sym typeface="Century Gothic"/>
              </a:endParaRPr>
            </a:p>
          </p:txBody>
        </p:sp>
        <p:sp>
          <p:nvSpPr>
            <p:cNvPr id="839" name="Google Shape;839;p83"/>
            <p:cNvSpPr/>
            <p:nvPr/>
          </p:nvSpPr>
          <p:spPr>
            <a:xfrm>
              <a:off x="6476391" y="283453"/>
              <a:ext cx="1599900" cy="302700"/>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r">
                <a:spcBef>
                  <a:spcPts val="0"/>
                </a:spcBef>
                <a:spcAft>
                  <a:spcPts val="0"/>
                </a:spcAft>
                <a:buNone/>
              </a:pPr>
              <a:r>
                <a:t/>
              </a:r>
              <a:endParaRPr sz="1800">
                <a:solidFill>
                  <a:srgbClr val="FFFFFF"/>
                </a:solidFill>
                <a:latin typeface="Century Gothic"/>
                <a:ea typeface="Century Gothic"/>
                <a:cs typeface="Century Gothic"/>
                <a:sym typeface="Century Gothic"/>
              </a:endParaRPr>
            </a:p>
          </p:txBody>
        </p:sp>
        <p:sp>
          <p:nvSpPr>
            <p:cNvPr id="840" name="Google Shape;840;p83"/>
            <p:cNvSpPr/>
            <p:nvPr/>
          </p:nvSpPr>
          <p:spPr>
            <a:xfrm>
              <a:off x="2971533" y="281868"/>
              <a:ext cx="3428700" cy="3042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r">
                <a:spcBef>
                  <a:spcPts val="0"/>
                </a:spcBef>
                <a:spcAft>
                  <a:spcPts val="0"/>
                </a:spcAft>
                <a:buNone/>
              </a:pPr>
              <a:r>
                <a:t/>
              </a:r>
              <a:endParaRPr sz="1800">
                <a:solidFill>
                  <a:srgbClr val="FFFFFF"/>
                </a:solidFill>
                <a:latin typeface="Century Gothic"/>
                <a:ea typeface="Century Gothic"/>
                <a:cs typeface="Century Gothic"/>
                <a:sym typeface="Century Gothic"/>
              </a:endParaRPr>
            </a:p>
          </p:txBody>
        </p:sp>
        <p:sp>
          <p:nvSpPr>
            <p:cNvPr id="841" name="Google Shape;841;p83"/>
            <p:cNvSpPr/>
            <p:nvPr/>
          </p:nvSpPr>
          <p:spPr>
            <a:xfrm>
              <a:off x="228600" y="281868"/>
              <a:ext cx="45900" cy="3042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r">
                <a:spcBef>
                  <a:spcPts val="0"/>
                </a:spcBef>
                <a:spcAft>
                  <a:spcPts val="0"/>
                </a:spcAft>
                <a:buNone/>
              </a:pPr>
              <a:r>
                <a:t/>
              </a:r>
              <a:endParaRPr sz="1800">
                <a:solidFill>
                  <a:srgbClr val="D84829"/>
                </a:solidFill>
                <a:latin typeface="Century Gothic"/>
                <a:ea typeface="Century Gothic"/>
                <a:cs typeface="Century Gothic"/>
                <a:sym typeface="Century Gothic"/>
              </a:endParaRPr>
            </a:p>
          </p:txBody>
        </p:sp>
        <p:sp>
          <p:nvSpPr>
            <p:cNvPr id="842" name="Google Shape;842;p83"/>
            <p:cNvSpPr/>
            <p:nvPr/>
          </p:nvSpPr>
          <p:spPr>
            <a:xfrm>
              <a:off x="1295296" y="281868"/>
              <a:ext cx="1599900" cy="3009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r">
                <a:spcBef>
                  <a:spcPts val="0"/>
                </a:spcBef>
                <a:spcAft>
                  <a:spcPts val="0"/>
                </a:spcAft>
                <a:buNone/>
              </a:pPr>
              <a:r>
                <a:t/>
              </a:r>
              <a:endParaRPr sz="1800">
                <a:solidFill>
                  <a:srgbClr val="FFFFFF"/>
                </a:solidFill>
                <a:latin typeface="Century Gothic"/>
                <a:ea typeface="Century Gothic"/>
                <a:cs typeface="Century Gothic"/>
                <a:sym typeface="Century Gothic"/>
              </a:endParaRPr>
            </a:p>
          </p:txBody>
        </p:sp>
        <p:sp>
          <p:nvSpPr>
            <p:cNvPr id="843" name="Google Shape;843;p83"/>
            <p:cNvSpPr/>
            <p:nvPr/>
          </p:nvSpPr>
          <p:spPr>
            <a:xfrm>
              <a:off x="533370" y="281868"/>
              <a:ext cx="685800" cy="300900"/>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r">
                <a:spcBef>
                  <a:spcPts val="0"/>
                </a:spcBef>
                <a:spcAft>
                  <a:spcPts val="0"/>
                </a:spcAft>
                <a:buNone/>
              </a:pPr>
              <a:r>
                <a:t/>
              </a:r>
              <a:endParaRPr sz="1800">
                <a:solidFill>
                  <a:srgbClr val="FFFFFF"/>
                </a:solidFill>
                <a:latin typeface="Century Gothic"/>
                <a:ea typeface="Century Gothic"/>
                <a:cs typeface="Century Gothic"/>
                <a:sym typeface="Century Gothic"/>
              </a:endParaRPr>
            </a:p>
          </p:txBody>
        </p:sp>
        <p:sp>
          <p:nvSpPr>
            <p:cNvPr id="844" name="Google Shape;844;p83"/>
            <p:cNvSpPr/>
            <p:nvPr/>
          </p:nvSpPr>
          <p:spPr>
            <a:xfrm>
              <a:off x="358762" y="278699"/>
              <a:ext cx="44400" cy="3042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r">
                <a:spcBef>
                  <a:spcPts val="0"/>
                </a:spcBef>
                <a:spcAft>
                  <a:spcPts val="0"/>
                </a:spcAft>
                <a:buNone/>
              </a:pPr>
              <a:r>
                <a:t/>
              </a:r>
              <a:endParaRPr sz="1800">
                <a:solidFill>
                  <a:srgbClr val="D84829"/>
                </a:solidFill>
                <a:latin typeface="Century Gothic"/>
                <a:ea typeface="Century Gothic"/>
                <a:cs typeface="Century Gothic"/>
                <a:sym typeface="Century Gothic"/>
              </a:endParaRPr>
            </a:p>
          </p:txBody>
        </p:sp>
      </p:grpSp>
      <p:sp>
        <p:nvSpPr>
          <p:cNvPr id="845" name="Google Shape;845;p83"/>
          <p:cNvSpPr txBox="1"/>
          <p:nvPr>
            <p:ph type="title"/>
          </p:nvPr>
        </p:nvSpPr>
        <p:spPr>
          <a:xfrm>
            <a:off x="498474" y="363070"/>
            <a:ext cx="7556400" cy="837000"/>
          </a:xfrm>
          <a:prstGeom prst="rect">
            <a:avLst/>
          </a:prstGeom>
          <a:noFill/>
          <a:ln>
            <a:noFill/>
          </a:ln>
        </p:spPr>
        <p:txBody>
          <a:bodyPr anchorCtr="0" anchor="t" bIns="91425" lIns="91425" spcFirstLastPara="1" rIns="91425" wrap="square" tIns="91425">
            <a:noAutofit/>
          </a:bodyPr>
          <a:lstStyle>
            <a:lvl1pPr indent="0" lvl="0" marL="0" marR="0" algn="r">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1pPr>
            <a:lvl2pPr indent="0" lvl="1" marL="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2pPr>
            <a:lvl3pPr indent="0" lvl="2" marL="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3pPr>
            <a:lvl4pPr indent="0" lvl="3" marL="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4pPr>
            <a:lvl5pPr indent="0" lvl="4" marL="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5pPr>
            <a:lvl6pPr indent="0" lvl="5" marL="45720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6pPr>
            <a:lvl7pPr indent="0" lvl="6" marL="91440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7pPr>
            <a:lvl8pPr indent="0" lvl="7" marL="137160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8pPr>
            <a:lvl9pPr indent="0" lvl="8" marL="182880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9pPr>
          </a:lstStyle>
          <a:p/>
        </p:txBody>
      </p:sp>
      <p:sp>
        <p:nvSpPr>
          <p:cNvPr id="846" name="Google Shape;846;p83"/>
          <p:cNvSpPr txBox="1"/>
          <p:nvPr>
            <p:ph idx="1" type="body"/>
          </p:nvPr>
        </p:nvSpPr>
        <p:spPr>
          <a:xfrm>
            <a:off x="497541" y="1835524"/>
            <a:ext cx="3657600" cy="2759100"/>
          </a:xfrm>
          <a:prstGeom prst="rect">
            <a:avLst/>
          </a:prstGeom>
          <a:noFill/>
          <a:ln>
            <a:noFill/>
          </a:ln>
        </p:spPr>
        <p:txBody>
          <a:bodyPr anchorCtr="0" anchor="t" bIns="91425" lIns="91425" spcFirstLastPara="1" rIns="91425" wrap="square" tIns="91425">
            <a:noAutofit/>
          </a:bodyPr>
          <a:lstStyle>
            <a:lvl1pPr indent="-314325" lvl="0" marL="457200" marR="0" algn="l">
              <a:spcBef>
                <a:spcPts val="20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1pPr>
            <a:lvl2pPr indent="-314325" lvl="1" marL="914400" marR="0" algn="l">
              <a:spcBef>
                <a:spcPts val="600"/>
              </a:spcBef>
              <a:spcAft>
                <a:spcPts val="0"/>
              </a:spcAft>
              <a:buClr>
                <a:srgbClr val="79C7E6"/>
              </a:buClr>
              <a:buSzPts val="1350"/>
              <a:buFont typeface="Arial"/>
              <a:buChar char="•"/>
              <a:defRPr b="0" i="0" sz="1800" u="none" cap="none" strike="noStrike">
                <a:solidFill>
                  <a:srgbClr val="959498"/>
                </a:solidFill>
                <a:latin typeface="Century Gothic"/>
                <a:ea typeface="Century Gothic"/>
                <a:cs typeface="Century Gothic"/>
                <a:sym typeface="Century Gothic"/>
              </a:defRPr>
            </a:lvl2pPr>
            <a:lvl3pPr indent="-314325" lvl="2" marL="1371600" marR="0" algn="l">
              <a:spcBef>
                <a:spcPts val="6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3pPr>
            <a:lvl4pPr indent="-314325" lvl="3" marL="1828800" marR="0" algn="l">
              <a:spcBef>
                <a:spcPts val="600"/>
              </a:spcBef>
              <a:spcAft>
                <a:spcPts val="0"/>
              </a:spcAft>
              <a:buClr>
                <a:srgbClr val="79C7E6"/>
              </a:buClr>
              <a:buSzPts val="1350"/>
              <a:buFont typeface="Arial"/>
              <a:buChar char="•"/>
              <a:defRPr b="0" i="0" sz="1800" u="none" cap="none" strike="noStrike">
                <a:solidFill>
                  <a:srgbClr val="959498"/>
                </a:solidFill>
                <a:latin typeface="Century Gothic"/>
                <a:ea typeface="Century Gothic"/>
                <a:cs typeface="Century Gothic"/>
                <a:sym typeface="Century Gothic"/>
              </a:defRPr>
            </a:lvl4pPr>
            <a:lvl5pPr indent="-314325" lvl="4" marL="2286000" marR="0" algn="l">
              <a:spcBef>
                <a:spcPts val="6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5pPr>
            <a:lvl6pPr indent="-330200" lvl="5" marL="2743200" marR="0" algn="l">
              <a:spcBef>
                <a:spcPts val="320"/>
              </a:spcBef>
              <a:spcAft>
                <a:spcPts val="0"/>
              </a:spcAft>
              <a:buClr>
                <a:schemeClr val="dk1"/>
              </a:buClr>
              <a:buSzPts val="1600"/>
              <a:buFont typeface="Arial"/>
              <a:buChar char="•"/>
              <a:defRPr b="0" i="0" sz="1600" u="none" cap="none" strike="noStrike">
                <a:solidFill>
                  <a:schemeClr val="dk1"/>
                </a:solidFill>
                <a:latin typeface="Century Gothic"/>
                <a:ea typeface="Century Gothic"/>
                <a:cs typeface="Century Gothic"/>
                <a:sym typeface="Century Gothic"/>
              </a:defRPr>
            </a:lvl6pPr>
            <a:lvl7pPr indent="-330200" lvl="6" marL="3200400" marR="0" algn="l">
              <a:spcBef>
                <a:spcPts val="320"/>
              </a:spcBef>
              <a:spcAft>
                <a:spcPts val="0"/>
              </a:spcAft>
              <a:buClr>
                <a:schemeClr val="dk1"/>
              </a:buClr>
              <a:buSzPts val="1600"/>
              <a:buFont typeface="Arial"/>
              <a:buChar char="•"/>
              <a:defRPr b="0" i="0" sz="1600" u="none" cap="none" strike="noStrike">
                <a:solidFill>
                  <a:schemeClr val="dk1"/>
                </a:solidFill>
                <a:latin typeface="Century Gothic"/>
                <a:ea typeface="Century Gothic"/>
                <a:cs typeface="Century Gothic"/>
                <a:sym typeface="Century Gothic"/>
              </a:defRPr>
            </a:lvl7pPr>
            <a:lvl8pPr indent="-330200" lvl="7" marL="3657600" marR="0" algn="l">
              <a:spcBef>
                <a:spcPts val="320"/>
              </a:spcBef>
              <a:spcAft>
                <a:spcPts val="0"/>
              </a:spcAft>
              <a:buClr>
                <a:schemeClr val="dk1"/>
              </a:buClr>
              <a:buSzPts val="1600"/>
              <a:buFont typeface="Arial"/>
              <a:buChar char="•"/>
              <a:defRPr b="0" i="0" sz="1600" u="none" cap="none" strike="noStrike">
                <a:solidFill>
                  <a:schemeClr val="dk1"/>
                </a:solidFill>
                <a:latin typeface="Century Gothic"/>
                <a:ea typeface="Century Gothic"/>
                <a:cs typeface="Century Gothic"/>
                <a:sym typeface="Century Gothic"/>
              </a:defRPr>
            </a:lvl8pPr>
            <a:lvl9pPr indent="-330200" lvl="8" marL="4114800" marR="0" algn="l">
              <a:spcBef>
                <a:spcPts val="320"/>
              </a:spcBef>
              <a:spcAft>
                <a:spcPts val="0"/>
              </a:spcAft>
              <a:buClr>
                <a:schemeClr val="dk1"/>
              </a:buClr>
              <a:buSzPts val="1600"/>
              <a:buFont typeface="Arial"/>
              <a:buChar char="•"/>
              <a:defRPr b="0" i="0" sz="1600" u="none" cap="none" strike="noStrike">
                <a:solidFill>
                  <a:schemeClr val="dk1"/>
                </a:solidFill>
                <a:latin typeface="Century Gothic"/>
                <a:ea typeface="Century Gothic"/>
                <a:cs typeface="Century Gothic"/>
                <a:sym typeface="Century Gothic"/>
              </a:defRPr>
            </a:lvl9pPr>
          </a:lstStyle>
          <a:p/>
        </p:txBody>
      </p:sp>
      <p:sp>
        <p:nvSpPr>
          <p:cNvPr id="847" name="Google Shape;847;p83"/>
          <p:cNvSpPr txBox="1"/>
          <p:nvPr>
            <p:ph idx="2" type="body"/>
          </p:nvPr>
        </p:nvSpPr>
        <p:spPr>
          <a:xfrm>
            <a:off x="4399878" y="1835524"/>
            <a:ext cx="3657600" cy="2759100"/>
          </a:xfrm>
          <a:prstGeom prst="rect">
            <a:avLst/>
          </a:prstGeom>
          <a:noFill/>
          <a:ln>
            <a:noFill/>
          </a:ln>
        </p:spPr>
        <p:txBody>
          <a:bodyPr anchorCtr="0" anchor="t" bIns="91425" lIns="91425" spcFirstLastPara="1" rIns="91425" wrap="square" tIns="91425">
            <a:noAutofit/>
          </a:bodyPr>
          <a:lstStyle>
            <a:lvl1pPr indent="-314325" lvl="0" marL="457200" marR="0" algn="l">
              <a:spcBef>
                <a:spcPts val="20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1pPr>
            <a:lvl2pPr indent="-314325" lvl="1" marL="914400" marR="0" algn="l">
              <a:spcBef>
                <a:spcPts val="600"/>
              </a:spcBef>
              <a:spcAft>
                <a:spcPts val="0"/>
              </a:spcAft>
              <a:buClr>
                <a:srgbClr val="79C7E6"/>
              </a:buClr>
              <a:buSzPts val="1350"/>
              <a:buFont typeface="Arial"/>
              <a:buChar char="•"/>
              <a:defRPr b="0" i="0" sz="1800" u="none" cap="none" strike="noStrike">
                <a:solidFill>
                  <a:srgbClr val="959498"/>
                </a:solidFill>
                <a:latin typeface="Century Gothic"/>
                <a:ea typeface="Century Gothic"/>
                <a:cs typeface="Century Gothic"/>
                <a:sym typeface="Century Gothic"/>
              </a:defRPr>
            </a:lvl2pPr>
            <a:lvl3pPr indent="-314325" lvl="2" marL="1371600" marR="0" algn="l">
              <a:spcBef>
                <a:spcPts val="6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3pPr>
            <a:lvl4pPr indent="-314325" lvl="3" marL="1828800" marR="0" algn="l">
              <a:spcBef>
                <a:spcPts val="600"/>
              </a:spcBef>
              <a:spcAft>
                <a:spcPts val="0"/>
              </a:spcAft>
              <a:buClr>
                <a:srgbClr val="79C7E6"/>
              </a:buClr>
              <a:buSzPts val="1350"/>
              <a:buFont typeface="Arial"/>
              <a:buChar char="•"/>
              <a:defRPr b="0" i="0" sz="1800" u="none" cap="none" strike="noStrike">
                <a:solidFill>
                  <a:srgbClr val="959498"/>
                </a:solidFill>
                <a:latin typeface="Century Gothic"/>
                <a:ea typeface="Century Gothic"/>
                <a:cs typeface="Century Gothic"/>
                <a:sym typeface="Century Gothic"/>
              </a:defRPr>
            </a:lvl4pPr>
            <a:lvl5pPr indent="-314325" lvl="4" marL="2286000" marR="0" algn="l">
              <a:spcBef>
                <a:spcPts val="6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5pPr>
            <a:lvl6pPr indent="-330200" lvl="5" marL="2743200" marR="0" algn="l">
              <a:spcBef>
                <a:spcPts val="320"/>
              </a:spcBef>
              <a:spcAft>
                <a:spcPts val="0"/>
              </a:spcAft>
              <a:buClr>
                <a:schemeClr val="dk1"/>
              </a:buClr>
              <a:buSzPts val="1600"/>
              <a:buFont typeface="Arial"/>
              <a:buChar char="•"/>
              <a:defRPr b="0" i="0" sz="1600" u="none" cap="none" strike="noStrike">
                <a:solidFill>
                  <a:schemeClr val="dk1"/>
                </a:solidFill>
                <a:latin typeface="Century Gothic"/>
                <a:ea typeface="Century Gothic"/>
                <a:cs typeface="Century Gothic"/>
                <a:sym typeface="Century Gothic"/>
              </a:defRPr>
            </a:lvl6pPr>
            <a:lvl7pPr indent="-330200" lvl="6" marL="3200400" marR="0" algn="l">
              <a:spcBef>
                <a:spcPts val="320"/>
              </a:spcBef>
              <a:spcAft>
                <a:spcPts val="0"/>
              </a:spcAft>
              <a:buClr>
                <a:schemeClr val="dk1"/>
              </a:buClr>
              <a:buSzPts val="1600"/>
              <a:buFont typeface="Arial"/>
              <a:buChar char="•"/>
              <a:defRPr b="0" i="0" sz="1600" u="none" cap="none" strike="noStrike">
                <a:solidFill>
                  <a:schemeClr val="dk1"/>
                </a:solidFill>
                <a:latin typeface="Century Gothic"/>
                <a:ea typeface="Century Gothic"/>
                <a:cs typeface="Century Gothic"/>
                <a:sym typeface="Century Gothic"/>
              </a:defRPr>
            </a:lvl7pPr>
            <a:lvl8pPr indent="-330200" lvl="7" marL="3657600" marR="0" algn="l">
              <a:spcBef>
                <a:spcPts val="320"/>
              </a:spcBef>
              <a:spcAft>
                <a:spcPts val="0"/>
              </a:spcAft>
              <a:buClr>
                <a:schemeClr val="dk1"/>
              </a:buClr>
              <a:buSzPts val="1600"/>
              <a:buFont typeface="Arial"/>
              <a:buChar char="•"/>
              <a:defRPr b="0" i="0" sz="1600" u="none" cap="none" strike="noStrike">
                <a:solidFill>
                  <a:schemeClr val="dk1"/>
                </a:solidFill>
                <a:latin typeface="Century Gothic"/>
                <a:ea typeface="Century Gothic"/>
                <a:cs typeface="Century Gothic"/>
                <a:sym typeface="Century Gothic"/>
              </a:defRPr>
            </a:lvl8pPr>
            <a:lvl9pPr indent="-330200" lvl="8" marL="4114800" marR="0" algn="l">
              <a:spcBef>
                <a:spcPts val="320"/>
              </a:spcBef>
              <a:spcAft>
                <a:spcPts val="0"/>
              </a:spcAft>
              <a:buClr>
                <a:schemeClr val="dk1"/>
              </a:buClr>
              <a:buSzPts val="1600"/>
              <a:buFont typeface="Arial"/>
              <a:buChar char="•"/>
              <a:defRPr b="0" i="0" sz="1600" u="none" cap="none" strike="noStrike">
                <a:solidFill>
                  <a:schemeClr val="dk1"/>
                </a:solidFill>
                <a:latin typeface="Century Gothic"/>
                <a:ea typeface="Century Gothic"/>
                <a:cs typeface="Century Gothic"/>
                <a:sym typeface="Century Gothic"/>
              </a:defRPr>
            </a:lvl9pPr>
          </a:lstStyle>
          <a:p/>
        </p:txBody>
      </p:sp>
      <p:sp>
        <p:nvSpPr>
          <p:cNvPr id="848" name="Google Shape;848;p83"/>
          <p:cNvSpPr txBox="1"/>
          <p:nvPr>
            <p:ph idx="3" type="body"/>
          </p:nvPr>
        </p:nvSpPr>
        <p:spPr>
          <a:xfrm>
            <a:off x="497541" y="1553135"/>
            <a:ext cx="3657600" cy="242100"/>
          </a:xfrm>
          <a:prstGeom prst="rect">
            <a:avLst/>
          </a:prstGeom>
          <a:solidFill>
            <a:schemeClr val="accent3"/>
          </a:solidFill>
          <a:ln>
            <a:noFill/>
          </a:ln>
        </p:spPr>
        <p:txBody>
          <a:bodyPr anchorCtr="0" anchor="ctr" bIns="91425" lIns="91425" spcFirstLastPara="1" rIns="91425" wrap="square" tIns="91425">
            <a:noAutofit/>
          </a:bodyPr>
          <a:lstStyle>
            <a:lvl1pPr indent="-228600" lvl="0" marL="457200" marR="0" algn="ctr">
              <a:spcBef>
                <a:spcPts val="0"/>
              </a:spcBef>
              <a:spcAft>
                <a:spcPts val="0"/>
              </a:spcAft>
              <a:buClr>
                <a:schemeClr val="accent1"/>
              </a:buClr>
              <a:buSzPts val="1350"/>
              <a:buFont typeface="Arial"/>
              <a:buNone/>
              <a:defRPr b="0" i="0" sz="1800" u="none" cap="none" strike="noStrike">
                <a:solidFill>
                  <a:schemeClr val="lt1"/>
                </a:solidFill>
                <a:latin typeface="Century Gothic"/>
                <a:ea typeface="Century Gothic"/>
                <a:cs typeface="Century Gothic"/>
                <a:sym typeface="Century Gothic"/>
              </a:defRPr>
            </a:lvl1pPr>
            <a:lvl2pPr indent="-228600" lvl="1" marL="914400" marR="0" algn="l">
              <a:spcBef>
                <a:spcPts val="600"/>
              </a:spcBef>
              <a:spcAft>
                <a:spcPts val="0"/>
              </a:spcAft>
              <a:buClr>
                <a:srgbClr val="79C7E6"/>
              </a:buClr>
              <a:buSzPts val="1500"/>
              <a:buFont typeface="Arial"/>
              <a:buNone/>
              <a:defRPr b="1" i="0" sz="2000" u="none" cap="none" strike="noStrike">
                <a:solidFill>
                  <a:srgbClr val="959498"/>
                </a:solidFill>
                <a:latin typeface="Century Gothic"/>
                <a:ea typeface="Century Gothic"/>
                <a:cs typeface="Century Gothic"/>
                <a:sym typeface="Century Gothic"/>
              </a:defRPr>
            </a:lvl2pPr>
            <a:lvl3pPr indent="-228600" lvl="2" marL="1371600" marR="0" algn="l">
              <a:spcBef>
                <a:spcPts val="600"/>
              </a:spcBef>
              <a:spcAft>
                <a:spcPts val="0"/>
              </a:spcAft>
              <a:buClr>
                <a:schemeClr val="accent1"/>
              </a:buClr>
              <a:buSzPts val="1350"/>
              <a:buFont typeface="Arial"/>
              <a:buNone/>
              <a:defRPr b="1" i="0" sz="1800" u="none" cap="none" strike="noStrike">
                <a:solidFill>
                  <a:srgbClr val="959498"/>
                </a:solidFill>
                <a:latin typeface="Century Gothic"/>
                <a:ea typeface="Century Gothic"/>
                <a:cs typeface="Century Gothic"/>
                <a:sym typeface="Century Gothic"/>
              </a:defRPr>
            </a:lvl3pPr>
            <a:lvl4pPr indent="-228600" lvl="3" marL="1828800" marR="0" algn="l">
              <a:spcBef>
                <a:spcPts val="600"/>
              </a:spcBef>
              <a:spcAft>
                <a:spcPts val="0"/>
              </a:spcAft>
              <a:buClr>
                <a:srgbClr val="79C7E6"/>
              </a:buClr>
              <a:buSzPts val="1200"/>
              <a:buFont typeface="Arial"/>
              <a:buNone/>
              <a:defRPr b="1" i="0" sz="1600" u="none" cap="none" strike="noStrike">
                <a:solidFill>
                  <a:srgbClr val="959498"/>
                </a:solidFill>
                <a:latin typeface="Century Gothic"/>
                <a:ea typeface="Century Gothic"/>
                <a:cs typeface="Century Gothic"/>
                <a:sym typeface="Century Gothic"/>
              </a:defRPr>
            </a:lvl4pPr>
            <a:lvl5pPr indent="-228600" lvl="4" marL="2286000" marR="0" algn="l">
              <a:spcBef>
                <a:spcPts val="600"/>
              </a:spcBef>
              <a:spcAft>
                <a:spcPts val="0"/>
              </a:spcAft>
              <a:buClr>
                <a:schemeClr val="accent1"/>
              </a:buClr>
              <a:buSzPts val="1200"/>
              <a:buFont typeface="Arial"/>
              <a:buNone/>
              <a:defRPr b="1" i="0" sz="1600" u="none" cap="none" strike="noStrike">
                <a:solidFill>
                  <a:srgbClr val="959498"/>
                </a:solidFill>
                <a:latin typeface="Century Gothic"/>
                <a:ea typeface="Century Gothic"/>
                <a:cs typeface="Century Gothic"/>
                <a:sym typeface="Century Gothic"/>
              </a:defRPr>
            </a:lvl5pPr>
            <a:lvl6pPr indent="-228600" lvl="5" marL="2743200" marR="0" algn="l">
              <a:spcBef>
                <a:spcPts val="320"/>
              </a:spcBef>
              <a:spcAft>
                <a:spcPts val="0"/>
              </a:spcAft>
              <a:buClr>
                <a:schemeClr val="dk1"/>
              </a:buClr>
              <a:buSzPts val="1600"/>
              <a:buFont typeface="Arial"/>
              <a:buNone/>
              <a:defRPr b="1" i="0" sz="1600" u="none" cap="none" strike="noStrike">
                <a:solidFill>
                  <a:schemeClr val="dk1"/>
                </a:solidFill>
                <a:latin typeface="Century Gothic"/>
                <a:ea typeface="Century Gothic"/>
                <a:cs typeface="Century Gothic"/>
                <a:sym typeface="Century Gothic"/>
              </a:defRPr>
            </a:lvl6pPr>
            <a:lvl7pPr indent="-228600" lvl="6" marL="3200400" marR="0" algn="l">
              <a:spcBef>
                <a:spcPts val="320"/>
              </a:spcBef>
              <a:spcAft>
                <a:spcPts val="0"/>
              </a:spcAft>
              <a:buClr>
                <a:schemeClr val="dk1"/>
              </a:buClr>
              <a:buSzPts val="1600"/>
              <a:buFont typeface="Arial"/>
              <a:buNone/>
              <a:defRPr b="1" i="0" sz="1600" u="none" cap="none" strike="noStrike">
                <a:solidFill>
                  <a:schemeClr val="dk1"/>
                </a:solidFill>
                <a:latin typeface="Century Gothic"/>
                <a:ea typeface="Century Gothic"/>
                <a:cs typeface="Century Gothic"/>
                <a:sym typeface="Century Gothic"/>
              </a:defRPr>
            </a:lvl7pPr>
            <a:lvl8pPr indent="-228600" lvl="7" marL="3657600" marR="0" algn="l">
              <a:spcBef>
                <a:spcPts val="320"/>
              </a:spcBef>
              <a:spcAft>
                <a:spcPts val="0"/>
              </a:spcAft>
              <a:buClr>
                <a:schemeClr val="dk1"/>
              </a:buClr>
              <a:buSzPts val="1600"/>
              <a:buFont typeface="Arial"/>
              <a:buNone/>
              <a:defRPr b="1" i="0" sz="1600" u="none" cap="none" strike="noStrike">
                <a:solidFill>
                  <a:schemeClr val="dk1"/>
                </a:solidFill>
                <a:latin typeface="Century Gothic"/>
                <a:ea typeface="Century Gothic"/>
                <a:cs typeface="Century Gothic"/>
                <a:sym typeface="Century Gothic"/>
              </a:defRPr>
            </a:lvl8pPr>
            <a:lvl9pPr indent="-228600" lvl="8" marL="4114800" marR="0" algn="l">
              <a:spcBef>
                <a:spcPts val="320"/>
              </a:spcBef>
              <a:spcAft>
                <a:spcPts val="0"/>
              </a:spcAft>
              <a:buClr>
                <a:schemeClr val="dk1"/>
              </a:buClr>
              <a:buSzPts val="1600"/>
              <a:buFont typeface="Arial"/>
              <a:buNone/>
              <a:defRPr b="1" i="0" sz="1600" u="none" cap="none" strike="noStrike">
                <a:solidFill>
                  <a:schemeClr val="dk1"/>
                </a:solidFill>
                <a:latin typeface="Century Gothic"/>
                <a:ea typeface="Century Gothic"/>
                <a:cs typeface="Century Gothic"/>
                <a:sym typeface="Century Gothic"/>
              </a:defRPr>
            </a:lvl9pPr>
          </a:lstStyle>
          <a:p/>
        </p:txBody>
      </p:sp>
      <p:sp>
        <p:nvSpPr>
          <p:cNvPr id="849" name="Google Shape;849;p83"/>
          <p:cNvSpPr txBox="1"/>
          <p:nvPr>
            <p:ph idx="4" type="body"/>
          </p:nvPr>
        </p:nvSpPr>
        <p:spPr>
          <a:xfrm>
            <a:off x="4399878" y="1553135"/>
            <a:ext cx="3657600" cy="242100"/>
          </a:xfrm>
          <a:prstGeom prst="rect">
            <a:avLst/>
          </a:prstGeom>
          <a:solidFill>
            <a:srgbClr val="D0E37B"/>
          </a:solidFill>
          <a:ln>
            <a:noFill/>
          </a:ln>
        </p:spPr>
        <p:txBody>
          <a:bodyPr anchorCtr="0" anchor="ctr" bIns="91425" lIns="91425" spcFirstLastPara="1" rIns="91425" wrap="square" tIns="91425">
            <a:noAutofit/>
          </a:bodyPr>
          <a:lstStyle>
            <a:lvl1pPr indent="-228600" lvl="0" marL="457200" marR="0" algn="ctr">
              <a:spcBef>
                <a:spcPts val="0"/>
              </a:spcBef>
              <a:spcAft>
                <a:spcPts val="0"/>
              </a:spcAft>
              <a:buClr>
                <a:schemeClr val="accent1"/>
              </a:buClr>
              <a:buSzPts val="1350"/>
              <a:buFont typeface="Arial"/>
              <a:buNone/>
              <a:defRPr b="0" i="0" sz="1800" u="none" cap="none" strike="noStrike">
                <a:solidFill>
                  <a:schemeClr val="lt1"/>
                </a:solidFill>
                <a:latin typeface="Century Gothic"/>
                <a:ea typeface="Century Gothic"/>
                <a:cs typeface="Century Gothic"/>
                <a:sym typeface="Century Gothic"/>
              </a:defRPr>
            </a:lvl1pPr>
            <a:lvl2pPr indent="-228600" lvl="1" marL="914400" marR="0" algn="l">
              <a:spcBef>
                <a:spcPts val="600"/>
              </a:spcBef>
              <a:spcAft>
                <a:spcPts val="0"/>
              </a:spcAft>
              <a:buClr>
                <a:srgbClr val="79C7E6"/>
              </a:buClr>
              <a:buSzPts val="1500"/>
              <a:buFont typeface="Arial"/>
              <a:buNone/>
              <a:defRPr b="1" i="0" sz="2000" u="none" cap="none" strike="noStrike">
                <a:solidFill>
                  <a:srgbClr val="959498"/>
                </a:solidFill>
                <a:latin typeface="Century Gothic"/>
                <a:ea typeface="Century Gothic"/>
                <a:cs typeface="Century Gothic"/>
                <a:sym typeface="Century Gothic"/>
              </a:defRPr>
            </a:lvl2pPr>
            <a:lvl3pPr indent="-228600" lvl="2" marL="1371600" marR="0" algn="l">
              <a:spcBef>
                <a:spcPts val="600"/>
              </a:spcBef>
              <a:spcAft>
                <a:spcPts val="0"/>
              </a:spcAft>
              <a:buClr>
                <a:schemeClr val="accent1"/>
              </a:buClr>
              <a:buSzPts val="1350"/>
              <a:buFont typeface="Arial"/>
              <a:buNone/>
              <a:defRPr b="1" i="0" sz="1800" u="none" cap="none" strike="noStrike">
                <a:solidFill>
                  <a:srgbClr val="959498"/>
                </a:solidFill>
                <a:latin typeface="Century Gothic"/>
                <a:ea typeface="Century Gothic"/>
                <a:cs typeface="Century Gothic"/>
                <a:sym typeface="Century Gothic"/>
              </a:defRPr>
            </a:lvl3pPr>
            <a:lvl4pPr indent="-228600" lvl="3" marL="1828800" marR="0" algn="l">
              <a:spcBef>
                <a:spcPts val="600"/>
              </a:spcBef>
              <a:spcAft>
                <a:spcPts val="0"/>
              </a:spcAft>
              <a:buClr>
                <a:srgbClr val="79C7E6"/>
              </a:buClr>
              <a:buSzPts val="1200"/>
              <a:buFont typeface="Arial"/>
              <a:buNone/>
              <a:defRPr b="1" i="0" sz="1600" u="none" cap="none" strike="noStrike">
                <a:solidFill>
                  <a:srgbClr val="959498"/>
                </a:solidFill>
                <a:latin typeface="Century Gothic"/>
                <a:ea typeface="Century Gothic"/>
                <a:cs typeface="Century Gothic"/>
                <a:sym typeface="Century Gothic"/>
              </a:defRPr>
            </a:lvl4pPr>
            <a:lvl5pPr indent="-228600" lvl="4" marL="2286000" marR="0" algn="l">
              <a:spcBef>
                <a:spcPts val="600"/>
              </a:spcBef>
              <a:spcAft>
                <a:spcPts val="0"/>
              </a:spcAft>
              <a:buClr>
                <a:schemeClr val="accent1"/>
              </a:buClr>
              <a:buSzPts val="1200"/>
              <a:buFont typeface="Arial"/>
              <a:buNone/>
              <a:defRPr b="1" i="0" sz="1600" u="none" cap="none" strike="noStrike">
                <a:solidFill>
                  <a:srgbClr val="959498"/>
                </a:solidFill>
                <a:latin typeface="Century Gothic"/>
                <a:ea typeface="Century Gothic"/>
                <a:cs typeface="Century Gothic"/>
                <a:sym typeface="Century Gothic"/>
              </a:defRPr>
            </a:lvl5pPr>
            <a:lvl6pPr indent="-228600" lvl="5" marL="2743200" marR="0" algn="l">
              <a:spcBef>
                <a:spcPts val="320"/>
              </a:spcBef>
              <a:spcAft>
                <a:spcPts val="0"/>
              </a:spcAft>
              <a:buClr>
                <a:schemeClr val="dk1"/>
              </a:buClr>
              <a:buSzPts val="1600"/>
              <a:buFont typeface="Arial"/>
              <a:buNone/>
              <a:defRPr b="1" i="0" sz="1600" u="none" cap="none" strike="noStrike">
                <a:solidFill>
                  <a:schemeClr val="dk1"/>
                </a:solidFill>
                <a:latin typeface="Century Gothic"/>
                <a:ea typeface="Century Gothic"/>
                <a:cs typeface="Century Gothic"/>
                <a:sym typeface="Century Gothic"/>
              </a:defRPr>
            </a:lvl6pPr>
            <a:lvl7pPr indent="-228600" lvl="6" marL="3200400" marR="0" algn="l">
              <a:spcBef>
                <a:spcPts val="320"/>
              </a:spcBef>
              <a:spcAft>
                <a:spcPts val="0"/>
              </a:spcAft>
              <a:buClr>
                <a:schemeClr val="dk1"/>
              </a:buClr>
              <a:buSzPts val="1600"/>
              <a:buFont typeface="Arial"/>
              <a:buNone/>
              <a:defRPr b="1" i="0" sz="1600" u="none" cap="none" strike="noStrike">
                <a:solidFill>
                  <a:schemeClr val="dk1"/>
                </a:solidFill>
                <a:latin typeface="Century Gothic"/>
                <a:ea typeface="Century Gothic"/>
                <a:cs typeface="Century Gothic"/>
                <a:sym typeface="Century Gothic"/>
              </a:defRPr>
            </a:lvl7pPr>
            <a:lvl8pPr indent="-228600" lvl="7" marL="3657600" marR="0" algn="l">
              <a:spcBef>
                <a:spcPts val="320"/>
              </a:spcBef>
              <a:spcAft>
                <a:spcPts val="0"/>
              </a:spcAft>
              <a:buClr>
                <a:schemeClr val="dk1"/>
              </a:buClr>
              <a:buSzPts val="1600"/>
              <a:buFont typeface="Arial"/>
              <a:buNone/>
              <a:defRPr b="1" i="0" sz="1600" u="none" cap="none" strike="noStrike">
                <a:solidFill>
                  <a:schemeClr val="dk1"/>
                </a:solidFill>
                <a:latin typeface="Century Gothic"/>
                <a:ea typeface="Century Gothic"/>
                <a:cs typeface="Century Gothic"/>
                <a:sym typeface="Century Gothic"/>
              </a:defRPr>
            </a:lvl8pPr>
            <a:lvl9pPr indent="-228600" lvl="8" marL="4114800" marR="0" algn="l">
              <a:spcBef>
                <a:spcPts val="320"/>
              </a:spcBef>
              <a:spcAft>
                <a:spcPts val="0"/>
              </a:spcAft>
              <a:buClr>
                <a:schemeClr val="dk1"/>
              </a:buClr>
              <a:buSzPts val="1600"/>
              <a:buFont typeface="Arial"/>
              <a:buNone/>
              <a:defRPr b="1" i="0" sz="1600" u="none" cap="none" strike="noStrike">
                <a:solidFill>
                  <a:schemeClr val="dk1"/>
                </a:solidFill>
                <a:latin typeface="Century Gothic"/>
                <a:ea typeface="Century Gothic"/>
                <a:cs typeface="Century Gothic"/>
                <a:sym typeface="Century Gothic"/>
              </a:defRPr>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_Blank">
  <p:cSld name="6_Blank">
    <p:spTree>
      <p:nvGrpSpPr>
        <p:cNvPr id="850" name="Shape 850"/>
        <p:cNvGrpSpPr/>
        <p:nvPr/>
      </p:nvGrpSpPr>
      <p:grpSpPr>
        <a:xfrm>
          <a:off x="0" y="0"/>
          <a:ext cx="0" cy="0"/>
          <a:chOff x="0" y="0"/>
          <a:chExt cx="0" cy="0"/>
        </a:xfrm>
      </p:grpSpPr>
      <p:sp>
        <p:nvSpPr>
          <p:cNvPr id="851" name="Google Shape;851;p84"/>
          <p:cNvSpPr txBox="1"/>
          <p:nvPr>
            <p:ph type="title"/>
          </p:nvPr>
        </p:nvSpPr>
        <p:spPr>
          <a:xfrm>
            <a:off x="838200" y="363070"/>
            <a:ext cx="7556400" cy="837000"/>
          </a:xfrm>
          <a:prstGeom prst="rect">
            <a:avLst/>
          </a:prstGeom>
          <a:noFill/>
          <a:ln>
            <a:noFill/>
          </a:ln>
        </p:spPr>
        <p:txBody>
          <a:bodyPr anchorCtr="0" anchor="t" bIns="91425" lIns="91425" spcFirstLastPara="1" rIns="91425" wrap="square" tIns="91425">
            <a:noAutofit/>
          </a:bodyPr>
          <a:lstStyle>
            <a:lvl1pPr indent="0" lvl="0" marL="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1pPr>
            <a:lvl2pPr indent="0" lvl="1" marL="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2pPr>
            <a:lvl3pPr indent="0" lvl="2" marL="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3pPr>
            <a:lvl4pPr indent="0" lvl="3" marL="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4pPr>
            <a:lvl5pPr indent="0" lvl="4" marL="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5pPr>
            <a:lvl6pPr indent="0" lvl="5" marL="45720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6pPr>
            <a:lvl7pPr indent="0" lvl="6" marL="91440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7pPr>
            <a:lvl8pPr indent="0" lvl="7" marL="137160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8pPr>
            <a:lvl9pPr indent="0" lvl="8" marL="182880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9pPr>
          </a:lstStyle>
          <a:p/>
        </p:txBody>
      </p:sp>
      <p:sp>
        <p:nvSpPr>
          <p:cNvPr id="852" name="Google Shape;852;p84"/>
          <p:cNvSpPr txBox="1"/>
          <p:nvPr>
            <p:ph idx="1" type="body"/>
          </p:nvPr>
        </p:nvSpPr>
        <p:spPr>
          <a:xfrm>
            <a:off x="842646" y="1489472"/>
            <a:ext cx="3657300" cy="1474500"/>
          </a:xfrm>
          <a:prstGeom prst="rect">
            <a:avLst/>
          </a:prstGeom>
          <a:noFill/>
          <a:ln>
            <a:noFill/>
          </a:ln>
        </p:spPr>
        <p:txBody>
          <a:bodyPr anchorCtr="0" anchor="t" bIns="91425" lIns="91425" spcFirstLastPara="1" rIns="91425" wrap="square" tIns="91425">
            <a:noAutofit/>
          </a:bodyPr>
          <a:lstStyle>
            <a:lvl1pPr indent="-314325" lvl="0" marL="457200" marR="0" algn="l">
              <a:spcBef>
                <a:spcPts val="20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1pPr>
            <a:lvl2pPr indent="-314325" lvl="1" marL="914400" marR="0" algn="l">
              <a:spcBef>
                <a:spcPts val="600"/>
              </a:spcBef>
              <a:spcAft>
                <a:spcPts val="0"/>
              </a:spcAft>
              <a:buClr>
                <a:srgbClr val="79C7E6"/>
              </a:buClr>
              <a:buSzPts val="1350"/>
              <a:buFont typeface="Arial"/>
              <a:buChar char="•"/>
              <a:defRPr b="0" i="0" sz="1800" u="none" cap="none" strike="noStrike">
                <a:solidFill>
                  <a:srgbClr val="959498"/>
                </a:solidFill>
                <a:latin typeface="Century Gothic"/>
                <a:ea typeface="Century Gothic"/>
                <a:cs typeface="Century Gothic"/>
                <a:sym typeface="Century Gothic"/>
              </a:defRPr>
            </a:lvl2pPr>
            <a:lvl3pPr indent="-314325" lvl="2" marL="1371600" marR="0" algn="l">
              <a:spcBef>
                <a:spcPts val="6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3pPr>
            <a:lvl4pPr indent="-314325" lvl="3" marL="1828800" marR="0" algn="l">
              <a:spcBef>
                <a:spcPts val="600"/>
              </a:spcBef>
              <a:spcAft>
                <a:spcPts val="0"/>
              </a:spcAft>
              <a:buClr>
                <a:srgbClr val="79C7E6"/>
              </a:buClr>
              <a:buSzPts val="1350"/>
              <a:buFont typeface="Arial"/>
              <a:buChar char="•"/>
              <a:defRPr b="0" i="0" sz="1800" u="none" cap="none" strike="noStrike">
                <a:solidFill>
                  <a:srgbClr val="959498"/>
                </a:solidFill>
                <a:latin typeface="Century Gothic"/>
                <a:ea typeface="Century Gothic"/>
                <a:cs typeface="Century Gothic"/>
                <a:sym typeface="Century Gothic"/>
              </a:defRPr>
            </a:lvl4pPr>
            <a:lvl5pPr indent="-314325" lvl="4" marL="2286000" marR="0" algn="l">
              <a:spcBef>
                <a:spcPts val="6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5pPr>
            <a:lvl6pPr indent="-342900" lvl="5" marL="2743200" marR="0" algn="l">
              <a:spcBef>
                <a:spcPts val="360"/>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6pPr>
            <a:lvl7pPr indent="-342900" lvl="6" marL="3200400" marR="0" algn="l">
              <a:spcBef>
                <a:spcPts val="360"/>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7pPr>
            <a:lvl8pPr indent="-342900" lvl="7" marL="3657600" marR="0" algn="l">
              <a:spcBef>
                <a:spcPts val="360"/>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8pPr>
            <a:lvl9pPr indent="-342900" lvl="8" marL="4114800" marR="0" algn="l">
              <a:spcBef>
                <a:spcPts val="360"/>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9pPr>
          </a:lstStyle>
          <a:p/>
        </p:txBody>
      </p:sp>
      <p:sp>
        <p:nvSpPr>
          <p:cNvPr id="853" name="Google Shape;853;p84"/>
          <p:cNvSpPr txBox="1"/>
          <p:nvPr>
            <p:ph idx="2" type="body"/>
          </p:nvPr>
        </p:nvSpPr>
        <p:spPr>
          <a:xfrm>
            <a:off x="842646" y="3123724"/>
            <a:ext cx="3657300" cy="1474500"/>
          </a:xfrm>
          <a:prstGeom prst="rect">
            <a:avLst/>
          </a:prstGeom>
          <a:noFill/>
          <a:ln>
            <a:noFill/>
          </a:ln>
        </p:spPr>
        <p:txBody>
          <a:bodyPr anchorCtr="0" anchor="t" bIns="91425" lIns="91425" spcFirstLastPara="1" rIns="91425" wrap="square" tIns="91425">
            <a:noAutofit/>
          </a:bodyPr>
          <a:lstStyle>
            <a:lvl1pPr indent="-314325" lvl="0" marL="457200" marR="0" algn="l">
              <a:spcBef>
                <a:spcPts val="20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1pPr>
            <a:lvl2pPr indent="-314325" lvl="1" marL="914400" marR="0" algn="l">
              <a:spcBef>
                <a:spcPts val="600"/>
              </a:spcBef>
              <a:spcAft>
                <a:spcPts val="0"/>
              </a:spcAft>
              <a:buClr>
                <a:srgbClr val="79C7E6"/>
              </a:buClr>
              <a:buSzPts val="1350"/>
              <a:buFont typeface="Arial"/>
              <a:buChar char="•"/>
              <a:defRPr b="0" i="0" sz="1800" u="none" cap="none" strike="noStrike">
                <a:solidFill>
                  <a:srgbClr val="959498"/>
                </a:solidFill>
                <a:latin typeface="Century Gothic"/>
                <a:ea typeface="Century Gothic"/>
                <a:cs typeface="Century Gothic"/>
                <a:sym typeface="Century Gothic"/>
              </a:defRPr>
            </a:lvl2pPr>
            <a:lvl3pPr indent="-314325" lvl="2" marL="1371600" marR="0" algn="l">
              <a:spcBef>
                <a:spcPts val="6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3pPr>
            <a:lvl4pPr indent="-314325" lvl="3" marL="1828800" marR="0" algn="l">
              <a:spcBef>
                <a:spcPts val="600"/>
              </a:spcBef>
              <a:spcAft>
                <a:spcPts val="0"/>
              </a:spcAft>
              <a:buClr>
                <a:srgbClr val="79C7E6"/>
              </a:buClr>
              <a:buSzPts val="1350"/>
              <a:buFont typeface="Arial"/>
              <a:buChar char="•"/>
              <a:defRPr b="0" i="0" sz="1800" u="none" cap="none" strike="noStrike">
                <a:solidFill>
                  <a:srgbClr val="959498"/>
                </a:solidFill>
                <a:latin typeface="Century Gothic"/>
                <a:ea typeface="Century Gothic"/>
                <a:cs typeface="Century Gothic"/>
                <a:sym typeface="Century Gothic"/>
              </a:defRPr>
            </a:lvl4pPr>
            <a:lvl5pPr indent="-314325" lvl="4" marL="2286000" marR="0" algn="l">
              <a:spcBef>
                <a:spcPts val="6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5pPr>
            <a:lvl6pPr indent="-342900" lvl="5" marL="2743200" marR="0" algn="l">
              <a:spcBef>
                <a:spcPts val="360"/>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6pPr>
            <a:lvl7pPr indent="-342900" lvl="6" marL="3200400" marR="0" algn="l">
              <a:spcBef>
                <a:spcPts val="360"/>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7pPr>
            <a:lvl8pPr indent="-342900" lvl="7" marL="3657600" marR="0" algn="l">
              <a:spcBef>
                <a:spcPts val="360"/>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8pPr>
            <a:lvl9pPr indent="-342900" lvl="8" marL="4114800" marR="0" algn="l">
              <a:spcBef>
                <a:spcPts val="360"/>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9pPr>
          </a:lstStyle>
          <a:p/>
        </p:txBody>
      </p:sp>
      <p:sp>
        <p:nvSpPr>
          <p:cNvPr id="854" name="Google Shape;854;p84"/>
          <p:cNvSpPr txBox="1"/>
          <p:nvPr>
            <p:ph idx="3" type="body"/>
          </p:nvPr>
        </p:nvSpPr>
        <p:spPr>
          <a:xfrm>
            <a:off x="4749801" y="1489472"/>
            <a:ext cx="3657600" cy="1474500"/>
          </a:xfrm>
          <a:prstGeom prst="rect">
            <a:avLst/>
          </a:prstGeom>
          <a:noFill/>
          <a:ln>
            <a:noFill/>
          </a:ln>
        </p:spPr>
        <p:txBody>
          <a:bodyPr anchorCtr="0" anchor="t" bIns="91425" lIns="91425" spcFirstLastPara="1" rIns="91425" wrap="square" tIns="91425">
            <a:noAutofit/>
          </a:bodyPr>
          <a:lstStyle>
            <a:lvl1pPr indent="-314325" lvl="0" marL="457200" marR="0" algn="l">
              <a:spcBef>
                <a:spcPts val="20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1pPr>
            <a:lvl2pPr indent="-314325" lvl="1" marL="914400" marR="0" algn="l">
              <a:spcBef>
                <a:spcPts val="600"/>
              </a:spcBef>
              <a:spcAft>
                <a:spcPts val="0"/>
              </a:spcAft>
              <a:buClr>
                <a:srgbClr val="79C7E6"/>
              </a:buClr>
              <a:buSzPts val="1350"/>
              <a:buFont typeface="Arial"/>
              <a:buChar char="•"/>
              <a:defRPr b="0" i="0" sz="1800" u="none" cap="none" strike="noStrike">
                <a:solidFill>
                  <a:srgbClr val="959498"/>
                </a:solidFill>
                <a:latin typeface="Century Gothic"/>
                <a:ea typeface="Century Gothic"/>
                <a:cs typeface="Century Gothic"/>
                <a:sym typeface="Century Gothic"/>
              </a:defRPr>
            </a:lvl2pPr>
            <a:lvl3pPr indent="-314325" lvl="2" marL="1371600" marR="0" algn="l">
              <a:spcBef>
                <a:spcPts val="6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3pPr>
            <a:lvl4pPr indent="-314325" lvl="3" marL="1828800" marR="0" algn="l">
              <a:spcBef>
                <a:spcPts val="600"/>
              </a:spcBef>
              <a:spcAft>
                <a:spcPts val="0"/>
              </a:spcAft>
              <a:buClr>
                <a:srgbClr val="79C7E6"/>
              </a:buClr>
              <a:buSzPts val="1350"/>
              <a:buFont typeface="Arial"/>
              <a:buChar char="•"/>
              <a:defRPr b="0" i="0" sz="1800" u="none" cap="none" strike="noStrike">
                <a:solidFill>
                  <a:srgbClr val="959498"/>
                </a:solidFill>
                <a:latin typeface="Century Gothic"/>
                <a:ea typeface="Century Gothic"/>
                <a:cs typeface="Century Gothic"/>
                <a:sym typeface="Century Gothic"/>
              </a:defRPr>
            </a:lvl4pPr>
            <a:lvl5pPr indent="-314325" lvl="4" marL="2286000" marR="0" algn="l">
              <a:spcBef>
                <a:spcPts val="6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5pPr>
            <a:lvl6pPr indent="-342900" lvl="5" marL="2743200" marR="0" algn="l">
              <a:spcBef>
                <a:spcPts val="360"/>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6pPr>
            <a:lvl7pPr indent="-342900" lvl="6" marL="3200400" marR="0" algn="l">
              <a:spcBef>
                <a:spcPts val="360"/>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7pPr>
            <a:lvl8pPr indent="-342900" lvl="7" marL="3657600" marR="0" algn="l">
              <a:spcBef>
                <a:spcPts val="360"/>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8pPr>
            <a:lvl9pPr indent="-342900" lvl="8" marL="4114800" marR="0" algn="l">
              <a:spcBef>
                <a:spcPts val="360"/>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9pPr>
          </a:lstStyle>
          <a:p/>
        </p:txBody>
      </p:sp>
      <p:sp>
        <p:nvSpPr>
          <p:cNvPr id="855" name="Google Shape;855;p84"/>
          <p:cNvSpPr txBox="1"/>
          <p:nvPr>
            <p:ph idx="4" type="body"/>
          </p:nvPr>
        </p:nvSpPr>
        <p:spPr>
          <a:xfrm>
            <a:off x="4749801" y="3127248"/>
            <a:ext cx="3657600" cy="1474500"/>
          </a:xfrm>
          <a:prstGeom prst="rect">
            <a:avLst/>
          </a:prstGeom>
          <a:noFill/>
          <a:ln>
            <a:noFill/>
          </a:ln>
        </p:spPr>
        <p:txBody>
          <a:bodyPr anchorCtr="0" anchor="t" bIns="91425" lIns="91425" spcFirstLastPara="1" rIns="91425" wrap="square" tIns="91425">
            <a:noAutofit/>
          </a:bodyPr>
          <a:lstStyle>
            <a:lvl1pPr indent="-314325" lvl="0" marL="457200" marR="0" algn="l">
              <a:spcBef>
                <a:spcPts val="20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1pPr>
            <a:lvl2pPr indent="-314325" lvl="1" marL="914400" marR="0" algn="l">
              <a:spcBef>
                <a:spcPts val="600"/>
              </a:spcBef>
              <a:spcAft>
                <a:spcPts val="0"/>
              </a:spcAft>
              <a:buClr>
                <a:srgbClr val="79C7E6"/>
              </a:buClr>
              <a:buSzPts val="1350"/>
              <a:buFont typeface="Arial"/>
              <a:buChar char="•"/>
              <a:defRPr b="0" i="0" sz="1800" u="none" cap="none" strike="noStrike">
                <a:solidFill>
                  <a:srgbClr val="959498"/>
                </a:solidFill>
                <a:latin typeface="Century Gothic"/>
                <a:ea typeface="Century Gothic"/>
                <a:cs typeface="Century Gothic"/>
                <a:sym typeface="Century Gothic"/>
              </a:defRPr>
            </a:lvl2pPr>
            <a:lvl3pPr indent="-314325" lvl="2" marL="1371600" marR="0" algn="l">
              <a:spcBef>
                <a:spcPts val="6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3pPr>
            <a:lvl4pPr indent="-314325" lvl="3" marL="1828800" marR="0" algn="l">
              <a:spcBef>
                <a:spcPts val="600"/>
              </a:spcBef>
              <a:spcAft>
                <a:spcPts val="0"/>
              </a:spcAft>
              <a:buClr>
                <a:srgbClr val="79C7E6"/>
              </a:buClr>
              <a:buSzPts val="1350"/>
              <a:buFont typeface="Arial"/>
              <a:buChar char="•"/>
              <a:defRPr b="0" i="0" sz="1800" u="none" cap="none" strike="noStrike">
                <a:solidFill>
                  <a:srgbClr val="959498"/>
                </a:solidFill>
                <a:latin typeface="Century Gothic"/>
                <a:ea typeface="Century Gothic"/>
                <a:cs typeface="Century Gothic"/>
                <a:sym typeface="Century Gothic"/>
              </a:defRPr>
            </a:lvl4pPr>
            <a:lvl5pPr indent="-314325" lvl="4" marL="2286000" marR="0" algn="l">
              <a:spcBef>
                <a:spcPts val="6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5pPr>
            <a:lvl6pPr indent="-342900" lvl="5" marL="2743200" marR="0" algn="l">
              <a:spcBef>
                <a:spcPts val="360"/>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6pPr>
            <a:lvl7pPr indent="-342900" lvl="6" marL="3200400" marR="0" algn="l">
              <a:spcBef>
                <a:spcPts val="360"/>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7pPr>
            <a:lvl8pPr indent="-342900" lvl="7" marL="3657600" marR="0" algn="l">
              <a:spcBef>
                <a:spcPts val="360"/>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8pPr>
            <a:lvl9pPr indent="-342900" lvl="8" marL="4114800" marR="0" algn="l">
              <a:spcBef>
                <a:spcPts val="360"/>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9pPr>
          </a:lstStyle>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7_Blank">
  <p:cSld name="7_Blank">
    <p:spTree>
      <p:nvGrpSpPr>
        <p:cNvPr id="856" name="Shape 856"/>
        <p:cNvGrpSpPr/>
        <p:nvPr/>
      </p:nvGrpSpPr>
      <p:grpSpPr>
        <a:xfrm>
          <a:off x="0" y="0"/>
          <a:ext cx="0" cy="0"/>
          <a:chOff x="0" y="0"/>
          <a:chExt cx="0" cy="0"/>
        </a:xfrm>
      </p:grpSpPr>
      <p:sp>
        <p:nvSpPr>
          <p:cNvPr id="857" name="Google Shape;857;p85"/>
          <p:cNvSpPr txBox="1"/>
          <p:nvPr>
            <p:ph type="title"/>
          </p:nvPr>
        </p:nvSpPr>
        <p:spPr>
          <a:xfrm>
            <a:off x="736599" y="363070"/>
            <a:ext cx="7556400" cy="837000"/>
          </a:xfrm>
          <a:prstGeom prst="rect">
            <a:avLst/>
          </a:prstGeom>
          <a:noFill/>
          <a:ln>
            <a:noFill/>
          </a:ln>
        </p:spPr>
        <p:txBody>
          <a:bodyPr anchorCtr="0" anchor="t" bIns="91425" lIns="91425" spcFirstLastPara="1" rIns="91425" wrap="square" tIns="91425">
            <a:noAutofit/>
          </a:bodyPr>
          <a:lstStyle>
            <a:lvl1pPr indent="0" lvl="0" marL="0" marR="0" algn="r">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1pPr>
            <a:lvl2pPr indent="0" lvl="1" marL="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2pPr>
            <a:lvl3pPr indent="0" lvl="2" marL="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3pPr>
            <a:lvl4pPr indent="0" lvl="3" marL="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4pPr>
            <a:lvl5pPr indent="0" lvl="4" marL="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5pPr>
            <a:lvl6pPr indent="0" lvl="5" marL="45720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6pPr>
            <a:lvl7pPr indent="0" lvl="6" marL="91440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7pPr>
            <a:lvl8pPr indent="0" lvl="7" marL="137160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8pPr>
            <a:lvl9pPr indent="0" lvl="8" marL="182880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9pPr>
          </a:lstStyle>
          <a:p/>
        </p:txBody>
      </p:sp>
      <p:sp>
        <p:nvSpPr>
          <p:cNvPr id="858" name="Google Shape;858;p85"/>
          <p:cNvSpPr txBox="1"/>
          <p:nvPr>
            <p:ph idx="1" type="body"/>
          </p:nvPr>
        </p:nvSpPr>
        <p:spPr>
          <a:xfrm>
            <a:off x="4648200" y="1489472"/>
            <a:ext cx="3657600" cy="1474500"/>
          </a:xfrm>
          <a:prstGeom prst="rect">
            <a:avLst/>
          </a:prstGeom>
          <a:noFill/>
          <a:ln>
            <a:noFill/>
          </a:ln>
        </p:spPr>
        <p:txBody>
          <a:bodyPr anchorCtr="0" anchor="t" bIns="91425" lIns="91425" spcFirstLastPara="1" rIns="91425" wrap="square" tIns="91425">
            <a:noAutofit/>
          </a:bodyPr>
          <a:lstStyle>
            <a:lvl1pPr indent="-314325" lvl="0" marL="457200" marR="0" algn="l">
              <a:spcBef>
                <a:spcPts val="20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1pPr>
            <a:lvl2pPr indent="-314325" lvl="1" marL="914400" marR="0" algn="l">
              <a:spcBef>
                <a:spcPts val="600"/>
              </a:spcBef>
              <a:spcAft>
                <a:spcPts val="0"/>
              </a:spcAft>
              <a:buClr>
                <a:srgbClr val="79C7E6"/>
              </a:buClr>
              <a:buSzPts val="1350"/>
              <a:buFont typeface="Arial"/>
              <a:buChar char="•"/>
              <a:defRPr b="0" i="0" sz="1800" u="none" cap="none" strike="noStrike">
                <a:solidFill>
                  <a:srgbClr val="959498"/>
                </a:solidFill>
                <a:latin typeface="Century Gothic"/>
                <a:ea typeface="Century Gothic"/>
                <a:cs typeface="Century Gothic"/>
                <a:sym typeface="Century Gothic"/>
              </a:defRPr>
            </a:lvl2pPr>
            <a:lvl3pPr indent="-314325" lvl="2" marL="1371600" marR="0" algn="l">
              <a:spcBef>
                <a:spcPts val="6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3pPr>
            <a:lvl4pPr indent="-314325" lvl="3" marL="1828800" marR="0" algn="l">
              <a:spcBef>
                <a:spcPts val="600"/>
              </a:spcBef>
              <a:spcAft>
                <a:spcPts val="0"/>
              </a:spcAft>
              <a:buClr>
                <a:srgbClr val="79C7E6"/>
              </a:buClr>
              <a:buSzPts val="1350"/>
              <a:buFont typeface="Arial"/>
              <a:buChar char="•"/>
              <a:defRPr b="0" i="0" sz="1800" u="none" cap="none" strike="noStrike">
                <a:solidFill>
                  <a:srgbClr val="959498"/>
                </a:solidFill>
                <a:latin typeface="Century Gothic"/>
                <a:ea typeface="Century Gothic"/>
                <a:cs typeface="Century Gothic"/>
                <a:sym typeface="Century Gothic"/>
              </a:defRPr>
            </a:lvl4pPr>
            <a:lvl5pPr indent="-314325" lvl="4" marL="2286000" marR="0" algn="l">
              <a:spcBef>
                <a:spcPts val="6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5pPr>
            <a:lvl6pPr indent="-342900" lvl="5" marL="2743200" marR="0" algn="l">
              <a:spcBef>
                <a:spcPts val="360"/>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6pPr>
            <a:lvl7pPr indent="-342900" lvl="6" marL="3200400" marR="0" algn="l">
              <a:spcBef>
                <a:spcPts val="360"/>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7pPr>
            <a:lvl8pPr indent="-342900" lvl="7" marL="3657600" marR="0" algn="l">
              <a:spcBef>
                <a:spcPts val="360"/>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8pPr>
            <a:lvl9pPr indent="-342900" lvl="8" marL="4114800" marR="0" algn="l">
              <a:spcBef>
                <a:spcPts val="360"/>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9pPr>
          </a:lstStyle>
          <a:p/>
        </p:txBody>
      </p:sp>
      <p:sp>
        <p:nvSpPr>
          <p:cNvPr id="859" name="Google Shape;859;p85"/>
          <p:cNvSpPr txBox="1"/>
          <p:nvPr>
            <p:ph idx="2" type="body"/>
          </p:nvPr>
        </p:nvSpPr>
        <p:spPr>
          <a:xfrm>
            <a:off x="736643" y="1489472"/>
            <a:ext cx="3657600" cy="3105300"/>
          </a:xfrm>
          <a:prstGeom prst="rect">
            <a:avLst/>
          </a:prstGeom>
          <a:noFill/>
          <a:ln>
            <a:noFill/>
          </a:ln>
        </p:spPr>
        <p:txBody>
          <a:bodyPr anchorCtr="0" anchor="t" bIns="91425" lIns="91425" spcFirstLastPara="1" rIns="91425" wrap="square" tIns="91425">
            <a:noAutofit/>
          </a:bodyPr>
          <a:lstStyle>
            <a:lvl1pPr indent="-314325" lvl="0" marL="457200" marR="0" algn="l">
              <a:spcBef>
                <a:spcPts val="20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1pPr>
            <a:lvl2pPr indent="-314325" lvl="1" marL="914400" marR="0" algn="l">
              <a:spcBef>
                <a:spcPts val="600"/>
              </a:spcBef>
              <a:spcAft>
                <a:spcPts val="0"/>
              </a:spcAft>
              <a:buClr>
                <a:srgbClr val="79C7E6"/>
              </a:buClr>
              <a:buSzPts val="1350"/>
              <a:buFont typeface="Arial"/>
              <a:buChar char="•"/>
              <a:defRPr b="0" i="0" sz="1800" u="none" cap="none" strike="noStrike">
                <a:solidFill>
                  <a:srgbClr val="959498"/>
                </a:solidFill>
                <a:latin typeface="Century Gothic"/>
                <a:ea typeface="Century Gothic"/>
                <a:cs typeface="Century Gothic"/>
                <a:sym typeface="Century Gothic"/>
              </a:defRPr>
            </a:lvl2pPr>
            <a:lvl3pPr indent="-314325" lvl="2" marL="1371600" marR="0" algn="l">
              <a:spcBef>
                <a:spcPts val="6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3pPr>
            <a:lvl4pPr indent="-314325" lvl="3" marL="1828800" marR="0" algn="l">
              <a:spcBef>
                <a:spcPts val="600"/>
              </a:spcBef>
              <a:spcAft>
                <a:spcPts val="0"/>
              </a:spcAft>
              <a:buClr>
                <a:srgbClr val="79C7E6"/>
              </a:buClr>
              <a:buSzPts val="1350"/>
              <a:buFont typeface="Arial"/>
              <a:buChar char="•"/>
              <a:defRPr b="0" i="0" sz="1800" u="none" cap="none" strike="noStrike">
                <a:solidFill>
                  <a:srgbClr val="959498"/>
                </a:solidFill>
                <a:latin typeface="Century Gothic"/>
                <a:ea typeface="Century Gothic"/>
                <a:cs typeface="Century Gothic"/>
                <a:sym typeface="Century Gothic"/>
              </a:defRPr>
            </a:lvl4pPr>
            <a:lvl5pPr indent="-314325" lvl="4" marL="2286000" marR="0" algn="l">
              <a:spcBef>
                <a:spcPts val="6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5pPr>
            <a:lvl6pPr indent="-342900" lvl="5" marL="2743200" marR="0" algn="l">
              <a:spcBef>
                <a:spcPts val="360"/>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6pPr>
            <a:lvl7pPr indent="-342900" lvl="6" marL="3200400" marR="0" algn="l">
              <a:spcBef>
                <a:spcPts val="360"/>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7pPr>
            <a:lvl8pPr indent="-342900" lvl="7" marL="3657600" marR="0" algn="l">
              <a:spcBef>
                <a:spcPts val="360"/>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8pPr>
            <a:lvl9pPr indent="-342900" lvl="8" marL="4114800" marR="0" algn="l">
              <a:spcBef>
                <a:spcPts val="360"/>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9pPr>
          </a:lstStyle>
          <a:p/>
        </p:txBody>
      </p:sp>
      <p:sp>
        <p:nvSpPr>
          <p:cNvPr id="860" name="Google Shape;860;p85"/>
          <p:cNvSpPr txBox="1"/>
          <p:nvPr>
            <p:ph idx="3" type="body"/>
          </p:nvPr>
        </p:nvSpPr>
        <p:spPr>
          <a:xfrm>
            <a:off x="4648200" y="3127248"/>
            <a:ext cx="3657600" cy="1474500"/>
          </a:xfrm>
          <a:prstGeom prst="rect">
            <a:avLst/>
          </a:prstGeom>
          <a:noFill/>
          <a:ln>
            <a:noFill/>
          </a:ln>
        </p:spPr>
        <p:txBody>
          <a:bodyPr anchorCtr="0" anchor="t" bIns="91425" lIns="91425" spcFirstLastPara="1" rIns="91425" wrap="square" tIns="91425">
            <a:noAutofit/>
          </a:bodyPr>
          <a:lstStyle>
            <a:lvl1pPr indent="-314325" lvl="0" marL="457200" marR="0" algn="l">
              <a:spcBef>
                <a:spcPts val="20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1pPr>
            <a:lvl2pPr indent="-314325" lvl="1" marL="914400" marR="0" algn="l">
              <a:spcBef>
                <a:spcPts val="600"/>
              </a:spcBef>
              <a:spcAft>
                <a:spcPts val="0"/>
              </a:spcAft>
              <a:buClr>
                <a:srgbClr val="79C7E6"/>
              </a:buClr>
              <a:buSzPts val="1350"/>
              <a:buFont typeface="Arial"/>
              <a:buChar char="•"/>
              <a:defRPr b="0" i="0" sz="1800" u="none" cap="none" strike="noStrike">
                <a:solidFill>
                  <a:srgbClr val="959498"/>
                </a:solidFill>
                <a:latin typeface="Century Gothic"/>
                <a:ea typeface="Century Gothic"/>
                <a:cs typeface="Century Gothic"/>
                <a:sym typeface="Century Gothic"/>
              </a:defRPr>
            </a:lvl2pPr>
            <a:lvl3pPr indent="-314325" lvl="2" marL="1371600" marR="0" algn="l">
              <a:spcBef>
                <a:spcPts val="6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3pPr>
            <a:lvl4pPr indent="-314325" lvl="3" marL="1828800" marR="0" algn="l">
              <a:spcBef>
                <a:spcPts val="600"/>
              </a:spcBef>
              <a:spcAft>
                <a:spcPts val="0"/>
              </a:spcAft>
              <a:buClr>
                <a:srgbClr val="79C7E6"/>
              </a:buClr>
              <a:buSzPts val="1350"/>
              <a:buFont typeface="Arial"/>
              <a:buChar char="•"/>
              <a:defRPr b="0" i="0" sz="1800" u="none" cap="none" strike="noStrike">
                <a:solidFill>
                  <a:srgbClr val="959498"/>
                </a:solidFill>
                <a:latin typeface="Century Gothic"/>
                <a:ea typeface="Century Gothic"/>
                <a:cs typeface="Century Gothic"/>
                <a:sym typeface="Century Gothic"/>
              </a:defRPr>
            </a:lvl4pPr>
            <a:lvl5pPr indent="-314325" lvl="4" marL="2286000" marR="0" algn="l">
              <a:spcBef>
                <a:spcPts val="6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5pPr>
            <a:lvl6pPr indent="-342900" lvl="5" marL="2743200" marR="0" algn="l">
              <a:spcBef>
                <a:spcPts val="360"/>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6pPr>
            <a:lvl7pPr indent="-342900" lvl="6" marL="3200400" marR="0" algn="l">
              <a:spcBef>
                <a:spcPts val="360"/>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7pPr>
            <a:lvl8pPr indent="-342900" lvl="7" marL="3657600" marR="0" algn="l">
              <a:spcBef>
                <a:spcPts val="360"/>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8pPr>
            <a:lvl9pPr indent="-342900" lvl="8" marL="4114800" marR="0" algn="l">
              <a:spcBef>
                <a:spcPts val="360"/>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9pPr>
          </a:lstStyle>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Blank">
  <p:cSld name="5_Blank">
    <p:spTree>
      <p:nvGrpSpPr>
        <p:cNvPr id="861" name="Shape 861"/>
        <p:cNvGrpSpPr/>
        <p:nvPr/>
      </p:nvGrpSpPr>
      <p:grpSpPr>
        <a:xfrm>
          <a:off x="0" y="0"/>
          <a:ext cx="0" cy="0"/>
          <a:chOff x="0" y="0"/>
          <a:chExt cx="0" cy="0"/>
        </a:xfrm>
      </p:grpSpPr>
      <p:sp>
        <p:nvSpPr>
          <p:cNvPr id="862" name="Google Shape;862;p86"/>
          <p:cNvSpPr txBox="1"/>
          <p:nvPr>
            <p:ph type="title"/>
          </p:nvPr>
        </p:nvSpPr>
        <p:spPr>
          <a:xfrm>
            <a:off x="888999" y="363070"/>
            <a:ext cx="7556400" cy="837000"/>
          </a:xfrm>
          <a:prstGeom prst="rect">
            <a:avLst/>
          </a:prstGeom>
          <a:noFill/>
          <a:ln>
            <a:noFill/>
          </a:ln>
        </p:spPr>
        <p:txBody>
          <a:bodyPr anchorCtr="0" anchor="t" bIns="91425" lIns="91425" spcFirstLastPara="1" rIns="91425" wrap="square" tIns="91425">
            <a:noAutofit/>
          </a:bodyPr>
          <a:lstStyle>
            <a:lvl1pPr indent="0" lvl="0" marL="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1pPr>
            <a:lvl2pPr indent="0" lvl="1" marL="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2pPr>
            <a:lvl3pPr indent="0" lvl="2" marL="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3pPr>
            <a:lvl4pPr indent="0" lvl="3" marL="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4pPr>
            <a:lvl5pPr indent="0" lvl="4" marL="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5pPr>
            <a:lvl6pPr indent="0" lvl="5" marL="45720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6pPr>
            <a:lvl7pPr indent="0" lvl="6" marL="91440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7pPr>
            <a:lvl8pPr indent="0" lvl="7" marL="137160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8pPr>
            <a:lvl9pPr indent="0" lvl="8" marL="182880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9pPr>
          </a:lstStyle>
          <a:p/>
        </p:txBody>
      </p:sp>
      <p:sp>
        <p:nvSpPr>
          <p:cNvPr id="863" name="Google Shape;863;p86"/>
          <p:cNvSpPr txBox="1"/>
          <p:nvPr>
            <p:ph idx="1" type="body"/>
          </p:nvPr>
        </p:nvSpPr>
        <p:spPr>
          <a:xfrm>
            <a:off x="893445" y="1489472"/>
            <a:ext cx="3657300" cy="1474500"/>
          </a:xfrm>
          <a:prstGeom prst="rect">
            <a:avLst/>
          </a:prstGeom>
          <a:noFill/>
          <a:ln>
            <a:noFill/>
          </a:ln>
        </p:spPr>
        <p:txBody>
          <a:bodyPr anchorCtr="0" anchor="t" bIns="91425" lIns="91425" spcFirstLastPara="1" rIns="91425" wrap="square" tIns="91425">
            <a:noAutofit/>
          </a:bodyPr>
          <a:lstStyle>
            <a:lvl1pPr indent="-314325" lvl="0" marL="457200" marR="0" algn="l">
              <a:spcBef>
                <a:spcPts val="20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1pPr>
            <a:lvl2pPr indent="-314325" lvl="1" marL="914400" marR="0" algn="l">
              <a:spcBef>
                <a:spcPts val="600"/>
              </a:spcBef>
              <a:spcAft>
                <a:spcPts val="0"/>
              </a:spcAft>
              <a:buClr>
                <a:srgbClr val="79C7E6"/>
              </a:buClr>
              <a:buSzPts val="1350"/>
              <a:buFont typeface="Arial"/>
              <a:buChar char="•"/>
              <a:defRPr b="0" i="0" sz="1800" u="none" cap="none" strike="noStrike">
                <a:solidFill>
                  <a:srgbClr val="959498"/>
                </a:solidFill>
                <a:latin typeface="Century Gothic"/>
                <a:ea typeface="Century Gothic"/>
                <a:cs typeface="Century Gothic"/>
                <a:sym typeface="Century Gothic"/>
              </a:defRPr>
            </a:lvl2pPr>
            <a:lvl3pPr indent="-314325" lvl="2" marL="1371600" marR="0" algn="l">
              <a:spcBef>
                <a:spcPts val="6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3pPr>
            <a:lvl4pPr indent="-314325" lvl="3" marL="1828800" marR="0" algn="l">
              <a:spcBef>
                <a:spcPts val="600"/>
              </a:spcBef>
              <a:spcAft>
                <a:spcPts val="0"/>
              </a:spcAft>
              <a:buClr>
                <a:srgbClr val="79C7E6"/>
              </a:buClr>
              <a:buSzPts val="1350"/>
              <a:buFont typeface="Arial"/>
              <a:buChar char="•"/>
              <a:defRPr b="0" i="0" sz="1800" u="none" cap="none" strike="noStrike">
                <a:solidFill>
                  <a:srgbClr val="959498"/>
                </a:solidFill>
                <a:latin typeface="Century Gothic"/>
                <a:ea typeface="Century Gothic"/>
                <a:cs typeface="Century Gothic"/>
                <a:sym typeface="Century Gothic"/>
              </a:defRPr>
            </a:lvl4pPr>
            <a:lvl5pPr indent="-314325" lvl="4" marL="2286000" marR="0" algn="l">
              <a:spcBef>
                <a:spcPts val="6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5pPr>
            <a:lvl6pPr indent="-342900" lvl="5" marL="2743200" marR="0" algn="l">
              <a:spcBef>
                <a:spcPts val="360"/>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6pPr>
            <a:lvl7pPr indent="-342900" lvl="6" marL="3200400" marR="0" algn="l">
              <a:spcBef>
                <a:spcPts val="360"/>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7pPr>
            <a:lvl8pPr indent="-342900" lvl="7" marL="3657600" marR="0" algn="l">
              <a:spcBef>
                <a:spcPts val="360"/>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8pPr>
            <a:lvl9pPr indent="-342900" lvl="8" marL="4114800" marR="0" algn="l">
              <a:spcBef>
                <a:spcPts val="360"/>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9pPr>
          </a:lstStyle>
          <a:p/>
        </p:txBody>
      </p:sp>
      <p:sp>
        <p:nvSpPr>
          <p:cNvPr id="864" name="Google Shape;864;p86"/>
          <p:cNvSpPr txBox="1"/>
          <p:nvPr>
            <p:ph idx="2" type="body"/>
          </p:nvPr>
        </p:nvSpPr>
        <p:spPr>
          <a:xfrm>
            <a:off x="893445" y="3123724"/>
            <a:ext cx="3657300" cy="1474500"/>
          </a:xfrm>
          <a:prstGeom prst="rect">
            <a:avLst/>
          </a:prstGeom>
          <a:noFill/>
          <a:ln>
            <a:noFill/>
          </a:ln>
        </p:spPr>
        <p:txBody>
          <a:bodyPr anchorCtr="0" anchor="t" bIns="91425" lIns="91425" spcFirstLastPara="1" rIns="91425" wrap="square" tIns="91425">
            <a:noAutofit/>
          </a:bodyPr>
          <a:lstStyle>
            <a:lvl1pPr indent="-314325" lvl="0" marL="457200" marR="0" algn="l">
              <a:spcBef>
                <a:spcPts val="20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1pPr>
            <a:lvl2pPr indent="-314325" lvl="1" marL="914400" marR="0" algn="l">
              <a:spcBef>
                <a:spcPts val="600"/>
              </a:spcBef>
              <a:spcAft>
                <a:spcPts val="0"/>
              </a:spcAft>
              <a:buClr>
                <a:srgbClr val="79C7E6"/>
              </a:buClr>
              <a:buSzPts val="1350"/>
              <a:buFont typeface="Arial"/>
              <a:buChar char="•"/>
              <a:defRPr b="0" i="0" sz="1800" u="none" cap="none" strike="noStrike">
                <a:solidFill>
                  <a:srgbClr val="959498"/>
                </a:solidFill>
                <a:latin typeface="Century Gothic"/>
                <a:ea typeface="Century Gothic"/>
                <a:cs typeface="Century Gothic"/>
                <a:sym typeface="Century Gothic"/>
              </a:defRPr>
            </a:lvl2pPr>
            <a:lvl3pPr indent="-314325" lvl="2" marL="1371600" marR="0" algn="l">
              <a:spcBef>
                <a:spcPts val="6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3pPr>
            <a:lvl4pPr indent="-314325" lvl="3" marL="1828800" marR="0" algn="l">
              <a:spcBef>
                <a:spcPts val="600"/>
              </a:spcBef>
              <a:spcAft>
                <a:spcPts val="0"/>
              </a:spcAft>
              <a:buClr>
                <a:srgbClr val="79C7E6"/>
              </a:buClr>
              <a:buSzPts val="1350"/>
              <a:buFont typeface="Arial"/>
              <a:buChar char="•"/>
              <a:defRPr b="0" i="0" sz="1800" u="none" cap="none" strike="noStrike">
                <a:solidFill>
                  <a:srgbClr val="959498"/>
                </a:solidFill>
                <a:latin typeface="Century Gothic"/>
                <a:ea typeface="Century Gothic"/>
                <a:cs typeface="Century Gothic"/>
                <a:sym typeface="Century Gothic"/>
              </a:defRPr>
            </a:lvl4pPr>
            <a:lvl5pPr indent="-314325" lvl="4" marL="2286000" marR="0" algn="l">
              <a:spcBef>
                <a:spcPts val="6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5pPr>
            <a:lvl6pPr indent="-342900" lvl="5" marL="2743200" marR="0" algn="l">
              <a:spcBef>
                <a:spcPts val="360"/>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6pPr>
            <a:lvl7pPr indent="-342900" lvl="6" marL="3200400" marR="0" algn="l">
              <a:spcBef>
                <a:spcPts val="360"/>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7pPr>
            <a:lvl8pPr indent="-342900" lvl="7" marL="3657600" marR="0" algn="l">
              <a:spcBef>
                <a:spcPts val="360"/>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8pPr>
            <a:lvl9pPr indent="-342900" lvl="8" marL="4114800" marR="0" algn="l">
              <a:spcBef>
                <a:spcPts val="360"/>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9pPr>
          </a:lstStyle>
          <a:p/>
        </p:txBody>
      </p:sp>
      <p:sp>
        <p:nvSpPr>
          <p:cNvPr id="865" name="Google Shape;865;p86"/>
          <p:cNvSpPr txBox="1"/>
          <p:nvPr>
            <p:ph idx="3" type="body"/>
          </p:nvPr>
        </p:nvSpPr>
        <p:spPr>
          <a:xfrm>
            <a:off x="4800600" y="1489472"/>
            <a:ext cx="3657600" cy="1474500"/>
          </a:xfrm>
          <a:prstGeom prst="rect">
            <a:avLst/>
          </a:prstGeom>
          <a:noFill/>
          <a:ln>
            <a:noFill/>
          </a:ln>
        </p:spPr>
        <p:txBody>
          <a:bodyPr anchorCtr="0" anchor="t" bIns="91425" lIns="91425" spcFirstLastPara="1" rIns="91425" wrap="square" tIns="91425">
            <a:noAutofit/>
          </a:bodyPr>
          <a:lstStyle>
            <a:lvl1pPr indent="-314325" lvl="0" marL="457200" marR="0" algn="l">
              <a:spcBef>
                <a:spcPts val="20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1pPr>
            <a:lvl2pPr indent="-314325" lvl="1" marL="914400" marR="0" algn="l">
              <a:spcBef>
                <a:spcPts val="600"/>
              </a:spcBef>
              <a:spcAft>
                <a:spcPts val="0"/>
              </a:spcAft>
              <a:buClr>
                <a:srgbClr val="79C7E6"/>
              </a:buClr>
              <a:buSzPts val="1350"/>
              <a:buFont typeface="Arial"/>
              <a:buChar char="•"/>
              <a:defRPr b="0" i="0" sz="1800" u="none" cap="none" strike="noStrike">
                <a:solidFill>
                  <a:srgbClr val="959498"/>
                </a:solidFill>
                <a:latin typeface="Century Gothic"/>
                <a:ea typeface="Century Gothic"/>
                <a:cs typeface="Century Gothic"/>
                <a:sym typeface="Century Gothic"/>
              </a:defRPr>
            </a:lvl2pPr>
            <a:lvl3pPr indent="-314325" lvl="2" marL="1371600" marR="0" algn="l">
              <a:spcBef>
                <a:spcPts val="6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3pPr>
            <a:lvl4pPr indent="-314325" lvl="3" marL="1828800" marR="0" algn="l">
              <a:spcBef>
                <a:spcPts val="600"/>
              </a:spcBef>
              <a:spcAft>
                <a:spcPts val="0"/>
              </a:spcAft>
              <a:buClr>
                <a:srgbClr val="79C7E6"/>
              </a:buClr>
              <a:buSzPts val="1350"/>
              <a:buFont typeface="Arial"/>
              <a:buChar char="•"/>
              <a:defRPr b="0" i="0" sz="1800" u="none" cap="none" strike="noStrike">
                <a:solidFill>
                  <a:srgbClr val="959498"/>
                </a:solidFill>
                <a:latin typeface="Century Gothic"/>
                <a:ea typeface="Century Gothic"/>
                <a:cs typeface="Century Gothic"/>
                <a:sym typeface="Century Gothic"/>
              </a:defRPr>
            </a:lvl4pPr>
            <a:lvl5pPr indent="-314325" lvl="4" marL="2286000" marR="0" algn="l">
              <a:spcBef>
                <a:spcPts val="6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5pPr>
            <a:lvl6pPr indent="-342900" lvl="5" marL="2743200" marR="0" algn="l">
              <a:spcBef>
                <a:spcPts val="360"/>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6pPr>
            <a:lvl7pPr indent="-342900" lvl="6" marL="3200400" marR="0" algn="l">
              <a:spcBef>
                <a:spcPts val="360"/>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7pPr>
            <a:lvl8pPr indent="-342900" lvl="7" marL="3657600" marR="0" algn="l">
              <a:spcBef>
                <a:spcPts val="360"/>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8pPr>
            <a:lvl9pPr indent="-342900" lvl="8" marL="4114800" marR="0" algn="l">
              <a:spcBef>
                <a:spcPts val="360"/>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9pPr>
          </a:lstStyle>
          <a:p/>
        </p:txBody>
      </p:sp>
      <p:sp>
        <p:nvSpPr>
          <p:cNvPr id="866" name="Google Shape;866;p86"/>
          <p:cNvSpPr txBox="1"/>
          <p:nvPr>
            <p:ph idx="4" type="body"/>
          </p:nvPr>
        </p:nvSpPr>
        <p:spPr>
          <a:xfrm>
            <a:off x="4800600" y="3127248"/>
            <a:ext cx="3657600" cy="1474500"/>
          </a:xfrm>
          <a:prstGeom prst="rect">
            <a:avLst/>
          </a:prstGeom>
          <a:noFill/>
          <a:ln>
            <a:noFill/>
          </a:ln>
        </p:spPr>
        <p:txBody>
          <a:bodyPr anchorCtr="0" anchor="t" bIns="91425" lIns="91425" spcFirstLastPara="1" rIns="91425" wrap="square" tIns="91425">
            <a:noAutofit/>
          </a:bodyPr>
          <a:lstStyle>
            <a:lvl1pPr indent="-314325" lvl="0" marL="457200" marR="0" algn="l">
              <a:spcBef>
                <a:spcPts val="20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1pPr>
            <a:lvl2pPr indent="-314325" lvl="1" marL="914400" marR="0" algn="l">
              <a:spcBef>
                <a:spcPts val="600"/>
              </a:spcBef>
              <a:spcAft>
                <a:spcPts val="0"/>
              </a:spcAft>
              <a:buClr>
                <a:srgbClr val="79C7E6"/>
              </a:buClr>
              <a:buSzPts val="1350"/>
              <a:buFont typeface="Arial"/>
              <a:buChar char="•"/>
              <a:defRPr b="0" i="0" sz="1800" u="none" cap="none" strike="noStrike">
                <a:solidFill>
                  <a:srgbClr val="959498"/>
                </a:solidFill>
                <a:latin typeface="Century Gothic"/>
                <a:ea typeface="Century Gothic"/>
                <a:cs typeface="Century Gothic"/>
                <a:sym typeface="Century Gothic"/>
              </a:defRPr>
            </a:lvl2pPr>
            <a:lvl3pPr indent="-314325" lvl="2" marL="1371600" marR="0" algn="l">
              <a:spcBef>
                <a:spcPts val="6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3pPr>
            <a:lvl4pPr indent="-314325" lvl="3" marL="1828800" marR="0" algn="l">
              <a:spcBef>
                <a:spcPts val="600"/>
              </a:spcBef>
              <a:spcAft>
                <a:spcPts val="0"/>
              </a:spcAft>
              <a:buClr>
                <a:srgbClr val="79C7E6"/>
              </a:buClr>
              <a:buSzPts val="1350"/>
              <a:buFont typeface="Arial"/>
              <a:buChar char="•"/>
              <a:defRPr b="0" i="0" sz="1800" u="none" cap="none" strike="noStrike">
                <a:solidFill>
                  <a:srgbClr val="959498"/>
                </a:solidFill>
                <a:latin typeface="Century Gothic"/>
                <a:ea typeface="Century Gothic"/>
                <a:cs typeface="Century Gothic"/>
                <a:sym typeface="Century Gothic"/>
              </a:defRPr>
            </a:lvl4pPr>
            <a:lvl5pPr indent="-314325" lvl="4" marL="2286000" marR="0" algn="l">
              <a:spcBef>
                <a:spcPts val="6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5pPr>
            <a:lvl6pPr indent="-342900" lvl="5" marL="2743200" marR="0" algn="l">
              <a:spcBef>
                <a:spcPts val="360"/>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6pPr>
            <a:lvl7pPr indent="-342900" lvl="6" marL="3200400" marR="0" algn="l">
              <a:spcBef>
                <a:spcPts val="360"/>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7pPr>
            <a:lvl8pPr indent="-342900" lvl="7" marL="3657600" marR="0" algn="l">
              <a:spcBef>
                <a:spcPts val="360"/>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8pPr>
            <a:lvl9pPr indent="-342900" lvl="8" marL="4114800" marR="0" algn="l">
              <a:spcBef>
                <a:spcPts val="360"/>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9pPr>
          </a:lstStyle>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Blank">
  <p:cSld name="2_Blank">
    <p:spTree>
      <p:nvGrpSpPr>
        <p:cNvPr id="867" name="Shape 867"/>
        <p:cNvGrpSpPr/>
        <p:nvPr/>
      </p:nvGrpSpPr>
      <p:grpSpPr>
        <a:xfrm>
          <a:off x="0" y="0"/>
          <a:ext cx="0" cy="0"/>
          <a:chOff x="0" y="0"/>
          <a:chExt cx="0" cy="0"/>
        </a:xfrm>
      </p:grpSpPr>
      <p:sp>
        <p:nvSpPr>
          <p:cNvPr id="868" name="Google Shape;868;p87"/>
          <p:cNvSpPr txBox="1"/>
          <p:nvPr>
            <p:ph type="title"/>
          </p:nvPr>
        </p:nvSpPr>
        <p:spPr>
          <a:xfrm>
            <a:off x="812799" y="363070"/>
            <a:ext cx="7556400" cy="837000"/>
          </a:xfrm>
          <a:prstGeom prst="rect">
            <a:avLst/>
          </a:prstGeom>
          <a:noFill/>
          <a:ln>
            <a:noFill/>
          </a:ln>
        </p:spPr>
        <p:txBody>
          <a:bodyPr anchorCtr="0" anchor="t" bIns="91425" lIns="91425" spcFirstLastPara="1" rIns="91425" wrap="square" tIns="91425">
            <a:noAutofit/>
          </a:bodyPr>
          <a:lstStyle>
            <a:lvl1pPr indent="0" lvl="0" marL="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1pPr>
            <a:lvl2pPr indent="0" lvl="1" marL="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2pPr>
            <a:lvl3pPr indent="0" lvl="2" marL="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3pPr>
            <a:lvl4pPr indent="0" lvl="3" marL="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4pPr>
            <a:lvl5pPr indent="0" lvl="4" marL="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5pPr>
            <a:lvl6pPr indent="0" lvl="5" marL="45720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6pPr>
            <a:lvl7pPr indent="0" lvl="6" marL="91440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7pPr>
            <a:lvl8pPr indent="0" lvl="7" marL="137160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8pPr>
            <a:lvl9pPr indent="0" lvl="8" marL="182880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9pPr>
          </a:lstStyle>
          <a:p/>
        </p:txBody>
      </p:sp>
      <p:sp>
        <p:nvSpPr>
          <p:cNvPr id="869" name="Google Shape;869;p87"/>
          <p:cNvSpPr txBox="1"/>
          <p:nvPr>
            <p:ph idx="1" type="body"/>
          </p:nvPr>
        </p:nvSpPr>
        <p:spPr>
          <a:xfrm>
            <a:off x="4724400" y="1489472"/>
            <a:ext cx="3657600" cy="1474500"/>
          </a:xfrm>
          <a:prstGeom prst="rect">
            <a:avLst/>
          </a:prstGeom>
          <a:noFill/>
          <a:ln>
            <a:noFill/>
          </a:ln>
        </p:spPr>
        <p:txBody>
          <a:bodyPr anchorCtr="0" anchor="t" bIns="91425" lIns="91425" spcFirstLastPara="1" rIns="91425" wrap="square" tIns="91425">
            <a:noAutofit/>
          </a:bodyPr>
          <a:lstStyle>
            <a:lvl1pPr indent="-314325" lvl="0" marL="457200" marR="0" algn="l">
              <a:spcBef>
                <a:spcPts val="20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1pPr>
            <a:lvl2pPr indent="-314325" lvl="1" marL="914400" marR="0" algn="l">
              <a:spcBef>
                <a:spcPts val="600"/>
              </a:spcBef>
              <a:spcAft>
                <a:spcPts val="0"/>
              </a:spcAft>
              <a:buClr>
                <a:srgbClr val="79C7E6"/>
              </a:buClr>
              <a:buSzPts val="1350"/>
              <a:buFont typeface="Arial"/>
              <a:buChar char="•"/>
              <a:defRPr b="0" i="0" sz="1800" u="none" cap="none" strike="noStrike">
                <a:solidFill>
                  <a:srgbClr val="959498"/>
                </a:solidFill>
                <a:latin typeface="Century Gothic"/>
                <a:ea typeface="Century Gothic"/>
                <a:cs typeface="Century Gothic"/>
                <a:sym typeface="Century Gothic"/>
              </a:defRPr>
            </a:lvl2pPr>
            <a:lvl3pPr indent="-314325" lvl="2" marL="1371600" marR="0" algn="l">
              <a:spcBef>
                <a:spcPts val="6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3pPr>
            <a:lvl4pPr indent="-314325" lvl="3" marL="1828800" marR="0" algn="l">
              <a:spcBef>
                <a:spcPts val="600"/>
              </a:spcBef>
              <a:spcAft>
                <a:spcPts val="0"/>
              </a:spcAft>
              <a:buClr>
                <a:srgbClr val="79C7E6"/>
              </a:buClr>
              <a:buSzPts val="1350"/>
              <a:buFont typeface="Arial"/>
              <a:buChar char="•"/>
              <a:defRPr b="0" i="0" sz="1800" u="none" cap="none" strike="noStrike">
                <a:solidFill>
                  <a:srgbClr val="959498"/>
                </a:solidFill>
                <a:latin typeface="Century Gothic"/>
                <a:ea typeface="Century Gothic"/>
                <a:cs typeface="Century Gothic"/>
                <a:sym typeface="Century Gothic"/>
              </a:defRPr>
            </a:lvl4pPr>
            <a:lvl5pPr indent="-314325" lvl="4" marL="2286000" marR="0" algn="l">
              <a:spcBef>
                <a:spcPts val="6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5pPr>
            <a:lvl6pPr indent="-342900" lvl="5" marL="2743200" marR="0" algn="l">
              <a:spcBef>
                <a:spcPts val="360"/>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6pPr>
            <a:lvl7pPr indent="-342900" lvl="6" marL="3200400" marR="0" algn="l">
              <a:spcBef>
                <a:spcPts val="360"/>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7pPr>
            <a:lvl8pPr indent="-342900" lvl="7" marL="3657600" marR="0" algn="l">
              <a:spcBef>
                <a:spcPts val="360"/>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8pPr>
            <a:lvl9pPr indent="-342900" lvl="8" marL="4114800" marR="0" algn="l">
              <a:spcBef>
                <a:spcPts val="360"/>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9pPr>
          </a:lstStyle>
          <a:p/>
        </p:txBody>
      </p:sp>
      <p:sp>
        <p:nvSpPr>
          <p:cNvPr id="870" name="Google Shape;870;p87"/>
          <p:cNvSpPr txBox="1"/>
          <p:nvPr>
            <p:ph idx="2" type="body"/>
          </p:nvPr>
        </p:nvSpPr>
        <p:spPr>
          <a:xfrm>
            <a:off x="812843" y="1489472"/>
            <a:ext cx="3657600" cy="3105300"/>
          </a:xfrm>
          <a:prstGeom prst="rect">
            <a:avLst/>
          </a:prstGeom>
          <a:noFill/>
          <a:ln>
            <a:noFill/>
          </a:ln>
        </p:spPr>
        <p:txBody>
          <a:bodyPr anchorCtr="0" anchor="t" bIns="91425" lIns="91425" spcFirstLastPara="1" rIns="91425" wrap="square" tIns="91425">
            <a:noAutofit/>
          </a:bodyPr>
          <a:lstStyle>
            <a:lvl1pPr indent="-314325" lvl="0" marL="457200" marR="0" algn="l">
              <a:spcBef>
                <a:spcPts val="20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1pPr>
            <a:lvl2pPr indent="-314325" lvl="1" marL="914400" marR="0" algn="l">
              <a:spcBef>
                <a:spcPts val="600"/>
              </a:spcBef>
              <a:spcAft>
                <a:spcPts val="0"/>
              </a:spcAft>
              <a:buClr>
                <a:srgbClr val="79C7E6"/>
              </a:buClr>
              <a:buSzPts val="1350"/>
              <a:buFont typeface="Arial"/>
              <a:buChar char="•"/>
              <a:defRPr b="0" i="0" sz="1800" u="none" cap="none" strike="noStrike">
                <a:solidFill>
                  <a:srgbClr val="959498"/>
                </a:solidFill>
                <a:latin typeface="Century Gothic"/>
                <a:ea typeface="Century Gothic"/>
                <a:cs typeface="Century Gothic"/>
                <a:sym typeface="Century Gothic"/>
              </a:defRPr>
            </a:lvl2pPr>
            <a:lvl3pPr indent="-314325" lvl="2" marL="1371600" marR="0" algn="l">
              <a:spcBef>
                <a:spcPts val="6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3pPr>
            <a:lvl4pPr indent="-314325" lvl="3" marL="1828800" marR="0" algn="l">
              <a:spcBef>
                <a:spcPts val="600"/>
              </a:spcBef>
              <a:spcAft>
                <a:spcPts val="0"/>
              </a:spcAft>
              <a:buClr>
                <a:srgbClr val="79C7E6"/>
              </a:buClr>
              <a:buSzPts val="1350"/>
              <a:buFont typeface="Arial"/>
              <a:buChar char="•"/>
              <a:defRPr b="0" i="0" sz="1800" u="none" cap="none" strike="noStrike">
                <a:solidFill>
                  <a:srgbClr val="959498"/>
                </a:solidFill>
                <a:latin typeface="Century Gothic"/>
                <a:ea typeface="Century Gothic"/>
                <a:cs typeface="Century Gothic"/>
                <a:sym typeface="Century Gothic"/>
              </a:defRPr>
            </a:lvl4pPr>
            <a:lvl5pPr indent="-314325" lvl="4" marL="2286000" marR="0" algn="l">
              <a:spcBef>
                <a:spcPts val="6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5pPr>
            <a:lvl6pPr indent="-342900" lvl="5" marL="2743200" marR="0" algn="l">
              <a:spcBef>
                <a:spcPts val="360"/>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6pPr>
            <a:lvl7pPr indent="-342900" lvl="6" marL="3200400" marR="0" algn="l">
              <a:spcBef>
                <a:spcPts val="360"/>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7pPr>
            <a:lvl8pPr indent="-342900" lvl="7" marL="3657600" marR="0" algn="l">
              <a:spcBef>
                <a:spcPts val="360"/>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8pPr>
            <a:lvl9pPr indent="-342900" lvl="8" marL="4114800" marR="0" algn="l">
              <a:spcBef>
                <a:spcPts val="360"/>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9pPr>
          </a:lstStyle>
          <a:p/>
        </p:txBody>
      </p:sp>
      <p:sp>
        <p:nvSpPr>
          <p:cNvPr id="871" name="Google Shape;871;p87"/>
          <p:cNvSpPr txBox="1"/>
          <p:nvPr>
            <p:ph idx="3" type="body"/>
          </p:nvPr>
        </p:nvSpPr>
        <p:spPr>
          <a:xfrm>
            <a:off x="4724400" y="3127248"/>
            <a:ext cx="3657600" cy="1474500"/>
          </a:xfrm>
          <a:prstGeom prst="rect">
            <a:avLst/>
          </a:prstGeom>
          <a:noFill/>
          <a:ln>
            <a:noFill/>
          </a:ln>
        </p:spPr>
        <p:txBody>
          <a:bodyPr anchorCtr="0" anchor="t" bIns="91425" lIns="91425" spcFirstLastPara="1" rIns="91425" wrap="square" tIns="91425">
            <a:noAutofit/>
          </a:bodyPr>
          <a:lstStyle>
            <a:lvl1pPr indent="-314325" lvl="0" marL="457200" marR="0" algn="l">
              <a:spcBef>
                <a:spcPts val="20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1pPr>
            <a:lvl2pPr indent="-314325" lvl="1" marL="914400" marR="0" algn="l">
              <a:spcBef>
                <a:spcPts val="600"/>
              </a:spcBef>
              <a:spcAft>
                <a:spcPts val="0"/>
              </a:spcAft>
              <a:buClr>
                <a:srgbClr val="79C7E6"/>
              </a:buClr>
              <a:buSzPts val="1350"/>
              <a:buFont typeface="Arial"/>
              <a:buChar char="•"/>
              <a:defRPr b="0" i="0" sz="1800" u="none" cap="none" strike="noStrike">
                <a:solidFill>
                  <a:srgbClr val="959498"/>
                </a:solidFill>
                <a:latin typeface="Century Gothic"/>
                <a:ea typeface="Century Gothic"/>
                <a:cs typeface="Century Gothic"/>
                <a:sym typeface="Century Gothic"/>
              </a:defRPr>
            </a:lvl2pPr>
            <a:lvl3pPr indent="-314325" lvl="2" marL="1371600" marR="0" algn="l">
              <a:spcBef>
                <a:spcPts val="6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3pPr>
            <a:lvl4pPr indent="-314325" lvl="3" marL="1828800" marR="0" algn="l">
              <a:spcBef>
                <a:spcPts val="600"/>
              </a:spcBef>
              <a:spcAft>
                <a:spcPts val="0"/>
              </a:spcAft>
              <a:buClr>
                <a:srgbClr val="79C7E6"/>
              </a:buClr>
              <a:buSzPts val="1350"/>
              <a:buFont typeface="Arial"/>
              <a:buChar char="•"/>
              <a:defRPr b="0" i="0" sz="1800" u="none" cap="none" strike="noStrike">
                <a:solidFill>
                  <a:srgbClr val="959498"/>
                </a:solidFill>
                <a:latin typeface="Century Gothic"/>
                <a:ea typeface="Century Gothic"/>
                <a:cs typeface="Century Gothic"/>
                <a:sym typeface="Century Gothic"/>
              </a:defRPr>
            </a:lvl4pPr>
            <a:lvl5pPr indent="-314325" lvl="4" marL="2286000" marR="0" algn="l">
              <a:spcBef>
                <a:spcPts val="6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5pPr>
            <a:lvl6pPr indent="-342900" lvl="5" marL="2743200" marR="0" algn="l">
              <a:spcBef>
                <a:spcPts val="360"/>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6pPr>
            <a:lvl7pPr indent="-342900" lvl="6" marL="3200400" marR="0" algn="l">
              <a:spcBef>
                <a:spcPts val="360"/>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7pPr>
            <a:lvl8pPr indent="-342900" lvl="7" marL="3657600" marR="0" algn="l">
              <a:spcBef>
                <a:spcPts val="360"/>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8pPr>
            <a:lvl9pPr indent="-342900" lvl="8" marL="4114800" marR="0" algn="l">
              <a:spcBef>
                <a:spcPts val="360"/>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9pPr>
          </a:lstStyle>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872" name="Shape 872"/>
        <p:cNvGrpSpPr/>
        <p:nvPr/>
      </p:nvGrpSpPr>
      <p:grpSpPr>
        <a:xfrm>
          <a:off x="0" y="0"/>
          <a:ext cx="0" cy="0"/>
          <a:chOff x="0" y="0"/>
          <a:chExt cx="0" cy="0"/>
        </a:xfrm>
      </p:grpSpPr>
      <p:sp>
        <p:nvSpPr>
          <p:cNvPr id="873" name="Google Shape;873;p88"/>
          <p:cNvSpPr/>
          <p:nvPr/>
        </p:nvSpPr>
        <p:spPr>
          <a:xfrm>
            <a:off x="282575" y="171450"/>
            <a:ext cx="3451200" cy="47589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rgbClr val="FFFFFF"/>
              </a:solidFill>
              <a:latin typeface="Century Gothic"/>
              <a:ea typeface="Century Gothic"/>
              <a:cs typeface="Century Gothic"/>
              <a:sym typeface="Century Gothic"/>
            </a:endParaRPr>
          </a:p>
        </p:txBody>
      </p:sp>
      <p:sp>
        <p:nvSpPr>
          <p:cNvPr id="874" name="Google Shape;874;p88"/>
          <p:cNvSpPr txBox="1"/>
          <p:nvPr>
            <p:ph type="title"/>
          </p:nvPr>
        </p:nvSpPr>
        <p:spPr>
          <a:xfrm>
            <a:off x="380555" y="1928813"/>
            <a:ext cx="3255300" cy="871500"/>
          </a:xfrm>
          <a:prstGeom prst="rect">
            <a:avLst/>
          </a:prstGeom>
          <a:noFill/>
          <a:ln>
            <a:noFill/>
          </a:ln>
        </p:spPr>
        <p:txBody>
          <a:bodyPr anchorCtr="0" anchor="b" bIns="91425" lIns="91425" spcFirstLastPara="1" rIns="91425" wrap="square" tIns="91425">
            <a:noAutofit/>
          </a:bodyPr>
          <a:lstStyle>
            <a:lvl1pPr indent="0" lvl="0" marL="0" marR="0" algn="l">
              <a:spcBef>
                <a:spcPts val="0"/>
              </a:spcBef>
              <a:spcAft>
                <a:spcPts val="0"/>
              </a:spcAft>
              <a:buSzPts val="1400"/>
              <a:buNone/>
              <a:defRPr b="0" i="0" sz="2600" u="none" cap="none" strike="noStrike">
                <a:solidFill>
                  <a:schemeClr val="lt1"/>
                </a:solidFill>
                <a:latin typeface="Century Gothic"/>
                <a:ea typeface="Century Gothic"/>
                <a:cs typeface="Century Gothic"/>
                <a:sym typeface="Century Gothic"/>
              </a:defRPr>
            </a:lvl1pPr>
            <a:lvl2pPr indent="0" lvl="1" marL="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2pPr>
            <a:lvl3pPr indent="0" lvl="2" marL="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3pPr>
            <a:lvl4pPr indent="0" lvl="3" marL="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4pPr>
            <a:lvl5pPr indent="0" lvl="4" marL="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5pPr>
            <a:lvl6pPr indent="0" lvl="5" marL="45720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6pPr>
            <a:lvl7pPr indent="0" lvl="6" marL="91440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7pPr>
            <a:lvl8pPr indent="0" lvl="7" marL="137160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8pPr>
            <a:lvl9pPr indent="0" lvl="8" marL="182880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9pPr>
          </a:lstStyle>
          <a:p/>
        </p:txBody>
      </p:sp>
      <p:sp>
        <p:nvSpPr>
          <p:cNvPr id="875" name="Google Shape;875;p88"/>
          <p:cNvSpPr txBox="1"/>
          <p:nvPr>
            <p:ph idx="1" type="body"/>
          </p:nvPr>
        </p:nvSpPr>
        <p:spPr>
          <a:xfrm>
            <a:off x="4168775" y="204788"/>
            <a:ext cx="4597500" cy="4389600"/>
          </a:xfrm>
          <a:prstGeom prst="rect">
            <a:avLst/>
          </a:prstGeom>
          <a:noFill/>
          <a:ln>
            <a:noFill/>
          </a:ln>
        </p:spPr>
        <p:txBody>
          <a:bodyPr anchorCtr="0" anchor="t" bIns="91425" lIns="91425" spcFirstLastPara="1" rIns="91425" wrap="square" tIns="91425">
            <a:noAutofit/>
          </a:bodyPr>
          <a:lstStyle>
            <a:lvl1pPr indent="-314325" lvl="0" marL="457200" marR="0" algn="l">
              <a:spcBef>
                <a:spcPts val="20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1pPr>
            <a:lvl2pPr indent="-314325" lvl="1" marL="914400" marR="0" algn="l">
              <a:spcBef>
                <a:spcPts val="600"/>
              </a:spcBef>
              <a:spcAft>
                <a:spcPts val="0"/>
              </a:spcAft>
              <a:buClr>
                <a:srgbClr val="79C7E6"/>
              </a:buClr>
              <a:buSzPts val="1350"/>
              <a:buFont typeface="Arial"/>
              <a:buChar char="•"/>
              <a:defRPr b="0" i="0" sz="1800" u="none" cap="none" strike="noStrike">
                <a:solidFill>
                  <a:srgbClr val="959498"/>
                </a:solidFill>
                <a:latin typeface="Century Gothic"/>
                <a:ea typeface="Century Gothic"/>
                <a:cs typeface="Century Gothic"/>
                <a:sym typeface="Century Gothic"/>
              </a:defRPr>
            </a:lvl2pPr>
            <a:lvl3pPr indent="-314325" lvl="2" marL="1371600" marR="0" algn="l">
              <a:spcBef>
                <a:spcPts val="6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3pPr>
            <a:lvl4pPr indent="-314325" lvl="3" marL="1828800" marR="0" algn="l">
              <a:spcBef>
                <a:spcPts val="600"/>
              </a:spcBef>
              <a:spcAft>
                <a:spcPts val="0"/>
              </a:spcAft>
              <a:buClr>
                <a:srgbClr val="79C7E6"/>
              </a:buClr>
              <a:buSzPts val="1350"/>
              <a:buFont typeface="Arial"/>
              <a:buChar char="•"/>
              <a:defRPr b="0" i="0" sz="1800" u="none" cap="none" strike="noStrike">
                <a:solidFill>
                  <a:srgbClr val="959498"/>
                </a:solidFill>
                <a:latin typeface="Century Gothic"/>
                <a:ea typeface="Century Gothic"/>
                <a:cs typeface="Century Gothic"/>
                <a:sym typeface="Century Gothic"/>
              </a:defRPr>
            </a:lvl4pPr>
            <a:lvl5pPr indent="-314325" lvl="4" marL="2286000" marR="0" algn="l">
              <a:spcBef>
                <a:spcPts val="6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5pPr>
            <a:lvl6pPr indent="-355600" lvl="5" marL="2743200" marR="0" algn="l">
              <a:spcBef>
                <a:spcPts val="400"/>
              </a:spcBef>
              <a:spcAft>
                <a:spcPts val="0"/>
              </a:spcAft>
              <a:buClr>
                <a:schemeClr val="dk1"/>
              </a:buClr>
              <a:buSzPts val="2000"/>
              <a:buFont typeface="Arial"/>
              <a:buChar char="•"/>
              <a:defRPr b="0" i="0" sz="2000" u="none" cap="none" strike="noStrike">
                <a:solidFill>
                  <a:schemeClr val="dk1"/>
                </a:solidFill>
                <a:latin typeface="Century Gothic"/>
                <a:ea typeface="Century Gothic"/>
                <a:cs typeface="Century Gothic"/>
                <a:sym typeface="Century Gothic"/>
              </a:defRPr>
            </a:lvl6pPr>
            <a:lvl7pPr indent="-355600" lvl="6" marL="3200400" marR="0" algn="l">
              <a:spcBef>
                <a:spcPts val="400"/>
              </a:spcBef>
              <a:spcAft>
                <a:spcPts val="0"/>
              </a:spcAft>
              <a:buClr>
                <a:schemeClr val="dk1"/>
              </a:buClr>
              <a:buSzPts val="2000"/>
              <a:buFont typeface="Arial"/>
              <a:buChar char="•"/>
              <a:defRPr b="0" i="0" sz="2000" u="none" cap="none" strike="noStrike">
                <a:solidFill>
                  <a:schemeClr val="dk1"/>
                </a:solidFill>
                <a:latin typeface="Century Gothic"/>
                <a:ea typeface="Century Gothic"/>
                <a:cs typeface="Century Gothic"/>
                <a:sym typeface="Century Gothic"/>
              </a:defRPr>
            </a:lvl7pPr>
            <a:lvl8pPr indent="-355600" lvl="7" marL="3657600" marR="0" algn="l">
              <a:spcBef>
                <a:spcPts val="400"/>
              </a:spcBef>
              <a:spcAft>
                <a:spcPts val="0"/>
              </a:spcAft>
              <a:buClr>
                <a:schemeClr val="dk1"/>
              </a:buClr>
              <a:buSzPts val="2000"/>
              <a:buFont typeface="Arial"/>
              <a:buChar char="•"/>
              <a:defRPr b="0" i="0" sz="2000" u="none" cap="none" strike="noStrike">
                <a:solidFill>
                  <a:schemeClr val="dk1"/>
                </a:solidFill>
                <a:latin typeface="Century Gothic"/>
                <a:ea typeface="Century Gothic"/>
                <a:cs typeface="Century Gothic"/>
                <a:sym typeface="Century Gothic"/>
              </a:defRPr>
            </a:lvl8pPr>
            <a:lvl9pPr indent="-355600" lvl="8" marL="4114800" marR="0" algn="l">
              <a:spcBef>
                <a:spcPts val="400"/>
              </a:spcBef>
              <a:spcAft>
                <a:spcPts val="0"/>
              </a:spcAft>
              <a:buClr>
                <a:schemeClr val="dk1"/>
              </a:buClr>
              <a:buSzPts val="2000"/>
              <a:buFont typeface="Arial"/>
              <a:buChar char="•"/>
              <a:defRPr b="0" i="0" sz="2000" u="none" cap="none" strike="noStrike">
                <a:solidFill>
                  <a:schemeClr val="dk1"/>
                </a:solidFill>
                <a:latin typeface="Century Gothic"/>
                <a:ea typeface="Century Gothic"/>
                <a:cs typeface="Century Gothic"/>
                <a:sym typeface="Century Gothic"/>
              </a:defRPr>
            </a:lvl9pPr>
          </a:lstStyle>
          <a:p/>
        </p:txBody>
      </p:sp>
      <p:sp>
        <p:nvSpPr>
          <p:cNvPr id="876" name="Google Shape;876;p88"/>
          <p:cNvSpPr txBox="1"/>
          <p:nvPr>
            <p:ph idx="2" type="body"/>
          </p:nvPr>
        </p:nvSpPr>
        <p:spPr>
          <a:xfrm>
            <a:off x="381093" y="2800350"/>
            <a:ext cx="3255300" cy="1794300"/>
          </a:xfrm>
          <a:prstGeom prst="rect">
            <a:avLst/>
          </a:prstGeom>
          <a:noFill/>
          <a:ln>
            <a:noFill/>
          </a:ln>
        </p:spPr>
        <p:txBody>
          <a:bodyPr anchorCtr="0" anchor="t" bIns="91425" lIns="91425" spcFirstLastPara="1" rIns="91425" wrap="square" tIns="91425">
            <a:noAutofit/>
          </a:bodyPr>
          <a:lstStyle>
            <a:lvl1pPr indent="-228600" lvl="0" marL="457200" marR="0" algn="l">
              <a:spcBef>
                <a:spcPts val="2000"/>
              </a:spcBef>
              <a:spcAft>
                <a:spcPts val="0"/>
              </a:spcAft>
              <a:buClr>
                <a:schemeClr val="accent1"/>
              </a:buClr>
              <a:buSzPts val="1050"/>
              <a:buFont typeface="Arial"/>
              <a:buNone/>
              <a:defRPr b="0" i="0" sz="1400" u="none" cap="none" strike="noStrike">
                <a:solidFill>
                  <a:schemeClr val="lt1"/>
                </a:solidFill>
                <a:latin typeface="Century Gothic"/>
                <a:ea typeface="Century Gothic"/>
                <a:cs typeface="Century Gothic"/>
                <a:sym typeface="Century Gothic"/>
              </a:defRPr>
            </a:lvl1pPr>
            <a:lvl2pPr indent="-228600" lvl="1" marL="914400" marR="0" algn="l">
              <a:spcBef>
                <a:spcPts val="600"/>
              </a:spcBef>
              <a:spcAft>
                <a:spcPts val="0"/>
              </a:spcAft>
              <a:buClr>
                <a:srgbClr val="79C7E6"/>
              </a:buClr>
              <a:buSzPts val="900"/>
              <a:buFont typeface="Arial"/>
              <a:buNone/>
              <a:defRPr b="0" i="0" sz="1200" u="none" cap="none" strike="noStrike">
                <a:solidFill>
                  <a:srgbClr val="959498"/>
                </a:solidFill>
                <a:latin typeface="Century Gothic"/>
                <a:ea typeface="Century Gothic"/>
                <a:cs typeface="Century Gothic"/>
                <a:sym typeface="Century Gothic"/>
              </a:defRPr>
            </a:lvl2pPr>
            <a:lvl3pPr indent="-228600" lvl="2" marL="1371600" marR="0" algn="l">
              <a:spcBef>
                <a:spcPts val="600"/>
              </a:spcBef>
              <a:spcAft>
                <a:spcPts val="0"/>
              </a:spcAft>
              <a:buClr>
                <a:schemeClr val="accent1"/>
              </a:buClr>
              <a:buSzPts val="750"/>
              <a:buFont typeface="Arial"/>
              <a:buNone/>
              <a:defRPr b="0" i="0" sz="1000" u="none" cap="none" strike="noStrike">
                <a:solidFill>
                  <a:srgbClr val="959498"/>
                </a:solidFill>
                <a:latin typeface="Century Gothic"/>
                <a:ea typeface="Century Gothic"/>
                <a:cs typeface="Century Gothic"/>
                <a:sym typeface="Century Gothic"/>
              </a:defRPr>
            </a:lvl3pPr>
            <a:lvl4pPr indent="-228600" lvl="3" marL="1828800" marR="0" algn="l">
              <a:spcBef>
                <a:spcPts val="600"/>
              </a:spcBef>
              <a:spcAft>
                <a:spcPts val="0"/>
              </a:spcAft>
              <a:buClr>
                <a:srgbClr val="79C7E6"/>
              </a:buClr>
              <a:buSzPts val="675"/>
              <a:buFont typeface="Arial"/>
              <a:buNone/>
              <a:defRPr b="0" i="0" sz="900" u="none" cap="none" strike="noStrike">
                <a:solidFill>
                  <a:srgbClr val="959498"/>
                </a:solidFill>
                <a:latin typeface="Century Gothic"/>
                <a:ea typeface="Century Gothic"/>
                <a:cs typeface="Century Gothic"/>
                <a:sym typeface="Century Gothic"/>
              </a:defRPr>
            </a:lvl4pPr>
            <a:lvl5pPr indent="-228600" lvl="4" marL="2286000" marR="0" algn="l">
              <a:spcBef>
                <a:spcPts val="600"/>
              </a:spcBef>
              <a:spcAft>
                <a:spcPts val="0"/>
              </a:spcAft>
              <a:buClr>
                <a:schemeClr val="accent1"/>
              </a:buClr>
              <a:buSzPts val="675"/>
              <a:buFont typeface="Arial"/>
              <a:buNone/>
              <a:defRPr b="0" i="0" sz="900" u="none" cap="none" strike="noStrike">
                <a:solidFill>
                  <a:srgbClr val="959498"/>
                </a:solidFill>
                <a:latin typeface="Century Gothic"/>
                <a:ea typeface="Century Gothic"/>
                <a:cs typeface="Century Gothic"/>
                <a:sym typeface="Century Gothic"/>
              </a:defRPr>
            </a:lvl5pPr>
            <a:lvl6pPr indent="-228600" lvl="5" marL="2743200" marR="0" algn="l">
              <a:spcBef>
                <a:spcPts val="180"/>
              </a:spcBef>
              <a:spcAft>
                <a:spcPts val="0"/>
              </a:spcAft>
              <a:buClr>
                <a:schemeClr val="dk1"/>
              </a:buClr>
              <a:buSzPts val="900"/>
              <a:buFont typeface="Arial"/>
              <a:buNone/>
              <a:defRPr b="0" i="0" sz="900" u="none" cap="none" strike="noStrike">
                <a:solidFill>
                  <a:schemeClr val="dk1"/>
                </a:solidFill>
                <a:latin typeface="Century Gothic"/>
                <a:ea typeface="Century Gothic"/>
                <a:cs typeface="Century Gothic"/>
                <a:sym typeface="Century Gothic"/>
              </a:defRPr>
            </a:lvl6pPr>
            <a:lvl7pPr indent="-228600" lvl="6" marL="3200400" marR="0" algn="l">
              <a:spcBef>
                <a:spcPts val="180"/>
              </a:spcBef>
              <a:spcAft>
                <a:spcPts val="0"/>
              </a:spcAft>
              <a:buClr>
                <a:schemeClr val="dk1"/>
              </a:buClr>
              <a:buSzPts val="900"/>
              <a:buFont typeface="Arial"/>
              <a:buNone/>
              <a:defRPr b="0" i="0" sz="900" u="none" cap="none" strike="noStrike">
                <a:solidFill>
                  <a:schemeClr val="dk1"/>
                </a:solidFill>
                <a:latin typeface="Century Gothic"/>
                <a:ea typeface="Century Gothic"/>
                <a:cs typeface="Century Gothic"/>
                <a:sym typeface="Century Gothic"/>
              </a:defRPr>
            </a:lvl7pPr>
            <a:lvl8pPr indent="-228600" lvl="7" marL="3657600" marR="0" algn="l">
              <a:spcBef>
                <a:spcPts val="180"/>
              </a:spcBef>
              <a:spcAft>
                <a:spcPts val="0"/>
              </a:spcAft>
              <a:buClr>
                <a:schemeClr val="dk1"/>
              </a:buClr>
              <a:buSzPts val="900"/>
              <a:buFont typeface="Arial"/>
              <a:buNone/>
              <a:defRPr b="0" i="0" sz="900" u="none" cap="none" strike="noStrike">
                <a:solidFill>
                  <a:schemeClr val="dk1"/>
                </a:solidFill>
                <a:latin typeface="Century Gothic"/>
                <a:ea typeface="Century Gothic"/>
                <a:cs typeface="Century Gothic"/>
                <a:sym typeface="Century Gothic"/>
              </a:defRPr>
            </a:lvl8pPr>
            <a:lvl9pPr indent="-228600" lvl="8" marL="4114800" marR="0" algn="l">
              <a:spcBef>
                <a:spcPts val="180"/>
              </a:spcBef>
              <a:spcAft>
                <a:spcPts val="0"/>
              </a:spcAft>
              <a:buClr>
                <a:schemeClr val="dk1"/>
              </a:buClr>
              <a:buSzPts val="900"/>
              <a:buFont typeface="Arial"/>
              <a:buNone/>
              <a:defRPr b="0" i="0" sz="900" u="none" cap="none" strike="noStrike">
                <a:solidFill>
                  <a:schemeClr val="dk1"/>
                </a:solidFill>
                <a:latin typeface="Century Gothic"/>
                <a:ea typeface="Century Gothic"/>
                <a:cs typeface="Century Gothic"/>
                <a:sym typeface="Century Gothic"/>
              </a:defRPr>
            </a:lvl9pPr>
          </a:lstStyle>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above Caption">
  <p:cSld name="Picture above Caption">
    <p:spTree>
      <p:nvGrpSpPr>
        <p:cNvPr id="877" name="Shape 877"/>
        <p:cNvGrpSpPr/>
        <p:nvPr/>
      </p:nvGrpSpPr>
      <p:grpSpPr>
        <a:xfrm>
          <a:off x="0" y="0"/>
          <a:ext cx="0" cy="0"/>
          <a:chOff x="0" y="0"/>
          <a:chExt cx="0" cy="0"/>
        </a:xfrm>
      </p:grpSpPr>
      <p:sp>
        <p:nvSpPr>
          <p:cNvPr id="878" name="Google Shape;878;p89"/>
          <p:cNvSpPr/>
          <p:nvPr/>
        </p:nvSpPr>
        <p:spPr>
          <a:xfrm>
            <a:off x="6802438" y="1783556"/>
            <a:ext cx="2057400" cy="15285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rgbClr val="FFFFFF"/>
              </a:solidFill>
              <a:latin typeface="Century Gothic"/>
              <a:ea typeface="Century Gothic"/>
              <a:cs typeface="Century Gothic"/>
              <a:sym typeface="Century Gothic"/>
            </a:endParaRPr>
          </a:p>
        </p:txBody>
      </p:sp>
      <p:sp>
        <p:nvSpPr>
          <p:cNvPr id="879" name="Google Shape;879;p89"/>
          <p:cNvSpPr txBox="1"/>
          <p:nvPr>
            <p:ph type="title"/>
          </p:nvPr>
        </p:nvSpPr>
        <p:spPr>
          <a:xfrm>
            <a:off x="6802438" y="171450"/>
            <a:ext cx="2057400" cy="1612200"/>
          </a:xfrm>
          <a:prstGeom prst="rect">
            <a:avLst/>
          </a:prstGeom>
          <a:noFill/>
          <a:ln>
            <a:noFill/>
          </a:ln>
        </p:spPr>
        <p:txBody>
          <a:bodyPr anchorCtr="0" anchor="t" bIns="91425" lIns="91425" spcFirstLastPara="1" rIns="91425" wrap="square" tIns="91425">
            <a:noAutofit/>
          </a:bodyPr>
          <a:lstStyle>
            <a:lvl1pPr indent="0" lvl="0" marL="0" marR="0" algn="l">
              <a:spcBef>
                <a:spcPts val="0"/>
              </a:spcBef>
              <a:spcAft>
                <a:spcPts val="0"/>
              </a:spcAft>
              <a:buSzPts val="1400"/>
              <a:buNone/>
              <a:defRPr b="0" i="0" sz="2600" u="none" cap="none" strike="noStrike">
                <a:solidFill>
                  <a:schemeClr val="accent1"/>
                </a:solidFill>
                <a:latin typeface="Century Gothic"/>
                <a:ea typeface="Century Gothic"/>
                <a:cs typeface="Century Gothic"/>
                <a:sym typeface="Century Gothic"/>
              </a:defRPr>
            </a:lvl1pPr>
            <a:lvl2pPr indent="0" lvl="1" marL="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2pPr>
            <a:lvl3pPr indent="0" lvl="2" marL="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3pPr>
            <a:lvl4pPr indent="0" lvl="3" marL="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4pPr>
            <a:lvl5pPr indent="0" lvl="4" marL="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5pPr>
            <a:lvl6pPr indent="0" lvl="5" marL="45720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6pPr>
            <a:lvl7pPr indent="0" lvl="6" marL="91440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7pPr>
            <a:lvl8pPr indent="0" lvl="7" marL="137160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8pPr>
            <a:lvl9pPr indent="0" lvl="8" marL="182880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9pPr>
          </a:lstStyle>
          <a:p/>
        </p:txBody>
      </p:sp>
      <p:sp>
        <p:nvSpPr>
          <p:cNvPr id="880" name="Google Shape;880;p89"/>
          <p:cNvSpPr/>
          <p:nvPr/>
        </p:nvSpPr>
        <p:spPr>
          <a:xfrm>
            <a:off x="6802438" y="3443288"/>
            <a:ext cx="2057400" cy="1528500"/>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rgbClr val="FFFFFF"/>
              </a:solidFill>
              <a:latin typeface="Century Gothic"/>
              <a:ea typeface="Century Gothic"/>
              <a:cs typeface="Century Gothic"/>
              <a:sym typeface="Century Gothic"/>
            </a:endParaRPr>
          </a:p>
        </p:txBody>
      </p:sp>
      <p:sp>
        <p:nvSpPr>
          <p:cNvPr id="881" name="Google Shape;881;p89"/>
          <p:cNvSpPr txBox="1"/>
          <p:nvPr>
            <p:ph idx="1" type="body"/>
          </p:nvPr>
        </p:nvSpPr>
        <p:spPr>
          <a:xfrm>
            <a:off x="228600" y="228600"/>
            <a:ext cx="6324600" cy="4743600"/>
          </a:xfrm>
          <a:prstGeom prst="rect">
            <a:avLst/>
          </a:prstGeom>
          <a:noFill/>
          <a:ln>
            <a:noFill/>
          </a:ln>
        </p:spPr>
        <p:txBody>
          <a:bodyPr anchorCtr="0" anchor="t" bIns="91425" lIns="91425" spcFirstLastPara="1" rIns="91425" wrap="square" tIns="91425">
            <a:noAutofit/>
          </a:bodyPr>
          <a:lstStyle>
            <a:lvl1pPr indent="-323850" lvl="0" marL="457200" marR="0" algn="r">
              <a:spcBef>
                <a:spcPts val="2000"/>
              </a:spcBef>
              <a:spcAft>
                <a:spcPts val="0"/>
              </a:spcAft>
              <a:buClr>
                <a:schemeClr val="accent1"/>
              </a:buClr>
              <a:buSzPts val="1500"/>
              <a:buFont typeface="Arial"/>
              <a:buChar char="•"/>
              <a:defRPr b="0" i="0" sz="2000" u="none" cap="none" strike="noStrike">
                <a:solidFill>
                  <a:srgbClr val="959498"/>
                </a:solidFill>
                <a:latin typeface="Century Gothic"/>
                <a:ea typeface="Century Gothic"/>
                <a:cs typeface="Century Gothic"/>
                <a:sym typeface="Century Gothic"/>
              </a:defRPr>
            </a:lvl1pPr>
            <a:lvl2pPr indent="-323850" lvl="1" marL="914400" marR="0" algn="r">
              <a:spcBef>
                <a:spcPts val="600"/>
              </a:spcBef>
              <a:spcAft>
                <a:spcPts val="0"/>
              </a:spcAft>
              <a:buClr>
                <a:srgbClr val="79C7E6"/>
              </a:buClr>
              <a:buSzPts val="1500"/>
              <a:buFont typeface="Arial"/>
              <a:buChar char="•"/>
              <a:defRPr b="0" i="0" sz="2000" u="none" cap="none" strike="noStrike">
                <a:solidFill>
                  <a:srgbClr val="959498"/>
                </a:solidFill>
                <a:latin typeface="Century Gothic"/>
                <a:ea typeface="Century Gothic"/>
                <a:cs typeface="Century Gothic"/>
                <a:sym typeface="Century Gothic"/>
              </a:defRPr>
            </a:lvl2pPr>
            <a:lvl3pPr indent="-323850" lvl="2" marL="1371600" marR="0" algn="r">
              <a:spcBef>
                <a:spcPts val="600"/>
              </a:spcBef>
              <a:spcAft>
                <a:spcPts val="0"/>
              </a:spcAft>
              <a:buClr>
                <a:schemeClr val="accent1"/>
              </a:buClr>
              <a:buSzPts val="1500"/>
              <a:buFont typeface="Arial"/>
              <a:buChar char="•"/>
              <a:defRPr b="0" i="0" sz="2000" u="none" cap="none" strike="noStrike">
                <a:solidFill>
                  <a:srgbClr val="959498"/>
                </a:solidFill>
                <a:latin typeface="Century Gothic"/>
                <a:ea typeface="Century Gothic"/>
                <a:cs typeface="Century Gothic"/>
                <a:sym typeface="Century Gothic"/>
              </a:defRPr>
            </a:lvl3pPr>
            <a:lvl4pPr indent="-323850" lvl="3" marL="1828800" marR="0" algn="r">
              <a:spcBef>
                <a:spcPts val="600"/>
              </a:spcBef>
              <a:spcAft>
                <a:spcPts val="0"/>
              </a:spcAft>
              <a:buClr>
                <a:srgbClr val="79C7E6"/>
              </a:buClr>
              <a:buSzPts val="1500"/>
              <a:buFont typeface="Arial"/>
              <a:buChar char="•"/>
              <a:defRPr b="0" i="0" sz="2000" u="none" cap="none" strike="noStrike">
                <a:solidFill>
                  <a:srgbClr val="959498"/>
                </a:solidFill>
                <a:latin typeface="Century Gothic"/>
                <a:ea typeface="Century Gothic"/>
                <a:cs typeface="Century Gothic"/>
                <a:sym typeface="Century Gothic"/>
              </a:defRPr>
            </a:lvl4pPr>
            <a:lvl5pPr indent="-323850" lvl="4" marL="2286000" marR="0" algn="r">
              <a:spcBef>
                <a:spcPts val="600"/>
              </a:spcBef>
              <a:spcAft>
                <a:spcPts val="0"/>
              </a:spcAft>
              <a:buClr>
                <a:schemeClr val="accent1"/>
              </a:buClr>
              <a:buSzPts val="1500"/>
              <a:buFont typeface="Arial"/>
              <a:buChar char="•"/>
              <a:defRPr b="0" i="0" sz="2000" u="none" cap="none" strike="noStrike">
                <a:solidFill>
                  <a:srgbClr val="959498"/>
                </a:solidFill>
                <a:latin typeface="Century Gothic"/>
                <a:ea typeface="Century Gothic"/>
                <a:cs typeface="Century Gothic"/>
                <a:sym typeface="Century Gothic"/>
              </a:defRPr>
            </a:lvl5pPr>
            <a:lvl6pPr indent="-355600" lvl="5" marL="2743200" marR="0" algn="l">
              <a:spcBef>
                <a:spcPts val="400"/>
              </a:spcBef>
              <a:spcAft>
                <a:spcPts val="0"/>
              </a:spcAft>
              <a:buClr>
                <a:schemeClr val="dk1"/>
              </a:buClr>
              <a:buSzPts val="2000"/>
              <a:buFont typeface="Arial"/>
              <a:buChar char="•"/>
              <a:defRPr b="0" i="0" sz="2000" u="none" cap="none" strike="noStrike">
                <a:solidFill>
                  <a:schemeClr val="dk1"/>
                </a:solidFill>
                <a:latin typeface="Century Gothic"/>
                <a:ea typeface="Century Gothic"/>
                <a:cs typeface="Century Gothic"/>
                <a:sym typeface="Century Gothic"/>
              </a:defRPr>
            </a:lvl6pPr>
            <a:lvl7pPr indent="-355600" lvl="6" marL="3200400" marR="0" algn="l">
              <a:spcBef>
                <a:spcPts val="400"/>
              </a:spcBef>
              <a:spcAft>
                <a:spcPts val="0"/>
              </a:spcAft>
              <a:buClr>
                <a:schemeClr val="dk1"/>
              </a:buClr>
              <a:buSzPts val="2000"/>
              <a:buFont typeface="Arial"/>
              <a:buChar char="•"/>
              <a:defRPr b="0" i="0" sz="2000" u="none" cap="none" strike="noStrike">
                <a:solidFill>
                  <a:schemeClr val="dk1"/>
                </a:solidFill>
                <a:latin typeface="Century Gothic"/>
                <a:ea typeface="Century Gothic"/>
                <a:cs typeface="Century Gothic"/>
                <a:sym typeface="Century Gothic"/>
              </a:defRPr>
            </a:lvl7pPr>
            <a:lvl8pPr indent="-355600" lvl="7" marL="3657600" marR="0" algn="l">
              <a:spcBef>
                <a:spcPts val="400"/>
              </a:spcBef>
              <a:spcAft>
                <a:spcPts val="0"/>
              </a:spcAft>
              <a:buClr>
                <a:schemeClr val="dk1"/>
              </a:buClr>
              <a:buSzPts val="2000"/>
              <a:buFont typeface="Arial"/>
              <a:buChar char="•"/>
              <a:defRPr b="0" i="0" sz="2000" u="none" cap="none" strike="noStrike">
                <a:solidFill>
                  <a:schemeClr val="dk1"/>
                </a:solidFill>
                <a:latin typeface="Century Gothic"/>
                <a:ea typeface="Century Gothic"/>
                <a:cs typeface="Century Gothic"/>
                <a:sym typeface="Century Gothic"/>
              </a:defRPr>
            </a:lvl8pPr>
            <a:lvl9pPr indent="-355600" lvl="8" marL="4114800" marR="0" algn="l">
              <a:spcBef>
                <a:spcPts val="400"/>
              </a:spcBef>
              <a:spcAft>
                <a:spcPts val="0"/>
              </a:spcAft>
              <a:buClr>
                <a:schemeClr val="dk1"/>
              </a:buClr>
              <a:buSzPts val="2000"/>
              <a:buFont typeface="Arial"/>
              <a:buChar char="•"/>
              <a:defRPr b="0" i="0" sz="2000" u="none" cap="none" strike="noStrike">
                <a:solidFill>
                  <a:schemeClr val="dk1"/>
                </a:solidFill>
                <a:latin typeface="Century Gothic"/>
                <a:ea typeface="Century Gothic"/>
                <a:cs typeface="Century Gothic"/>
                <a:sym typeface="Century Gothic"/>
              </a:defRPr>
            </a:lvl9pPr>
          </a:lstStyle>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Picture above Caption">
  <p:cSld name="2_Picture above Caption">
    <p:spTree>
      <p:nvGrpSpPr>
        <p:cNvPr id="882" name="Shape 882"/>
        <p:cNvGrpSpPr/>
        <p:nvPr/>
      </p:nvGrpSpPr>
      <p:grpSpPr>
        <a:xfrm>
          <a:off x="0" y="0"/>
          <a:ext cx="0" cy="0"/>
          <a:chOff x="0" y="0"/>
          <a:chExt cx="0" cy="0"/>
        </a:xfrm>
      </p:grpSpPr>
      <p:sp>
        <p:nvSpPr>
          <p:cNvPr id="883" name="Google Shape;883;p90"/>
          <p:cNvSpPr/>
          <p:nvPr/>
        </p:nvSpPr>
        <p:spPr>
          <a:xfrm>
            <a:off x="6802438" y="171450"/>
            <a:ext cx="2057400" cy="15285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rgbClr val="FFFFFF"/>
              </a:solidFill>
              <a:latin typeface="Century Gothic"/>
              <a:ea typeface="Century Gothic"/>
              <a:cs typeface="Century Gothic"/>
              <a:sym typeface="Century Gothic"/>
            </a:endParaRPr>
          </a:p>
        </p:txBody>
      </p:sp>
      <p:sp>
        <p:nvSpPr>
          <p:cNvPr id="884" name="Google Shape;884;p90"/>
          <p:cNvSpPr/>
          <p:nvPr/>
        </p:nvSpPr>
        <p:spPr>
          <a:xfrm>
            <a:off x="6802438" y="1783556"/>
            <a:ext cx="2057400" cy="15285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rgbClr val="FFFFFF"/>
              </a:solidFill>
              <a:latin typeface="Century Gothic"/>
              <a:ea typeface="Century Gothic"/>
              <a:cs typeface="Century Gothic"/>
              <a:sym typeface="Century Gothic"/>
            </a:endParaRPr>
          </a:p>
        </p:txBody>
      </p:sp>
      <p:sp>
        <p:nvSpPr>
          <p:cNvPr id="885" name="Google Shape;885;p90"/>
          <p:cNvSpPr txBox="1"/>
          <p:nvPr>
            <p:ph type="title"/>
          </p:nvPr>
        </p:nvSpPr>
        <p:spPr>
          <a:xfrm>
            <a:off x="6802438" y="3312414"/>
            <a:ext cx="2057400" cy="1659600"/>
          </a:xfrm>
          <a:prstGeom prst="rect">
            <a:avLst/>
          </a:prstGeom>
          <a:noFill/>
          <a:ln>
            <a:noFill/>
          </a:ln>
        </p:spPr>
        <p:txBody>
          <a:bodyPr anchorCtr="0" anchor="t" bIns="91425" lIns="91425" spcFirstLastPara="1" rIns="91425" wrap="square" tIns="91425">
            <a:noAutofit/>
          </a:bodyPr>
          <a:lstStyle>
            <a:lvl1pPr indent="0" lvl="0" marL="0" marR="0" algn="l">
              <a:spcBef>
                <a:spcPts val="0"/>
              </a:spcBef>
              <a:spcAft>
                <a:spcPts val="0"/>
              </a:spcAft>
              <a:buSzPts val="1400"/>
              <a:buNone/>
              <a:defRPr b="0" i="0" sz="2600" u="none" cap="none" strike="noStrike">
                <a:solidFill>
                  <a:schemeClr val="accent1"/>
                </a:solidFill>
                <a:latin typeface="Century Gothic"/>
                <a:ea typeface="Century Gothic"/>
                <a:cs typeface="Century Gothic"/>
                <a:sym typeface="Century Gothic"/>
              </a:defRPr>
            </a:lvl1pPr>
            <a:lvl2pPr indent="0" lvl="1" marL="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2pPr>
            <a:lvl3pPr indent="0" lvl="2" marL="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3pPr>
            <a:lvl4pPr indent="0" lvl="3" marL="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4pPr>
            <a:lvl5pPr indent="0" lvl="4" marL="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5pPr>
            <a:lvl6pPr indent="0" lvl="5" marL="45720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6pPr>
            <a:lvl7pPr indent="0" lvl="6" marL="91440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7pPr>
            <a:lvl8pPr indent="0" lvl="7" marL="137160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8pPr>
            <a:lvl9pPr indent="0" lvl="8" marL="182880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9pPr>
          </a:lstStyle>
          <a:p/>
        </p:txBody>
      </p:sp>
      <p:sp>
        <p:nvSpPr>
          <p:cNvPr id="886" name="Google Shape;886;p90"/>
          <p:cNvSpPr txBox="1"/>
          <p:nvPr>
            <p:ph idx="12" type="sldNum"/>
          </p:nvPr>
        </p:nvSpPr>
        <p:spPr>
          <a:xfrm>
            <a:off x="8305800" y="182166"/>
            <a:ext cx="554100" cy="273900"/>
          </a:xfrm>
          <a:prstGeom prst="rect">
            <a:avLst/>
          </a:prstGeom>
          <a:noFill/>
          <a:ln>
            <a:noFill/>
          </a:ln>
        </p:spPr>
        <p:txBody>
          <a:bodyPr anchorCtr="0" anchor="ctr" bIns="45700" lIns="91425" spcFirstLastPara="1" rIns="91425" wrap="square" tIns="45700">
            <a:noAutofit/>
          </a:bodyPr>
          <a:lstStyle>
            <a:lvl1pPr indent="0" lvl="0" marL="0" marR="0" algn="r">
              <a:spcBef>
                <a:spcPts val="0"/>
              </a:spcBef>
              <a:buNone/>
              <a:defRPr sz="1400">
                <a:solidFill>
                  <a:srgbClr val="FFFFFF"/>
                </a:solidFill>
                <a:latin typeface="Century Gothic"/>
                <a:ea typeface="Century Gothic"/>
                <a:cs typeface="Century Gothic"/>
                <a:sym typeface="Century Gothic"/>
              </a:defRPr>
            </a:lvl1pPr>
            <a:lvl2pPr indent="0" lvl="1" marL="0" marR="0" algn="r">
              <a:spcBef>
                <a:spcPts val="0"/>
              </a:spcBef>
              <a:buNone/>
              <a:defRPr sz="1400">
                <a:solidFill>
                  <a:srgbClr val="FFFFFF"/>
                </a:solidFill>
                <a:latin typeface="Century Gothic"/>
                <a:ea typeface="Century Gothic"/>
                <a:cs typeface="Century Gothic"/>
                <a:sym typeface="Century Gothic"/>
              </a:defRPr>
            </a:lvl2pPr>
            <a:lvl3pPr indent="0" lvl="2" marL="0" marR="0" algn="r">
              <a:spcBef>
                <a:spcPts val="0"/>
              </a:spcBef>
              <a:buNone/>
              <a:defRPr sz="1400">
                <a:solidFill>
                  <a:srgbClr val="FFFFFF"/>
                </a:solidFill>
                <a:latin typeface="Century Gothic"/>
                <a:ea typeface="Century Gothic"/>
                <a:cs typeface="Century Gothic"/>
                <a:sym typeface="Century Gothic"/>
              </a:defRPr>
            </a:lvl3pPr>
            <a:lvl4pPr indent="0" lvl="3" marL="0" marR="0" algn="r">
              <a:spcBef>
                <a:spcPts val="0"/>
              </a:spcBef>
              <a:buNone/>
              <a:defRPr sz="1400">
                <a:solidFill>
                  <a:srgbClr val="FFFFFF"/>
                </a:solidFill>
                <a:latin typeface="Century Gothic"/>
                <a:ea typeface="Century Gothic"/>
                <a:cs typeface="Century Gothic"/>
                <a:sym typeface="Century Gothic"/>
              </a:defRPr>
            </a:lvl4pPr>
            <a:lvl5pPr indent="0" lvl="4" marL="0" marR="0" algn="r">
              <a:spcBef>
                <a:spcPts val="0"/>
              </a:spcBef>
              <a:buNone/>
              <a:defRPr sz="1400">
                <a:solidFill>
                  <a:srgbClr val="FFFFFF"/>
                </a:solidFill>
                <a:latin typeface="Century Gothic"/>
                <a:ea typeface="Century Gothic"/>
                <a:cs typeface="Century Gothic"/>
                <a:sym typeface="Century Gothic"/>
              </a:defRPr>
            </a:lvl5pPr>
            <a:lvl6pPr indent="0" lvl="5" marL="0" marR="0" algn="r">
              <a:spcBef>
                <a:spcPts val="0"/>
              </a:spcBef>
              <a:buNone/>
              <a:defRPr sz="1400">
                <a:solidFill>
                  <a:srgbClr val="FFFFFF"/>
                </a:solidFill>
                <a:latin typeface="Century Gothic"/>
                <a:ea typeface="Century Gothic"/>
                <a:cs typeface="Century Gothic"/>
                <a:sym typeface="Century Gothic"/>
              </a:defRPr>
            </a:lvl6pPr>
            <a:lvl7pPr indent="0" lvl="6" marL="0" marR="0" algn="r">
              <a:spcBef>
                <a:spcPts val="0"/>
              </a:spcBef>
              <a:buNone/>
              <a:defRPr sz="1400">
                <a:solidFill>
                  <a:srgbClr val="FFFFFF"/>
                </a:solidFill>
                <a:latin typeface="Century Gothic"/>
                <a:ea typeface="Century Gothic"/>
                <a:cs typeface="Century Gothic"/>
                <a:sym typeface="Century Gothic"/>
              </a:defRPr>
            </a:lvl7pPr>
            <a:lvl8pPr indent="0" lvl="7" marL="0" marR="0" algn="r">
              <a:spcBef>
                <a:spcPts val="0"/>
              </a:spcBef>
              <a:buNone/>
              <a:defRPr sz="1400">
                <a:solidFill>
                  <a:srgbClr val="FFFFFF"/>
                </a:solidFill>
                <a:latin typeface="Century Gothic"/>
                <a:ea typeface="Century Gothic"/>
                <a:cs typeface="Century Gothic"/>
                <a:sym typeface="Century Gothic"/>
              </a:defRPr>
            </a:lvl8pPr>
            <a:lvl9pPr indent="0" lvl="8" marL="0" marR="0" algn="r">
              <a:spcBef>
                <a:spcPts val="0"/>
              </a:spcBef>
              <a:buNone/>
              <a:defRPr sz="1400">
                <a:solidFill>
                  <a:srgbClr val="FFFFF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
              <a:t>‹#›</a:t>
            </a:fld>
            <a:endParaRPr/>
          </a:p>
        </p:txBody>
      </p:sp>
      <p:sp>
        <p:nvSpPr>
          <p:cNvPr id="887" name="Google Shape;887;p90"/>
          <p:cNvSpPr txBox="1"/>
          <p:nvPr>
            <p:ph idx="1" type="body"/>
          </p:nvPr>
        </p:nvSpPr>
        <p:spPr>
          <a:xfrm>
            <a:off x="228600" y="228600"/>
            <a:ext cx="6324600" cy="4743600"/>
          </a:xfrm>
          <a:prstGeom prst="rect">
            <a:avLst/>
          </a:prstGeom>
          <a:noFill/>
          <a:ln>
            <a:noFill/>
          </a:ln>
        </p:spPr>
        <p:txBody>
          <a:bodyPr anchorCtr="0" anchor="t" bIns="91425" lIns="91425" spcFirstLastPara="1" rIns="91425" wrap="square" tIns="91425">
            <a:noAutofit/>
          </a:bodyPr>
          <a:lstStyle>
            <a:lvl1pPr indent="-323850" lvl="0" marL="457200" marR="0" algn="r">
              <a:spcBef>
                <a:spcPts val="2000"/>
              </a:spcBef>
              <a:spcAft>
                <a:spcPts val="0"/>
              </a:spcAft>
              <a:buClr>
                <a:schemeClr val="accent1"/>
              </a:buClr>
              <a:buSzPts val="1500"/>
              <a:buFont typeface="Arial"/>
              <a:buChar char="•"/>
              <a:defRPr b="0" i="0" sz="2000" u="none" cap="none" strike="noStrike">
                <a:solidFill>
                  <a:srgbClr val="959498"/>
                </a:solidFill>
                <a:latin typeface="Century Gothic"/>
                <a:ea typeface="Century Gothic"/>
                <a:cs typeface="Century Gothic"/>
                <a:sym typeface="Century Gothic"/>
              </a:defRPr>
            </a:lvl1pPr>
            <a:lvl2pPr indent="-323850" lvl="1" marL="914400" marR="0" algn="r">
              <a:spcBef>
                <a:spcPts val="600"/>
              </a:spcBef>
              <a:spcAft>
                <a:spcPts val="0"/>
              </a:spcAft>
              <a:buClr>
                <a:srgbClr val="79C7E6"/>
              </a:buClr>
              <a:buSzPts val="1500"/>
              <a:buFont typeface="Arial"/>
              <a:buChar char="•"/>
              <a:defRPr b="0" i="0" sz="2000" u="none" cap="none" strike="noStrike">
                <a:solidFill>
                  <a:srgbClr val="959498"/>
                </a:solidFill>
                <a:latin typeface="Century Gothic"/>
                <a:ea typeface="Century Gothic"/>
                <a:cs typeface="Century Gothic"/>
                <a:sym typeface="Century Gothic"/>
              </a:defRPr>
            </a:lvl2pPr>
            <a:lvl3pPr indent="-323850" lvl="2" marL="1371600" marR="0" algn="r">
              <a:spcBef>
                <a:spcPts val="600"/>
              </a:spcBef>
              <a:spcAft>
                <a:spcPts val="0"/>
              </a:spcAft>
              <a:buClr>
                <a:schemeClr val="accent1"/>
              </a:buClr>
              <a:buSzPts val="1500"/>
              <a:buFont typeface="Arial"/>
              <a:buChar char="•"/>
              <a:defRPr b="0" i="0" sz="2000" u="none" cap="none" strike="noStrike">
                <a:solidFill>
                  <a:srgbClr val="959498"/>
                </a:solidFill>
                <a:latin typeface="Century Gothic"/>
                <a:ea typeface="Century Gothic"/>
                <a:cs typeface="Century Gothic"/>
                <a:sym typeface="Century Gothic"/>
              </a:defRPr>
            </a:lvl3pPr>
            <a:lvl4pPr indent="-323850" lvl="3" marL="1828800" marR="0" algn="r">
              <a:spcBef>
                <a:spcPts val="600"/>
              </a:spcBef>
              <a:spcAft>
                <a:spcPts val="0"/>
              </a:spcAft>
              <a:buClr>
                <a:srgbClr val="79C7E6"/>
              </a:buClr>
              <a:buSzPts val="1500"/>
              <a:buFont typeface="Arial"/>
              <a:buChar char="•"/>
              <a:defRPr b="0" i="0" sz="2000" u="none" cap="none" strike="noStrike">
                <a:solidFill>
                  <a:srgbClr val="959498"/>
                </a:solidFill>
                <a:latin typeface="Century Gothic"/>
                <a:ea typeface="Century Gothic"/>
                <a:cs typeface="Century Gothic"/>
                <a:sym typeface="Century Gothic"/>
              </a:defRPr>
            </a:lvl4pPr>
            <a:lvl5pPr indent="-323850" lvl="4" marL="2286000" marR="0" algn="r">
              <a:spcBef>
                <a:spcPts val="600"/>
              </a:spcBef>
              <a:spcAft>
                <a:spcPts val="0"/>
              </a:spcAft>
              <a:buClr>
                <a:schemeClr val="accent1"/>
              </a:buClr>
              <a:buSzPts val="1500"/>
              <a:buFont typeface="Arial"/>
              <a:buChar char="•"/>
              <a:defRPr b="0" i="0" sz="2000" u="none" cap="none" strike="noStrike">
                <a:solidFill>
                  <a:srgbClr val="959498"/>
                </a:solidFill>
                <a:latin typeface="Century Gothic"/>
                <a:ea typeface="Century Gothic"/>
                <a:cs typeface="Century Gothic"/>
                <a:sym typeface="Century Gothic"/>
              </a:defRPr>
            </a:lvl5pPr>
            <a:lvl6pPr indent="-355600" lvl="5" marL="2743200" marR="0" algn="l">
              <a:spcBef>
                <a:spcPts val="400"/>
              </a:spcBef>
              <a:spcAft>
                <a:spcPts val="0"/>
              </a:spcAft>
              <a:buClr>
                <a:schemeClr val="dk1"/>
              </a:buClr>
              <a:buSzPts val="2000"/>
              <a:buFont typeface="Arial"/>
              <a:buChar char="•"/>
              <a:defRPr b="0" i="0" sz="2000" u="none" cap="none" strike="noStrike">
                <a:solidFill>
                  <a:schemeClr val="dk1"/>
                </a:solidFill>
                <a:latin typeface="Century Gothic"/>
                <a:ea typeface="Century Gothic"/>
                <a:cs typeface="Century Gothic"/>
                <a:sym typeface="Century Gothic"/>
              </a:defRPr>
            </a:lvl6pPr>
            <a:lvl7pPr indent="-355600" lvl="6" marL="3200400" marR="0" algn="l">
              <a:spcBef>
                <a:spcPts val="400"/>
              </a:spcBef>
              <a:spcAft>
                <a:spcPts val="0"/>
              </a:spcAft>
              <a:buClr>
                <a:schemeClr val="dk1"/>
              </a:buClr>
              <a:buSzPts val="2000"/>
              <a:buFont typeface="Arial"/>
              <a:buChar char="•"/>
              <a:defRPr b="0" i="0" sz="2000" u="none" cap="none" strike="noStrike">
                <a:solidFill>
                  <a:schemeClr val="dk1"/>
                </a:solidFill>
                <a:latin typeface="Century Gothic"/>
                <a:ea typeface="Century Gothic"/>
                <a:cs typeface="Century Gothic"/>
                <a:sym typeface="Century Gothic"/>
              </a:defRPr>
            </a:lvl7pPr>
            <a:lvl8pPr indent="-355600" lvl="7" marL="3657600" marR="0" algn="l">
              <a:spcBef>
                <a:spcPts val="400"/>
              </a:spcBef>
              <a:spcAft>
                <a:spcPts val="0"/>
              </a:spcAft>
              <a:buClr>
                <a:schemeClr val="dk1"/>
              </a:buClr>
              <a:buSzPts val="2000"/>
              <a:buFont typeface="Arial"/>
              <a:buChar char="•"/>
              <a:defRPr b="0" i="0" sz="2000" u="none" cap="none" strike="noStrike">
                <a:solidFill>
                  <a:schemeClr val="dk1"/>
                </a:solidFill>
                <a:latin typeface="Century Gothic"/>
                <a:ea typeface="Century Gothic"/>
                <a:cs typeface="Century Gothic"/>
                <a:sym typeface="Century Gothic"/>
              </a:defRPr>
            </a:lvl8pPr>
            <a:lvl9pPr indent="-355600" lvl="8" marL="4114800" marR="0" algn="l">
              <a:spcBef>
                <a:spcPts val="400"/>
              </a:spcBef>
              <a:spcAft>
                <a:spcPts val="0"/>
              </a:spcAft>
              <a:buClr>
                <a:schemeClr val="dk1"/>
              </a:buClr>
              <a:buSzPts val="2000"/>
              <a:buFont typeface="Arial"/>
              <a:buChar char="•"/>
              <a:defRPr b="0" i="0" sz="2000" u="none" cap="none" strike="noStrike">
                <a:solidFill>
                  <a:schemeClr val="dk1"/>
                </a:solidFill>
                <a:latin typeface="Century Gothic"/>
                <a:ea typeface="Century Gothic"/>
                <a:cs typeface="Century Gothic"/>
                <a:sym typeface="Century Gothic"/>
              </a:defRPr>
            </a:lvl9pPr>
          </a:lstStyle>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Picture above Caption">
  <p:cSld name="1_Picture above Caption">
    <p:spTree>
      <p:nvGrpSpPr>
        <p:cNvPr id="888" name="Shape 888"/>
        <p:cNvGrpSpPr/>
        <p:nvPr/>
      </p:nvGrpSpPr>
      <p:grpSpPr>
        <a:xfrm>
          <a:off x="0" y="0"/>
          <a:ext cx="0" cy="0"/>
          <a:chOff x="0" y="0"/>
          <a:chExt cx="0" cy="0"/>
        </a:xfrm>
      </p:grpSpPr>
      <p:sp>
        <p:nvSpPr>
          <p:cNvPr id="889" name="Google Shape;889;p91"/>
          <p:cNvSpPr/>
          <p:nvPr/>
        </p:nvSpPr>
        <p:spPr>
          <a:xfrm>
            <a:off x="6934200" y="171450"/>
            <a:ext cx="2057400" cy="15285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rgbClr val="FFFFFF"/>
              </a:solidFill>
              <a:latin typeface="Century Gothic"/>
              <a:ea typeface="Century Gothic"/>
              <a:cs typeface="Century Gothic"/>
              <a:sym typeface="Century Gothic"/>
            </a:endParaRPr>
          </a:p>
        </p:txBody>
      </p:sp>
      <p:sp>
        <p:nvSpPr>
          <p:cNvPr id="890" name="Google Shape;890;p91"/>
          <p:cNvSpPr/>
          <p:nvPr/>
        </p:nvSpPr>
        <p:spPr>
          <a:xfrm>
            <a:off x="6934200" y="1783556"/>
            <a:ext cx="2057400" cy="1528500"/>
          </a:xfrm>
          <a:prstGeom prst="rect">
            <a:avLst/>
          </a:prstGeom>
          <a:solidFill>
            <a:schemeClr val="accent3"/>
          </a:solidFill>
          <a:ln>
            <a:noFill/>
          </a:ln>
        </p:spPr>
        <p:txBody>
          <a:bodyPr anchorCtr="0" anchor="b" bIns="45700" lIns="91425" spcFirstLastPara="1" rIns="91425" wrap="square" tIns="45700">
            <a:noAutofit/>
          </a:bodyPr>
          <a:lstStyle/>
          <a:p>
            <a:pPr indent="0" lvl="0" marL="0" marR="0" rtl="0" algn="r">
              <a:spcBef>
                <a:spcPts val="0"/>
              </a:spcBef>
              <a:spcAft>
                <a:spcPts val="0"/>
              </a:spcAft>
              <a:buNone/>
            </a:pPr>
            <a:r>
              <a:t/>
            </a:r>
            <a:endParaRPr sz="1800">
              <a:solidFill>
                <a:srgbClr val="FFFFFF"/>
              </a:solidFill>
              <a:latin typeface="Century Gothic"/>
              <a:ea typeface="Century Gothic"/>
              <a:cs typeface="Century Gothic"/>
              <a:sym typeface="Century Gothic"/>
            </a:endParaRPr>
          </a:p>
        </p:txBody>
      </p:sp>
      <p:sp>
        <p:nvSpPr>
          <p:cNvPr id="891" name="Google Shape;891;p91"/>
          <p:cNvSpPr/>
          <p:nvPr>
            <p:ph idx="2" type="pic"/>
          </p:nvPr>
        </p:nvSpPr>
        <p:spPr>
          <a:xfrm>
            <a:off x="277905" y="171450"/>
            <a:ext cx="4446600" cy="3140700"/>
          </a:xfrm>
          <a:prstGeom prst="rect">
            <a:avLst/>
          </a:prstGeom>
          <a:noFill/>
          <a:ln>
            <a:noFill/>
          </a:ln>
        </p:spPr>
        <p:txBody>
          <a:bodyPr anchorCtr="0" anchor="t" bIns="91425" lIns="91425" spcFirstLastPara="1" rIns="91425" wrap="square" tIns="91425">
            <a:noAutofit/>
          </a:bodyPr>
          <a:lstStyle>
            <a:lvl1pPr indent="0" lvl="0" marL="0" marR="0" algn="l">
              <a:spcBef>
                <a:spcPts val="2000"/>
              </a:spcBef>
              <a:spcAft>
                <a:spcPts val="0"/>
              </a:spcAft>
              <a:buClr>
                <a:schemeClr val="accent1"/>
              </a:buClr>
              <a:buSzPts val="2400"/>
              <a:buFont typeface="Arial"/>
              <a:buNone/>
              <a:defRPr b="0" i="0" sz="3200" u="none" cap="none" strike="noStrike">
                <a:solidFill>
                  <a:srgbClr val="959498"/>
                </a:solidFill>
                <a:latin typeface="Century Gothic"/>
                <a:ea typeface="Century Gothic"/>
                <a:cs typeface="Century Gothic"/>
                <a:sym typeface="Century Gothic"/>
              </a:defRPr>
            </a:lvl1pPr>
            <a:lvl2pPr indent="0" lvl="1" marL="457200" marR="0" algn="l">
              <a:spcBef>
                <a:spcPts val="600"/>
              </a:spcBef>
              <a:spcAft>
                <a:spcPts val="0"/>
              </a:spcAft>
              <a:buClr>
                <a:srgbClr val="79C7E6"/>
              </a:buClr>
              <a:buSzPts val="2100"/>
              <a:buFont typeface="Arial"/>
              <a:buNone/>
              <a:defRPr b="0" i="0" sz="2800" u="none" cap="none" strike="noStrike">
                <a:solidFill>
                  <a:srgbClr val="959498"/>
                </a:solidFill>
                <a:latin typeface="Century Gothic"/>
                <a:ea typeface="Century Gothic"/>
                <a:cs typeface="Century Gothic"/>
                <a:sym typeface="Century Gothic"/>
              </a:defRPr>
            </a:lvl2pPr>
            <a:lvl3pPr indent="0" lvl="2" marL="914400" marR="0" algn="l">
              <a:spcBef>
                <a:spcPts val="600"/>
              </a:spcBef>
              <a:spcAft>
                <a:spcPts val="0"/>
              </a:spcAft>
              <a:buClr>
                <a:schemeClr val="accent1"/>
              </a:buClr>
              <a:buSzPts val="1800"/>
              <a:buFont typeface="Arial"/>
              <a:buNone/>
              <a:defRPr b="0" i="0" sz="2400" u="none" cap="none" strike="noStrike">
                <a:solidFill>
                  <a:srgbClr val="959498"/>
                </a:solidFill>
                <a:latin typeface="Century Gothic"/>
                <a:ea typeface="Century Gothic"/>
                <a:cs typeface="Century Gothic"/>
                <a:sym typeface="Century Gothic"/>
              </a:defRPr>
            </a:lvl3pPr>
            <a:lvl4pPr indent="0" lvl="3" marL="1371600" marR="0" algn="l">
              <a:spcBef>
                <a:spcPts val="600"/>
              </a:spcBef>
              <a:spcAft>
                <a:spcPts val="0"/>
              </a:spcAft>
              <a:buClr>
                <a:srgbClr val="79C7E6"/>
              </a:buClr>
              <a:buSzPts val="1500"/>
              <a:buFont typeface="Arial"/>
              <a:buNone/>
              <a:defRPr b="0" i="0" sz="2000" u="none" cap="none" strike="noStrike">
                <a:solidFill>
                  <a:srgbClr val="959498"/>
                </a:solidFill>
                <a:latin typeface="Century Gothic"/>
                <a:ea typeface="Century Gothic"/>
                <a:cs typeface="Century Gothic"/>
                <a:sym typeface="Century Gothic"/>
              </a:defRPr>
            </a:lvl4pPr>
            <a:lvl5pPr indent="0" lvl="4" marL="1828800" marR="0" algn="l">
              <a:spcBef>
                <a:spcPts val="600"/>
              </a:spcBef>
              <a:spcAft>
                <a:spcPts val="0"/>
              </a:spcAft>
              <a:buClr>
                <a:schemeClr val="accent1"/>
              </a:buClr>
              <a:buSzPts val="1500"/>
              <a:buFont typeface="Arial"/>
              <a:buNone/>
              <a:defRPr b="0" i="0" sz="2000" u="none" cap="none" strike="noStrike">
                <a:solidFill>
                  <a:srgbClr val="959498"/>
                </a:solidFill>
                <a:latin typeface="Century Gothic"/>
                <a:ea typeface="Century Gothic"/>
                <a:cs typeface="Century Gothic"/>
                <a:sym typeface="Century Gothic"/>
              </a:defRPr>
            </a:lvl5pPr>
            <a:lvl6pPr indent="0" lvl="5" marL="2286000" marR="0" algn="l">
              <a:spcBef>
                <a:spcPts val="400"/>
              </a:spcBef>
              <a:spcAft>
                <a:spcPts val="0"/>
              </a:spcAft>
              <a:buClr>
                <a:schemeClr val="dk1"/>
              </a:buClr>
              <a:buSzPts val="2000"/>
              <a:buFont typeface="Arial"/>
              <a:buNone/>
              <a:defRPr b="0" i="0" sz="2000" u="none" cap="none" strike="noStrike">
                <a:solidFill>
                  <a:schemeClr val="dk1"/>
                </a:solidFill>
                <a:latin typeface="Century Gothic"/>
                <a:ea typeface="Century Gothic"/>
                <a:cs typeface="Century Gothic"/>
                <a:sym typeface="Century Gothic"/>
              </a:defRPr>
            </a:lvl6pPr>
            <a:lvl7pPr indent="0" lvl="6" marL="2743200" marR="0" algn="l">
              <a:spcBef>
                <a:spcPts val="400"/>
              </a:spcBef>
              <a:spcAft>
                <a:spcPts val="0"/>
              </a:spcAft>
              <a:buClr>
                <a:schemeClr val="dk1"/>
              </a:buClr>
              <a:buSzPts val="2000"/>
              <a:buFont typeface="Arial"/>
              <a:buNone/>
              <a:defRPr b="0" i="0" sz="2000" u="none" cap="none" strike="noStrike">
                <a:solidFill>
                  <a:schemeClr val="dk1"/>
                </a:solidFill>
                <a:latin typeface="Century Gothic"/>
                <a:ea typeface="Century Gothic"/>
                <a:cs typeface="Century Gothic"/>
                <a:sym typeface="Century Gothic"/>
              </a:defRPr>
            </a:lvl7pPr>
            <a:lvl8pPr indent="0" lvl="7" marL="3200400" marR="0" algn="l">
              <a:spcBef>
                <a:spcPts val="400"/>
              </a:spcBef>
              <a:spcAft>
                <a:spcPts val="0"/>
              </a:spcAft>
              <a:buClr>
                <a:schemeClr val="dk1"/>
              </a:buClr>
              <a:buSzPts val="2000"/>
              <a:buFont typeface="Arial"/>
              <a:buNone/>
              <a:defRPr b="0" i="0" sz="2000" u="none" cap="none" strike="noStrike">
                <a:solidFill>
                  <a:schemeClr val="dk1"/>
                </a:solidFill>
                <a:latin typeface="Century Gothic"/>
                <a:ea typeface="Century Gothic"/>
                <a:cs typeface="Century Gothic"/>
                <a:sym typeface="Century Gothic"/>
              </a:defRPr>
            </a:lvl8pPr>
            <a:lvl9pPr indent="0" lvl="8" marL="3657600" marR="0" algn="l">
              <a:spcBef>
                <a:spcPts val="400"/>
              </a:spcBef>
              <a:spcAft>
                <a:spcPts val="0"/>
              </a:spcAft>
              <a:buClr>
                <a:schemeClr val="dk1"/>
              </a:buClr>
              <a:buSzPts val="2000"/>
              <a:buFont typeface="Arial"/>
              <a:buNone/>
              <a:defRPr b="0" i="0" sz="2000" u="none" cap="none" strike="noStrike">
                <a:solidFill>
                  <a:schemeClr val="dk1"/>
                </a:solidFill>
                <a:latin typeface="Century Gothic"/>
                <a:ea typeface="Century Gothic"/>
                <a:cs typeface="Century Gothic"/>
                <a:sym typeface="Century Gothic"/>
              </a:defRPr>
            </a:lvl9pPr>
          </a:lstStyle>
          <a:p/>
        </p:txBody>
      </p:sp>
      <p:sp>
        <p:nvSpPr>
          <p:cNvPr id="892" name="Google Shape;892;p91"/>
          <p:cNvSpPr txBox="1"/>
          <p:nvPr>
            <p:ph idx="12" type="sldNum"/>
          </p:nvPr>
        </p:nvSpPr>
        <p:spPr>
          <a:xfrm>
            <a:off x="8305800" y="182166"/>
            <a:ext cx="554100" cy="273900"/>
          </a:xfrm>
          <a:prstGeom prst="rect">
            <a:avLst/>
          </a:prstGeom>
          <a:noFill/>
          <a:ln>
            <a:noFill/>
          </a:ln>
        </p:spPr>
        <p:txBody>
          <a:bodyPr anchorCtr="0" anchor="ctr" bIns="45700" lIns="91425" spcFirstLastPara="1" rIns="91425" wrap="square" tIns="45700">
            <a:noAutofit/>
          </a:bodyPr>
          <a:lstStyle>
            <a:lvl1pPr indent="0" lvl="0" marL="0" marR="0" algn="r">
              <a:spcBef>
                <a:spcPts val="0"/>
              </a:spcBef>
              <a:buNone/>
              <a:defRPr sz="1400">
                <a:solidFill>
                  <a:srgbClr val="FFFFFF"/>
                </a:solidFill>
                <a:latin typeface="Century Gothic"/>
                <a:ea typeface="Century Gothic"/>
                <a:cs typeface="Century Gothic"/>
                <a:sym typeface="Century Gothic"/>
              </a:defRPr>
            </a:lvl1pPr>
            <a:lvl2pPr indent="0" lvl="1" marL="0" marR="0" algn="r">
              <a:spcBef>
                <a:spcPts val="0"/>
              </a:spcBef>
              <a:buNone/>
              <a:defRPr sz="1400">
                <a:solidFill>
                  <a:srgbClr val="FFFFFF"/>
                </a:solidFill>
                <a:latin typeface="Century Gothic"/>
                <a:ea typeface="Century Gothic"/>
                <a:cs typeface="Century Gothic"/>
                <a:sym typeface="Century Gothic"/>
              </a:defRPr>
            </a:lvl2pPr>
            <a:lvl3pPr indent="0" lvl="2" marL="0" marR="0" algn="r">
              <a:spcBef>
                <a:spcPts val="0"/>
              </a:spcBef>
              <a:buNone/>
              <a:defRPr sz="1400">
                <a:solidFill>
                  <a:srgbClr val="FFFFFF"/>
                </a:solidFill>
                <a:latin typeface="Century Gothic"/>
                <a:ea typeface="Century Gothic"/>
                <a:cs typeface="Century Gothic"/>
                <a:sym typeface="Century Gothic"/>
              </a:defRPr>
            </a:lvl3pPr>
            <a:lvl4pPr indent="0" lvl="3" marL="0" marR="0" algn="r">
              <a:spcBef>
                <a:spcPts val="0"/>
              </a:spcBef>
              <a:buNone/>
              <a:defRPr sz="1400">
                <a:solidFill>
                  <a:srgbClr val="FFFFFF"/>
                </a:solidFill>
                <a:latin typeface="Century Gothic"/>
                <a:ea typeface="Century Gothic"/>
                <a:cs typeface="Century Gothic"/>
                <a:sym typeface="Century Gothic"/>
              </a:defRPr>
            </a:lvl4pPr>
            <a:lvl5pPr indent="0" lvl="4" marL="0" marR="0" algn="r">
              <a:spcBef>
                <a:spcPts val="0"/>
              </a:spcBef>
              <a:buNone/>
              <a:defRPr sz="1400">
                <a:solidFill>
                  <a:srgbClr val="FFFFFF"/>
                </a:solidFill>
                <a:latin typeface="Century Gothic"/>
                <a:ea typeface="Century Gothic"/>
                <a:cs typeface="Century Gothic"/>
                <a:sym typeface="Century Gothic"/>
              </a:defRPr>
            </a:lvl5pPr>
            <a:lvl6pPr indent="0" lvl="5" marL="0" marR="0" algn="r">
              <a:spcBef>
                <a:spcPts val="0"/>
              </a:spcBef>
              <a:buNone/>
              <a:defRPr sz="1400">
                <a:solidFill>
                  <a:srgbClr val="FFFFFF"/>
                </a:solidFill>
                <a:latin typeface="Century Gothic"/>
                <a:ea typeface="Century Gothic"/>
                <a:cs typeface="Century Gothic"/>
                <a:sym typeface="Century Gothic"/>
              </a:defRPr>
            </a:lvl6pPr>
            <a:lvl7pPr indent="0" lvl="6" marL="0" marR="0" algn="r">
              <a:spcBef>
                <a:spcPts val="0"/>
              </a:spcBef>
              <a:buNone/>
              <a:defRPr sz="1400">
                <a:solidFill>
                  <a:srgbClr val="FFFFFF"/>
                </a:solidFill>
                <a:latin typeface="Century Gothic"/>
                <a:ea typeface="Century Gothic"/>
                <a:cs typeface="Century Gothic"/>
                <a:sym typeface="Century Gothic"/>
              </a:defRPr>
            </a:lvl7pPr>
            <a:lvl8pPr indent="0" lvl="7" marL="0" marR="0" algn="r">
              <a:spcBef>
                <a:spcPts val="0"/>
              </a:spcBef>
              <a:buNone/>
              <a:defRPr sz="1400">
                <a:solidFill>
                  <a:srgbClr val="FFFFFF"/>
                </a:solidFill>
                <a:latin typeface="Century Gothic"/>
                <a:ea typeface="Century Gothic"/>
                <a:cs typeface="Century Gothic"/>
                <a:sym typeface="Century Gothic"/>
              </a:defRPr>
            </a:lvl8pPr>
            <a:lvl9pPr indent="0" lvl="8" marL="0" marR="0" algn="r">
              <a:spcBef>
                <a:spcPts val="0"/>
              </a:spcBef>
              <a:buNone/>
              <a:defRPr sz="1400">
                <a:solidFill>
                  <a:srgbClr val="FFFFF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
              <a:t>‹#›</a:t>
            </a:fld>
            <a:endParaRPr/>
          </a:p>
        </p:txBody>
      </p:sp>
      <p:sp>
        <p:nvSpPr>
          <p:cNvPr id="893" name="Google Shape;893;p91"/>
          <p:cNvSpPr/>
          <p:nvPr/>
        </p:nvSpPr>
        <p:spPr>
          <a:xfrm>
            <a:off x="4724400" y="171450"/>
            <a:ext cx="2057400" cy="1528500"/>
          </a:xfrm>
          <a:prstGeom prst="rect">
            <a:avLst/>
          </a:prstGeom>
          <a:solidFill>
            <a:schemeClr val="accent2"/>
          </a:solidFill>
          <a:ln>
            <a:noFill/>
          </a:ln>
        </p:spPr>
        <p:txBody>
          <a:bodyPr anchorCtr="0" anchor="b" bIns="45700" lIns="91425" spcFirstLastPara="1" rIns="91425" wrap="square" tIns="45700">
            <a:noAutofit/>
          </a:bodyPr>
          <a:lstStyle/>
          <a:p>
            <a:pPr indent="0" lvl="0" marL="0" marR="0" rtl="0" algn="r">
              <a:spcBef>
                <a:spcPts val="0"/>
              </a:spcBef>
              <a:spcAft>
                <a:spcPts val="0"/>
              </a:spcAft>
              <a:buNone/>
            </a:pPr>
            <a:r>
              <a:t/>
            </a:r>
            <a:endParaRPr sz="1800">
              <a:solidFill>
                <a:srgbClr val="FFFFFF"/>
              </a:solidFill>
              <a:latin typeface="Century Gothic"/>
              <a:ea typeface="Century Gothic"/>
              <a:cs typeface="Century Gothic"/>
              <a:sym typeface="Century Gothic"/>
            </a:endParaRPr>
          </a:p>
        </p:txBody>
      </p:sp>
      <p:sp>
        <p:nvSpPr>
          <p:cNvPr id="894" name="Google Shape;894;p91"/>
          <p:cNvSpPr/>
          <p:nvPr/>
        </p:nvSpPr>
        <p:spPr>
          <a:xfrm>
            <a:off x="4724400" y="1783556"/>
            <a:ext cx="2057400" cy="1528500"/>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rgbClr val="FFFFFF"/>
              </a:solidFill>
              <a:latin typeface="Century Gothic"/>
              <a:ea typeface="Century Gothic"/>
              <a:cs typeface="Century Gothic"/>
              <a:sym typeface="Century Gothic"/>
            </a:endParaRPr>
          </a:p>
        </p:txBody>
      </p:sp>
      <p:sp>
        <p:nvSpPr>
          <p:cNvPr id="895" name="Google Shape;895;p91"/>
          <p:cNvSpPr/>
          <p:nvPr/>
        </p:nvSpPr>
        <p:spPr>
          <a:xfrm>
            <a:off x="6934200" y="3443288"/>
            <a:ext cx="2057400" cy="15285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rgbClr val="FFFFFF"/>
              </a:solidFill>
              <a:latin typeface="Century Gothic"/>
              <a:ea typeface="Century Gothic"/>
              <a:cs typeface="Century Gothic"/>
              <a:sym typeface="Century Gothic"/>
            </a:endParaRPr>
          </a:p>
        </p:txBody>
      </p:sp>
      <p:sp>
        <p:nvSpPr>
          <p:cNvPr id="896" name="Google Shape;896;p91"/>
          <p:cNvSpPr/>
          <p:nvPr/>
        </p:nvSpPr>
        <p:spPr>
          <a:xfrm>
            <a:off x="4724400" y="3443288"/>
            <a:ext cx="2057400" cy="15285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rgbClr val="FFFFFF"/>
              </a:solidFill>
              <a:latin typeface="Century Gothic"/>
              <a:ea typeface="Century Gothic"/>
              <a:cs typeface="Century Gothic"/>
              <a:sym typeface="Century Gothic"/>
            </a:endParaRPr>
          </a:p>
        </p:txBody>
      </p:sp>
      <p:sp>
        <p:nvSpPr>
          <p:cNvPr id="897" name="Google Shape;897;p91"/>
          <p:cNvSpPr/>
          <p:nvPr/>
        </p:nvSpPr>
        <p:spPr>
          <a:xfrm>
            <a:off x="2487705" y="3443288"/>
            <a:ext cx="2057400" cy="15285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rgbClr val="FFFFFF"/>
              </a:solidFill>
              <a:latin typeface="Century Gothic"/>
              <a:ea typeface="Century Gothic"/>
              <a:cs typeface="Century Gothic"/>
              <a:sym typeface="Century Gothic"/>
            </a:endParaRPr>
          </a:p>
        </p:txBody>
      </p:sp>
      <p:sp>
        <p:nvSpPr>
          <p:cNvPr id="898" name="Google Shape;898;p91"/>
          <p:cNvSpPr/>
          <p:nvPr/>
        </p:nvSpPr>
        <p:spPr>
          <a:xfrm>
            <a:off x="277905" y="3443288"/>
            <a:ext cx="2057400" cy="15285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rgbClr val="FFFFFF"/>
              </a:solidFill>
              <a:latin typeface="Century Gothic"/>
              <a:ea typeface="Century Gothic"/>
              <a:cs typeface="Century Gothic"/>
              <a:sym typeface="Century Gothic"/>
            </a:endParaRPr>
          </a:p>
        </p:txBody>
      </p:sp>
      <p:sp>
        <p:nvSpPr>
          <p:cNvPr id="899" name="Google Shape;899;p91"/>
          <p:cNvSpPr txBox="1"/>
          <p:nvPr/>
        </p:nvSpPr>
        <p:spPr>
          <a:xfrm>
            <a:off x="7162800" y="328613"/>
            <a:ext cx="1828800" cy="13716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rgbClr val="5D5C5F"/>
              </a:solidFill>
              <a:latin typeface="Arial"/>
              <a:ea typeface="Arial"/>
              <a:cs typeface="Arial"/>
              <a:sym typeface="Arial"/>
            </a:endParaRPr>
          </a:p>
        </p:txBody>
      </p:sp>
      <p:sp>
        <p:nvSpPr>
          <p:cNvPr id="900" name="Google Shape;900;p91"/>
          <p:cNvSpPr/>
          <p:nvPr/>
        </p:nvSpPr>
        <p:spPr>
          <a:xfrm>
            <a:off x="4724400" y="171450"/>
            <a:ext cx="2057400" cy="1528500"/>
          </a:xfrm>
          <a:prstGeom prst="rect">
            <a:avLst/>
          </a:prstGeom>
          <a:solidFill>
            <a:schemeClr val="accent2"/>
          </a:solidFill>
          <a:ln>
            <a:noFill/>
          </a:ln>
        </p:spPr>
        <p:txBody>
          <a:bodyPr anchorCtr="0" anchor="b" bIns="45700" lIns="91425" spcFirstLastPara="1" rIns="91425" wrap="square" tIns="45700">
            <a:noAutofit/>
          </a:bodyPr>
          <a:lstStyle/>
          <a:p>
            <a:pPr indent="0" lvl="0" marL="0" marR="0" rtl="0" algn="r">
              <a:spcBef>
                <a:spcPts val="0"/>
              </a:spcBef>
              <a:spcAft>
                <a:spcPts val="0"/>
              </a:spcAft>
              <a:buNone/>
            </a:pPr>
            <a:r>
              <a:t/>
            </a:r>
            <a:endParaRPr sz="1800">
              <a:solidFill>
                <a:srgbClr val="FFFFFF"/>
              </a:solidFill>
              <a:latin typeface="Century Gothic"/>
              <a:ea typeface="Century Gothic"/>
              <a:cs typeface="Century Gothic"/>
              <a:sym typeface="Century Gothic"/>
            </a:endParaRPr>
          </a:p>
        </p:txBody>
      </p:sp>
      <p:sp>
        <p:nvSpPr>
          <p:cNvPr id="901" name="Google Shape;901;p91"/>
          <p:cNvSpPr/>
          <p:nvPr/>
        </p:nvSpPr>
        <p:spPr>
          <a:xfrm>
            <a:off x="4724400" y="1783556"/>
            <a:ext cx="2057400" cy="1528500"/>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rgbClr val="FFFFFF"/>
              </a:solidFill>
              <a:latin typeface="Century Gothic"/>
              <a:ea typeface="Century Gothic"/>
              <a:cs typeface="Century Gothic"/>
              <a:sym typeface="Century Gothic"/>
            </a:endParaRPr>
          </a:p>
        </p:txBody>
      </p:sp>
      <p:sp>
        <p:nvSpPr>
          <p:cNvPr id="902" name="Google Shape;902;p91"/>
          <p:cNvSpPr/>
          <p:nvPr/>
        </p:nvSpPr>
        <p:spPr>
          <a:xfrm>
            <a:off x="6934200" y="3443288"/>
            <a:ext cx="2057400" cy="15285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rgbClr val="FFFFFF"/>
              </a:solidFill>
              <a:latin typeface="Century Gothic"/>
              <a:ea typeface="Century Gothic"/>
              <a:cs typeface="Century Gothic"/>
              <a:sym typeface="Century Gothic"/>
            </a:endParaRPr>
          </a:p>
        </p:txBody>
      </p:sp>
      <p:sp>
        <p:nvSpPr>
          <p:cNvPr id="903" name="Google Shape;903;p91"/>
          <p:cNvSpPr/>
          <p:nvPr/>
        </p:nvSpPr>
        <p:spPr>
          <a:xfrm>
            <a:off x="4724400" y="3443288"/>
            <a:ext cx="2057400" cy="15285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rgbClr val="FFFFFF"/>
              </a:solidFill>
              <a:latin typeface="Century Gothic"/>
              <a:ea typeface="Century Gothic"/>
              <a:cs typeface="Century Gothic"/>
              <a:sym typeface="Century Gothic"/>
            </a:endParaRPr>
          </a:p>
        </p:txBody>
      </p:sp>
      <p:sp>
        <p:nvSpPr>
          <p:cNvPr id="904" name="Google Shape;904;p91"/>
          <p:cNvSpPr/>
          <p:nvPr/>
        </p:nvSpPr>
        <p:spPr>
          <a:xfrm>
            <a:off x="2487705" y="3443288"/>
            <a:ext cx="2057400" cy="15285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rgbClr val="FFFFFF"/>
              </a:solidFill>
              <a:latin typeface="Century Gothic"/>
              <a:ea typeface="Century Gothic"/>
              <a:cs typeface="Century Gothic"/>
              <a:sym typeface="Century Gothic"/>
            </a:endParaRPr>
          </a:p>
        </p:txBody>
      </p:sp>
      <p:sp>
        <p:nvSpPr>
          <p:cNvPr id="905" name="Google Shape;905;p91"/>
          <p:cNvSpPr/>
          <p:nvPr/>
        </p:nvSpPr>
        <p:spPr>
          <a:xfrm>
            <a:off x="277905" y="3443288"/>
            <a:ext cx="2057400" cy="15285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rgbClr val="FFFFFF"/>
              </a:solidFill>
              <a:latin typeface="Century Gothic"/>
              <a:ea typeface="Century Gothic"/>
              <a:cs typeface="Century Gothic"/>
              <a:sym typeface="Century Gothic"/>
            </a:endParaRPr>
          </a:p>
        </p:txBody>
      </p:sp>
      <p:sp>
        <p:nvSpPr>
          <p:cNvPr id="906" name="Google Shape;906;p91"/>
          <p:cNvSpPr txBox="1"/>
          <p:nvPr/>
        </p:nvSpPr>
        <p:spPr>
          <a:xfrm>
            <a:off x="7162800" y="328613"/>
            <a:ext cx="1828800" cy="13716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rgbClr val="5D5C5F"/>
              </a:solidFill>
              <a:latin typeface="Arial"/>
              <a:ea typeface="Arial"/>
              <a:cs typeface="Arial"/>
              <a:sym typeface="Arial"/>
            </a:endParaRPr>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Pictures with Caption">
  <p:cSld name="2 Pictures with Caption">
    <p:spTree>
      <p:nvGrpSpPr>
        <p:cNvPr id="907" name="Shape 907"/>
        <p:cNvGrpSpPr/>
        <p:nvPr/>
      </p:nvGrpSpPr>
      <p:grpSpPr>
        <a:xfrm>
          <a:off x="0" y="0"/>
          <a:ext cx="0" cy="0"/>
          <a:chOff x="0" y="0"/>
          <a:chExt cx="0" cy="0"/>
        </a:xfrm>
      </p:grpSpPr>
      <p:sp>
        <p:nvSpPr>
          <p:cNvPr id="908" name="Google Shape;908;p92"/>
          <p:cNvSpPr/>
          <p:nvPr/>
        </p:nvSpPr>
        <p:spPr>
          <a:xfrm>
            <a:off x="282575" y="171450"/>
            <a:ext cx="6386400" cy="47589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rgbClr val="FFFFFF"/>
              </a:solidFill>
              <a:latin typeface="Century Gothic"/>
              <a:ea typeface="Century Gothic"/>
              <a:cs typeface="Century Gothic"/>
              <a:sym typeface="Century Gothic"/>
            </a:endParaRPr>
          </a:p>
        </p:txBody>
      </p:sp>
      <p:sp>
        <p:nvSpPr>
          <p:cNvPr id="909" name="Google Shape;909;p92"/>
          <p:cNvSpPr/>
          <p:nvPr/>
        </p:nvSpPr>
        <p:spPr>
          <a:xfrm>
            <a:off x="6802438" y="171450"/>
            <a:ext cx="2057400" cy="1528500"/>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rgbClr val="FFFFFF"/>
              </a:solidFill>
              <a:latin typeface="Century Gothic"/>
              <a:ea typeface="Century Gothic"/>
              <a:cs typeface="Century Gothic"/>
              <a:sym typeface="Century Gothic"/>
            </a:endParaRPr>
          </a:p>
        </p:txBody>
      </p:sp>
      <p:sp>
        <p:nvSpPr>
          <p:cNvPr id="910" name="Google Shape;910;p92"/>
          <p:cNvSpPr txBox="1"/>
          <p:nvPr>
            <p:ph type="title"/>
          </p:nvPr>
        </p:nvSpPr>
        <p:spPr>
          <a:xfrm>
            <a:off x="380554" y="1928813"/>
            <a:ext cx="6181500" cy="871500"/>
          </a:xfrm>
          <a:prstGeom prst="rect">
            <a:avLst/>
          </a:prstGeom>
          <a:noFill/>
          <a:ln>
            <a:noFill/>
          </a:ln>
        </p:spPr>
        <p:txBody>
          <a:bodyPr anchorCtr="0" anchor="b" bIns="91425" lIns="91425" spcFirstLastPara="1" rIns="91425" wrap="square" tIns="91425">
            <a:noAutofit/>
          </a:bodyPr>
          <a:lstStyle>
            <a:lvl1pPr indent="0" lvl="0" marL="0" marR="0" algn="l">
              <a:spcBef>
                <a:spcPts val="0"/>
              </a:spcBef>
              <a:spcAft>
                <a:spcPts val="0"/>
              </a:spcAft>
              <a:buSzPts val="1400"/>
              <a:buNone/>
              <a:defRPr b="0" i="0" sz="2600" u="none" cap="none" strike="noStrike">
                <a:solidFill>
                  <a:schemeClr val="lt1"/>
                </a:solidFill>
                <a:latin typeface="Century Gothic"/>
                <a:ea typeface="Century Gothic"/>
                <a:cs typeface="Century Gothic"/>
                <a:sym typeface="Century Gothic"/>
              </a:defRPr>
            </a:lvl1pPr>
            <a:lvl2pPr indent="0" lvl="1" marL="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2pPr>
            <a:lvl3pPr indent="0" lvl="2" marL="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3pPr>
            <a:lvl4pPr indent="0" lvl="3" marL="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4pPr>
            <a:lvl5pPr indent="0" lvl="4" marL="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5pPr>
            <a:lvl6pPr indent="0" lvl="5" marL="45720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6pPr>
            <a:lvl7pPr indent="0" lvl="6" marL="91440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7pPr>
            <a:lvl8pPr indent="0" lvl="7" marL="137160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8pPr>
            <a:lvl9pPr indent="0" lvl="8" marL="182880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9pPr>
          </a:lstStyle>
          <a:p/>
        </p:txBody>
      </p:sp>
      <p:sp>
        <p:nvSpPr>
          <p:cNvPr id="911" name="Google Shape;911;p92"/>
          <p:cNvSpPr txBox="1"/>
          <p:nvPr>
            <p:ph idx="1" type="body"/>
          </p:nvPr>
        </p:nvSpPr>
        <p:spPr>
          <a:xfrm>
            <a:off x="381094" y="2800350"/>
            <a:ext cx="6179700" cy="1794300"/>
          </a:xfrm>
          <a:prstGeom prst="rect">
            <a:avLst/>
          </a:prstGeom>
          <a:noFill/>
          <a:ln>
            <a:noFill/>
          </a:ln>
        </p:spPr>
        <p:txBody>
          <a:bodyPr anchorCtr="0" anchor="t" bIns="91425" lIns="91425" spcFirstLastPara="1" rIns="91425" wrap="square" tIns="91425">
            <a:noAutofit/>
          </a:bodyPr>
          <a:lstStyle>
            <a:lvl1pPr indent="-228600" lvl="0" marL="457200" marR="0" algn="l">
              <a:spcBef>
                <a:spcPts val="2000"/>
              </a:spcBef>
              <a:spcAft>
                <a:spcPts val="0"/>
              </a:spcAft>
              <a:buClr>
                <a:schemeClr val="accent1"/>
              </a:buClr>
              <a:buSzPts val="1050"/>
              <a:buFont typeface="Arial"/>
              <a:buNone/>
              <a:defRPr b="0" i="0" sz="1400" u="none" cap="none" strike="noStrike">
                <a:solidFill>
                  <a:schemeClr val="lt1"/>
                </a:solidFill>
                <a:latin typeface="Century Gothic"/>
                <a:ea typeface="Century Gothic"/>
                <a:cs typeface="Century Gothic"/>
                <a:sym typeface="Century Gothic"/>
              </a:defRPr>
            </a:lvl1pPr>
            <a:lvl2pPr indent="-228600" lvl="1" marL="914400" marR="0" algn="l">
              <a:spcBef>
                <a:spcPts val="600"/>
              </a:spcBef>
              <a:spcAft>
                <a:spcPts val="0"/>
              </a:spcAft>
              <a:buClr>
                <a:srgbClr val="79C7E6"/>
              </a:buClr>
              <a:buSzPts val="900"/>
              <a:buFont typeface="Arial"/>
              <a:buNone/>
              <a:defRPr b="0" i="0" sz="1200" u="none" cap="none" strike="noStrike">
                <a:solidFill>
                  <a:srgbClr val="959498"/>
                </a:solidFill>
                <a:latin typeface="Century Gothic"/>
                <a:ea typeface="Century Gothic"/>
                <a:cs typeface="Century Gothic"/>
                <a:sym typeface="Century Gothic"/>
              </a:defRPr>
            </a:lvl2pPr>
            <a:lvl3pPr indent="-228600" lvl="2" marL="1371600" marR="0" algn="l">
              <a:spcBef>
                <a:spcPts val="600"/>
              </a:spcBef>
              <a:spcAft>
                <a:spcPts val="0"/>
              </a:spcAft>
              <a:buClr>
                <a:schemeClr val="accent1"/>
              </a:buClr>
              <a:buSzPts val="750"/>
              <a:buFont typeface="Arial"/>
              <a:buNone/>
              <a:defRPr b="0" i="0" sz="1000" u="none" cap="none" strike="noStrike">
                <a:solidFill>
                  <a:srgbClr val="959498"/>
                </a:solidFill>
                <a:latin typeface="Century Gothic"/>
                <a:ea typeface="Century Gothic"/>
                <a:cs typeface="Century Gothic"/>
                <a:sym typeface="Century Gothic"/>
              </a:defRPr>
            </a:lvl3pPr>
            <a:lvl4pPr indent="-228600" lvl="3" marL="1828800" marR="0" algn="l">
              <a:spcBef>
                <a:spcPts val="600"/>
              </a:spcBef>
              <a:spcAft>
                <a:spcPts val="0"/>
              </a:spcAft>
              <a:buClr>
                <a:srgbClr val="79C7E6"/>
              </a:buClr>
              <a:buSzPts val="675"/>
              <a:buFont typeface="Arial"/>
              <a:buNone/>
              <a:defRPr b="0" i="0" sz="900" u="none" cap="none" strike="noStrike">
                <a:solidFill>
                  <a:srgbClr val="959498"/>
                </a:solidFill>
                <a:latin typeface="Century Gothic"/>
                <a:ea typeface="Century Gothic"/>
                <a:cs typeface="Century Gothic"/>
                <a:sym typeface="Century Gothic"/>
              </a:defRPr>
            </a:lvl4pPr>
            <a:lvl5pPr indent="-228600" lvl="4" marL="2286000" marR="0" algn="l">
              <a:spcBef>
                <a:spcPts val="600"/>
              </a:spcBef>
              <a:spcAft>
                <a:spcPts val="0"/>
              </a:spcAft>
              <a:buClr>
                <a:schemeClr val="accent1"/>
              </a:buClr>
              <a:buSzPts val="675"/>
              <a:buFont typeface="Arial"/>
              <a:buNone/>
              <a:defRPr b="0" i="0" sz="900" u="none" cap="none" strike="noStrike">
                <a:solidFill>
                  <a:srgbClr val="959498"/>
                </a:solidFill>
                <a:latin typeface="Century Gothic"/>
                <a:ea typeface="Century Gothic"/>
                <a:cs typeface="Century Gothic"/>
                <a:sym typeface="Century Gothic"/>
              </a:defRPr>
            </a:lvl5pPr>
            <a:lvl6pPr indent="-228600" lvl="5" marL="2743200" marR="0" algn="l">
              <a:spcBef>
                <a:spcPts val="180"/>
              </a:spcBef>
              <a:spcAft>
                <a:spcPts val="0"/>
              </a:spcAft>
              <a:buClr>
                <a:schemeClr val="dk1"/>
              </a:buClr>
              <a:buSzPts val="900"/>
              <a:buFont typeface="Arial"/>
              <a:buNone/>
              <a:defRPr b="0" i="0" sz="900" u="none" cap="none" strike="noStrike">
                <a:solidFill>
                  <a:schemeClr val="dk1"/>
                </a:solidFill>
                <a:latin typeface="Century Gothic"/>
                <a:ea typeface="Century Gothic"/>
                <a:cs typeface="Century Gothic"/>
                <a:sym typeface="Century Gothic"/>
              </a:defRPr>
            </a:lvl6pPr>
            <a:lvl7pPr indent="-228600" lvl="6" marL="3200400" marR="0" algn="l">
              <a:spcBef>
                <a:spcPts val="180"/>
              </a:spcBef>
              <a:spcAft>
                <a:spcPts val="0"/>
              </a:spcAft>
              <a:buClr>
                <a:schemeClr val="dk1"/>
              </a:buClr>
              <a:buSzPts val="900"/>
              <a:buFont typeface="Arial"/>
              <a:buNone/>
              <a:defRPr b="0" i="0" sz="900" u="none" cap="none" strike="noStrike">
                <a:solidFill>
                  <a:schemeClr val="dk1"/>
                </a:solidFill>
                <a:latin typeface="Century Gothic"/>
                <a:ea typeface="Century Gothic"/>
                <a:cs typeface="Century Gothic"/>
                <a:sym typeface="Century Gothic"/>
              </a:defRPr>
            </a:lvl7pPr>
            <a:lvl8pPr indent="-228600" lvl="7" marL="3657600" marR="0" algn="l">
              <a:spcBef>
                <a:spcPts val="180"/>
              </a:spcBef>
              <a:spcAft>
                <a:spcPts val="0"/>
              </a:spcAft>
              <a:buClr>
                <a:schemeClr val="dk1"/>
              </a:buClr>
              <a:buSzPts val="900"/>
              <a:buFont typeface="Arial"/>
              <a:buNone/>
              <a:defRPr b="0" i="0" sz="900" u="none" cap="none" strike="noStrike">
                <a:solidFill>
                  <a:schemeClr val="dk1"/>
                </a:solidFill>
                <a:latin typeface="Century Gothic"/>
                <a:ea typeface="Century Gothic"/>
                <a:cs typeface="Century Gothic"/>
                <a:sym typeface="Century Gothic"/>
              </a:defRPr>
            </a:lvl8pPr>
            <a:lvl9pPr indent="-228600" lvl="8" marL="4114800" marR="0" algn="l">
              <a:spcBef>
                <a:spcPts val="180"/>
              </a:spcBef>
              <a:spcAft>
                <a:spcPts val="0"/>
              </a:spcAft>
              <a:buClr>
                <a:schemeClr val="dk1"/>
              </a:buClr>
              <a:buSzPts val="900"/>
              <a:buFont typeface="Arial"/>
              <a:buNone/>
              <a:defRPr b="0" i="0" sz="900" u="none" cap="none" strike="noStrike">
                <a:solidFill>
                  <a:schemeClr val="dk1"/>
                </a:solidFill>
                <a:latin typeface="Century Gothic"/>
                <a:ea typeface="Century Gothic"/>
                <a:cs typeface="Century Gothic"/>
                <a:sym typeface="Century Gothic"/>
              </a:defRPr>
            </a:lvl9pPr>
          </a:lstStyle>
          <a:p/>
        </p:txBody>
      </p:sp>
      <p:sp>
        <p:nvSpPr>
          <p:cNvPr id="912" name="Google Shape;912;p92"/>
          <p:cNvSpPr/>
          <p:nvPr>
            <p:ph idx="2" type="pic"/>
          </p:nvPr>
        </p:nvSpPr>
        <p:spPr>
          <a:xfrm>
            <a:off x="6802438" y="1781205"/>
            <a:ext cx="2057400" cy="1529400"/>
          </a:xfrm>
          <a:prstGeom prst="rect">
            <a:avLst/>
          </a:prstGeom>
          <a:noFill/>
          <a:ln>
            <a:noFill/>
          </a:ln>
        </p:spPr>
        <p:txBody>
          <a:bodyPr anchorCtr="0" anchor="t" bIns="91425" lIns="91425" spcFirstLastPara="1" rIns="91425" wrap="square" tIns="91425">
            <a:noAutofit/>
          </a:bodyPr>
          <a:lstStyle>
            <a:lvl1pPr indent="-228600" lvl="0" marL="228600" marR="0" algn="l">
              <a:spcBef>
                <a:spcPts val="2000"/>
              </a:spcBef>
              <a:spcAft>
                <a:spcPts val="0"/>
              </a:spcAft>
              <a:buClr>
                <a:schemeClr val="accent1"/>
              </a:buClr>
              <a:buSzPts val="1500"/>
              <a:buFont typeface="Arial"/>
              <a:buNone/>
              <a:defRPr b="0" i="0" sz="2000" u="none" cap="none" strike="noStrike">
                <a:solidFill>
                  <a:srgbClr val="959498"/>
                </a:solidFill>
                <a:latin typeface="Century Gothic"/>
                <a:ea typeface="Century Gothic"/>
                <a:cs typeface="Century Gothic"/>
                <a:sym typeface="Century Gothic"/>
              </a:defRPr>
            </a:lvl1pPr>
            <a:lvl2pPr indent="-228600" lvl="1" marL="457200" marR="0" algn="l">
              <a:spcBef>
                <a:spcPts val="600"/>
              </a:spcBef>
              <a:spcAft>
                <a:spcPts val="0"/>
              </a:spcAft>
              <a:buClr>
                <a:srgbClr val="79C7E6"/>
              </a:buClr>
              <a:buSzPts val="1350"/>
              <a:buFont typeface="Arial"/>
              <a:buChar char="•"/>
              <a:defRPr b="0" i="0" sz="1800" u="none" cap="none" strike="noStrike">
                <a:solidFill>
                  <a:srgbClr val="959498"/>
                </a:solidFill>
                <a:latin typeface="Century Gothic"/>
                <a:ea typeface="Century Gothic"/>
                <a:cs typeface="Century Gothic"/>
                <a:sym typeface="Century Gothic"/>
              </a:defRPr>
            </a:lvl2pPr>
            <a:lvl3pPr indent="-228600" lvl="2" marL="685800" marR="0" algn="l">
              <a:spcBef>
                <a:spcPts val="6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3pPr>
            <a:lvl4pPr indent="-228600" lvl="3" marL="914400" marR="0" algn="l">
              <a:spcBef>
                <a:spcPts val="600"/>
              </a:spcBef>
              <a:spcAft>
                <a:spcPts val="0"/>
              </a:spcAft>
              <a:buClr>
                <a:srgbClr val="79C7E6"/>
              </a:buClr>
              <a:buSzPts val="1350"/>
              <a:buFont typeface="Arial"/>
              <a:buChar char="•"/>
              <a:defRPr b="0" i="0" sz="1800" u="none" cap="none" strike="noStrike">
                <a:solidFill>
                  <a:srgbClr val="959498"/>
                </a:solidFill>
                <a:latin typeface="Century Gothic"/>
                <a:ea typeface="Century Gothic"/>
                <a:cs typeface="Century Gothic"/>
                <a:sym typeface="Century Gothic"/>
              </a:defRPr>
            </a:lvl4pPr>
            <a:lvl5pPr indent="-228600" lvl="4" marL="1143000" marR="0" algn="l">
              <a:spcBef>
                <a:spcPts val="6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5pPr>
            <a:lvl6pPr indent="-228600" lvl="5" marL="2514600" marR="0" algn="l">
              <a:spcBef>
                <a:spcPts val="400"/>
              </a:spcBef>
              <a:spcAft>
                <a:spcPts val="0"/>
              </a:spcAft>
              <a:buClr>
                <a:schemeClr val="dk1"/>
              </a:buClr>
              <a:buSzPts val="2000"/>
              <a:buFont typeface="Arial"/>
              <a:buChar char="•"/>
              <a:defRPr b="0" i="0" sz="2000" u="none" cap="none" strike="noStrike">
                <a:solidFill>
                  <a:schemeClr val="dk1"/>
                </a:solidFill>
                <a:latin typeface="Century Gothic"/>
                <a:ea typeface="Century Gothic"/>
                <a:cs typeface="Century Gothic"/>
                <a:sym typeface="Century Gothic"/>
              </a:defRPr>
            </a:lvl6pPr>
            <a:lvl7pPr indent="-228600" lvl="6" marL="2971800" marR="0" algn="l">
              <a:spcBef>
                <a:spcPts val="400"/>
              </a:spcBef>
              <a:spcAft>
                <a:spcPts val="0"/>
              </a:spcAft>
              <a:buClr>
                <a:schemeClr val="dk1"/>
              </a:buClr>
              <a:buSzPts val="2000"/>
              <a:buFont typeface="Arial"/>
              <a:buChar char="•"/>
              <a:defRPr b="0" i="0" sz="2000" u="none" cap="none" strike="noStrike">
                <a:solidFill>
                  <a:schemeClr val="dk1"/>
                </a:solidFill>
                <a:latin typeface="Century Gothic"/>
                <a:ea typeface="Century Gothic"/>
                <a:cs typeface="Century Gothic"/>
                <a:sym typeface="Century Gothic"/>
              </a:defRPr>
            </a:lvl7pPr>
            <a:lvl8pPr indent="-228600" lvl="7" marL="3429000" marR="0" algn="l">
              <a:spcBef>
                <a:spcPts val="400"/>
              </a:spcBef>
              <a:spcAft>
                <a:spcPts val="0"/>
              </a:spcAft>
              <a:buClr>
                <a:schemeClr val="dk1"/>
              </a:buClr>
              <a:buSzPts val="2000"/>
              <a:buFont typeface="Arial"/>
              <a:buChar char="•"/>
              <a:defRPr b="0" i="0" sz="2000" u="none" cap="none" strike="noStrike">
                <a:solidFill>
                  <a:schemeClr val="dk1"/>
                </a:solidFill>
                <a:latin typeface="Century Gothic"/>
                <a:ea typeface="Century Gothic"/>
                <a:cs typeface="Century Gothic"/>
                <a:sym typeface="Century Gothic"/>
              </a:defRPr>
            </a:lvl8pPr>
            <a:lvl9pPr indent="-228600" lvl="8" marL="3886200" marR="0" algn="l">
              <a:spcBef>
                <a:spcPts val="400"/>
              </a:spcBef>
              <a:spcAft>
                <a:spcPts val="0"/>
              </a:spcAft>
              <a:buClr>
                <a:schemeClr val="dk1"/>
              </a:buClr>
              <a:buSzPts val="2000"/>
              <a:buFont typeface="Arial"/>
              <a:buChar char="•"/>
              <a:defRPr b="0" i="0" sz="2000" u="none" cap="none" strike="noStrike">
                <a:solidFill>
                  <a:schemeClr val="dk1"/>
                </a:solidFill>
                <a:latin typeface="Century Gothic"/>
                <a:ea typeface="Century Gothic"/>
                <a:cs typeface="Century Gothic"/>
                <a:sym typeface="Century Gothic"/>
              </a:defRPr>
            </a:lvl9pPr>
          </a:lstStyle>
          <a:p/>
        </p:txBody>
      </p:sp>
      <p:sp>
        <p:nvSpPr>
          <p:cNvPr id="913" name="Google Shape;913;p92"/>
          <p:cNvSpPr/>
          <p:nvPr>
            <p:ph idx="3" type="pic"/>
          </p:nvPr>
        </p:nvSpPr>
        <p:spPr>
          <a:xfrm>
            <a:off x="6802438" y="3401568"/>
            <a:ext cx="2057400" cy="1529400"/>
          </a:xfrm>
          <a:prstGeom prst="rect">
            <a:avLst/>
          </a:prstGeom>
          <a:noFill/>
          <a:ln>
            <a:noFill/>
          </a:ln>
        </p:spPr>
        <p:txBody>
          <a:bodyPr anchorCtr="0" anchor="t" bIns="91425" lIns="91425" spcFirstLastPara="1" rIns="91425" wrap="square" tIns="91425">
            <a:noAutofit/>
          </a:bodyPr>
          <a:lstStyle>
            <a:lvl1pPr indent="-228600" lvl="0" marL="228600" marR="0" algn="l">
              <a:spcBef>
                <a:spcPts val="2000"/>
              </a:spcBef>
              <a:spcAft>
                <a:spcPts val="0"/>
              </a:spcAft>
              <a:buClr>
                <a:schemeClr val="accent1"/>
              </a:buClr>
              <a:buSzPts val="1500"/>
              <a:buFont typeface="Arial"/>
              <a:buNone/>
              <a:defRPr b="0" i="0" sz="2000" u="none" cap="none" strike="noStrike">
                <a:solidFill>
                  <a:srgbClr val="959498"/>
                </a:solidFill>
                <a:latin typeface="Century Gothic"/>
                <a:ea typeface="Century Gothic"/>
                <a:cs typeface="Century Gothic"/>
                <a:sym typeface="Century Gothic"/>
              </a:defRPr>
            </a:lvl1pPr>
            <a:lvl2pPr indent="-228600" lvl="1" marL="457200" marR="0" algn="l">
              <a:spcBef>
                <a:spcPts val="600"/>
              </a:spcBef>
              <a:spcAft>
                <a:spcPts val="0"/>
              </a:spcAft>
              <a:buClr>
                <a:srgbClr val="79C7E6"/>
              </a:buClr>
              <a:buSzPts val="1350"/>
              <a:buFont typeface="Arial"/>
              <a:buChar char="•"/>
              <a:defRPr b="0" i="0" sz="1800" u="none" cap="none" strike="noStrike">
                <a:solidFill>
                  <a:srgbClr val="959498"/>
                </a:solidFill>
                <a:latin typeface="Century Gothic"/>
                <a:ea typeface="Century Gothic"/>
                <a:cs typeface="Century Gothic"/>
                <a:sym typeface="Century Gothic"/>
              </a:defRPr>
            </a:lvl2pPr>
            <a:lvl3pPr indent="-228600" lvl="2" marL="685800" marR="0" algn="l">
              <a:spcBef>
                <a:spcPts val="6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3pPr>
            <a:lvl4pPr indent="-228600" lvl="3" marL="914400" marR="0" algn="l">
              <a:spcBef>
                <a:spcPts val="600"/>
              </a:spcBef>
              <a:spcAft>
                <a:spcPts val="0"/>
              </a:spcAft>
              <a:buClr>
                <a:srgbClr val="79C7E6"/>
              </a:buClr>
              <a:buSzPts val="1350"/>
              <a:buFont typeface="Arial"/>
              <a:buChar char="•"/>
              <a:defRPr b="0" i="0" sz="1800" u="none" cap="none" strike="noStrike">
                <a:solidFill>
                  <a:srgbClr val="959498"/>
                </a:solidFill>
                <a:latin typeface="Century Gothic"/>
                <a:ea typeface="Century Gothic"/>
                <a:cs typeface="Century Gothic"/>
                <a:sym typeface="Century Gothic"/>
              </a:defRPr>
            </a:lvl4pPr>
            <a:lvl5pPr indent="-228600" lvl="4" marL="1143000" marR="0" algn="l">
              <a:spcBef>
                <a:spcPts val="6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5pPr>
            <a:lvl6pPr indent="-228600" lvl="5" marL="2514600" marR="0" algn="l">
              <a:spcBef>
                <a:spcPts val="400"/>
              </a:spcBef>
              <a:spcAft>
                <a:spcPts val="0"/>
              </a:spcAft>
              <a:buClr>
                <a:schemeClr val="dk1"/>
              </a:buClr>
              <a:buSzPts val="2000"/>
              <a:buFont typeface="Arial"/>
              <a:buChar char="•"/>
              <a:defRPr b="0" i="0" sz="2000" u="none" cap="none" strike="noStrike">
                <a:solidFill>
                  <a:schemeClr val="dk1"/>
                </a:solidFill>
                <a:latin typeface="Century Gothic"/>
                <a:ea typeface="Century Gothic"/>
                <a:cs typeface="Century Gothic"/>
                <a:sym typeface="Century Gothic"/>
              </a:defRPr>
            </a:lvl6pPr>
            <a:lvl7pPr indent="-228600" lvl="6" marL="2971800" marR="0" algn="l">
              <a:spcBef>
                <a:spcPts val="400"/>
              </a:spcBef>
              <a:spcAft>
                <a:spcPts val="0"/>
              </a:spcAft>
              <a:buClr>
                <a:schemeClr val="dk1"/>
              </a:buClr>
              <a:buSzPts val="2000"/>
              <a:buFont typeface="Arial"/>
              <a:buChar char="•"/>
              <a:defRPr b="0" i="0" sz="2000" u="none" cap="none" strike="noStrike">
                <a:solidFill>
                  <a:schemeClr val="dk1"/>
                </a:solidFill>
                <a:latin typeface="Century Gothic"/>
                <a:ea typeface="Century Gothic"/>
                <a:cs typeface="Century Gothic"/>
                <a:sym typeface="Century Gothic"/>
              </a:defRPr>
            </a:lvl7pPr>
            <a:lvl8pPr indent="-228600" lvl="7" marL="3429000" marR="0" algn="l">
              <a:spcBef>
                <a:spcPts val="400"/>
              </a:spcBef>
              <a:spcAft>
                <a:spcPts val="0"/>
              </a:spcAft>
              <a:buClr>
                <a:schemeClr val="dk1"/>
              </a:buClr>
              <a:buSzPts val="2000"/>
              <a:buFont typeface="Arial"/>
              <a:buChar char="•"/>
              <a:defRPr b="0" i="0" sz="2000" u="none" cap="none" strike="noStrike">
                <a:solidFill>
                  <a:schemeClr val="dk1"/>
                </a:solidFill>
                <a:latin typeface="Century Gothic"/>
                <a:ea typeface="Century Gothic"/>
                <a:cs typeface="Century Gothic"/>
                <a:sym typeface="Century Gothic"/>
              </a:defRPr>
            </a:lvl8pPr>
            <a:lvl9pPr indent="-228600" lvl="8" marL="3886200" marR="0" algn="l">
              <a:spcBef>
                <a:spcPts val="400"/>
              </a:spcBef>
              <a:spcAft>
                <a:spcPts val="0"/>
              </a:spcAft>
              <a:buClr>
                <a:schemeClr val="dk1"/>
              </a:buClr>
              <a:buSzPts val="2000"/>
              <a:buFont typeface="Arial"/>
              <a:buChar char="•"/>
              <a:defRPr b="0" i="0" sz="2000" u="none" cap="none" strike="noStrike">
                <a:solidFill>
                  <a:schemeClr val="dk1"/>
                </a:solidFill>
                <a:latin typeface="Century Gothic"/>
                <a:ea typeface="Century Gothic"/>
                <a:cs typeface="Century Gothic"/>
                <a:sym typeface="Century Gothic"/>
              </a:defRPr>
            </a:lvl9pPr>
          </a:lstStyle>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Pictures with Caption">
  <p:cSld name="3 Pictures with Caption">
    <p:spTree>
      <p:nvGrpSpPr>
        <p:cNvPr id="914" name="Shape 914"/>
        <p:cNvGrpSpPr/>
        <p:nvPr/>
      </p:nvGrpSpPr>
      <p:grpSpPr>
        <a:xfrm>
          <a:off x="0" y="0"/>
          <a:ext cx="0" cy="0"/>
          <a:chOff x="0" y="0"/>
          <a:chExt cx="0" cy="0"/>
        </a:xfrm>
      </p:grpSpPr>
      <p:sp>
        <p:nvSpPr>
          <p:cNvPr id="915" name="Google Shape;915;p93"/>
          <p:cNvSpPr/>
          <p:nvPr/>
        </p:nvSpPr>
        <p:spPr>
          <a:xfrm>
            <a:off x="282575" y="171450"/>
            <a:ext cx="4235400" cy="47589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rgbClr val="FFFFFF"/>
              </a:solidFill>
              <a:latin typeface="Century Gothic"/>
              <a:ea typeface="Century Gothic"/>
              <a:cs typeface="Century Gothic"/>
              <a:sym typeface="Century Gothic"/>
            </a:endParaRPr>
          </a:p>
        </p:txBody>
      </p:sp>
      <p:sp>
        <p:nvSpPr>
          <p:cNvPr id="916" name="Google Shape;916;p93"/>
          <p:cNvSpPr/>
          <p:nvPr/>
        </p:nvSpPr>
        <p:spPr>
          <a:xfrm>
            <a:off x="6802438" y="171450"/>
            <a:ext cx="2057400" cy="1528500"/>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rgbClr val="FFFFFF"/>
              </a:solidFill>
              <a:latin typeface="Century Gothic"/>
              <a:ea typeface="Century Gothic"/>
              <a:cs typeface="Century Gothic"/>
              <a:sym typeface="Century Gothic"/>
            </a:endParaRPr>
          </a:p>
        </p:txBody>
      </p:sp>
      <p:sp>
        <p:nvSpPr>
          <p:cNvPr id="917" name="Google Shape;917;p93"/>
          <p:cNvSpPr/>
          <p:nvPr/>
        </p:nvSpPr>
        <p:spPr>
          <a:xfrm>
            <a:off x="4624388" y="3401616"/>
            <a:ext cx="2057400" cy="15285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rgbClr val="FFFFFF"/>
              </a:solidFill>
              <a:latin typeface="Century Gothic"/>
              <a:ea typeface="Century Gothic"/>
              <a:cs typeface="Century Gothic"/>
              <a:sym typeface="Century Gothic"/>
            </a:endParaRPr>
          </a:p>
        </p:txBody>
      </p:sp>
      <p:sp>
        <p:nvSpPr>
          <p:cNvPr id="918" name="Google Shape;918;p93"/>
          <p:cNvSpPr txBox="1"/>
          <p:nvPr>
            <p:ph type="title"/>
          </p:nvPr>
        </p:nvSpPr>
        <p:spPr>
          <a:xfrm>
            <a:off x="380554" y="1928812"/>
            <a:ext cx="4016700" cy="2049000"/>
          </a:xfrm>
          <a:prstGeom prst="rect">
            <a:avLst/>
          </a:prstGeom>
          <a:noFill/>
          <a:ln>
            <a:noFill/>
          </a:ln>
        </p:spPr>
        <p:txBody>
          <a:bodyPr anchorCtr="0" anchor="b" bIns="91425" lIns="91425" spcFirstLastPara="1" rIns="91425" wrap="square" tIns="91425">
            <a:noAutofit/>
          </a:bodyPr>
          <a:lstStyle>
            <a:lvl1pPr indent="0" lvl="0" marL="0" marR="0" algn="r">
              <a:spcBef>
                <a:spcPts val="0"/>
              </a:spcBef>
              <a:spcAft>
                <a:spcPts val="0"/>
              </a:spcAft>
              <a:buSzPts val="1400"/>
              <a:buNone/>
              <a:defRPr b="0" i="0" sz="2600" u="none" cap="none" strike="noStrike">
                <a:solidFill>
                  <a:schemeClr val="lt1"/>
                </a:solidFill>
                <a:latin typeface="Century Gothic"/>
                <a:ea typeface="Century Gothic"/>
                <a:cs typeface="Century Gothic"/>
                <a:sym typeface="Century Gothic"/>
              </a:defRPr>
            </a:lvl1pPr>
            <a:lvl2pPr indent="0" lvl="1" marL="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2pPr>
            <a:lvl3pPr indent="0" lvl="2" marL="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3pPr>
            <a:lvl4pPr indent="0" lvl="3" marL="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4pPr>
            <a:lvl5pPr indent="0" lvl="4" marL="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5pPr>
            <a:lvl6pPr indent="0" lvl="5" marL="45720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6pPr>
            <a:lvl7pPr indent="0" lvl="6" marL="91440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7pPr>
            <a:lvl8pPr indent="0" lvl="7" marL="137160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8pPr>
            <a:lvl9pPr indent="0" lvl="8" marL="182880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9pPr>
          </a:lstStyle>
          <a:p/>
        </p:txBody>
      </p:sp>
      <p:sp>
        <p:nvSpPr>
          <p:cNvPr id="919" name="Google Shape;919;p93"/>
          <p:cNvSpPr txBox="1"/>
          <p:nvPr>
            <p:ph idx="1" type="body"/>
          </p:nvPr>
        </p:nvSpPr>
        <p:spPr>
          <a:xfrm>
            <a:off x="381094" y="3977878"/>
            <a:ext cx="4015200" cy="708600"/>
          </a:xfrm>
          <a:prstGeom prst="rect">
            <a:avLst/>
          </a:prstGeom>
          <a:noFill/>
          <a:ln>
            <a:noFill/>
          </a:ln>
        </p:spPr>
        <p:txBody>
          <a:bodyPr anchorCtr="0" anchor="t" bIns="91425" lIns="91425" spcFirstLastPara="1" rIns="91425" wrap="square" tIns="91425">
            <a:noAutofit/>
          </a:bodyPr>
          <a:lstStyle>
            <a:lvl1pPr indent="-228600" lvl="0" marL="457200" marR="0" algn="r">
              <a:spcBef>
                <a:spcPts val="2000"/>
              </a:spcBef>
              <a:spcAft>
                <a:spcPts val="0"/>
              </a:spcAft>
              <a:buClr>
                <a:schemeClr val="accent1"/>
              </a:buClr>
              <a:buSzPts val="1050"/>
              <a:buFont typeface="Arial"/>
              <a:buNone/>
              <a:defRPr b="0" i="0" sz="1400" u="none" cap="none" strike="noStrike">
                <a:solidFill>
                  <a:schemeClr val="lt1"/>
                </a:solidFill>
                <a:latin typeface="Century Gothic"/>
                <a:ea typeface="Century Gothic"/>
                <a:cs typeface="Century Gothic"/>
                <a:sym typeface="Century Gothic"/>
              </a:defRPr>
            </a:lvl1pPr>
            <a:lvl2pPr indent="-228600" lvl="1" marL="914400" marR="0" algn="l">
              <a:spcBef>
                <a:spcPts val="600"/>
              </a:spcBef>
              <a:spcAft>
                <a:spcPts val="0"/>
              </a:spcAft>
              <a:buClr>
                <a:srgbClr val="79C7E6"/>
              </a:buClr>
              <a:buSzPts val="900"/>
              <a:buFont typeface="Arial"/>
              <a:buNone/>
              <a:defRPr b="0" i="0" sz="1200" u="none" cap="none" strike="noStrike">
                <a:solidFill>
                  <a:srgbClr val="959498"/>
                </a:solidFill>
                <a:latin typeface="Century Gothic"/>
                <a:ea typeface="Century Gothic"/>
                <a:cs typeface="Century Gothic"/>
                <a:sym typeface="Century Gothic"/>
              </a:defRPr>
            </a:lvl2pPr>
            <a:lvl3pPr indent="-228600" lvl="2" marL="1371600" marR="0" algn="l">
              <a:spcBef>
                <a:spcPts val="600"/>
              </a:spcBef>
              <a:spcAft>
                <a:spcPts val="0"/>
              </a:spcAft>
              <a:buClr>
                <a:schemeClr val="accent1"/>
              </a:buClr>
              <a:buSzPts val="750"/>
              <a:buFont typeface="Arial"/>
              <a:buNone/>
              <a:defRPr b="0" i="0" sz="1000" u="none" cap="none" strike="noStrike">
                <a:solidFill>
                  <a:srgbClr val="959498"/>
                </a:solidFill>
                <a:latin typeface="Century Gothic"/>
                <a:ea typeface="Century Gothic"/>
                <a:cs typeface="Century Gothic"/>
                <a:sym typeface="Century Gothic"/>
              </a:defRPr>
            </a:lvl3pPr>
            <a:lvl4pPr indent="-228600" lvl="3" marL="1828800" marR="0" algn="l">
              <a:spcBef>
                <a:spcPts val="600"/>
              </a:spcBef>
              <a:spcAft>
                <a:spcPts val="0"/>
              </a:spcAft>
              <a:buClr>
                <a:srgbClr val="79C7E6"/>
              </a:buClr>
              <a:buSzPts val="675"/>
              <a:buFont typeface="Arial"/>
              <a:buNone/>
              <a:defRPr b="0" i="0" sz="900" u="none" cap="none" strike="noStrike">
                <a:solidFill>
                  <a:srgbClr val="959498"/>
                </a:solidFill>
                <a:latin typeface="Century Gothic"/>
                <a:ea typeface="Century Gothic"/>
                <a:cs typeface="Century Gothic"/>
                <a:sym typeface="Century Gothic"/>
              </a:defRPr>
            </a:lvl4pPr>
            <a:lvl5pPr indent="-228600" lvl="4" marL="2286000" marR="0" algn="l">
              <a:spcBef>
                <a:spcPts val="600"/>
              </a:spcBef>
              <a:spcAft>
                <a:spcPts val="0"/>
              </a:spcAft>
              <a:buClr>
                <a:schemeClr val="accent1"/>
              </a:buClr>
              <a:buSzPts val="675"/>
              <a:buFont typeface="Arial"/>
              <a:buNone/>
              <a:defRPr b="0" i="0" sz="900" u="none" cap="none" strike="noStrike">
                <a:solidFill>
                  <a:srgbClr val="959498"/>
                </a:solidFill>
                <a:latin typeface="Century Gothic"/>
                <a:ea typeface="Century Gothic"/>
                <a:cs typeface="Century Gothic"/>
                <a:sym typeface="Century Gothic"/>
              </a:defRPr>
            </a:lvl5pPr>
            <a:lvl6pPr indent="-228600" lvl="5" marL="2743200" marR="0" algn="l">
              <a:spcBef>
                <a:spcPts val="180"/>
              </a:spcBef>
              <a:spcAft>
                <a:spcPts val="0"/>
              </a:spcAft>
              <a:buClr>
                <a:schemeClr val="dk1"/>
              </a:buClr>
              <a:buSzPts val="900"/>
              <a:buFont typeface="Arial"/>
              <a:buNone/>
              <a:defRPr b="0" i="0" sz="900" u="none" cap="none" strike="noStrike">
                <a:solidFill>
                  <a:schemeClr val="dk1"/>
                </a:solidFill>
                <a:latin typeface="Century Gothic"/>
                <a:ea typeface="Century Gothic"/>
                <a:cs typeface="Century Gothic"/>
                <a:sym typeface="Century Gothic"/>
              </a:defRPr>
            </a:lvl6pPr>
            <a:lvl7pPr indent="-228600" lvl="6" marL="3200400" marR="0" algn="l">
              <a:spcBef>
                <a:spcPts val="180"/>
              </a:spcBef>
              <a:spcAft>
                <a:spcPts val="0"/>
              </a:spcAft>
              <a:buClr>
                <a:schemeClr val="dk1"/>
              </a:buClr>
              <a:buSzPts val="900"/>
              <a:buFont typeface="Arial"/>
              <a:buNone/>
              <a:defRPr b="0" i="0" sz="900" u="none" cap="none" strike="noStrike">
                <a:solidFill>
                  <a:schemeClr val="dk1"/>
                </a:solidFill>
                <a:latin typeface="Century Gothic"/>
                <a:ea typeface="Century Gothic"/>
                <a:cs typeface="Century Gothic"/>
                <a:sym typeface="Century Gothic"/>
              </a:defRPr>
            </a:lvl7pPr>
            <a:lvl8pPr indent="-228600" lvl="7" marL="3657600" marR="0" algn="l">
              <a:spcBef>
                <a:spcPts val="180"/>
              </a:spcBef>
              <a:spcAft>
                <a:spcPts val="0"/>
              </a:spcAft>
              <a:buClr>
                <a:schemeClr val="dk1"/>
              </a:buClr>
              <a:buSzPts val="900"/>
              <a:buFont typeface="Arial"/>
              <a:buNone/>
              <a:defRPr b="0" i="0" sz="900" u="none" cap="none" strike="noStrike">
                <a:solidFill>
                  <a:schemeClr val="dk1"/>
                </a:solidFill>
                <a:latin typeface="Century Gothic"/>
                <a:ea typeface="Century Gothic"/>
                <a:cs typeface="Century Gothic"/>
                <a:sym typeface="Century Gothic"/>
              </a:defRPr>
            </a:lvl8pPr>
            <a:lvl9pPr indent="-228600" lvl="8" marL="4114800" marR="0" algn="l">
              <a:spcBef>
                <a:spcPts val="180"/>
              </a:spcBef>
              <a:spcAft>
                <a:spcPts val="0"/>
              </a:spcAft>
              <a:buClr>
                <a:schemeClr val="dk1"/>
              </a:buClr>
              <a:buSzPts val="900"/>
              <a:buFont typeface="Arial"/>
              <a:buNone/>
              <a:defRPr b="0" i="0" sz="900" u="none" cap="none" strike="noStrike">
                <a:solidFill>
                  <a:schemeClr val="dk1"/>
                </a:solidFill>
                <a:latin typeface="Century Gothic"/>
                <a:ea typeface="Century Gothic"/>
                <a:cs typeface="Century Gothic"/>
                <a:sym typeface="Century Gothic"/>
              </a:defRPr>
            </a:lvl9pPr>
          </a:lstStyle>
          <a:p/>
        </p:txBody>
      </p:sp>
      <p:sp>
        <p:nvSpPr>
          <p:cNvPr id="920" name="Google Shape;920;p93"/>
          <p:cNvSpPr/>
          <p:nvPr>
            <p:ph idx="2" type="pic"/>
          </p:nvPr>
        </p:nvSpPr>
        <p:spPr>
          <a:xfrm>
            <a:off x="4624388" y="171450"/>
            <a:ext cx="2057400" cy="1529400"/>
          </a:xfrm>
          <a:prstGeom prst="rect">
            <a:avLst/>
          </a:prstGeom>
          <a:noFill/>
          <a:ln>
            <a:noFill/>
          </a:ln>
        </p:spPr>
        <p:txBody>
          <a:bodyPr anchorCtr="0" anchor="t" bIns="91425" lIns="91425" spcFirstLastPara="1" rIns="91425" wrap="square" tIns="91425">
            <a:noAutofit/>
          </a:bodyPr>
          <a:lstStyle>
            <a:lvl1pPr indent="-228600" lvl="0" marL="228600" marR="0" algn="l">
              <a:spcBef>
                <a:spcPts val="2000"/>
              </a:spcBef>
              <a:spcAft>
                <a:spcPts val="0"/>
              </a:spcAft>
              <a:buClr>
                <a:schemeClr val="accent1"/>
              </a:buClr>
              <a:buSzPts val="1500"/>
              <a:buFont typeface="Arial"/>
              <a:buNone/>
              <a:defRPr b="0" i="0" sz="2000" u="none" cap="none" strike="noStrike">
                <a:solidFill>
                  <a:srgbClr val="959498"/>
                </a:solidFill>
                <a:latin typeface="Century Gothic"/>
                <a:ea typeface="Century Gothic"/>
                <a:cs typeface="Century Gothic"/>
                <a:sym typeface="Century Gothic"/>
              </a:defRPr>
            </a:lvl1pPr>
            <a:lvl2pPr indent="-228600" lvl="1" marL="457200" marR="0" algn="l">
              <a:spcBef>
                <a:spcPts val="600"/>
              </a:spcBef>
              <a:spcAft>
                <a:spcPts val="0"/>
              </a:spcAft>
              <a:buClr>
                <a:srgbClr val="79C7E6"/>
              </a:buClr>
              <a:buSzPts val="1350"/>
              <a:buFont typeface="Arial"/>
              <a:buChar char="•"/>
              <a:defRPr b="0" i="0" sz="1800" u="none" cap="none" strike="noStrike">
                <a:solidFill>
                  <a:srgbClr val="959498"/>
                </a:solidFill>
                <a:latin typeface="Century Gothic"/>
                <a:ea typeface="Century Gothic"/>
                <a:cs typeface="Century Gothic"/>
                <a:sym typeface="Century Gothic"/>
              </a:defRPr>
            </a:lvl2pPr>
            <a:lvl3pPr indent="-228600" lvl="2" marL="685800" marR="0" algn="l">
              <a:spcBef>
                <a:spcPts val="6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3pPr>
            <a:lvl4pPr indent="-228600" lvl="3" marL="914400" marR="0" algn="l">
              <a:spcBef>
                <a:spcPts val="600"/>
              </a:spcBef>
              <a:spcAft>
                <a:spcPts val="0"/>
              </a:spcAft>
              <a:buClr>
                <a:srgbClr val="79C7E6"/>
              </a:buClr>
              <a:buSzPts val="1350"/>
              <a:buFont typeface="Arial"/>
              <a:buChar char="•"/>
              <a:defRPr b="0" i="0" sz="1800" u="none" cap="none" strike="noStrike">
                <a:solidFill>
                  <a:srgbClr val="959498"/>
                </a:solidFill>
                <a:latin typeface="Century Gothic"/>
                <a:ea typeface="Century Gothic"/>
                <a:cs typeface="Century Gothic"/>
                <a:sym typeface="Century Gothic"/>
              </a:defRPr>
            </a:lvl4pPr>
            <a:lvl5pPr indent="-228600" lvl="4" marL="1143000" marR="0" algn="l">
              <a:spcBef>
                <a:spcPts val="6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5pPr>
            <a:lvl6pPr indent="-228600" lvl="5" marL="2514600" marR="0" algn="l">
              <a:spcBef>
                <a:spcPts val="400"/>
              </a:spcBef>
              <a:spcAft>
                <a:spcPts val="0"/>
              </a:spcAft>
              <a:buClr>
                <a:schemeClr val="dk1"/>
              </a:buClr>
              <a:buSzPts val="2000"/>
              <a:buFont typeface="Arial"/>
              <a:buChar char="•"/>
              <a:defRPr b="0" i="0" sz="2000" u="none" cap="none" strike="noStrike">
                <a:solidFill>
                  <a:schemeClr val="dk1"/>
                </a:solidFill>
                <a:latin typeface="Century Gothic"/>
                <a:ea typeface="Century Gothic"/>
                <a:cs typeface="Century Gothic"/>
                <a:sym typeface="Century Gothic"/>
              </a:defRPr>
            </a:lvl6pPr>
            <a:lvl7pPr indent="-228600" lvl="6" marL="2971800" marR="0" algn="l">
              <a:spcBef>
                <a:spcPts val="400"/>
              </a:spcBef>
              <a:spcAft>
                <a:spcPts val="0"/>
              </a:spcAft>
              <a:buClr>
                <a:schemeClr val="dk1"/>
              </a:buClr>
              <a:buSzPts val="2000"/>
              <a:buFont typeface="Arial"/>
              <a:buChar char="•"/>
              <a:defRPr b="0" i="0" sz="2000" u="none" cap="none" strike="noStrike">
                <a:solidFill>
                  <a:schemeClr val="dk1"/>
                </a:solidFill>
                <a:latin typeface="Century Gothic"/>
                <a:ea typeface="Century Gothic"/>
                <a:cs typeface="Century Gothic"/>
                <a:sym typeface="Century Gothic"/>
              </a:defRPr>
            </a:lvl7pPr>
            <a:lvl8pPr indent="-228600" lvl="7" marL="3429000" marR="0" algn="l">
              <a:spcBef>
                <a:spcPts val="400"/>
              </a:spcBef>
              <a:spcAft>
                <a:spcPts val="0"/>
              </a:spcAft>
              <a:buClr>
                <a:schemeClr val="dk1"/>
              </a:buClr>
              <a:buSzPts val="2000"/>
              <a:buFont typeface="Arial"/>
              <a:buChar char="•"/>
              <a:defRPr b="0" i="0" sz="2000" u="none" cap="none" strike="noStrike">
                <a:solidFill>
                  <a:schemeClr val="dk1"/>
                </a:solidFill>
                <a:latin typeface="Century Gothic"/>
                <a:ea typeface="Century Gothic"/>
                <a:cs typeface="Century Gothic"/>
                <a:sym typeface="Century Gothic"/>
              </a:defRPr>
            </a:lvl8pPr>
            <a:lvl9pPr indent="-228600" lvl="8" marL="3886200" marR="0" algn="l">
              <a:spcBef>
                <a:spcPts val="400"/>
              </a:spcBef>
              <a:spcAft>
                <a:spcPts val="0"/>
              </a:spcAft>
              <a:buClr>
                <a:schemeClr val="dk1"/>
              </a:buClr>
              <a:buSzPts val="2000"/>
              <a:buFont typeface="Arial"/>
              <a:buChar char="•"/>
              <a:defRPr b="0" i="0" sz="2000" u="none" cap="none" strike="noStrike">
                <a:solidFill>
                  <a:schemeClr val="dk1"/>
                </a:solidFill>
                <a:latin typeface="Century Gothic"/>
                <a:ea typeface="Century Gothic"/>
                <a:cs typeface="Century Gothic"/>
                <a:sym typeface="Century Gothic"/>
              </a:defRPr>
            </a:lvl9pPr>
          </a:lstStyle>
          <a:p/>
        </p:txBody>
      </p:sp>
      <p:sp>
        <p:nvSpPr>
          <p:cNvPr id="921" name="Google Shape;921;p93"/>
          <p:cNvSpPr/>
          <p:nvPr>
            <p:ph idx="3" type="pic"/>
          </p:nvPr>
        </p:nvSpPr>
        <p:spPr>
          <a:xfrm>
            <a:off x="4624388" y="1786247"/>
            <a:ext cx="2057400" cy="1529400"/>
          </a:xfrm>
          <a:prstGeom prst="rect">
            <a:avLst/>
          </a:prstGeom>
          <a:noFill/>
          <a:ln>
            <a:noFill/>
          </a:ln>
        </p:spPr>
        <p:txBody>
          <a:bodyPr anchorCtr="0" anchor="t" bIns="91425" lIns="91425" spcFirstLastPara="1" rIns="91425" wrap="square" tIns="91425">
            <a:noAutofit/>
          </a:bodyPr>
          <a:lstStyle>
            <a:lvl1pPr indent="-228600" lvl="0" marL="228600" marR="0" algn="l">
              <a:spcBef>
                <a:spcPts val="2000"/>
              </a:spcBef>
              <a:spcAft>
                <a:spcPts val="0"/>
              </a:spcAft>
              <a:buClr>
                <a:schemeClr val="accent1"/>
              </a:buClr>
              <a:buSzPts val="1500"/>
              <a:buFont typeface="Arial"/>
              <a:buNone/>
              <a:defRPr b="0" i="0" sz="2000" u="none" cap="none" strike="noStrike">
                <a:solidFill>
                  <a:srgbClr val="959498"/>
                </a:solidFill>
                <a:latin typeface="Century Gothic"/>
                <a:ea typeface="Century Gothic"/>
                <a:cs typeface="Century Gothic"/>
                <a:sym typeface="Century Gothic"/>
              </a:defRPr>
            </a:lvl1pPr>
            <a:lvl2pPr indent="-228600" lvl="1" marL="457200" marR="0" algn="l">
              <a:spcBef>
                <a:spcPts val="600"/>
              </a:spcBef>
              <a:spcAft>
                <a:spcPts val="0"/>
              </a:spcAft>
              <a:buClr>
                <a:srgbClr val="79C7E6"/>
              </a:buClr>
              <a:buSzPts val="1350"/>
              <a:buFont typeface="Arial"/>
              <a:buChar char="•"/>
              <a:defRPr b="0" i="0" sz="1800" u="none" cap="none" strike="noStrike">
                <a:solidFill>
                  <a:srgbClr val="959498"/>
                </a:solidFill>
                <a:latin typeface="Century Gothic"/>
                <a:ea typeface="Century Gothic"/>
                <a:cs typeface="Century Gothic"/>
                <a:sym typeface="Century Gothic"/>
              </a:defRPr>
            </a:lvl2pPr>
            <a:lvl3pPr indent="-228600" lvl="2" marL="685800" marR="0" algn="l">
              <a:spcBef>
                <a:spcPts val="6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3pPr>
            <a:lvl4pPr indent="-228600" lvl="3" marL="914400" marR="0" algn="l">
              <a:spcBef>
                <a:spcPts val="600"/>
              </a:spcBef>
              <a:spcAft>
                <a:spcPts val="0"/>
              </a:spcAft>
              <a:buClr>
                <a:srgbClr val="79C7E6"/>
              </a:buClr>
              <a:buSzPts val="1350"/>
              <a:buFont typeface="Arial"/>
              <a:buChar char="•"/>
              <a:defRPr b="0" i="0" sz="1800" u="none" cap="none" strike="noStrike">
                <a:solidFill>
                  <a:srgbClr val="959498"/>
                </a:solidFill>
                <a:latin typeface="Century Gothic"/>
                <a:ea typeface="Century Gothic"/>
                <a:cs typeface="Century Gothic"/>
                <a:sym typeface="Century Gothic"/>
              </a:defRPr>
            </a:lvl4pPr>
            <a:lvl5pPr indent="-228600" lvl="4" marL="1143000" marR="0" algn="l">
              <a:spcBef>
                <a:spcPts val="6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5pPr>
            <a:lvl6pPr indent="-228600" lvl="5" marL="2514600" marR="0" algn="l">
              <a:spcBef>
                <a:spcPts val="400"/>
              </a:spcBef>
              <a:spcAft>
                <a:spcPts val="0"/>
              </a:spcAft>
              <a:buClr>
                <a:schemeClr val="dk1"/>
              </a:buClr>
              <a:buSzPts val="2000"/>
              <a:buFont typeface="Arial"/>
              <a:buChar char="•"/>
              <a:defRPr b="0" i="0" sz="2000" u="none" cap="none" strike="noStrike">
                <a:solidFill>
                  <a:schemeClr val="dk1"/>
                </a:solidFill>
                <a:latin typeface="Century Gothic"/>
                <a:ea typeface="Century Gothic"/>
                <a:cs typeface="Century Gothic"/>
                <a:sym typeface="Century Gothic"/>
              </a:defRPr>
            </a:lvl6pPr>
            <a:lvl7pPr indent="-228600" lvl="6" marL="2971800" marR="0" algn="l">
              <a:spcBef>
                <a:spcPts val="400"/>
              </a:spcBef>
              <a:spcAft>
                <a:spcPts val="0"/>
              </a:spcAft>
              <a:buClr>
                <a:schemeClr val="dk1"/>
              </a:buClr>
              <a:buSzPts val="2000"/>
              <a:buFont typeface="Arial"/>
              <a:buChar char="•"/>
              <a:defRPr b="0" i="0" sz="2000" u="none" cap="none" strike="noStrike">
                <a:solidFill>
                  <a:schemeClr val="dk1"/>
                </a:solidFill>
                <a:latin typeface="Century Gothic"/>
                <a:ea typeface="Century Gothic"/>
                <a:cs typeface="Century Gothic"/>
                <a:sym typeface="Century Gothic"/>
              </a:defRPr>
            </a:lvl7pPr>
            <a:lvl8pPr indent="-228600" lvl="7" marL="3429000" marR="0" algn="l">
              <a:spcBef>
                <a:spcPts val="400"/>
              </a:spcBef>
              <a:spcAft>
                <a:spcPts val="0"/>
              </a:spcAft>
              <a:buClr>
                <a:schemeClr val="dk1"/>
              </a:buClr>
              <a:buSzPts val="2000"/>
              <a:buFont typeface="Arial"/>
              <a:buChar char="•"/>
              <a:defRPr b="0" i="0" sz="2000" u="none" cap="none" strike="noStrike">
                <a:solidFill>
                  <a:schemeClr val="dk1"/>
                </a:solidFill>
                <a:latin typeface="Century Gothic"/>
                <a:ea typeface="Century Gothic"/>
                <a:cs typeface="Century Gothic"/>
                <a:sym typeface="Century Gothic"/>
              </a:defRPr>
            </a:lvl8pPr>
            <a:lvl9pPr indent="-228600" lvl="8" marL="3886200" marR="0" algn="l">
              <a:spcBef>
                <a:spcPts val="400"/>
              </a:spcBef>
              <a:spcAft>
                <a:spcPts val="0"/>
              </a:spcAft>
              <a:buClr>
                <a:schemeClr val="dk1"/>
              </a:buClr>
              <a:buSzPts val="2000"/>
              <a:buFont typeface="Arial"/>
              <a:buChar char="•"/>
              <a:defRPr b="0" i="0" sz="2000" u="none" cap="none" strike="noStrike">
                <a:solidFill>
                  <a:schemeClr val="dk1"/>
                </a:solidFill>
                <a:latin typeface="Century Gothic"/>
                <a:ea typeface="Century Gothic"/>
                <a:cs typeface="Century Gothic"/>
                <a:sym typeface="Century Gothic"/>
              </a:defRPr>
            </a:lvl9pPr>
          </a:lstStyle>
          <a:p/>
        </p:txBody>
      </p:sp>
      <p:sp>
        <p:nvSpPr>
          <p:cNvPr id="922" name="Google Shape;922;p93"/>
          <p:cNvSpPr/>
          <p:nvPr>
            <p:ph idx="4" type="pic"/>
          </p:nvPr>
        </p:nvSpPr>
        <p:spPr>
          <a:xfrm>
            <a:off x="6803136" y="1786246"/>
            <a:ext cx="2057400" cy="3141000"/>
          </a:xfrm>
          <a:prstGeom prst="rect">
            <a:avLst/>
          </a:prstGeom>
          <a:noFill/>
          <a:ln>
            <a:noFill/>
          </a:ln>
        </p:spPr>
        <p:txBody>
          <a:bodyPr anchorCtr="0" anchor="t" bIns="91425" lIns="91425" spcFirstLastPara="1" rIns="91425" wrap="square" tIns="91425">
            <a:noAutofit/>
          </a:bodyPr>
          <a:lstStyle>
            <a:lvl1pPr indent="-228600" lvl="0" marL="228600" marR="0" algn="l">
              <a:spcBef>
                <a:spcPts val="2000"/>
              </a:spcBef>
              <a:spcAft>
                <a:spcPts val="0"/>
              </a:spcAft>
              <a:buClr>
                <a:schemeClr val="accent1"/>
              </a:buClr>
              <a:buSzPts val="1500"/>
              <a:buFont typeface="Arial"/>
              <a:buNone/>
              <a:defRPr b="0" i="0" sz="2000" u="none" cap="none" strike="noStrike">
                <a:solidFill>
                  <a:srgbClr val="959498"/>
                </a:solidFill>
                <a:latin typeface="Century Gothic"/>
                <a:ea typeface="Century Gothic"/>
                <a:cs typeface="Century Gothic"/>
                <a:sym typeface="Century Gothic"/>
              </a:defRPr>
            </a:lvl1pPr>
            <a:lvl2pPr indent="-228600" lvl="1" marL="457200" marR="0" algn="l">
              <a:spcBef>
                <a:spcPts val="600"/>
              </a:spcBef>
              <a:spcAft>
                <a:spcPts val="0"/>
              </a:spcAft>
              <a:buClr>
                <a:srgbClr val="79C7E6"/>
              </a:buClr>
              <a:buSzPts val="1350"/>
              <a:buFont typeface="Arial"/>
              <a:buChar char="•"/>
              <a:defRPr b="0" i="0" sz="1800" u="none" cap="none" strike="noStrike">
                <a:solidFill>
                  <a:srgbClr val="959498"/>
                </a:solidFill>
                <a:latin typeface="Century Gothic"/>
                <a:ea typeface="Century Gothic"/>
                <a:cs typeface="Century Gothic"/>
                <a:sym typeface="Century Gothic"/>
              </a:defRPr>
            </a:lvl2pPr>
            <a:lvl3pPr indent="-228600" lvl="2" marL="685800" marR="0" algn="l">
              <a:spcBef>
                <a:spcPts val="6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3pPr>
            <a:lvl4pPr indent="-228600" lvl="3" marL="914400" marR="0" algn="l">
              <a:spcBef>
                <a:spcPts val="600"/>
              </a:spcBef>
              <a:spcAft>
                <a:spcPts val="0"/>
              </a:spcAft>
              <a:buClr>
                <a:srgbClr val="79C7E6"/>
              </a:buClr>
              <a:buSzPts val="1350"/>
              <a:buFont typeface="Arial"/>
              <a:buChar char="•"/>
              <a:defRPr b="0" i="0" sz="1800" u="none" cap="none" strike="noStrike">
                <a:solidFill>
                  <a:srgbClr val="959498"/>
                </a:solidFill>
                <a:latin typeface="Century Gothic"/>
                <a:ea typeface="Century Gothic"/>
                <a:cs typeface="Century Gothic"/>
                <a:sym typeface="Century Gothic"/>
              </a:defRPr>
            </a:lvl4pPr>
            <a:lvl5pPr indent="-228600" lvl="4" marL="1143000" marR="0" algn="l">
              <a:spcBef>
                <a:spcPts val="6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5pPr>
            <a:lvl6pPr indent="-228600" lvl="5" marL="2514600" marR="0" algn="l">
              <a:spcBef>
                <a:spcPts val="400"/>
              </a:spcBef>
              <a:spcAft>
                <a:spcPts val="0"/>
              </a:spcAft>
              <a:buClr>
                <a:schemeClr val="dk1"/>
              </a:buClr>
              <a:buSzPts val="2000"/>
              <a:buFont typeface="Arial"/>
              <a:buChar char="•"/>
              <a:defRPr b="0" i="0" sz="2000" u="none" cap="none" strike="noStrike">
                <a:solidFill>
                  <a:schemeClr val="dk1"/>
                </a:solidFill>
                <a:latin typeface="Century Gothic"/>
                <a:ea typeface="Century Gothic"/>
                <a:cs typeface="Century Gothic"/>
                <a:sym typeface="Century Gothic"/>
              </a:defRPr>
            </a:lvl6pPr>
            <a:lvl7pPr indent="-228600" lvl="6" marL="2971800" marR="0" algn="l">
              <a:spcBef>
                <a:spcPts val="400"/>
              </a:spcBef>
              <a:spcAft>
                <a:spcPts val="0"/>
              </a:spcAft>
              <a:buClr>
                <a:schemeClr val="dk1"/>
              </a:buClr>
              <a:buSzPts val="2000"/>
              <a:buFont typeface="Arial"/>
              <a:buChar char="•"/>
              <a:defRPr b="0" i="0" sz="2000" u="none" cap="none" strike="noStrike">
                <a:solidFill>
                  <a:schemeClr val="dk1"/>
                </a:solidFill>
                <a:latin typeface="Century Gothic"/>
                <a:ea typeface="Century Gothic"/>
                <a:cs typeface="Century Gothic"/>
                <a:sym typeface="Century Gothic"/>
              </a:defRPr>
            </a:lvl7pPr>
            <a:lvl8pPr indent="-228600" lvl="7" marL="3429000" marR="0" algn="l">
              <a:spcBef>
                <a:spcPts val="400"/>
              </a:spcBef>
              <a:spcAft>
                <a:spcPts val="0"/>
              </a:spcAft>
              <a:buClr>
                <a:schemeClr val="dk1"/>
              </a:buClr>
              <a:buSzPts val="2000"/>
              <a:buFont typeface="Arial"/>
              <a:buChar char="•"/>
              <a:defRPr b="0" i="0" sz="2000" u="none" cap="none" strike="noStrike">
                <a:solidFill>
                  <a:schemeClr val="dk1"/>
                </a:solidFill>
                <a:latin typeface="Century Gothic"/>
                <a:ea typeface="Century Gothic"/>
                <a:cs typeface="Century Gothic"/>
                <a:sym typeface="Century Gothic"/>
              </a:defRPr>
            </a:lvl8pPr>
            <a:lvl9pPr indent="-228600" lvl="8" marL="3886200" marR="0" algn="l">
              <a:spcBef>
                <a:spcPts val="400"/>
              </a:spcBef>
              <a:spcAft>
                <a:spcPts val="0"/>
              </a:spcAft>
              <a:buClr>
                <a:schemeClr val="dk1"/>
              </a:buClr>
              <a:buSzPts val="2000"/>
              <a:buFont typeface="Arial"/>
              <a:buChar char="•"/>
              <a:defRPr b="0" i="0" sz="2000" u="none" cap="none" strike="noStrike">
                <a:solidFill>
                  <a:schemeClr val="dk1"/>
                </a:solidFill>
                <a:latin typeface="Century Gothic"/>
                <a:ea typeface="Century Gothic"/>
                <a:cs typeface="Century Gothic"/>
                <a:sym typeface="Century Gothic"/>
              </a:defRPr>
            </a:lvl9pPr>
          </a:lstStyle>
          <a:p/>
        </p:txBody>
      </p:sp>
      <p:sp>
        <p:nvSpPr>
          <p:cNvPr id="923" name="Google Shape;923;p93"/>
          <p:cNvSpPr txBox="1"/>
          <p:nvPr>
            <p:ph idx="12" type="sldNum"/>
          </p:nvPr>
        </p:nvSpPr>
        <p:spPr>
          <a:xfrm>
            <a:off x="8305800" y="182166"/>
            <a:ext cx="554100" cy="273900"/>
          </a:xfrm>
          <a:prstGeom prst="rect">
            <a:avLst/>
          </a:prstGeom>
          <a:noFill/>
          <a:ln>
            <a:noFill/>
          </a:ln>
        </p:spPr>
        <p:txBody>
          <a:bodyPr anchorCtr="0" anchor="ctr" bIns="45700" lIns="91425" spcFirstLastPara="1" rIns="91425" wrap="square" tIns="45700">
            <a:noAutofit/>
          </a:bodyPr>
          <a:lstStyle>
            <a:lvl1pPr indent="0" lvl="0" marL="0" marR="0" algn="r">
              <a:spcBef>
                <a:spcPts val="0"/>
              </a:spcBef>
              <a:buNone/>
              <a:defRPr sz="1400">
                <a:solidFill>
                  <a:srgbClr val="FFFFFF"/>
                </a:solidFill>
                <a:latin typeface="Century Gothic"/>
                <a:ea typeface="Century Gothic"/>
                <a:cs typeface="Century Gothic"/>
                <a:sym typeface="Century Gothic"/>
              </a:defRPr>
            </a:lvl1pPr>
            <a:lvl2pPr indent="0" lvl="1" marL="0" marR="0" algn="r">
              <a:spcBef>
                <a:spcPts val="0"/>
              </a:spcBef>
              <a:buNone/>
              <a:defRPr sz="1400">
                <a:solidFill>
                  <a:srgbClr val="FFFFFF"/>
                </a:solidFill>
                <a:latin typeface="Century Gothic"/>
                <a:ea typeface="Century Gothic"/>
                <a:cs typeface="Century Gothic"/>
                <a:sym typeface="Century Gothic"/>
              </a:defRPr>
            </a:lvl2pPr>
            <a:lvl3pPr indent="0" lvl="2" marL="0" marR="0" algn="r">
              <a:spcBef>
                <a:spcPts val="0"/>
              </a:spcBef>
              <a:buNone/>
              <a:defRPr sz="1400">
                <a:solidFill>
                  <a:srgbClr val="FFFFFF"/>
                </a:solidFill>
                <a:latin typeface="Century Gothic"/>
                <a:ea typeface="Century Gothic"/>
                <a:cs typeface="Century Gothic"/>
                <a:sym typeface="Century Gothic"/>
              </a:defRPr>
            </a:lvl3pPr>
            <a:lvl4pPr indent="0" lvl="3" marL="0" marR="0" algn="r">
              <a:spcBef>
                <a:spcPts val="0"/>
              </a:spcBef>
              <a:buNone/>
              <a:defRPr sz="1400">
                <a:solidFill>
                  <a:srgbClr val="FFFFFF"/>
                </a:solidFill>
                <a:latin typeface="Century Gothic"/>
                <a:ea typeface="Century Gothic"/>
                <a:cs typeface="Century Gothic"/>
                <a:sym typeface="Century Gothic"/>
              </a:defRPr>
            </a:lvl4pPr>
            <a:lvl5pPr indent="0" lvl="4" marL="0" marR="0" algn="r">
              <a:spcBef>
                <a:spcPts val="0"/>
              </a:spcBef>
              <a:buNone/>
              <a:defRPr sz="1400">
                <a:solidFill>
                  <a:srgbClr val="FFFFFF"/>
                </a:solidFill>
                <a:latin typeface="Century Gothic"/>
                <a:ea typeface="Century Gothic"/>
                <a:cs typeface="Century Gothic"/>
                <a:sym typeface="Century Gothic"/>
              </a:defRPr>
            </a:lvl5pPr>
            <a:lvl6pPr indent="0" lvl="5" marL="0" marR="0" algn="r">
              <a:spcBef>
                <a:spcPts val="0"/>
              </a:spcBef>
              <a:buNone/>
              <a:defRPr sz="1400">
                <a:solidFill>
                  <a:srgbClr val="FFFFFF"/>
                </a:solidFill>
                <a:latin typeface="Century Gothic"/>
                <a:ea typeface="Century Gothic"/>
                <a:cs typeface="Century Gothic"/>
                <a:sym typeface="Century Gothic"/>
              </a:defRPr>
            </a:lvl6pPr>
            <a:lvl7pPr indent="0" lvl="6" marL="0" marR="0" algn="r">
              <a:spcBef>
                <a:spcPts val="0"/>
              </a:spcBef>
              <a:buNone/>
              <a:defRPr sz="1400">
                <a:solidFill>
                  <a:srgbClr val="FFFFFF"/>
                </a:solidFill>
                <a:latin typeface="Century Gothic"/>
                <a:ea typeface="Century Gothic"/>
                <a:cs typeface="Century Gothic"/>
                <a:sym typeface="Century Gothic"/>
              </a:defRPr>
            </a:lvl7pPr>
            <a:lvl8pPr indent="0" lvl="7" marL="0" marR="0" algn="r">
              <a:spcBef>
                <a:spcPts val="0"/>
              </a:spcBef>
              <a:buNone/>
              <a:defRPr sz="1400">
                <a:solidFill>
                  <a:srgbClr val="FFFFFF"/>
                </a:solidFill>
                <a:latin typeface="Century Gothic"/>
                <a:ea typeface="Century Gothic"/>
                <a:cs typeface="Century Gothic"/>
                <a:sym typeface="Century Gothic"/>
              </a:defRPr>
            </a:lvl8pPr>
            <a:lvl9pPr indent="0" lvl="8" marL="0" marR="0" algn="r">
              <a:spcBef>
                <a:spcPts val="0"/>
              </a:spcBef>
              <a:buNone/>
              <a:defRPr sz="1400">
                <a:solidFill>
                  <a:srgbClr val="FFFFF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3 Pictures with Caption">
  <p:cSld name="1_3 Pictures with Caption">
    <p:spTree>
      <p:nvGrpSpPr>
        <p:cNvPr id="924" name="Shape 924"/>
        <p:cNvGrpSpPr/>
        <p:nvPr/>
      </p:nvGrpSpPr>
      <p:grpSpPr>
        <a:xfrm>
          <a:off x="0" y="0"/>
          <a:ext cx="0" cy="0"/>
          <a:chOff x="0" y="0"/>
          <a:chExt cx="0" cy="0"/>
        </a:xfrm>
      </p:grpSpPr>
      <p:sp>
        <p:nvSpPr>
          <p:cNvPr id="925" name="Google Shape;925;p94"/>
          <p:cNvSpPr/>
          <p:nvPr>
            <p:ph idx="2" type="pic"/>
          </p:nvPr>
        </p:nvSpPr>
        <p:spPr>
          <a:xfrm>
            <a:off x="6803136" y="1786246"/>
            <a:ext cx="2057400" cy="3141000"/>
          </a:xfrm>
          <a:prstGeom prst="rect">
            <a:avLst/>
          </a:prstGeom>
          <a:noFill/>
          <a:ln>
            <a:noFill/>
          </a:ln>
        </p:spPr>
        <p:txBody>
          <a:bodyPr anchorCtr="0" anchor="t" bIns="91425" lIns="91425" spcFirstLastPara="1" rIns="91425" wrap="square" tIns="91425">
            <a:noAutofit/>
          </a:bodyPr>
          <a:lstStyle>
            <a:lvl1pPr indent="-228600" lvl="0" marL="228600" marR="0" algn="l">
              <a:spcBef>
                <a:spcPts val="2000"/>
              </a:spcBef>
              <a:spcAft>
                <a:spcPts val="0"/>
              </a:spcAft>
              <a:buClr>
                <a:schemeClr val="accent1"/>
              </a:buClr>
              <a:buSzPts val="1500"/>
              <a:buFont typeface="Arial"/>
              <a:buNone/>
              <a:defRPr b="0" i="0" sz="2000" u="none" cap="none" strike="noStrike">
                <a:solidFill>
                  <a:srgbClr val="959498"/>
                </a:solidFill>
                <a:latin typeface="Century Gothic"/>
                <a:ea typeface="Century Gothic"/>
                <a:cs typeface="Century Gothic"/>
                <a:sym typeface="Century Gothic"/>
              </a:defRPr>
            </a:lvl1pPr>
            <a:lvl2pPr indent="-228600" lvl="1" marL="457200" marR="0" algn="l">
              <a:spcBef>
                <a:spcPts val="600"/>
              </a:spcBef>
              <a:spcAft>
                <a:spcPts val="0"/>
              </a:spcAft>
              <a:buClr>
                <a:srgbClr val="79C7E6"/>
              </a:buClr>
              <a:buSzPts val="1350"/>
              <a:buFont typeface="Arial"/>
              <a:buChar char="•"/>
              <a:defRPr b="0" i="0" sz="1800" u="none" cap="none" strike="noStrike">
                <a:solidFill>
                  <a:srgbClr val="959498"/>
                </a:solidFill>
                <a:latin typeface="Century Gothic"/>
                <a:ea typeface="Century Gothic"/>
                <a:cs typeface="Century Gothic"/>
                <a:sym typeface="Century Gothic"/>
              </a:defRPr>
            </a:lvl2pPr>
            <a:lvl3pPr indent="-228600" lvl="2" marL="685800" marR="0" algn="l">
              <a:spcBef>
                <a:spcPts val="6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3pPr>
            <a:lvl4pPr indent="-228600" lvl="3" marL="914400" marR="0" algn="l">
              <a:spcBef>
                <a:spcPts val="600"/>
              </a:spcBef>
              <a:spcAft>
                <a:spcPts val="0"/>
              </a:spcAft>
              <a:buClr>
                <a:srgbClr val="79C7E6"/>
              </a:buClr>
              <a:buSzPts val="1350"/>
              <a:buFont typeface="Arial"/>
              <a:buChar char="•"/>
              <a:defRPr b="0" i="0" sz="1800" u="none" cap="none" strike="noStrike">
                <a:solidFill>
                  <a:srgbClr val="959498"/>
                </a:solidFill>
                <a:latin typeface="Century Gothic"/>
                <a:ea typeface="Century Gothic"/>
                <a:cs typeface="Century Gothic"/>
                <a:sym typeface="Century Gothic"/>
              </a:defRPr>
            </a:lvl4pPr>
            <a:lvl5pPr indent="-228600" lvl="4" marL="1143000" marR="0" algn="l">
              <a:spcBef>
                <a:spcPts val="6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5pPr>
            <a:lvl6pPr indent="-228600" lvl="5" marL="2514600" marR="0" algn="l">
              <a:spcBef>
                <a:spcPts val="400"/>
              </a:spcBef>
              <a:spcAft>
                <a:spcPts val="0"/>
              </a:spcAft>
              <a:buClr>
                <a:schemeClr val="dk1"/>
              </a:buClr>
              <a:buSzPts val="2000"/>
              <a:buFont typeface="Arial"/>
              <a:buChar char="•"/>
              <a:defRPr b="0" i="0" sz="2000" u="none" cap="none" strike="noStrike">
                <a:solidFill>
                  <a:schemeClr val="dk1"/>
                </a:solidFill>
                <a:latin typeface="Century Gothic"/>
                <a:ea typeface="Century Gothic"/>
                <a:cs typeface="Century Gothic"/>
                <a:sym typeface="Century Gothic"/>
              </a:defRPr>
            </a:lvl6pPr>
            <a:lvl7pPr indent="-228600" lvl="6" marL="2971800" marR="0" algn="l">
              <a:spcBef>
                <a:spcPts val="400"/>
              </a:spcBef>
              <a:spcAft>
                <a:spcPts val="0"/>
              </a:spcAft>
              <a:buClr>
                <a:schemeClr val="dk1"/>
              </a:buClr>
              <a:buSzPts val="2000"/>
              <a:buFont typeface="Arial"/>
              <a:buChar char="•"/>
              <a:defRPr b="0" i="0" sz="2000" u="none" cap="none" strike="noStrike">
                <a:solidFill>
                  <a:schemeClr val="dk1"/>
                </a:solidFill>
                <a:latin typeface="Century Gothic"/>
                <a:ea typeface="Century Gothic"/>
                <a:cs typeface="Century Gothic"/>
                <a:sym typeface="Century Gothic"/>
              </a:defRPr>
            </a:lvl7pPr>
            <a:lvl8pPr indent="-228600" lvl="7" marL="3429000" marR="0" algn="l">
              <a:spcBef>
                <a:spcPts val="400"/>
              </a:spcBef>
              <a:spcAft>
                <a:spcPts val="0"/>
              </a:spcAft>
              <a:buClr>
                <a:schemeClr val="dk1"/>
              </a:buClr>
              <a:buSzPts val="2000"/>
              <a:buFont typeface="Arial"/>
              <a:buChar char="•"/>
              <a:defRPr b="0" i="0" sz="2000" u="none" cap="none" strike="noStrike">
                <a:solidFill>
                  <a:schemeClr val="dk1"/>
                </a:solidFill>
                <a:latin typeface="Century Gothic"/>
                <a:ea typeface="Century Gothic"/>
                <a:cs typeface="Century Gothic"/>
                <a:sym typeface="Century Gothic"/>
              </a:defRPr>
            </a:lvl8pPr>
            <a:lvl9pPr indent="-228600" lvl="8" marL="3886200" marR="0" algn="l">
              <a:spcBef>
                <a:spcPts val="400"/>
              </a:spcBef>
              <a:spcAft>
                <a:spcPts val="0"/>
              </a:spcAft>
              <a:buClr>
                <a:schemeClr val="dk1"/>
              </a:buClr>
              <a:buSzPts val="2000"/>
              <a:buFont typeface="Arial"/>
              <a:buChar char="•"/>
              <a:defRPr b="0" i="0" sz="2000" u="none" cap="none" strike="noStrike">
                <a:solidFill>
                  <a:schemeClr val="dk1"/>
                </a:solidFill>
                <a:latin typeface="Century Gothic"/>
                <a:ea typeface="Century Gothic"/>
                <a:cs typeface="Century Gothic"/>
                <a:sym typeface="Century Gothic"/>
              </a:defRPr>
            </a:lvl9pPr>
          </a:lstStyle>
          <a:p/>
        </p:txBody>
      </p:sp>
      <p:sp>
        <p:nvSpPr>
          <p:cNvPr id="926" name="Google Shape;926;p94"/>
          <p:cNvSpPr txBox="1"/>
          <p:nvPr>
            <p:ph idx="12" type="sldNum"/>
          </p:nvPr>
        </p:nvSpPr>
        <p:spPr>
          <a:xfrm>
            <a:off x="8305800" y="182166"/>
            <a:ext cx="554100" cy="273900"/>
          </a:xfrm>
          <a:prstGeom prst="rect">
            <a:avLst/>
          </a:prstGeom>
          <a:noFill/>
          <a:ln>
            <a:noFill/>
          </a:ln>
        </p:spPr>
        <p:txBody>
          <a:bodyPr anchorCtr="0" anchor="ctr" bIns="45700" lIns="91425" spcFirstLastPara="1" rIns="91425" wrap="square" tIns="45700">
            <a:noAutofit/>
          </a:bodyPr>
          <a:lstStyle>
            <a:lvl1pPr indent="0" lvl="0" marL="0" marR="0" algn="r">
              <a:spcBef>
                <a:spcPts val="0"/>
              </a:spcBef>
              <a:buNone/>
              <a:defRPr sz="1400">
                <a:solidFill>
                  <a:srgbClr val="FFFFFF"/>
                </a:solidFill>
                <a:latin typeface="Century Gothic"/>
                <a:ea typeface="Century Gothic"/>
                <a:cs typeface="Century Gothic"/>
                <a:sym typeface="Century Gothic"/>
              </a:defRPr>
            </a:lvl1pPr>
            <a:lvl2pPr indent="0" lvl="1" marL="0" marR="0" algn="r">
              <a:spcBef>
                <a:spcPts val="0"/>
              </a:spcBef>
              <a:buNone/>
              <a:defRPr sz="1400">
                <a:solidFill>
                  <a:srgbClr val="FFFFFF"/>
                </a:solidFill>
                <a:latin typeface="Century Gothic"/>
                <a:ea typeface="Century Gothic"/>
                <a:cs typeface="Century Gothic"/>
                <a:sym typeface="Century Gothic"/>
              </a:defRPr>
            </a:lvl2pPr>
            <a:lvl3pPr indent="0" lvl="2" marL="0" marR="0" algn="r">
              <a:spcBef>
                <a:spcPts val="0"/>
              </a:spcBef>
              <a:buNone/>
              <a:defRPr sz="1400">
                <a:solidFill>
                  <a:srgbClr val="FFFFFF"/>
                </a:solidFill>
                <a:latin typeface="Century Gothic"/>
                <a:ea typeface="Century Gothic"/>
                <a:cs typeface="Century Gothic"/>
                <a:sym typeface="Century Gothic"/>
              </a:defRPr>
            </a:lvl3pPr>
            <a:lvl4pPr indent="0" lvl="3" marL="0" marR="0" algn="r">
              <a:spcBef>
                <a:spcPts val="0"/>
              </a:spcBef>
              <a:buNone/>
              <a:defRPr sz="1400">
                <a:solidFill>
                  <a:srgbClr val="FFFFFF"/>
                </a:solidFill>
                <a:latin typeface="Century Gothic"/>
                <a:ea typeface="Century Gothic"/>
                <a:cs typeface="Century Gothic"/>
                <a:sym typeface="Century Gothic"/>
              </a:defRPr>
            </a:lvl4pPr>
            <a:lvl5pPr indent="0" lvl="4" marL="0" marR="0" algn="r">
              <a:spcBef>
                <a:spcPts val="0"/>
              </a:spcBef>
              <a:buNone/>
              <a:defRPr sz="1400">
                <a:solidFill>
                  <a:srgbClr val="FFFFFF"/>
                </a:solidFill>
                <a:latin typeface="Century Gothic"/>
                <a:ea typeface="Century Gothic"/>
                <a:cs typeface="Century Gothic"/>
                <a:sym typeface="Century Gothic"/>
              </a:defRPr>
            </a:lvl5pPr>
            <a:lvl6pPr indent="0" lvl="5" marL="0" marR="0" algn="r">
              <a:spcBef>
                <a:spcPts val="0"/>
              </a:spcBef>
              <a:buNone/>
              <a:defRPr sz="1400">
                <a:solidFill>
                  <a:srgbClr val="FFFFFF"/>
                </a:solidFill>
                <a:latin typeface="Century Gothic"/>
                <a:ea typeface="Century Gothic"/>
                <a:cs typeface="Century Gothic"/>
                <a:sym typeface="Century Gothic"/>
              </a:defRPr>
            </a:lvl6pPr>
            <a:lvl7pPr indent="0" lvl="6" marL="0" marR="0" algn="r">
              <a:spcBef>
                <a:spcPts val="0"/>
              </a:spcBef>
              <a:buNone/>
              <a:defRPr sz="1400">
                <a:solidFill>
                  <a:srgbClr val="FFFFFF"/>
                </a:solidFill>
                <a:latin typeface="Century Gothic"/>
                <a:ea typeface="Century Gothic"/>
                <a:cs typeface="Century Gothic"/>
                <a:sym typeface="Century Gothic"/>
              </a:defRPr>
            </a:lvl7pPr>
            <a:lvl8pPr indent="0" lvl="7" marL="0" marR="0" algn="r">
              <a:spcBef>
                <a:spcPts val="0"/>
              </a:spcBef>
              <a:buNone/>
              <a:defRPr sz="1400">
                <a:solidFill>
                  <a:srgbClr val="FFFFFF"/>
                </a:solidFill>
                <a:latin typeface="Century Gothic"/>
                <a:ea typeface="Century Gothic"/>
                <a:cs typeface="Century Gothic"/>
                <a:sym typeface="Century Gothic"/>
              </a:defRPr>
            </a:lvl8pPr>
            <a:lvl9pPr indent="0" lvl="8" marL="0" marR="0" algn="r">
              <a:spcBef>
                <a:spcPts val="0"/>
              </a:spcBef>
              <a:buNone/>
              <a:defRPr sz="1400">
                <a:solidFill>
                  <a:srgbClr val="FFFFF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
              <a:t>‹#›</a:t>
            </a:fld>
            <a:endParaRPr/>
          </a:p>
        </p:txBody>
      </p:sp>
      <p:sp>
        <p:nvSpPr>
          <p:cNvPr id="927" name="Google Shape;927;p94"/>
          <p:cNvSpPr txBox="1"/>
          <p:nvPr>
            <p:ph idx="1" type="body"/>
          </p:nvPr>
        </p:nvSpPr>
        <p:spPr>
          <a:xfrm>
            <a:off x="228600" y="228600"/>
            <a:ext cx="4289400" cy="4743600"/>
          </a:xfrm>
          <a:prstGeom prst="rect">
            <a:avLst/>
          </a:prstGeom>
          <a:noFill/>
          <a:ln>
            <a:noFill/>
          </a:ln>
        </p:spPr>
        <p:txBody>
          <a:bodyPr anchorCtr="0" anchor="t" bIns="91425" lIns="91425" spcFirstLastPara="1" rIns="91425" wrap="square" tIns="91425">
            <a:noAutofit/>
          </a:bodyPr>
          <a:lstStyle>
            <a:lvl1pPr indent="-323850" lvl="0" marL="457200" marR="0" algn="r">
              <a:spcBef>
                <a:spcPts val="2000"/>
              </a:spcBef>
              <a:spcAft>
                <a:spcPts val="0"/>
              </a:spcAft>
              <a:buClr>
                <a:schemeClr val="accent1"/>
              </a:buClr>
              <a:buSzPts val="1500"/>
              <a:buFont typeface="Arial"/>
              <a:buChar char="•"/>
              <a:defRPr b="0" i="0" sz="2000" u="none" cap="none" strike="noStrike">
                <a:solidFill>
                  <a:srgbClr val="959498"/>
                </a:solidFill>
                <a:latin typeface="Century Gothic"/>
                <a:ea typeface="Century Gothic"/>
                <a:cs typeface="Century Gothic"/>
                <a:sym typeface="Century Gothic"/>
              </a:defRPr>
            </a:lvl1pPr>
            <a:lvl2pPr indent="-323850" lvl="1" marL="914400" marR="0" algn="r">
              <a:spcBef>
                <a:spcPts val="600"/>
              </a:spcBef>
              <a:spcAft>
                <a:spcPts val="0"/>
              </a:spcAft>
              <a:buClr>
                <a:srgbClr val="79C7E6"/>
              </a:buClr>
              <a:buSzPts val="1500"/>
              <a:buFont typeface="Arial"/>
              <a:buChar char="•"/>
              <a:defRPr b="0" i="0" sz="2000" u="none" cap="none" strike="noStrike">
                <a:solidFill>
                  <a:srgbClr val="959498"/>
                </a:solidFill>
                <a:latin typeface="Century Gothic"/>
                <a:ea typeface="Century Gothic"/>
                <a:cs typeface="Century Gothic"/>
                <a:sym typeface="Century Gothic"/>
              </a:defRPr>
            </a:lvl2pPr>
            <a:lvl3pPr indent="-323850" lvl="2" marL="1371600" marR="0" algn="r">
              <a:spcBef>
                <a:spcPts val="600"/>
              </a:spcBef>
              <a:spcAft>
                <a:spcPts val="0"/>
              </a:spcAft>
              <a:buClr>
                <a:schemeClr val="accent1"/>
              </a:buClr>
              <a:buSzPts val="1500"/>
              <a:buFont typeface="Arial"/>
              <a:buChar char="•"/>
              <a:defRPr b="0" i="0" sz="2000" u="none" cap="none" strike="noStrike">
                <a:solidFill>
                  <a:srgbClr val="959498"/>
                </a:solidFill>
                <a:latin typeface="Century Gothic"/>
                <a:ea typeface="Century Gothic"/>
                <a:cs typeface="Century Gothic"/>
                <a:sym typeface="Century Gothic"/>
              </a:defRPr>
            </a:lvl3pPr>
            <a:lvl4pPr indent="-323850" lvl="3" marL="1828800" marR="0" algn="r">
              <a:spcBef>
                <a:spcPts val="600"/>
              </a:spcBef>
              <a:spcAft>
                <a:spcPts val="0"/>
              </a:spcAft>
              <a:buClr>
                <a:srgbClr val="79C7E6"/>
              </a:buClr>
              <a:buSzPts val="1500"/>
              <a:buFont typeface="Arial"/>
              <a:buChar char="•"/>
              <a:defRPr b="0" i="0" sz="2000" u="none" cap="none" strike="noStrike">
                <a:solidFill>
                  <a:srgbClr val="959498"/>
                </a:solidFill>
                <a:latin typeface="Century Gothic"/>
                <a:ea typeface="Century Gothic"/>
                <a:cs typeface="Century Gothic"/>
                <a:sym typeface="Century Gothic"/>
              </a:defRPr>
            </a:lvl4pPr>
            <a:lvl5pPr indent="-323850" lvl="4" marL="2286000" marR="0" algn="r">
              <a:spcBef>
                <a:spcPts val="600"/>
              </a:spcBef>
              <a:spcAft>
                <a:spcPts val="0"/>
              </a:spcAft>
              <a:buClr>
                <a:schemeClr val="accent1"/>
              </a:buClr>
              <a:buSzPts val="1500"/>
              <a:buFont typeface="Arial"/>
              <a:buChar char="•"/>
              <a:defRPr b="0" i="0" sz="2000" u="none" cap="none" strike="noStrike">
                <a:solidFill>
                  <a:srgbClr val="959498"/>
                </a:solidFill>
                <a:latin typeface="Century Gothic"/>
                <a:ea typeface="Century Gothic"/>
                <a:cs typeface="Century Gothic"/>
                <a:sym typeface="Century Gothic"/>
              </a:defRPr>
            </a:lvl5pPr>
            <a:lvl6pPr indent="-355600" lvl="5" marL="2743200" marR="0" algn="l">
              <a:spcBef>
                <a:spcPts val="400"/>
              </a:spcBef>
              <a:spcAft>
                <a:spcPts val="0"/>
              </a:spcAft>
              <a:buClr>
                <a:schemeClr val="dk1"/>
              </a:buClr>
              <a:buSzPts val="2000"/>
              <a:buFont typeface="Arial"/>
              <a:buChar char="•"/>
              <a:defRPr b="0" i="0" sz="2000" u="none" cap="none" strike="noStrike">
                <a:solidFill>
                  <a:schemeClr val="dk1"/>
                </a:solidFill>
                <a:latin typeface="Century Gothic"/>
                <a:ea typeface="Century Gothic"/>
                <a:cs typeface="Century Gothic"/>
                <a:sym typeface="Century Gothic"/>
              </a:defRPr>
            </a:lvl6pPr>
            <a:lvl7pPr indent="-355600" lvl="6" marL="3200400" marR="0" algn="l">
              <a:spcBef>
                <a:spcPts val="400"/>
              </a:spcBef>
              <a:spcAft>
                <a:spcPts val="0"/>
              </a:spcAft>
              <a:buClr>
                <a:schemeClr val="dk1"/>
              </a:buClr>
              <a:buSzPts val="2000"/>
              <a:buFont typeface="Arial"/>
              <a:buChar char="•"/>
              <a:defRPr b="0" i="0" sz="2000" u="none" cap="none" strike="noStrike">
                <a:solidFill>
                  <a:schemeClr val="dk1"/>
                </a:solidFill>
                <a:latin typeface="Century Gothic"/>
                <a:ea typeface="Century Gothic"/>
                <a:cs typeface="Century Gothic"/>
                <a:sym typeface="Century Gothic"/>
              </a:defRPr>
            </a:lvl7pPr>
            <a:lvl8pPr indent="-355600" lvl="7" marL="3657600" marR="0" algn="l">
              <a:spcBef>
                <a:spcPts val="400"/>
              </a:spcBef>
              <a:spcAft>
                <a:spcPts val="0"/>
              </a:spcAft>
              <a:buClr>
                <a:schemeClr val="dk1"/>
              </a:buClr>
              <a:buSzPts val="2000"/>
              <a:buFont typeface="Arial"/>
              <a:buChar char="•"/>
              <a:defRPr b="0" i="0" sz="2000" u="none" cap="none" strike="noStrike">
                <a:solidFill>
                  <a:schemeClr val="dk1"/>
                </a:solidFill>
                <a:latin typeface="Century Gothic"/>
                <a:ea typeface="Century Gothic"/>
                <a:cs typeface="Century Gothic"/>
                <a:sym typeface="Century Gothic"/>
              </a:defRPr>
            </a:lvl8pPr>
            <a:lvl9pPr indent="-355600" lvl="8" marL="4114800" marR="0" algn="l">
              <a:spcBef>
                <a:spcPts val="400"/>
              </a:spcBef>
              <a:spcAft>
                <a:spcPts val="0"/>
              </a:spcAft>
              <a:buClr>
                <a:schemeClr val="dk1"/>
              </a:buClr>
              <a:buSzPts val="2000"/>
              <a:buFont typeface="Arial"/>
              <a:buChar char="•"/>
              <a:defRPr b="0" i="0" sz="2000" u="none" cap="none" strike="noStrike">
                <a:solidFill>
                  <a:schemeClr val="dk1"/>
                </a:solidFill>
                <a:latin typeface="Century Gothic"/>
                <a:ea typeface="Century Gothic"/>
                <a:cs typeface="Century Gothic"/>
                <a:sym typeface="Century Gothic"/>
              </a:defRPr>
            </a:lvl9pPr>
          </a:lstStyle>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Pictures with Caption, Alt.">
  <p:cSld name="3 Pictures with Caption, Alt.">
    <p:spTree>
      <p:nvGrpSpPr>
        <p:cNvPr id="928" name="Shape 928"/>
        <p:cNvGrpSpPr/>
        <p:nvPr/>
      </p:nvGrpSpPr>
      <p:grpSpPr>
        <a:xfrm>
          <a:off x="0" y="0"/>
          <a:ext cx="0" cy="0"/>
          <a:chOff x="0" y="0"/>
          <a:chExt cx="0" cy="0"/>
        </a:xfrm>
      </p:grpSpPr>
      <p:sp>
        <p:nvSpPr>
          <p:cNvPr id="929" name="Google Shape;929;p95"/>
          <p:cNvSpPr txBox="1"/>
          <p:nvPr>
            <p:ph type="title"/>
          </p:nvPr>
        </p:nvSpPr>
        <p:spPr>
          <a:xfrm>
            <a:off x="4953000" y="2343150"/>
            <a:ext cx="3108900" cy="653700"/>
          </a:xfrm>
          <a:prstGeom prst="rect">
            <a:avLst/>
          </a:prstGeom>
          <a:noFill/>
          <a:ln>
            <a:noFill/>
          </a:ln>
        </p:spPr>
        <p:txBody>
          <a:bodyPr anchorCtr="0" anchor="b" bIns="91425" lIns="91425" spcFirstLastPara="1" rIns="91425" wrap="square" tIns="91425">
            <a:noAutofit/>
          </a:bodyPr>
          <a:lstStyle>
            <a:lvl1pPr indent="0" lvl="0" marL="0" marR="0" algn="l">
              <a:spcBef>
                <a:spcPts val="0"/>
              </a:spcBef>
              <a:spcAft>
                <a:spcPts val="0"/>
              </a:spcAft>
              <a:buSzPts val="1400"/>
              <a:buNone/>
              <a:defRPr b="0" i="0" sz="2600" u="none" cap="none" strike="noStrike">
                <a:solidFill>
                  <a:schemeClr val="accent1"/>
                </a:solidFill>
                <a:latin typeface="Century Gothic"/>
                <a:ea typeface="Century Gothic"/>
                <a:cs typeface="Century Gothic"/>
                <a:sym typeface="Century Gothic"/>
              </a:defRPr>
            </a:lvl1pPr>
            <a:lvl2pPr indent="0" lvl="1" marL="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2pPr>
            <a:lvl3pPr indent="0" lvl="2" marL="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3pPr>
            <a:lvl4pPr indent="0" lvl="3" marL="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4pPr>
            <a:lvl5pPr indent="0" lvl="4" marL="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5pPr>
            <a:lvl6pPr indent="0" lvl="5" marL="45720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6pPr>
            <a:lvl7pPr indent="0" lvl="6" marL="91440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7pPr>
            <a:lvl8pPr indent="0" lvl="7" marL="137160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8pPr>
            <a:lvl9pPr indent="0" lvl="8" marL="182880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9pPr>
          </a:lstStyle>
          <a:p/>
        </p:txBody>
      </p:sp>
      <p:sp>
        <p:nvSpPr>
          <p:cNvPr id="930" name="Google Shape;930;p95"/>
          <p:cNvSpPr/>
          <p:nvPr>
            <p:ph idx="2" type="pic"/>
          </p:nvPr>
        </p:nvSpPr>
        <p:spPr>
          <a:xfrm>
            <a:off x="277905" y="1773936"/>
            <a:ext cx="4240200" cy="3141000"/>
          </a:xfrm>
          <a:prstGeom prst="rect">
            <a:avLst/>
          </a:prstGeom>
          <a:noFill/>
          <a:ln>
            <a:noFill/>
          </a:ln>
        </p:spPr>
        <p:txBody>
          <a:bodyPr anchorCtr="0" anchor="t" bIns="91425" lIns="91425" spcFirstLastPara="1" rIns="91425" wrap="square" tIns="91425">
            <a:noAutofit/>
          </a:bodyPr>
          <a:lstStyle>
            <a:lvl1pPr indent="0" lvl="0" marL="0" marR="0" algn="l">
              <a:spcBef>
                <a:spcPts val="2000"/>
              </a:spcBef>
              <a:spcAft>
                <a:spcPts val="0"/>
              </a:spcAft>
              <a:buClr>
                <a:schemeClr val="accent1"/>
              </a:buClr>
              <a:buSzPts val="2400"/>
              <a:buFont typeface="Arial"/>
              <a:buNone/>
              <a:defRPr b="0" i="0" sz="3200" u="none" cap="none" strike="noStrike">
                <a:solidFill>
                  <a:srgbClr val="959498"/>
                </a:solidFill>
                <a:latin typeface="Century Gothic"/>
                <a:ea typeface="Century Gothic"/>
                <a:cs typeface="Century Gothic"/>
                <a:sym typeface="Century Gothic"/>
              </a:defRPr>
            </a:lvl1pPr>
            <a:lvl2pPr indent="0" lvl="1" marL="457200" marR="0" algn="l">
              <a:spcBef>
                <a:spcPts val="600"/>
              </a:spcBef>
              <a:spcAft>
                <a:spcPts val="0"/>
              </a:spcAft>
              <a:buClr>
                <a:srgbClr val="79C7E6"/>
              </a:buClr>
              <a:buSzPts val="2100"/>
              <a:buFont typeface="Arial"/>
              <a:buNone/>
              <a:defRPr b="0" i="0" sz="2800" u="none" cap="none" strike="noStrike">
                <a:solidFill>
                  <a:srgbClr val="959498"/>
                </a:solidFill>
                <a:latin typeface="Century Gothic"/>
                <a:ea typeface="Century Gothic"/>
                <a:cs typeface="Century Gothic"/>
                <a:sym typeface="Century Gothic"/>
              </a:defRPr>
            </a:lvl2pPr>
            <a:lvl3pPr indent="0" lvl="2" marL="914400" marR="0" algn="l">
              <a:spcBef>
                <a:spcPts val="600"/>
              </a:spcBef>
              <a:spcAft>
                <a:spcPts val="0"/>
              </a:spcAft>
              <a:buClr>
                <a:schemeClr val="accent1"/>
              </a:buClr>
              <a:buSzPts val="1800"/>
              <a:buFont typeface="Arial"/>
              <a:buNone/>
              <a:defRPr b="0" i="0" sz="2400" u="none" cap="none" strike="noStrike">
                <a:solidFill>
                  <a:srgbClr val="959498"/>
                </a:solidFill>
                <a:latin typeface="Century Gothic"/>
                <a:ea typeface="Century Gothic"/>
                <a:cs typeface="Century Gothic"/>
                <a:sym typeface="Century Gothic"/>
              </a:defRPr>
            </a:lvl3pPr>
            <a:lvl4pPr indent="0" lvl="3" marL="1371600" marR="0" algn="l">
              <a:spcBef>
                <a:spcPts val="600"/>
              </a:spcBef>
              <a:spcAft>
                <a:spcPts val="0"/>
              </a:spcAft>
              <a:buClr>
                <a:srgbClr val="79C7E6"/>
              </a:buClr>
              <a:buSzPts val="1500"/>
              <a:buFont typeface="Arial"/>
              <a:buNone/>
              <a:defRPr b="0" i="0" sz="2000" u="none" cap="none" strike="noStrike">
                <a:solidFill>
                  <a:srgbClr val="959498"/>
                </a:solidFill>
                <a:latin typeface="Century Gothic"/>
                <a:ea typeface="Century Gothic"/>
                <a:cs typeface="Century Gothic"/>
                <a:sym typeface="Century Gothic"/>
              </a:defRPr>
            </a:lvl4pPr>
            <a:lvl5pPr indent="0" lvl="4" marL="1828800" marR="0" algn="l">
              <a:spcBef>
                <a:spcPts val="600"/>
              </a:spcBef>
              <a:spcAft>
                <a:spcPts val="0"/>
              </a:spcAft>
              <a:buClr>
                <a:schemeClr val="accent1"/>
              </a:buClr>
              <a:buSzPts val="1500"/>
              <a:buFont typeface="Arial"/>
              <a:buNone/>
              <a:defRPr b="0" i="0" sz="2000" u="none" cap="none" strike="noStrike">
                <a:solidFill>
                  <a:srgbClr val="959498"/>
                </a:solidFill>
                <a:latin typeface="Century Gothic"/>
                <a:ea typeface="Century Gothic"/>
                <a:cs typeface="Century Gothic"/>
                <a:sym typeface="Century Gothic"/>
              </a:defRPr>
            </a:lvl5pPr>
            <a:lvl6pPr indent="0" lvl="5" marL="2286000" marR="0" algn="l">
              <a:spcBef>
                <a:spcPts val="400"/>
              </a:spcBef>
              <a:spcAft>
                <a:spcPts val="0"/>
              </a:spcAft>
              <a:buClr>
                <a:schemeClr val="dk1"/>
              </a:buClr>
              <a:buSzPts val="2000"/>
              <a:buFont typeface="Arial"/>
              <a:buNone/>
              <a:defRPr b="0" i="0" sz="2000" u="none" cap="none" strike="noStrike">
                <a:solidFill>
                  <a:schemeClr val="dk1"/>
                </a:solidFill>
                <a:latin typeface="Century Gothic"/>
                <a:ea typeface="Century Gothic"/>
                <a:cs typeface="Century Gothic"/>
                <a:sym typeface="Century Gothic"/>
              </a:defRPr>
            </a:lvl6pPr>
            <a:lvl7pPr indent="0" lvl="6" marL="2743200" marR="0" algn="l">
              <a:spcBef>
                <a:spcPts val="400"/>
              </a:spcBef>
              <a:spcAft>
                <a:spcPts val="0"/>
              </a:spcAft>
              <a:buClr>
                <a:schemeClr val="dk1"/>
              </a:buClr>
              <a:buSzPts val="2000"/>
              <a:buFont typeface="Arial"/>
              <a:buNone/>
              <a:defRPr b="0" i="0" sz="2000" u="none" cap="none" strike="noStrike">
                <a:solidFill>
                  <a:schemeClr val="dk1"/>
                </a:solidFill>
                <a:latin typeface="Century Gothic"/>
                <a:ea typeface="Century Gothic"/>
                <a:cs typeface="Century Gothic"/>
                <a:sym typeface="Century Gothic"/>
              </a:defRPr>
            </a:lvl7pPr>
            <a:lvl8pPr indent="0" lvl="7" marL="3200400" marR="0" algn="l">
              <a:spcBef>
                <a:spcPts val="400"/>
              </a:spcBef>
              <a:spcAft>
                <a:spcPts val="0"/>
              </a:spcAft>
              <a:buClr>
                <a:schemeClr val="dk1"/>
              </a:buClr>
              <a:buSzPts val="2000"/>
              <a:buFont typeface="Arial"/>
              <a:buNone/>
              <a:defRPr b="0" i="0" sz="2000" u="none" cap="none" strike="noStrike">
                <a:solidFill>
                  <a:schemeClr val="dk1"/>
                </a:solidFill>
                <a:latin typeface="Century Gothic"/>
                <a:ea typeface="Century Gothic"/>
                <a:cs typeface="Century Gothic"/>
                <a:sym typeface="Century Gothic"/>
              </a:defRPr>
            </a:lvl8pPr>
            <a:lvl9pPr indent="0" lvl="8" marL="3657600" marR="0" algn="l">
              <a:spcBef>
                <a:spcPts val="400"/>
              </a:spcBef>
              <a:spcAft>
                <a:spcPts val="0"/>
              </a:spcAft>
              <a:buClr>
                <a:schemeClr val="dk1"/>
              </a:buClr>
              <a:buSzPts val="2000"/>
              <a:buFont typeface="Arial"/>
              <a:buNone/>
              <a:defRPr b="0" i="0" sz="2000" u="none" cap="none" strike="noStrike">
                <a:solidFill>
                  <a:schemeClr val="dk1"/>
                </a:solidFill>
                <a:latin typeface="Century Gothic"/>
                <a:ea typeface="Century Gothic"/>
                <a:cs typeface="Century Gothic"/>
                <a:sym typeface="Century Gothic"/>
              </a:defRPr>
            </a:lvl9pPr>
          </a:lstStyle>
          <a:p/>
        </p:txBody>
      </p:sp>
      <p:sp>
        <p:nvSpPr>
          <p:cNvPr id="931" name="Google Shape;931;p95"/>
          <p:cNvSpPr txBox="1"/>
          <p:nvPr>
            <p:ph idx="1" type="body"/>
          </p:nvPr>
        </p:nvSpPr>
        <p:spPr>
          <a:xfrm>
            <a:off x="4953000" y="2996803"/>
            <a:ext cx="3108900" cy="1611000"/>
          </a:xfrm>
          <a:prstGeom prst="rect">
            <a:avLst/>
          </a:prstGeom>
          <a:noFill/>
          <a:ln>
            <a:noFill/>
          </a:ln>
        </p:spPr>
        <p:txBody>
          <a:bodyPr anchorCtr="0" anchor="t" bIns="91425" lIns="91425" spcFirstLastPara="1" rIns="91425" wrap="square" tIns="91425">
            <a:noAutofit/>
          </a:bodyPr>
          <a:lstStyle>
            <a:lvl1pPr indent="-228600" lvl="0" marL="457200" marR="0" algn="l">
              <a:spcBef>
                <a:spcPts val="2000"/>
              </a:spcBef>
              <a:spcAft>
                <a:spcPts val="0"/>
              </a:spcAft>
              <a:buClr>
                <a:schemeClr val="accent1"/>
              </a:buClr>
              <a:buSzPts val="1050"/>
              <a:buFont typeface="Arial"/>
              <a:buNone/>
              <a:defRPr b="0" i="0" sz="1400" u="none" cap="none" strike="noStrike">
                <a:solidFill>
                  <a:srgbClr val="959498"/>
                </a:solidFill>
                <a:latin typeface="Century Gothic"/>
                <a:ea typeface="Century Gothic"/>
                <a:cs typeface="Century Gothic"/>
                <a:sym typeface="Century Gothic"/>
              </a:defRPr>
            </a:lvl1pPr>
            <a:lvl2pPr indent="-228600" lvl="1" marL="914400" marR="0" algn="l">
              <a:spcBef>
                <a:spcPts val="600"/>
              </a:spcBef>
              <a:spcAft>
                <a:spcPts val="0"/>
              </a:spcAft>
              <a:buClr>
                <a:srgbClr val="79C7E6"/>
              </a:buClr>
              <a:buSzPts val="900"/>
              <a:buFont typeface="Arial"/>
              <a:buNone/>
              <a:defRPr b="0" i="0" sz="1200" u="none" cap="none" strike="noStrike">
                <a:solidFill>
                  <a:srgbClr val="959498"/>
                </a:solidFill>
                <a:latin typeface="Century Gothic"/>
                <a:ea typeface="Century Gothic"/>
                <a:cs typeface="Century Gothic"/>
                <a:sym typeface="Century Gothic"/>
              </a:defRPr>
            </a:lvl2pPr>
            <a:lvl3pPr indent="-228600" lvl="2" marL="1371600" marR="0" algn="l">
              <a:spcBef>
                <a:spcPts val="600"/>
              </a:spcBef>
              <a:spcAft>
                <a:spcPts val="0"/>
              </a:spcAft>
              <a:buClr>
                <a:schemeClr val="accent1"/>
              </a:buClr>
              <a:buSzPts val="750"/>
              <a:buFont typeface="Arial"/>
              <a:buNone/>
              <a:defRPr b="0" i="0" sz="1000" u="none" cap="none" strike="noStrike">
                <a:solidFill>
                  <a:srgbClr val="959498"/>
                </a:solidFill>
                <a:latin typeface="Century Gothic"/>
                <a:ea typeface="Century Gothic"/>
                <a:cs typeface="Century Gothic"/>
                <a:sym typeface="Century Gothic"/>
              </a:defRPr>
            </a:lvl3pPr>
            <a:lvl4pPr indent="-228600" lvl="3" marL="1828800" marR="0" algn="l">
              <a:spcBef>
                <a:spcPts val="600"/>
              </a:spcBef>
              <a:spcAft>
                <a:spcPts val="0"/>
              </a:spcAft>
              <a:buClr>
                <a:srgbClr val="79C7E6"/>
              </a:buClr>
              <a:buSzPts val="675"/>
              <a:buFont typeface="Arial"/>
              <a:buNone/>
              <a:defRPr b="0" i="0" sz="900" u="none" cap="none" strike="noStrike">
                <a:solidFill>
                  <a:srgbClr val="959498"/>
                </a:solidFill>
                <a:latin typeface="Century Gothic"/>
                <a:ea typeface="Century Gothic"/>
                <a:cs typeface="Century Gothic"/>
                <a:sym typeface="Century Gothic"/>
              </a:defRPr>
            </a:lvl4pPr>
            <a:lvl5pPr indent="-228600" lvl="4" marL="2286000" marR="0" algn="l">
              <a:spcBef>
                <a:spcPts val="600"/>
              </a:spcBef>
              <a:spcAft>
                <a:spcPts val="0"/>
              </a:spcAft>
              <a:buClr>
                <a:schemeClr val="accent1"/>
              </a:buClr>
              <a:buSzPts val="675"/>
              <a:buFont typeface="Arial"/>
              <a:buNone/>
              <a:defRPr b="0" i="0" sz="900" u="none" cap="none" strike="noStrike">
                <a:solidFill>
                  <a:srgbClr val="959498"/>
                </a:solidFill>
                <a:latin typeface="Century Gothic"/>
                <a:ea typeface="Century Gothic"/>
                <a:cs typeface="Century Gothic"/>
                <a:sym typeface="Century Gothic"/>
              </a:defRPr>
            </a:lvl5pPr>
            <a:lvl6pPr indent="-228600" lvl="5" marL="2743200" marR="0" algn="l">
              <a:spcBef>
                <a:spcPts val="180"/>
              </a:spcBef>
              <a:spcAft>
                <a:spcPts val="0"/>
              </a:spcAft>
              <a:buClr>
                <a:schemeClr val="dk1"/>
              </a:buClr>
              <a:buSzPts val="900"/>
              <a:buFont typeface="Arial"/>
              <a:buNone/>
              <a:defRPr b="0" i="0" sz="900" u="none" cap="none" strike="noStrike">
                <a:solidFill>
                  <a:schemeClr val="dk1"/>
                </a:solidFill>
                <a:latin typeface="Century Gothic"/>
                <a:ea typeface="Century Gothic"/>
                <a:cs typeface="Century Gothic"/>
                <a:sym typeface="Century Gothic"/>
              </a:defRPr>
            </a:lvl6pPr>
            <a:lvl7pPr indent="-228600" lvl="6" marL="3200400" marR="0" algn="l">
              <a:spcBef>
                <a:spcPts val="180"/>
              </a:spcBef>
              <a:spcAft>
                <a:spcPts val="0"/>
              </a:spcAft>
              <a:buClr>
                <a:schemeClr val="dk1"/>
              </a:buClr>
              <a:buSzPts val="900"/>
              <a:buFont typeface="Arial"/>
              <a:buNone/>
              <a:defRPr b="0" i="0" sz="900" u="none" cap="none" strike="noStrike">
                <a:solidFill>
                  <a:schemeClr val="dk1"/>
                </a:solidFill>
                <a:latin typeface="Century Gothic"/>
                <a:ea typeface="Century Gothic"/>
                <a:cs typeface="Century Gothic"/>
                <a:sym typeface="Century Gothic"/>
              </a:defRPr>
            </a:lvl7pPr>
            <a:lvl8pPr indent="-228600" lvl="7" marL="3657600" marR="0" algn="l">
              <a:spcBef>
                <a:spcPts val="180"/>
              </a:spcBef>
              <a:spcAft>
                <a:spcPts val="0"/>
              </a:spcAft>
              <a:buClr>
                <a:schemeClr val="dk1"/>
              </a:buClr>
              <a:buSzPts val="900"/>
              <a:buFont typeface="Arial"/>
              <a:buNone/>
              <a:defRPr b="0" i="0" sz="900" u="none" cap="none" strike="noStrike">
                <a:solidFill>
                  <a:schemeClr val="dk1"/>
                </a:solidFill>
                <a:latin typeface="Century Gothic"/>
                <a:ea typeface="Century Gothic"/>
                <a:cs typeface="Century Gothic"/>
                <a:sym typeface="Century Gothic"/>
              </a:defRPr>
            </a:lvl8pPr>
            <a:lvl9pPr indent="-228600" lvl="8" marL="4114800" marR="0" algn="l">
              <a:spcBef>
                <a:spcPts val="180"/>
              </a:spcBef>
              <a:spcAft>
                <a:spcPts val="0"/>
              </a:spcAft>
              <a:buClr>
                <a:schemeClr val="dk1"/>
              </a:buClr>
              <a:buSzPts val="900"/>
              <a:buFont typeface="Arial"/>
              <a:buNone/>
              <a:defRPr b="0" i="0" sz="900" u="none" cap="none" strike="noStrike">
                <a:solidFill>
                  <a:schemeClr val="dk1"/>
                </a:solidFill>
                <a:latin typeface="Century Gothic"/>
                <a:ea typeface="Century Gothic"/>
                <a:cs typeface="Century Gothic"/>
                <a:sym typeface="Century Gothic"/>
              </a:defRPr>
            </a:lvl9pPr>
          </a:lstStyle>
          <a:p/>
        </p:txBody>
      </p:sp>
      <p:sp>
        <p:nvSpPr>
          <p:cNvPr id="932" name="Google Shape;932;p95"/>
          <p:cNvSpPr/>
          <p:nvPr>
            <p:ph idx="3" type="pic"/>
          </p:nvPr>
        </p:nvSpPr>
        <p:spPr>
          <a:xfrm>
            <a:off x="277905" y="171450"/>
            <a:ext cx="2057400" cy="1529400"/>
          </a:xfrm>
          <a:prstGeom prst="rect">
            <a:avLst/>
          </a:prstGeom>
          <a:noFill/>
          <a:ln>
            <a:noFill/>
          </a:ln>
        </p:spPr>
        <p:txBody>
          <a:bodyPr anchorCtr="0" anchor="t" bIns="91425" lIns="91425" spcFirstLastPara="1" rIns="91425" wrap="square" tIns="91425">
            <a:noAutofit/>
          </a:bodyPr>
          <a:lstStyle>
            <a:lvl1pPr indent="-228600" lvl="0" marL="228600" marR="0" algn="l">
              <a:spcBef>
                <a:spcPts val="2000"/>
              </a:spcBef>
              <a:spcAft>
                <a:spcPts val="0"/>
              </a:spcAft>
              <a:buClr>
                <a:schemeClr val="accent1"/>
              </a:buClr>
              <a:buSzPts val="1500"/>
              <a:buFont typeface="Arial"/>
              <a:buNone/>
              <a:defRPr b="0" i="0" sz="2000" u="none" cap="none" strike="noStrike">
                <a:solidFill>
                  <a:srgbClr val="959498"/>
                </a:solidFill>
                <a:latin typeface="Century Gothic"/>
                <a:ea typeface="Century Gothic"/>
                <a:cs typeface="Century Gothic"/>
                <a:sym typeface="Century Gothic"/>
              </a:defRPr>
            </a:lvl1pPr>
            <a:lvl2pPr indent="-228600" lvl="1" marL="457200" marR="0" algn="l">
              <a:spcBef>
                <a:spcPts val="600"/>
              </a:spcBef>
              <a:spcAft>
                <a:spcPts val="0"/>
              </a:spcAft>
              <a:buClr>
                <a:srgbClr val="79C7E6"/>
              </a:buClr>
              <a:buSzPts val="1350"/>
              <a:buFont typeface="Arial"/>
              <a:buChar char="•"/>
              <a:defRPr b="0" i="0" sz="1800" u="none" cap="none" strike="noStrike">
                <a:solidFill>
                  <a:srgbClr val="959498"/>
                </a:solidFill>
                <a:latin typeface="Century Gothic"/>
                <a:ea typeface="Century Gothic"/>
                <a:cs typeface="Century Gothic"/>
                <a:sym typeface="Century Gothic"/>
              </a:defRPr>
            </a:lvl2pPr>
            <a:lvl3pPr indent="-228600" lvl="2" marL="685800" marR="0" algn="l">
              <a:spcBef>
                <a:spcPts val="6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3pPr>
            <a:lvl4pPr indent="-228600" lvl="3" marL="914400" marR="0" algn="l">
              <a:spcBef>
                <a:spcPts val="600"/>
              </a:spcBef>
              <a:spcAft>
                <a:spcPts val="0"/>
              </a:spcAft>
              <a:buClr>
                <a:srgbClr val="79C7E6"/>
              </a:buClr>
              <a:buSzPts val="1350"/>
              <a:buFont typeface="Arial"/>
              <a:buChar char="•"/>
              <a:defRPr b="0" i="0" sz="1800" u="none" cap="none" strike="noStrike">
                <a:solidFill>
                  <a:srgbClr val="959498"/>
                </a:solidFill>
                <a:latin typeface="Century Gothic"/>
                <a:ea typeface="Century Gothic"/>
                <a:cs typeface="Century Gothic"/>
                <a:sym typeface="Century Gothic"/>
              </a:defRPr>
            </a:lvl4pPr>
            <a:lvl5pPr indent="-228600" lvl="4" marL="1143000" marR="0" algn="l">
              <a:spcBef>
                <a:spcPts val="6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5pPr>
            <a:lvl6pPr indent="-228600" lvl="5" marL="2514600" marR="0" algn="l">
              <a:spcBef>
                <a:spcPts val="400"/>
              </a:spcBef>
              <a:spcAft>
                <a:spcPts val="0"/>
              </a:spcAft>
              <a:buClr>
                <a:schemeClr val="dk1"/>
              </a:buClr>
              <a:buSzPts val="2000"/>
              <a:buFont typeface="Arial"/>
              <a:buChar char="•"/>
              <a:defRPr b="0" i="0" sz="2000" u="none" cap="none" strike="noStrike">
                <a:solidFill>
                  <a:schemeClr val="dk1"/>
                </a:solidFill>
                <a:latin typeface="Century Gothic"/>
                <a:ea typeface="Century Gothic"/>
                <a:cs typeface="Century Gothic"/>
                <a:sym typeface="Century Gothic"/>
              </a:defRPr>
            </a:lvl6pPr>
            <a:lvl7pPr indent="-228600" lvl="6" marL="2971800" marR="0" algn="l">
              <a:spcBef>
                <a:spcPts val="400"/>
              </a:spcBef>
              <a:spcAft>
                <a:spcPts val="0"/>
              </a:spcAft>
              <a:buClr>
                <a:schemeClr val="dk1"/>
              </a:buClr>
              <a:buSzPts val="2000"/>
              <a:buFont typeface="Arial"/>
              <a:buChar char="•"/>
              <a:defRPr b="0" i="0" sz="2000" u="none" cap="none" strike="noStrike">
                <a:solidFill>
                  <a:schemeClr val="dk1"/>
                </a:solidFill>
                <a:latin typeface="Century Gothic"/>
                <a:ea typeface="Century Gothic"/>
                <a:cs typeface="Century Gothic"/>
                <a:sym typeface="Century Gothic"/>
              </a:defRPr>
            </a:lvl7pPr>
            <a:lvl8pPr indent="-228600" lvl="7" marL="3429000" marR="0" algn="l">
              <a:spcBef>
                <a:spcPts val="400"/>
              </a:spcBef>
              <a:spcAft>
                <a:spcPts val="0"/>
              </a:spcAft>
              <a:buClr>
                <a:schemeClr val="dk1"/>
              </a:buClr>
              <a:buSzPts val="2000"/>
              <a:buFont typeface="Arial"/>
              <a:buChar char="•"/>
              <a:defRPr b="0" i="0" sz="2000" u="none" cap="none" strike="noStrike">
                <a:solidFill>
                  <a:schemeClr val="dk1"/>
                </a:solidFill>
                <a:latin typeface="Century Gothic"/>
                <a:ea typeface="Century Gothic"/>
                <a:cs typeface="Century Gothic"/>
                <a:sym typeface="Century Gothic"/>
              </a:defRPr>
            </a:lvl8pPr>
            <a:lvl9pPr indent="-228600" lvl="8" marL="3886200" marR="0" algn="l">
              <a:spcBef>
                <a:spcPts val="400"/>
              </a:spcBef>
              <a:spcAft>
                <a:spcPts val="0"/>
              </a:spcAft>
              <a:buClr>
                <a:schemeClr val="dk1"/>
              </a:buClr>
              <a:buSzPts val="2000"/>
              <a:buFont typeface="Arial"/>
              <a:buChar char="•"/>
              <a:defRPr b="0" i="0" sz="2000" u="none" cap="none" strike="noStrike">
                <a:solidFill>
                  <a:schemeClr val="dk1"/>
                </a:solidFill>
                <a:latin typeface="Century Gothic"/>
                <a:ea typeface="Century Gothic"/>
                <a:cs typeface="Century Gothic"/>
                <a:sym typeface="Century Gothic"/>
              </a:defRPr>
            </a:lvl9pPr>
          </a:lstStyle>
          <a:p/>
        </p:txBody>
      </p:sp>
      <p:sp>
        <p:nvSpPr>
          <p:cNvPr id="933" name="Google Shape;933;p95"/>
          <p:cNvSpPr/>
          <p:nvPr>
            <p:ph idx="4" type="pic"/>
          </p:nvPr>
        </p:nvSpPr>
        <p:spPr>
          <a:xfrm>
            <a:off x="2460625" y="171450"/>
            <a:ext cx="2057400" cy="1529400"/>
          </a:xfrm>
          <a:prstGeom prst="rect">
            <a:avLst/>
          </a:prstGeom>
          <a:noFill/>
          <a:ln>
            <a:noFill/>
          </a:ln>
        </p:spPr>
        <p:txBody>
          <a:bodyPr anchorCtr="0" anchor="t" bIns="91425" lIns="91425" spcFirstLastPara="1" rIns="91425" wrap="square" tIns="91425">
            <a:noAutofit/>
          </a:bodyPr>
          <a:lstStyle>
            <a:lvl1pPr indent="-228600" lvl="0" marL="228600" marR="0" algn="l">
              <a:spcBef>
                <a:spcPts val="2000"/>
              </a:spcBef>
              <a:spcAft>
                <a:spcPts val="0"/>
              </a:spcAft>
              <a:buClr>
                <a:schemeClr val="accent1"/>
              </a:buClr>
              <a:buSzPts val="1500"/>
              <a:buFont typeface="Arial"/>
              <a:buNone/>
              <a:defRPr b="0" i="0" sz="2000" u="none" cap="none" strike="noStrike">
                <a:solidFill>
                  <a:srgbClr val="959498"/>
                </a:solidFill>
                <a:latin typeface="Century Gothic"/>
                <a:ea typeface="Century Gothic"/>
                <a:cs typeface="Century Gothic"/>
                <a:sym typeface="Century Gothic"/>
              </a:defRPr>
            </a:lvl1pPr>
            <a:lvl2pPr indent="-228600" lvl="1" marL="457200" marR="0" algn="l">
              <a:spcBef>
                <a:spcPts val="600"/>
              </a:spcBef>
              <a:spcAft>
                <a:spcPts val="0"/>
              </a:spcAft>
              <a:buClr>
                <a:srgbClr val="79C7E6"/>
              </a:buClr>
              <a:buSzPts val="1350"/>
              <a:buFont typeface="Arial"/>
              <a:buChar char="•"/>
              <a:defRPr b="0" i="0" sz="1800" u="none" cap="none" strike="noStrike">
                <a:solidFill>
                  <a:srgbClr val="959498"/>
                </a:solidFill>
                <a:latin typeface="Century Gothic"/>
                <a:ea typeface="Century Gothic"/>
                <a:cs typeface="Century Gothic"/>
                <a:sym typeface="Century Gothic"/>
              </a:defRPr>
            </a:lvl2pPr>
            <a:lvl3pPr indent="-228600" lvl="2" marL="685800" marR="0" algn="l">
              <a:spcBef>
                <a:spcPts val="6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3pPr>
            <a:lvl4pPr indent="-228600" lvl="3" marL="914400" marR="0" algn="l">
              <a:spcBef>
                <a:spcPts val="600"/>
              </a:spcBef>
              <a:spcAft>
                <a:spcPts val="0"/>
              </a:spcAft>
              <a:buClr>
                <a:srgbClr val="79C7E6"/>
              </a:buClr>
              <a:buSzPts val="1350"/>
              <a:buFont typeface="Arial"/>
              <a:buChar char="•"/>
              <a:defRPr b="0" i="0" sz="1800" u="none" cap="none" strike="noStrike">
                <a:solidFill>
                  <a:srgbClr val="959498"/>
                </a:solidFill>
                <a:latin typeface="Century Gothic"/>
                <a:ea typeface="Century Gothic"/>
                <a:cs typeface="Century Gothic"/>
                <a:sym typeface="Century Gothic"/>
              </a:defRPr>
            </a:lvl4pPr>
            <a:lvl5pPr indent="-228600" lvl="4" marL="1143000" marR="0" algn="l">
              <a:spcBef>
                <a:spcPts val="6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5pPr>
            <a:lvl6pPr indent="-228600" lvl="5" marL="2514600" marR="0" algn="l">
              <a:spcBef>
                <a:spcPts val="400"/>
              </a:spcBef>
              <a:spcAft>
                <a:spcPts val="0"/>
              </a:spcAft>
              <a:buClr>
                <a:schemeClr val="dk1"/>
              </a:buClr>
              <a:buSzPts val="2000"/>
              <a:buFont typeface="Arial"/>
              <a:buChar char="•"/>
              <a:defRPr b="0" i="0" sz="2000" u="none" cap="none" strike="noStrike">
                <a:solidFill>
                  <a:schemeClr val="dk1"/>
                </a:solidFill>
                <a:latin typeface="Century Gothic"/>
                <a:ea typeface="Century Gothic"/>
                <a:cs typeface="Century Gothic"/>
                <a:sym typeface="Century Gothic"/>
              </a:defRPr>
            </a:lvl6pPr>
            <a:lvl7pPr indent="-228600" lvl="6" marL="2971800" marR="0" algn="l">
              <a:spcBef>
                <a:spcPts val="400"/>
              </a:spcBef>
              <a:spcAft>
                <a:spcPts val="0"/>
              </a:spcAft>
              <a:buClr>
                <a:schemeClr val="dk1"/>
              </a:buClr>
              <a:buSzPts val="2000"/>
              <a:buFont typeface="Arial"/>
              <a:buChar char="•"/>
              <a:defRPr b="0" i="0" sz="2000" u="none" cap="none" strike="noStrike">
                <a:solidFill>
                  <a:schemeClr val="dk1"/>
                </a:solidFill>
                <a:latin typeface="Century Gothic"/>
                <a:ea typeface="Century Gothic"/>
                <a:cs typeface="Century Gothic"/>
                <a:sym typeface="Century Gothic"/>
              </a:defRPr>
            </a:lvl7pPr>
            <a:lvl8pPr indent="-228600" lvl="7" marL="3429000" marR="0" algn="l">
              <a:spcBef>
                <a:spcPts val="400"/>
              </a:spcBef>
              <a:spcAft>
                <a:spcPts val="0"/>
              </a:spcAft>
              <a:buClr>
                <a:schemeClr val="dk1"/>
              </a:buClr>
              <a:buSzPts val="2000"/>
              <a:buFont typeface="Arial"/>
              <a:buChar char="•"/>
              <a:defRPr b="0" i="0" sz="2000" u="none" cap="none" strike="noStrike">
                <a:solidFill>
                  <a:schemeClr val="dk1"/>
                </a:solidFill>
                <a:latin typeface="Century Gothic"/>
                <a:ea typeface="Century Gothic"/>
                <a:cs typeface="Century Gothic"/>
                <a:sym typeface="Century Gothic"/>
              </a:defRPr>
            </a:lvl8pPr>
            <a:lvl9pPr indent="-228600" lvl="8" marL="3886200" marR="0" algn="l">
              <a:spcBef>
                <a:spcPts val="400"/>
              </a:spcBef>
              <a:spcAft>
                <a:spcPts val="0"/>
              </a:spcAft>
              <a:buClr>
                <a:schemeClr val="dk1"/>
              </a:buClr>
              <a:buSzPts val="2000"/>
              <a:buFont typeface="Arial"/>
              <a:buChar char="•"/>
              <a:defRPr b="0" i="0" sz="2000" u="none" cap="none" strike="noStrike">
                <a:solidFill>
                  <a:schemeClr val="dk1"/>
                </a:solidFill>
                <a:latin typeface="Century Gothic"/>
                <a:ea typeface="Century Gothic"/>
                <a:cs typeface="Century Gothic"/>
                <a:sym typeface="Century Gothic"/>
              </a:defRPr>
            </a:lvl9pPr>
          </a:lstStyle>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Picture above Caption">
  <p:cSld name="3_Picture above Caption">
    <p:spTree>
      <p:nvGrpSpPr>
        <p:cNvPr id="934" name="Shape 934"/>
        <p:cNvGrpSpPr/>
        <p:nvPr/>
      </p:nvGrpSpPr>
      <p:grpSpPr>
        <a:xfrm>
          <a:off x="0" y="0"/>
          <a:ext cx="0" cy="0"/>
          <a:chOff x="0" y="0"/>
          <a:chExt cx="0" cy="0"/>
        </a:xfrm>
      </p:grpSpPr>
      <p:sp>
        <p:nvSpPr>
          <p:cNvPr id="935" name="Google Shape;935;p96"/>
          <p:cNvSpPr/>
          <p:nvPr/>
        </p:nvSpPr>
        <p:spPr>
          <a:xfrm>
            <a:off x="6934200" y="171450"/>
            <a:ext cx="2057400" cy="15285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rgbClr val="FFFFFF"/>
              </a:solidFill>
              <a:latin typeface="Century Gothic"/>
              <a:ea typeface="Century Gothic"/>
              <a:cs typeface="Century Gothic"/>
              <a:sym typeface="Century Gothic"/>
            </a:endParaRPr>
          </a:p>
        </p:txBody>
      </p:sp>
      <p:sp>
        <p:nvSpPr>
          <p:cNvPr id="936" name="Google Shape;936;p96"/>
          <p:cNvSpPr/>
          <p:nvPr/>
        </p:nvSpPr>
        <p:spPr>
          <a:xfrm>
            <a:off x="6934200" y="1783556"/>
            <a:ext cx="2057400" cy="1528500"/>
          </a:xfrm>
          <a:prstGeom prst="rect">
            <a:avLst/>
          </a:prstGeom>
          <a:solidFill>
            <a:schemeClr val="accent3"/>
          </a:solidFill>
          <a:ln>
            <a:noFill/>
          </a:ln>
        </p:spPr>
        <p:txBody>
          <a:bodyPr anchorCtr="0" anchor="b" bIns="45700" lIns="91425" spcFirstLastPara="1" rIns="91425" wrap="square" tIns="45700">
            <a:noAutofit/>
          </a:bodyPr>
          <a:lstStyle/>
          <a:p>
            <a:pPr indent="0" lvl="0" marL="0" marR="0" rtl="0" algn="r">
              <a:spcBef>
                <a:spcPts val="0"/>
              </a:spcBef>
              <a:spcAft>
                <a:spcPts val="0"/>
              </a:spcAft>
              <a:buNone/>
            </a:pPr>
            <a:r>
              <a:t/>
            </a:r>
            <a:endParaRPr sz="1800">
              <a:solidFill>
                <a:srgbClr val="FFFFFF"/>
              </a:solidFill>
              <a:latin typeface="Century Gothic"/>
              <a:ea typeface="Century Gothic"/>
              <a:cs typeface="Century Gothic"/>
              <a:sym typeface="Century Gothic"/>
            </a:endParaRPr>
          </a:p>
        </p:txBody>
      </p:sp>
      <p:sp>
        <p:nvSpPr>
          <p:cNvPr id="937" name="Google Shape;937;p96"/>
          <p:cNvSpPr/>
          <p:nvPr>
            <p:ph idx="2" type="pic"/>
          </p:nvPr>
        </p:nvSpPr>
        <p:spPr>
          <a:xfrm>
            <a:off x="277905" y="171450"/>
            <a:ext cx="4446600" cy="3140700"/>
          </a:xfrm>
          <a:prstGeom prst="rect">
            <a:avLst/>
          </a:prstGeom>
          <a:noFill/>
          <a:ln>
            <a:noFill/>
          </a:ln>
        </p:spPr>
        <p:txBody>
          <a:bodyPr anchorCtr="0" anchor="t" bIns="91425" lIns="91425" spcFirstLastPara="1" rIns="91425" wrap="square" tIns="91425">
            <a:noAutofit/>
          </a:bodyPr>
          <a:lstStyle>
            <a:lvl1pPr indent="0" lvl="0" marL="0" marR="0" algn="l">
              <a:spcBef>
                <a:spcPts val="2000"/>
              </a:spcBef>
              <a:spcAft>
                <a:spcPts val="0"/>
              </a:spcAft>
              <a:buClr>
                <a:schemeClr val="accent1"/>
              </a:buClr>
              <a:buSzPts val="2400"/>
              <a:buFont typeface="Arial"/>
              <a:buNone/>
              <a:defRPr b="0" i="0" sz="3200" u="none" cap="none" strike="noStrike">
                <a:solidFill>
                  <a:srgbClr val="959498"/>
                </a:solidFill>
                <a:latin typeface="Century Gothic"/>
                <a:ea typeface="Century Gothic"/>
                <a:cs typeface="Century Gothic"/>
                <a:sym typeface="Century Gothic"/>
              </a:defRPr>
            </a:lvl1pPr>
            <a:lvl2pPr indent="0" lvl="1" marL="457200" marR="0" algn="l">
              <a:spcBef>
                <a:spcPts val="600"/>
              </a:spcBef>
              <a:spcAft>
                <a:spcPts val="0"/>
              </a:spcAft>
              <a:buClr>
                <a:srgbClr val="79C7E6"/>
              </a:buClr>
              <a:buSzPts val="2100"/>
              <a:buFont typeface="Arial"/>
              <a:buNone/>
              <a:defRPr b="0" i="0" sz="2800" u="none" cap="none" strike="noStrike">
                <a:solidFill>
                  <a:srgbClr val="959498"/>
                </a:solidFill>
                <a:latin typeface="Century Gothic"/>
                <a:ea typeface="Century Gothic"/>
                <a:cs typeface="Century Gothic"/>
                <a:sym typeface="Century Gothic"/>
              </a:defRPr>
            </a:lvl2pPr>
            <a:lvl3pPr indent="0" lvl="2" marL="914400" marR="0" algn="l">
              <a:spcBef>
                <a:spcPts val="600"/>
              </a:spcBef>
              <a:spcAft>
                <a:spcPts val="0"/>
              </a:spcAft>
              <a:buClr>
                <a:schemeClr val="accent1"/>
              </a:buClr>
              <a:buSzPts val="1800"/>
              <a:buFont typeface="Arial"/>
              <a:buNone/>
              <a:defRPr b="0" i="0" sz="2400" u="none" cap="none" strike="noStrike">
                <a:solidFill>
                  <a:srgbClr val="959498"/>
                </a:solidFill>
                <a:latin typeface="Century Gothic"/>
                <a:ea typeface="Century Gothic"/>
                <a:cs typeface="Century Gothic"/>
                <a:sym typeface="Century Gothic"/>
              </a:defRPr>
            </a:lvl3pPr>
            <a:lvl4pPr indent="0" lvl="3" marL="1371600" marR="0" algn="l">
              <a:spcBef>
                <a:spcPts val="600"/>
              </a:spcBef>
              <a:spcAft>
                <a:spcPts val="0"/>
              </a:spcAft>
              <a:buClr>
                <a:srgbClr val="79C7E6"/>
              </a:buClr>
              <a:buSzPts val="1500"/>
              <a:buFont typeface="Arial"/>
              <a:buNone/>
              <a:defRPr b="0" i="0" sz="2000" u="none" cap="none" strike="noStrike">
                <a:solidFill>
                  <a:srgbClr val="959498"/>
                </a:solidFill>
                <a:latin typeface="Century Gothic"/>
                <a:ea typeface="Century Gothic"/>
                <a:cs typeface="Century Gothic"/>
                <a:sym typeface="Century Gothic"/>
              </a:defRPr>
            </a:lvl4pPr>
            <a:lvl5pPr indent="0" lvl="4" marL="1828800" marR="0" algn="l">
              <a:spcBef>
                <a:spcPts val="600"/>
              </a:spcBef>
              <a:spcAft>
                <a:spcPts val="0"/>
              </a:spcAft>
              <a:buClr>
                <a:schemeClr val="accent1"/>
              </a:buClr>
              <a:buSzPts val="1500"/>
              <a:buFont typeface="Arial"/>
              <a:buNone/>
              <a:defRPr b="0" i="0" sz="2000" u="none" cap="none" strike="noStrike">
                <a:solidFill>
                  <a:srgbClr val="959498"/>
                </a:solidFill>
                <a:latin typeface="Century Gothic"/>
                <a:ea typeface="Century Gothic"/>
                <a:cs typeface="Century Gothic"/>
                <a:sym typeface="Century Gothic"/>
              </a:defRPr>
            </a:lvl5pPr>
            <a:lvl6pPr indent="0" lvl="5" marL="2286000" marR="0" algn="l">
              <a:spcBef>
                <a:spcPts val="400"/>
              </a:spcBef>
              <a:spcAft>
                <a:spcPts val="0"/>
              </a:spcAft>
              <a:buClr>
                <a:schemeClr val="dk1"/>
              </a:buClr>
              <a:buSzPts val="2000"/>
              <a:buFont typeface="Arial"/>
              <a:buNone/>
              <a:defRPr b="0" i="0" sz="2000" u="none" cap="none" strike="noStrike">
                <a:solidFill>
                  <a:schemeClr val="dk1"/>
                </a:solidFill>
                <a:latin typeface="Century Gothic"/>
                <a:ea typeface="Century Gothic"/>
                <a:cs typeface="Century Gothic"/>
                <a:sym typeface="Century Gothic"/>
              </a:defRPr>
            </a:lvl6pPr>
            <a:lvl7pPr indent="0" lvl="6" marL="2743200" marR="0" algn="l">
              <a:spcBef>
                <a:spcPts val="400"/>
              </a:spcBef>
              <a:spcAft>
                <a:spcPts val="0"/>
              </a:spcAft>
              <a:buClr>
                <a:schemeClr val="dk1"/>
              </a:buClr>
              <a:buSzPts val="2000"/>
              <a:buFont typeface="Arial"/>
              <a:buNone/>
              <a:defRPr b="0" i="0" sz="2000" u="none" cap="none" strike="noStrike">
                <a:solidFill>
                  <a:schemeClr val="dk1"/>
                </a:solidFill>
                <a:latin typeface="Century Gothic"/>
                <a:ea typeface="Century Gothic"/>
                <a:cs typeface="Century Gothic"/>
                <a:sym typeface="Century Gothic"/>
              </a:defRPr>
            </a:lvl7pPr>
            <a:lvl8pPr indent="0" lvl="7" marL="3200400" marR="0" algn="l">
              <a:spcBef>
                <a:spcPts val="400"/>
              </a:spcBef>
              <a:spcAft>
                <a:spcPts val="0"/>
              </a:spcAft>
              <a:buClr>
                <a:schemeClr val="dk1"/>
              </a:buClr>
              <a:buSzPts val="2000"/>
              <a:buFont typeface="Arial"/>
              <a:buNone/>
              <a:defRPr b="0" i="0" sz="2000" u="none" cap="none" strike="noStrike">
                <a:solidFill>
                  <a:schemeClr val="dk1"/>
                </a:solidFill>
                <a:latin typeface="Century Gothic"/>
                <a:ea typeface="Century Gothic"/>
                <a:cs typeface="Century Gothic"/>
                <a:sym typeface="Century Gothic"/>
              </a:defRPr>
            </a:lvl8pPr>
            <a:lvl9pPr indent="0" lvl="8" marL="3657600" marR="0" algn="l">
              <a:spcBef>
                <a:spcPts val="400"/>
              </a:spcBef>
              <a:spcAft>
                <a:spcPts val="0"/>
              </a:spcAft>
              <a:buClr>
                <a:schemeClr val="dk1"/>
              </a:buClr>
              <a:buSzPts val="2000"/>
              <a:buFont typeface="Arial"/>
              <a:buNone/>
              <a:defRPr b="0" i="0" sz="2000" u="none" cap="none" strike="noStrike">
                <a:solidFill>
                  <a:schemeClr val="dk1"/>
                </a:solidFill>
                <a:latin typeface="Century Gothic"/>
                <a:ea typeface="Century Gothic"/>
                <a:cs typeface="Century Gothic"/>
                <a:sym typeface="Century Gothic"/>
              </a:defRPr>
            </a:lvl9pPr>
          </a:lstStyle>
          <a:p/>
        </p:txBody>
      </p:sp>
      <p:sp>
        <p:nvSpPr>
          <p:cNvPr id="938" name="Google Shape;938;p96"/>
          <p:cNvSpPr txBox="1"/>
          <p:nvPr>
            <p:ph idx="12" type="sldNum"/>
          </p:nvPr>
        </p:nvSpPr>
        <p:spPr>
          <a:xfrm>
            <a:off x="8305800" y="182166"/>
            <a:ext cx="554100" cy="273900"/>
          </a:xfrm>
          <a:prstGeom prst="rect">
            <a:avLst/>
          </a:prstGeom>
          <a:noFill/>
          <a:ln>
            <a:noFill/>
          </a:ln>
        </p:spPr>
        <p:txBody>
          <a:bodyPr anchorCtr="0" anchor="ctr" bIns="45700" lIns="91425" spcFirstLastPara="1" rIns="91425" wrap="square" tIns="45700">
            <a:noAutofit/>
          </a:bodyPr>
          <a:lstStyle>
            <a:lvl1pPr indent="0" lvl="0" marL="0" marR="0" algn="r">
              <a:spcBef>
                <a:spcPts val="0"/>
              </a:spcBef>
              <a:buNone/>
              <a:defRPr sz="1400">
                <a:solidFill>
                  <a:srgbClr val="FFFFFF"/>
                </a:solidFill>
                <a:latin typeface="Century Gothic"/>
                <a:ea typeface="Century Gothic"/>
                <a:cs typeface="Century Gothic"/>
                <a:sym typeface="Century Gothic"/>
              </a:defRPr>
            </a:lvl1pPr>
            <a:lvl2pPr indent="0" lvl="1" marL="0" marR="0" algn="r">
              <a:spcBef>
                <a:spcPts val="0"/>
              </a:spcBef>
              <a:buNone/>
              <a:defRPr sz="1400">
                <a:solidFill>
                  <a:srgbClr val="FFFFFF"/>
                </a:solidFill>
                <a:latin typeface="Century Gothic"/>
                <a:ea typeface="Century Gothic"/>
                <a:cs typeface="Century Gothic"/>
                <a:sym typeface="Century Gothic"/>
              </a:defRPr>
            </a:lvl2pPr>
            <a:lvl3pPr indent="0" lvl="2" marL="0" marR="0" algn="r">
              <a:spcBef>
                <a:spcPts val="0"/>
              </a:spcBef>
              <a:buNone/>
              <a:defRPr sz="1400">
                <a:solidFill>
                  <a:srgbClr val="FFFFFF"/>
                </a:solidFill>
                <a:latin typeface="Century Gothic"/>
                <a:ea typeface="Century Gothic"/>
                <a:cs typeface="Century Gothic"/>
                <a:sym typeface="Century Gothic"/>
              </a:defRPr>
            </a:lvl3pPr>
            <a:lvl4pPr indent="0" lvl="3" marL="0" marR="0" algn="r">
              <a:spcBef>
                <a:spcPts val="0"/>
              </a:spcBef>
              <a:buNone/>
              <a:defRPr sz="1400">
                <a:solidFill>
                  <a:srgbClr val="FFFFFF"/>
                </a:solidFill>
                <a:latin typeface="Century Gothic"/>
                <a:ea typeface="Century Gothic"/>
                <a:cs typeface="Century Gothic"/>
                <a:sym typeface="Century Gothic"/>
              </a:defRPr>
            </a:lvl4pPr>
            <a:lvl5pPr indent="0" lvl="4" marL="0" marR="0" algn="r">
              <a:spcBef>
                <a:spcPts val="0"/>
              </a:spcBef>
              <a:buNone/>
              <a:defRPr sz="1400">
                <a:solidFill>
                  <a:srgbClr val="FFFFFF"/>
                </a:solidFill>
                <a:latin typeface="Century Gothic"/>
                <a:ea typeface="Century Gothic"/>
                <a:cs typeface="Century Gothic"/>
                <a:sym typeface="Century Gothic"/>
              </a:defRPr>
            </a:lvl5pPr>
            <a:lvl6pPr indent="0" lvl="5" marL="0" marR="0" algn="r">
              <a:spcBef>
                <a:spcPts val="0"/>
              </a:spcBef>
              <a:buNone/>
              <a:defRPr sz="1400">
                <a:solidFill>
                  <a:srgbClr val="FFFFFF"/>
                </a:solidFill>
                <a:latin typeface="Century Gothic"/>
                <a:ea typeface="Century Gothic"/>
                <a:cs typeface="Century Gothic"/>
                <a:sym typeface="Century Gothic"/>
              </a:defRPr>
            </a:lvl6pPr>
            <a:lvl7pPr indent="0" lvl="6" marL="0" marR="0" algn="r">
              <a:spcBef>
                <a:spcPts val="0"/>
              </a:spcBef>
              <a:buNone/>
              <a:defRPr sz="1400">
                <a:solidFill>
                  <a:srgbClr val="FFFFFF"/>
                </a:solidFill>
                <a:latin typeface="Century Gothic"/>
                <a:ea typeface="Century Gothic"/>
                <a:cs typeface="Century Gothic"/>
                <a:sym typeface="Century Gothic"/>
              </a:defRPr>
            </a:lvl7pPr>
            <a:lvl8pPr indent="0" lvl="7" marL="0" marR="0" algn="r">
              <a:spcBef>
                <a:spcPts val="0"/>
              </a:spcBef>
              <a:buNone/>
              <a:defRPr sz="1400">
                <a:solidFill>
                  <a:srgbClr val="FFFFFF"/>
                </a:solidFill>
                <a:latin typeface="Century Gothic"/>
                <a:ea typeface="Century Gothic"/>
                <a:cs typeface="Century Gothic"/>
                <a:sym typeface="Century Gothic"/>
              </a:defRPr>
            </a:lvl8pPr>
            <a:lvl9pPr indent="0" lvl="8" marL="0" marR="0" algn="r">
              <a:spcBef>
                <a:spcPts val="0"/>
              </a:spcBef>
              <a:buNone/>
              <a:defRPr sz="1400">
                <a:solidFill>
                  <a:srgbClr val="FFFFF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
              <a:t>‹#›</a:t>
            </a:fld>
            <a:endParaRPr/>
          </a:p>
        </p:txBody>
      </p:sp>
      <p:sp>
        <p:nvSpPr>
          <p:cNvPr id="939" name="Google Shape;939;p96"/>
          <p:cNvSpPr/>
          <p:nvPr/>
        </p:nvSpPr>
        <p:spPr>
          <a:xfrm>
            <a:off x="4724400" y="171450"/>
            <a:ext cx="2057400" cy="1528500"/>
          </a:xfrm>
          <a:prstGeom prst="rect">
            <a:avLst/>
          </a:prstGeom>
          <a:solidFill>
            <a:schemeClr val="accent2"/>
          </a:solidFill>
          <a:ln>
            <a:noFill/>
          </a:ln>
        </p:spPr>
        <p:txBody>
          <a:bodyPr anchorCtr="0" anchor="b" bIns="45700" lIns="91425" spcFirstLastPara="1" rIns="91425" wrap="square" tIns="45700">
            <a:noAutofit/>
          </a:bodyPr>
          <a:lstStyle/>
          <a:p>
            <a:pPr indent="0" lvl="0" marL="0" marR="0" rtl="0" algn="r">
              <a:spcBef>
                <a:spcPts val="0"/>
              </a:spcBef>
              <a:spcAft>
                <a:spcPts val="0"/>
              </a:spcAft>
              <a:buNone/>
            </a:pPr>
            <a:r>
              <a:t/>
            </a:r>
            <a:endParaRPr sz="1800">
              <a:solidFill>
                <a:srgbClr val="FFFFFF"/>
              </a:solidFill>
              <a:latin typeface="Century Gothic"/>
              <a:ea typeface="Century Gothic"/>
              <a:cs typeface="Century Gothic"/>
              <a:sym typeface="Century Gothic"/>
            </a:endParaRPr>
          </a:p>
        </p:txBody>
      </p:sp>
      <p:sp>
        <p:nvSpPr>
          <p:cNvPr id="940" name="Google Shape;940;p96"/>
          <p:cNvSpPr/>
          <p:nvPr/>
        </p:nvSpPr>
        <p:spPr>
          <a:xfrm>
            <a:off x="4724400" y="1783556"/>
            <a:ext cx="2057400" cy="1528500"/>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rgbClr val="FFFFFF"/>
              </a:solidFill>
              <a:latin typeface="Century Gothic"/>
              <a:ea typeface="Century Gothic"/>
              <a:cs typeface="Century Gothic"/>
              <a:sym typeface="Century Gothic"/>
            </a:endParaRPr>
          </a:p>
        </p:txBody>
      </p:sp>
      <p:sp>
        <p:nvSpPr>
          <p:cNvPr id="941" name="Google Shape;941;p96"/>
          <p:cNvSpPr/>
          <p:nvPr/>
        </p:nvSpPr>
        <p:spPr>
          <a:xfrm>
            <a:off x="6934200" y="3443288"/>
            <a:ext cx="2057400" cy="15285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rgbClr val="FFFFFF"/>
              </a:solidFill>
              <a:latin typeface="Century Gothic"/>
              <a:ea typeface="Century Gothic"/>
              <a:cs typeface="Century Gothic"/>
              <a:sym typeface="Century Gothic"/>
            </a:endParaRPr>
          </a:p>
        </p:txBody>
      </p:sp>
      <p:sp>
        <p:nvSpPr>
          <p:cNvPr id="942" name="Google Shape;942;p96"/>
          <p:cNvSpPr/>
          <p:nvPr/>
        </p:nvSpPr>
        <p:spPr>
          <a:xfrm>
            <a:off x="4724400" y="3443288"/>
            <a:ext cx="2057400" cy="15285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rgbClr val="FFFFFF"/>
              </a:solidFill>
              <a:latin typeface="Century Gothic"/>
              <a:ea typeface="Century Gothic"/>
              <a:cs typeface="Century Gothic"/>
              <a:sym typeface="Century Gothic"/>
            </a:endParaRPr>
          </a:p>
        </p:txBody>
      </p:sp>
      <p:sp>
        <p:nvSpPr>
          <p:cNvPr id="943" name="Google Shape;943;p96"/>
          <p:cNvSpPr/>
          <p:nvPr/>
        </p:nvSpPr>
        <p:spPr>
          <a:xfrm>
            <a:off x="2487705" y="3443288"/>
            <a:ext cx="2057400" cy="15285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rgbClr val="FFFFFF"/>
              </a:solidFill>
              <a:latin typeface="Century Gothic"/>
              <a:ea typeface="Century Gothic"/>
              <a:cs typeface="Century Gothic"/>
              <a:sym typeface="Century Gothic"/>
            </a:endParaRPr>
          </a:p>
        </p:txBody>
      </p:sp>
      <p:sp>
        <p:nvSpPr>
          <p:cNvPr id="944" name="Google Shape;944;p96"/>
          <p:cNvSpPr/>
          <p:nvPr/>
        </p:nvSpPr>
        <p:spPr>
          <a:xfrm>
            <a:off x="277905" y="3443288"/>
            <a:ext cx="2057400" cy="15285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rgbClr val="FFFFFF"/>
              </a:solidFill>
              <a:latin typeface="Century Gothic"/>
              <a:ea typeface="Century Gothic"/>
              <a:cs typeface="Century Gothic"/>
              <a:sym typeface="Century Gothic"/>
            </a:endParaRPr>
          </a:p>
        </p:txBody>
      </p:sp>
      <p:sp>
        <p:nvSpPr>
          <p:cNvPr id="945" name="Google Shape;945;p96"/>
          <p:cNvSpPr txBox="1"/>
          <p:nvPr/>
        </p:nvSpPr>
        <p:spPr>
          <a:xfrm>
            <a:off x="7162800" y="328613"/>
            <a:ext cx="1828800" cy="13716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rgbClr val="5D5C5F"/>
              </a:solidFill>
              <a:latin typeface="Arial"/>
              <a:ea typeface="Arial"/>
              <a:cs typeface="Arial"/>
              <a:sym typeface="Arial"/>
            </a:endParaRPr>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0_3 Pictures with Caption">
  <p:cSld name="10_3 Pictures with Caption">
    <p:spTree>
      <p:nvGrpSpPr>
        <p:cNvPr id="946" name="Shape 946"/>
        <p:cNvGrpSpPr/>
        <p:nvPr/>
      </p:nvGrpSpPr>
      <p:grpSpPr>
        <a:xfrm>
          <a:off x="0" y="0"/>
          <a:ext cx="0" cy="0"/>
          <a:chOff x="0" y="0"/>
          <a:chExt cx="0" cy="0"/>
        </a:xfrm>
      </p:grpSpPr>
      <p:sp>
        <p:nvSpPr>
          <p:cNvPr id="947" name="Google Shape;947;p97"/>
          <p:cNvSpPr/>
          <p:nvPr>
            <p:ph idx="2" type="pic"/>
          </p:nvPr>
        </p:nvSpPr>
        <p:spPr>
          <a:xfrm>
            <a:off x="6803136" y="1786246"/>
            <a:ext cx="2057400" cy="3141000"/>
          </a:xfrm>
          <a:prstGeom prst="rect">
            <a:avLst/>
          </a:prstGeom>
          <a:noFill/>
          <a:ln>
            <a:noFill/>
          </a:ln>
        </p:spPr>
        <p:txBody>
          <a:bodyPr anchorCtr="0" anchor="t" bIns="91425" lIns="91425" spcFirstLastPara="1" rIns="91425" wrap="square" tIns="91425">
            <a:noAutofit/>
          </a:bodyPr>
          <a:lstStyle>
            <a:lvl1pPr indent="-228600" lvl="0" marL="228600" marR="0" algn="l">
              <a:spcBef>
                <a:spcPts val="2000"/>
              </a:spcBef>
              <a:spcAft>
                <a:spcPts val="0"/>
              </a:spcAft>
              <a:buClr>
                <a:schemeClr val="accent1"/>
              </a:buClr>
              <a:buSzPts val="1500"/>
              <a:buFont typeface="Arial"/>
              <a:buNone/>
              <a:defRPr b="0" i="0" sz="2000" u="none" cap="none" strike="noStrike">
                <a:solidFill>
                  <a:srgbClr val="959498"/>
                </a:solidFill>
                <a:latin typeface="Century Gothic"/>
                <a:ea typeface="Century Gothic"/>
                <a:cs typeface="Century Gothic"/>
                <a:sym typeface="Century Gothic"/>
              </a:defRPr>
            </a:lvl1pPr>
            <a:lvl2pPr indent="-228600" lvl="1" marL="457200" marR="0" algn="l">
              <a:spcBef>
                <a:spcPts val="600"/>
              </a:spcBef>
              <a:spcAft>
                <a:spcPts val="0"/>
              </a:spcAft>
              <a:buClr>
                <a:srgbClr val="79C7E6"/>
              </a:buClr>
              <a:buSzPts val="1350"/>
              <a:buFont typeface="Arial"/>
              <a:buChar char="•"/>
              <a:defRPr b="0" i="0" sz="1800" u="none" cap="none" strike="noStrike">
                <a:solidFill>
                  <a:srgbClr val="959498"/>
                </a:solidFill>
                <a:latin typeface="Century Gothic"/>
                <a:ea typeface="Century Gothic"/>
                <a:cs typeface="Century Gothic"/>
                <a:sym typeface="Century Gothic"/>
              </a:defRPr>
            </a:lvl2pPr>
            <a:lvl3pPr indent="-228600" lvl="2" marL="685800" marR="0" algn="l">
              <a:spcBef>
                <a:spcPts val="6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3pPr>
            <a:lvl4pPr indent="-228600" lvl="3" marL="914400" marR="0" algn="l">
              <a:spcBef>
                <a:spcPts val="600"/>
              </a:spcBef>
              <a:spcAft>
                <a:spcPts val="0"/>
              </a:spcAft>
              <a:buClr>
                <a:srgbClr val="79C7E6"/>
              </a:buClr>
              <a:buSzPts val="1350"/>
              <a:buFont typeface="Arial"/>
              <a:buChar char="•"/>
              <a:defRPr b="0" i="0" sz="1800" u="none" cap="none" strike="noStrike">
                <a:solidFill>
                  <a:srgbClr val="959498"/>
                </a:solidFill>
                <a:latin typeface="Century Gothic"/>
                <a:ea typeface="Century Gothic"/>
                <a:cs typeface="Century Gothic"/>
                <a:sym typeface="Century Gothic"/>
              </a:defRPr>
            </a:lvl4pPr>
            <a:lvl5pPr indent="-228600" lvl="4" marL="1143000" marR="0" algn="l">
              <a:spcBef>
                <a:spcPts val="6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5pPr>
            <a:lvl6pPr indent="-228600" lvl="5" marL="2514600" marR="0" algn="l">
              <a:spcBef>
                <a:spcPts val="400"/>
              </a:spcBef>
              <a:spcAft>
                <a:spcPts val="0"/>
              </a:spcAft>
              <a:buClr>
                <a:schemeClr val="dk1"/>
              </a:buClr>
              <a:buSzPts val="2000"/>
              <a:buFont typeface="Arial"/>
              <a:buChar char="•"/>
              <a:defRPr b="0" i="0" sz="2000" u="none" cap="none" strike="noStrike">
                <a:solidFill>
                  <a:schemeClr val="dk1"/>
                </a:solidFill>
                <a:latin typeface="Century Gothic"/>
                <a:ea typeface="Century Gothic"/>
                <a:cs typeface="Century Gothic"/>
                <a:sym typeface="Century Gothic"/>
              </a:defRPr>
            </a:lvl6pPr>
            <a:lvl7pPr indent="-228600" lvl="6" marL="2971800" marR="0" algn="l">
              <a:spcBef>
                <a:spcPts val="400"/>
              </a:spcBef>
              <a:spcAft>
                <a:spcPts val="0"/>
              </a:spcAft>
              <a:buClr>
                <a:schemeClr val="dk1"/>
              </a:buClr>
              <a:buSzPts val="2000"/>
              <a:buFont typeface="Arial"/>
              <a:buChar char="•"/>
              <a:defRPr b="0" i="0" sz="2000" u="none" cap="none" strike="noStrike">
                <a:solidFill>
                  <a:schemeClr val="dk1"/>
                </a:solidFill>
                <a:latin typeface="Century Gothic"/>
                <a:ea typeface="Century Gothic"/>
                <a:cs typeface="Century Gothic"/>
                <a:sym typeface="Century Gothic"/>
              </a:defRPr>
            </a:lvl7pPr>
            <a:lvl8pPr indent="-228600" lvl="7" marL="3429000" marR="0" algn="l">
              <a:spcBef>
                <a:spcPts val="400"/>
              </a:spcBef>
              <a:spcAft>
                <a:spcPts val="0"/>
              </a:spcAft>
              <a:buClr>
                <a:schemeClr val="dk1"/>
              </a:buClr>
              <a:buSzPts val="2000"/>
              <a:buFont typeface="Arial"/>
              <a:buChar char="•"/>
              <a:defRPr b="0" i="0" sz="2000" u="none" cap="none" strike="noStrike">
                <a:solidFill>
                  <a:schemeClr val="dk1"/>
                </a:solidFill>
                <a:latin typeface="Century Gothic"/>
                <a:ea typeface="Century Gothic"/>
                <a:cs typeface="Century Gothic"/>
                <a:sym typeface="Century Gothic"/>
              </a:defRPr>
            </a:lvl8pPr>
            <a:lvl9pPr indent="-228600" lvl="8" marL="3886200" marR="0" algn="l">
              <a:spcBef>
                <a:spcPts val="400"/>
              </a:spcBef>
              <a:spcAft>
                <a:spcPts val="0"/>
              </a:spcAft>
              <a:buClr>
                <a:schemeClr val="dk1"/>
              </a:buClr>
              <a:buSzPts val="2000"/>
              <a:buFont typeface="Arial"/>
              <a:buChar char="•"/>
              <a:defRPr b="0" i="0" sz="2000" u="none" cap="none" strike="noStrike">
                <a:solidFill>
                  <a:schemeClr val="dk1"/>
                </a:solidFill>
                <a:latin typeface="Century Gothic"/>
                <a:ea typeface="Century Gothic"/>
                <a:cs typeface="Century Gothic"/>
                <a:sym typeface="Century Gothic"/>
              </a:defRPr>
            </a:lvl9pPr>
          </a:lstStyle>
          <a:p/>
        </p:txBody>
      </p:sp>
      <p:sp>
        <p:nvSpPr>
          <p:cNvPr id="948" name="Google Shape;948;p97"/>
          <p:cNvSpPr txBox="1"/>
          <p:nvPr>
            <p:ph idx="1" type="body"/>
          </p:nvPr>
        </p:nvSpPr>
        <p:spPr>
          <a:xfrm>
            <a:off x="228600" y="228600"/>
            <a:ext cx="4289400" cy="4743600"/>
          </a:xfrm>
          <a:prstGeom prst="rect">
            <a:avLst/>
          </a:prstGeom>
          <a:noFill/>
          <a:ln>
            <a:noFill/>
          </a:ln>
        </p:spPr>
        <p:txBody>
          <a:bodyPr anchorCtr="0" anchor="t" bIns="91425" lIns="91425" spcFirstLastPara="1" rIns="91425" wrap="square" tIns="91425">
            <a:noAutofit/>
          </a:bodyPr>
          <a:lstStyle>
            <a:lvl1pPr indent="-323850" lvl="0" marL="457200" marR="0" algn="r">
              <a:spcBef>
                <a:spcPts val="2000"/>
              </a:spcBef>
              <a:spcAft>
                <a:spcPts val="0"/>
              </a:spcAft>
              <a:buClr>
                <a:schemeClr val="accent1"/>
              </a:buClr>
              <a:buSzPts val="1500"/>
              <a:buFont typeface="Arial"/>
              <a:buChar char="•"/>
              <a:defRPr b="0" i="0" sz="2000" u="none" cap="none" strike="noStrike">
                <a:solidFill>
                  <a:srgbClr val="959498"/>
                </a:solidFill>
                <a:latin typeface="Century Gothic"/>
                <a:ea typeface="Century Gothic"/>
                <a:cs typeface="Century Gothic"/>
                <a:sym typeface="Century Gothic"/>
              </a:defRPr>
            </a:lvl1pPr>
            <a:lvl2pPr indent="-323850" lvl="1" marL="914400" marR="0" algn="r">
              <a:spcBef>
                <a:spcPts val="600"/>
              </a:spcBef>
              <a:spcAft>
                <a:spcPts val="0"/>
              </a:spcAft>
              <a:buClr>
                <a:srgbClr val="79C7E6"/>
              </a:buClr>
              <a:buSzPts val="1500"/>
              <a:buFont typeface="Arial"/>
              <a:buChar char="•"/>
              <a:defRPr b="0" i="0" sz="2000" u="none" cap="none" strike="noStrike">
                <a:solidFill>
                  <a:srgbClr val="959498"/>
                </a:solidFill>
                <a:latin typeface="Century Gothic"/>
                <a:ea typeface="Century Gothic"/>
                <a:cs typeface="Century Gothic"/>
                <a:sym typeface="Century Gothic"/>
              </a:defRPr>
            </a:lvl2pPr>
            <a:lvl3pPr indent="-323850" lvl="2" marL="1371600" marR="0" algn="r">
              <a:spcBef>
                <a:spcPts val="600"/>
              </a:spcBef>
              <a:spcAft>
                <a:spcPts val="0"/>
              </a:spcAft>
              <a:buClr>
                <a:schemeClr val="accent1"/>
              </a:buClr>
              <a:buSzPts val="1500"/>
              <a:buFont typeface="Arial"/>
              <a:buChar char="•"/>
              <a:defRPr b="0" i="0" sz="2000" u="none" cap="none" strike="noStrike">
                <a:solidFill>
                  <a:srgbClr val="959498"/>
                </a:solidFill>
                <a:latin typeface="Century Gothic"/>
                <a:ea typeface="Century Gothic"/>
                <a:cs typeface="Century Gothic"/>
                <a:sym typeface="Century Gothic"/>
              </a:defRPr>
            </a:lvl3pPr>
            <a:lvl4pPr indent="-323850" lvl="3" marL="1828800" marR="0" algn="r">
              <a:spcBef>
                <a:spcPts val="600"/>
              </a:spcBef>
              <a:spcAft>
                <a:spcPts val="0"/>
              </a:spcAft>
              <a:buClr>
                <a:srgbClr val="79C7E6"/>
              </a:buClr>
              <a:buSzPts val="1500"/>
              <a:buFont typeface="Arial"/>
              <a:buChar char="•"/>
              <a:defRPr b="0" i="0" sz="2000" u="none" cap="none" strike="noStrike">
                <a:solidFill>
                  <a:srgbClr val="959498"/>
                </a:solidFill>
                <a:latin typeface="Century Gothic"/>
                <a:ea typeface="Century Gothic"/>
                <a:cs typeface="Century Gothic"/>
                <a:sym typeface="Century Gothic"/>
              </a:defRPr>
            </a:lvl4pPr>
            <a:lvl5pPr indent="-323850" lvl="4" marL="2286000" marR="0" algn="r">
              <a:spcBef>
                <a:spcPts val="600"/>
              </a:spcBef>
              <a:spcAft>
                <a:spcPts val="0"/>
              </a:spcAft>
              <a:buClr>
                <a:schemeClr val="accent1"/>
              </a:buClr>
              <a:buSzPts val="1500"/>
              <a:buFont typeface="Arial"/>
              <a:buChar char="•"/>
              <a:defRPr b="0" i="0" sz="2000" u="none" cap="none" strike="noStrike">
                <a:solidFill>
                  <a:srgbClr val="959498"/>
                </a:solidFill>
                <a:latin typeface="Century Gothic"/>
                <a:ea typeface="Century Gothic"/>
                <a:cs typeface="Century Gothic"/>
                <a:sym typeface="Century Gothic"/>
              </a:defRPr>
            </a:lvl5pPr>
            <a:lvl6pPr indent="-355600" lvl="5" marL="2743200" marR="0" algn="l">
              <a:spcBef>
                <a:spcPts val="400"/>
              </a:spcBef>
              <a:spcAft>
                <a:spcPts val="0"/>
              </a:spcAft>
              <a:buClr>
                <a:schemeClr val="dk1"/>
              </a:buClr>
              <a:buSzPts val="2000"/>
              <a:buFont typeface="Arial"/>
              <a:buChar char="•"/>
              <a:defRPr b="0" i="0" sz="2000" u="none" cap="none" strike="noStrike">
                <a:solidFill>
                  <a:schemeClr val="dk1"/>
                </a:solidFill>
                <a:latin typeface="Century Gothic"/>
                <a:ea typeface="Century Gothic"/>
                <a:cs typeface="Century Gothic"/>
                <a:sym typeface="Century Gothic"/>
              </a:defRPr>
            </a:lvl6pPr>
            <a:lvl7pPr indent="-355600" lvl="6" marL="3200400" marR="0" algn="l">
              <a:spcBef>
                <a:spcPts val="400"/>
              </a:spcBef>
              <a:spcAft>
                <a:spcPts val="0"/>
              </a:spcAft>
              <a:buClr>
                <a:schemeClr val="dk1"/>
              </a:buClr>
              <a:buSzPts val="2000"/>
              <a:buFont typeface="Arial"/>
              <a:buChar char="•"/>
              <a:defRPr b="0" i="0" sz="2000" u="none" cap="none" strike="noStrike">
                <a:solidFill>
                  <a:schemeClr val="dk1"/>
                </a:solidFill>
                <a:latin typeface="Century Gothic"/>
                <a:ea typeface="Century Gothic"/>
                <a:cs typeface="Century Gothic"/>
                <a:sym typeface="Century Gothic"/>
              </a:defRPr>
            </a:lvl7pPr>
            <a:lvl8pPr indent="-355600" lvl="7" marL="3657600" marR="0" algn="l">
              <a:spcBef>
                <a:spcPts val="400"/>
              </a:spcBef>
              <a:spcAft>
                <a:spcPts val="0"/>
              </a:spcAft>
              <a:buClr>
                <a:schemeClr val="dk1"/>
              </a:buClr>
              <a:buSzPts val="2000"/>
              <a:buFont typeface="Arial"/>
              <a:buChar char="•"/>
              <a:defRPr b="0" i="0" sz="2000" u="none" cap="none" strike="noStrike">
                <a:solidFill>
                  <a:schemeClr val="dk1"/>
                </a:solidFill>
                <a:latin typeface="Century Gothic"/>
                <a:ea typeface="Century Gothic"/>
                <a:cs typeface="Century Gothic"/>
                <a:sym typeface="Century Gothic"/>
              </a:defRPr>
            </a:lvl8pPr>
            <a:lvl9pPr indent="-355600" lvl="8" marL="4114800" marR="0" algn="l">
              <a:spcBef>
                <a:spcPts val="400"/>
              </a:spcBef>
              <a:spcAft>
                <a:spcPts val="0"/>
              </a:spcAft>
              <a:buClr>
                <a:schemeClr val="dk1"/>
              </a:buClr>
              <a:buSzPts val="2000"/>
              <a:buFont typeface="Arial"/>
              <a:buChar char="•"/>
              <a:defRPr b="0" i="0" sz="2000" u="none" cap="none" strike="noStrike">
                <a:solidFill>
                  <a:schemeClr val="dk1"/>
                </a:solidFill>
                <a:latin typeface="Century Gothic"/>
                <a:ea typeface="Century Gothic"/>
                <a:cs typeface="Century Gothic"/>
                <a:sym typeface="Century Gothic"/>
              </a:defRPr>
            </a:lvl9pPr>
          </a:lstStyle>
          <a:p/>
        </p:txBody>
      </p:sp>
      <p:sp>
        <p:nvSpPr>
          <p:cNvPr id="949" name="Google Shape;949;p97"/>
          <p:cNvSpPr txBox="1"/>
          <p:nvPr>
            <p:ph idx="12" type="sldNum"/>
          </p:nvPr>
        </p:nvSpPr>
        <p:spPr>
          <a:xfrm>
            <a:off x="8305800" y="182166"/>
            <a:ext cx="554100" cy="273900"/>
          </a:xfrm>
          <a:prstGeom prst="rect">
            <a:avLst/>
          </a:prstGeom>
          <a:noFill/>
          <a:ln>
            <a:noFill/>
          </a:ln>
        </p:spPr>
        <p:txBody>
          <a:bodyPr anchorCtr="0" anchor="ctr" bIns="45700" lIns="91425" spcFirstLastPara="1" rIns="91425" wrap="square" tIns="45700">
            <a:noAutofit/>
          </a:bodyPr>
          <a:lstStyle>
            <a:lvl1pPr indent="0" lvl="0" marL="0" marR="0" algn="r">
              <a:spcBef>
                <a:spcPts val="0"/>
              </a:spcBef>
              <a:buNone/>
              <a:defRPr sz="1400">
                <a:solidFill>
                  <a:srgbClr val="FFFFFF"/>
                </a:solidFill>
                <a:latin typeface="Century Gothic"/>
                <a:ea typeface="Century Gothic"/>
                <a:cs typeface="Century Gothic"/>
                <a:sym typeface="Century Gothic"/>
              </a:defRPr>
            </a:lvl1pPr>
            <a:lvl2pPr indent="0" lvl="1" marL="0" marR="0" algn="r">
              <a:spcBef>
                <a:spcPts val="0"/>
              </a:spcBef>
              <a:buNone/>
              <a:defRPr sz="1400">
                <a:solidFill>
                  <a:srgbClr val="FFFFFF"/>
                </a:solidFill>
                <a:latin typeface="Century Gothic"/>
                <a:ea typeface="Century Gothic"/>
                <a:cs typeface="Century Gothic"/>
                <a:sym typeface="Century Gothic"/>
              </a:defRPr>
            </a:lvl2pPr>
            <a:lvl3pPr indent="0" lvl="2" marL="0" marR="0" algn="r">
              <a:spcBef>
                <a:spcPts val="0"/>
              </a:spcBef>
              <a:buNone/>
              <a:defRPr sz="1400">
                <a:solidFill>
                  <a:srgbClr val="FFFFFF"/>
                </a:solidFill>
                <a:latin typeface="Century Gothic"/>
                <a:ea typeface="Century Gothic"/>
                <a:cs typeface="Century Gothic"/>
                <a:sym typeface="Century Gothic"/>
              </a:defRPr>
            </a:lvl3pPr>
            <a:lvl4pPr indent="0" lvl="3" marL="0" marR="0" algn="r">
              <a:spcBef>
                <a:spcPts val="0"/>
              </a:spcBef>
              <a:buNone/>
              <a:defRPr sz="1400">
                <a:solidFill>
                  <a:srgbClr val="FFFFFF"/>
                </a:solidFill>
                <a:latin typeface="Century Gothic"/>
                <a:ea typeface="Century Gothic"/>
                <a:cs typeface="Century Gothic"/>
                <a:sym typeface="Century Gothic"/>
              </a:defRPr>
            </a:lvl4pPr>
            <a:lvl5pPr indent="0" lvl="4" marL="0" marR="0" algn="r">
              <a:spcBef>
                <a:spcPts val="0"/>
              </a:spcBef>
              <a:buNone/>
              <a:defRPr sz="1400">
                <a:solidFill>
                  <a:srgbClr val="FFFFFF"/>
                </a:solidFill>
                <a:latin typeface="Century Gothic"/>
                <a:ea typeface="Century Gothic"/>
                <a:cs typeface="Century Gothic"/>
                <a:sym typeface="Century Gothic"/>
              </a:defRPr>
            </a:lvl5pPr>
            <a:lvl6pPr indent="0" lvl="5" marL="0" marR="0" algn="r">
              <a:spcBef>
                <a:spcPts val="0"/>
              </a:spcBef>
              <a:buNone/>
              <a:defRPr sz="1400">
                <a:solidFill>
                  <a:srgbClr val="FFFFFF"/>
                </a:solidFill>
                <a:latin typeface="Century Gothic"/>
                <a:ea typeface="Century Gothic"/>
                <a:cs typeface="Century Gothic"/>
                <a:sym typeface="Century Gothic"/>
              </a:defRPr>
            </a:lvl6pPr>
            <a:lvl7pPr indent="0" lvl="6" marL="0" marR="0" algn="r">
              <a:spcBef>
                <a:spcPts val="0"/>
              </a:spcBef>
              <a:buNone/>
              <a:defRPr sz="1400">
                <a:solidFill>
                  <a:srgbClr val="FFFFFF"/>
                </a:solidFill>
                <a:latin typeface="Century Gothic"/>
                <a:ea typeface="Century Gothic"/>
                <a:cs typeface="Century Gothic"/>
                <a:sym typeface="Century Gothic"/>
              </a:defRPr>
            </a:lvl7pPr>
            <a:lvl8pPr indent="0" lvl="7" marL="0" marR="0" algn="r">
              <a:spcBef>
                <a:spcPts val="0"/>
              </a:spcBef>
              <a:buNone/>
              <a:defRPr sz="1400">
                <a:solidFill>
                  <a:srgbClr val="FFFFFF"/>
                </a:solidFill>
                <a:latin typeface="Century Gothic"/>
                <a:ea typeface="Century Gothic"/>
                <a:cs typeface="Century Gothic"/>
                <a:sym typeface="Century Gothic"/>
              </a:defRPr>
            </a:lvl8pPr>
            <a:lvl9pPr indent="0" lvl="8" marL="0" marR="0" algn="r">
              <a:spcBef>
                <a:spcPts val="0"/>
              </a:spcBef>
              <a:buNone/>
              <a:defRPr sz="1400">
                <a:solidFill>
                  <a:srgbClr val="FFFFF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1" type="blank">
  <p:cSld name="BLANK">
    <p:spTree>
      <p:nvGrpSpPr>
        <p:cNvPr id="950" name="Shape 950"/>
        <p:cNvGrpSpPr/>
        <p:nvPr/>
      </p:nvGrpSpPr>
      <p:grpSpPr>
        <a:xfrm>
          <a:off x="0" y="0"/>
          <a:ext cx="0" cy="0"/>
          <a:chOff x="0" y="0"/>
          <a:chExt cx="0" cy="0"/>
        </a:xfrm>
      </p:grpSpPr>
      <p:sp>
        <p:nvSpPr>
          <p:cNvPr id="951" name="Google Shape;951;p98"/>
          <p:cNvSpPr txBox="1"/>
          <p:nvPr>
            <p:ph idx="12" type="sldNum"/>
          </p:nvPr>
        </p:nvSpPr>
        <p:spPr>
          <a:xfrm>
            <a:off x="8472458" y="4663217"/>
            <a:ext cx="548700" cy="393600"/>
          </a:xfrm>
          <a:prstGeom prst="rect">
            <a:avLst/>
          </a:prstGeom>
        </p:spPr>
        <p:txBody>
          <a:bodyPr anchorCtr="0" anchor="ctr" bIns="45700" lIns="91425" spcFirstLastPara="1" rIns="91425" wrap="square" tIns="4570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1" type="obj">
  <p:cSld name="OBJECT">
    <p:spTree>
      <p:nvGrpSpPr>
        <p:cNvPr id="952" name="Shape 952"/>
        <p:cNvGrpSpPr/>
        <p:nvPr/>
      </p:nvGrpSpPr>
      <p:grpSpPr>
        <a:xfrm>
          <a:off x="0" y="0"/>
          <a:ext cx="0" cy="0"/>
          <a:chOff x="0" y="0"/>
          <a:chExt cx="0" cy="0"/>
        </a:xfrm>
      </p:grpSpPr>
      <p:sp>
        <p:nvSpPr>
          <p:cNvPr id="953" name="Google Shape;953;p99"/>
          <p:cNvSpPr txBox="1"/>
          <p:nvPr>
            <p:ph type="title"/>
          </p:nvPr>
        </p:nvSpPr>
        <p:spPr>
          <a:xfrm>
            <a:off x="457200" y="205978"/>
            <a:ext cx="8229600" cy="857400"/>
          </a:xfrm>
          <a:prstGeom prst="rect">
            <a:avLst/>
          </a:prstGeom>
          <a:noFill/>
          <a:ln>
            <a:noFill/>
          </a:ln>
        </p:spPr>
        <p:txBody>
          <a:bodyPr anchorCtr="0" anchor="ctr" bIns="91425" lIns="91425" spcFirstLastPara="1" rIns="91425" wrap="square" tIns="91425">
            <a:noAutofit/>
          </a:bodyPr>
          <a:lstStyle>
            <a:lvl1pPr indent="0" lvl="0" marL="0" marR="0" algn="ctr">
              <a:lnSpc>
                <a:spcPct val="112500"/>
              </a:lnSpc>
              <a:spcBef>
                <a:spcPts val="0"/>
              </a:spcBef>
              <a:spcAft>
                <a:spcPts val="0"/>
              </a:spcAft>
              <a:buClr>
                <a:srgbClr val="7CB035"/>
              </a:buClr>
              <a:buSzPts val="1400"/>
              <a:buFont typeface="Calibri"/>
              <a:buNone/>
              <a:defRPr b="1" i="0" sz="4800" u="none" cap="none" strike="noStrike">
                <a:solidFill>
                  <a:srgbClr val="7CB035"/>
                </a:solidFill>
                <a:latin typeface="Calibri"/>
                <a:ea typeface="Calibri"/>
                <a:cs typeface="Calibri"/>
                <a:sym typeface="Calibri"/>
              </a:defRPr>
            </a:lvl1pPr>
            <a:lvl2pPr indent="0" lvl="1">
              <a:spcBef>
                <a:spcPts val="0"/>
              </a:spcBef>
              <a:spcAft>
                <a:spcPts val="0"/>
              </a:spcAft>
              <a:buSzPts val="1400"/>
              <a:buNone/>
              <a:defRPr sz="1800"/>
            </a:lvl2pPr>
            <a:lvl3pPr indent="0" lvl="2">
              <a:spcBef>
                <a:spcPts val="0"/>
              </a:spcBef>
              <a:spcAft>
                <a:spcPts val="0"/>
              </a:spcAft>
              <a:buSzPts val="1400"/>
              <a:buNone/>
              <a:defRPr sz="1800"/>
            </a:lvl3pPr>
            <a:lvl4pPr indent="0" lvl="3">
              <a:spcBef>
                <a:spcPts val="0"/>
              </a:spcBef>
              <a:spcAft>
                <a:spcPts val="0"/>
              </a:spcAft>
              <a:buSzPts val="1400"/>
              <a:buNone/>
              <a:defRPr sz="1800"/>
            </a:lvl4pPr>
            <a:lvl5pPr indent="0" lvl="4">
              <a:spcBef>
                <a:spcPts val="0"/>
              </a:spcBef>
              <a:spcAft>
                <a:spcPts val="0"/>
              </a:spcAft>
              <a:buSzPts val="1400"/>
              <a:buNone/>
              <a:defRPr sz="1800"/>
            </a:lvl5pPr>
            <a:lvl6pPr indent="0" lvl="5">
              <a:spcBef>
                <a:spcPts val="0"/>
              </a:spcBef>
              <a:spcAft>
                <a:spcPts val="0"/>
              </a:spcAft>
              <a:buSzPts val="1400"/>
              <a:buNone/>
              <a:defRPr sz="1800"/>
            </a:lvl6pPr>
            <a:lvl7pPr indent="0" lvl="6">
              <a:spcBef>
                <a:spcPts val="0"/>
              </a:spcBef>
              <a:spcAft>
                <a:spcPts val="0"/>
              </a:spcAft>
              <a:buSzPts val="1400"/>
              <a:buNone/>
              <a:defRPr sz="1800"/>
            </a:lvl7pPr>
            <a:lvl8pPr indent="0" lvl="7">
              <a:spcBef>
                <a:spcPts val="0"/>
              </a:spcBef>
              <a:spcAft>
                <a:spcPts val="0"/>
              </a:spcAft>
              <a:buSzPts val="1400"/>
              <a:buNone/>
              <a:defRPr sz="1800"/>
            </a:lvl8pPr>
            <a:lvl9pPr indent="0" lvl="8">
              <a:spcBef>
                <a:spcPts val="0"/>
              </a:spcBef>
              <a:spcAft>
                <a:spcPts val="0"/>
              </a:spcAft>
              <a:buSzPts val="1400"/>
              <a:buNone/>
              <a:defRPr sz="1800"/>
            </a:lvl9pPr>
          </a:lstStyle>
          <a:p/>
        </p:txBody>
      </p:sp>
      <p:sp>
        <p:nvSpPr>
          <p:cNvPr id="954" name="Google Shape;954;p99"/>
          <p:cNvSpPr txBox="1"/>
          <p:nvPr>
            <p:ph idx="1" type="body"/>
          </p:nvPr>
        </p:nvSpPr>
        <p:spPr>
          <a:xfrm>
            <a:off x="457200" y="1200150"/>
            <a:ext cx="8229600" cy="3394500"/>
          </a:xfrm>
          <a:prstGeom prst="rect">
            <a:avLst/>
          </a:prstGeom>
          <a:noFill/>
          <a:ln>
            <a:noFill/>
          </a:ln>
        </p:spPr>
        <p:txBody>
          <a:bodyPr anchorCtr="0" anchor="t" bIns="91425" lIns="91425" spcFirstLastPara="1" rIns="91425" wrap="square" tIns="91425">
            <a:noAutofit/>
          </a:bodyPr>
          <a:lstStyle>
            <a:lvl1pPr indent="-431800" lvl="0" marL="457200" marR="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955" name="Google Shape;955;p99"/>
          <p:cNvSpPr txBox="1"/>
          <p:nvPr>
            <p:ph idx="10" type="dt"/>
          </p:nvPr>
        </p:nvSpPr>
        <p:spPr>
          <a:xfrm>
            <a:off x="457200" y="4767263"/>
            <a:ext cx="2133600" cy="273900"/>
          </a:xfrm>
          <a:prstGeom prst="rect">
            <a:avLst/>
          </a:prstGeom>
          <a:noFill/>
          <a:ln>
            <a:noFill/>
          </a:ln>
        </p:spPr>
        <p:txBody>
          <a:bodyPr anchorCtr="0" anchor="ctr" bIns="91425" lIns="91425" spcFirstLastPara="1" rIns="91425" wrap="square" tIns="91425">
            <a:noAutofit/>
          </a:bodyPr>
          <a:lstStyle>
            <a:lvl1pPr indent="0" lvl="0" marL="0" marR="0" algn="l">
              <a:lnSpc>
                <a:spcPct val="100000"/>
              </a:lnSpc>
              <a:spcBef>
                <a:spcPts val="0"/>
              </a:spcBef>
              <a:spcAft>
                <a:spcPts val="0"/>
              </a:spcAft>
              <a:buClr>
                <a:srgbClr val="9A9A9B"/>
              </a:buClr>
              <a:buSzPts val="1400"/>
              <a:buFont typeface="Arial"/>
              <a:buNone/>
              <a:defRPr b="0" i="0" sz="1200" u="none" cap="none" strike="noStrike">
                <a:solidFill>
                  <a:srgbClr val="9A9A9B"/>
                </a:solidFill>
                <a:latin typeface="Arial"/>
                <a:ea typeface="Arial"/>
                <a:cs typeface="Arial"/>
                <a:sym typeface="Arial"/>
              </a:defRPr>
            </a:lvl1pPr>
            <a:lvl2pPr indent="0" lvl="1" marL="457200"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indent="0" lvl="2" marL="914400"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indent="0" lvl="3" marL="1371600"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indent="0" lvl="4" marL="1828800"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indent="0" lvl="5" marL="2286000"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indent="0" lvl="6" marL="2743200"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indent="0" lvl="7" marL="3200400"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indent="0" lvl="8" marL="3657600"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956" name="Google Shape;956;p99"/>
          <p:cNvSpPr txBox="1"/>
          <p:nvPr>
            <p:ph idx="11" type="ftr"/>
          </p:nvPr>
        </p:nvSpPr>
        <p:spPr>
          <a:xfrm>
            <a:off x="3124200" y="4767263"/>
            <a:ext cx="2895600" cy="273900"/>
          </a:xfrm>
          <a:prstGeom prst="rect">
            <a:avLst/>
          </a:prstGeom>
          <a:noFill/>
          <a:ln>
            <a:noFill/>
          </a:ln>
        </p:spPr>
        <p:txBody>
          <a:bodyPr anchorCtr="0" anchor="ctr" bIns="91425" lIns="91425" spcFirstLastPara="1" rIns="91425" wrap="square" tIns="91425">
            <a:noAutofit/>
          </a:bodyPr>
          <a:lstStyle>
            <a:lvl1pPr indent="0" lvl="0" marL="0" marR="0" algn="ctr">
              <a:lnSpc>
                <a:spcPct val="100000"/>
              </a:lnSpc>
              <a:spcBef>
                <a:spcPts val="0"/>
              </a:spcBef>
              <a:spcAft>
                <a:spcPts val="0"/>
              </a:spcAft>
              <a:buClr>
                <a:srgbClr val="9A9A9B"/>
              </a:buClr>
              <a:buSzPts val="1400"/>
              <a:buFont typeface="Arial"/>
              <a:buNone/>
              <a:defRPr b="0" i="0" sz="1200" u="none" cap="none" strike="noStrike">
                <a:solidFill>
                  <a:srgbClr val="9A9A9B"/>
                </a:solidFill>
                <a:latin typeface="Arial"/>
                <a:ea typeface="Arial"/>
                <a:cs typeface="Arial"/>
                <a:sym typeface="Arial"/>
              </a:defRPr>
            </a:lvl1pPr>
            <a:lvl2pPr indent="0" lvl="1" marL="457200"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indent="0" lvl="2" marL="914400"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indent="0" lvl="3" marL="1371600"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indent="0" lvl="4" marL="1828800"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indent="0" lvl="5" marL="2286000"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indent="0" lvl="6" marL="2743200"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indent="0" lvl="7" marL="3200400"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indent="0" lvl="8" marL="3657600"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957" name="Google Shape;957;p99"/>
          <p:cNvSpPr txBox="1"/>
          <p:nvPr>
            <p:ph idx="12" type="sldNum"/>
          </p:nvPr>
        </p:nvSpPr>
        <p:spPr>
          <a:xfrm>
            <a:off x="6553200" y="4767263"/>
            <a:ext cx="2133600" cy="2739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9A9A9B"/>
              </a:buClr>
              <a:buFont typeface="Arial"/>
              <a:buNone/>
              <a:defRPr b="0" i="0" sz="1200" u="none" cap="none" strike="noStrike">
                <a:solidFill>
                  <a:srgbClr val="9A9A9B"/>
                </a:solidFill>
                <a:latin typeface="Arial"/>
                <a:ea typeface="Arial"/>
                <a:cs typeface="Arial"/>
                <a:sym typeface="Arial"/>
              </a:defRPr>
            </a:lvl1pPr>
            <a:lvl2pPr indent="0" lvl="1" marL="0" marR="0" algn="r">
              <a:lnSpc>
                <a:spcPct val="100000"/>
              </a:lnSpc>
              <a:spcBef>
                <a:spcPts val="0"/>
              </a:spcBef>
              <a:spcAft>
                <a:spcPts val="0"/>
              </a:spcAft>
              <a:buClr>
                <a:srgbClr val="9A9A9B"/>
              </a:buClr>
              <a:buFont typeface="Arial"/>
              <a:buNone/>
              <a:defRPr b="0" i="0" sz="1200" u="none" cap="none" strike="noStrike">
                <a:solidFill>
                  <a:srgbClr val="9A9A9B"/>
                </a:solidFill>
                <a:latin typeface="Arial"/>
                <a:ea typeface="Arial"/>
                <a:cs typeface="Arial"/>
                <a:sym typeface="Arial"/>
              </a:defRPr>
            </a:lvl2pPr>
            <a:lvl3pPr indent="0" lvl="2" marL="0" marR="0" algn="r">
              <a:lnSpc>
                <a:spcPct val="100000"/>
              </a:lnSpc>
              <a:spcBef>
                <a:spcPts val="0"/>
              </a:spcBef>
              <a:spcAft>
                <a:spcPts val="0"/>
              </a:spcAft>
              <a:buClr>
                <a:srgbClr val="9A9A9B"/>
              </a:buClr>
              <a:buFont typeface="Arial"/>
              <a:buNone/>
              <a:defRPr b="0" i="0" sz="1200" u="none" cap="none" strike="noStrike">
                <a:solidFill>
                  <a:srgbClr val="9A9A9B"/>
                </a:solidFill>
                <a:latin typeface="Arial"/>
                <a:ea typeface="Arial"/>
                <a:cs typeface="Arial"/>
                <a:sym typeface="Arial"/>
              </a:defRPr>
            </a:lvl3pPr>
            <a:lvl4pPr indent="0" lvl="3" marL="0" marR="0" algn="r">
              <a:lnSpc>
                <a:spcPct val="100000"/>
              </a:lnSpc>
              <a:spcBef>
                <a:spcPts val="0"/>
              </a:spcBef>
              <a:spcAft>
                <a:spcPts val="0"/>
              </a:spcAft>
              <a:buClr>
                <a:srgbClr val="9A9A9B"/>
              </a:buClr>
              <a:buFont typeface="Arial"/>
              <a:buNone/>
              <a:defRPr b="0" i="0" sz="1200" u="none" cap="none" strike="noStrike">
                <a:solidFill>
                  <a:srgbClr val="9A9A9B"/>
                </a:solidFill>
                <a:latin typeface="Arial"/>
                <a:ea typeface="Arial"/>
                <a:cs typeface="Arial"/>
                <a:sym typeface="Arial"/>
              </a:defRPr>
            </a:lvl4pPr>
            <a:lvl5pPr indent="0" lvl="4" marL="0" marR="0" algn="r">
              <a:lnSpc>
                <a:spcPct val="100000"/>
              </a:lnSpc>
              <a:spcBef>
                <a:spcPts val="0"/>
              </a:spcBef>
              <a:spcAft>
                <a:spcPts val="0"/>
              </a:spcAft>
              <a:buClr>
                <a:srgbClr val="9A9A9B"/>
              </a:buClr>
              <a:buFont typeface="Arial"/>
              <a:buNone/>
              <a:defRPr b="0" i="0" sz="1200" u="none" cap="none" strike="noStrike">
                <a:solidFill>
                  <a:srgbClr val="9A9A9B"/>
                </a:solidFill>
                <a:latin typeface="Arial"/>
                <a:ea typeface="Arial"/>
                <a:cs typeface="Arial"/>
                <a:sym typeface="Arial"/>
              </a:defRPr>
            </a:lvl5pPr>
            <a:lvl6pPr indent="0" lvl="5" marL="0" marR="0" algn="r">
              <a:lnSpc>
                <a:spcPct val="100000"/>
              </a:lnSpc>
              <a:spcBef>
                <a:spcPts val="0"/>
              </a:spcBef>
              <a:spcAft>
                <a:spcPts val="0"/>
              </a:spcAft>
              <a:buClr>
                <a:srgbClr val="9A9A9B"/>
              </a:buClr>
              <a:buFont typeface="Arial"/>
              <a:buNone/>
              <a:defRPr b="0" i="0" sz="1200" u="none" cap="none" strike="noStrike">
                <a:solidFill>
                  <a:srgbClr val="9A9A9B"/>
                </a:solidFill>
                <a:latin typeface="Arial"/>
                <a:ea typeface="Arial"/>
                <a:cs typeface="Arial"/>
                <a:sym typeface="Arial"/>
              </a:defRPr>
            </a:lvl6pPr>
            <a:lvl7pPr indent="0" lvl="6" marL="0" marR="0" algn="r">
              <a:lnSpc>
                <a:spcPct val="100000"/>
              </a:lnSpc>
              <a:spcBef>
                <a:spcPts val="0"/>
              </a:spcBef>
              <a:spcAft>
                <a:spcPts val="0"/>
              </a:spcAft>
              <a:buClr>
                <a:srgbClr val="9A9A9B"/>
              </a:buClr>
              <a:buFont typeface="Arial"/>
              <a:buNone/>
              <a:defRPr b="0" i="0" sz="1200" u="none" cap="none" strike="noStrike">
                <a:solidFill>
                  <a:srgbClr val="9A9A9B"/>
                </a:solidFill>
                <a:latin typeface="Arial"/>
                <a:ea typeface="Arial"/>
                <a:cs typeface="Arial"/>
                <a:sym typeface="Arial"/>
              </a:defRPr>
            </a:lvl7pPr>
            <a:lvl8pPr indent="0" lvl="7" marL="0" marR="0" algn="r">
              <a:lnSpc>
                <a:spcPct val="100000"/>
              </a:lnSpc>
              <a:spcBef>
                <a:spcPts val="0"/>
              </a:spcBef>
              <a:spcAft>
                <a:spcPts val="0"/>
              </a:spcAft>
              <a:buClr>
                <a:srgbClr val="9A9A9B"/>
              </a:buClr>
              <a:buFont typeface="Arial"/>
              <a:buNone/>
              <a:defRPr b="0" i="0" sz="1200" u="none" cap="none" strike="noStrike">
                <a:solidFill>
                  <a:srgbClr val="9A9A9B"/>
                </a:solidFill>
                <a:latin typeface="Arial"/>
                <a:ea typeface="Arial"/>
                <a:cs typeface="Arial"/>
                <a:sym typeface="Arial"/>
              </a:defRPr>
            </a:lvl8pPr>
            <a:lvl9pPr indent="0" lvl="8" marL="0" marR="0" algn="r">
              <a:lnSpc>
                <a:spcPct val="100000"/>
              </a:lnSpc>
              <a:spcBef>
                <a:spcPts val="0"/>
              </a:spcBef>
              <a:spcAft>
                <a:spcPts val="0"/>
              </a:spcAft>
              <a:buClr>
                <a:srgbClr val="9A9A9B"/>
              </a:buClr>
              <a:buFont typeface="Arial"/>
              <a:buNone/>
              <a:defRPr b="0" i="0" sz="1200" u="none" cap="none" strike="noStrike">
                <a:solidFill>
                  <a:srgbClr val="9A9A9B"/>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958" name="Shape 958"/>
        <p:cNvGrpSpPr/>
        <p:nvPr/>
      </p:nvGrpSpPr>
      <p:grpSpPr>
        <a:xfrm>
          <a:off x="0" y="0"/>
          <a:ext cx="0" cy="0"/>
          <a:chOff x="0" y="0"/>
          <a:chExt cx="0" cy="0"/>
        </a:xfrm>
      </p:grpSpPr>
      <p:sp>
        <p:nvSpPr>
          <p:cNvPr id="959" name="Google Shape;959;p100"/>
          <p:cNvSpPr txBox="1"/>
          <p:nvPr>
            <p:ph type="title"/>
          </p:nvPr>
        </p:nvSpPr>
        <p:spPr>
          <a:xfrm>
            <a:off x="304800" y="309350"/>
            <a:ext cx="8537700" cy="748200"/>
          </a:xfrm>
          <a:prstGeom prst="rect">
            <a:avLst/>
          </a:prstGeom>
        </p:spPr>
        <p:txBody>
          <a:bodyPr anchorCtr="0" anchor="t" bIns="91425" lIns="91425" spcFirstLastPara="1" rIns="91425" wrap="square" tIns="91425">
            <a:noAutofit/>
          </a:bodyPr>
          <a:lstStyle>
            <a:lvl1pPr lvl="0">
              <a:spcBef>
                <a:spcPts val="0"/>
              </a:spcBef>
              <a:spcAft>
                <a:spcPts val="0"/>
              </a:spcAft>
              <a:buSzPts val="4000"/>
              <a:buNone/>
              <a:defRPr sz="4000"/>
            </a:lvl1pPr>
            <a:lvl2pPr lvl="1">
              <a:spcBef>
                <a:spcPts val="0"/>
              </a:spcBef>
              <a:spcAft>
                <a:spcPts val="0"/>
              </a:spcAft>
              <a:buSzPts val="4000"/>
              <a:buNone/>
              <a:defRPr sz="4000"/>
            </a:lvl2pPr>
            <a:lvl3pPr lvl="2">
              <a:spcBef>
                <a:spcPts val="0"/>
              </a:spcBef>
              <a:spcAft>
                <a:spcPts val="0"/>
              </a:spcAft>
              <a:buSzPts val="4000"/>
              <a:buNone/>
              <a:defRPr sz="4000"/>
            </a:lvl3pPr>
            <a:lvl4pPr lvl="3">
              <a:spcBef>
                <a:spcPts val="0"/>
              </a:spcBef>
              <a:spcAft>
                <a:spcPts val="0"/>
              </a:spcAft>
              <a:buSzPts val="4000"/>
              <a:buNone/>
              <a:defRPr sz="4000"/>
            </a:lvl4pPr>
            <a:lvl5pPr lvl="4">
              <a:spcBef>
                <a:spcPts val="0"/>
              </a:spcBef>
              <a:spcAft>
                <a:spcPts val="0"/>
              </a:spcAft>
              <a:buSzPts val="4000"/>
              <a:buNone/>
              <a:defRPr sz="4000"/>
            </a:lvl5pPr>
            <a:lvl6pPr lvl="5">
              <a:spcBef>
                <a:spcPts val="0"/>
              </a:spcBef>
              <a:spcAft>
                <a:spcPts val="0"/>
              </a:spcAft>
              <a:buSzPts val="4000"/>
              <a:buNone/>
              <a:defRPr sz="4000"/>
            </a:lvl6pPr>
            <a:lvl7pPr lvl="6">
              <a:spcBef>
                <a:spcPts val="0"/>
              </a:spcBef>
              <a:spcAft>
                <a:spcPts val="0"/>
              </a:spcAft>
              <a:buSzPts val="4000"/>
              <a:buNone/>
              <a:defRPr sz="4000"/>
            </a:lvl7pPr>
            <a:lvl8pPr lvl="7">
              <a:spcBef>
                <a:spcPts val="0"/>
              </a:spcBef>
              <a:spcAft>
                <a:spcPts val="0"/>
              </a:spcAft>
              <a:buSzPts val="4000"/>
              <a:buNone/>
              <a:defRPr sz="4000"/>
            </a:lvl8pPr>
            <a:lvl9pPr lvl="8">
              <a:spcBef>
                <a:spcPts val="0"/>
              </a:spcBef>
              <a:spcAft>
                <a:spcPts val="0"/>
              </a:spcAft>
              <a:buSzPts val="4000"/>
              <a:buNone/>
              <a:defRPr sz="4000"/>
            </a:lvl9pPr>
          </a:lstStyle>
          <a:p/>
        </p:txBody>
      </p:sp>
      <p:sp>
        <p:nvSpPr>
          <p:cNvPr id="960" name="Google Shape;960;p100"/>
          <p:cNvSpPr txBox="1"/>
          <p:nvPr>
            <p:ph idx="12" type="sldNum"/>
          </p:nvPr>
        </p:nvSpPr>
        <p:spPr>
          <a:xfrm>
            <a:off x="8472458" y="4663217"/>
            <a:ext cx="548700" cy="393600"/>
          </a:xfrm>
          <a:prstGeom prst="rect">
            <a:avLst/>
          </a:prstGeom>
        </p:spPr>
        <p:txBody>
          <a:bodyPr anchorCtr="0" anchor="ctr" bIns="45700" lIns="91425" spcFirstLastPara="1" rIns="91425" wrap="square" tIns="4570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3 columns slide">
  <p:cSld name="TITLE_AND_TWO_COLUMNS_1">
    <p:bg>
      <p:bgPr>
        <a:solidFill>
          <a:schemeClr val="lt1"/>
        </a:solidFill>
      </p:bgPr>
    </p:bg>
    <p:spTree>
      <p:nvGrpSpPr>
        <p:cNvPr id="961" name="Shape 961"/>
        <p:cNvGrpSpPr/>
        <p:nvPr/>
      </p:nvGrpSpPr>
      <p:grpSpPr>
        <a:xfrm>
          <a:off x="0" y="0"/>
          <a:ext cx="0" cy="0"/>
          <a:chOff x="0" y="0"/>
          <a:chExt cx="0" cy="0"/>
        </a:xfrm>
      </p:grpSpPr>
      <p:sp>
        <p:nvSpPr>
          <p:cNvPr id="962" name="Google Shape;962;p101"/>
          <p:cNvSpPr/>
          <p:nvPr/>
        </p:nvSpPr>
        <p:spPr>
          <a:xfrm>
            <a:off x="406950" y="352200"/>
            <a:ext cx="8330100" cy="4311000"/>
          </a:xfrm>
          <a:prstGeom prst="rect">
            <a:avLst/>
          </a:prstGeom>
          <a:noFill/>
          <a:ln cap="flat" cmpd="sng" w="3810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3" name="Google Shape;963;p101"/>
          <p:cNvSpPr txBox="1"/>
          <p:nvPr>
            <p:ph type="title"/>
          </p:nvPr>
        </p:nvSpPr>
        <p:spPr>
          <a:xfrm>
            <a:off x="-11850" y="927075"/>
            <a:ext cx="9144000" cy="482400"/>
          </a:xfrm>
          <a:prstGeom prst="rect">
            <a:avLst/>
          </a:prstGeom>
        </p:spPr>
        <p:txBody>
          <a:bodyPr anchorCtr="0" anchor="t" bIns="91425" lIns="91425" spcFirstLastPara="1" rIns="91425" wrap="square" tIns="91425">
            <a:noAutofit/>
          </a:bodyPr>
          <a:lstStyle>
            <a:lvl1pPr lvl="0" algn="ctr">
              <a:spcBef>
                <a:spcPts val="0"/>
              </a:spcBef>
              <a:spcAft>
                <a:spcPts val="0"/>
              </a:spcAft>
              <a:buSzPts val="2200"/>
              <a:buNone/>
              <a:defRPr b="1" sz="2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964" name="Google Shape;964;p101"/>
          <p:cNvSpPr txBox="1"/>
          <p:nvPr>
            <p:ph idx="12" type="sldNum"/>
          </p:nvPr>
        </p:nvSpPr>
        <p:spPr>
          <a:xfrm>
            <a:off x="8548658" y="4663217"/>
            <a:ext cx="548700" cy="393600"/>
          </a:xfrm>
          <a:prstGeom prst="rect">
            <a:avLst/>
          </a:prstGeom>
        </p:spPr>
        <p:txBody>
          <a:bodyPr anchorCtr="0" anchor="ctr" bIns="45700" lIns="91425" spcFirstLastPara="1" rIns="91425" wrap="square" tIns="45700">
            <a:noAutofit/>
          </a:bodyPr>
          <a:lstStyle>
            <a:lvl1pPr lvl="0">
              <a:buNone/>
              <a:defRPr sz="1200">
                <a:solidFill>
                  <a:srgbClr val="D9D9D9"/>
                </a:solidFill>
                <a:latin typeface="Arvo"/>
                <a:ea typeface="Arvo"/>
                <a:cs typeface="Arvo"/>
                <a:sym typeface="Arvo"/>
              </a:defRPr>
            </a:lvl1pPr>
            <a:lvl2pPr lvl="1">
              <a:buNone/>
              <a:defRPr sz="1200">
                <a:solidFill>
                  <a:srgbClr val="D9D9D9"/>
                </a:solidFill>
                <a:latin typeface="Arvo"/>
                <a:ea typeface="Arvo"/>
                <a:cs typeface="Arvo"/>
                <a:sym typeface="Arvo"/>
              </a:defRPr>
            </a:lvl2pPr>
            <a:lvl3pPr lvl="2">
              <a:buNone/>
              <a:defRPr sz="1200">
                <a:solidFill>
                  <a:srgbClr val="D9D9D9"/>
                </a:solidFill>
                <a:latin typeface="Arvo"/>
                <a:ea typeface="Arvo"/>
                <a:cs typeface="Arvo"/>
                <a:sym typeface="Arvo"/>
              </a:defRPr>
            </a:lvl3pPr>
            <a:lvl4pPr lvl="3">
              <a:buNone/>
              <a:defRPr sz="1200">
                <a:solidFill>
                  <a:srgbClr val="D9D9D9"/>
                </a:solidFill>
                <a:latin typeface="Arvo"/>
                <a:ea typeface="Arvo"/>
                <a:cs typeface="Arvo"/>
                <a:sym typeface="Arvo"/>
              </a:defRPr>
            </a:lvl4pPr>
            <a:lvl5pPr lvl="4">
              <a:buNone/>
              <a:defRPr sz="1200">
                <a:solidFill>
                  <a:srgbClr val="D9D9D9"/>
                </a:solidFill>
                <a:latin typeface="Arvo"/>
                <a:ea typeface="Arvo"/>
                <a:cs typeface="Arvo"/>
                <a:sym typeface="Arvo"/>
              </a:defRPr>
            </a:lvl5pPr>
            <a:lvl6pPr lvl="5">
              <a:buNone/>
              <a:defRPr sz="1200">
                <a:solidFill>
                  <a:srgbClr val="D9D9D9"/>
                </a:solidFill>
                <a:latin typeface="Arvo"/>
                <a:ea typeface="Arvo"/>
                <a:cs typeface="Arvo"/>
                <a:sym typeface="Arvo"/>
              </a:defRPr>
            </a:lvl6pPr>
            <a:lvl7pPr lvl="6">
              <a:buNone/>
              <a:defRPr sz="1200">
                <a:solidFill>
                  <a:srgbClr val="D9D9D9"/>
                </a:solidFill>
                <a:latin typeface="Arvo"/>
                <a:ea typeface="Arvo"/>
                <a:cs typeface="Arvo"/>
                <a:sym typeface="Arvo"/>
              </a:defRPr>
            </a:lvl7pPr>
            <a:lvl8pPr lvl="7">
              <a:buNone/>
              <a:defRPr sz="1200">
                <a:solidFill>
                  <a:srgbClr val="D9D9D9"/>
                </a:solidFill>
                <a:latin typeface="Arvo"/>
                <a:ea typeface="Arvo"/>
                <a:cs typeface="Arvo"/>
                <a:sym typeface="Arvo"/>
              </a:defRPr>
            </a:lvl8pPr>
            <a:lvl9pPr lvl="8">
              <a:buNone/>
              <a:defRPr sz="1200">
                <a:solidFill>
                  <a:srgbClr val="D9D9D9"/>
                </a:solidFill>
                <a:latin typeface="Arvo"/>
                <a:ea typeface="Arvo"/>
                <a:cs typeface="Arvo"/>
                <a:sym typeface="Arvo"/>
              </a:defRPr>
            </a:lvl9pPr>
          </a:lstStyle>
          <a:p>
            <a:pPr indent="0" lvl="0" marL="0" rtl="0" algn="r">
              <a:spcBef>
                <a:spcPts val="0"/>
              </a:spcBef>
              <a:spcAft>
                <a:spcPts val="0"/>
              </a:spcAft>
              <a:buNone/>
            </a:pPr>
            <a:fld id="{00000000-1234-1234-1234-123412341234}" type="slidenum">
              <a:rPr lang="en"/>
              <a:t>‹#›</a:t>
            </a:fld>
            <a:endParaRPr/>
          </a:p>
        </p:txBody>
      </p:sp>
      <p:sp>
        <p:nvSpPr>
          <p:cNvPr id="965" name="Google Shape;965;p101"/>
          <p:cNvSpPr txBox="1"/>
          <p:nvPr>
            <p:ph idx="2" type="ctrTitle"/>
          </p:nvPr>
        </p:nvSpPr>
        <p:spPr>
          <a:xfrm>
            <a:off x="1105351" y="2062425"/>
            <a:ext cx="2113500" cy="644700"/>
          </a:xfrm>
          <a:prstGeom prst="rect">
            <a:avLst/>
          </a:prstGeom>
        </p:spPr>
        <p:txBody>
          <a:bodyPr anchorCtr="0" anchor="b" bIns="91425" lIns="91425" spcFirstLastPara="1" rIns="91425" wrap="square" tIns="91425">
            <a:noAutofit/>
          </a:bodyPr>
          <a:lstStyle>
            <a:lvl1pPr lvl="0" algn="ctr">
              <a:spcBef>
                <a:spcPts val="0"/>
              </a:spcBef>
              <a:spcAft>
                <a:spcPts val="0"/>
              </a:spcAft>
              <a:buClr>
                <a:schemeClr val="dk2"/>
              </a:buClr>
              <a:buSzPts val="1800"/>
              <a:buNone/>
              <a:defRPr sz="1800">
                <a:solidFill>
                  <a:schemeClr val="dk2"/>
                </a:solidFill>
              </a:defRPr>
            </a:lvl1pPr>
            <a:lvl2pPr lvl="1" algn="ctr">
              <a:spcBef>
                <a:spcPts val="0"/>
              </a:spcBef>
              <a:spcAft>
                <a:spcPts val="0"/>
              </a:spcAft>
              <a:buClr>
                <a:schemeClr val="dk2"/>
              </a:buClr>
              <a:buSzPts val="1600"/>
              <a:buNone/>
              <a:defRPr sz="1600">
                <a:solidFill>
                  <a:schemeClr val="dk2"/>
                </a:solidFill>
              </a:defRPr>
            </a:lvl2pPr>
            <a:lvl3pPr lvl="2" algn="ctr">
              <a:spcBef>
                <a:spcPts val="0"/>
              </a:spcBef>
              <a:spcAft>
                <a:spcPts val="0"/>
              </a:spcAft>
              <a:buClr>
                <a:schemeClr val="dk2"/>
              </a:buClr>
              <a:buSzPts val="1600"/>
              <a:buNone/>
              <a:defRPr sz="1600">
                <a:solidFill>
                  <a:schemeClr val="dk2"/>
                </a:solidFill>
              </a:defRPr>
            </a:lvl3pPr>
            <a:lvl4pPr lvl="3" algn="ctr">
              <a:spcBef>
                <a:spcPts val="0"/>
              </a:spcBef>
              <a:spcAft>
                <a:spcPts val="0"/>
              </a:spcAft>
              <a:buClr>
                <a:schemeClr val="dk2"/>
              </a:buClr>
              <a:buSzPts val="1600"/>
              <a:buNone/>
              <a:defRPr sz="1600">
                <a:solidFill>
                  <a:schemeClr val="dk2"/>
                </a:solidFill>
              </a:defRPr>
            </a:lvl4pPr>
            <a:lvl5pPr lvl="4" algn="ctr">
              <a:spcBef>
                <a:spcPts val="0"/>
              </a:spcBef>
              <a:spcAft>
                <a:spcPts val="0"/>
              </a:spcAft>
              <a:buClr>
                <a:schemeClr val="dk2"/>
              </a:buClr>
              <a:buSzPts val="1600"/>
              <a:buNone/>
              <a:defRPr sz="1600">
                <a:solidFill>
                  <a:schemeClr val="dk2"/>
                </a:solidFill>
              </a:defRPr>
            </a:lvl5pPr>
            <a:lvl6pPr lvl="5" algn="ctr">
              <a:spcBef>
                <a:spcPts val="0"/>
              </a:spcBef>
              <a:spcAft>
                <a:spcPts val="0"/>
              </a:spcAft>
              <a:buClr>
                <a:schemeClr val="dk2"/>
              </a:buClr>
              <a:buSzPts val="1600"/>
              <a:buNone/>
              <a:defRPr sz="1600">
                <a:solidFill>
                  <a:schemeClr val="dk2"/>
                </a:solidFill>
              </a:defRPr>
            </a:lvl6pPr>
            <a:lvl7pPr lvl="6" algn="ctr">
              <a:spcBef>
                <a:spcPts val="0"/>
              </a:spcBef>
              <a:spcAft>
                <a:spcPts val="0"/>
              </a:spcAft>
              <a:buClr>
                <a:schemeClr val="dk2"/>
              </a:buClr>
              <a:buSzPts val="1600"/>
              <a:buNone/>
              <a:defRPr sz="1600">
                <a:solidFill>
                  <a:schemeClr val="dk2"/>
                </a:solidFill>
              </a:defRPr>
            </a:lvl7pPr>
            <a:lvl8pPr lvl="7" algn="ctr">
              <a:spcBef>
                <a:spcPts val="0"/>
              </a:spcBef>
              <a:spcAft>
                <a:spcPts val="0"/>
              </a:spcAft>
              <a:buClr>
                <a:schemeClr val="dk2"/>
              </a:buClr>
              <a:buSzPts val="1600"/>
              <a:buNone/>
              <a:defRPr sz="1600">
                <a:solidFill>
                  <a:schemeClr val="dk2"/>
                </a:solidFill>
              </a:defRPr>
            </a:lvl8pPr>
            <a:lvl9pPr lvl="8" algn="ctr">
              <a:spcBef>
                <a:spcPts val="0"/>
              </a:spcBef>
              <a:spcAft>
                <a:spcPts val="0"/>
              </a:spcAft>
              <a:buClr>
                <a:schemeClr val="dk2"/>
              </a:buClr>
              <a:buSzPts val="1600"/>
              <a:buNone/>
              <a:defRPr sz="1600">
                <a:solidFill>
                  <a:schemeClr val="dk2"/>
                </a:solidFill>
              </a:defRPr>
            </a:lvl9pPr>
          </a:lstStyle>
          <a:p/>
        </p:txBody>
      </p:sp>
      <p:sp>
        <p:nvSpPr>
          <p:cNvPr id="966" name="Google Shape;966;p101"/>
          <p:cNvSpPr txBox="1"/>
          <p:nvPr>
            <p:ph idx="1" type="subTitle"/>
          </p:nvPr>
        </p:nvSpPr>
        <p:spPr>
          <a:xfrm>
            <a:off x="1105354" y="2667875"/>
            <a:ext cx="2113500" cy="1112400"/>
          </a:xfrm>
          <a:prstGeom prst="rect">
            <a:avLst/>
          </a:prstGeom>
        </p:spPr>
        <p:txBody>
          <a:bodyPr anchorCtr="0" anchor="t" bIns="91425" lIns="91425" spcFirstLastPara="1" rIns="91425" wrap="square" tIns="91425">
            <a:noAutofit/>
          </a:bodyPr>
          <a:lstStyle>
            <a:lvl1pPr lvl="0" algn="ctr">
              <a:lnSpc>
                <a:spcPct val="100000"/>
              </a:lnSpc>
              <a:spcBef>
                <a:spcPts val="2000"/>
              </a:spcBef>
              <a:spcAft>
                <a:spcPts val="0"/>
              </a:spcAft>
              <a:buSzPts val="1500"/>
              <a:buNone/>
              <a:defRPr/>
            </a:lvl1pPr>
            <a:lvl2pPr lvl="1" algn="ctr">
              <a:lnSpc>
                <a:spcPct val="100000"/>
              </a:lnSpc>
              <a:spcBef>
                <a:spcPts val="600"/>
              </a:spcBef>
              <a:spcAft>
                <a:spcPts val="0"/>
              </a:spcAft>
              <a:buSzPts val="1350"/>
              <a:buNone/>
              <a:defRPr/>
            </a:lvl2pPr>
            <a:lvl3pPr lvl="2" algn="ctr">
              <a:lnSpc>
                <a:spcPct val="100000"/>
              </a:lnSpc>
              <a:spcBef>
                <a:spcPts val="600"/>
              </a:spcBef>
              <a:spcAft>
                <a:spcPts val="0"/>
              </a:spcAft>
              <a:buSzPts val="1400"/>
              <a:buNone/>
              <a:defRPr sz="1400"/>
            </a:lvl3pPr>
            <a:lvl4pPr lvl="3" algn="ctr">
              <a:lnSpc>
                <a:spcPct val="100000"/>
              </a:lnSpc>
              <a:spcBef>
                <a:spcPts val="600"/>
              </a:spcBef>
              <a:spcAft>
                <a:spcPts val="0"/>
              </a:spcAft>
              <a:buSzPts val="1400"/>
              <a:buNone/>
              <a:defRPr sz="1400"/>
            </a:lvl4pPr>
            <a:lvl5pPr lvl="4" algn="ctr">
              <a:lnSpc>
                <a:spcPct val="100000"/>
              </a:lnSpc>
              <a:spcBef>
                <a:spcPts val="600"/>
              </a:spcBef>
              <a:spcAft>
                <a:spcPts val="0"/>
              </a:spcAft>
              <a:buSzPts val="1400"/>
              <a:buNone/>
              <a:defRPr sz="1400"/>
            </a:lvl5pPr>
            <a:lvl6pPr lvl="5" algn="ctr">
              <a:lnSpc>
                <a:spcPct val="100000"/>
              </a:lnSpc>
              <a:spcBef>
                <a:spcPts val="400"/>
              </a:spcBef>
              <a:spcAft>
                <a:spcPts val="0"/>
              </a:spcAft>
              <a:buSzPts val="1400"/>
              <a:buNone/>
              <a:defRPr sz="1400"/>
            </a:lvl6pPr>
            <a:lvl7pPr lvl="6" algn="ctr">
              <a:lnSpc>
                <a:spcPct val="100000"/>
              </a:lnSpc>
              <a:spcBef>
                <a:spcPts val="400"/>
              </a:spcBef>
              <a:spcAft>
                <a:spcPts val="0"/>
              </a:spcAft>
              <a:buSzPts val="1400"/>
              <a:buNone/>
              <a:defRPr sz="1400"/>
            </a:lvl7pPr>
            <a:lvl8pPr lvl="7" algn="ctr">
              <a:lnSpc>
                <a:spcPct val="100000"/>
              </a:lnSpc>
              <a:spcBef>
                <a:spcPts val="400"/>
              </a:spcBef>
              <a:spcAft>
                <a:spcPts val="0"/>
              </a:spcAft>
              <a:buSzPts val="1400"/>
              <a:buNone/>
              <a:defRPr sz="1400"/>
            </a:lvl8pPr>
            <a:lvl9pPr lvl="8" algn="ctr">
              <a:lnSpc>
                <a:spcPct val="100000"/>
              </a:lnSpc>
              <a:spcBef>
                <a:spcPts val="400"/>
              </a:spcBef>
              <a:spcAft>
                <a:spcPts val="0"/>
              </a:spcAft>
              <a:buSzPts val="1400"/>
              <a:buNone/>
              <a:defRPr sz="1400"/>
            </a:lvl9pPr>
          </a:lstStyle>
          <a:p/>
        </p:txBody>
      </p:sp>
      <p:sp>
        <p:nvSpPr>
          <p:cNvPr id="967" name="Google Shape;967;p101"/>
          <p:cNvSpPr txBox="1"/>
          <p:nvPr>
            <p:ph idx="3" type="ctrTitle"/>
          </p:nvPr>
        </p:nvSpPr>
        <p:spPr>
          <a:xfrm>
            <a:off x="3515251" y="2062425"/>
            <a:ext cx="2113500" cy="644700"/>
          </a:xfrm>
          <a:prstGeom prst="rect">
            <a:avLst/>
          </a:prstGeom>
        </p:spPr>
        <p:txBody>
          <a:bodyPr anchorCtr="0" anchor="b" bIns="91425" lIns="91425" spcFirstLastPara="1" rIns="91425" wrap="square" tIns="91425">
            <a:noAutofit/>
          </a:bodyPr>
          <a:lstStyle>
            <a:lvl1pPr lvl="0" algn="ctr">
              <a:spcBef>
                <a:spcPts val="0"/>
              </a:spcBef>
              <a:spcAft>
                <a:spcPts val="0"/>
              </a:spcAft>
              <a:buClr>
                <a:schemeClr val="dk2"/>
              </a:buClr>
              <a:buSzPts val="1800"/>
              <a:buNone/>
              <a:defRPr sz="1800">
                <a:solidFill>
                  <a:schemeClr val="dk2"/>
                </a:solidFill>
              </a:defRPr>
            </a:lvl1pPr>
            <a:lvl2pPr lvl="1" algn="ctr">
              <a:spcBef>
                <a:spcPts val="0"/>
              </a:spcBef>
              <a:spcAft>
                <a:spcPts val="0"/>
              </a:spcAft>
              <a:buClr>
                <a:schemeClr val="dk2"/>
              </a:buClr>
              <a:buSzPts val="1600"/>
              <a:buNone/>
              <a:defRPr sz="1600">
                <a:solidFill>
                  <a:schemeClr val="dk2"/>
                </a:solidFill>
              </a:defRPr>
            </a:lvl2pPr>
            <a:lvl3pPr lvl="2" algn="ctr">
              <a:spcBef>
                <a:spcPts val="0"/>
              </a:spcBef>
              <a:spcAft>
                <a:spcPts val="0"/>
              </a:spcAft>
              <a:buClr>
                <a:schemeClr val="dk2"/>
              </a:buClr>
              <a:buSzPts val="1600"/>
              <a:buNone/>
              <a:defRPr sz="1600">
                <a:solidFill>
                  <a:schemeClr val="dk2"/>
                </a:solidFill>
              </a:defRPr>
            </a:lvl3pPr>
            <a:lvl4pPr lvl="3" algn="ctr">
              <a:spcBef>
                <a:spcPts val="0"/>
              </a:spcBef>
              <a:spcAft>
                <a:spcPts val="0"/>
              </a:spcAft>
              <a:buClr>
                <a:schemeClr val="dk2"/>
              </a:buClr>
              <a:buSzPts val="1600"/>
              <a:buNone/>
              <a:defRPr sz="1600">
                <a:solidFill>
                  <a:schemeClr val="dk2"/>
                </a:solidFill>
              </a:defRPr>
            </a:lvl4pPr>
            <a:lvl5pPr lvl="4" algn="ctr">
              <a:spcBef>
                <a:spcPts val="0"/>
              </a:spcBef>
              <a:spcAft>
                <a:spcPts val="0"/>
              </a:spcAft>
              <a:buClr>
                <a:schemeClr val="dk2"/>
              </a:buClr>
              <a:buSzPts val="1600"/>
              <a:buNone/>
              <a:defRPr sz="1600">
                <a:solidFill>
                  <a:schemeClr val="dk2"/>
                </a:solidFill>
              </a:defRPr>
            </a:lvl5pPr>
            <a:lvl6pPr lvl="5" algn="ctr">
              <a:spcBef>
                <a:spcPts val="0"/>
              </a:spcBef>
              <a:spcAft>
                <a:spcPts val="0"/>
              </a:spcAft>
              <a:buClr>
                <a:schemeClr val="dk2"/>
              </a:buClr>
              <a:buSzPts val="1600"/>
              <a:buNone/>
              <a:defRPr sz="1600">
                <a:solidFill>
                  <a:schemeClr val="dk2"/>
                </a:solidFill>
              </a:defRPr>
            </a:lvl6pPr>
            <a:lvl7pPr lvl="6" algn="ctr">
              <a:spcBef>
                <a:spcPts val="0"/>
              </a:spcBef>
              <a:spcAft>
                <a:spcPts val="0"/>
              </a:spcAft>
              <a:buClr>
                <a:schemeClr val="dk2"/>
              </a:buClr>
              <a:buSzPts val="1600"/>
              <a:buNone/>
              <a:defRPr sz="1600">
                <a:solidFill>
                  <a:schemeClr val="dk2"/>
                </a:solidFill>
              </a:defRPr>
            </a:lvl7pPr>
            <a:lvl8pPr lvl="7" algn="ctr">
              <a:spcBef>
                <a:spcPts val="0"/>
              </a:spcBef>
              <a:spcAft>
                <a:spcPts val="0"/>
              </a:spcAft>
              <a:buClr>
                <a:schemeClr val="dk2"/>
              </a:buClr>
              <a:buSzPts val="1600"/>
              <a:buNone/>
              <a:defRPr sz="1600">
                <a:solidFill>
                  <a:schemeClr val="dk2"/>
                </a:solidFill>
              </a:defRPr>
            </a:lvl8pPr>
            <a:lvl9pPr lvl="8" algn="ctr">
              <a:spcBef>
                <a:spcPts val="0"/>
              </a:spcBef>
              <a:spcAft>
                <a:spcPts val="0"/>
              </a:spcAft>
              <a:buClr>
                <a:schemeClr val="dk2"/>
              </a:buClr>
              <a:buSzPts val="1600"/>
              <a:buNone/>
              <a:defRPr sz="1600">
                <a:solidFill>
                  <a:schemeClr val="dk2"/>
                </a:solidFill>
              </a:defRPr>
            </a:lvl9pPr>
          </a:lstStyle>
          <a:p/>
        </p:txBody>
      </p:sp>
      <p:sp>
        <p:nvSpPr>
          <p:cNvPr id="968" name="Google Shape;968;p101"/>
          <p:cNvSpPr txBox="1"/>
          <p:nvPr>
            <p:ph idx="4" type="subTitle"/>
          </p:nvPr>
        </p:nvSpPr>
        <p:spPr>
          <a:xfrm>
            <a:off x="3515254" y="2667875"/>
            <a:ext cx="2113500" cy="1112400"/>
          </a:xfrm>
          <a:prstGeom prst="rect">
            <a:avLst/>
          </a:prstGeom>
        </p:spPr>
        <p:txBody>
          <a:bodyPr anchorCtr="0" anchor="t" bIns="91425" lIns="91425" spcFirstLastPara="1" rIns="91425" wrap="square" tIns="91425">
            <a:noAutofit/>
          </a:bodyPr>
          <a:lstStyle>
            <a:lvl1pPr lvl="0" algn="ctr">
              <a:lnSpc>
                <a:spcPct val="100000"/>
              </a:lnSpc>
              <a:spcBef>
                <a:spcPts val="2000"/>
              </a:spcBef>
              <a:spcAft>
                <a:spcPts val="0"/>
              </a:spcAft>
              <a:buSzPts val="1500"/>
              <a:buNone/>
              <a:defRPr/>
            </a:lvl1pPr>
            <a:lvl2pPr lvl="1" algn="ctr">
              <a:lnSpc>
                <a:spcPct val="100000"/>
              </a:lnSpc>
              <a:spcBef>
                <a:spcPts val="600"/>
              </a:spcBef>
              <a:spcAft>
                <a:spcPts val="0"/>
              </a:spcAft>
              <a:buSzPts val="1350"/>
              <a:buNone/>
              <a:defRPr/>
            </a:lvl2pPr>
            <a:lvl3pPr lvl="2" algn="ctr">
              <a:lnSpc>
                <a:spcPct val="100000"/>
              </a:lnSpc>
              <a:spcBef>
                <a:spcPts val="600"/>
              </a:spcBef>
              <a:spcAft>
                <a:spcPts val="0"/>
              </a:spcAft>
              <a:buSzPts val="1400"/>
              <a:buNone/>
              <a:defRPr sz="1400"/>
            </a:lvl3pPr>
            <a:lvl4pPr lvl="3" algn="ctr">
              <a:lnSpc>
                <a:spcPct val="100000"/>
              </a:lnSpc>
              <a:spcBef>
                <a:spcPts val="600"/>
              </a:spcBef>
              <a:spcAft>
                <a:spcPts val="0"/>
              </a:spcAft>
              <a:buSzPts val="1400"/>
              <a:buNone/>
              <a:defRPr sz="1400"/>
            </a:lvl4pPr>
            <a:lvl5pPr lvl="4" algn="ctr">
              <a:lnSpc>
                <a:spcPct val="100000"/>
              </a:lnSpc>
              <a:spcBef>
                <a:spcPts val="600"/>
              </a:spcBef>
              <a:spcAft>
                <a:spcPts val="0"/>
              </a:spcAft>
              <a:buSzPts val="1400"/>
              <a:buNone/>
              <a:defRPr sz="1400"/>
            </a:lvl5pPr>
            <a:lvl6pPr lvl="5" algn="ctr">
              <a:lnSpc>
                <a:spcPct val="100000"/>
              </a:lnSpc>
              <a:spcBef>
                <a:spcPts val="400"/>
              </a:spcBef>
              <a:spcAft>
                <a:spcPts val="0"/>
              </a:spcAft>
              <a:buSzPts val="1400"/>
              <a:buNone/>
              <a:defRPr sz="1400"/>
            </a:lvl6pPr>
            <a:lvl7pPr lvl="6" algn="ctr">
              <a:lnSpc>
                <a:spcPct val="100000"/>
              </a:lnSpc>
              <a:spcBef>
                <a:spcPts val="400"/>
              </a:spcBef>
              <a:spcAft>
                <a:spcPts val="0"/>
              </a:spcAft>
              <a:buSzPts val="1400"/>
              <a:buNone/>
              <a:defRPr sz="1400"/>
            </a:lvl7pPr>
            <a:lvl8pPr lvl="7" algn="ctr">
              <a:lnSpc>
                <a:spcPct val="100000"/>
              </a:lnSpc>
              <a:spcBef>
                <a:spcPts val="400"/>
              </a:spcBef>
              <a:spcAft>
                <a:spcPts val="0"/>
              </a:spcAft>
              <a:buSzPts val="1400"/>
              <a:buNone/>
              <a:defRPr sz="1400"/>
            </a:lvl8pPr>
            <a:lvl9pPr lvl="8" algn="ctr">
              <a:lnSpc>
                <a:spcPct val="100000"/>
              </a:lnSpc>
              <a:spcBef>
                <a:spcPts val="400"/>
              </a:spcBef>
              <a:spcAft>
                <a:spcPts val="0"/>
              </a:spcAft>
              <a:buSzPts val="1400"/>
              <a:buNone/>
              <a:defRPr sz="1400"/>
            </a:lvl9pPr>
          </a:lstStyle>
          <a:p/>
        </p:txBody>
      </p:sp>
      <p:sp>
        <p:nvSpPr>
          <p:cNvPr id="969" name="Google Shape;969;p101"/>
          <p:cNvSpPr txBox="1"/>
          <p:nvPr>
            <p:ph idx="5" type="ctrTitle"/>
          </p:nvPr>
        </p:nvSpPr>
        <p:spPr>
          <a:xfrm>
            <a:off x="5925151" y="2062425"/>
            <a:ext cx="2113500" cy="644700"/>
          </a:xfrm>
          <a:prstGeom prst="rect">
            <a:avLst/>
          </a:prstGeom>
        </p:spPr>
        <p:txBody>
          <a:bodyPr anchorCtr="0" anchor="b" bIns="91425" lIns="91425" spcFirstLastPara="1" rIns="91425" wrap="square" tIns="91425">
            <a:noAutofit/>
          </a:bodyPr>
          <a:lstStyle>
            <a:lvl1pPr lvl="0" algn="ctr">
              <a:spcBef>
                <a:spcPts val="0"/>
              </a:spcBef>
              <a:spcAft>
                <a:spcPts val="0"/>
              </a:spcAft>
              <a:buClr>
                <a:schemeClr val="dk2"/>
              </a:buClr>
              <a:buSzPts val="1800"/>
              <a:buNone/>
              <a:defRPr sz="1800">
                <a:solidFill>
                  <a:schemeClr val="dk2"/>
                </a:solidFill>
              </a:defRPr>
            </a:lvl1pPr>
            <a:lvl2pPr lvl="1" algn="ctr">
              <a:spcBef>
                <a:spcPts val="0"/>
              </a:spcBef>
              <a:spcAft>
                <a:spcPts val="0"/>
              </a:spcAft>
              <a:buClr>
                <a:schemeClr val="dk2"/>
              </a:buClr>
              <a:buSzPts val="1600"/>
              <a:buNone/>
              <a:defRPr sz="1600">
                <a:solidFill>
                  <a:schemeClr val="dk2"/>
                </a:solidFill>
              </a:defRPr>
            </a:lvl2pPr>
            <a:lvl3pPr lvl="2" algn="ctr">
              <a:spcBef>
                <a:spcPts val="0"/>
              </a:spcBef>
              <a:spcAft>
                <a:spcPts val="0"/>
              </a:spcAft>
              <a:buClr>
                <a:schemeClr val="dk2"/>
              </a:buClr>
              <a:buSzPts val="1600"/>
              <a:buNone/>
              <a:defRPr sz="1600">
                <a:solidFill>
                  <a:schemeClr val="dk2"/>
                </a:solidFill>
              </a:defRPr>
            </a:lvl3pPr>
            <a:lvl4pPr lvl="3" algn="ctr">
              <a:spcBef>
                <a:spcPts val="0"/>
              </a:spcBef>
              <a:spcAft>
                <a:spcPts val="0"/>
              </a:spcAft>
              <a:buClr>
                <a:schemeClr val="dk2"/>
              </a:buClr>
              <a:buSzPts val="1600"/>
              <a:buNone/>
              <a:defRPr sz="1600">
                <a:solidFill>
                  <a:schemeClr val="dk2"/>
                </a:solidFill>
              </a:defRPr>
            </a:lvl4pPr>
            <a:lvl5pPr lvl="4" algn="ctr">
              <a:spcBef>
                <a:spcPts val="0"/>
              </a:spcBef>
              <a:spcAft>
                <a:spcPts val="0"/>
              </a:spcAft>
              <a:buClr>
                <a:schemeClr val="dk2"/>
              </a:buClr>
              <a:buSzPts val="1600"/>
              <a:buNone/>
              <a:defRPr sz="1600">
                <a:solidFill>
                  <a:schemeClr val="dk2"/>
                </a:solidFill>
              </a:defRPr>
            </a:lvl5pPr>
            <a:lvl6pPr lvl="5" algn="ctr">
              <a:spcBef>
                <a:spcPts val="0"/>
              </a:spcBef>
              <a:spcAft>
                <a:spcPts val="0"/>
              </a:spcAft>
              <a:buClr>
                <a:schemeClr val="dk2"/>
              </a:buClr>
              <a:buSzPts val="1600"/>
              <a:buNone/>
              <a:defRPr sz="1600">
                <a:solidFill>
                  <a:schemeClr val="dk2"/>
                </a:solidFill>
              </a:defRPr>
            </a:lvl6pPr>
            <a:lvl7pPr lvl="6" algn="ctr">
              <a:spcBef>
                <a:spcPts val="0"/>
              </a:spcBef>
              <a:spcAft>
                <a:spcPts val="0"/>
              </a:spcAft>
              <a:buClr>
                <a:schemeClr val="dk2"/>
              </a:buClr>
              <a:buSzPts val="1600"/>
              <a:buNone/>
              <a:defRPr sz="1600">
                <a:solidFill>
                  <a:schemeClr val="dk2"/>
                </a:solidFill>
              </a:defRPr>
            </a:lvl7pPr>
            <a:lvl8pPr lvl="7" algn="ctr">
              <a:spcBef>
                <a:spcPts val="0"/>
              </a:spcBef>
              <a:spcAft>
                <a:spcPts val="0"/>
              </a:spcAft>
              <a:buClr>
                <a:schemeClr val="dk2"/>
              </a:buClr>
              <a:buSzPts val="1600"/>
              <a:buNone/>
              <a:defRPr sz="1600">
                <a:solidFill>
                  <a:schemeClr val="dk2"/>
                </a:solidFill>
              </a:defRPr>
            </a:lvl8pPr>
            <a:lvl9pPr lvl="8" algn="ctr">
              <a:spcBef>
                <a:spcPts val="0"/>
              </a:spcBef>
              <a:spcAft>
                <a:spcPts val="0"/>
              </a:spcAft>
              <a:buClr>
                <a:schemeClr val="dk2"/>
              </a:buClr>
              <a:buSzPts val="1600"/>
              <a:buNone/>
              <a:defRPr sz="1600">
                <a:solidFill>
                  <a:schemeClr val="dk2"/>
                </a:solidFill>
              </a:defRPr>
            </a:lvl9pPr>
          </a:lstStyle>
          <a:p/>
        </p:txBody>
      </p:sp>
      <p:sp>
        <p:nvSpPr>
          <p:cNvPr id="970" name="Google Shape;970;p101"/>
          <p:cNvSpPr txBox="1"/>
          <p:nvPr>
            <p:ph idx="6" type="subTitle"/>
          </p:nvPr>
        </p:nvSpPr>
        <p:spPr>
          <a:xfrm>
            <a:off x="5925154" y="2667875"/>
            <a:ext cx="2113500" cy="1112400"/>
          </a:xfrm>
          <a:prstGeom prst="rect">
            <a:avLst/>
          </a:prstGeom>
        </p:spPr>
        <p:txBody>
          <a:bodyPr anchorCtr="0" anchor="t" bIns="91425" lIns="91425" spcFirstLastPara="1" rIns="91425" wrap="square" tIns="91425">
            <a:noAutofit/>
          </a:bodyPr>
          <a:lstStyle>
            <a:lvl1pPr lvl="0" algn="ctr">
              <a:lnSpc>
                <a:spcPct val="100000"/>
              </a:lnSpc>
              <a:spcBef>
                <a:spcPts val="2000"/>
              </a:spcBef>
              <a:spcAft>
                <a:spcPts val="0"/>
              </a:spcAft>
              <a:buSzPts val="1500"/>
              <a:buNone/>
              <a:defRPr/>
            </a:lvl1pPr>
            <a:lvl2pPr lvl="1" algn="ctr">
              <a:lnSpc>
                <a:spcPct val="100000"/>
              </a:lnSpc>
              <a:spcBef>
                <a:spcPts val="600"/>
              </a:spcBef>
              <a:spcAft>
                <a:spcPts val="0"/>
              </a:spcAft>
              <a:buSzPts val="1350"/>
              <a:buNone/>
              <a:defRPr/>
            </a:lvl2pPr>
            <a:lvl3pPr lvl="2" algn="ctr">
              <a:lnSpc>
                <a:spcPct val="100000"/>
              </a:lnSpc>
              <a:spcBef>
                <a:spcPts val="600"/>
              </a:spcBef>
              <a:spcAft>
                <a:spcPts val="0"/>
              </a:spcAft>
              <a:buSzPts val="1400"/>
              <a:buNone/>
              <a:defRPr sz="1400"/>
            </a:lvl3pPr>
            <a:lvl4pPr lvl="3" algn="ctr">
              <a:lnSpc>
                <a:spcPct val="100000"/>
              </a:lnSpc>
              <a:spcBef>
                <a:spcPts val="600"/>
              </a:spcBef>
              <a:spcAft>
                <a:spcPts val="0"/>
              </a:spcAft>
              <a:buSzPts val="1400"/>
              <a:buNone/>
              <a:defRPr sz="1400"/>
            </a:lvl4pPr>
            <a:lvl5pPr lvl="4" algn="ctr">
              <a:lnSpc>
                <a:spcPct val="100000"/>
              </a:lnSpc>
              <a:spcBef>
                <a:spcPts val="600"/>
              </a:spcBef>
              <a:spcAft>
                <a:spcPts val="0"/>
              </a:spcAft>
              <a:buSzPts val="1400"/>
              <a:buNone/>
              <a:defRPr sz="1400"/>
            </a:lvl5pPr>
            <a:lvl6pPr lvl="5" algn="ctr">
              <a:lnSpc>
                <a:spcPct val="100000"/>
              </a:lnSpc>
              <a:spcBef>
                <a:spcPts val="400"/>
              </a:spcBef>
              <a:spcAft>
                <a:spcPts val="0"/>
              </a:spcAft>
              <a:buSzPts val="1400"/>
              <a:buNone/>
              <a:defRPr sz="1400"/>
            </a:lvl6pPr>
            <a:lvl7pPr lvl="6" algn="ctr">
              <a:lnSpc>
                <a:spcPct val="100000"/>
              </a:lnSpc>
              <a:spcBef>
                <a:spcPts val="400"/>
              </a:spcBef>
              <a:spcAft>
                <a:spcPts val="0"/>
              </a:spcAft>
              <a:buSzPts val="1400"/>
              <a:buNone/>
              <a:defRPr sz="1400"/>
            </a:lvl7pPr>
            <a:lvl8pPr lvl="7" algn="ctr">
              <a:lnSpc>
                <a:spcPct val="100000"/>
              </a:lnSpc>
              <a:spcBef>
                <a:spcPts val="400"/>
              </a:spcBef>
              <a:spcAft>
                <a:spcPts val="0"/>
              </a:spcAft>
              <a:buSzPts val="1400"/>
              <a:buNone/>
              <a:defRPr sz="1400"/>
            </a:lvl8pPr>
            <a:lvl9pPr lvl="8" algn="ctr">
              <a:lnSpc>
                <a:spcPct val="100000"/>
              </a:lnSpc>
              <a:spcBef>
                <a:spcPts val="400"/>
              </a:spcBef>
              <a:spcAft>
                <a:spcPts val="0"/>
              </a:spcAft>
              <a:buSzPts val="1400"/>
              <a:buNone/>
              <a:defRPr sz="1400"/>
            </a:lvl9pPr>
          </a:lstStyle>
          <a:p/>
        </p:txBody>
      </p:sp>
      <p:cxnSp>
        <p:nvCxnSpPr>
          <p:cNvPr id="971" name="Google Shape;971;p101"/>
          <p:cNvCxnSpPr/>
          <p:nvPr/>
        </p:nvCxnSpPr>
        <p:spPr>
          <a:xfrm>
            <a:off x="3406450" y="1926825"/>
            <a:ext cx="0" cy="1941300"/>
          </a:xfrm>
          <a:prstGeom prst="straightConnector1">
            <a:avLst/>
          </a:prstGeom>
          <a:noFill/>
          <a:ln cap="flat" cmpd="sng" w="38100">
            <a:solidFill>
              <a:schemeClr val="accent1"/>
            </a:solidFill>
            <a:prstDash val="solid"/>
            <a:round/>
            <a:headEnd len="med" w="med" type="none"/>
            <a:tailEnd len="med" w="med" type="none"/>
          </a:ln>
        </p:spPr>
      </p:cxnSp>
      <p:cxnSp>
        <p:nvCxnSpPr>
          <p:cNvPr id="972" name="Google Shape;972;p101"/>
          <p:cNvCxnSpPr/>
          <p:nvPr/>
        </p:nvCxnSpPr>
        <p:spPr>
          <a:xfrm>
            <a:off x="5737375" y="1926825"/>
            <a:ext cx="0" cy="1941300"/>
          </a:xfrm>
          <a:prstGeom prst="straightConnector1">
            <a:avLst/>
          </a:prstGeom>
          <a:noFill/>
          <a:ln cap="flat" cmpd="sng" w="38100">
            <a:solidFill>
              <a:schemeClr val="accent1"/>
            </a:solidFill>
            <a:prstDash val="solid"/>
            <a:round/>
            <a:headEnd len="med" w="med" type="none"/>
            <a:tailEnd len="med" w="med" type="none"/>
          </a:ln>
        </p:spPr>
      </p:cxnSp>
      <p:pic>
        <p:nvPicPr>
          <p:cNvPr id="973" name="Google Shape;973;p101"/>
          <p:cNvPicPr preferRelativeResize="0"/>
          <p:nvPr/>
        </p:nvPicPr>
        <p:blipFill>
          <a:blip r:embed="rId2">
            <a:alphaModFix/>
          </a:blip>
          <a:stretch>
            <a:fillRect/>
          </a:stretch>
        </p:blipFill>
        <p:spPr>
          <a:xfrm>
            <a:off x="37925" y="3855350"/>
            <a:ext cx="966113" cy="966113"/>
          </a:xfrm>
          <a:prstGeom prst="rect">
            <a:avLst/>
          </a:prstGeom>
          <a:noFill/>
          <a:ln>
            <a:noFill/>
          </a:ln>
        </p:spPr>
      </p:pic>
    </p:spTree>
  </p:cSld>
  <p:clrMapOvr>
    <a:masterClrMapping/>
  </p:clrMapOvr>
</p:sldLayout>
</file>

<file path=ppt/slideLayouts/slideLayout9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_AND_TWO_COLUMNS_2">
  <p:cSld name="TITLE_AND_TWO_COLUMNS_2">
    <p:spTree>
      <p:nvGrpSpPr>
        <p:cNvPr id="974" name="Shape 974"/>
        <p:cNvGrpSpPr/>
        <p:nvPr/>
      </p:nvGrpSpPr>
      <p:grpSpPr>
        <a:xfrm>
          <a:off x="0" y="0"/>
          <a:ext cx="0" cy="0"/>
          <a:chOff x="0" y="0"/>
          <a:chExt cx="0" cy="0"/>
        </a:xfrm>
      </p:grpSpPr>
      <p:sp>
        <p:nvSpPr>
          <p:cNvPr id="975" name="Google Shape;975;p102"/>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14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976" name="Google Shape;976;p102"/>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17500" lvl="0" marL="457200">
              <a:spcBef>
                <a:spcPts val="2000"/>
              </a:spcBef>
              <a:spcAft>
                <a:spcPts val="0"/>
              </a:spcAft>
              <a:buSzPts val="1400"/>
              <a:buChar char="•"/>
              <a:defRPr sz="1400"/>
            </a:lvl1pPr>
            <a:lvl2pPr indent="-304800" lvl="1" marL="914400">
              <a:spcBef>
                <a:spcPts val="600"/>
              </a:spcBef>
              <a:spcAft>
                <a:spcPts val="0"/>
              </a:spcAft>
              <a:buSzPts val="1200"/>
              <a:buChar char="•"/>
              <a:defRPr sz="1200"/>
            </a:lvl2pPr>
            <a:lvl3pPr indent="-304800" lvl="2" marL="1371600">
              <a:spcBef>
                <a:spcPts val="600"/>
              </a:spcBef>
              <a:spcAft>
                <a:spcPts val="0"/>
              </a:spcAft>
              <a:buSzPts val="1200"/>
              <a:buChar char="•"/>
              <a:defRPr sz="1200"/>
            </a:lvl3pPr>
            <a:lvl4pPr indent="-304800" lvl="3" marL="1828800">
              <a:spcBef>
                <a:spcPts val="600"/>
              </a:spcBef>
              <a:spcAft>
                <a:spcPts val="0"/>
              </a:spcAft>
              <a:buSzPts val="1200"/>
              <a:buChar char="•"/>
              <a:defRPr sz="1200"/>
            </a:lvl4pPr>
            <a:lvl5pPr indent="-304800" lvl="4" marL="2286000">
              <a:spcBef>
                <a:spcPts val="600"/>
              </a:spcBef>
              <a:spcAft>
                <a:spcPts val="0"/>
              </a:spcAft>
              <a:buSzPts val="1200"/>
              <a:buChar char="•"/>
              <a:defRPr sz="1200"/>
            </a:lvl5pPr>
            <a:lvl6pPr indent="-304800" lvl="5" marL="2743200">
              <a:spcBef>
                <a:spcPts val="400"/>
              </a:spcBef>
              <a:spcAft>
                <a:spcPts val="0"/>
              </a:spcAft>
              <a:buSzPts val="1200"/>
              <a:buChar char="•"/>
              <a:defRPr sz="1200"/>
            </a:lvl6pPr>
            <a:lvl7pPr indent="-304800" lvl="6" marL="3200400">
              <a:spcBef>
                <a:spcPts val="400"/>
              </a:spcBef>
              <a:spcAft>
                <a:spcPts val="0"/>
              </a:spcAft>
              <a:buSzPts val="1200"/>
              <a:buChar char="•"/>
              <a:defRPr sz="1200"/>
            </a:lvl7pPr>
            <a:lvl8pPr indent="-304800" lvl="7" marL="3657600">
              <a:spcBef>
                <a:spcPts val="400"/>
              </a:spcBef>
              <a:spcAft>
                <a:spcPts val="0"/>
              </a:spcAft>
              <a:buSzPts val="1200"/>
              <a:buChar char="•"/>
              <a:defRPr sz="1200"/>
            </a:lvl8pPr>
            <a:lvl9pPr indent="-304800" lvl="8" marL="4114800">
              <a:spcBef>
                <a:spcPts val="400"/>
              </a:spcBef>
              <a:spcAft>
                <a:spcPts val="0"/>
              </a:spcAft>
              <a:buSzPts val="1200"/>
              <a:buChar char="•"/>
              <a:defRPr sz="1200"/>
            </a:lvl9pPr>
          </a:lstStyle>
          <a:p/>
        </p:txBody>
      </p:sp>
      <p:sp>
        <p:nvSpPr>
          <p:cNvPr id="977" name="Google Shape;977;p102"/>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17500" lvl="0" marL="457200">
              <a:spcBef>
                <a:spcPts val="2000"/>
              </a:spcBef>
              <a:spcAft>
                <a:spcPts val="0"/>
              </a:spcAft>
              <a:buSzPts val="1400"/>
              <a:buChar char="•"/>
              <a:defRPr sz="1400"/>
            </a:lvl1pPr>
            <a:lvl2pPr indent="-304800" lvl="1" marL="914400">
              <a:spcBef>
                <a:spcPts val="600"/>
              </a:spcBef>
              <a:spcAft>
                <a:spcPts val="0"/>
              </a:spcAft>
              <a:buSzPts val="1200"/>
              <a:buChar char="•"/>
              <a:defRPr sz="1200"/>
            </a:lvl2pPr>
            <a:lvl3pPr indent="-304800" lvl="2" marL="1371600">
              <a:spcBef>
                <a:spcPts val="600"/>
              </a:spcBef>
              <a:spcAft>
                <a:spcPts val="0"/>
              </a:spcAft>
              <a:buSzPts val="1200"/>
              <a:buChar char="•"/>
              <a:defRPr sz="1200"/>
            </a:lvl3pPr>
            <a:lvl4pPr indent="-304800" lvl="3" marL="1828800">
              <a:spcBef>
                <a:spcPts val="600"/>
              </a:spcBef>
              <a:spcAft>
                <a:spcPts val="0"/>
              </a:spcAft>
              <a:buSzPts val="1200"/>
              <a:buChar char="•"/>
              <a:defRPr sz="1200"/>
            </a:lvl4pPr>
            <a:lvl5pPr indent="-304800" lvl="4" marL="2286000">
              <a:spcBef>
                <a:spcPts val="600"/>
              </a:spcBef>
              <a:spcAft>
                <a:spcPts val="0"/>
              </a:spcAft>
              <a:buSzPts val="1200"/>
              <a:buChar char="•"/>
              <a:defRPr sz="1200"/>
            </a:lvl5pPr>
            <a:lvl6pPr indent="-304800" lvl="5" marL="2743200">
              <a:spcBef>
                <a:spcPts val="400"/>
              </a:spcBef>
              <a:spcAft>
                <a:spcPts val="0"/>
              </a:spcAft>
              <a:buSzPts val="1200"/>
              <a:buChar char="•"/>
              <a:defRPr sz="1200"/>
            </a:lvl6pPr>
            <a:lvl7pPr indent="-304800" lvl="6" marL="3200400">
              <a:spcBef>
                <a:spcPts val="400"/>
              </a:spcBef>
              <a:spcAft>
                <a:spcPts val="0"/>
              </a:spcAft>
              <a:buSzPts val="1200"/>
              <a:buChar char="•"/>
              <a:defRPr sz="1200"/>
            </a:lvl7pPr>
            <a:lvl8pPr indent="-304800" lvl="7" marL="3657600">
              <a:spcBef>
                <a:spcPts val="400"/>
              </a:spcBef>
              <a:spcAft>
                <a:spcPts val="0"/>
              </a:spcAft>
              <a:buSzPts val="1200"/>
              <a:buChar char="•"/>
              <a:defRPr sz="1200"/>
            </a:lvl8pPr>
            <a:lvl9pPr indent="-304800" lvl="8" marL="4114800">
              <a:spcBef>
                <a:spcPts val="400"/>
              </a:spcBef>
              <a:spcAft>
                <a:spcPts val="0"/>
              </a:spcAft>
              <a:buSzPts val="1200"/>
              <a:buChar char="•"/>
              <a:defRPr sz="1200"/>
            </a:lvl9pPr>
          </a:lstStyle>
          <a:p/>
        </p:txBody>
      </p:sp>
      <p:sp>
        <p:nvSpPr>
          <p:cNvPr id="978" name="Google Shape;978;p102"/>
          <p:cNvSpPr txBox="1"/>
          <p:nvPr>
            <p:ph idx="12" type="sldNum"/>
          </p:nvPr>
        </p:nvSpPr>
        <p:spPr>
          <a:xfrm>
            <a:off x="8472458" y="4663217"/>
            <a:ext cx="548700" cy="393600"/>
          </a:xfrm>
          <a:prstGeom prst="rect">
            <a:avLst/>
          </a:prstGeom>
        </p:spPr>
        <p:txBody>
          <a:bodyPr anchorCtr="0" anchor="ctr" bIns="45700" lIns="91425" spcFirstLastPara="1" rIns="91425" wrap="square" tIns="4570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979" name="Shape 979"/>
        <p:cNvGrpSpPr/>
        <p:nvPr/>
      </p:nvGrpSpPr>
      <p:grpSpPr>
        <a:xfrm>
          <a:off x="0" y="0"/>
          <a:ext cx="0" cy="0"/>
          <a:chOff x="0" y="0"/>
          <a:chExt cx="0" cy="0"/>
        </a:xfrm>
      </p:grpSpPr>
      <p:sp>
        <p:nvSpPr>
          <p:cNvPr id="980" name="Google Shape;980;p103"/>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14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981" name="Google Shape;981;p103"/>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lvl1pPr indent="-323850" lvl="0" marL="457200">
              <a:spcBef>
                <a:spcPts val="2000"/>
              </a:spcBef>
              <a:spcAft>
                <a:spcPts val="0"/>
              </a:spcAft>
              <a:buSzPts val="1500"/>
              <a:buChar char="•"/>
              <a:defRPr/>
            </a:lvl1pPr>
            <a:lvl2pPr indent="-314325" lvl="1" marL="914400">
              <a:spcBef>
                <a:spcPts val="600"/>
              </a:spcBef>
              <a:spcAft>
                <a:spcPts val="0"/>
              </a:spcAft>
              <a:buSzPts val="1350"/>
              <a:buChar char="•"/>
              <a:defRPr/>
            </a:lvl2pPr>
            <a:lvl3pPr indent="-314325" lvl="2" marL="1371600">
              <a:spcBef>
                <a:spcPts val="600"/>
              </a:spcBef>
              <a:spcAft>
                <a:spcPts val="0"/>
              </a:spcAft>
              <a:buSzPts val="1350"/>
              <a:buChar char="•"/>
              <a:defRPr/>
            </a:lvl3pPr>
            <a:lvl4pPr indent="-314325" lvl="3" marL="1828800">
              <a:spcBef>
                <a:spcPts val="600"/>
              </a:spcBef>
              <a:spcAft>
                <a:spcPts val="0"/>
              </a:spcAft>
              <a:buSzPts val="1350"/>
              <a:buChar char="•"/>
              <a:defRPr/>
            </a:lvl4pPr>
            <a:lvl5pPr indent="-314325" lvl="4" marL="2286000">
              <a:spcBef>
                <a:spcPts val="600"/>
              </a:spcBef>
              <a:spcAft>
                <a:spcPts val="0"/>
              </a:spcAft>
              <a:buSzPts val="1350"/>
              <a:buChar char="•"/>
              <a:defRPr/>
            </a:lvl5pPr>
            <a:lvl6pPr indent="-355600" lvl="5" marL="2743200">
              <a:spcBef>
                <a:spcPts val="400"/>
              </a:spcBef>
              <a:spcAft>
                <a:spcPts val="0"/>
              </a:spcAft>
              <a:buSzPts val="2000"/>
              <a:buChar char="•"/>
              <a:defRPr/>
            </a:lvl6pPr>
            <a:lvl7pPr indent="-355600" lvl="6" marL="3200400">
              <a:spcBef>
                <a:spcPts val="400"/>
              </a:spcBef>
              <a:spcAft>
                <a:spcPts val="0"/>
              </a:spcAft>
              <a:buSzPts val="2000"/>
              <a:buChar char="•"/>
              <a:defRPr/>
            </a:lvl7pPr>
            <a:lvl8pPr indent="-355600" lvl="7" marL="3657600">
              <a:spcBef>
                <a:spcPts val="400"/>
              </a:spcBef>
              <a:spcAft>
                <a:spcPts val="0"/>
              </a:spcAft>
              <a:buSzPts val="2000"/>
              <a:buChar char="•"/>
              <a:defRPr/>
            </a:lvl8pPr>
            <a:lvl9pPr indent="-355600" lvl="8" marL="4114800">
              <a:spcBef>
                <a:spcPts val="400"/>
              </a:spcBef>
              <a:spcAft>
                <a:spcPts val="0"/>
              </a:spcAft>
              <a:buSzPts val="2000"/>
              <a:buChar char="•"/>
              <a:defRPr/>
            </a:lvl9pPr>
          </a:lstStyle>
          <a:p/>
        </p:txBody>
      </p:sp>
      <p:sp>
        <p:nvSpPr>
          <p:cNvPr id="982" name="Google Shape;982;p103"/>
          <p:cNvSpPr txBox="1"/>
          <p:nvPr>
            <p:ph idx="12" type="sldNum"/>
          </p:nvPr>
        </p:nvSpPr>
        <p:spPr>
          <a:xfrm>
            <a:off x="8472458" y="4663217"/>
            <a:ext cx="548700" cy="393600"/>
          </a:xfrm>
          <a:prstGeom prst="rect">
            <a:avLst/>
          </a:prstGeom>
        </p:spPr>
        <p:txBody>
          <a:bodyPr anchorCtr="0" anchor="ctr" bIns="45700" lIns="91425" spcFirstLastPara="1" rIns="91425" wrap="square" tIns="4570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20" Type="http://schemas.openxmlformats.org/officeDocument/2006/relationships/slideLayout" Target="../slideLayouts/slideLayout33.xml"/><Relationship Id="rId22" Type="http://schemas.openxmlformats.org/officeDocument/2006/relationships/slideLayout" Target="../slideLayouts/slideLayout35.xml"/><Relationship Id="rId21" Type="http://schemas.openxmlformats.org/officeDocument/2006/relationships/slideLayout" Target="../slideLayouts/slideLayout34.xml"/><Relationship Id="rId24" Type="http://schemas.openxmlformats.org/officeDocument/2006/relationships/slideLayout" Target="../slideLayouts/slideLayout37.xml"/><Relationship Id="rId23" Type="http://schemas.openxmlformats.org/officeDocument/2006/relationships/slideLayout" Target="../slideLayouts/slideLayout36.xml"/><Relationship Id="rId1" Type="http://schemas.openxmlformats.org/officeDocument/2006/relationships/slideLayout" Target="../slideLayouts/slideLayout14.xml"/><Relationship Id="rId2" Type="http://schemas.openxmlformats.org/officeDocument/2006/relationships/slideLayout" Target="../slideLayouts/slideLayout15.xml"/><Relationship Id="rId3" Type="http://schemas.openxmlformats.org/officeDocument/2006/relationships/slideLayout" Target="../slideLayouts/slideLayout16.xml"/><Relationship Id="rId4" Type="http://schemas.openxmlformats.org/officeDocument/2006/relationships/slideLayout" Target="../slideLayouts/slideLayout17.xml"/><Relationship Id="rId9" Type="http://schemas.openxmlformats.org/officeDocument/2006/relationships/slideLayout" Target="../slideLayouts/slideLayout22.xml"/><Relationship Id="rId26" Type="http://schemas.openxmlformats.org/officeDocument/2006/relationships/slideLayout" Target="../slideLayouts/slideLayout39.xml"/><Relationship Id="rId25" Type="http://schemas.openxmlformats.org/officeDocument/2006/relationships/slideLayout" Target="../slideLayouts/slideLayout38.xml"/><Relationship Id="rId28" Type="http://schemas.openxmlformats.org/officeDocument/2006/relationships/theme" Target="../theme/theme2.xml"/><Relationship Id="rId27" Type="http://schemas.openxmlformats.org/officeDocument/2006/relationships/slideLayout" Target="../slideLayouts/slideLayout40.xml"/><Relationship Id="rId5" Type="http://schemas.openxmlformats.org/officeDocument/2006/relationships/slideLayout" Target="../slideLayouts/slideLayout18.xml"/><Relationship Id="rId6" Type="http://schemas.openxmlformats.org/officeDocument/2006/relationships/slideLayout" Target="../slideLayouts/slideLayout19.xml"/><Relationship Id="rId7" Type="http://schemas.openxmlformats.org/officeDocument/2006/relationships/slideLayout" Target="../slideLayouts/slideLayout20.xml"/><Relationship Id="rId8" Type="http://schemas.openxmlformats.org/officeDocument/2006/relationships/slideLayout" Target="../slideLayouts/slideLayout21.xml"/><Relationship Id="rId11" Type="http://schemas.openxmlformats.org/officeDocument/2006/relationships/slideLayout" Target="../slideLayouts/slideLayout24.xml"/><Relationship Id="rId10" Type="http://schemas.openxmlformats.org/officeDocument/2006/relationships/slideLayout" Target="../slideLayouts/slideLayout23.xml"/><Relationship Id="rId13" Type="http://schemas.openxmlformats.org/officeDocument/2006/relationships/slideLayout" Target="../slideLayouts/slideLayout26.xml"/><Relationship Id="rId12" Type="http://schemas.openxmlformats.org/officeDocument/2006/relationships/slideLayout" Target="../slideLayouts/slideLayout25.xml"/><Relationship Id="rId15" Type="http://schemas.openxmlformats.org/officeDocument/2006/relationships/slideLayout" Target="../slideLayouts/slideLayout28.xml"/><Relationship Id="rId14" Type="http://schemas.openxmlformats.org/officeDocument/2006/relationships/slideLayout" Target="../slideLayouts/slideLayout27.xml"/><Relationship Id="rId17" Type="http://schemas.openxmlformats.org/officeDocument/2006/relationships/slideLayout" Target="../slideLayouts/slideLayout30.xml"/><Relationship Id="rId16" Type="http://schemas.openxmlformats.org/officeDocument/2006/relationships/slideLayout" Target="../slideLayouts/slideLayout29.xml"/><Relationship Id="rId19" Type="http://schemas.openxmlformats.org/officeDocument/2006/relationships/slideLayout" Target="../slideLayouts/slideLayout32.xml"/><Relationship Id="rId18"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20" Type="http://schemas.openxmlformats.org/officeDocument/2006/relationships/slideLayout" Target="../slideLayouts/slideLayout60.xml"/><Relationship Id="rId22" Type="http://schemas.openxmlformats.org/officeDocument/2006/relationships/slideLayout" Target="../slideLayouts/slideLayout62.xml"/><Relationship Id="rId21" Type="http://schemas.openxmlformats.org/officeDocument/2006/relationships/slideLayout" Target="../slideLayouts/slideLayout61.xml"/><Relationship Id="rId24" Type="http://schemas.openxmlformats.org/officeDocument/2006/relationships/slideLayout" Target="../slideLayouts/slideLayout64.xml"/><Relationship Id="rId23" Type="http://schemas.openxmlformats.org/officeDocument/2006/relationships/slideLayout" Target="../slideLayouts/slideLayout63.xml"/><Relationship Id="rId1" Type="http://schemas.openxmlformats.org/officeDocument/2006/relationships/slideLayout" Target="../slideLayouts/slideLayout41.xml"/><Relationship Id="rId2" Type="http://schemas.openxmlformats.org/officeDocument/2006/relationships/slideLayout" Target="../slideLayouts/slideLayout42.xml"/><Relationship Id="rId3" Type="http://schemas.openxmlformats.org/officeDocument/2006/relationships/slideLayout" Target="../slideLayouts/slideLayout43.xml"/><Relationship Id="rId4" Type="http://schemas.openxmlformats.org/officeDocument/2006/relationships/slideLayout" Target="../slideLayouts/slideLayout44.xml"/><Relationship Id="rId9" Type="http://schemas.openxmlformats.org/officeDocument/2006/relationships/slideLayout" Target="../slideLayouts/slideLayout49.xml"/><Relationship Id="rId26" Type="http://schemas.openxmlformats.org/officeDocument/2006/relationships/slideLayout" Target="../slideLayouts/slideLayout66.xml"/><Relationship Id="rId25" Type="http://schemas.openxmlformats.org/officeDocument/2006/relationships/slideLayout" Target="../slideLayouts/slideLayout65.xml"/><Relationship Id="rId28" Type="http://schemas.openxmlformats.org/officeDocument/2006/relationships/slideLayout" Target="../slideLayouts/slideLayout68.xml"/><Relationship Id="rId27" Type="http://schemas.openxmlformats.org/officeDocument/2006/relationships/slideLayout" Target="../slideLayouts/slideLayout67.xml"/><Relationship Id="rId5" Type="http://schemas.openxmlformats.org/officeDocument/2006/relationships/slideLayout" Target="../slideLayouts/slideLayout45.xml"/><Relationship Id="rId6" Type="http://schemas.openxmlformats.org/officeDocument/2006/relationships/slideLayout" Target="../slideLayouts/slideLayout46.xml"/><Relationship Id="rId29" Type="http://schemas.openxmlformats.org/officeDocument/2006/relationships/slideLayout" Target="../slideLayouts/slideLayout69.xml"/><Relationship Id="rId7" Type="http://schemas.openxmlformats.org/officeDocument/2006/relationships/slideLayout" Target="../slideLayouts/slideLayout47.xml"/><Relationship Id="rId8" Type="http://schemas.openxmlformats.org/officeDocument/2006/relationships/slideLayout" Target="../slideLayouts/slideLayout48.xml"/><Relationship Id="rId31" Type="http://schemas.openxmlformats.org/officeDocument/2006/relationships/slideLayout" Target="../slideLayouts/slideLayout71.xml"/><Relationship Id="rId30" Type="http://schemas.openxmlformats.org/officeDocument/2006/relationships/slideLayout" Target="../slideLayouts/slideLayout70.xml"/><Relationship Id="rId11" Type="http://schemas.openxmlformats.org/officeDocument/2006/relationships/slideLayout" Target="../slideLayouts/slideLayout51.xml"/><Relationship Id="rId10" Type="http://schemas.openxmlformats.org/officeDocument/2006/relationships/slideLayout" Target="../slideLayouts/slideLayout50.xml"/><Relationship Id="rId32" Type="http://schemas.openxmlformats.org/officeDocument/2006/relationships/theme" Target="../theme/theme7.xml"/><Relationship Id="rId13" Type="http://schemas.openxmlformats.org/officeDocument/2006/relationships/slideLayout" Target="../slideLayouts/slideLayout53.xml"/><Relationship Id="rId12" Type="http://schemas.openxmlformats.org/officeDocument/2006/relationships/slideLayout" Target="../slideLayouts/slideLayout52.xml"/><Relationship Id="rId15" Type="http://schemas.openxmlformats.org/officeDocument/2006/relationships/slideLayout" Target="../slideLayouts/slideLayout55.xml"/><Relationship Id="rId14" Type="http://schemas.openxmlformats.org/officeDocument/2006/relationships/slideLayout" Target="../slideLayouts/slideLayout54.xml"/><Relationship Id="rId17" Type="http://schemas.openxmlformats.org/officeDocument/2006/relationships/slideLayout" Target="../slideLayouts/slideLayout57.xml"/><Relationship Id="rId16" Type="http://schemas.openxmlformats.org/officeDocument/2006/relationships/slideLayout" Target="../slideLayouts/slideLayout56.xml"/><Relationship Id="rId19" Type="http://schemas.openxmlformats.org/officeDocument/2006/relationships/slideLayout" Target="../slideLayouts/slideLayout59.xml"/><Relationship Id="rId18" Type="http://schemas.openxmlformats.org/officeDocument/2006/relationships/slideLayout" Target="../slideLayouts/slideLayout58.xml"/></Relationships>
</file>

<file path=ppt/slideMasters/_rels/slideMaster4.xml.rels><?xml version="1.0" encoding="UTF-8" standalone="yes"?><Relationships xmlns="http://schemas.openxmlformats.org/package/2006/relationships"><Relationship Id="rId20" Type="http://schemas.openxmlformats.org/officeDocument/2006/relationships/slideLayout" Target="../slideLayouts/slideLayout91.xml"/><Relationship Id="rId22" Type="http://schemas.openxmlformats.org/officeDocument/2006/relationships/slideLayout" Target="../slideLayouts/slideLayout93.xml"/><Relationship Id="rId21" Type="http://schemas.openxmlformats.org/officeDocument/2006/relationships/slideLayout" Target="../slideLayouts/slideLayout92.xml"/><Relationship Id="rId24" Type="http://schemas.openxmlformats.org/officeDocument/2006/relationships/slideLayout" Target="../slideLayouts/slideLayout95.xml"/><Relationship Id="rId23" Type="http://schemas.openxmlformats.org/officeDocument/2006/relationships/slideLayout" Target="../slideLayouts/slideLayout94.xml"/><Relationship Id="rId1" Type="http://schemas.openxmlformats.org/officeDocument/2006/relationships/slideLayout" Target="../slideLayouts/slideLayout72.xml"/><Relationship Id="rId2" Type="http://schemas.openxmlformats.org/officeDocument/2006/relationships/slideLayout" Target="../slideLayouts/slideLayout73.xml"/><Relationship Id="rId3" Type="http://schemas.openxmlformats.org/officeDocument/2006/relationships/slideLayout" Target="../slideLayouts/slideLayout74.xml"/><Relationship Id="rId4" Type="http://schemas.openxmlformats.org/officeDocument/2006/relationships/slideLayout" Target="../slideLayouts/slideLayout75.xml"/><Relationship Id="rId9" Type="http://schemas.openxmlformats.org/officeDocument/2006/relationships/slideLayout" Target="../slideLayouts/slideLayout80.xml"/><Relationship Id="rId26" Type="http://schemas.openxmlformats.org/officeDocument/2006/relationships/slideLayout" Target="../slideLayouts/slideLayout97.xml"/><Relationship Id="rId25" Type="http://schemas.openxmlformats.org/officeDocument/2006/relationships/slideLayout" Target="../slideLayouts/slideLayout96.xml"/><Relationship Id="rId28" Type="http://schemas.openxmlformats.org/officeDocument/2006/relationships/slideLayout" Target="../slideLayouts/slideLayout99.xml"/><Relationship Id="rId27" Type="http://schemas.openxmlformats.org/officeDocument/2006/relationships/slideLayout" Target="../slideLayouts/slideLayout98.xml"/><Relationship Id="rId5" Type="http://schemas.openxmlformats.org/officeDocument/2006/relationships/slideLayout" Target="../slideLayouts/slideLayout76.xml"/><Relationship Id="rId6" Type="http://schemas.openxmlformats.org/officeDocument/2006/relationships/slideLayout" Target="../slideLayouts/slideLayout77.xml"/><Relationship Id="rId29" Type="http://schemas.openxmlformats.org/officeDocument/2006/relationships/slideLayout" Target="../slideLayouts/slideLayout100.xml"/><Relationship Id="rId7" Type="http://schemas.openxmlformats.org/officeDocument/2006/relationships/slideLayout" Target="../slideLayouts/slideLayout78.xml"/><Relationship Id="rId8" Type="http://schemas.openxmlformats.org/officeDocument/2006/relationships/slideLayout" Target="../slideLayouts/slideLayout79.xml"/><Relationship Id="rId31" Type="http://schemas.openxmlformats.org/officeDocument/2006/relationships/theme" Target="../theme/theme4.xml"/><Relationship Id="rId30" Type="http://schemas.openxmlformats.org/officeDocument/2006/relationships/slideLayout" Target="../slideLayouts/slideLayout101.xml"/><Relationship Id="rId11" Type="http://schemas.openxmlformats.org/officeDocument/2006/relationships/slideLayout" Target="../slideLayouts/slideLayout82.xml"/><Relationship Id="rId10" Type="http://schemas.openxmlformats.org/officeDocument/2006/relationships/slideLayout" Target="../slideLayouts/slideLayout81.xml"/><Relationship Id="rId13" Type="http://schemas.openxmlformats.org/officeDocument/2006/relationships/slideLayout" Target="../slideLayouts/slideLayout84.xml"/><Relationship Id="rId12" Type="http://schemas.openxmlformats.org/officeDocument/2006/relationships/slideLayout" Target="../slideLayouts/slideLayout83.xml"/><Relationship Id="rId15" Type="http://schemas.openxmlformats.org/officeDocument/2006/relationships/slideLayout" Target="../slideLayouts/slideLayout86.xml"/><Relationship Id="rId14" Type="http://schemas.openxmlformats.org/officeDocument/2006/relationships/slideLayout" Target="../slideLayouts/slideLayout85.xml"/><Relationship Id="rId17" Type="http://schemas.openxmlformats.org/officeDocument/2006/relationships/slideLayout" Target="../slideLayouts/slideLayout88.xml"/><Relationship Id="rId16" Type="http://schemas.openxmlformats.org/officeDocument/2006/relationships/slideLayout" Target="../slideLayouts/slideLayout87.xml"/><Relationship Id="rId19" Type="http://schemas.openxmlformats.org/officeDocument/2006/relationships/slideLayout" Target="../slideLayouts/slideLayout90.xml"/><Relationship Id="rId18" Type="http://schemas.openxmlformats.org/officeDocument/2006/relationships/slideLayout" Target="../slideLayouts/slideLayout89.xml"/></Relationships>
</file>

<file path=ppt/slideMasters/_rels/slideMaster5.xml.rels><?xml version="1.0" encoding="UTF-8" standalone="yes"?><Relationships xmlns="http://schemas.openxmlformats.org/package/2006/relationships"><Relationship Id="rId20" Type="http://schemas.openxmlformats.org/officeDocument/2006/relationships/slideLayout" Target="../slideLayouts/slideLayout121.xml"/><Relationship Id="rId22" Type="http://schemas.openxmlformats.org/officeDocument/2006/relationships/slideLayout" Target="../slideLayouts/slideLayout123.xml"/><Relationship Id="rId21" Type="http://schemas.openxmlformats.org/officeDocument/2006/relationships/slideLayout" Target="../slideLayouts/slideLayout122.xml"/><Relationship Id="rId24" Type="http://schemas.openxmlformats.org/officeDocument/2006/relationships/slideLayout" Target="../slideLayouts/slideLayout125.xml"/><Relationship Id="rId23" Type="http://schemas.openxmlformats.org/officeDocument/2006/relationships/slideLayout" Target="../slideLayouts/slideLayout124.xml"/><Relationship Id="rId1" Type="http://schemas.openxmlformats.org/officeDocument/2006/relationships/slideLayout" Target="../slideLayouts/slideLayout102.xml"/><Relationship Id="rId2" Type="http://schemas.openxmlformats.org/officeDocument/2006/relationships/slideLayout" Target="../slideLayouts/slideLayout103.xml"/><Relationship Id="rId3" Type="http://schemas.openxmlformats.org/officeDocument/2006/relationships/slideLayout" Target="../slideLayouts/slideLayout104.xml"/><Relationship Id="rId4" Type="http://schemas.openxmlformats.org/officeDocument/2006/relationships/slideLayout" Target="../slideLayouts/slideLayout105.xml"/><Relationship Id="rId9" Type="http://schemas.openxmlformats.org/officeDocument/2006/relationships/slideLayout" Target="../slideLayouts/slideLayout110.xml"/><Relationship Id="rId26" Type="http://schemas.openxmlformats.org/officeDocument/2006/relationships/slideLayout" Target="../slideLayouts/slideLayout127.xml"/><Relationship Id="rId25" Type="http://schemas.openxmlformats.org/officeDocument/2006/relationships/slideLayout" Target="../slideLayouts/slideLayout126.xml"/><Relationship Id="rId28" Type="http://schemas.openxmlformats.org/officeDocument/2006/relationships/slideLayout" Target="../slideLayouts/slideLayout129.xml"/><Relationship Id="rId27" Type="http://schemas.openxmlformats.org/officeDocument/2006/relationships/slideLayout" Target="../slideLayouts/slideLayout128.xml"/><Relationship Id="rId5" Type="http://schemas.openxmlformats.org/officeDocument/2006/relationships/slideLayout" Target="../slideLayouts/slideLayout106.xml"/><Relationship Id="rId6" Type="http://schemas.openxmlformats.org/officeDocument/2006/relationships/slideLayout" Target="../slideLayouts/slideLayout107.xml"/><Relationship Id="rId29" Type="http://schemas.openxmlformats.org/officeDocument/2006/relationships/slideLayout" Target="../slideLayouts/slideLayout130.xml"/><Relationship Id="rId7" Type="http://schemas.openxmlformats.org/officeDocument/2006/relationships/slideLayout" Target="../slideLayouts/slideLayout108.xml"/><Relationship Id="rId8" Type="http://schemas.openxmlformats.org/officeDocument/2006/relationships/slideLayout" Target="../slideLayouts/slideLayout109.xml"/><Relationship Id="rId31" Type="http://schemas.openxmlformats.org/officeDocument/2006/relationships/slideLayout" Target="../slideLayouts/slideLayout132.xml"/><Relationship Id="rId30" Type="http://schemas.openxmlformats.org/officeDocument/2006/relationships/slideLayout" Target="../slideLayouts/slideLayout131.xml"/><Relationship Id="rId11" Type="http://schemas.openxmlformats.org/officeDocument/2006/relationships/slideLayout" Target="../slideLayouts/slideLayout112.xml"/><Relationship Id="rId10" Type="http://schemas.openxmlformats.org/officeDocument/2006/relationships/slideLayout" Target="../slideLayouts/slideLayout111.xml"/><Relationship Id="rId32" Type="http://schemas.openxmlformats.org/officeDocument/2006/relationships/theme" Target="../theme/theme3.xml"/><Relationship Id="rId13" Type="http://schemas.openxmlformats.org/officeDocument/2006/relationships/slideLayout" Target="../slideLayouts/slideLayout114.xml"/><Relationship Id="rId12" Type="http://schemas.openxmlformats.org/officeDocument/2006/relationships/slideLayout" Target="../slideLayouts/slideLayout113.xml"/><Relationship Id="rId15" Type="http://schemas.openxmlformats.org/officeDocument/2006/relationships/slideLayout" Target="../slideLayouts/slideLayout116.xml"/><Relationship Id="rId14" Type="http://schemas.openxmlformats.org/officeDocument/2006/relationships/slideLayout" Target="../slideLayouts/slideLayout115.xml"/><Relationship Id="rId17" Type="http://schemas.openxmlformats.org/officeDocument/2006/relationships/slideLayout" Target="../slideLayouts/slideLayout118.xml"/><Relationship Id="rId16" Type="http://schemas.openxmlformats.org/officeDocument/2006/relationships/slideLayout" Target="../slideLayouts/slideLayout117.xml"/><Relationship Id="rId19" Type="http://schemas.openxmlformats.org/officeDocument/2006/relationships/slideLayout" Target="../slideLayouts/slideLayout120.xml"/><Relationship Id="rId18" Type="http://schemas.openxmlformats.org/officeDocument/2006/relationships/slideLayout" Target="../slideLayouts/slideLayout119.xml"/></Relationships>
</file>

<file path=ppt/slideMasters/_rels/slideMaster6.xml.rels><?xml version="1.0" encoding="UTF-8" standalone="yes"?><Relationships xmlns="http://schemas.openxmlformats.org/package/2006/relationships"><Relationship Id="rId1" Type="http://schemas.openxmlformats.org/officeDocument/2006/relationships/slideLayout" Target="../slideLayouts/slideLayout133.xml"/><Relationship Id="rId2" Type="http://schemas.openxmlformats.org/officeDocument/2006/relationships/slideLayout" Target="../slideLayouts/slideLayout134.xml"/><Relationship Id="rId3" Type="http://schemas.openxmlformats.org/officeDocument/2006/relationships/slideLayout" Target="../slideLayouts/slideLayout135.xml"/><Relationship Id="rId4" Type="http://schemas.openxmlformats.org/officeDocument/2006/relationships/slideLayout" Target="../slideLayouts/slideLayout136.xml"/><Relationship Id="rId9" Type="http://schemas.openxmlformats.org/officeDocument/2006/relationships/slideLayout" Target="../slideLayouts/slideLayout141.xml"/><Relationship Id="rId5" Type="http://schemas.openxmlformats.org/officeDocument/2006/relationships/slideLayout" Target="../slideLayouts/slideLayout137.xml"/><Relationship Id="rId6" Type="http://schemas.openxmlformats.org/officeDocument/2006/relationships/slideLayout" Target="../slideLayouts/slideLayout138.xml"/><Relationship Id="rId7" Type="http://schemas.openxmlformats.org/officeDocument/2006/relationships/slideLayout" Target="../slideLayouts/slideLayout139.xml"/><Relationship Id="rId8" Type="http://schemas.openxmlformats.org/officeDocument/2006/relationships/slideLayout" Target="../slideLayouts/slideLayout140.xml"/><Relationship Id="rId11" Type="http://schemas.openxmlformats.org/officeDocument/2006/relationships/slideLayout" Target="../slideLayouts/slideLayout143.xml"/><Relationship Id="rId10" Type="http://schemas.openxmlformats.org/officeDocument/2006/relationships/slideLayout" Target="../slideLayouts/slideLayout142.xml"/><Relationship Id="rId13" Type="http://schemas.openxmlformats.org/officeDocument/2006/relationships/slideLayout" Target="../slideLayouts/slideLayout145.xml"/><Relationship Id="rId12" Type="http://schemas.openxmlformats.org/officeDocument/2006/relationships/slideLayout" Target="../slideLayouts/slideLayout144.xml"/><Relationship Id="rId15" Type="http://schemas.openxmlformats.org/officeDocument/2006/relationships/slideLayout" Target="../slideLayouts/slideLayout147.xml"/><Relationship Id="rId14" Type="http://schemas.openxmlformats.org/officeDocument/2006/relationships/slideLayout" Target="../slideLayouts/slideLayout146.xml"/><Relationship Id="rId16" Type="http://schemas.openxmlformats.org/officeDocument/2006/relationships/theme" Target="../theme/theme6.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rgbClr val="E4D9D0">
            <a:alpha val="40000"/>
          </a:srgbClr>
        </a:solidFill>
      </p:bgPr>
    </p:bg>
    <p:spTree>
      <p:nvGrpSpPr>
        <p:cNvPr id="55" name="Shape 55"/>
        <p:cNvGrpSpPr/>
        <p:nvPr/>
      </p:nvGrpSpPr>
      <p:grpSpPr>
        <a:xfrm>
          <a:off x="0" y="0"/>
          <a:ext cx="0" cy="0"/>
          <a:chOff x="0" y="0"/>
          <a:chExt cx="0" cy="0"/>
        </a:xfrm>
      </p:grpSpPr>
      <p:sp>
        <p:nvSpPr>
          <p:cNvPr id="56" name="Google Shape;56;p15"/>
          <p:cNvSpPr txBox="1"/>
          <p:nvPr>
            <p:ph type="title"/>
          </p:nvPr>
        </p:nvSpPr>
        <p:spPr>
          <a:xfrm>
            <a:off x="715100" y="445025"/>
            <a:ext cx="7713900" cy="572700"/>
          </a:xfrm>
          <a:prstGeom prst="rect">
            <a:avLst/>
          </a:prstGeom>
          <a:noFill/>
          <a:ln>
            <a:noFill/>
          </a:ln>
        </p:spPr>
        <p:txBody>
          <a:bodyPr anchorCtr="0" anchor="t" bIns="91425" lIns="91425" spcFirstLastPara="1" rIns="91425" wrap="square" tIns="91425">
            <a:noAutofit/>
          </a:bodyPr>
          <a:lstStyle>
            <a:lvl1pPr lvl="0" algn="ctr">
              <a:spcBef>
                <a:spcPts val="0"/>
              </a:spcBef>
              <a:spcAft>
                <a:spcPts val="0"/>
              </a:spcAft>
              <a:buClr>
                <a:schemeClr val="dk2"/>
              </a:buClr>
              <a:buSzPts val="3800"/>
              <a:buFont typeface="Londrina Solid"/>
              <a:buNone/>
              <a:defRPr sz="3800">
                <a:solidFill>
                  <a:schemeClr val="dk2"/>
                </a:solidFill>
                <a:latin typeface="Londrina Solid"/>
                <a:ea typeface="Londrina Solid"/>
                <a:cs typeface="Londrina Solid"/>
                <a:sym typeface="Londrina Solid"/>
              </a:defRPr>
            </a:lvl1pPr>
            <a:lvl2pPr lvl="1" algn="ctr">
              <a:spcBef>
                <a:spcPts val="0"/>
              </a:spcBef>
              <a:spcAft>
                <a:spcPts val="0"/>
              </a:spcAft>
              <a:buClr>
                <a:schemeClr val="dk2"/>
              </a:buClr>
              <a:buSzPts val="3800"/>
              <a:buFont typeface="Londrina Solid"/>
              <a:buNone/>
              <a:defRPr sz="3800">
                <a:solidFill>
                  <a:schemeClr val="dk2"/>
                </a:solidFill>
                <a:latin typeface="Londrina Solid"/>
                <a:ea typeface="Londrina Solid"/>
                <a:cs typeface="Londrina Solid"/>
                <a:sym typeface="Londrina Solid"/>
              </a:defRPr>
            </a:lvl2pPr>
            <a:lvl3pPr lvl="2" algn="ctr">
              <a:spcBef>
                <a:spcPts val="0"/>
              </a:spcBef>
              <a:spcAft>
                <a:spcPts val="0"/>
              </a:spcAft>
              <a:buClr>
                <a:schemeClr val="dk2"/>
              </a:buClr>
              <a:buSzPts val="3800"/>
              <a:buFont typeface="Londrina Solid"/>
              <a:buNone/>
              <a:defRPr sz="3800">
                <a:solidFill>
                  <a:schemeClr val="dk2"/>
                </a:solidFill>
                <a:latin typeface="Londrina Solid"/>
                <a:ea typeface="Londrina Solid"/>
                <a:cs typeface="Londrina Solid"/>
                <a:sym typeface="Londrina Solid"/>
              </a:defRPr>
            </a:lvl3pPr>
            <a:lvl4pPr lvl="3" algn="ctr">
              <a:spcBef>
                <a:spcPts val="0"/>
              </a:spcBef>
              <a:spcAft>
                <a:spcPts val="0"/>
              </a:spcAft>
              <a:buClr>
                <a:schemeClr val="dk2"/>
              </a:buClr>
              <a:buSzPts val="3800"/>
              <a:buFont typeface="Londrina Solid"/>
              <a:buNone/>
              <a:defRPr sz="3800">
                <a:solidFill>
                  <a:schemeClr val="dk2"/>
                </a:solidFill>
                <a:latin typeface="Londrina Solid"/>
                <a:ea typeface="Londrina Solid"/>
                <a:cs typeface="Londrina Solid"/>
                <a:sym typeface="Londrina Solid"/>
              </a:defRPr>
            </a:lvl4pPr>
            <a:lvl5pPr lvl="4" algn="ctr">
              <a:spcBef>
                <a:spcPts val="0"/>
              </a:spcBef>
              <a:spcAft>
                <a:spcPts val="0"/>
              </a:spcAft>
              <a:buClr>
                <a:schemeClr val="dk2"/>
              </a:buClr>
              <a:buSzPts val="3800"/>
              <a:buFont typeface="Londrina Solid"/>
              <a:buNone/>
              <a:defRPr sz="3800">
                <a:solidFill>
                  <a:schemeClr val="dk2"/>
                </a:solidFill>
                <a:latin typeface="Londrina Solid"/>
                <a:ea typeface="Londrina Solid"/>
                <a:cs typeface="Londrina Solid"/>
                <a:sym typeface="Londrina Solid"/>
              </a:defRPr>
            </a:lvl5pPr>
            <a:lvl6pPr lvl="5" algn="ctr">
              <a:spcBef>
                <a:spcPts val="0"/>
              </a:spcBef>
              <a:spcAft>
                <a:spcPts val="0"/>
              </a:spcAft>
              <a:buClr>
                <a:schemeClr val="dk2"/>
              </a:buClr>
              <a:buSzPts val="3800"/>
              <a:buFont typeface="Londrina Solid"/>
              <a:buNone/>
              <a:defRPr sz="3800">
                <a:solidFill>
                  <a:schemeClr val="dk2"/>
                </a:solidFill>
                <a:latin typeface="Londrina Solid"/>
                <a:ea typeface="Londrina Solid"/>
                <a:cs typeface="Londrina Solid"/>
                <a:sym typeface="Londrina Solid"/>
              </a:defRPr>
            </a:lvl6pPr>
            <a:lvl7pPr lvl="6" algn="ctr">
              <a:spcBef>
                <a:spcPts val="0"/>
              </a:spcBef>
              <a:spcAft>
                <a:spcPts val="0"/>
              </a:spcAft>
              <a:buClr>
                <a:schemeClr val="dk2"/>
              </a:buClr>
              <a:buSzPts val="3800"/>
              <a:buFont typeface="Londrina Solid"/>
              <a:buNone/>
              <a:defRPr sz="3800">
                <a:solidFill>
                  <a:schemeClr val="dk2"/>
                </a:solidFill>
                <a:latin typeface="Londrina Solid"/>
                <a:ea typeface="Londrina Solid"/>
                <a:cs typeface="Londrina Solid"/>
                <a:sym typeface="Londrina Solid"/>
              </a:defRPr>
            </a:lvl7pPr>
            <a:lvl8pPr lvl="7" algn="ctr">
              <a:spcBef>
                <a:spcPts val="0"/>
              </a:spcBef>
              <a:spcAft>
                <a:spcPts val="0"/>
              </a:spcAft>
              <a:buClr>
                <a:schemeClr val="dk2"/>
              </a:buClr>
              <a:buSzPts val="3800"/>
              <a:buFont typeface="Londrina Solid"/>
              <a:buNone/>
              <a:defRPr sz="3800">
                <a:solidFill>
                  <a:schemeClr val="dk2"/>
                </a:solidFill>
                <a:latin typeface="Londrina Solid"/>
                <a:ea typeface="Londrina Solid"/>
                <a:cs typeface="Londrina Solid"/>
                <a:sym typeface="Londrina Solid"/>
              </a:defRPr>
            </a:lvl8pPr>
            <a:lvl9pPr lvl="8" algn="ctr">
              <a:spcBef>
                <a:spcPts val="0"/>
              </a:spcBef>
              <a:spcAft>
                <a:spcPts val="0"/>
              </a:spcAft>
              <a:buClr>
                <a:schemeClr val="dk2"/>
              </a:buClr>
              <a:buSzPts val="3800"/>
              <a:buFont typeface="Londrina Solid"/>
              <a:buNone/>
              <a:defRPr sz="3800">
                <a:solidFill>
                  <a:schemeClr val="dk2"/>
                </a:solidFill>
                <a:latin typeface="Londrina Solid"/>
                <a:ea typeface="Londrina Solid"/>
                <a:cs typeface="Londrina Solid"/>
                <a:sym typeface="Londrina Solid"/>
              </a:defRPr>
            </a:lvl9pPr>
          </a:lstStyle>
          <a:p/>
        </p:txBody>
      </p:sp>
      <p:sp>
        <p:nvSpPr>
          <p:cNvPr id="57" name="Google Shape;57;p15"/>
          <p:cNvSpPr txBox="1"/>
          <p:nvPr>
            <p:ph idx="1" type="body"/>
          </p:nvPr>
        </p:nvSpPr>
        <p:spPr>
          <a:xfrm>
            <a:off x="715100" y="1152475"/>
            <a:ext cx="7713900" cy="3416400"/>
          </a:xfrm>
          <a:prstGeom prst="rect">
            <a:avLst/>
          </a:prstGeom>
          <a:noFill/>
          <a:ln>
            <a:noFill/>
          </a:ln>
        </p:spPr>
        <p:txBody>
          <a:bodyPr anchorCtr="0" anchor="t" bIns="91425" lIns="91425" spcFirstLastPara="1" rIns="91425" wrap="square" tIns="91425">
            <a:noAutofit/>
          </a:bodyPr>
          <a:lstStyle>
            <a:lvl1pPr indent="-317500" lvl="0" marL="457200">
              <a:lnSpc>
                <a:spcPct val="100000"/>
              </a:lnSpc>
              <a:spcBef>
                <a:spcPts val="0"/>
              </a:spcBef>
              <a:spcAft>
                <a:spcPts val="0"/>
              </a:spcAft>
              <a:buClr>
                <a:schemeClr val="dk1"/>
              </a:buClr>
              <a:buSzPts val="1400"/>
              <a:buFont typeface="Source Sans Pro"/>
              <a:buChar char="●"/>
              <a:defRPr>
                <a:solidFill>
                  <a:schemeClr val="dk1"/>
                </a:solidFill>
                <a:latin typeface="Source Sans Pro"/>
                <a:ea typeface="Source Sans Pro"/>
                <a:cs typeface="Source Sans Pro"/>
                <a:sym typeface="Source Sans Pro"/>
              </a:defRPr>
            </a:lvl1pPr>
            <a:lvl2pPr indent="-317500" lvl="1" marL="914400">
              <a:lnSpc>
                <a:spcPct val="100000"/>
              </a:lnSpc>
              <a:spcBef>
                <a:spcPts val="1600"/>
              </a:spcBef>
              <a:spcAft>
                <a:spcPts val="0"/>
              </a:spcAft>
              <a:buClr>
                <a:schemeClr val="dk1"/>
              </a:buClr>
              <a:buSzPts val="1400"/>
              <a:buFont typeface="Source Sans Pro"/>
              <a:buChar char="○"/>
              <a:defRPr>
                <a:solidFill>
                  <a:schemeClr val="dk1"/>
                </a:solidFill>
                <a:latin typeface="Source Sans Pro"/>
                <a:ea typeface="Source Sans Pro"/>
                <a:cs typeface="Source Sans Pro"/>
                <a:sym typeface="Source Sans Pro"/>
              </a:defRPr>
            </a:lvl2pPr>
            <a:lvl3pPr indent="-317500" lvl="2" marL="1371600">
              <a:lnSpc>
                <a:spcPct val="100000"/>
              </a:lnSpc>
              <a:spcBef>
                <a:spcPts val="1600"/>
              </a:spcBef>
              <a:spcAft>
                <a:spcPts val="0"/>
              </a:spcAft>
              <a:buClr>
                <a:schemeClr val="dk1"/>
              </a:buClr>
              <a:buSzPts val="1400"/>
              <a:buFont typeface="Source Sans Pro"/>
              <a:buChar char="■"/>
              <a:defRPr>
                <a:solidFill>
                  <a:schemeClr val="dk1"/>
                </a:solidFill>
                <a:latin typeface="Source Sans Pro"/>
                <a:ea typeface="Source Sans Pro"/>
                <a:cs typeface="Source Sans Pro"/>
                <a:sym typeface="Source Sans Pro"/>
              </a:defRPr>
            </a:lvl3pPr>
            <a:lvl4pPr indent="-317500" lvl="3" marL="1828800">
              <a:lnSpc>
                <a:spcPct val="100000"/>
              </a:lnSpc>
              <a:spcBef>
                <a:spcPts val="1600"/>
              </a:spcBef>
              <a:spcAft>
                <a:spcPts val="0"/>
              </a:spcAft>
              <a:buClr>
                <a:schemeClr val="dk1"/>
              </a:buClr>
              <a:buSzPts val="1400"/>
              <a:buFont typeface="Source Sans Pro"/>
              <a:buChar char="●"/>
              <a:defRPr>
                <a:solidFill>
                  <a:schemeClr val="dk1"/>
                </a:solidFill>
                <a:latin typeface="Source Sans Pro"/>
                <a:ea typeface="Source Sans Pro"/>
                <a:cs typeface="Source Sans Pro"/>
                <a:sym typeface="Source Sans Pro"/>
              </a:defRPr>
            </a:lvl4pPr>
            <a:lvl5pPr indent="-317500" lvl="4" marL="2286000">
              <a:lnSpc>
                <a:spcPct val="100000"/>
              </a:lnSpc>
              <a:spcBef>
                <a:spcPts val="1600"/>
              </a:spcBef>
              <a:spcAft>
                <a:spcPts val="0"/>
              </a:spcAft>
              <a:buClr>
                <a:schemeClr val="dk1"/>
              </a:buClr>
              <a:buSzPts val="1400"/>
              <a:buFont typeface="Source Sans Pro"/>
              <a:buChar char="○"/>
              <a:defRPr>
                <a:solidFill>
                  <a:schemeClr val="dk1"/>
                </a:solidFill>
                <a:latin typeface="Source Sans Pro"/>
                <a:ea typeface="Source Sans Pro"/>
                <a:cs typeface="Source Sans Pro"/>
                <a:sym typeface="Source Sans Pro"/>
              </a:defRPr>
            </a:lvl5pPr>
            <a:lvl6pPr indent="-317500" lvl="5" marL="2743200">
              <a:lnSpc>
                <a:spcPct val="100000"/>
              </a:lnSpc>
              <a:spcBef>
                <a:spcPts val="1600"/>
              </a:spcBef>
              <a:spcAft>
                <a:spcPts val="0"/>
              </a:spcAft>
              <a:buClr>
                <a:schemeClr val="dk1"/>
              </a:buClr>
              <a:buSzPts val="1400"/>
              <a:buFont typeface="Source Sans Pro"/>
              <a:buChar char="■"/>
              <a:defRPr>
                <a:solidFill>
                  <a:schemeClr val="dk1"/>
                </a:solidFill>
                <a:latin typeface="Source Sans Pro"/>
                <a:ea typeface="Source Sans Pro"/>
                <a:cs typeface="Source Sans Pro"/>
                <a:sym typeface="Source Sans Pro"/>
              </a:defRPr>
            </a:lvl6pPr>
            <a:lvl7pPr indent="-317500" lvl="6" marL="3200400">
              <a:lnSpc>
                <a:spcPct val="100000"/>
              </a:lnSpc>
              <a:spcBef>
                <a:spcPts val="1600"/>
              </a:spcBef>
              <a:spcAft>
                <a:spcPts val="0"/>
              </a:spcAft>
              <a:buClr>
                <a:schemeClr val="dk1"/>
              </a:buClr>
              <a:buSzPts val="1400"/>
              <a:buFont typeface="Source Sans Pro"/>
              <a:buChar char="●"/>
              <a:defRPr>
                <a:solidFill>
                  <a:schemeClr val="dk1"/>
                </a:solidFill>
                <a:latin typeface="Source Sans Pro"/>
                <a:ea typeface="Source Sans Pro"/>
                <a:cs typeface="Source Sans Pro"/>
                <a:sym typeface="Source Sans Pro"/>
              </a:defRPr>
            </a:lvl7pPr>
            <a:lvl8pPr indent="-317500" lvl="7" marL="3657600">
              <a:lnSpc>
                <a:spcPct val="100000"/>
              </a:lnSpc>
              <a:spcBef>
                <a:spcPts val="1600"/>
              </a:spcBef>
              <a:spcAft>
                <a:spcPts val="0"/>
              </a:spcAft>
              <a:buClr>
                <a:schemeClr val="dk1"/>
              </a:buClr>
              <a:buSzPts val="1400"/>
              <a:buFont typeface="Source Sans Pro"/>
              <a:buChar char="○"/>
              <a:defRPr>
                <a:solidFill>
                  <a:schemeClr val="dk1"/>
                </a:solidFill>
                <a:latin typeface="Source Sans Pro"/>
                <a:ea typeface="Source Sans Pro"/>
                <a:cs typeface="Source Sans Pro"/>
                <a:sym typeface="Source Sans Pro"/>
              </a:defRPr>
            </a:lvl8pPr>
            <a:lvl9pPr indent="-317500" lvl="8" marL="4114800">
              <a:lnSpc>
                <a:spcPct val="100000"/>
              </a:lnSpc>
              <a:spcBef>
                <a:spcPts val="1600"/>
              </a:spcBef>
              <a:spcAft>
                <a:spcPts val="1600"/>
              </a:spcAft>
              <a:buClr>
                <a:schemeClr val="dk1"/>
              </a:buClr>
              <a:buSzPts val="1400"/>
              <a:buFont typeface="Source Sans Pro"/>
              <a:buChar char="■"/>
              <a:defRPr>
                <a:solidFill>
                  <a:schemeClr val="dk1"/>
                </a:solidFill>
                <a:latin typeface="Source Sans Pro"/>
                <a:ea typeface="Source Sans Pro"/>
                <a:cs typeface="Source Sans Pro"/>
                <a:sym typeface="Source Sans Pro"/>
              </a:defRPr>
            </a:lvl9pPr>
          </a:lstStyle>
          <a:p/>
        </p:txBody>
      </p:sp>
    </p:spTree>
  </p:cSld>
  <p:clrMap accent1="accent1" accent2="accent2" accent3="accent3" accent4="accent4" accent5="accent5" accent6="accent6" bg1="lt1" bg2="dk2" tx1="dk1" tx2="lt2" folHlink="folHlink" hlink="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56" name="Shape 556"/>
        <p:cNvGrpSpPr/>
        <p:nvPr/>
      </p:nvGrpSpPr>
      <p:grpSpPr>
        <a:xfrm>
          <a:off x="0" y="0"/>
          <a:ext cx="0" cy="0"/>
          <a:chOff x="0" y="0"/>
          <a:chExt cx="0" cy="0"/>
        </a:xfrm>
      </p:grpSpPr>
      <p:sp>
        <p:nvSpPr>
          <p:cNvPr id="557" name="Google Shape;557;p43"/>
          <p:cNvSpPr txBox="1"/>
          <p:nvPr>
            <p:ph type="title"/>
          </p:nvPr>
        </p:nvSpPr>
        <p:spPr>
          <a:xfrm>
            <a:off x="498475" y="363141"/>
            <a:ext cx="7556400" cy="837000"/>
          </a:xfrm>
          <a:prstGeom prst="rect">
            <a:avLst/>
          </a:prstGeom>
          <a:noFill/>
          <a:ln>
            <a:noFill/>
          </a:ln>
        </p:spPr>
        <p:txBody>
          <a:bodyPr anchorCtr="0" anchor="t" bIns="91425" lIns="91425" spcFirstLastPara="1" rIns="91425" wrap="square" tIns="91425">
            <a:noAutofit/>
          </a:bodyPr>
          <a:lstStyle>
            <a:lvl1pPr lvl="0" marR="0" algn="l">
              <a:lnSpc>
                <a:spcPct val="100000"/>
              </a:lnSpc>
              <a:spcBef>
                <a:spcPts val="0"/>
              </a:spcBef>
              <a:spcAft>
                <a:spcPts val="0"/>
              </a:spcAft>
              <a:buClr>
                <a:srgbClr val="000000"/>
              </a:buClr>
              <a:buSzPts val="1400"/>
              <a:buFont typeface="Arial"/>
              <a:buNone/>
              <a:defRPr b="0" i="0" sz="3600" u="none" cap="none" strike="noStrike">
                <a:solidFill>
                  <a:schemeClr val="accent1"/>
                </a:solidFill>
                <a:latin typeface="Century Gothic"/>
                <a:ea typeface="Century Gothic"/>
                <a:cs typeface="Century Gothic"/>
                <a:sym typeface="Century Gothic"/>
              </a:defRPr>
            </a:lvl1pPr>
            <a:lvl2pPr lvl="1" marR="0" algn="l">
              <a:lnSpc>
                <a:spcPct val="100000"/>
              </a:lnSpc>
              <a:spcBef>
                <a:spcPts val="0"/>
              </a:spcBef>
              <a:spcAft>
                <a:spcPts val="0"/>
              </a:spcAft>
              <a:buClr>
                <a:srgbClr val="000000"/>
              </a:buClr>
              <a:buSzPts val="1400"/>
              <a:buFont typeface="Arial"/>
              <a:buNone/>
              <a:defRPr b="0" i="0" sz="3600" u="none" cap="none" strike="noStrike">
                <a:solidFill>
                  <a:schemeClr val="accent1"/>
                </a:solidFill>
                <a:latin typeface="Century Gothic"/>
                <a:ea typeface="Century Gothic"/>
                <a:cs typeface="Century Gothic"/>
                <a:sym typeface="Century Gothic"/>
              </a:defRPr>
            </a:lvl2pPr>
            <a:lvl3pPr lvl="2" marR="0" algn="l">
              <a:lnSpc>
                <a:spcPct val="100000"/>
              </a:lnSpc>
              <a:spcBef>
                <a:spcPts val="0"/>
              </a:spcBef>
              <a:spcAft>
                <a:spcPts val="0"/>
              </a:spcAft>
              <a:buClr>
                <a:srgbClr val="000000"/>
              </a:buClr>
              <a:buSzPts val="1400"/>
              <a:buFont typeface="Arial"/>
              <a:buNone/>
              <a:defRPr b="0" i="0" sz="3600" u="none" cap="none" strike="noStrike">
                <a:solidFill>
                  <a:schemeClr val="accent1"/>
                </a:solidFill>
                <a:latin typeface="Century Gothic"/>
                <a:ea typeface="Century Gothic"/>
                <a:cs typeface="Century Gothic"/>
                <a:sym typeface="Century Gothic"/>
              </a:defRPr>
            </a:lvl3pPr>
            <a:lvl4pPr lvl="3" marR="0" algn="l">
              <a:lnSpc>
                <a:spcPct val="100000"/>
              </a:lnSpc>
              <a:spcBef>
                <a:spcPts val="0"/>
              </a:spcBef>
              <a:spcAft>
                <a:spcPts val="0"/>
              </a:spcAft>
              <a:buClr>
                <a:srgbClr val="000000"/>
              </a:buClr>
              <a:buSzPts val="1400"/>
              <a:buFont typeface="Arial"/>
              <a:buNone/>
              <a:defRPr b="0" i="0" sz="3600" u="none" cap="none" strike="noStrike">
                <a:solidFill>
                  <a:schemeClr val="accent1"/>
                </a:solidFill>
                <a:latin typeface="Century Gothic"/>
                <a:ea typeface="Century Gothic"/>
                <a:cs typeface="Century Gothic"/>
                <a:sym typeface="Century Gothic"/>
              </a:defRPr>
            </a:lvl4pPr>
            <a:lvl5pPr lvl="4" marR="0" algn="l">
              <a:lnSpc>
                <a:spcPct val="100000"/>
              </a:lnSpc>
              <a:spcBef>
                <a:spcPts val="0"/>
              </a:spcBef>
              <a:spcAft>
                <a:spcPts val="0"/>
              </a:spcAft>
              <a:buClr>
                <a:srgbClr val="000000"/>
              </a:buClr>
              <a:buSzPts val="1400"/>
              <a:buFont typeface="Arial"/>
              <a:buNone/>
              <a:defRPr b="0" i="0" sz="3600" u="none" cap="none" strike="noStrike">
                <a:solidFill>
                  <a:schemeClr val="accent1"/>
                </a:solidFill>
                <a:latin typeface="Century Gothic"/>
                <a:ea typeface="Century Gothic"/>
                <a:cs typeface="Century Gothic"/>
                <a:sym typeface="Century Gothic"/>
              </a:defRPr>
            </a:lvl5pPr>
            <a:lvl6pPr lvl="5" marR="0" algn="l">
              <a:lnSpc>
                <a:spcPct val="100000"/>
              </a:lnSpc>
              <a:spcBef>
                <a:spcPts val="0"/>
              </a:spcBef>
              <a:spcAft>
                <a:spcPts val="0"/>
              </a:spcAft>
              <a:buClr>
                <a:srgbClr val="000000"/>
              </a:buClr>
              <a:buSzPts val="1400"/>
              <a:buFont typeface="Arial"/>
              <a:buNone/>
              <a:defRPr b="0" i="0" sz="3600" u="none" cap="none" strike="noStrike">
                <a:solidFill>
                  <a:schemeClr val="accent1"/>
                </a:solidFill>
                <a:latin typeface="Century Gothic"/>
                <a:ea typeface="Century Gothic"/>
                <a:cs typeface="Century Gothic"/>
                <a:sym typeface="Century Gothic"/>
              </a:defRPr>
            </a:lvl6pPr>
            <a:lvl7pPr lvl="6" marR="0" algn="l">
              <a:lnSpc>
                <a:spcPct val="100000"/>
              </a:lnSpc>
              <a:spcBef>
                <a:spcPts val="0"/>
              </a:spcBef>
              <a:spcAft>
                <a:spcPts val="0"/>
              </a:spcAft>
              <a:buClr>
                <a:srgbClr val="000000"/>
              </a:buClr>
              <a:buSzPts val="1400"/>
              <a:buFont typeface="Arial"/>
              <a:buNone/>
              <a:defRPr b="0" i="0" sz="3600" u="none" cap="none" strike="noStrike">
                <a:solidFill>
                  <a:schemeClr val="accent1"/>
                </a:solidFill>
                <a:latin typeface="Century Gothic"/>
                <a:ea typeface="Century Gothic"/>
                <a:cs typeface="Century Gothic"/>
                <a:sym typeface="Century Gothic"/>
              </a:defRPr>
            </a:lvl7pPr>
            <a:lvl8pPr lvl="7" marR="0" algn="l">
              <a:lnSpc>
                <a:spcPct val="100000"/>
              </a:lnSpc>
              <a:spcBef>
                <a:spcPts val="0"/>
              </a:spcBef>
              <a:spcAft>
                <a:spcPts val="0"/>
              </a:spcAft>
              <a:buClr>
                <a:srgbClr val="000000"/>
              </a:buClr>
              <a:buSzPts val="1400"/>
              <a:buFont typeface="Arial"/>
              <a:buNone/>
              <a:defRPr b="0" i="0" sz="3600" u="none" cap="none" strike="noStrike">
                <a:solidFill>
                  <a:schemeClr val="accent1"/>
                </a:solidFill>
                <a:latin typeface="Century Gothic"/>
                <a:ea typeface="Century Gothic"/>
                <a:cs typeface="Century Gothic"/>
                <a:sym typeface="Century Gothic"/>
              </a:defRPr>
            </a:lvl8pPr>
            <a:lvl9pPr lvl="8" marR="0" algn="l">
              <a:lnSpc>
                <a:spcPct val="100000"/>
              </a:lnSpc>
              <a:spcBef>
                <a:spcPts val="0"/>
              </a:spcBef>
              <a:spcAft>
                <a:spcPts val="0"/>
              </a:spcAft>
              <a:buClr>
                <a:srgbClr val="000000"/>
              </a:buClr>
              <a:buSzPts val="1400"/>
              <a:buFont typeface="Arial"/>
              <a:buNone/>
              <a:defRPr b="0" i="0" sz="3600" u="none" cap="none" strike="noStrike">
                <a:solidFill>
                  <a:schemeClr val="accent1"/>
                </a:solidFill>
                <a:latin typeface="Century Gothic"/>
                <a:ea typeface="Century Gothic"/>
                <a:cs typeface="Century Gothic"/>
                <a:sym typeface="Century Gothic"/>
              </a:defRPr>
            </a:lvl9pPr>
          </a:lstStyle>
          <a:p/>
        </p:txBody>
      </p:sp>
      <p:sp>
        <p:nvSpPr>
          <p:cNvPr id="558" name="Google Shape;558;p43"/>
          <p:cNvSpPr txBox="1"/>
          <p:nvPr>
            <p:ph idx="1" type="body"/>
          </p:nvPr>
        </p:nvSpPr>
        <p:spPr>
          <a:xfrm>
            <a:off x="498475" y="1485900"/>
            <a:ext cx="7556400" cy="3108900"/>
          </a:xfrm>
          <a:prstGeom prst="rect">
            <a:avLst/>
          </a:prstGeom>
          <a:noFill/>
          <a:ln>
            <a:noFill/>
          </a:ln>
        </p:spPr>
        <p:txBody>
          <a:bodyPr anchorCtr="0" anchor="t" bIns="91425" lIns="91425" spcFirstLastPara="1" rIns="91425" wrap="square" tIns="91425">
            <a:noAutofit/>
          </a:bodyPr>
          <a:lstStyle>
            <a:lvl1pPr indent="-323850" lvl="0" marL="457200" marR="0" algn="l">
              <a:lnSpc>
                <a:spcPct val="100000"/>
              </a:lnSpc>
              <a:spcBef>
                <a:spcPts val="2000"/>
              </a:spcBef>
              <a:spcAft>
                <a:spcPts val="0"/>
              </a:spcAft>
              <a:buClr>
                <a:schemeClr val="accent1"/>
              </a:buClr>
              <a:buSzPts val="1500"/>
              <a:buFont typeface="Arial"/>
              <a:buChar char="•"/>
              <a:defRPr b="0" i="0" sz="2000" u="none" cap="none" strike="noStrike">
                <a:solidFill>
                  <a:srgbClr val="959498"/>
                </a:solidFill>
                <a:latin typeface="Century Gothic"/>
                <a:ea typeface="Century Gothic"/>
                <a:cs typeface="Century Gothic"/>
                <a:sym typeface="Century Gothic"/>
              </a:defRPr>
            </a:lvl1pPr>
            <a:lvl2pPr indent="-314325" lvl="1" marL="914400" marR="0" algn="l">
              <a:lnSpc>
                <a:spcPct val="100000"/>
              </a:lnSpc>
              <a:spcBef>
                <a:spcPts val="600"/>
              </a:spcBef>
              <a:spcAft>
                <a:spcPts val="0"/>
              </a:spcAft>
              <a:buClr>
                <a:srgbClr val="79C7E6"/>
              </a:buClr>
              <a:buSzPts val="1350"/>
              <a:buFont typeface="Arial"/>
              <a:buChar char="•"/>
              <a:defRPr b="0" i="0" sz="1800" u="none" cap="none" strike="noStrike">
                <a:solidFill>
                  <a:srgbClr val="959498"/>
                </a:solidFill>
                <a:latin typeface="Century Gothic"/>
                <a:ea typeface="Century Gothic"/>
                <a:cs typeface="Century Gothic"/>
                <a:sym typeface="Century Gothic"/>
              </a:defRPr>
            </a:lvl2pPr>
            <a:lvl3pPr indent="-314325" lvl="2" marL="1371600" marR="0" algn="l">
              <a:lnSpc>
                <a:spcPct val="100000"/>
              </a:lnSpc>
              <a:spcBef>
                <a:spcPts val="6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3pPr>
            <a:lvl4pPr indent="-314325" lvl="3" marL="1828800" marR="0" algn="l">
              <a:lnSpc>
                <a:spcPct val="100000"/>
              </a:lnSpc>
              <a:spcBef>
                <a:spcPts val="600"/>
              </a:spcBef>
              <a:spcAft>
                <a:spcPts val="0"/>
              </a:spcAft>
              <a:buClr>
                <a:srgbClr val="79C7E6"/>
              </a:buClr>
              <a:buSzPts val="1350"/>
              <a:buFont typeface="Arial"/>
              <a:buChar char="•"/>
              <a:defRPr b="0" i="0" sz="1800" u="none" cap="none" strike="noStrike">
                <a:solidFill>
                  <a:srgbClr val="959498"/>
                </a:solidFill>
                <a:latin typeface="Century Gothic"/>
                <a:ea typeface="Century Gothic"/>
                <a:cs typeface="Century Gothic"/>
                <a:sym typeface="Century Gothic"/>
              </a:defRPr>
            </a:lvl4pPr>
            <a:lvl5pPr indent="-314325" lvl="4" marL="2286000" marR="0" algn="l">
              <a:lnSpc>
                <a:spcPct val="100000"/>
              </a:lnSpc>
              <a:spcBef>
                <a:spcPts val="6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5pPr>
            <a:lvl6pPr indent="-355600" lvl="5" marL="27432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entury Gothic"/>
                <a:ea typeface="Century Gothic"/>
                <a:cs typeface="Century Gothic"/>
                <a:sym typeface="Century Gothic"/>
              </a:defRPr>
            </a:lvl6pPr>
            <a:lvl7pPr indent="-355600" lvl="6" marL="32004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entury Gothic"/>
                <a:ea typeface="Century Gothic"/>
                <a:cs typeface="Century Gothic"/>
                <a:sym typeface="Century Gothic"/>
              </a:defRPr>
            </a:lvl7pPr>
            <a:lvl8pPr indent="-355600" lvl="7" marL="36576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entury Gothic"/>
                <a:ea typeface="Century Gothic"/>
                <a:cs typeface="Century Gothic"/>
                <a:sym typeface="Century Gothic"/>
              </a:defRPr>
            </a:lvl8pPr>
            <a:lvl9pPr indent="-355600" lvl="8" marL="41148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entury Gothic"/>
                <a:ea typeface="Century Gothic"/>
                <a:cs typeface="Century Gothic"/>
                <a:sym typeface="Century Gothic"/>
              </a:defRPr>
            </a:lvl9pPr>
          </a:lstStyle>
          <a:p/>
        </p:txBody>
      </p:sp>
      <p:sp>
        <p:nvSpPr>
          <p:cNvPr id="559" name="Google Shape;559;p43"/>
          <p:cNvSpPr txBox="1"/>
          <p:nvPr>
            <p:ph idx="12" type="sldNum"/>
          </p:nvPr>
        </p:nvSpPr>
        <p:spPr>
          <a:xfrm>
            <a:off x="8305800" y="182166"/>
            <a:ext cx="554100" cy="2739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400"/>
              <a:buFont typeface="Arial"/>
              <a:buNone/>
              <a:defRPr b="0" i="0" sz="1400" u="none" cap="none" strike="noStrike">
                <a:solidFill>
                  <a:srgbClr val="FFFFFF"/>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400"/>
              <a:buFont typeface="Arial"/>
              <a:buNone/>
              <a:defRPr b="0" i="0" sz="1400" u="none" cap="none" strike="noStrike">
                <a:solidFill>
                  <a:srgbClr val="FFFFFF"/>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400"/>
              <a:buFont typeface="Arial"/>
              <a:buNone/>
              <a:defRPr b="0" i="0" sz="1400" u="none" cap="none" strike="noStrike">
                <a:solidFill>
                  <a:srgbClr val="FFFFFF"/>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400"/>
              <a:buFont typeface="Arial"/>
              <a:buNone/>
              <a:defRPr b="0" i="0" sz="1400" u="none" cap="none" strike="noStrike">
                <a:solidFill>
                  <a:srgbClr val="FFFFFF"/>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400"/>
              <a:buFont typeface="Arial"/>
              <a:buNone/>
              <a:defRPr b="0" i="0" sz="1400" u="none" cap="none" strike="noStrike">
                <a:solidFill>
                  <a:srgbClr val="FFFFFF"/>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400"/>
              <a:buFont typeface="Arial"/>
              <a:buNone/>
              <a:defRPr b="0" i="0" sz="1400" u="none" cap="none" strike="noStrike">
                <a:solidFill>
                  <a:srgbClr val="FFFFFF"/>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400"/>
              <a:buFont typeface="Arial"/>
              <a:buNone/>
              <a:defRPr b="0" i="0" sz="1400" u="none" cap="none" strike="noStrike">
                <a:solidFill>
                  <a:srgbClr val="FFFFFF"/>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400"/>
              <a:buFont typeface="Arial"/>
              <a:buNone/>
              <a:defRPr b="0" i="0" sz="1400" u="none" cap="none" strike="noStrike">
                <a:solidFill>
                  <a:srgbClr val="FFFFFF"/>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400"/>
              <a:buFont typeface="Arial"/>
              <a:buNone/>
              <a:defRPr b="0" i="0" sz="1400" u="none" cap="none" strike="noStrike">
                <a:solidFill>
                  <a:srgbClr val="FFFFFF"/>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 id="2147483700" r:id="rId13"/>
    <p:sldLayoutId id="2147483701" r:id="rId14"/>
    <p:sldLayoutId id="2147483702" r:id="rId15"/>
    <p:sldLayoutId id="2147483703" r:id="rId16"/>
    <p:sldLayoutId id="2147483704" r:id="rId17"/>
    <p:sldLayoutId id="2147483705" r:id="rId18"/>
    <p:sldLayoutId id="2147483706" r:id="rId19"/>
    <p:sldLayoutId id="2147483707" r:id="rId20"/>
    <p:sldLayoutId id="2147483708" r:id="rId21"/>
    <p:sldLayoutId id="2147483709" r:id="rId22"/>
    <p:sldLayoutId id="2147483710" r:id="rId23"/>
    <p:sldLayoutId id="2147483711" r:id="rId24"/>
    <p:sldLayoutId id="2147483712" r:id="rId25"/>
    <p:sldLayoutId id="2147483713" r:id="rId26"/>
    <p:sldLayoutId id="2147483714" r:id="rId27"/>
    <p:sldLayoutId id="2147483715" r:id="rId28"/>
    <p:sldLayoutId id="2147483716" r:id="rId29"/>
    <p:sldLayoutId id="2147483717" r:id="rId30"/>
    <p:sldLayoutId id="2147483718" r:id="rId3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783" name="Shape 783"/>
        <p:cNvGrpSpPr/>
        <p:nvPr/>
      </p:nvGrpSpPr>
      <p:grpSpPr>
        <a:xfrm>
          <a:off x="0" y="0"/>
          <a:ext cx="0" cy="0"/>
          <a:chOff x="0" y="0"/>
          <a:chExt cx="0" cy="0"/>
        </a:xfrm>
      </p:grpSpPr>
      <p:sp>
        <p:nvSpPr>
          <p:cNvPr id="784" name="Google Shape;784;p75"/>
          <p:cNvSpPr txBox="1"/>
          <p:nvPr>
            <p:ph type="title"/>
          </p:nvPr>
        </p:nvSpPr>
        <p:spPr>
          <a:xfrm>
            <a:off x="498475" y="363141"/>
            <a:ext cx="7556400" cy="837000"/>
          </a:xfrm>
          <a:prstGeom prst="rect">
            <a:avLst/>
          </a:prstGeom>
          <a:noFill/>
          <a:ln>
            <a:noFill/>
          </a:ln>
        </p:spPr>
        <p:txBody>
          <a:bodyPr anchorCtr="0" anchor="t" bIns="91425" lIns="91425" spcFirstLastPara="1" rIns="91425" wrap="square" tIns="91425">
            <a:noAutofit/>
          </a:bodyPr>
          <a:lstStyle>
            <a:lvl1pPr indent="0" lvl="0" marL="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1pPr>
            <a:lvl2pPr indent="0" lvl="1" marL="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2pPr>
            <a:lvl3pPr indent="0" lvl="2" marL="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3pPr>
            <a:lvl4pPr indent="0" lvl="3" marL="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4pPr>
            <a:lvl5pPr indent="0" lvl="4" marL="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5pPr>
            <a:lvl6pPr indent="0" lvl="5" marL="45720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6pPr>
            <a:lvl7pPr indent="0" lvl="6" marL="91440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7pPr>
            <a:lvl8pPr indent="0" lvl="7" marL="137160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8pPr>
            <a:lvl9pPr indent="0" lvl="8" marL="1828800" marR="0" algn="l">
              <a:spcBef>
                <a:spcPts val="0"/>
              </a:spcBef>
              <a:spcAft>
                <a:spcPts val="0"/>
              </a:spcAft>
              <a:buSzPts val="1400"/>
              <a:buNone/>
              <a:defRPr b="0" i="0" sz="3600" u="none" cap="none" strike="noStrike">
                <a:solidFill>
                  <a:schemeClr val="accent1"/>
                </a:solidFill>
                <a:latin typeface="Century Gothic"/>
                <a:ea typeface="Century Gothic"/>
                <a:cs typeface="Century Gothic"/>
                <a:sym typeface="Century Gothic"/>
              </a:defRPr>
            </a:lvl9pPr>
          </a:lstStyle>
          <a:p/>
        </p:txBody>
      </p:sp>
      <p:sp>
        <p:nvSpPr>
          <p:cNvPr id="785" name="Google Shape;785;p75"/>
          <p:cNvSpPr txBox="1"/>
          <p:nvPr>
            <p:ph idx="1" type="body"/>
          </p:nvPr>
        </p:nvSpPr>
        <p:spPr>
          <a:xfrm>
            <a:off x="498475" y="1485900"/>
            <a:ext cx="7556400" cy="3108900"/>
          </a:xfrm>
          <a:prstGeom prst="rect">
            <a:avLst/>
          </a:prstGeom>
          <a:noFill/>
          <a:ln>
            <a:noFill/>
          </a:ln>
        </p:spPr>
        <p:txBody>
          <a:bodyPr anchorCtr="0" anchor="t" bIns="91425" lIns="91425" spcFirstLastPara="1" rIns="91425" wrap="square" tIns="91425">
            <a:noAutofit/>
          </a:bodyPr>
          <a:lstStyle>
            <a:lvl1pPr indent="-323850" lvl="0" marL="457200" marR="0" algn="l">
              <a:spcBef>
                <a:spcPts val="2000"/>
              </a:spcBef>
              <a:spcAft>
                <a:spcPts val="0"/>
              </a:spcAft>
              <a:buClr>
                <a:schemeClr val="accent1"/>
              </a:buClr>
              <a:buSzPts val="1500"/>
              <a:buFont typeface="Arial"/>
              <a:buChar char="•"/>
              <a:defRPr b="0" i="0" sz="2000" u="none" cap="none" strike="noStrike">
                <a:solidFill>
                  <a:srgbClr val="959498"/>
                </a:solidFill>
                <a:latin typeface="Century Gothic"/>
                <a:ea typeface="Century Gothic"/>
                <a:cs typeface="Century Gothic"/>
                <a:sym typeface="Century Gothic"/>
              </a:defRPr>
            </a:lvl1pPr>
            <a:lvl2pPr indent="-314325" lvl="1" marL="914400" marR="0" algn="l">
              <a:spcBef>
                <a:spcPts val="600"/>
              </a:spcBef>
              <a:spcAft>
                <a:spcPts val="0"/>
              </a:spcAft>
              <a:buClr>
                <a:srgbClr val="79C7E6"/>
              </a:buClr>
              <a:buSzPts val="1350"/>
              <a:buFont typeface="Arial"/>
              <a:buChar char="•"/>
              <a:defRPr b="0" i="0" sz="1800" u="none" cap="none" strike="noStrike">
                <a:solidFill>
                  <a:srgbClr val="959498"/>
                </a:solidFill>
                <a:latin typeface="Century Gothic"/>
                <a:ea typeface="Century Gothic"/>
                <a:cs typeface="Century Gothic"/>
                <a:sym typeface="Century Gothic"/>
              </a:defRPr>
            </a:lvl2pPr>
            <a:lvl3pPr indent="-314325" lvl="2" marL="1371600" marR="0" algn="l">
              <a:spcBef>
                <a:spcPts val="6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3pPr>
            <a:lvl4pPr indent="-314325" lvl="3" marL="1828800" marR="0" algn="l">
              <a:spcBef>
                <a:spcPts val="600"/>
              </a:spcBef>
              <a:spcAft>
                <a:spcPts val="0"/>
              </a:spcAft>
              <a:buClr>
                <a:srgbClr val="79C7E6"/>
              </a:buClr>
              <a:buSzPts val="1350"/>
              <a:buFont typeface="Arial"/>
              <a:buChar char="•"/>
              <a:defRPr b="0" i="0" sz="1800" u="none" cap="none" strike="noStrike">
                <a:solidFill>
                  <a:srgbClr val="959498"/>
                </a:solidFill>
                <a:latin typeface="Century Gothic"/>
                <a:ea typeface="Century Gothic"/>
                <a:cs typeface="Century Gothic"/>
                <a:sym typeface="Century Gothic"/>
              </a:defRPr>
            </a:lvl4pPr>
            <a:lvl5pPr indent="-314325" lvl="4" marL="2286000" marR="0" algn="l">
              <a:spcBef>
                <a:spcPts val="600"/>
              </a:spcBef>
              <a:spcAft>
                <a:spcPts val="0"/>
              </a:spcAft>
              <a:buClr>
                <a:schemeClr val="accent1"/>
              </a:buClr>
              <a:buSzPts val="1350"/>
              <a:buFont typeface="Arial"/>
              <a:buChar char="•"/>
              <a:defRPr b="0" i="0" sz="1800" u="none" cap="none" strike="noStrike">
                <a:solidFill>
                  <a:srgbClr val="959498"/>
                </a:solidFill>
                <a:latin typeface="Century Gothic"/>
                <a:ea typeface="Century Gothic"/>
                <a:cs typeface="Century Gothic"/>
                <a:sym typeface="Century Gothic"/>
              </a:defRPr>
            </a:lvl5pPr>
            <a:lvl6pPr indent="-355600" lvl="5" marL="2743200" marR="0" algn="l">
              <a:spcBef>
                <a:spcPts val="400"/>
              </a:spcBef>
              <a:spcAft>
                <a:spcPts val="0"/>
              </a:spcAft>
              <a:buClr>
                <a:schemeClr val="dk1"/>
              </a:buClr>
              <a:buSzPts val="2000"/>
              <a:buFont typeface="Arial"/>
              <a:buChar char="•"/>
              <a:defRPr b="0" i="0" sz="2000" u="none" cap="none" strike="noStrike">
                <a:solidFill>
                  <a:schemeClr val="dk1"/>
                </a:solidFill>
                <a:latin typeface="Century Gothic"/>
                <a:ea typeface="Century Gothic"/>
                <a:cs typeface="Century Gothic"/>
                <a:sym typeface="Century Gothic"/>
              </a:defRPr>
            </a:lvl6pPr>
            <a:lvl7pPr indent="-355600" lvl="6" marL="3200400" marR="0" algn="l">
              <a:spcBef>
                <a:spcPts val="400"/>
              </a:spcBef>
              <a:spcAft>
                <a:spcPts val="0"/>
              </a:spcAft>
              <a:buClr>
                <a:schemeClr val="dk1"/>
              </a:buClr>
              <a:buSzPts val="2000"/>
              <a:buFont typeface="Arial"/>
              <a:buChar char="•"/>
              <a:defRPr b="0" i="0" sz="2000" u="none" cap="none" strike="noStrike">
                <a:solidFill>
                  <a:schemeClr val="dk1"/>
                </a:solidFill>
                <a:latin typeface="Century Gothic"/>
                <a:ea typeface="Century Gothic"/>
                <a:cs typeface="Century Gothic"/>
                <a:sym typeface="Century Gothic"/>
              </a:defRPr>
            </a:lvl7pPr>
            <a:lvl8pPr indent="-355600" lvl="7" marL="3657600" marR="0" algn="l">
              <a:spcBef>
                <a:spcPts val="400"/>
              </a:spcBef>
              <a:spcAft>
                <a:spcPts val="0"/>
              </a:spcAft>
              <a:buClr>
                <a:schemeClr val="dk1"/>
              </a:buClr>
              <a:buSzPts val="2000"/>
              <a:buFont typeface="Arial"/>
              <a:buChar char="•"/>
              <a:defRPr b="0" i="0" sz="2000" u="none" cap="none" strike="noStrike">
                <a:solidFill>
                  <a:schemeClr val="dk1"/>
                </a:solidFill>
                <a:latin typeface="Century Gothic"/>
                <a:ea typeface="Century Gothic"/>
                <a:cs typeface="Century Gothic"/>
                <a:sym typeface="Century Gothic"/>
              </a:defRPr>
            </a:lvl8pPr>
            <a:lvl9pPr indent="-355600" lvl="8" marL="4114800" marR="0" algn="l">
              <a:spcBef>
                <a:spcPts val="400"/>
              </a:spcBef>
              <a:spcAft>
                <a:spcPts val="0"/>
              </a:spcAft>
              <a:buClr>
                <a:schemeClr val="dk1"/>
              </a:buClr>
              <a:buSzPts val="2000"/>
              <a:buFont typeface="Arial"/>
              <a:buChar char="•"/>
              <a:defRPr b="0" i="0" sz="2000" u="none" cap="none" strike="noStrike">
                <a:solidFill>
                  <a:schemeClr val="dk1"/>
                </a:solidFill>
                <a:latin typeface="Century Gothic"/>
                <a:ea typeface="Century Gothic"/>
                <a:cs typeface="Century Gothic"/>
                <a:sym typeface="Century Gothic"/>
              </a:defRPr>
            </a:lvl9pPr>
          </a:lstStyle>
          <a:p/>
        </p:txBody>
      </p:sp>
      <p:sp>
        <p:nvSpPr>
          <p:cNvPr id="786" name="Google Shape;786;p75"/>
          <p:cNvSpPr txBox="1"/>
          <p:nvPr>
            <p:ph idx="12" type="sldNum"/>
          </p:nvPr>
        </p:nvSpPr>
        <p:spPr>
          <a:xfrm>
            <a:off x="8305800" y="182166"/>
            <a:ext cx="554100" cy="273900"/>
          </a:xfrm>
          <a:prstGeom prst="rect">
            <a:avLst/>
          </a:prstGeom>
          <a:noFill/>
          <a:ln>
            <a:noFill/>
          </a:ln>
        </p:spPr>
        <p:txBody>
          <a:bodyPr anchorCtr="0" anchor="ctr" bIns="45700" lIns="91425" spcFirstLastPara="1" rIns="91425" wrap="square" tIns="45700">
            <a:noAutofit/>
          </a:bodyPr>
          <a:lstStyle>
            <a:lvl1pPr indent="0" lvl="0" marL="0" marR="0" algn="r">
              <a:spcBef>
                <a:spcPts val="0"/>
              </a:spcBef>
              <a:spcAft>
                <a:spcPts val="0"/>
              </a:spcAft>
              <a:buNone/>
              <a:defRPr b="0" i="0" sz="1400" u="none" cap="none" strike="noStrike">
                <a:solidFill>
                  <a:srgbClr val="FFFFFF"/>
                </a:solidFill>
                <a:latin typeface="Arial"/>
                <a:ea typeface="Arial"/>
                <a:cs typeface="Arial"/>
                <a:sym typeface="Arial"/>
              </a:defRPr>
            </a:lvl1pPr>
            <a:lvl2pPr indent="0" lvl="1" marL="0" marR="0" algn="r">
              <a:spcBef>
                <a:spcPts val="0"/>
              </a:spcBef>
              <a:spcAft>
                <a:spcPts val="0"/>
              </a:spcAft>
              <a:buNone/>
              <a:defRPr b="0" i="0" sz="1400" u="none" cap="none" strike="noStrike">
                <a:solidFill>
                  <a:srgbClr val="FFFFFF"/>
                </a:solidFill>
                <a:latin typeface="Arial"/>
                <a:ea typeface="Arial"/>
                <a:cs typeface="Arial"/>
                <a:sym typeface="Arial"/>
              </a:defRPr>
            </a:lvl2pPr>
            <a:lvl3pPr indent="0" lvl="2" marL="0" marR="0" algn="r">
              <a:spcBef>
                <a:spcPts val="0"/>
              </a:spcBef>
              <a:spcAft>
                <a:spcPts val="0"/>
              </a:spcAft>
              <a:buNone/>
              <a:defRPr b="0" i="0" sz="1400" u="none" cap="none" strike="noStrike">
                <a:solidFill>
                  <a:srgbClr val="FFFFFF"/>
                </a:solidFill>
                <a:latin typeface="Arial"/>
                <a:ea typeface="Arial"/>
                <a:cs typeface="Arial"/>
                <a:sym typeface="Arial"/>
              </a:defRPr>
            </a:lvl3pPr>
            <a:lvl4pPr indent="0" lvl="3" marL="0" marR="0" algn="r">
              <a:spcBef>
                <a:spcPts val="0"/>
              </a:spcBef>
              <a:spcAft>
                <a:spcPts val="0"/>
              </a:spcAft>
              <a:buNone/>
              <a:defRPr b="0" i="0" sz="1400" u="none" cap="none" strike="noStrike">
                <a:solidFill>
                  <a:srgbClr val="FFFFFF"/>
                </a:solidFill>
                <a:latin typeface="Arial"/>
                <a:ea typeface="Arial"/>
                <a:cs typeface="Arial"/>
                <a:sym typeface="Arial"/>
              </a:defRPr>
            </a:lvl4pPr>
            <a:lvl5pPr indent="0" lvl="4" marL="0" marR="0" algn="r">
              <a:spcBef>
                <a:spcPts val="0"/>
              </a:spcBef>
              <a:spcAft>
                <a:spcPts val="0"/>
              </a:spcAft>
              <a:buNone/>
              <a:defRPr b="0" i="0" sz="1400" u="none" cap="none" strike="noStrike">
                <a:solidFill>
                  <a:srgbClr val="FFFFFF"/>
                </a:solidFill>
                <a:latin typeface="Arial"/>
                <a:ea typeface="Arial"/>
                <a:cs typeface="Arial"/>
                <a:sym typeface="Arial"/>
              </a:defRPr>
            </a:lvl5pPr>
            <a:lvl6pPr indent="0" lvl="5" marL="0" marR="0" algn="r">
              <a:spcBef>
                <a:spcPts val="0"/>
              </a:spcBef>
              <a:spcAft>
                <a:spcPts val="0"/>
              </a:spcAft>
              <a:buNone/>
              <a:defRPr b="0" i="0" sz="1400" u="none" cap="none" strike="noStrike">
                <a:solidFill>
                  <a:srgbClr val="FFFFFF"/>
                </a:solidFill>
                <a:latin typeface="Arial"/>
                <a:ea typeface="Arial"/>
                <a:cs typeface="Arial"/>
                <a:sym typeface="Arial"/>
              </a:defRPr>
            </a:lvl6pPr>
            <a:lvl7pPr indent="0" lvl="6" marL="0" marR="0" algn="r">
              <a:spcBef>
                <a:spcPts val="0"/>
              </a:spcBef>
              <a:spcAft>
                <a:spcPts val="0"/>
              </a:spcAft>
              <a:buNone/>
              <a:defRPr b="0" i="0" sz="1400" u="none" cap="none" strike="noStrike">
                <a:solidFill>
                  <a:srgbClr val="FFFFFF"/>
                </a:solidFill>
                <a:latin typeface="Arial"/>
                <a:ea typeface="Arial"/>
                <a:cs typeface="Arial"/>
                <a:sym typeface="Arial"/>
              </a:defRPr>
            </a:lvl7pPr>
            <a:lvl8pPr indent="0" lvl="7" marL="0" marR="0" algn="r">
              <a:spcBef>
                <a:spcPts val="0"/>
              </a:spcBef>
              <a:spcAft>
                <a:spcPts val="0"/>
              </a:spcAft>
              <a:buNone/>
              <a:defRPr b="0" i="0" sz="1400" u="none" cap="none" strike="noStrike">
                <a:solidFill>
                  <a:srgbClr val="FFFFFF"/>
                </a:solidFill>
                <a:latin typeface="Arial"/>
                <a:ea typeface="Arial"/>
                <a:cs typeface="Arial"/>
                <a:sym typeface="Arial"/>
              </a:defRPr>
            </a:lvl8pPr>
            <a:lvl9pPr indent="0" lvl="8" marL="0" marR="0" algn="r">
              <a:spcBef>
                <a:spcPts val="0"/>
              </a:spcBef>
              <a:spcAft>
                <a:spcPts val="0"/>
              </a:spcAft>
              <a:buNone/>
              <a:defRPr b="0" i="0" sz="1400" u="none" cap="none" strike="noStrike">
                <a:solidFill>
                  <a:srgbClr val="FFFFFF"/>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719" r:id="rId1"/>
    <p:sldLayoutId id="2147483720" r:id="rId2"/>
    <p:sldLayoutId id="2147483721" r:id="rId3"/>
    <p:sldLayoutId id="2147483722" r:id="rId4"/>
    <p:sldLayoutId id="2147483723" r:id="rId5"/>
    <p:sldLayoutId id="2147483724" r:id="rId6"/>
    <p:sldLayoutId id="2147483725" r:id="rId7"/>
    <p:sldLayoutId id="2147483726" r:id="rId8"/>
    <p:sldLayoutId id="2147483727" r:id="rId9"/>
    <p:sldLayoutId id="2147483728" r:id="rId10"/>
    <p:sldLayoutId id="2147483729" r:id="rId11"/>
    <p:sldLayoutId id="2147483730" r:id="rId12"/>
    <p:sldLayoutId id="2147483731" r:id="rId13"/>
    <p:sldLayoutId id="2147483732" r:id="rId14"/>
    <p:sldLayoutId id="2147483733" r:id="rId15"/>
    <p:sldLayoutId id="2147483734" r:id="rId16"/>
    <p:sldLayoutId id="2147483735" r:id="rId17"/>
    <p:sldLayoutId id="2147483736" r:id="rId18"/>
    <p:sldLayoutId id="2147483737" r:id="rId19"/>
    <p:sldLayoutId id="2147483738" r:id="rId20"/>
    <p:sldLayoutId id="2147483739" r:id="rId21"/>
    <p:sldLayoutId id="2147483740" r:id="rId22"/>
    <p:sldLayoutId id="2147483741" r:id="rId23"/>
    <p:sldLayoutId id="2147483742" r:id="rId24"/>
    <p:sldLayoutId id="2147483743" r:id="rId25"/>
    <p:sldLayoutId id="2147483744" r:id="rId26"/>
    <p:sldLayoutId id="2147483745" r:id="rId27"/>
    <p:sldLayoutId id="2147483746" r:id="rId28"/>
    <p:sldLayoutId id="2147483747" r:id="rId29"/>
    <p:sldLayoutId id="2147483748" r:id="rId30"/>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dk2"/>
        </a:solidFill>
      </p:bgPr>
    </p:bg>
    <p:spTree>
      <p:nvGrpSpPr>
        <p:cNvPr id="990" name="Shape 990"/>
        <p:cNvGrpSpPr/>
        <p:nvPr/>
      </p:nvGrpSpPr>
      <p:grpSpPr>
        <a:xfrm>
          <a:off x="0" y="0"/>
          <a:ext cx="0" cy="0"/>
          <a:chOff x="0" y="0"/>
          <a:chExt cx="0" cy="0"/>
        </a:xfrm>
      </p:grpSpPr>
      <p:sp>
        <p:nvSpPr>
          <p:cNvPr id="991" name="Google Shape;991;p106"/>
          <p:cNvSpPr txBox="1"/>
          <p:nvPr>
            <p:ph type="title"/>
          </p:nvPr>
        </p:nvSpPr>
        <p:spPr>
          <a:xfrm>
            <a:off x="713225" y="445025"/>
            <a:ext cx="77175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lt1"/>
              </a:buClr>
              <a:buSzPts val="3500"/>
              <a:buFont typeface="Kalam"/>
              <a:buNone/>
              <a:defRPr b="1" sz="3500">
                <a:solidFill>
                  <a:schemeClr val="lt1"/>
                </a:solidFill>
                <a:latin typeface="Kalam"/>
                <a:ea typeface="Kalam"/>
                <a:cs typeface="Kalam"/>
                <a:sym typeface="Kalam"/>
              </a:defRPr>
            </a:lvl1pPr>
            <a:lvl2pPr lvl="1">
              <a:spcBef>
                <a:spcPts val="0"/>
              </a:spcBef>
              <a:spcAft>
                <a:spcPts val="0"/>
              </a:spcAft>
              <a:buClr>
                <a:schemeClr val="lt1"/>
              </a:buClr>
              <a:buSzPts val="3500"/>
              <a:buFont typeface="Bebas Neue"/>
              <a:buNone/>
              <a:defRPr sz="3500">
                <a:solidFill>
                  <a:schemeClr val="lt1"/>
                </a:solidFill>
                <a:latin typeface="Bebas Neue"/>
                <a:ea typeface="Bebas Neue"/>
                <a:cs typeface="Bebas Neue"/>
                <a:sym typeface="Bebas Neue"/>
              </a:defRPr>
            </a:lvl2pPr>
            <a:lvl3pPr lvl="2">
              <a:spcBef>
                <a:spcPts val="0"/>
              </a:spcBef>
              <a:spcAft>
                <a:spcPts val="0"/>
              </a:spcAft>
              <a:buClr>
                <a:schemeClr val="lt1"/>
              </a:buClr>
              <a:buSzPts val="3500"/>
              <a:buFont typeface="Bebas Neue"/>
              <a:buNone/>
              <a:defRPr sz="3500">
                <a:solidFill>
                  <a:schemeClr val="lt1"/>
                </a:solidFill>
                <a:latin typeface="Bebas Neue"/>
                <a:ea typeface="Bebas Neue"/>
                <a:cs typeface="Bebas Neue"/>
                <a:sym typeface="Bebas Neue"/>
              </a:defRPr>
            </a:lvl3pPr>
            <a:lvl4pPr lvl="3">
              <a:spcBef>
                <a:spcPts val="0"/>
              </a:spcBef>
              <a:spcAft>
                <a:spcPts val="0"/>
              </a:spcAft>
              <a:buClr>
                <a:schemeClr val="lt1"/>
              </a:buClr>
              <a:buSzPts val="3500"/>
              <a:buFont typeface="Bebas Neue"/>
              <a:buNone/>
              <a:defRPr sz="3500">
                <a:solidFill>
                  <a:schemeClr val="lt1"/>
                </a:solidFill>
                <a:latin typeface="Bebas Neue"/>
                <a:ea typeface="Bebas Neue"/>
                <a:cs typeface="Bebas Neue"/>
                <a:sym typeface="Bebas Neue"/>
              </a:defRPr>
            </a:lvl4pPr>
            <a:lvl5pPr lvl="4">
              <a:spcBef>
                <a:spcPts val="0"/>
              </a:spcBef>
              <a:spcAft>
                <a:spcPts val="0"/>
              </a:spcAft>
              <a:buClr>
                <a:schemeClr val="lt1"/>
              </a:buClr>
              <a:buSzPts val="3500"/>
              <a:buFont typeface="Bebas Neue"/>
              <a:buNone/>
              <a:defRPr sz="3500">
                <a:solidFill>
                  <a:schemeClr val="lt1"/>
                </a:solidFill>
                <a:latin typeface="Bebas Neue"/>
                <a:ea typeface="Bebas Neue"/>
                <a:cs typeface="Bebas Neue"/>
                <a:sym typeface="Bebas Neue"/>
              </a:defRPr>
            </a:lvl5pPr>
            <a:lvl6pPr lvl="5">
              <a:spcBef>
                <a:spcPts val="0"/>
              </a:spcBef>
              <a:spcAft>
                <a:spcPts val="0"/>
              </a:spcAft>
              <a:buClr>
                <a:schemeClr val="lt1"/>
              </a:buClr>
              <a:buSzPts val="3500"/>
              <a:buFont typeface="Bebas Neue"/>
              <a:buNone/>
              <a:defRPr sz="3500">
                <a:solidFill>
                  <a:schemeClr val="lt1"/>
                </a:solidFill>
                <a:latin typeface="Bebas Neue"/>
                <a:ea typeface="Bebas Neue"/>
                <a:cs typeface="Bebas Neue"/>
                <a:sym typeface="Bebas Neue"/>
              </a:defRPr>
            </a:lvl6pPr>
            <a:lvl7pPr lvl="6">
              <a:spcBef>
                <a:spcPts val="0"/>
              </a:spcBef>
              <a:spcAft>
                <a:spcPts val="0"/>
              </a:spcAft>
              <a:buClr>
                <a:schemeClr val="lt1"/>
              </a:buClr>
              <a:buSzPts val="3500"/>
              <a:buFont typeface="Bebas Neue"/>
              <a:buNone/>
              <a:defRPr sz="3500">
                <a:solidFill>
                  <a:schemeClr val="lt1"/>
                </a:solidFill>
                <a:latin typeface="Bebas Neue"/>
                <a:ea typeface="Bebas Neue"/>
                <a:cs typeface="Bebas Neue"/>
                <a:sym typeface="Bebas Neue"/>
              </a:defRPr>
            </a:lvl7pPr>
            <a:lvl8pPr lvl="7">
              <a:spcBef>
                <a:spcPts val="0"/>
              </a:spcBef>
              <a:spcAft>
                <a:spcPts val="0"/>
              </a:spcAft>
              <a:buClr>
                <a:schemeClr val="lt1"/>
              </a:buClr>
              <a:buSzPts val="3500"/>
              <a:buFont typeface="Bebas Neue"/>
              <a:buNone/>
              <a:defRPr sz="3500">
                <a:solidFill>
                  <a:schemeClr val="lt1"/>
                </a:solidFill>
                <a:latin typeface="Bebas Neue"/>
                <a:ea typeface="Bebas Neue"/>
                <a:cs typeface="Bebas Neue"/>
                <a:sym typeface="Bebas Neue"/>
              </a:defRPr>
            </a:lvl8pPr>
            <a:lvl9pPr lvl="8">
              <a:spcBef>
                <a:spcPts val="0"/>
              </a:spcBef>
              <a:spcAft>
                <a:spcPts val="0"/>
              </a:spcAft>
              <a:buClr>
                <a:schemeClr val="lt1"/>
              </a:buClr>
              <a:buSzPts val="3500"/>
              <a:buFont typeface="Bebas Neue"/>
              <a:buNone/>
              <a:defRPr sz="3500">
                <a:solidFill>
                  <a:schemeClr val="lt1"/>
                </a:solidFill>
                <a:latin typeface="Bebas Neue"/>
                <a:ea typeface="Bebas Neue"/>
                <a:cs typeface="Bebas Neue"/>
                <a:sym typeface="Bebas Neue"/>
              </a:defRPr>
            </a:lvl9pPr>
          </a:lstStyle>
          <a:p/>
        </p:txBody>
      </p:sp>
      <p:sp>
        <p:nvSpPr>
          <p:cNvPr id="992" name="Google Shape;992;p106"/>
          <p:cNvSpPr txBox="1"/>
          <p:nvPr>
            <p:ph idx="1" type="body"/>
          </p:nvPr>
        </p:nvSpPr>
        <p:spPr>
          <a:xfrm>
            <a:off x="713225" y="1152475"/>
            <a:ext cx="7717500" cy="3416400"/>
          </a:xfrm>
          <a:prstGeom prst="rect">
            <a:avLst/>
          </a:prstGeom>
          <a:noFill/>
          <a:ln>
            <a:noFill/>
          </a:ln>
        </p:spPr>
        <p:txBody>
          <a:bodyPr anchorCtr="0" anchor="t" bIns="91425" lIns="91425" spcFirstLastPara="1" rIns="91425" wrap="square" tIns="91425">
            <a:noAutofit/>
          </a:bodyPr>
          <a:lstStyle>
            <a:lvl1pPr indent="-317500" lvl="0" marL="457200">
              <a:lnSpc>
                <a:spcPct val="100000"/>
              </a:lnSpc>
              <a:spcBef>
                <a:spcPts val="0"/>
              </a:spcBef>
              <a:spcAft>
                <a:spcPts val="0"/>
              </a:spcAft>
              <a:buClr>
                <a:schemeClr val="lt1"/>
              </a:buClr>
              <a:buSzPts val="1400"/>
              <a:buFont typeface="Montserrat"/>
              <a:buChar char="●"/>
              <a:defRPr>
                <a:solidFill>
                  <a:schemeClr val="lt1"/>
                </a:solidFill>
                <a:latin typeface="Montserrat"/>
                <a:ea typeface="Montserrat"/>
                <a:cs typeface="Montserrat"/>
                <a:sym typeface="Montserrat"/>
              </a:defRPr>
            </a:lvl1pPr>
            <a:lvl2pPr indent="-317500" lvl="1" marL="914400">
              <a:lnSpc>
                <a:spcPct val="100000"/>
              </a:lnSpc>
              <a:spcBef>
                <a:spcPts val="1600"/>
              </a:spcBef>
              <a:spcAft>
                <a:spcPts val="0"/>
              </a:spcAft>
              <a:buClr>
                <a:schemeClr val="lt1"/>
              </a:buClr>
              <a:buSzPts val="1400"/>
              <a:buFont typeface="Montserrat"/>
              <a:buChar char="○"/>
              <a:defRPr>
                <a:solidFill>
                  <a:schemeClr val="lt1"/>
                </a:solidFill>
                <a:latin typeface="Montserrat"/>
                <a:ea typeface="Montserrat"/>
                <a:cs typeface="Montserrat"/>
                <a:sym typeface="Montserrat"/>
              </a:defRPr>
            </a:lvl2pPr>
            <a:lvl3pPr indent="-317500" lvl="2" marL="1371600">
              <a:lnSpc>
                <a:spcPct val="100000"/>
              </a:lnSpc>
              <a:spcBef>
                <a:spcPts val="1600"/>
              </a:spcBef>
              <a:spcAft>
                <a:spcPts val="0"/>
              </a:spcAft>
              <a:buClr>
                <a:schemeClr val="lt1"/>
              </a:buClr>
              <a:buSzPts val="1400"/>
              <a:buFont typeface="Montserrat"/>
              <a:buChar char="■"/>
              <a:defRPr>
                <a:solidFill>
                  <a:schemeClr val="lt1"/>
                </a:solidFill>
                <a:latin typeface="Montserrat"/>
                <a:ea typeface="Montserrat"/>
                <a:cs typeface="Montserrat"/>
                <a:sym typeface="Montserrat"/>
              </a:defRPr>
            </a:lvl3pPr>
            <a:lvl4pPr indent="-317500" lvl="3" marL="1828800">
              <a:lnSpc>
                <a:spcPct val="100000"/>
              </a:lnSpc>
              <a:spcBef>
                <a:spcPts val="1600"/>
              </a:spcBef>
              <a:spcAft>
                <a:spcPts val="0"/>
              </a:spcAft>
              <a:buClr>
                <a:schemeClr val="lt1"/>
              </a:buClr>
              <a:buSzPts val="1400"/>
              <a:buFont typeface="Montserrat"/>
              <a:buChar char="●"/>
              <a:defRPr>
                <a:solidFill>
                  <a:schemeClr val="lt1"/>
                </a:solidFill>
                <a:latin typeface="Montserrat"/>
                <a:ea typeface="Montserrat"/>
                <a:cs typeface="Montserrat"/>
                <a:sym typeface="Montserrat"/>
              </a:defRPr>
            </a:lvl4pPr>
            <a:lvl5pPr indent="-317500" lvl="4" marL="2286000">
              <a:lnSpc>
                <a:spcPct val="100000"/>
              </a:lnSpc>
              <a:spcBef>
                <a:spcPts val="1600"/>
              </a:spcBef>
              <a:spcAft>
                <a:spcPts val="0"/>
              </a:spcAft>
              <a:buClr>
                <a:schemeClr val="lt1"/>
              </a:buClr>
              <a:buSzPts val="1400"/>
              <a:buFont typeface="Montserrat"/>
              <a:buChar char="○"/>
              <a:defRPr>
                <a:solidFill>
                  <a:schemeClr val="lt1"/>
                </a:solidFill>
                <a:latin typeface="Montserrat"/>
                <a:ea typeface="Montserrat"/>
                <a:cs typeface="Montserrat"/>
                <a:sym typeface="Montserrat"/>
              </a:defRPr>
            </a:lvl5pPr>
            <a:lvl6pPr indent="-317500" lvl="5" marL="2743200">
              <a:lnSpc>
                <a:spcPct val="100000"/>
              </a:lnSpc>
              <a:spcBef>
                <a:spcPts val="1600"/>
              </a:spcBef>
              <a:spcAft>
                <a:spcPts val="0"/>
              </a:spcAft>
              <a:buClr>
                <a:schemeClr val="lt1"/>
              </a:buClr>
              <a:buSzPts val="1400"/>
              <a:buFont typeface="Montserrat"/>
              <a:buChar char="■"/>
              <a:defRPr>
                <a:solidFill>
                  <a:schemeClr val="lt1"/>
                </a:solidFill>
                <a:latin typeface="Montserrat"/>
                <a:ea typeface="Montserrat"/>
                <a:cs typeface="Montserrat"/>
                <a:sym typeface="Montserrat"/>
              </a:defRPr>
            </a:lvl6pPr>
            <a:lvl7pPr indent="-317500" lvl="6" marL="3200400">
              <a:lnSpc>
                <a:spcPct val="100000"/>
              </a:lnSpc>
              <a:spcBef>
                <a:spcPts val="1600"/>
              </a:spcBef>
              <a:spcAft>
                <a:spcPts val="0"/>
              </a:spcAft>
              <a:buClr>
                <a:schemeClr val="lt1"/>
              </a:buClr>
              <a:buSzPts val="1400"/>
              <a:buFont typeface="Montserrat"/>
              <a:buChar char="●"/>
              <a:defRPr>
                <a:solidFill>
                  <a:schemeClr val="lt1"/>
                </a:solidFill>
                <a:latin typeface="Montserrat"/>
                <a:ea typeface="Montserrat"/>
                <a:cs typeface="Montserrat"/>
                <a:sym typeface="Montserrat"/>
              </a:defRPr>
            </a:lvl7pPr>
            <a:lvl8pPr indent="-317500" lvl="7" marL="3657600">
              <a:lnSpc>
                <a:spcPct val="100000"/>
              </a:lnSpc>
              <a:spcBef>
                <a:spcPts val="1600"/>
              </a:spcBef>
              <a:spcAft>
                <a:spcPts val="0"/>
              </a:spcAft>
              <a:buClr>
                <a:schemeClr val="lt1"/>
              </a:buClr>
              <a:buSzPts val="1400"/>
              <a:buFont typeface="Montserrat"/>
              <a:buChar char="○"/>
              <a:defRPr>
                <a:solidFill>
                  <a:schemeClr val="lt1"/>
                </a:solidFill>
                <a:latin typeface="Montserrat"/>
                <a:ea typeface="Montserrat"/>
                <a:cs typeface="Montserrat"/>
                <a:sym typeface="Montserrat"/>
              </a:defRPr>
            </a:lvl8pPr>
            <a:lvl9pPr indent="-317500" lvl="8" marL="4114800">
              <a:lnSpc>
                <a:spcPct val="100000"/>
              </a:lnSpc>
              <a:spcBef>
                <a:spcPts val="1600"/>
              </a:spcBef>
              <a:spcAft>
                <a:spcPts val="1600"/>
              </a:spcAft>
              <a:buClr>
                <a:schemeClr val="lt1"/>
              </a:buClr>
              <a:buSzPts val="1400"/>
              <a:buFont typeface="Montserrat"/>
              <a:buChar char="■"/>
              <a:defRPr>
                <a:solidFill>
                  <a:schemeClr val="lt1"/>
                </a:solidFill>
                <a:latin typeface="Montserrat"/>
                <a:ea typeface="Montserrat"/>
                <a:cs typeface="Montserrat"/>
                <a:sym typeface="Montserrat"/>
              </a:defRPr>
            </a:lvl9pPr>
          </a:lstStyle>
          <a:p/>
        </p:txBody>
      </p:sp>
    </p:spTree>
  </p:cSld>
  <p:clrMap accent1="accent1" accent2="accent2" accent3="accent3" accent4="accent4" accent5="accent5" accent6="accent6" bg1="lt1" bg2="dk2" tx1="dk1" tx2="lt2" folHlink="folHlink" hlink="hlink"/>
  <p:sldLayoutIdLst>
    <p:sldLayoutId id="2147483749" r:id="rId1"/>
    <p:sldLayoutId id="2147483750" r:id="rId2"/>
    <p:sldLayoutId id="2147483751" r:id="rId3"/>
    <p:sldLayoutId id="2147483752" r:id="rId4"/>
    <p:sldLayoutId id="2147483753" r:id="rId5"/>
    <p:sldLayoutId id="2147483754" r:id="rId6"/>
    <p:sldLayoutId id="2147483755" r:id="rId7"/>
    <p:sldLayoutId id="2147483756" r:id="rId8"/>
    <p:sldLayoutId id="2147483757" r:id="rId9"/>
    <p:sldLayoutId id="2147483758" r:id="rId10"/>
    <p:sldLayoutId id="2147483759" r:id="rId11"/>
    <p:sldLayoutId id="2147483760" r:id="rId12"/>
    <p:sldLayoutId id="2147483761" r:id="rId13"/>
    <p:sldLayoutId id="2147483762" r:id="rId14"/>
    <p:sldLayoutId id="2147483763" r:id="rId15"/>
    <p:sldLayoutId id="2147483764" r:id="rId16"/>
    <p:sldLayoutId id="2147483765" r:id="rId17"/>
    <p:sldLayoutId id="2147483766" r:id="rId18"/>
    <p:sldLayoutId id="2147483767" r:id="rId19"/>
    <p:sldLayoutId id="2147483768" r:id="rId20"/>
    <p:sldLayoutId id="2147483769" r:id="rId21"/>
    <p:sldLayoutId id="2147483770" r:id="rId22"/>
    <p:sldLayoutId id="2147483771" r:id="rId23"/>
    <p:sldLayoutId id="2147483772" r:id="rId24"/>
    <p:sldLayoutId id="2147483773" r:id="rId25"/>
    <p:sldLayoutId id="2147483774" r:id="rId26"/>
    <p:sldLayoutId id="2147483775" r:id="rId27"/>
    <p:sldLayoutId id="2147483776" r:id="rId28"/>
    <p:sldLayoutId id="2147483777" r:id="rId29"/>
    <p:sldLayoutId id="2147483778" r:id="rId30"/>
    <p:sldLayoutId id="2147483779" r:id="rId3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6.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marina">
    <p:bg>
      <p:bgPr>
        <a:solidFill>
          <a:schemeClr val="lt1"/>
        </a:solidFill>
      </p:bgPr>
    </p:bg>
    <p:spTree>
      <p:nvGrpSpPr>
        <p:cNvPr id="1331" name="Shape 1331"/>
        <p:cNvGrpSpPr/>
        <p:nvPr/>
      </p:nvGrpSpPr>
      <p:grpSpPr>
        <a:xfrm>
          <a:off x="0" y="0"/>
          <a:ext cx="0" cy="0"/>
          <a:chOff x="0" y="0"/>
          <a:chExt cx="0" cy="0"/>
        </a:xfrm>
      </p:grpSpPr>
      <p:sp>
        <p:nvSpPr>
          <p:cNvPr id="1332" name="Google Shape;1332;p138"/>
          <p:cNvSpPr txBox="1"/>
          <p:nvPr>
            <p:ph type="title"/>
          </p:nvPr>
        </p:nvSpPr>
        <p:spPr>
          <a:xfrm>
            <a:off x="387900" y="458025"/>
            <a:ext cx="8368200" cy="686100"/>
          </a:xfrm>
          <a:prstGeom prst="rect">
            <a:avLst/>
          </a:prstGeom>
          <a:noFill/>
          <a:ln>
            <a:noFill/>
          </a:ln>
        </p:spPr>
        <p:txBody>
          <a:bodyPr anchorCtr="0" anchor="b" bIns="91425" lIns="91425" spcFirstLastPara="1" rIns="91425" wrap="square" tIns="91425">
            <a:normAutofit/>
          </a:bodyPr>
          <a:lstStyle>
            <a:lvl1pPr lvl="0">
              <a:spcBef>
                <a:spcPts val="0"/>
              </a:spcBef>
              <a:spcAft>
                <a:spcPts val="0"/>
              </a:spcAft>
              <a:buClr>
                <a:schemeClr val="dk1"/>
              </a:buClr>
              <a:buSzPts val="3000"/>
              <a:buFont typeface="Roboto Slab"/>
              <a:buNone/>
              <a:defRPr sz="3000">
                <a:solidFill>
                  <a:schemeClr val="dk1"/>
                </a:solidFill>
                <a:latin typeface="Roboto Slab"/>
                <a:ea typeface="Roboto Slab"/>
                <a:cs typeface="Roboto Slab"/>
                <a:sym typeface="Roboto Slab"/>
              </a:defRPr>
            </a:lvl1pPr>
            <a:lvl2pPr lvl="1">
              <a:spcBef>
                <a:spcPts val="0"/>
              </a:spcBef>
              <a:spcAft>
                <a:spcPts val="0"/>
              </a:spcAft>
              <a:buClr>
                <a:schemeClr val="dk1"/>
              </a:buClr>
              <a:buSzPts val="3000"/>
              <a:buFont typeface="Roboto Slab"/>
              <a:buNone/>
              <a:defRPr sz="3000">
                <a:solidFill>
                  <a:schemeClr val="dk1"/>
                </a:solidFill>
                <a:latin typeface="Roboto Slab"/>
                <a:ea typeface="Roboto Slab"/>
                <a:cs typeface="Roboto Slab"/>
                <a:sym typeface="Roboto Slab"/>
              </a:defRPr>
            </a:lvl2pPr>
            <a:lvl3pPr lvl="2">
              <a:spcBef>
                <a:spcPts val="0"/>
              </a:spcBef>
              <a:spcAft>
                <a:spcPts val="0"/>
              </a:spcAft>
              <a:buClr>
                <a:schemeClr val="dk1"/>
              </a:buClr>
              <a:buSzPts val="3000"/>
              <a:buFont typeface="Roboto Slab"/>
              <a:buNone/>
              <a:defRPr sz="3000">
                <a:solidFill>
                  <a:schemeClr val="dk1"/>
                </a:solidFill>
                <a:latin typeface="Roboto Slab"/>
                <a:ea typeface="Roboto Slab"/>
                <a:cs typeface="Roboto Slab"/>
                <a:sym typeface="Roboto Slab"/>
              </a:defRPr>
            </a:lvl3pPr>
            <a:lvl4pPr lvl="3">
              <a:spcBef>
                <a:spcPts val="0"/>
              </a:spcBef>
              <a:spcAft>
                <a:spcPts val="0"/>
              </a:spcAft>
              <a:buClr>
                <a:schemeClr val="dk1"/>
              </a:buClr>
              <a:buSzPts val="3000"/>
              <a:buFont typeface="Roboto Slab"/>
              <a:buNone/>
              <a:defRPr sz="3000">
                <a:solidFill>
                  <a:schemeClr val="dk1"/>
                </a:solidFill>
                <a:latin typeface="Roboto Slab"/>
                <a:ea typeface="Roboto Slab"/>
                <a:cs typeface="Roboto Slab"/>
                <a:sym typeface="Roboto Slab"/>
              </a:defRPr>
            </a:lvl4pPr>
            <a:lvl5pPr lvl="4">
              <a:spcBef>
                <a:spcPts val="0"/>
              </a:spcBef>
              <a:spcAft>
                <a:spcPts val="0"/>
              </a:spcAft>
              <a:buClr>
                <a:schemeClr val="dk1"/>
              </a:buClr>
              <a:buSzPts val="3000"/>
              <a:buFont typeface="Roboto Slab"/>
              <a:buNone/>
              <a:defRPr sz="3000">
                <a:solidFill>
                  <a:schemeClr val="dk1"/>
                </a:solidFill>
                <a:latin typeface="Roboto Slab"/>
                <a:ea typeface="Roboto Slab"/>
                <a:cs typeface="Roboto Slab"/>
                <a:sym typeface="Roboto Slab"/>
              </a:defRPr>
            </a:lvl5pPr>
            <a:lvl6pPr lvl="5">
              <a:spcBef>
                <a:spcPts val="0"/>
              </a:spcBef>
              <a:spcAft>
                <a:spcPts val="0"/>
              </a:spcAft>
              <a:buClr>
                <a:schemeClr val="dk1"/>
              </a:buClr>
              <a:buSzPts val="3000"/>
              <a:buFont typeface="Roboto Slab"/>
              <a:buNone/>
              <a:defRPr sz="3000">
                <a:solidFill>
                  <a:schemeClr val="dk1"/>
                </a:solidFill>
                <a:latin typeface="Roboto Slab"/>
                <a:ea typeface="Roboto Slab"/>
                <a:cs typeface="Roboto Slab"/>
                <a:sym typeface="Roboto Slab"/>
              </a:defRPr>
            </a:lvl6pPr>
            <a:lvl7pPr lvl="6">
              <a:spcBef>
                <a:spcPts val="0"/>
              </a:spcBef>
              <a:spcAft>
                <a:spcPts val="0"/>
              </a:spcAft>
              <a:buClr>
                <a:schemeClr val="dk1"/>
              </a:buClr>
              <a:buSzPts val="3000"/>
              <a:buFont typeface="Roboto Slab"/>
              <a:buNone/>
              <a:defRPr sz="3000">
                <a:solidFill>
                  <a:schemeClr val="dk1"/>
                </a:solidFill>
                <a:latin typeface="Roboto Slab"/>
                <a:ea typeface="Roboto Slab"/>
                <a:cs typeface="Roboto Slab"/>
                <a:sym typeface="Roboto Slab"/>
              </a:defRPr>
            </a:lvl7pPr>
            <a:lvl8pPr lvl="7">
              <a:spcBef>
                <a:spcPts val="0"/>
              </a:spcBef>
              <a:spcAft>
                <a:spcPts val="0"/>
              </a:spcAft>
              <a:buClr>
                <a:schemeClr val="dk1"/>
              </a:buClr>
              <a:buSzPts val="3000"/>
              <a:buFont typeface="Roboto Slab"/>
              <a:buNone/>
              <a:defRPr sz="3000">
                <a:solidFill>
                  <a:schemeClr val="dk1"/>
                </a:solidFill>
                <a:latin typeface="Roboto Slab"/>
                <a:ea typeface="Roboto Slab"/>
                <a:cs typeface="Roboto Slab"/>
                <a:sym typeface="Roboto Slab"/>
              </a:defRPr>
            </a:lvl8pPr>
            <a:lvl9pPr lvl="8">
              <a:spcBef>
                <a:spcPts val="0"/>
              </a:spcBef>
              <a:spcAft>
                <a:spcPts val="0"/>
              </a:spcAft>
              <a:buClr>
                <a:schemeClr val="dk1"/>
              </a:buClr>
              <a:buSzPts val="3000"/>
              <a:buFont typeface="Roboto Slab"/>
              <a:buNone/>
              <a:defRPr sz="3000">
                <a:solidFill>
                  <a:schemeClr val="dk1"/>
                </a:solidFill>
                <a:latin typeface="Roboto Slab"/>
                <a:ea typeface="Roboto Slab"/>
                <a:cs typeface="Roboto Slab"/>
                <a:sym typeface="Roboto Slab"/>
              </a:defRPr>
            </a:lvl9pPr>
          </a:lstStyle>
          <a:p/>
        </p:txBody>
      </p:sp>
      <p:sp>
        <p:nvSpPr>
          <p:cNvPr id="1333" name="Google Shape;1333;p138"/>
          <p:cNvSpPr txBox="1"/>
          <p:nvPr>
            <p:ph idx="1" type="body"/>
          </p:nvPr>
        </p:nvSpPr>
        <p:spPr>
          <a:xfrm>
            <a:off x="387900" y="1489824"/>
            <a:ext cx="8368200" cy="30789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1"/>
              </a:buClr>
              <a:buSzPts val="1800"/>
              <a:buFont typeface="Roboto"/>
              <a:buChar char="●"/>
              <a:defRPr sz="1800">
                <a:solidFill>
                  <a:schemeClr val="dk1"/>
                </a:solidFill>
                <a:latin typeface="Roboto"/>
                <a:ea typeface="Roboto"/>
                <a:cs typeface="Roboto"/>
                <a:sym typeface="Roboto"/>
              </a:defRPr>
            </a:lvl1pPr>
            <a:lvl2pPr indent="-317500" lvl="1" marL="914400">
              <a:lnSpc>
                <a:spcPct val="115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indent="-317500" lvl="2" marL="1371600">
              <a:lnSpc>
                <a:spcPct val="115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indent="-317500" lvl="3" marL="1828800">
              <a:lnSpc>
                <a:spcPct val="115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indent="-317500" lvl="4" marL="2286000">
              <a:lnSpc>
                <a:spcPct val="115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indent="-317500" lvl="5" marL="2743200">
              <a:lnSpc>
                <a:spcPct val="115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indent="-317500" lvl="6" marL="3200400">
              <a:lnSpc>
                <a:spcPct val="115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indent="-317500" lvl="7" marL="3657600">
              <a:lnSpc>
                <a:spcPct val="115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indent="-317500" lvl="8" marL="4114800">
              <a:lnSpc>
                <a:spcPct val="115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p:txBody>
      </p:sp>
      <p:sp>
        <p:nvSpPr>
          <p:cNvPr id="1334" name="Google Shape;1334;p13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1"/>
                </a:solidFill>
                <a:latin typeface="Roboto"/>
                <a:ea typeface="Roboto"/>
                <a:cs typeface="Roboto"/>
                <a:sym typeface="Roboto"/>
              </a:defRPr>
            </a:lvl1pPr>
            <a:lvl2pPr lvl="1" algn="r">
              <a:buNone/>
              <a:defRPr sz="1000">
                <a:solidFill>
                  <a:schemeClr val="dk1"/>
                </a:solidFill>
                <a:latin typeface="Roboto"/>
                <a:ea typeface="Roboto"/>
                <a:cs typeface="Roboto"/>
                <a:sym typeface="Roboto"/>
              </a:defRPr>
            </a:lvl2pPr>
            <a:lvl3pPr lvl="2" algn="r">
              <a:buNone/>
              <a:defRPr sz="1000">
                <a:solidFill>
                  <a:schemeClr val="dk1"/>
                </a:solidFill>
                <a:latin typeface="Roboto"/>
                <a:ea typeface="Roboto"/>
                <a:cs typeface="Roboto"/>
                <a:sym typeface="Roboto"/>
              </a:defRPr>
            </a:lvl3pPr>
            <a:lvl4pPr lvl="3" algn="r">
              <a:buNone/>
              <a:defRPr sz="1000">
                <a:solidFill>
                  <a:schemeClr val="dk1"/>
                </a:solidFill>
                <a:latin typeface="Roboto"/>
                <a:ea typeface="Roboto"/>
                <a:cs typeface="Roboto"/>
                <a:sym typeface="Roboto"/>
              </a:defRPr>
            </a:lvl4pPr>
            <a:lvl5pPr lvl="4" algn="r">
              <a:buNone/>
              <a:defRPr sz="1000">
                <a:solidFill>
                  <a:schemeClr val="dk1"/>
                </a:solidFill>
                <a:latin typeface="Roboto"/>
                <a:ea typeface="Roboto"/>
                <a:cs typeface="Roboto"/>
                <a:sym typeface="Roboto"/>
              </a:defRPr>
            </a:lvl5pPr>
            <a:lvl6pPr lvl="5" algn="r">
              <a:buNone/>
              <a:defRPr sz="1000">
                <a:solidFill>
                  <a:schemeClr val="dk1"/>
                </a:solidFill>
                <a:latin typeface="Roboto"/>
                <a:ea typeface="Roboto"/>
                <a:cs typeface="Roboto"/>
                <a:sym typeface="Roboto"/>
              </a:defRPr>
            </a:lvl6pPr>
            <a:lvl7pPr lvl="6" algn="r">
              <a:buNone/>
              <a:defRPr sz="1000">
                <a:solidFill>
                  <a:schemeClr val="dk1"/>
                </a:solidFill>
                <a:latin typeface="Roboto"/>
                <a:ea typeface="Roboto"/>
                <a:cs typeface="Roboto"/>
                <a:sym typeface="Roboto"/>
              </a:defRPr>
            </a:lvl7pPr>
            <a:lvl8pPr lvl="7" algn="r">
              <a:buNone/>
              <a:defRPr sz="1000">
                <a:solidFill>
                  <a:schemeClr val="dk1"/>
                </a:solidFill>
                <a:latin typeface="Roboto"/>
                <a:ea typeface="Roboto"/>
                <a:cs typeface="Roboto"/>
                <a:sym typeface="Roboto"/>
              </a:defRPr>
            </a:lvl8pPr>
            <a:lvl9pPr lvl="8" algn="r">
              <a:buNone/>
              <a:defRPr sz="1000">
                <a:solidFill>
                  <a:schemeClr val="dk1"/>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780" r:id="rId1"/>
    <p:sldLayoutId id="2147483781" r:id="rId2"/>
    <p:sldLayoutId id="2147483782" r:id="rId3"/>
    <p:sldLayoutId id="2147483783" r:id="rId4"/>
    <p:sldLayoutId id="2147483784" r:id="rId5"/>
    <p:sldLayoutId id="2147483785" r:id="rId6"/>
    <p:sldLayoutId id="2147483786" r:id="rId7"/>
    <p:sldLayoutId id="2147483787" r:id="rId8"/>
    <p:sldLayoutId id="2147483788" r:id="rId9"/>
    <p:sldLayoutId id="2147483789" r:id="rId10"/>
    <p:sldLayoutId id="2147483790" r:id="rId11"/>
    <p:sldLayoutId id="2147483791" r:id="rId12"/>
    <p:sldLayoutId id="2147483792" r:id="rId13"/>
    <p:sldLayoutId id="2147483793" r:id="rId14"/>
    <p:sldLayoutId id="2147483794" r:id="rId1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2.xml"/><Relationship Id="rId2" Type="http://schemas.openxmlformats.org/officeDocument/2006/relationships/notesSlide" Target="../notesSlides/notesSlide1.xml"/><Relationship Id="rId3" Type="http://schemas.openxmlformats.org/officeDocument/2006/relationships/image" Target="../media/image27.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7.xml"/><Relationship Id="rId2" Type="http://schemas.openxmlformats.org/officeDocument/2006/relationships/notesSlide" Target="../notesSlides/notesSlide10.xml"/><Relationship Id="rId3" Type="http://schemas.openxmlformats.org/officeDocument/2006/relationships/image" Target="../media/image52.jpg"/><Relationship Id="rId4" Type="http://schemas.openxmlformats.org/officeDocument/2006/relationships/image" Target="../media/image56.jpg"/><Relationship Id="rId5" Type="http://schemas.openxmlformats.org/officeDocument/2006/relationships/image" Target="../media/image48.jpg"/><Relationship Id="rId6" Type="http://schemas.openxmlformats.org/officeDocument/2006/relationships/image" Target="../media/image27.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7.xml"/><Relationship Id="rId2" Type="http://schemas.openxmlformats.org/officeDocument/2006/relationships/notesSlide" Target="../notesSlides/notesSlide11.xml"/><Relationship Id="rId3" Type="http://schemas.openxmlformats.org/officeDocument/2006/relationships/image" Target="../media/image39.png"/><Relationship Id="rId4" Type="http://schemas.openxmlformats.org/officeDocument/2006/relationships/image" Target="../media/image4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7.xml"/><Relationship Id="rId2" Type="http://schemas.openxmlformats.org/officeDocument/2006/relationships/notesSlide" Target="../notesSlides/notesSlide12.xml"/><Relationship Id="rId3" Type="http://schemas.openxmlformats.org/officeDocument/2006/relationships/image" Target="../media/image36.png"/><Relationship Id="rId4" Type="http://schemas.openxmlformats.org/officeDocument/2006/relationships/image" Target="../media/image50.png"/><Relationship Id="rId5" Type="http://schemas.openxmlformats.org/officeDocument/2006/relationships/image" Target="../media/image42.png"/><Relationship Id="rId6" Type="http://schemas.openxmlformats.org/officeDocument/2006/relationships/image" Target="../media/image3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5.xml"/><Relationship Id="rId2" Type="http://schemas.openxmlformats.org/officeDocument/2006/relationships/notesSlide" Target="../notesSlides/notesSlide13.xml"/><Relationship Id="rId3" Type="http://schemas.openxmlformats.org/officeDocument/2006/relationships/image" Target="../media/image5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5.xml"/><Relationship Id="rId2" Type="http://schemas.openxmlformats.org/officeDocument/2006/relationships/notesSlide" Target="../notesSlides/notesSlide14.xml"/><Relationship Id="rId3" Type="http://schemas.openxmlformats.org/officeDocument/2006/relationships/image" Target="../media/image58.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5.xml"/><Relationship Id="rId2" Type="http://schemas.openxmlformats.org/officeDocument/2006/relationships/notesSlide" Target="../notesSlides/notesSlide15.xml"/><Relationship Id="rId3" Type="http://schemas.openxmlformats.org/officeDocument/2006/relationships/image" Target="../media/image5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2.xml"/><Relationship Id="rId2" Type="http://schemas.openxmlformats.org/officeDocument/2006/relationships/notesSlide" Target="../notesSlides/notesSlide16.xml"/><Relationship Id="rId3" Type="http://schemas.openxmlformats.org/officeDocument/2006/relationships/image" Target="../media/image51.png"/><Relationship Id="rId4" Type="http://schemas.openxmlformats.org/officeDocument/2006/relationships/image" Target="../media/image27.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9.xml"/><Relationship Id="rId2" Type="http://schemas.openxmlformats.org/officeDocument/2006/relationships/notesSlide" Target="../notesSlides/notesSlide17.xml"/><Relationship Id="rId3" Type="http://schemas.openxmlformats.org/officeDocument/2006/relationships/image" Target="../media/image47.jpg"/><Relationship Id="rId4" Type="http://schemas.openxmlformats.org/officeDocument/2006/relationships/image" Target="../media/image27.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7.xml"/><Relationship Id="rId2" Type="http://schemas.openxmlformats.org/officeDocument/2006/relationships/notesSlide" Target="../notesSlides/notesSlide18.xml"/><Relationship Id="rId3" Type="http://schemas.openxmlformats.org/officeDocument/2006/relationships/image" Target="../media/image55.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7.xml"/><Relationship Id="rId2" Type="http://schemas.openxmlformats.org/officeDocument/2006/relationships/notesSlide" Target="../notesSlides/notesSlide19.xml"/><Relationship Id="rId3" Type="http://schemas.openxmlformats.org/officeDocument/2006/relationships/image" Target="../media/image53.png"/><Relationship Id="rId4" Type="http://schemas.openxmlformats.org/officeDocument/2006/relationships/image" Target="../media/image4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3.xml"/><Relationship Id="rId2" Type="http://schemas.openxmlformats.org/officeDocument/2006/relationships/notesSlide" Target="../notesSlides/notesSlide2.xml"/><Relationship Id="rId3" Type="http://schemas.openxmlformats.org/officeDocument/2006/relationships/image" Target="../media/image45.jpg"/><Relationship Id="rId4" Type="http://schemas.openxmlformats.org/officeDocument/2006/relationships/image" Target="../media/image49.png"/><Relationship Id="rId5" Type="http://schemas.openxmlformats.org/officeDocument/2006/relationships/image" Target="../media/image34.jpg"/><Relationship Id="rId6" Type="http://schemas.openxmlformats.org/officeDocument/2006/relationships/image" Target="../media/image31.png"/><Relationship Id="rId7" Type="http://schemas.openxmlformats.org/officeDocument/2006/relationships/image" Target="../media/image26.png"/><Relationship Id="rId8" Type="http://schemas.openxmlformats.org/officeDocument/2006/relationships/image" Target="../media/image25.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43.xml"/><Relationship Id="rId2" Type="http://schemas.openxmlformats.org/officeDocument/2006/relationships/notesSlide" Target="../notesSlides/notesSlide20.xml"/><Relationship Id="rId3" Type="http://schemas.openxmlformats.org/officeDocument/2006/relationships/comments" Target="../comments/comment1.xml"/><Relationship Id="rId4" Type="http://schemas.openxmlformats.org/officeDocument/2006/relationships/image" Target="../media/image62.png"/><Relationship Id="rId5" Type="http://schemas.openxmlformats.org/officeDocument/2006/relationships/image" Target="../media/image61.png"/><Relationship Id="rId6" Type="http://schemas.openxmlformats.org/officeDocument/2006/relationships/image" Target="../media/image59.png"/><Relationship Id="rId7" Type="http://schemas.openxmlformats.org/officeDocument/2006/relationships/image" Target="../media/image60.png"/><Relationship Id="rId8" Type="http://schemas.openxmlformats.org/officeDocument/2006/relationships/image" Target="../media/image46.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43.xml"/><Relationship Id="rId2" Type="http://schemas.openxmlformats.org/officeDocument/2006/relationships/notesSlide" Target="../notesSlides/notesSlide2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4.xml"/><Relationship Id="rId2" Type="http://schemas.openxmlformats.org/officeDocument/2006/relationships/notesSlide" Target="../notesSlides/notesSlide3.xml"/><Relationship Id="rId3" Type="http://schemas.openxmlformats.org/officeDocument/2006/relationships/image" Target="../media/image28.jpg"/><Relationship Id="rId4" Type="http://schemas.openxmlformats.org/officeDocument/2006/relationships/image" Target="../media/image2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3.xml"/><Relationship Id="rId2" Type="http://schemas.openxmlformats.org/officeDocument/2006/relationships/notesSlide" Target="../notesSlides/notesSlide4.xml"/><Relationship Id="rId3" Type="http://schemas.openxmlformats.org/officeDocument/2006/relationships/image" Target="../media/image33.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5.xml"/><Relationship Id="rId3" Type="http://schemas.openxmlformats.org/officeDocument/2006/relationships/image" Target="../media/image29.png"/><Relationship Id="rId4" Type="http://schemas.openxmlformats.org/officeDocument/2006/relationships/image" Target="../media/image32.jpg"/><Relationship Id="rId5" Type="http://schemas.openxmlformats.org/officeDocument/2006/relationships/image" Target="../media/image2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6.xml"/><Relationship Id="rId3" Type="http://schemas.openxmlformats.org/officeDocument/2006/relationships/image" Target="../media/image35.jpg"/><Relationship Id="rId4" Type="http://schemas.openxmlformats.org/officeDocument/2006/relationships/image" Target="../media/image2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3.xml"/><Relationship Id="rId2" Type="http://schemas.openxmlformats.org/officeDocument/2006/relationships/notesSlide" Target="../notesSlides/notesSlide7.xml"/><Relationship Id="rId3" Type="http://schemas.openxmlformats.org/officeDocument/2006/relationships/image" Target="../media/image43.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2.xml"/><Relationship Id="rId2" Type="http://schemas.openxmlformats.org/officeDocument/2006/relationships/notesSlide" Target="../notesSlides/notesSlide8.xml"/><Relationship Id="rId3" Type="http://schemas.openxmlformats.org/officeDocument/2006/relationships/image" Target="../media/image24.jpg"/><Relationship Id="rId4" Type="http://schemas.openxmlformats.org/officeDocument/2006/relationships/image" Target="../media/image2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2.xml"/><Relationship Id="rId2" Type="http://schemas.openxmlformats.org/officeDocument/2006/relationships/notesSlide" Target="../notesSlides/notesSlide9.xml"/><Relationship Id="rId3" Type="http://schemas.openxmlformats.org/officeDocument/2006/relationships/image" Target="../media/image27.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1407" name="Shape 1407"/>
        <p:cNvGrpSpPr/>
        <p:nvPr/>
      </p:nvGrpSpPr>
      <p:grpSpPr>
        <a:xfrm>
          <a:off x="0" y="0"/>
          <a:ext cx="0" cy="0"/>
          <a:chOff x="0" y="0"/>
          <a:chExt cx="0" cy="0"/>
        </a:xfrm>
      </p:grpSpPr>
      <p:sp>
        <p:nvSpPr>
          <p:cNvPr id="1408" name="Google Shape;1408;p154"/>
          <p:cNvSpPr txBox="1"/>
          <p:nvPr/>
        </p:nvSpPr>
        <p:spPr>
          <a:xfrm>
            <a:off x="580925" y="1094150"/>
            <a:ext cx="8128200" cy="975000"/>
          </a:xfrm>
          <a:prstGeom prst="rect">
            <a:avLst/>
          </a:prstGeom>
          <a:noFill/>
          <a:ln>
            <a:noFill/>
          </a:ln>
        </p:spPr>
        <p:txBody>
          <a:bodyPr anchorCtr="0" anchor="ctr" bIns="45700" lIns="91425" spcFirstLastPara="1" rIns="91425" wrap="square" tIns="45700">
            <a:noAutofit/>
          </a:bodyPr>
          <a:lstStyle/>
          <a:p>
            <a:pPr indent="0" lvl="0" marL="0" marR="0" rtl="0" algn="l">
              <a:lnSpc>
                <a:spcPct val="110000"/>
              </a:lnSpc>
              <a:spcBef>
                <a:spcPts val="0"/>
              </a:spcBef>
              <a:spcAft>
                <a:spcPts val="0"/>
              </a:spcAft>
              <a:buClr>
                <a:schemeClr val="lt1"/>
              </a:buClr>
              <a:buSzPts val="2430"/>
              <a:buFont typeface="Arial"/>
              <a:buNone/>
            </a:pPr>
            <a:r>
              <a:t/>
            </a:r>
            <a:endParaRPr b="1" i="0" sz="4000" u="none" cap="none" strike="noStrike">
              <a:solidFill>
                <a:srgbClr val="FFFFFF"/>
              </a:solidFill>
              <a:latin typeface="Raleway"/>
              <a:ea typeface="Raleway"/>
              <a:cs typeface="Raleway"/>
              <a:sym typeface="Raleway"/>
            </a:endParaRPr>
          </a:p>
          <a:p>
            <a:pPr indent="0" lvl="0" marL="0" marR="0" rtl="0" algn="ctr">
              <a:lnSpc>
                <a:spcPct val="110000"/>
              </a:lnSpc>
              <a:spcBef>
                <a:spcPts val="0"/>
              </a:spcBef>
              <a:spcAft>
                <a:spcPts val="0"/>
              </a:spcAft>
              <a:buClr>
                <a:schemeClr val="lt1"/>
              </a:buClr>
              <a:buSzPts val="2430"/>
              <a:buFont typeface="Arial"/>
              <a:buNone/>
            </a:pPr>
            <a:r>
              <a:rPr b="1" i="0" lang="en" sz="3500" u="none" cap="none" strike="noStrike">
                <a:solidFill>
                  <a:srgbClr val="FFFFFF"/>
                </a:solidFill>
                <a:latin typeface="Raleway"/>
                <a:ea typeface="Raleway"/>
                <a:cs typeface="Raleway"/>
                <a:sym typeface="Raleway"/>
              </a:rPr>
              <a:t>Reimagin</a:t>
            </a:r>
            <a:r>
              <a:rPr b="1" lang="en" sz="3500">
                <a:solidFill>
                  <a:srgbClr val="FFFFFF"/>
                </a:solidFill>
                <a:latin typeface="Raleway"/>
                <a:ea typeface="Raleway"/>
                <a:cs typeface="Raleway"/>
                <a:sym typeface="Raleway"/>
              </a:rPr>
              <a:t>ing</a:t>
            </a:r>
            <a:r>
              <a:rPr b="1" i="0" lang="en" sz="3500" u="none" cap="none" strike="noStrike">
                <a:solidFill>
                  <a:srgbClr val="FFFFFF"/>
                </a:solidFill>
                <a:latin typeface="Raleway"/>
                <a:ea typeface="Raleway"/>
                <a:cs typeface="Raleway"/>
                <a:sym typeface="Raleway"/>
              </a:rPr>
              <a:t> Public Education</a:t>
            </a:r>
            <a:endParaRPr b="1" i="0" sz="3500" u="none" cap="none" strike="noStrike">
              <a:solidFill>
                <a:srgbClr val="FFFFFF"/>
              </a:solidFill>
              <a:latin typeface="Raleway"/>
              <a:ea typeface="Raleway"/>
              <a:cs typeface="Raleway"/>
              <a:sym typeface="Raleway"/>
            </a:endParaRPr>
          </a:p>
          <a:p>
            <a:pPr indent="0" lvl="0" marL="0" marR="0" rtl="0" algn="ctr">
              <a:lnSpc>
                <a:spcPct val="110000"/>
              </a:lnSpc>
              <a:spcBef>
                <a:spcPts val="0"/>
              </a:spcBef>
              <a:spcAft>
                <a:spcPts val="0"/>
              </a:spcAft>
              <a:buClr>
                <a:schemeClr val="lt1"/>
              </a:buClr>
              <a:buSzPts val="2430"/>
              <a:buFont typeface="Arial"/>
              <a:buNone/>
            </a:pPr>
            <a:r>
              <a:t/>
            </a:r>
            <a:endParaRPr b="1" i="0" sz="4000" u="none" cap="none" strike="noStrike">
              <a:solidFill>
                <a:srgbClr val="FFFFFF"/>
              </a:solidFill>
              <a:latin typeface="Raleway"/>
              <a:ea typeface="Raleway"/>
              <a:cs typeface="Raleway"/>
              <a:sym typeface="Raleway"/>
            </a:endParaRPr>
          </a:p>
        </p:txBody>
      </p:sp>
      <p:pic>
        <p:nvPicPr>
          <p:cNvPr id="1409" name="Google Shape;1409;p154"/>
          <p:cNvPicPr preferRelativeResize="0"/>
          <p:nvPr/>
        </p:nvPicPr>
        <p:blipFill rotWithShape="1">
          <a:blip r:embed="rId3">
            <a:alphaModFix/>
          </a:blip>
          <a:srcRect b="1738" l="-8096" r="0" t="-6494"/>
          <a:stretch/>
        </p:blipFill>
        <p:spPr>
          <a:xfrm>
            <a:off x="3530775" y="2280900"/>
            <a:ext cx="1836675" cy="18689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5296D"/>
        </a:solidFill>
      </p:bgPr>
    </p:bg>
    <p:spTree>
      <p:nvGrpSpPr>
        <p:cNvPr id="1495" name="Shape 1495"/>
        <p:cNvGrpSpPr/>
        <p:nvPr/>
      </p:nvGrpSpPr>
      <p:grpSpPr>
        <a:xfrm>
          <a:off x="0" y="0"/>
          <a:ext cx="0" cy="0"/>
          <a:chOff x="0" y="0"/>
          <a:chExt cx="0" cy="0"/>
        </a:xfrm>
      </p:grpSpPr>
      <p:sp>
        <p:nvSpPr>
          <p:cNvPr id="1496" name="Google Shape;1496;p163"/>
          <p:cNvSpPr txBox="1"/>
          <p:nvPr>
            <p:ph type="title"/>
          </p:nvPr>
        </p:nvSpPr>
        <p:spPr>
          <a:xfrm>
            <a:off x="762775" y="199075"/>
            <a:ext cx="77109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latin typeface="Raleway"/>
                <a:ea typeface="Raleway"/>
                <a:cs typeface="Raleway"/>
                <a:sym typeface="Raleway"/>
              </a:rPr>
              <a:t>Founding Senior Class Bright Spots</a:t>
            </a:r>
            <a:endParaRPr>
              <a:latin typeface="Raleway"/>
              <a:ea typeface="Raleway"/>
              <a:cs typeface="Raleway"/>
              <a:sym typeface="Raleway"/>
            </a:endParaRPr>
          </a:p>
        </p:txBody>
      </p:sp>
      <p:sp>
        <p:nvSpPr>
          <p:cNvPr id="1497" name="Google Shape;1497;p163"/>
          <p:cNvSpPr txBox="1"/>
          <p:nvPr>
            <p:ph idx="1" type="subTitle"/>
          </p:nvPr>
        </p:nvSpPr>
        <p:spPr>
          <a:xfrm>
            <a:off x="542025" y="1229500"/>
            <a:ext cx="4233300" cy="3155400"/>
          </a:xfrm>
          <a:prstGeom prst="rect">
            <a:avLst/>
          </a:prstGeom>
          <a:ln>
            <a:noFill/>
          </a:ln>
        </p:spPr>
        <p:txBody>
          <a:bodyPr anchorCtr="0" anchor="t" bIns="91425" lIns="91425" spcFirstLastPara="1" rIns="91425" wrap="square" tIns="91425">
            <a:noAutofit/>
          </a:bodyPr>
          <a:lstStyle/>
          <a:p>
            <a:pPr indent="0" lvl="0" marL="457200" rtl="0" algn="l">
              <a:spcBef>
                <a:spcPts val="0"/>
              </a:spcBef>
              <a:spcAft>
                <a:spcPts val="0"/>
              </a:spcAft>
              <a:buNone/>
            </a:pPr>
            <a:r>
              <a:t/>
            </a:r>
            <a:endParaRPr sz="1900">
              <a:latin typeface="Raleway"/>
              <a:ea typeface="Raleway"/>
              <a:cs typeface="Raleway"/>
              <a:sym typeface="Raleway"/>
            </a:endParaRPr>
          </a:p>
          <a:p>
            <a:pPr indent="-349250" lvl="0" marL="457200" rtl="0" algn="l">
              <a:spcBef>
                <a:spcPts val="0"/>
              </a:spcBef>
              <a:spcAft>
                <a:spcPts val="0"/>
              </a:spcAft>
              <a:buSzPts val="1900"/>
              <a:buFont typeface="Raleway"/>
              <a:buChar char="➔"/>
            </a:pPr>
            <a:r>
              <a:rPr lang="en" sz="1900">
                <a:latin typeface="Raleway"/>
                <a:ea typeface="Raleway"/>
                <a:cs typeface="Raleway"/>
                <a:sym typeface="Raleway"/>
              </a:rPr>
              <a:t>36% took dual enrollment classes at ECC</a:t>
            </a:r>
            <a:endParaRPr sz="1900">
              <a:latin typeface="Raleway"/>
              <a:ea typeface="Raleway"/>
              <a:cs typeface="Raleway"/>
              <a:sym typeface="Raleway"/>
            </a:endParaRPr>
          </a:p>
          <a:p>
            <a:pPr indent="-349250" lvl="0" marL="457200" rtl="0" algn="l">
              <a:spcBef>
                <a:spcPts val="0"/>
              </a:spcBef>
              <a:spcAft>
                <a:spcPts val="0"/>
              </a:spcAft>
              <a:buSzPts val="1900"/>
              <a:buFont typeface="Raleway"/>
              <a:buChar char="➔"/>
            </a:pPr>
            <a:r>
              <a:rPr lang="en" sz="1900">
                <a:latin typeface="Raleway"/>
                <a:ea typeface="Raleway"/>
                <a:cs typeface="Raleway"/>
                <a:sym typeface="Raleway"/>
              </a:rPr>
              <a:t>100% applied to CSU’s</a:t>
            </a:r>
            <a:endParaRPr sz="1900">
              <a:latin typeface="Raleway"/>
              <a:ea typeface="Raleway"/>
              <a:cs typeface="Raleway"/>
              <a:sym typeface="Raleway"/>
            </a:endParaRPr>
          </a:p>
          <a:p>
            <a:pPr indent="-349250" lvl="0" marL="457200" rtl="0" algn="l">
              <a:spcBef>
                <a:spcPts val="0"/>
              </a:spcBef>
              <a:spcAft>
                <a:spcPts val="0"/>
              </a:spcAft>
              <a:buSzPts val="1900"/>
              <a:buFont typeface="Raleway"/>
              <a:buChar char="➔"/>
            </a:pPr>
            <a:r>
              <a:rPr lang="en" sz="1900">
                <a:latin typeface="Raleway"/>
                <a:ea typeface="Raleway"/>
                <a:cs typeface="Raleway"/>
                <a:sym typeface="Raleway"/>
              </a:rPr>
              <a:t>92% applied to UC’s</a:t>
            </a:r>
            <a:endParaRPr sz="1900">
              <a:latin typeface="Raleway"/>
              <a:ea typeface="Raleway"/>
              <a:cs typeface="Raleway"/>
              <a:sym typeface="Raleway"/>
            </a:endParaRPr>
          </a:p>
          <a:p>
            <a:pPr indent="-349250" lvl="0" marL="457200" rtl="0" algn="l">
              <a:spcBef>
                <a:spcPts val="0"/>
              </a:spcBef>
              <a:spcAft>
                <a:spcPts val="0"/>
              </a:spcAft>
              <a:buSzPts val="1900"/>
              <a:buFont typeface="Raleway"/>
              <a:buChar char="➔"/>
            </a:pPr>
            <a:r>
              <a:rPr lang="en" sz="1900">
                <a:latin typeface="Raleway"/>
                <a:ea typeface="Raleway"/>
                <a:cs typeface="Raleway"/>
                <a:sym typeface="Raleway"/>
              </a:rPr>
              <a:t>Students have started receiving acceptances from CSU Humboldt, Chico, East Bay </a:t>
            </a:r>
            <a:endParaRPr sz="1900">
              <a:latin typeface="Raleway"/>
              <a:ea typeface="Raleway"/>
              <a:cs typeface="Raleway"/>
              <a:sym typeface="Raleway"/>
            </a:endParaRPr>
          </a:p>
          <a:p>
            <a:pPr indent="-349250" lvl="0" marL="457200" rtl="0" algn="l">
              <a:spcBef>
                <a:spcPts val="0"/>
              </a:spcBef>
              <a:spcAft>
                <a:spcPts val="0"/>
              </a:spcAft>
              <a:buSzPts val="1900"/>
              <a:buFont typeface="Raleway"/>
              <a:buChar char="➔"/>
            </a:pPr>
            <a:r>
              <a:rPr lang="en" sz="1900">
                <a:latin typeface="Raleway"/>
                <a:ea typeface="Raleway"/>
                <a:cs typeface="Raleway"/>
                <a:sym typeface="Raleway"/>
              </a:rPr>
              <a:t>More info by May</a:t>
            </a:r>
            <a:endParaRPr sz="1900">
              <a:latin typeface="Raleway"/>
              <a:ea typeface="Raleway"/>
              <a:cs typeface="Raleway"/>
              <a:sym typeface="Raleway"/>
            </a:endParaRPr>
          </a:p>
          <a:p>
            <a:pPr indent="0" lvl="0" marL="0" rtl="0" algn="l">
              <a:spcBef>
                <a:spcPts val="0"/>
              </a:spcBef>
              <a:spcAft>
                <a:spcPts val="0"/>
              </a:spcAft>
              <a:buNone/>
            </a:pPr>
            <a:r>
              <a:t/>
            </a:r>
            <a:endParaRPr sz="2000"/>
          </a:p>
        </p:txBody>
      </p:sp>
      <p:pic>
        <p:nvPicPr>
          <p:cNvPr id="1498" name="Google Shape;1498;p163" title="IMG_9008.HEIC"/>
          <p:cNvPicPr preferRelativeResize="0"/>
          <p:nvPr/>
        </p:nvPicPr>
        <p:blipFill>
          <a:blip r:embed="rId3">
            <a:alphaModFix/>
          </a:blip>
          <a:stretch>
            <a:fillRect/>
          </a:stretch>
        </p:blipFill>
        <p:spPr>
          <a:xfrm>
            <a:off x="5189063" y="1113125"/>
            <a:ext cx="1937100" cy="2237327"/>
          </a:xfrm>
          <a:prstGeom prst="rect">
            <a:avLst/>
          </a:prstGeom>
          <a:noFill/>
          <a:ln>
            <a:noFill/>
          </a:ln>
        </p:spPr>
      </p:pic>
      <p:pic>
        <p:nvPicPr>
          <p:cNvPr id="1499" name="Google Shape;1499;p163" title="IMG_6949.HEIC"/>
          <p:cNvPicPr preferRelativeResize="0"/>
          <p:nvPr/>
        </p:nvPicPr>
        <p:blipFill>
          <a:blip r:embed="rId4">
            <a:alphaModFix/>
          </a:blip>
          <a:stretch>
            <a:fillRect/>
          </a:stretch>
        </p:blipFill>
        <p:spPr>
          <a:xfrm>
            <a:off x="6138200" y="3293450"/>
            <a:ext cx="2392100" cy="1794075"/>
          </a:xfrm>
          <a:prstGeom prst="rect">
            <a:avLst/>
          </a:prstGeom>
          <a:noFill/>
          <a:ln>
            <a:noFill/>
          </a:ln>
        </p:spPr>
      </p:pic>
      <p:pic>
        <p:nvPicPr>
          <p:cNvPr id="1500" name="Google Shape;1500;p163" title="IMG_9013.HEIC"/>
          <p:cNvPicPr preferRelativeResize="0"/>
          <p:nvPr/>
        </p:nvPicPr>
        <p:blipFill>
          <a:blip r:embed="rId5">
            <a:alphaModFix/>
          </a:blip>
          <a:stretch>
            <a:fillRect/>
          </a:stretch>
        </p:blipFill>
        <p:spPr>
          <a:xfrm>
            <a:off x="7205750" y="1170125"/>
            <a:ext cx="1785850" cy="2123325"/>
          </a:xfrm>
          <a:prstGeom prst="rect">
            <a:avLst/>
          </a:prstGeom>
          <a:noFill/>
          <a:ln>
            <a:noFill/>
          </a:ln>
        </p:spPr>
      </p:pic>
      <p:pic>
        <p:nvPicPr>
          <p:cNvPr id="1501" name="Google Shape;1501;p163"/>
          <p:cNvPicPr preferRelativeResize="0"/>
          <p:nvPr/>
        </p:nvPicPr>
        <p:blipFill rotWithShape="1">
          <a:blip r:embed="rId6">
            <a:alphaModFix/>
          </a:blip>
          <a:srcRect b="1738" l="-8096" r="0" t="-6494"/>
          <a:stretch/>
        </p:blipFill>
        <p:spPr>
          <a:xfrm>
            <a:off x="86325" y="4208350"/>
            <a:ext cx="919026" cy="93515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52A6D"/>
        </a:solidFill>
      </p:bgPr>
    </p:bg>
    <p:spTree>
      <p:nvGrpSpPr>
        <p:cNvPr id="1505" name="Shape 1505"/>
        <p:cNvGrpSpPr/>
        <p:nvPr/>
      </p:nvGrpSpPr>
      <p:grpSpPr>
        <a:xfrm>
          <a:off x="0" y="0"/>
          <a:ext cx="0" cy="0"/>
          <a:chOff x="0" y="0"/>
          <a:chExt cx="0" cy="0"/>
        </a:xfrm>
      </p:grpSpPr>
      <p:sp>
        <p:nvSpPr>
          <p:cNvPr id="1506" name="Google Shape;1506;p164"/>
          <p:cNvSpPr txBox="1"/>
          <p:nvPr>
            <p:ph type="title"/>
          </p:nvPr>
        </p:nvSpPr>
        <p:spPr>
          <a:xfrm>
            <a:off x="720000" y="445025"/>
            <a:ext cx="77109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latin typeface="Raleway"/>
                <a:ea typeface="Raleway"/>
                <a:cs typeface="Raleway"/>
                <a:sym typeface="Raleway"/>
              </a:rPr>
              <a:t>Community Partnership</a:t>
            </a:r>
            <a:endParaRPr>
              <a:latin typeface="Raleway"/>
              <a:ea typeface="Raleway"/>
              <a:cs typeface="Raleway"/>
              <a:sym typeface="Raleway"/>
            </a:endParaRPr>
          </a:p>
        </p:txBody>
      </p:sp>
      <p:sp>
        <p:nvSpPr>
          <p:cNvPr id="1507" name="Google Shape;1507;p164"/>
          <p:cNvSpPr txBox="1"/>
          <p:nvPr>
            <p:ph idx="1" type="subTitle"/>
          </p:nvPr>
        </p:nvSpPr>
        <p:spPr>
          <a:xfrm>
            <a:off x="484550" y="1470000"/>
            <a:ext cx="4819500" cy="2203500"/>
          </a:xfrm>
          <a:prstGeom prst="rect">
            <a:avLst/>
          </a:prstGeom>
        </p:spPr>
        <p:txBody>
          <a:bodyPr anchorCtr="0" anchor="t" bIns="91425" lIns="91425" spcFirstLastPara="1" rIns="91425" wrap="square" tIns="91425">
            <a:noAutofit/>
          </a:bodyPr>
          <a:lstStyle/>
          <a:p>
            <a:pPr indent="-330200" lvl="0" marL="457200" rtl="0" algn="l">
              <a:spcBef>
                <a:spcPts val="0"/>
              </a:spcBef>
              <a:spcAft>
                <a:spcPts val="0"/>
              </a:spcAft>
              <a:buSzPts val="1600"/>
              <a:buChar char="●"/>
            </a:pPr>
            <a:r>
              <a:rPr lang="en"/>
              <a:t>El Camino College </a:t>
            </a:r>
            <a:endParaRPr/>
          </a:p>
          <a:p>
            <a:pPr indent="-330200" lvl="0" marL="457200" rtl="0" algn="l">
              <a:spcBef>
                <a:spcPts val="0"/>
              </a:spcBef>
              <a:spcAft>
                <a:spcPts val="0"/>
              </a:spcAft>
              <a:buSzPts val="1600"/>
              <a:buChar char="●"/>
            </a:pPr>
            <a:r>
              <a:rPr lang="en"/>
              <a:t>Gardena Willows Wetland</a:t>
            </a:r>
            <a:endParaRPr/>
          </a:p>
          <a:p>
            <a:pPr indent="-330200" lvl="0" marL="457200" rtl="0" algn="l">
              <a:spcBef>
                <a:spcPts val="0"/>
              </a:spcBef>
              <a:spcAft>
                <a:spcPts val="0"/>
              </a:spcAft>
              <a:buSzPts val="1600"/>
              <a:buChar char="●"/>
            </a:pPr>
            <a:r>
              <a:rPr lang="en"/>
              <a:t>South Bay Workforce Investment Board  </a:t>
            </a:r>
            <a:endParaRPr/>
          </a:p>
          <a:p>
            <a:pPr indent="-330200" lvl="0" marL="457200" rtl="0" algn="l">
              <a:spcBef>
                <a:spcPts val="0"/>
              </a:spcBef>
              <a:spcAft>
                <a:spcPts val="0"/>
              </a:spcAft>
              <a:buSzPts val="1600"/>
              <a:buChar char="●"/>
            </a:pPr>
            <a:r>
              <a:rPr lang="en"/>
              <a:t>TreePeople and Generation Earth</a:t>
            </a:r>
            <a:endParaRPr/>
          </a:p>
          <a:p>
            <a:pPr indent="-330200" lvl="0" marL="457200" rtl="0" algn="l">
              <a:spcBef>
                <a:spcPts val="0"/>
              </a:spcBef>
              <a:spcAft>
                <a:spcPts val="0"/>
              </a:spcAft>
              <a:buSzPts val="1600"/>
              <a:buChar char="●"/>
            </a:pPr>
            <a:r>
              <a:rPr lang="en"/>
              <a:t>Climate Action Pathways</a:t>
            </a:r>
            <a:endParaRPr/>
          </a:p>
          <a:p>
            <a:pPr indent="-330200" lvl="0" marL="457200" rtl="0" algn="l">
              <a:spcBef>
                <a:spcPts val="0"/>
              </a:spcBef>
              <a:spcAft>
                <a:spcPts val="0"/>
              </a:spcAft>
              <a:buSzPts val="1600"/>
              <a:buChar char="●"/>
            </a:pPr>
            <a:r>
              <a:rPr lang="en"/>
              <a:t>The Bay Foundation </a:t>
            </a:r>
            <a:endParaRPr/>
          </a:p>
          <a:p>
            <a:pPr indent="-330200" lvl="0" marL="457200" rtl="0" algn="l">
              <a:spcBef>
                <a:spcPts val="0"/>
              </a:spcBef>
              <a:spcAft>
                <a:spcPts val="0"/>
              </a:spcAft>
              <a:buSzPts val="1600"/>
              <a:buChar char="●"/>
            </a:pPr>
            <a:r>
              <a:rPr lang="en"/>
              <a:t>Chevron</a:t>
            </a:r>
            <a:endParaRPr/>
          </a:p>
          <a:p>
            <a:pPr indent="-330200" lvl="0" marL="457200" rtl="0" algn="l">
              <a:spcBef>
                <a:spcPts val="0"/>
              </a:spcBef>
              <a:spcAft>
                <a:spcPts val="0"/>
              </a:spcAft>
              <a:buSzPts val="1600"/>
              <a:buChar char="●"/>
            </a:pPr>
            <a:r>
              <a:rPr lang="en"/>
              <a:t>National Green Prize Winner </a:t>
            </a:r>
            <a:endParaRPr/>
          </a:p>
          <a:p>
            <a:pPr indent="0" lvl="0" marL="457200" rtl="0" algn="l">
              <a:spcBef>
                <a:spcPts val="0"/>
              </a:spcBef>
              <a:spcAft>
                <a:spcPts val="0"/>
              </a:spcAft>
              <a:buNone/>
            </a:pPr>
            <a:r>
              <a:t/>
            </a:r>
            <a:endParaRPr/>
          </a:p>
        </p:txBody>
      </p:sp>
      <p:pic>
        <p:nvPicPr>
          <p:cNvPr id="1508" name="Google Shape;1508;p164"/>
          <p:cNvPicPr preferRelativeResize="0"/>
          <p:nvPr/>
        </p:nvPicPr>
        <p:blipFill rotWithShape="1">
          <a:blip r:embed="rId3">
            <a:alphaModFix/>
          </a:blip>
          <a:srcRect b="11864" l="0" r="0" t="28752"/>
          <a:stretch/>
        </p:blipFill>
        <p:spPr>
          <a:xfrm>
            <a:off x="6130675" y="192625"/>
            <a:ext cx="2865727" cy="2268902"/>
          </a:xfrm>
          <a:prstGeom prst="rect">
            <a:avLst/>
          </a:prstGeom>
          <a:noFill/>
          <a:ln>
            <a:noFill/>
          </a:ln>
        </p:spPr>
      </p:pic>
      <p:pic>
        <p:nvPicPr>
          <p:cNvPr id="1509" name="Google Shape;1509;p164"/>
          <p:cNvPicPr preferRelativeResize="0"/>
          <p:nvPr/>
        </p:nvPicPr>
        <p:blipFill rotWithShape="1">
          <a:blip r:embed="rId4">
            <a:alphaModFix/>
          </a:blip>
          <a:srcRect b="24608" l="0" r="0" t="12486"/>
          <a:stretch/>
        </p:blipFill>
        <p:spPr>
          <a:xfrm>
            <a:off x="6130675" y="2626536"/>
            <a:ext cx="2865727" cy="2403512"/>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52A6D"/>
        </a:solidFill>
      </p:bgPr>
    </p:bg>
    <p:spTree>
      <p:nvGrpSpPr>
        <p:cNvPr id="1513" name="Shape 1513"/>
        <p:cNvGrpSpPr/>
        <p:nvPr/>
      </p:nvGrpSpPr>
      <p:grpSpPr>
        <a:xfrm>
          <a:off x="0" y="0"/>
          <a:ext cx="0" cy="0"/>
          <a:chOff x="0" y="0"/>
          <a:chExt cx="0" cy="0"/>
        </a:xfrm>
      </p:grpSpPr>
      <p:sp>
        <p:nvSpPr>
          <p:cNvPr id="1514" name="Google Shape;1514;p165"/>
          <p:cNvSpPr txBox="1"/>
          <p:nvPr>
            <p:ph type="title"/>
          </p:nvPr>
        </p:nvSpPr>
        <p:spPr>
          <a:xfrm>
            <a:off x="206275" y="0"/>
            <a:ext cx="87195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latin typeface="Raleway"/>
                <a:ea typeface="Raleway"/>
                <a:cs typeface="Raleway"/>
                <a:sym typeface="Raleway"/>
              </a:rPr>
              <a:t>Community, Neighbors and City </a:t>
            </a:r>
            <a:endParaRPr>
              <a:latin typeface="Raleway"/>
              <a:ea typeface="Raleway"/>
              <a:cs typeface="Raleway"/>
              <a:sym typeface="Raleway"/>
            </a:endParaRPr>
          </a:p>
        </p:txBody>
      </p:sp>
      <p:pic>
        <p:nvPicPr>
          <p:cNvPr id="1515" name="Google Shape;1515;p165"/>
          <p:cNvPicPr preferRelativeResize="0"/>
          <p:nvPr/>
        </p:nvPicPr>
        <p:blipFill>
          <a:blip r:embed="rId3">
            <a:alphaModFix/>
          </a:blip>
          <a:stretch>
            <a:fillRect/>
          </a:stretch>
        </p:blipFill>
        <p:spPr>
          <a:xfrm>
            <a:off x="2610228" y="3008675"/>
            <a:ext cx="2060305" cy="2069525"/>
          </a:xfrm>
          <a:prstGeom prst="rect">
            <a:avLst/>
          </a:prstGeom>
          <a:noFill/>
          <a:ln>
            <a:noFill/>
          </a:ln>
        </p:spPr>
      </p:pic>
      <p:pic>
        <p:nvPicPr>
          <p:cNvPr id="1516" name="Google Shape;1516;p165"/>
          <p:cNvPicPr preferRelativeResize="0"/>
          <p:nvPr/>
        </p:nvPicPr>
        <p:blipFill>
          <a:blip r:embed="rId4">
            <a:alphaModFix/>
          </a:blip>
          <a:stretch>
            <a:fillRect/>
          </a:stretch>
        </p:blipFill>
        <p:spPr>
          <a:xfrm>
            <a:off x="206275" y="817935"/>
            <a:ext cx="3114201" cy="2069516"/>
          </a:xfrm>
          <a:prstGeom prst="rect">
            <a:avLst/>
          </a:prstGeom>
          <a:noFill/>
          <a:ln>
            <a:noFill/>
          </a:ln>
        </p:spPr>
      </p:pic>
      <p:pic>
        <p:nvPicPr>
          <p:cNvPr id="1517" name="Google Shape;1517;p165"/>
          <p:cNvPicPr preferRelativeResize="0"/>
          <p:nvPr/>
        </p:nvPicPr>
        <p:blipFill>
          <a:blip r:embed="rId5">
            <a:alphaModFix/>
          </a:blip>
          <a:stretch>
            <a:fillRect/>
          </a:stretch>
        </p:blipFill>
        <p:spPr>
          <a:xfrm>
            <a:off x="4999800" y="3008675"/>
            <a:ext cx="3821501" cy="2009625"/>
          </a:xfrm>
          <a:prstGeom prst="rect">
            <a:avLst/>
          </a:prstGeom>
          <a:noFill/>
          <a:ln>
            <a:noFill/>
          </a:ln>
        </p:spPr>
      </p:pic>
      <p:pic>
        <p:nvPicPr>
          <p:cNvPr id="1518" name="Google Shape;1518;p165"/>
          <p:cNvPicPr preferRelativeResize="0"/>
          <p:nvPr/>
        </p:nvPicPr>
        <p:blipFill>
          <a:blip r:embed="rId6">
            <a:alphaModFix/>
          </a:blip>
          <a:stretch>
            <a:fillRect/>
          </a:stretch>
        </p:blipFill>
        <p:spPr>
          <a:xfrm>
            <a:off x="3460925" y="847875"/>
            <a:ext cx="5582623" cy="200962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52A6D"/>
        </a:solidFill>
      </p:bgPr>
    </p:bg>
    <p:spTree>
      <p:nvGrpSpPr>
        <p:cNvPr id="1522" name="Shape 1522"/>
        <p:cNvGrpSpPr/>
        <p:nvPr/>
      </p:nvGrpSpPr>
      <p:grpSpPr>
        <a:xfrm>
          <a:off x="0" y="0"/>
          <a:ext cx="0" cy="0"/>
          <a:chOff x="0" y="0"/>
          <a:chExt cx="0" cy="0"/>
        </a:xfrm>
      </p:grpSpPr>
      <p:sp>
        <p:nvSpPr>
          <p:cNvPr id="1523" name="Google Shape;1523;p166"/>
          <p:cNvSpPr txBox="1"/>
          <p:nvPr/>
        </p:nvSpPr>
        <p:spPr>
          <a:xfrm>
            <a:off x="75" y="27806"/>
            <a:ext cx="9144000" cy="10617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accent3"/>
              </a:solidFill>
              <a:latin typeface="Alfa Slab One"/>
              <a:ea typeface="Alfa Slab One"/>
              <a:cs typeface="Alfa Slab One"/>
              <a:sym typeface="Alfa Slab One"/>
            </a:endParaRPr>
          </a:p>
        </p:txBody>
      </p:sp>
      <p:pic>
        <p:nvPicPr>
          <p:cNvPr id="1524" name="Google Shape;1524;p166"/>
          <p:cNvPicPr preferRelativeResize="0"/>
          <p:nvPr/>
        </p:nvPicPr>
        <p:blipFill>
          <a:blip r:embed="rId3">
            <a:alphaModFix/>
          </a:blip>
          <a:stretch>
            <a:fillRect/>
          </a:stretch>
        </p:blipFill>
        <p:spPr>
          <a:xfrm>
            <a:off x="0" y="0"/>
            <a:ext cx="9143998" cy="5143499"/>
          </a:xfrm>
          <a:prstGeom prst="rect">
            <a:avLst/>
          </a:prstGeom>
          <a:noFill/>
          <a:ln>
            <a:noFill/>
          </a:ln>
        </p:spPr>
      </p:pic>
      <p:sp>
        <p:nvSpPr>
          <p:cNvPr id="1525" name="Google Shape;1525;p166"/>
          <p:cNvSpPr txBox="1"/>
          <p:nvPr/>
        </p:nvSpPr>
        <p:spPr>
          <a:xfrm>
            <a:off x="932850" y="233225"/>
            <a:ext cx="6827700" cy="60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solidFill>
                  <a:schemeClr val="dk1"/>
                </a:solidFill>
                <a:latin typeface="Roboto"/>
                <a:ea typeface="Roboto"/>
                <a:cs typeface="Roboto"/>
                <a:sym typeface="Roboto"/>
              </a:rPr>
              <a:t>NEW NET ZERO BUILDING</a:t>
            </a:r>
            <a:endParaRPr b="1" sz="3200">
              <a:solidFill>
                <a:schemeClr val="dk1"/>
              </a:solidFill>
              <a:latin typeface="Roboto"/>
              <a:ea typeface="Roboto"/>
              <a:cs typeface="Roboto"/>
              <a:sym typeface="Roboto"/>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29" name="Shape 1529"/>
        <p:cNvGrpSpPr/>
        <p:nvPr/>
      </p:nvGrpSpPr>
      <p:grpSpPr>
        <a:xfrm>
          <a:off x="0" y="0"/>
          <a:ext cx="0" cy="0"/>
          <a:chOff x="0" y="0"/>
          <a:chExt cx="0" cy="0"/>
        </a:xfrm>
      </p:grpSpPr>
      <p:pic>
        <p:nvPicPr>
          <p:cNvPr id="1530" name="Google Shape;1530;p167"/>
          <p:cNvPicPr preferRelativeResize="0"/>
          <p:nvPr/>
        </p:nvPicPr>
        <p:blipFill rotWithShape="1">
          <a:blip r:embed="rId3">
            <a:alphaModFix/>
          </a:blip>
          <a:srcRect b="14799" l="0" r="1874" t="0"/>
          <a:stretch/>
        </p:blipFill>
        <p:spPr>
          <a:xfrm>
            <a:off x="0" y="0"/>
            <a:ext cx="9144001" cy="5143499"/>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34" name="Shape 1534"/>
        <p:cNvGrpSpPr/>
        <p:nvPr/>
      </p:nvGrpSpPr>
      <p:grpSpPr>
        <a:xfrm>
          <a:off x="0" y="0"/>
          <a:ext cx="0" cy="0"/>
          <a:chOff x="0" y="0"/>
          <a:chExt cx="0" cy="0"/>
        </a:xfrm>
      </p:grpSpPr>
      <p:pic>
        <p:nvPicPr>
          <p:cNvPr id="1535" name="Google Shape;1535;p168"/>
          <p:cNvPicPr preferRelativeResize="0"/>
          <p:nvPr/>
        </p:nvPicPr>
        <p:blipFill>
          <a:blip r:embed="rId3">
            <a:alphaModFix/>
          </a:blip>
          <a:stretch>
            <a:fillRect/>
          </a:stretch>
        </p:blipFill>
        <p:spPr>
          <a:xfrm>
            <a:off x="0" y="0"/>
            <a:ext cx="9144001" cy="5923729"/>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noFill/>
      </p:bgPr>
    </p:bg>
    <p:spTree>
      <p:nvGrpSpPr>
        <p:cNvPr id="1540" name="Shape 1540"/>
        <p:cNvGrpSpPr/>
        <p:nvPr/>
      </p:nvGrpSpPr>
      <p:grpSpPr>
        <a:xfrm>
          <a:off x="0" y="0"/>
          <a:ext cx="0" cy="0"/>
          <a:chOff x="0" y="0"/>
          <a:chExt cx="0" cy="0"/>
        </a:xfrm>
      </p:grpSpPr>
      <p:pic>
        <p:nvPicPr>
          <p:cNvPr id="1541" name="Google Shape;1541;p169"/>
          <p:cNvPicPr preferRelativeResize="0"/>
          <p:nvPr/>
        </p:nvPicPr>
        <p:blipFill rotWithShape="1">
          <a:blip r:embed="rId3">
            <a:alphaModFix/>
          </a:blip>
          <a:srcRect b="0" l="0" r="0" t="0"/>
          <a:stretch/>
        </p:blipFill>
        <p:spPr>
          <a:xfrm>
            <a:off x="4024500" y="225"/>
            <a:ext cx="5119500" cy="5143274"/>
          </a:xfrm>
          <a:prstGeom prst="rect">
            <a:avLst/>
          </a:prstGeom>
          <a:noFill/>
          <a:ln>
            <a:noFill/>
          </a:ln>
        </p:spPr>
      </p:pic>
      <p:sp>
        <p:nvSpPr>
          <p:cNvPr id="1542" name="Google Shape;1542;p169"/>
          <p:cNvSpPr/>
          <p:nvPr/>
        </p:nvSpPr>
        <p:spPr>
          <a:xfrm>
            <a:off x="0" y="125"/>
            <a:ext cx="4809900" cy="5143500"/>
          </a:xfrm>
          <a:prstGeom prst="rect">
            <a:avLst/>
          </a:pr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43" name="Google Shape;1543;p169"/>
          <p:cNvSpPr txBox="1"/>
          <p:nvPr/>
        </p:nvSpPr>
        <p:spPr>
          <a:xfrm>
            <a:off x="199075" y="943925"/>
            <a:ext cx="4130100" cy="32559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rgbClr val="000000"/>
              </a:buClr>
              <a:buFont typeface="Arial"/>
              <a:buNone/>
            </a:pPr>
            <a:r>
              <a:rPr b="1" lang="en">
                <a:solidFill>
                  <a:schemeClr val="lt1"/>
                </a:solidFill>
                <a:latin typeface="Raleway"/>
                <a:ea typeface="Raleway"/>
                <a:cs typeface="Raleway"/>
                <a:sym typeface="Raleway"/>
              </a:rPr>
              <a:t>Free vending </a:t>
            </a:r>
            <a:r>
              <a:rPr lang="en">
                <a:solidFill>
                  <a:schemeClr val="lt1"/>
                </a:solidFill>
                <a:latin typeface="Raleway"/>
                <a:ea typeface="Raleway"/>
                <a:cs typeface="Raleway"/>
                <a:sym typeface="Raleway"/>
              </a:rPr>
              <a:t>- students grow their snacks</a:t>
            </a:r>
            <a:endParaRPr>
              <a:solidFill>
                <a:schemeClr val="lt1"/>
              </a:solidFill>
              <a:latin typeface="Raleway"/>
              <a:ea typeface="Raleway"/>
              <a:cs typeface="Raleway"/>
              <a:sym typeface="Raleway"/>
            </a:endParaRPr>
          </a:p>
          <a:p>
            <a:pPr indent="0" lvl="0" marL="0" rtl="0" algn="l">
              <a:lnSpc>
                <a:spcPct val="115000"/>
              </a:lnSpc>
              <a:spcBef>
                <a:spcPts val="1000"/>
              </a:spcBef>
              <a:spcAft>
                <a:spcPts val="0"/>
              </a:spcAft>
              <a:buClr>
                <a:srgbClr val="000000"/>
              </a:buClr>
              <a:buFont typeface="Arial"/>
              <a:buNone/>
            </a:pPr>
            <a:r>
              <a:rPr b="1" lang="en">
                <a:solidFill>
                  <a:schemeClr val="lt1"/>
                </a:solidFill>
                <a:latin typeface="Raleway"/>
                <a:ea typeface="Raleway"/>
                <a:cs typeface="Raleway"/>
                <a:sym typeface="Raleway"/>
              </a:rPr>
              <a:t>Living stream</a:t>
            </a:r>
            <a:r>
              <a:rPr lang="en">
                <a:solidFill>
                  <a:schemeClr val="lt1"/>
                </a:solidFill>
                <a:latin typeface="Raleway"/>
                <a:ea typeface="Raleway"/>
                <a:cs typeface="Raleway"/>
                <a:sym typeface="Raleway"/>
              </a:rPr>
              <a:t> - urban water systems</a:t>
            </a:r>
            <a:endParaRPr>
              <a:solidFill>
                <a:schemeClr val="lt1"/>
              </a:solidFill>
              <a:latin typeface="Raleway"/>
              <a:ea typeface="Raleway"/>
              <a:cs typeface="Raleway"/>
              <a:sym typeface="Raleway"/>
            </a:endParaRPr>
          </a:p>
          <a:p>
            <a:pPr indent="0" lvl="0" marL="0" rtl="0" algn="l">
              <a:lnSpc>
                <a:spcPct val="115000"/>
              </a:lnSpc>
              <a:spcBef>
                <a:spcPts val="1000"/>
              </a:spcBef>
              <a:spcAft>
                <a:spcPts val="0"/>
              </a:spcAft>
              <a:buClr>
                <a:srgbClr val="000000"/>
              </a:buClr>
              <a:buFont typeface="Arial"/>
              <a:buNone/>
            </a:pPr>
            <a:r>
              <a:rPr b="1" lang="en">
                <a:solidFill>
                  <a:schemeClr val="lt1"/>
                </a:solidFill>
                <a:latin typeface="Raleway"/>
                <a:ea typeface="Raleway"/>
                <a:cs typeface="Raleway"/>
                <a:sym typeface="Raleway"/>
              </a:rPr>
              <a:t>Solar power</a:t>
            </a:r>
            <a:r>
              <a:rPr lang="en">
                <a:solidFill>
                  <a:schemeClr val="lt1"/>
                </a:solidFill>
                <a:latin typeface="Raleway"/>
                <a:ea typeface="Raleway"/>
                <a:cs typeface="Raleway"/>
                <a:sym typeface="Raleway"/>
              </a:rPr>
              <a:t> - clean energy; reducing greenhouse gas </a:t>
            </a:r>
            <a:endParaRPr>
              <a:solidFill>
                <a:schemeClr val="lt1"/>
              </a:solidFill>
              <a:latin typeface="Raleway"/>
              <a:ea typeface="Raleway"/>
              <a:cs typeface="Raleway"/>
              <a:sym typeface="Raleway"/>
            </a:endParaRPr>
          </a:p>
          <a:p>
            <a:pPr indent="0" lvl="0" marL="0" rtl="0" algn="l">
              <a:lnSpc>
                <a:spcPct val="115000"/>
              </a:lnSpc>
              <a:spcBef>
                <a:spcPts val="1000"/>
              </a:spcBef>
              <a:spcAft>
                <a:spcPts val="0"/>
              </a:spcAft>
              <a:buClr>
                <a:srgbClr val="000000"/>
              </a:buClr>
              <a:buFont typeface="Arial"/>
              <a:buNone/>
            </a:pPr>
            <a:r>
              <a:rPr b="1" lang="en">
                <a:solidFill>
                  <a:schemeClr val="lt1"/>
                </a:solidFill>
                <a:latin typeface="Raleway"/>
                <a:ea typeface="Raleway"/>
                <a:cs typeface="Raleway"/>
                <a:sym typeface="Raleway"/>
              </a:rPr>
              <a:t>Composting</a:t>
            </a:r>
            <a:r>
              <a:rPr lang="en">
                <a:solidFill>
                  <a:schemeClr val="lt1"/>
                </a:solidFill>
                <a:latin typeface="Raleway"/>
                <a:ea typeface="Raleway"/>
                <a:cs typeface="Raleway"/>
                <a:sym typeface="Raleway"/>
              </a:rPr>
              <a:t> - biology, ecology and sustainable decomposition</a:t>
            </a:r>
            <a:endParaRPr>
              <a:solidFill>
                <a:schemeClr val="lt1"/>
              </a:solidFill>
              <a:latin typeface="Raleway"/>
              <a:ea typeface="Raleway"/>
              <a:cs typeface="Raleway"/>
              <a:sym typeface="Raleway"/>
            </a:endParaRPr>
          </a:p>
          <a:p>
            <a:pPr indent="0" lvl="0" marL="0" rtl="0" algn="l">
              <a:lnSpc>
                <a:spcPct val="115000"/>
              </a:lnSpc>
              <a:spcBef>
                <a:spcPts val="1000"/>
              </a:spcBef>
              <a:spcAft>
                <a:spcPts val="0"/>
              </a:spcAft>
              <a:buClr>
                <a:srgbClr val="000000"/>
              </a:buClr>
              <a:buFont typeface="Arial"/>
              <a:buNone/>
            </a:pPr>
            <a:r>
              <a:rPr b="1" lang="en">
                <a:solidFill>
                  <a:schemeClr val="lt1"/>
                </a:solidFill>
                <a:latin typeface="Raleway"/>
                <a:ea typeface="Raleway"/>
                <a:cs typeface="Raleway"/>
                <a:sym typeface="Raleway"/>
              </a:rPr>
              <a:t>School gardens - </a:t>
            </a:r>
            <a:r>
              <a:rPr lang="en">
                <a:solidFill>
                  <a:schemeClr val="lt1"/>
                </a:solidFill>
                <a:latin typeface="Raleway"/>
                <a:ea typeface="Raleway"/>
                <a:cs typeface="Raleway"/>
                <a:sym typeface="Raleway"/>
              </a:rPr>
              <a:t>garden ecosystem and student learning</a:t>
            </a:r>
            <a:endParaRPr>
              <a:solidFill>
                <a:schemeClr val="lt1"/>
              </a:solidFill>
              <a:latin typeface="Raleway"/>
              <a:ea typeface="Raleway"/>
              <a:cs typeface="Raleway"/>
              <a:sym typeface="Raleway"/>
            </a:endParaRPr>
          </a:p>
          <a:p>
            <a:pPr indent="0" lvl="0" marL="0" rtl="0" algn="l">
              <a:lnSpc>
                <a:spcPct val="115000"/>
              </a:lnSpc>
              <a:spcBef>
                <a:spcPts val="1000"/>
              </a:spcBef>
              <a:spcAft>
                <a:spcPts val="0"/>
              </a:spcAft>
              <a:buClr>
                <a:srgbClr val="000000"/>
              </a:buClr>
              <a:buFont typeface="Arial"/>
              <a:buNone/>
            </a:pPr>
            <a:r>
              <a:rPr b="1" lang="en">
                <a:solidFill>
                  <a:schemeClr val="lt1"/>
                </a:solidFill>
                <a:latin typeface="Raleway"/>
                <a:ea typeface="Raleway"/>
                <a:cs typeface="Raleway"/>
                <a:sym typeface="Raleway"/>
              </a:rPr>
              <a:t>Greenhouses - </a:t>
            </a:r>
            <a:r>
              <a:rPr lang="en">
                <a:solidFill>
                  <a:schemeClr val="lt1"/>
                </a:solidFill>
                <a:latin typeface="Raleway"/>
                <a:ea typeface="Raleway"/>
                <a:cs typeface="Raleway"/>
                <a:sym typeface="Raleway"/>
              </a:rPr>
              <a:t>cultivating and teaching tool to engage students in global warming curriculum</a:t>
            </a:r>
            <a:endParaRPr>
              <a:solidFill>
                <a:schemeClr val="lt1"/>
              </a:solidFill>
              <a:latin typeface="Raleway"/>
              <a:ea typeface="Raleway"/>
              <a:cs typeface="Raleway"/>
              <a:sym typeface="Raleway"/>
            </a:endParaRPr>
          </a:p>
          <a:p>
            <a:pPr indent="0" lvl="0" marL="0" rtl="0" algn="l">
              <a:lnSpc>
                <a:spcPct val="115000"/>
              </a:lnSpc>
              <a:spcBef>
                <a:spcPts val="1000"/>
              </a:spcBef>
              <a:spcAft>
                <a:spcPts val="1000"/>
              </a:spcAft>
              <a:buClr>
                <a:srgbClr val="000000"/>
              </a:buClr>
              <a:buFont typeface="Arial"/>
              <a:buNone/>
            </a:pPr>
            <a:r>
              <a:rPr b="1" lang="en">
                <a:solidFill>
                  <a:schemeClr val="lt1"/>
                </a:solidFill>
                <a:latin typeface="Raleway"/>
                <a:ea typeface="Raleway"/>
                <a:cs typeface="Raleway"/>
                <a:sym typeface="Raleway"/>
              </a:rPr>
              <a:t>Recycling - </a:t>
            </a:r>
            <a:r>
              <a:rPr lang="en">
                <a:solidFill>
                  <a:schemeClr val="lt1"/>
                </a:solidFill>
                <a:latin typeface="Raleway"/>
                <a:ea typeface="Raleway"/>
                <a:cs typeface="Raleway"/>
                <a:sym typeface="Raleway"/>
              </a:rPr>
              <a:t>mimizes landfill waste; consumption and sustainability practices</a:t>
            </a:r>
            <a:endParaRPr>
              <a:solidFill>
                <a:schemeClr val="lt1"/>
              </a:solidFill>
              <a:latin typeface="Raleway"/>
              <a:ea typeface="Raleway"/>
              <a:cs typeface="Raleway"/>
              <a:sym typeface="Raleway"/>
            </a:endParaRPr>
          </a:p>
        </p:txBody>
      </p:sp>
      <p:sp>
        <p:nvSpPr>
          <p:cNvPr id="1544" name="Google Shape;1544;p169"/>
          <p:cNvSpPr txBox="1"/>
          <p:nvPr/>
        </p:nvSpPr>
        <p:spPr>
          <a:xfrm>
            <a:off x="130050" y="298175"/>
            <a:ext cx="4549800" cy="1169700"/>
          </a:xfrm>
          <a:prstGeom prst="rect">
            <a:avLst/>
          </a:prstGeom>
          <a:noFill/>
          <a:ln>
            <a:noFill/>
          </a:ln>
        </p:spPr>
        <p:txBody>
          <a:bodyPr anchorCtr="0" anchor="t" bIns="91425" lIns="91425" spcFirstLastPara="1" rIns="91425" wrap="square" tIns="91425">
            <a:noAutofit/>
          </a:bodyPr>
          <a:lstStyle/>
          <a:p>
            <a:pPr indent="0" lvl="0" marL="0" rtl="0" algn="l">
              <a:lnSpc>
                <a:spcPct val="90000"/>
              </a:lnSpc>
              <a:spcBef>
                <a:spcPts val="0"/>
              </a:spcBef>
              <a:spcAft>
                <a:spcPts val="0"/>
              </a:spcAft>
              <a:buClr>
                <a:srgbClr val="000000"/>
              </a:buClr>
              <a:buFont typeface="Arial"/>
              <a:buNone/>
            </a:pPr>
            <a:r>
              <a:rPr b="1" lang="en" sz="2700">
                <a:solidFill>
                  <a:schemeClr val="lt1"/>
                </a:solidFill>
                <a:latin typeface="Raleway"/>
                <a:ea typeface="Raleway"/>
                <a:cs typeface="Raleway"/>
                <a:sym typeface="Raleway"/>
              </a:rPr>
              <a:t>All ECS campuses include: </a:t>
            </a:r>
            <a:endParaRPr b="1" sz="500">
              <a:solidFill>
                <a:schemeClr val="lt1"/>
              </a:solidFill>
              <a:latin typeface="Raleway"/>
              <a:ea typeface="Raleway"/>
              <a:cs typeface="Raleway"/>
              <a:sym typeface="Raleway"/>
            </a:endParaRPr>
          </a:p>
        </p:txBody>
      </p:sp>
      <p:pic>
        <p:nvPicPr>
          <p:cNvPr id="1545" name="Google Shape;1545;p169"/>
          <p:cNvPicPr preferRelativeResize="0"/>
          <p:nvPr/>
        </p:nvPicPr>
        <p:blipFill rotWithShape="1">
          <a:blip r:embed="rId4">
            <a:alphaModFix/>
          </a:blip>
          <a:srcRect b="-4264" l="-10107" r="0" t="-6501"/>
          <a:stretch/>
        </p:blipFill>
        <p:spPr>
          <a:xfrm>
            <a:off x="8360500" y="4345175"/>
            <a:ext cx="660229" cy="697292"/>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49" name="Shape 1549"/>
        <p:cNvGrpSpPr/>
        <p:nvPr/>
      </p:nvGrpSpPr>
      <p:grpSpPr>
        <a:xfrm>
          <a:off x="0" y="0"/>
          <a:ext cx="0" cy="0"/>
          <a:chOff x="0" y="0"/>
          <a:chExt cx="0" cy="0"/>
        </a:xfrm>
      </p:grpSpPr>
      <p:pic>
        <p:nvPicPr>
          <p:cNvPr id="1550" name="Google Shape;1550;p170"/>
          <p:cNvPicPr preferRelativeResize="0"/>
          <p:nvPr/>
        </p:nvPicPr>
        <p:blipFill rotWithShape="1">
          <a:blip r:embed="rId3">
            <a:alphaModFix/>
          </a:blip>
          <a:srcRect b="22975" l="13501" r="14834" t="16546"/>
          <a:stretch/>
        </p:blipFill>
        <p:spPr>
          <a:xfrm>
            <a:off x="-1858850" y="160725"/>
            <a:ext cx="9144000" cy="5143500"/>
          </a:xfrm>
          <a:prstGeom prst="rect">
            <a:avLst/>
          </a:prstGeom>
          <a:noFill/>
          <a:ln>
            <a:noFill/>
          </a:ln>
        </p:spPr>
      </p:pic>
      <p:sp>
        <p:nvSpPr>
          <p:cNvPr id="1551" name="Google Shape;1551;p170"/>
          <p:cNvSpPr/>
          <p:nvPr/>
        </p:nvSpPr>
        <p:spPr>
          <a:xfrm>
            <a:off x="-100" y="4419075"/>
            <a:ext cx="9144000" cy="747300"/>
          </a:xfrm>
          <a:prstGeom prst="rect">
            <a:avLst/>
          </a:prstGeom>
          <a:solidFill>
            <a:srgbClr val="05296D"/>
          </a:solidFill>
          <a:ln>
            <a:noFill/>
          </a:ln>
        </p:spPr>
        <p:txBody>
          <a:bodyPr anchorCtr="0" anchor="ctr" bIns="45700" lIns="91400" spcFirstLastPara="1" rIns="91400" wrap="square" tIns="45700">
            <a:noAutofit/>
          </a:bodyPr>
          <a:lstStyle/>
          <a:p>
            <a:pPr indent="0" lvl="0" marL="0" marR="0" rtl="0" algn="l">
              <a:spcBef>
                <a:spcPts val="0"/>
              </a:spcBef>
              <a:spcAft>
                <a:spcPts val="0"/>
              </a:spcAft>
              <a:buNone/>
            </a:pPr>
            <a:r>
              <a:t/>
            </a:r>
            <a:endParaRPr b="1" sz="3600">
              <a:solidFill>
                <a:srgbClr val="FFFFFF"/>
              </a:solidFill>
              <a:latin typeface="Helvetica Neue"/>
              <a:ea typeface="Helvetica Neue"/>
              <a:cs typeface="Helvetica Neue"/>
              <a:sym typeface="Helvetica Neue"/>
            </a:endParaRPr>
          </a:p>
        </p:txBody>
      </p:sp>
      <p:sp>
        <p:nvSpPr>
          <p:cNvPr id="1552" name="Google Shape;1552;p170"/>
          <p:cNvSpPr txBox="1"/>
          <p:nvPr/>
        </p:nvSpPr>
        <p:spPr>
          <a:xfrm>
            <a:off x="203050" y="4570125"/>
            <a:ext cx="7676100" cy="445200"/>
          </a:xfrm>
          <a:prstGeom prst="rect">
            <a:avLst/>
          </a:prstGeom>
          <a:noFill/>
          <a:ln>
            <a:noFill/>
          </a:ln>
        </p:spPr>
        <p:txBody>
          <a:bodyPr anchorCtr="0" anchor="t" bIns="91400" lIns="91400" spcFirstLastPara="1" rIns="91400" wrap="square" tIns="91400">
            <a:noAutofit/>
          </a:bodyPr>
          <a:lstStyle/>
          <a:p>
            <a:pPr indent="0" lvl="0" marL="0" rtl="0" algn="l">
              <a:lnSpc>
                <a:spcPct val="80000"/>
              </a:lnSpc>
              <a:spcBef>
                <a:spcPts val="0"/>
              </a:spcBef>
              <a:spcAft>
                <a:spcPts val="0"/>
              </a:spcAft>
              <a:buClr>
                <a:srgbClr val="000000"/>
              </a:buClr>
              <a:buFont typeface="Arial"/>
              <a:buNone/>
            </a:pPr>
            <a:r>
              <a:rPr b="1" lang="en" sz="3000">
                <a:solidFill>
                  <a:schemeClr val="lt1"/>
                </a:solidFill>
                <a:latin typeface="Century Gothic"/>
                <a:ea typeface="Century Gothic"/>
                <a:cs typeface="Century Gothic"/>
                <a:sym typeface="Century Gothic"/>
              </a:rPr>
              <a:t>Classrooms that extend outside</a:t>
            </a:r>
            <a:endParaRPr b="1" sz="3000">
              <a:solidFill>
                <a:schemeClr val="lt1"/>
              </a:solidFill>
              <a:latin typeface="Century Gothic"/>
              <a:ea typeface="Century Gothic"/>
              <a:cs typeface="Century Gothic"/>
              <a:sym typeface="Century Gothic"/>
            </a:endParaRPr>
          </a:p>
        </p:txBody>
      </p:sp>
      <p:pic>
        <p:nvPicPr>
          <p:cNvPr id="1553" name="Google Shape;1553;p170"/>
          <p:cNvPicPr preferRelativeResize="0"/>
          <p:nvPr/>
        </p:nvPicPr>
        <p:blipFill rotWithShape="1">
          <a:blip r:embed="rId4">
            <a:alphaModFix/>
          </a:blip>
          <a:srcRect b="1738" l="-8096" r="0" t="-6494"/>
          <a:stretch/>
        </p:blipFill>
        <p:spPr>
          <a:xfrm>
            <a:off x="8428450" y="4509626"/>
            <a:ext cx="482124" cy="490575"/>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57" name="Shape 1557"/>
        <p:cNvGrpSpPr/>
        <p:nvPr/>
      </p:nvGrpSpPr>
      <p:grpSpPr>
        <a:xfrm>
          <a:off x="0" y="0"/>
          <a:ext cx="0" cy="0"/>
          <a:chOff x="0" y="0"/>
          <a:chExt cx="0" cy="0"/>
        </a:xfrm>
      </p:grpSpPr>
      <p:pic>
        <p:nvPicPr>
          <p:cNvPr id="1558" name="Google Shape;1558;p171"/>
          <p:cNvPicPr preferRelativeResize="0"/>
          <p:nvPr/>
        </p:nvPicPr>
        <p:blipFill>
          <a:blip r:embed="rId3">
            <a:alphaModFix/>
          </a:blip>
          <a:stretch>
            <a:fillRect/>
          </a:stretch>
        </p:blipFill>
        <p:spPr>
          <a:xfrm>
            <a:off x="1548800" y="152400"/>
            <a:ext cx="5488557" cy="4838699"/>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62" name="Shape 1562"/>
        <p:cNvGrpSpPr/>
        <p:nvPr/>
      </p:nvGrpSpPr>
      <p:grpSpPr>
        <a:xfrm>
          <a:off x="0" y="0"/>
          <a:ext cx="0" cy="0"/>
          <a:chOff x="0" y="0"/>
          <a:chExt cx="0" cy="0"/>
        </a:xfrm>
      </p:grpSpPr>
      <p:pic>
        <p:nvPicPr>
          <p:cNvPr id="1563" name="Google Shape;1563;p172"/>
          <p:cNvPicPr preferRelativeResize="0"/>
          <p:nvPr/>
        </p:nvPicPr>
        <p:blipFill rotWithShape="1">
          <a:blip r:embed="rId3">
            <a:alphaModFix/>
          </a:blip>
          <a:srcRect b="17197" l="0" r="26707" t="0"/>
          <a:stretch/>
        </p:blipFill>
        <p:spPr>
          <a:xfrm>
            <a:off x="0" y="0"/>
            <a:ext cx="6463824" cy="5143499"/>
          </a:xfrm>
          <a:prstGeom prst="rect">
            <a:avLst/>
          </a:prstGeom>
          <a:noFill/>
          <a:ln>
            <a:noFill/>
          </a:ln>
        </p:spPr>
      </p:pic>
      <p:sp>
        <p:nvSpPr>
          <p:cNvPr id="1564" name="Google Shape;1564;p172"/>
          <p:cNvSpPr txBox="1"/>
          <p:nvPr/>
        </p:nvSpPr>
        <p:spPr>
          <a:xfrm>
            <a:off x="1954800" y="4420200"/>
            <a:ext cx="3797700" cy="600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2700">
                <a:solidFill>
                  <a:schemeClr val="dk1"/>
                </a:solidFill>
                <a:latin typeface="Century Gothic"/>
                <a:ea typeface="Century Gothic"/>
                <a:cs typeface="Century Gothic"/>
                <a:sym typeface="Century Gothic"/>
              </a:rPr>
              <a:t>New Fence Lines</a:t>
            </a:r>
            <a:endParaRPr sz="600">
              <a:solidFill>
                <a:schemeClr val="lt1"/>
              </a:solidFill>
              <a:latin typeface="Century Gothic"/>
              <a:ea typeface="Century Gothic"/>
              <a:cs typeface="Century Gothic"/>
              <a:sym typeface="Century Gothic"/>
            </a:endParaRPr>
          </a:p>
        </p:txBody>
      </p:sp>
      <p:sp>
        <p:nvSpPr>
          <p:cNvPr id="1565" name="Google Shape;1565;p172"/>
          <p:cNvSpPr txBox="1"/>
          <p:nvPr/>
        </p:nvSpPr>
        <p:spPr>
          <a:xfrm>
            <a:off x="7233625" y="4670950"/>
            <a:ext cx="19266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solidFill>
                <a:schemeClr val="lt1"/>
              </a:solidFill>
              <a:latin typeface="Montserrat"/>
              <a:ea typeface="Montserrat"/>
              <a:cs typeface="Montserrat"/>
              <a:sym typeface="Montserrat"/>
            </a:endParaRPr>
          </a:p>
        </p:txBody>
      </p:sp>
      <p:pic>
        <p:nvPicPr>
          <p:cNvPr id="1566" name="Google Shape;1566;p172"/>
          <p:cNvPicPr preferRelativeResize="0"/>
          <p:nvPr/>
        </p:nvPicPr>
        <p:blipFill>
          <a:blip r:embed="rId4">
            <a:alphaModFix/>
          </a:blip>
          <a:stretch>
            <a:fillRect/>
          </a:stretch>
        </p:blipFill>
        <p:spPr>
          <a:xfrm>
            <a:off x="6576024" y="976175"/>
            <a:ext cx="2375376" cy="2860349"/>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52A6D"/>
        </a:solidFill>
      </p:bgPr>
    </p:bg>
    <p:spTree>
      <p:nvGrpSpPr>
        <p:cNvPr id="1413" name="Shape 1413"/>
        <p:cNvGrpSpPr/>
        <p:nvPr/>
      </p:nvGrpSpPr>
      <p:grpSpPr>
        <a:xfrm>
          <a:off x="0" y="0"/>
          <a:ext cx="0" cy="0"/>
          <a:chOff x="0" y="0"/>
          <a:chExt cx="0" cy="0"/>
        </a:xfrm>
      </p:grpSpPr>
      <p:sp>
        <p:nvSpPr>
          <p:cNvPr id="1414" name="Google Shape;1414;p155"/>
          <p:cNvSpPr txBox="1"/>
          <p:nvPr>
            <p:ph idx="4294967295" type="title"/>
          </p:nvPr>
        </p:nvSpPr>
        <p:spPr>
          <a:xfrm rot="5400000">
            <a:off x="-1746150" y="2269425"/>
            <a:ext cx="4444800" cy="572700"/>
          </a:xfrm>
          <a:prstGeom prst="rect">
            <a:avLst/>
          </a:prstGeom>
        </p:spPr>
        <p:txBody>
          <a:bodyPr anchorCtr="0" anchor="b" bIns="91425" lIns="91425" spcFirstLastPara="1" rIns="91425" wrap="square" tIns="91425">
            <a:normAutofit fontScale="90000"/>
          </a:bodyPr>
          <a:lstStyle/>
          <a:p>
            <a:pPr indent="0" lvl="0" marL="0" rtl="0" algn="l">
              <a:spcBef>
                <a:spcPts val="0"/>
              </a:spcBef>
              <a:spcAft>
                <a:spcPts val="0"/>
              </a:spcAft>
              <a:buNone/>
            </a:pPr>
            <a:r>
              <a:rPr b="1" lang="en">
                <a:latin typeface="Century Gothic"/>
                <a:ea typeface="Century Gothic"/>
                <a:cs typeface="Century Gothic"/>
                <a:sym typeface="Century Gothic"/>
              </a:rPr>
              <a:t>Our Leadership Team</a:t>
            </a:r>
            <a:endParaRPr b="1">
              <a:latin typeface="Century Gothic"/>
              <a:ea typeface="Century Gothic"/>
              <a:cs typeface="Century Gothic"/>
              <a:sym typeface="Century Gothic"/>
            </a:endParaRPr>
          </a:p>
        </p:txBody>
      </p:sp>
      <p:sp>
        <p:nvSpPr>
          <p:cNvPr id="1415" name="Google Shape;1415;p155"/>
          <p:cNvSpPr txBox="1"/>
          <p:nvPr>
            <p:ph idx="4294967295" type="subTitle"/>
          </p:nvPr>
        </p:nvSpPr>
        <p:spPr>
          <a:xfrm>
            <a:off x="5691000" y="1893925"/>
            <a:ext cx="1769400" cy="760500"/>
          </a:xfrm>
          <a:prstGeom prst="rect">
            <a:avLst/>
          </a:prstGeom>
        </p:spPr>
        <p:txBody>
          <a:bodyPr anchorCtr="0" anchor="t" bIns="91425" lIns="91425" spcFirstLastPara="1" rIns="91425" wrap="square" tIns="91425">
            <a:noAutofit/>
          </a:bodyPr>
          <a:lstStyle/>
          <a:p>
            <a:pPr indent="0" lvl="0" marL="0" marR="0" rtl="0" algn="l">
              <a:lnSpc>
                <a:spcPct val="100000"/>
              </a:lnSpc>
              <a:spcBef>
                <a:spcPts val="0"/>
              </a:spcBef>
              <a:spcAft>
                <a:spcPts val="0"/>
              </a:spcAft>
              <a:buNone/>
            </a:pPr>
            <a:r>
              <a:rPr lang="en" sz="1200"/>
              <a:t>Alison Diaz</a:t>
            </a:r>
            <a:endParaRPr sz="1200"/>
          </a:p>
          <a:p>
            <a:pPr indent="0" lvl="0" marL="0" marR="0" rtl="0" algn="l">
              <a:lnSpc>
                <a:spcPct val="100000"/>
              </a:lnSpc>
              <a:spcBef>
                <a:spcPts val="0"/>
              </a:spcBef>
              <a:spcAft>
                <a:spcPts val="0"/>
              </a:spcAft>
              <a:buNone/>
            </a:pPr>
            <a:r>
              <a:rPr lang="en" sz="1200"/>
              <a:t>Director of Growth &amp; Sustainability, ECS</a:t>
            </a:r>
            <a:endParaRPr sz="1200"/>
          </a:p>
          <a:p>
            <a:pPr indent="0" lvl="0" marL="0" rtl="0" algn="l">
              <a:lnSpc>
                <a:spcPct val="100000"/>
              </a:lnSpc>
              <a:spcBef>
                <a:spcPts val="0"/>
              </a:spcBef>
              <a:spcAft>
                <a:spcPts val="0"/>
              </a:spcAft>
              <a:buNone/>
            </a:pPr>
            <a:r>
              <a:t/>
            </a:r>
            <a:endParaRPr sz="1200"/>
          </a:p>
        </p:txBody>
      </p:sp>
      <p:pic>
        <p:nvPicPr>
          <p:cNvPr id="1416" name="Google Shape;1416;p155"/>
          <p:cNvPicPr preferRelativeResize="0"/>
          <p:nvPr/>
        </p:nvPicPr>
        <p:blipFill rotWithShape="1">
          <a:blip r:embed="rId3">
            <a:alphaModFix/>
          </a:blip>
          <a:srcRect b="8845" l="0" r="30492" t="5851"/>
          <a:stretch/>
        </p:blipFill>
        <p:spPr>
          <a:xfrm>
            <a:off x="1006000" y="2571751"/>
            <a:ext cx="1679400" cy="1702200"/>
          </a:xfrm>
          <a:prstGeom prst="ellipse">
            <a:avLst/>
          </a:prstGeom>
          <a:noFill/>
          <a:ln cap="flat" cmpd="sng" w="19050">
            <a:solidFill>
              <a:srgbClr val="3A4EB4"/>
            </a:solidFill>
            <a:prstDash val="solid"/>
            <a:round/>
            <a:headEnd len="sm" w="sm" type="none"/>
            <a:tailEnd len="sm" w="sm" type="none"/>
          </a:ln>
        </p:spPr>
      </p:pic>
      <p:pic>
        <p:nvPicPr>
          <p:cNvPr id="1417" name="Google Shape;1417;p155"/>
          <p:cNvPicPr preferRelativeResize="0"/>
          <p:nvPr/>
        </p:nvPicPr>
        <p:blipFill rotWithShape="1">
          <a:blip r:embed="rId4">
            <a:alphaModFix/>
          </a:blip>
          <a:srcRect b="24236" l="2940" r="0" t="0"/>
          <a:stretch/>
        </p:blipFill>
        <p:spPr>
          <a:xfrm>
            <a:off x="3258050" y="2571750"/>
            <a:ext cx="1769400" cy="1689600"/>
          </a:xfrm>
          <a:prstGeom prst="ellipse">
            <a:avLst/>
          </a:prstGeom>
          <a:noFill/>
          <a:ln>
            <a:noFill/>
          </a:ln>
        </p:spPr>
      </p:pic>
      <p:pic>
        <p:nvPicPr>
          <p:cNvPr id="1418" name="Google Shape;1418;p155"/>
          <p:cNvPicPr preferRelativeResize="0"/>
          <p:nvPr/>
        </p:nvPicPr>
        <p:blipFill rotWithShape="1">
          <a:blip r:embed="rId5">
            <a:alphaModFix/>
          </a:blip>
          <a:srcRect b="14966" l="0" r="0" t="14966"/>
          <a:stretch/>
        </p:blipFill>
        <p:spPr>
          <a:xfrm>
            <a:off x="5648925" y="2654425"/>
            <a:ext cx="1679700" cy="1686300"/>
          </a:xfrm>
          <a:prstGeom prst="ellipse">
            <a:avLst/>
          </a:prstGeom>
          <a:noFill/>
          <a:ln>
            <a:noFill/>
          </a:ln>
        </p:spPr>
      </p:pic>
      <p:pic>
        <p:nvPicPr>
          <p:cNvPr id="1419" name="Google Shape;1419;p155"/>
          <p:cNvPicPr preferRelativeResize="0"/>
          <p:nvPr/>
        </p:nvPicPr>
        <p:blipFill>
          <a:blip r:embed="rId6">
            <a:alphaModFix/>
          </a:blip>
          <a:stretch>
            <a:fillRect/>
          </a:stretch>
        </p:blipFill>
        <p:spPr>
          <a:xfrm>
            <a:off x="1006000" y="241375"/>
            <a:ext cx="1679549" cy="1679549"/>
          </a:xfrm>
          <a:prstGeom prst="rect">
            <a:avLst/>
          </a:prstGeom>
          <a:noFill/>
          <a:ln>
            <a:noFill/>
          </a:ln>
        </p:spPr>
      </p:pic>
      <p:pic>
        <p:nvPicPr>
          <p:cNvPr id="1420" name="Google Shape;1420;p155"/>
          <p:cNvPicPr preferRelativeResize="0"/>
          <p:nvPr/>
        </p:nvPicPr>
        <p:blipFill rotWithShape="1">
          <a:blip r:embed="rId7">
            <a:alphaModFix/>
          </a:blip>
          <a:srcRect b="20979" l="0" r="0" t="0"/>
          <a:stretch/>
        </p:blipFill>
        <p:spPr>
          <a:xfrm>
            <a:off x="3480864" y="241375"/>
            <a:ext cx="1595573" cy="1679550"/>
          </a:xfrm>
          <a:prstGeom prst="rect">
            <a:avLst/>
          </a:prstGeom>
          <a:noFill/>
          <a:ln>
            <a:noFill/>
          </a:ln>
        </p:spPr>
      </p:pic>
      <p:pic>
        <p:nvPicPr>
          <p:cNvPr id="1421" name="Google Shape;1421;p155"/>
          <p:cNvPicPr preferRelativeResize="0"/>
          <p:nvPr/>
        </p:nvPicPr>
        <p:blipFill rotWithShape="1">
          <a:blip r:embed="rId8">
            <a:alphaModFix/>
          </a:blip>
          <a:srcRect b="21887" l="0" r="0" t="0"/>
          <a:stretch/>
        </p:blipFill>
        <p:spPr>
          <a:xfrm>
            <a:off x="5691000" y="279526"/>
            <a:ext cx="1595550" cy="1661738"/>
          </a:xfrm>
          <a:prstGeom prst="rect">
            <a:avLst/>
          </a:prstGeom>
          <a:noFill/>
          <a:ln>
            <a:noFill/>
          </a:ln>
        </p:spPr>
      </p:pic>
      <p:sp>
        <p:nvSpPr>
          <p:cNvPr id="1422" name="Google Shape;1422;p155"/>
          <p:cNvSpPr txBox="1"/>
          <p:nvPr/>
        </p:nvSpPr>
        <p:spPr>
          <a:xfrm>
            <a:off x="1005925" y="1893925"/>
            <a:ext cx="1679700" cy="639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Roboto"/>
                <a:ea typeface="Roboto"/>
                <a:cs typeface="Roboto"/>
                <a:sym typeface="Roboto"/>
              </a:rPr>
              <a:t>Farnaz Golshani</a:t>
            </a:r>
            <a:endParaRPr sz="1200">
              <a:solidFill>
                <a:schemeClr val="dk1"/>
              </a:solidFill>
              <a:latin typeface="Roboto"/>
              <a:ea typeface="Roboto"/>
              <a:cs typeface="Roboto"/>
              <a:sym typeface="Roboto"/>
            </a:endParaRPr>
          </a:p>
          <a:p>
            <a:pPr indent="0" lvl="0" marL="0" rtl="0" algn="l">
              <a:spcBef>
                <a:spcPts val="0"/>
              </a:spcBef>
              <a:spcAft>
                <a:spcPts val="0"/>
              </a:spcAft>
              <a:buNone/>
            </a:pPr>
            <a:r>
              <a:rPr lang="en" sz="1200">
                <a:solidFill>
                  <a:schemeClr val="dk1"/>
                </a:solidFill>
                <a:latin typeface="Roboto"/>
                <a:ea typeface="Roboto"/>
                <a:cs typeface="Roboto"/>
                <a:sym typeface="Roboto"/>
              </a:rPr>
              <a:t>Superintendent, ECS</a:t>
            </a:r>
            <a:endParaRPr sz="1200">
              <a:solidFill>
                <a:schemeClr val="dk1"/>
              </a:solidFill>
              <a:latin typeface="Roboto"/>
              <a:ea typeface="Roboto"/>
              <a:cs typeface="Roboto"/>
              <a:sym typeface="Roboto"/>
            </a:endParaRPr>
          </a:p>
          <a:p>
            <a:pPr indent="0" lvl="0" marL="0" rtl="0" algn="l">
              <a:spcBef>
                <a:spcPts val="0"/>
              </a:spcBef>
              <a:spcAft>
                <a:spcPts val="0"/>
              </a:spcAft>
              <a:buNone/>
            </a:pPr>
            <a:r>
              <a:t/>
            </a:r>
            <a:endParaRPr sz="1200">
              <a:solidFill>
                <a:schemeClr val="dk1"/>
              </a:solidFill>
              <a:latin typeface="Roboto"/>
              <a:ea typeface="Roboto"/>
              <a:cs typeface="Roboto"/>
              <a:sym typeface="Roboto"/>
            </a:endParaRPr>
          </a:p>
        </p:txBody>
      </p:sp>
      <p:sp>
        <p:nvSpPr>
          <p:cNvPr id="1423" name="Google Shape;1423;p155"/>
          <p:cNvSpPr txBox="1"/>
          <p:nvPr/>
        </p:nvSpPr>
        <p:spPr>
          <a:xfrm>
            <a:off x="3393950" y="1893925"/>
            <a:ext cx="1769400" cy="639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Roboto"/>
                <a:ea typeface="Roboto"/>
                <a:cs typeface="Roboto"/>
                <a:sym typeface="Roboto"/>
              </a:rPr>
              <a:t>Danielle Kelsick</a:t>
            </a:r>
            <a:endParaRPr sz="1200">
              <a:solidFill>
                <a:schemeClr val="dk1"/>
              </a:solidFill>
              <a:latin typeface="Roboto"/>
              <a:ea typeface="Roboto"/>
              <a:cs typeface="Roboto"/>
              <a:sym typeface="Roboto"/>
            </a:endParaRPr>
          </a:p>
          <a:p>
            <a:pPr indent="0" lvl="0" marL="0" rtl="0" algn="l">
              <a:spcBef>
                <a:spcPts val="0"/>
              </a:spcBef>
              <a:spcAft>
                <a:spcPts val="0"/>
              </a:spcAft>
              <a:buNone/>
            </a:pPr>
            <a:r>
              <a:rPr lang="en" sz="1200">
                <a:solidFill>
                  <a:schemeClr val="dk1"/>
                </a:solidFill>
                <a:latin typeface="Roboto"/>
                <a:ea typeface="Roboto"/>
                <a:cs typeface="Roboto"/>
                <a:sym typeface="Roboto"/>
              </a:rPr>
              <a:t>Deputy Superintendent of Instruction, ECS</a:t>
            </a:r>
            <a:endParaRPr sz="1200">
              <a:solidFill>
                <a:schemeClr val="dk1"/>
              </a:solidFill>
              <a:latin typeface="Roboto"/>
              <a:ea typeface="Roboto"/>
              <a:cs typeface="Roboto"/>
              <a:sym typeface="Roboto"/>
            </a:endParaRPr>
          </a:p>
        </p:txBody>
      </p:sp>
      <p:sp>
        <p:nvSpPr>
          <p:cNvPr id="1424" name="Google Shape;1424;p155"/>
          <p:cNvSpPr txBox="1"/>
          <p:nvPr/>
        </p:nvSpPr>
        <p:spPr>
          <a:xfrm>
            <a:off x="1005850" y="4348050"/>
            <a:ext cx="1679700" cy="639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Roboto"/>
                <a:ea typeface="Roboto"/>
                <a:cs typeface="Roboto"/>
                <a:sym typeface="Roboto"/>
              </a:rPr>
              <a:t>Cindy Guardado</a:t>
            </a:r>
            <a:endParaRPr sz="1200">
              <a:solidFill>
                <a:schemeClr val="dk1"/>
              </a:solidFill>
              <a:latin typeface="Roboto"/>
              <a:ea typeface="Roboto"/>
              <a:cs typeface="Roboto"/>
              <a:sym typeface="Roboto"/>
            </a:endParaRPr>
          </a:p>
          <a:p>
            <a:pPr indent="0" lvl="0" marL="0" rtl="0" algn="l">
              <a:spcBef>
                <a:spcPts val="0"/>
              </a:spcBef>
              <a:spcAft>
                <a:spcPts val="0"/>
              </a:spcAft>
              <a:buNone/>
            </a:pPr>
            <a:r>
              <a:rPr lang="en" sz="1200">
                <a:solidFill>
                  <a:schemeClr val="dk1"/>
                </a:solidFill>
                <a:latin typeface="Roboto"/>
                <a:ea typeface="Roboto"/>
                <a:cs typeface="Roboto"/>
                <a:sym typeface="Roboto"/>
              </a:rPr>
              <a:t>Principal </a:t>
            </a:r>
            <a:endParaRPr sz="1200">
              <a:solidFill>
                <a:schemeClr val="dk1"/>
              </a:solidFill>
              <a:latin typeface="Roboto"/>
              <a:ea typeface="Roboto"/>
              <a:cs typeface="Roboto"/>
              <a:sym typeface="Roboto"/>
            </a:endParaRPr>
          </a:p>
          <a:p>
            <a:pPr indent="0" lvl="0" marL="0" rtl="0" algn="l">
              <a:spcBef>
                <a:spcPts val="0"/>
              </a:spcBef>
              <a:spcAft>
                <a:spcPts val="0"/>
              </a:spcAft>
              <a:buNone/>
            </a:pPr>
            <a:r>
              <a:rPr lang="en" sz="1200">
                <a:solidFill>
                  <a:schemeClr val="dk1"/>
                </a:solidFill>
                <a:latin typeface="Roboto"/>
                <a:ea typeface="Roboto"/>
                <a:cs typeface="Roboto"/>
                <a:sym typeface="Roboto"/>
              </a:rPr>
              <a:t>ECHS G</a:t>
            </a:r>
            <a:endParaRPr sz="1200">
              <a:solidFill>
                <a:schemeClr val="dk1"/>
              </a:solidFill>
              <a:latin typeface="Roboto"/>
              <a:ea typeface="Roboto"/>
              <a:cs typeface="Roboto"/>
              <a:sym typeface="Roboto"/>
            </a:endParaRPr>
          </a:p>
        </p:txBody>
      </p:sp>
      <p:sp>
        <p:nvSpPr>
          <p:cNvPr id="1425" name="Google Shape;1425;p155"/>
          <p:cNvSpPr txBox="1"/>
          <p:nvPr/>
        </p:nvSpPr>
        <p:spPr>
          <a:xfrm>
            <a:off x="3348500" y="4386275"/>
            <a:ext cx="1860300" cy="639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Roboto"/>
                <a:ea typeface="Roboto"/>
                <a:cs typeface="Roboto"/>
                <a:sym typeface="Roboto"/>
              </a:rPr>
              <a:t>Lacey Harris</a:t>
            </a:r>
            <a:endParaRPr sz="1200">
              <a:solidFill>
                <a:schemeClr val="dk1"/>
              </a:solidFill>
              <a:latin typeface="Roboto"/>
              <a:ea typeface="Roboto"/>
              <a:cs typeface="Roboto"/>
              <a:sym typeface="Roboto"/>
            </a:endParaRPr>
          </a:p>
          <a:p>
            <a:pPr indent="0" lvl="0" marL="0" rtl="0" algn="l">
              <a:spcBef>
                <a:spcPts val="0"/>
              </a:spcBef>
              <a:spcAft>
                <a:spcPts val="0"/>
              </a:spcAft>
              <a:buNone/>
            </a:pPr>
            <a:r>
              <a:rPr lang="en" sz="1200">
                <a:solidFill>
                  <a:schemeClr val="dk1"/>
                </a:solidFill>
                <a:latin typeface="Roboto"/>
                <a:ea typeface="Roboto"/>
                <a:cs typeface="Roboto"/>
                <a:sym typeface="Roboto"/>
              </a:rPr>
              <a:t>AP of Student Services</a:t>
            </a:r>
            <a:endParaRPr sz="1200">
              <a:solidFill>
                <a:schemeClr val="dk1"/>
              </a:solidFill>
              <a:latin typeface="Roboto"/>
              <a:ea typeface="Roboto"/>
              <a:cs typeface="Roboto"/>
              <a:sym typeface="Roboto"/>
            </a:endParaRPr>
          </a:p>
          <a:p>
            <a:pPr indent="0" lvl="0" marL="0" rtl="0" algn="l">
              <a:spcBef>
                <a:spcPts val="0"/>
              </a:spcBef>
              <a:spcAft>
                <a:spcPts val="0"/>
              </a:spcAft>
              <a:buNone/>
            </a:pPr>
            <a:r>
              <a:rPr lang="en" sz="1200">
                <a:solidFill>
                  <a:schemeClr val="dk1"/>
                </a:solidFill>
                <a:latin typeface="Roboto"/>
                <a:ea typeface="Roboto"/>
                <a:cs typeface="Roboto"/>
                <a:sym typeface="Roboto"/>
              </a:rPr>
              <a:t>ECHS G</a:t>
            </a:r>
            <a:endParaRPr sz="1200">
              <a:solidFill>
                <a:schemeClr val="dk1"/>
              </a:solidFill>
              <a:latin typeface="Roboto"/>
              <a:ea typeface="Roboto"/>
              <a:cs typeface="Roboto"/>
              <a:sym typeface="Roboto"/>
            </a:endParaRPr>
          </a:p>
        </p:txBody>
      </p:sp>
      <p:sp>
        <p:nvSpPr>
          <p:cNvPr id="1426" name="Google Shape;1426;p155"/>
          <p:cNvSpPr txBox="1"/>
          <p:nvPr/>
        </p:nvSpPr>
        <p:spPr>
          <a:xfrm>
            <a:off x="5735850" y="4430725"/>
            <a:ext cx="1679700" cy="639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Roboto"/>
                <a:ea typeface="Roboto"/>
                <a:cs typeface="Roboto"/>
                <a:sym typeface="Roboto"/>
              </a:rPr>
              <a:t>Madison Donatoni</a:t>
            </a:r>
            <a:endParaRPr sz="1200">
              <a:solidFill>
                <a:schemeClr val="dk1"/>
              </a:solidFill>
              <a:latin typeface="Roboto"/>
              <a:ea typeface="Roboto"/>
              <a:cs typeface="Roboto"/>
              <a:sym typeface="Roboto"/>
            </a:endParaRPr>
          </a:p>
          <a:p>
            <a:pPr indent="0" lvl="0" marL="0" rtl="0" algn="l">
              <a:spcBef>
                <a:spcPts val="0"/>
              </a:spcBef>
              <a:spcAft>
                <a:spcPts val="0"/>
              </a:spcAft>
              <a:buNone/>
            </a:pPr>
            <a:r>
              <a:rPr lang="en" sz="1200">
                <a:solidFill>
                  <a:schemeClr val="dk1"/>
                </a:solidFill>
                <a:latin typeface="Roboto"/>
                <a:ea typeface="Roboto"/>
                <a:cs typeface="Roboto"/>
                <a:sym typeface="Roboto"/>
              </a:rPr>
              <a:t>AP of Instruction</a:t>
            </a:r>
            <a:endParaRPr sz="1200">
              <a:solidFill>
                <a:schemeClr val="dk1"/>
              </a:solidFill>
              <a:latin typeface="Roboto"/>
              <a:ea typeface="Roboto"/>
              <a:cs typeface="Roboto"/>
              <a:sym typeface="Roboto"/>
            </a:endParaRPr>
          </a:p>
          <a:p>
            <a:pPr indent="0" lvl="0" marL="0" rtl="0" algn="l">
              <a:spcBef>
                <a:spcPts val="0"/>
              </a:spcBef>
              <a:spcAft>
                <a:spcPts val="0"/>
              </a:spcAft>
              <a:buNone/>
            </a:pPr>
            <a:r>
              <a:rPr lang="en" sz="1200">
                <a:solidFill>
                  <a:schemeClr val="dk1"/>
                </a:solidFill>
                <a:latin typeface="Roboto"/>
                <a:ea typeface="Roboto"/>
                <a:cs typeface="Roboto"/>
                <a:sym typeface="Roboto"/>
              </a:rPr>
              <a:t>ECHS G</a:t>
            </a:r>
            <a:endParaRPr sz="1200">
              <a:solidFill>
                <a:schemeClr val="dk1"/>
              </a:solidFill>
              <a:latin typeface="Roboto"/>
              <a:ea typeface="Roboto"/>
              <a:cs typeface="Roboto"/>
              <a:sym typeface="Roboto"/>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52A6D"/>
        </a:solidFill>
      </p:bgPr>
    </p:bg>
    <p:spTree>
      <p:nvGrpSpPr>
        <p:cNvPr id="1570" name="Shape 1570"/>
        <p:cNvGrpSpPr/>
        <p:nvPr/>
      </p:nvGrpSpPr>
      <p:grpSpPr>
        <a:xfrm>
          <a:off x="0" y="0"/>
          <a:ext cx="0" cy="0"/>
          <a:chOff x="0" y="0"/>
          <a:chExt cx="0" cy="0"/>
        </a:xfrm>
      </p:grpSpPr>
      <p:sp>
        <p:nvSpPr>
          <p:cNvPr id="1571" name="Google Shape;1571;p173"/>
          <p:cNvSpPr txBox="1"/>
          <p:nvPr/>
        </p:nvSpPr>
        <p:spPr>
          <a:xfrm>
            <a:off x="1938450" y="82450"/>
            <a:ext cx="5267100" cy="7233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3500">
                <a:solidFill>
                  <a:schemeClr val="dk1"/>
                </a:solidFill>
                <a:latin typeface="Roboto"/>
                <a:ea typeface="Roboto"/>
                <a:cs typeface="Roboto"/>
                <a:sym typeface="Roboto"/>
              </a:rPr>
              <a:t>ECHS Gardena</a:t>
            </a:r>
            <a:endParaRPr b="1" sz="3500">
              <a:solidFill>
                <a:schemeClr val="dk1"/>
              </a:solidFill>
              <a:latin typeface="Roboto"/>
              <a:ea typeface="Roboto"/>
              <a:cs typeface="Roboto"/>
              <a:sym typeface="Roboto"/>
            </a:endParaRPr>
          </a:p>
        </p:txBody>
      </p:sp>
      <p:pic>
        <p:nvPicPr>
          <p:cNvPr id="1572" name="Google Shape;1572;p173"/>
          <p:cNvPicPr preferRelativeResize="0"/>
          <p:nvPr/>
        </p:nvPicPr>
        <p:blipFill>
          <a:blip r:embed="rId4">
            <a:alphaModFix/>
          </a:blip>
          <a:stretch>
            <a:fillRect/>
          </a:stretch>
        </p:blipFill>
        <p:spPr>
          <a:xfrm>
            <a:off x="217975" y="158350"/>
            <a:ext cx="2614051" cy="1804601"/>
          </a:xfrm>
          <a:prstGeom prst="rect">
            <a:avLst/>
          </a:prstGeom>
          <a:noFill/>
          <a:ln>
            <a:noFill/>
          </a:ln>
        </p:spPr>
      </p:pic>
      <p:pic>
        <p:nvPicPr>
          <p:cNvPr id="1573" name="Google Shape;1573;p173"/>
          <p:cNvPicPr preferRelativeResize="0"/>
          <p:nvPr/>
        </p:nvPicPr>
        <p:blipFill>
          <a:blip r:embed="rId5">
            <a:alphaModFix/>
          </a:blip>
          <a:stretch>
            <a:fillRect/>
          </a:stretch>
        </p:blipFill>
        <p:spPr>
          <a:xfrm>
            <a:off x="3280613" y="1002225"/>
            <a:ext cx="2808233" cy="3922375"/>
          </a:xfrm>
          <a:prstGeom prst="rect">
            <a:avLst/>
          </a:prstGeom>
          <a:noFill/>
          <a:ln>
            <a:noFill/>
          </a:ln>
        </p:spPr>
      </p:pic>
      <p:pic>
        <p:nvPicPr>
          <p:cNvPr id="1574" name="Google Shape;1574;p173"/>
          <p:cNvPicPr preferRelativeResize="0"/>
          <p:nvPr/>
        </p:nvPicPr>
        <p:blipFill>
          <a:blip r:embed="rId6">
            <a:alphaModFix/>
          </a:blip>
          <a:stretch>
            <a:fillRect/>
          </a:stretch>
        </p:blipFill>
        <p:spPr>
          <a:xfrm>
            <a:off x="6568625" y="158350"/>
            <a:ext cx="1850585" cy="1804600"/>
          </a:xfrm>
          <a:prstGeom prst="rect">
            <a:avLst/>
          </a:prstGeom>
          <a:noFill/>
          <a:ln>
            <a:noFill/>
          </a:ln>
        </p:spPr>
      </p:pic>
      <p:pic>
        <p:nvPicPr>
          <p:cNvPr id="1575" name="Google Shape;1575;p173"/>
          <p:cNvPicPr preferRelativeResize="0"/>
          <p:nvPr/>
        </p:nvPicPr>
        <p:blipFill>
          <a:blip r:embed="rId7">
            <a:alphaModFix/>
          </a:blip>
          <a:stretch>
            <a:fillRect/>
          </a:stretch>
        </p:blipFill>
        <p:spPr>
          <a:xfrm>
            <a:off x="6537413" y="2091200"/>
            <a:ext cx="1913000" cy="2833400"/>
          </a:xfrm>
          <a:prstGeom prst="rect">
            <a:avLst/>
          </a:prstGeom>
          <a:noFill/>
          <a:ln>
            <a:noFill/>
          </a:ln>
        </p:spPr>
      </p:pic>
      <p:pic>
        <p:nvPicPr>
          <p:cNvPr id="1576" name="Google Shape;1576;p173"/>
          <p:cNvPicPr preferRelativeResize="0"/>
          <p:nvPr/>
        </p:nvPicPr>
        <p:blipFill rotWithShape="1">
          <a:blip r:embed="rId8">
            <a:alphaModFix/>
          </a:blip>
          <a:srcRect b="7504" l="0" r="0" t="19422"/>
          <a:stretch/>
        </p:blipFill>
        <p:spPr>
          <a:xfrm>
            <a:off x="217975" y="2169382"/>
            <a:ext cx="2614050" cy="2511493"/>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52A6D"/>
        </a:solidFill>
      </p:bgPr>
    </p:bg>
    <p:spTree>
      <p:nvGrpSpPr>
        <p:cNvPr id="1580" name="Shape 1580"/>
        <p:cNvGrpSpPr/>
        <p:nvPr/>
      </p:nvGrpSpPr>
      <p:grpSpPr>
        <a:xfrm>
          <a:off x="0" y="0"/>
          <a:ext cx="0" cy="0"/>
          <a:chOff x="0" y="0"/>
          <a:chExt cx="0" cy="0"/>
        </a:xfrm>
      </p:grpSpPr>
      <p:sp>
        <p:nvSpPr>
          <p:cNvPr id="1581" name="Google Shape;1581;p174"/>
          <p:cNvSpPr txBox="1"/>
          <p:nvPr/>
        </p:nvSpPr>
        <p:spPr>
          <a:xfrm>
            <a:off x="2492375" y="1889125"/>
            <a:ext cx="4080000" cy="890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5200">
                <a:solidFill>
                  <a:schemeClr val="dk1"/>
                </a:solidFill>
                <a:latin typeface="Roboto"/>
                <a:ea typeface="Roboto"/>
                <a:cs typeface="Roboto"/>
                <a:sym typeface="Roboto"/>
              </a:rPr>
              <a:t>THANK YOU</a:t>
            </a:r>
            <a:endParaRPr b="1" sz="5200">
              <a:solidFill>
                <a:schemeClr val="dk1"/>
              </a:solidFill>
              <a:latin typeface="Roboto"/>
              <a:ea typeface="Roboto"/>
              <a:cs typeface="Roboto"/>
              <a:sym typeface="Roboto"/>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gradFill>
          <a:gsLst>
            <a:gs pos="0">
              <a:srgbClr val="1077D2"/>
            </a:gs>
            <a:gs pos="100000">
              <a:srgbClr val="093153"/>
            </a:gs>
          </a:gsLst>
          <a:lin ang="5400012" scaled="0"/>
        </a:gradFill>
      </p:bgPr>
    </p:bg>
    <p:spTree>
      <p:nvGrpSpPr>
        <p:cNvPr id="1430" name="Shape 1430"/>
        <p:cNvGrpSpPr/>
        <p:nvPr/>
      </p:nvGrpSpPr>
      <p:grpSpPr>
        <a:xfrm>
          <a:off x="0" y="0"/>
          <a:ext cx="0" cy="0"/>
          <a:chOff x="0" y="0"/>
          <a:chExt cx="0" cy="0"/>
        </a:xfrm>
      </p:grpSpPr>
      <p:sp>
        <p:nvSpPr>
          <p:cNvPr id="1431" name="Google Shape;1431;p156"/>
          <p:cNvSpPr/>
          <p:nvPr/>
        </p:nvSpPr>
        <p:spPr>
          <a:xfrm>
            <a:off x="0" y="0"/>
            <a:ext cx="4586100" cy="5143500"/>
          </a:xfrm>
          <a:prstGeom prst="rect">
            <a:avLst/>
          </a:prstGeom>
          <a:solidFill>
            <a:srgbClr val="05296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dk2"/>
              </a:solidFill>
              <a:latin typeface="Century Gothic"/>
              <a:ea typeface="Century Gothic"/>
              <a:cs typeface="Century Gothic"/>
              <a:sym typeface="Century Gothic"/>
            </a:endParaRPr>
          </a:p>
        </p:txBody>
      </p:sp>
      <p:sp>
        <p:nvSpPr>
          <p:cNvPr id="1432" name="Google Shape;1432;p156"/>
          <p:cNvSpPr txBox="1"/>
          <p:nvPr/>
        </p:nvSpPr>
        <p:spPr>
          <a:xfrm>
            <a:off x="226628" y="315000"/>
            <a:ext cx="3342000" cy="813300"/>
          </a:xfrm>
          <a:prstGeom prst="rect">
            <a:avLst/>
          </a:prstGeom>
          <a:noFill/>
          <a:ln>
            <a:noFill/>
          </a:ln>
        </p:spPr>
        <p:txBody>
          <a:bodyPr anchorCtr="0" anchor="t" bIns="91425" lIns="91425" spcFirstLastPara="1" rIns="91425" wrap="square" tIns="91425">
            <a:noAutofit/>
          </a:bodyPr>
          <a:lstStyle/>
          <a:p>
            <a:pPr indent="0" lvl="0" marL="0" marR="0" rtl="0" algn="l">
              <a:lnSpc>
                <a:spcPct val="110000"/>
              </a:lnSpc>
              <a:spcBef>
                <a:spcPts val="0"/>
              </a:spcBef>
              <a:spcAft>
                <a:spcPts val="0"/>
              </a:spcAft>
              <a:buClr>
                <a:schemeClr val="lt1"/>
              </a:buClr>
              <a:buSzPts val="2430"/>
              <a:buFont typeface="Arial"/>
              <a:buNone/>
            </a:pPr>
            <a:r>
              <a:rPr b="0" i="0" lang="en" sz="5700" u="none" cap="none" strike="noStrike">
                <a:solidFill>
                  <a:srgbClr val="FCB925"/>
                </a:solidFill>
                <a:latin typeface="Raleway ExtraBold"/>
                <a:ea typeface="Raleway ExtraBold"/>
                <a:cs typeface="Raleway ExtraBold"/>
                <a:sym typeface="Raleway ExtraBold"/>
              </a:rPr>
              <a:t>MISSION</a:t>
            </a:r>
            <a:endParaRPr b="0" i="0" sz="5300" u="none" cap="none" strike="noStrike">
              <a:solidFill>
                <a:srgbClr val="FCB925"/>
              </a:solidFill>
              <a:latin typeface="Raleway ExtraBold"/>
              <a:ea typeface="Raleway ExtraBold"/>
              <a:cs typeface="Raleway ExtraBold"/>
              <a:sym typeface="Raleway ExtraBold"/>
            </a:endParaRPr>
          </a:p>
          <a:p>
            <a:pPr indent="0" lvl="0" marL="0" marR="0" rtl="0" algn="l">
              <a:lnSpc>
                <a:spcPct val="100000"/>
              </a:lnSpc>
              <a:spcBef>
                <a:spcPts val="0"/>
              </a:spcBef>
              <a:spcAft>
                <a:spcPts val="0"/>
              </a:spcAft>
              <a:buClr>
                <a:srgbClr val="000000"/>
              </a:buClr>
              <a:buSzPts val="3100"/>
              <a:buFont typeface="Arial"/>
              <a:buNone/>
            </a:pPr>
            <a:r>
              <a:t/>
            </a:r>
            <a:endParaRPr b="0" i="0" sz="3100" u="none" cap="none" strike="noStrike">
              <a:solidFill>
                <a:srgbClr val="FCB925"/>
              </a:solidFill>
              <a:latin typeface="Raleway ExtraBold"/>
              <a:ea typeface="Raleway ExtraBold"/>
              <a:cs typeface="Raleway ExtraBold"/>
              <a:sym typeface="Raleway ExtraBold"/>
            </a:endParaRPr>
          </a:p>
        </p:txBody>
      </p:sp>
      <p:sp>
        <p:nvSpPr>
          <p:cNvPr id="1433" name="Google Shape;1433;p156"/>
          <p:cNvSpPr txBox="1"/>
          <p:nvPr/>
        </p:nvSpPr>
        <p:spPr>
          <a:xfrm>
            <a:off x="262850" y="1228575"/>
            <a:ext cx="3943500" cy="565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500"/>
              <a:buFont typeface="Arial"/>
              <a:buNone/>
            </a:pPr>
            <a:r>
              <a:rPr b="1" i="0" lang="en" sz="1500" u="none" cap="none" strike="noStrike">
                <a:solidFill>
                  <a:srgbClr val="FFFFFF"/>
                </a:solidFill>
                <a:latin typeface="Raleway"/>
                <a:ea typeface="Raleway"/>
                <a:cs typeface="Raleway"/>
                <a:sym typeface="Raleway"/>
              </a:rPr>
              <a:t>ENVIRONMENTAL CHARTER SCHOOLS</a:t>
            </a:r>
            <a:endParaRPr b="1" i="0" sz="1500" u="none" cap="none" strike="noStrike">
              <a:solidFill>
                <a:srgbClr val="FFFFFF"/>
              </a:solidFill>
              <a:latin typeface="Raleway"/>
              <a:ea typeface="Raleway"/>
              <a:cs typeface="Raleway"/>
              <a:sym typeface="Raleway"/>
            </a:endParaRPr>
          </a:p>
        </p:txBody>
      </p:sp>
      <p:sp>
        <p:nvSpPr>
          <p:cNvPr id="1434" name="Google Shape;1434;p156"/>
          <p:cNvSpPr txBox="1"/>
          <p:nvPr/>
        </p:nvSpPr>
        <p:spPr>
          <a:xfrm>
            <a:off x="262850" y="1577148"/>
            <a:ext cx="3715500" cy="1355400"/>
          </a:xfrm>
          <a:prstGeom prst="rect">
            <a:avLst/>
          </a:prstGeom>
          <a:noFill/>
          <a:ln>
            <a:noFill/>
          </a:ln>
        </p:spPr>
        <p:txBody>
          <a:bodyPr anchorCtr="0" anchor="t" bIns="91425" lIns="91425" spcFirstLastPara="1" rIns="91425" wrap="square" tIns="91425">
            <a:noAutofit/>
          </a:bodyPr>
          <a:lstStyle/>
          <a:p>
            <a:pPr indent="0" lvl="0" marL="0" marR="0" rtl="0" algn="l">
              <a:lnSpc>
                <a:spcPct val="130000"/>
              </a:lnSpc>
              <a:spcBef>
                <a:spcPts val="0"/>
              </a:spcBef>
              <a:spcAft>
                <a:spcPts val="0"/>
              </a:spcAft>
              <a:buClr>
                <a:srgbClr val="000000"/>
              </a:buClr>
              <a:buSzPts val="1500"/>
              <a:buFont typeface="Arial"/>
              <a:buNone/>
            </a:pPr>
            <a:r>
              <a:rPr b="0" i="0" lang="en" sz="1500" u="none" cap="none" strike="noStrike">
                <a:solidFill>
                  <a:srgbClr val="FFFFFF"/>
                </a:solidFill>
                <a:latin typeface="Raleway"/>
                <a:ea typeface="Raleway"/>
                <a:cs typeface="Raleway"/>
                <a:sym typeface="Raleway"/>
              </a:rPr>
              <a:t>To reimagine public education in low-income communities of color to prepare conscious, critical thinkers who are equipped to graduate from college and create a more equitable and sustainable world. </a:t>
            </a:r>
            <a:endParaRPr b="0" i="0" sz="1500" u="none" cap="none" strike="noStrike">
              <a:solidFill>
                <a:srgbClr val="FFFFFF"/>
              </a:solidFill>
              <a:latin typeface="Raleway"/>
              <a:ea typeface="Raleway"/>
              <a:cs typeface="Raleway"/>
              <a:sym typeface="Raleway"/>
            </a:endParaRPr>
          </a:p>
        </p:txBody>
      </p:sp>
      <p:pic>
        <p:nvPicPr>
          <p:cNvPr id="1435" name="Google Shape;1435;p156"/>
          <p:cNvPicPr preferRelativeResize="0"/>
          <p:nvPr/>
        </p:nvPicPr>
        <p:blipFill rotWithShape="1">
          <a:blip r:embed="rId3">
            <a:alphaModFix/>
          </a:blip>
          <a:srcRect b="0" l="16949" r="20133" t="0"/>
          <a:stretch/>
        </p:blipFill>
        <p:spPr>
          <a:xfrm>
            <a:off x="4289125" y="0"/>
            <a:ext cx="4854875" cy="5143500"/>
          </a:xfrm>
          <a:prstGeom prst="rect">
            <a:avLst/>
          </a:prstGeom>
          <a:noFill/>
          <a:ln>
            <a:noFill/>
          </a:ln>
        </p:spPr>
      </p:pic>
      <p:pic>
        <p:nvPicPr>
          <p:cNvPr id="1436" name="Google Shape;1436;p156"/>
          <p:cNvPicPr preferRelativeResize="0"/>
          <p:nvPr/>
        </p:nvPicPr>
        <p:blipFill rotWithShape="1">
          <a:blip r:embed="rId4">
            <a:alphaModFix/>
          </a:blip>
          <a:srcRect b="1738" l="-8096" r="0" t="-6494"/>
          <a:stretch/>
        </p:blipFill>
        <p:spPr>
          <a:xfrm>
            <a:off x="3154150" y="4094975"/>
            <a:ext cx="754800" cy="768051"/>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41" name="Shape 1441"/>
        <p:cNvGrpSpPr/>
        <p:nvPr/>
      </p:nvGrpSpPr>
      <p:grpSpPr>
        <a:xfrm>
          <a:off x="0" y="0"/>
          <a:ext cx="0" cy="0"/>
          <a:chOff x="0" y="0"/>
          <a:chExt cx="0" cy="0"/>
        </a:xfrm>
      </p:grpSpPr>
      <p:pic>
        <p:nvPicPr>
          <p:cNvPr id="1442" name="Google Shape;1442;p157"/>
          <p:cNvPicPr preferRelativeResize="0"/>
          <p:nvPr/>
        </p:nvPicPr>
        <p:blipFill rotWithShape="1">
          <a:blip r:embed="rId3">
            <a:alphaModFix/>
          </a:blip>
          <a:srcRect b="0" l="0" r="14390" t="0"/>
          <a:stretch/>
        </p:blipFill>
        <p:spPr>
          <a:xfrm>
            <a:off x="-1031450" y="0"/>
            <a:ext cx="10175450" cy="5216275"/>
          </a:xfrm>
          <a:prstGeom prst="rect">
            <a:avLst/>
          </a:prstGeom>
          <a:noFill/>
          <a:ln>
            <a:noFill/>
          </a:ln>
        </p:spPr>
      </p:pic>
      <p:sp>
        <p:nvSpPr>
          <p:cNvPr id="1443" name="Google Shape;1443;p157"/>
          <p:cNvSpPr txBox="1"/>
          <p:nvPr/>
        </p:nvSpPr>
        <p:spPr>
          <a:xfrm>
            <a:off x="673110" y="2845275"/>
            <a:ext cx="1259100" cy="317100"/>
          </a:xfrm>
          <a:prstGeom prst="rect">
            <a:avLst/>
          </a:prstGeom>
          <a:solidFill>
            <a:srgbClr val="B5D424"/>
          </a:solidFill>
          <a:ln>
            <a:noFill/>
          </a:ln>
        </p:spPr>
        <p:txBody>
          <a:bodyPr anchorCtr="0" anchor="t" bIns="91400" lIns="91400" spcFirstLastPara="1" rIns="91400" wrap="square" tIns="91400">
            <a:noAutofit/>
          </a:bodyPr>
          <a:lstStyle/>
          <a:p>
            <a:pPr indent="0" lvl="0" marL="0" rtl="0" algn="ctr">
              <a:lnSpc>
                <a:spcPct val="115000"/>
              </a:lnSpc>
              <a:spcBef>
                <a:spcPts val="0"/>
              </a:spcBef>
              <a:spcAft>
                <a:spcPts val="0"/>
              </a:spcAft>
              <a:buNone/>
            </a:pPr>
            <a:r>
              <a:rPr b="1" lang="en" sz="900">
                <a:solidFill>
                  <a:srgbClr val="FFFFFF"/>
                </a:solidFill>
                <a:latin typeface="Raleway"/>
                <a:ea typeface="Raleway"/>
                <a:cs typeface="Raleway"/>
                <a:sym typeface="Raleway"/>
              </a:rPr>
              <a:t>ECMS INGLEWOOD</a:t>
            </a:r>
            <a:endParaRPr b="1" sz="900">
              <a:solidFill>
                <a:srgbClr val="FFFFFF"/>
              </a:solidFill>
              <a:latin typeface="Raleway"/>
              <a:ea typeface="Raleway"/>
              <a:cs typeface="Raleway"/>
              <a:sym typeface="Raleway"/>
            </a:endParaRPr>
          </a:p>
        </p:txBody>
      </p:sp>
      <p:sp>
        <p:nvSpPr>
          <p:cNvPr id="1444" name="Google Shape;1444;p157"/>
          <p:cNvSpPr txBox="1"/>
          <p:nvPr/>
        </p:nvSpPr>
        <p:spPr>
          <a:xfrm>
            <a:off x="673110" y="3246100"/>
            <a:ext cx="1259100" cy="317100"/>
          </a:xfrm>
          <a:prstGeom prst="rect">
            <a:avLst/>
          </a:prstGeom>
          <a:solidFill>
            <a:srgbClr val="F46524"/>
          </a:solidFill>
          <a:ln>
            <a:noFill/>
          </a:ln>
        </p:spPr>
        <p:txBody>
          <a:bodyPr anchorCtr="0" anchor="t" bIns="91400" lIns="91400" spcFirstLastPara="1" rIns="91400" wrap="square" tIns="91400">
            <a:noAutofit/>
          </a:bodyPr>
          <a:lstStyle/>
          <a:p>
            <a:pPr indent="0" lvl="0" marL="0" rtl="0" algn="ctr">
              <a:lnSpc>
                <a:spcPct val="115000"/>
              </a:lnSpc>
              <a:spcBef>
                <a:spcPts val="0"/>
              </a:spcBef>
              <a:spcAft>
                <a:spcPts val="0"/>
              </a:spcAft>
              <a:buNone/>
            </a:pPr>
            <a:r>
              <a:rPr b="1" lang="en" sz="900">
                <a:solidFill>
                  <a:srgbClr val="FFFFFF"/>
                </a:solidFill>
                <a:latin typeface="Raleway"/>
                <a:ea typeface="Raleway"/>
                <a:cs typeface="Raleway"/>
                <a:sym typeface="Raleway"/>
              </a:rPr>
              <a:t>ECHS LAWNDALE</a:t>
            </a:r>
            <a:endParaRPr b="1" sz="900">
              <a:solidFill>
                <a:srgbClr val="FFFFFF"/>
              </a:solidFill>
              <a:latin typeface="Raleway"/>
              <a:ea typeface="Raleway"/>
              <a:cs typeface="Raleway"/>
              <a:sym typeface="Raleway"/>
            </a:endParaRPr>
          </a:p>
        </p:txBody>
      </p:sp>
      <p:sp>
        <p:nvSpPr>
          <p:cNvPr id="1445" name="Google Shape;1445;p157"/>
          <p:cNvSpPr txBox="1"/>
          <p:nvPr/>
        </p:nvSpPr>
        <p:spPr>
          <a:xfrm>
            <a:off x="673110" y="3646925"/>
            <a:ext cx="1259100" cy="317100"/>
          </a:xfrm>
          <a:prstGeom prst="rect">
            <a:avLst/>
          </a:prstGeom>
          <a:solidFill>
            <a:srgbClr val="3CB6E9"/>
          </a:solidFill>
          <a:ln>
            <a:noFill/>
          </a:ln>
        </p:spPr>
        <p:txBody>
          <a:bodyPr anchorCtr="0" anchor="t" bIns="91400" lIns="91400" spcFirstLastPara="1" rIns="91400" wrap="square" tIns="91400">
            <a:noAutofit/>
          </a:bodyPr>
          <a:lstStyle/>
          <a:p>
            <a:pPr indent="0" lvl="0" marL="0" rtl="0" algn="ctr">
              <a:lnSpc>
                <a:spcPct val="115000"/>
              </a:lnSpc>
              <a:spcBef>
                <a:spcPts val="0"/>
              </a:spcBef>
              <a:spcAft>
                <a:spcPts val="0"/>
              </a:spcAft>
              <a:buNone/>
            </a:pPr>
            <a:r>
              <a:rPr b="1" lang="en" sz="900">
                <a:solidFill>
                  <a:srgbClr val="FFFFFF"/>
                </a:solidFill>
                <a:latin typeface="Raleway"/>
                <a:ea typeface="Raleway"/>
                <a:cs typeface="Raleway"/>
                <a:sym typeface="Raleway"/>
              </a:rPr>
              <a:t>ECMS GARDENA</a:t>
            </a:r>
            <a:endParaRPr b="1" sz="900">
              <a:solidFill>
                <a:srgbClr val="FFFFFF"/>
              </a:solidFill>
              <a:latin typeface="Raleway"/>
              <a:ea typeface="Raleway"/>
              <a:cs typeface="Raleway"/>
              <a:sym typeface="Raleway"/>
            </a:endParaRPr>
          </a:p>
        </p:txBody>
      </p:sp>
      <p:sp>
        <p:nvSpPr>
          <p:cNvPr id="1446" name="Google Shape;1446;p157"/>
          <p:cNvSpPr txBox="1"/>
          <p:nvPr/>
        </p:nvSpPr>
        <p:spPr>
          <a:xfrm>
            <a:off x="673110" y="4047750"/>
            <a:ext cx="1259100" cy="317100"/>
          </a:xfrm>
          <a:prstGeom prst="rect">
            <a:avLst/>
          </a:prstGeom>
          <a:solidFill>
            <a:srgbClr val="FCB925"/>
          </a:solidFill>
          <a:ln>
            <a:noFill/>
          </a:ln>
        </p:spPr>
        <p:txBody>
          <a:bodyPr anchorCtr="0" anchor="t" bIns="91400" lIns="91400" spcFirstLastPara="1" rIns="91400" wrap="square" tIns="91400">
            <a:noAutofit/>
          </a:bodyPr>
          <a:lstStyle/>
          <a:p>
            <a:pPr indent="0" lvl="0" marL="0" rtl="0" algn="ctr">
              <a:lnSpc>
                <a:spcPct val="115000"/>
              </a:lnSpc>
              <a:spcBef>
                <a:spcPts val="0"/>
              </a:spcBef>
              <a:spcAft>
                <a:spcPts val="0"/>
              </a:spcAft>
              <a:buNone/>
            </a:pPr>
            <a:r>
              <a:rPr b="1" lang="en" sz="900">
                <a:solidFill>
                  <a:srgbClr val="FFFFFF"/>
                </a:solidFill>
                <a:latin typeface="Raleway"/>
                <a:ea typeface="Raleway"/>
                <a:cs typeface="Raleway"/>
                <a:sym typeface="Raleway"/>
              </a:rPr>
              <a:t>ECHS GARDENA</a:t>
            </a:r>
            <a:endParaRPr b="1" sz="900">
              <a:solidFill>
                <a:srgbClr val="FFFFFF"/>
              </a:solidFill>
              <a:latin typeface="Raleway"/>
              <a:ea typeface="Raleway"/>
              <a:cs typeface="Raleway"/>
              <a:sym typeface="Raleway"/>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450" name="Shape 1450"/>
        <p:cNvGrpSpPr/>
        <p:nvPr/>
      </p:nvGrpSpPr>
      <p:grpSpPr>
        <a:xfrm>
          <a:off x="0" y="0"/>
          <a:ext cx="0" cy="0"/>
          <a:chOff x="0" y="0"/>
          <a:chExt cx="0" cy="0"/>
        </a:xfrm>
      </p:grpSpPr>
      <p:pic>
        <p:nvPicPr>
          <p:cNvPr id="1451" name="Google Shape;1451;p158"/>
          <p:cNvPicPr preferRelativeResize="0"/>
          <p:nvPr/>
        </p:nvPicPr>
        <p:blipFill rotWithShape="1">
          <a:blip r:embed="rId3">
            <a:alphaModFix/>
          </a:blip>
          <a:srcRect b="-4264" l="-10107" r="0" t="-6501"/>
          <a:stretch/>
        </p:blipFill>
        <p:spPr>
          <a:xfrm>
            <a:off x="48650" y="4477324"/>
            <a:ext cx="522513" cy="551857"/>
          </a:xfrm>
          <a:prstGeom prst="rect">
            <a:avLst/>
          </a:prstGeom>
          <a:noFill/>
          <a:ln>
            <a:noFill/>
          </a:ln>
        </p:spPr>
      </p:pic>
      <p:sp>
        <p:nvSpPr>
          <p:cNvPr id="1452" name="Google Shape;1452;p158"/>
          <p:cNvSpPr txBox="1"/>
          <p:nvPr/>
        </p:nvSpPr>
        <p:spPr>
          <a:xfrm>
            <a:off x="4546200" y="133875"/>
            <a:ext cx="2083200" cy="1595700"/>
          </a:xfrm>
          <a:prstGeom prst="rect">
            <a:avLst/>
          </a:prstGeom>
          <a:solidFill>
            <a:srgbClr val="05296D"/>
          </a:solidFill>
          <a:ln>
            <a:noFill/>
          </a:ln>
        </p:spPr>
        <p:txBody>
          <a:bodyPr anchorCtr="0" anchor="b" bIns="45700" lIns="91400" spcFirstLastPara="1" rIns="91400" wrap="square" tIns="45700">
            <a:noAutofit/>
          </a:bodyPr>
          <a:lstStyle/>
          <a:p>
            <a:pPr indent="0" lvl="0" marL="0" marR="0" rtl="0" algn="r">
              <a:spcBef>
                <a:spcPts val="0"/>
              </a:spcBef>
              <a:spcAft>
                <a:spcPts val="0"/>
              </a:spcAft>
              <a:buNone/>
            </a:pPr>
            <a:r>
              <a:rPr b="1" lang="en" sz="4600">
                <a:solidFill>
                  <a:srgbClr val="FFFFFF"/>
                </a:solidFill>
                <a:latin typeface="Raleway"/>
                <a:ea typeface="Raleway"/>
                <a:cs typeface="Raleway"/>
                <a:sym typeface="Raleway"/>
              </a:rPr>
              <a:t> </a:t>
            </a:r>
            <a:r>
              <a:rPr b="1" lang="en" sz="4600">
                <a:solidFill>
                  <a:srgbClr val="FFFFFF"/>
                </a:solidFill>
                <a:latin typeface="Raleway"/>
                <a:ea typeface="Raleway"/>
                <a:cs typeface="Raleway"/>
                <a:sym typeface="Raleway"/>
              </a:rPr>
              <a:t>4      </a:t>
            </a:r>
            <a:br>
              <a:rPr lang="en" sz="2000">
                <a:solidFill>
                  <a:srgbClr val="FFFFFF"/>
                </a:solidFill>
                <a:latin typeface="Raleway"/>
                <a:ea typeface="Raleway"/>
                <a:cs typeface="Raleway"/>
                <a:sym typeface="Raleway"/>
              </a:rPr>
            </a:br>
            <a:r>
              <a:rPr lang="en" sz="1500">
                <a:solidFill>
                  <a:srgbClr val="FFFFFF"/>
                </a:solidFill>
                <a:latin typeface="Raleway"/>
                <a:ea typeface="Raleway"/>
                <a:cs typeface="Raleway"/>
                <a:sym typeface="Raleway"/>
              </a:rPr>
              <a:t>Schools in </a:t>
            </a:r>
            <a:endParaRPr sz="1500">
              <a:solidFill>
                <a:srgbClr val="FFFFFF"/>
              </a:solidFill>
              <a:latin typeface="Raleway"/>
              <a:ea typeface="Raleway"/>
              <a:cs typeface="Raleway"/>
              <a:sym typeface="Raleway"/>
            </a:endParaRPr>
          </a:p>
          <a:p>
            <a:pPr indent="0" lvl="0" marL="0" marR="0" rtl="0" algn="r">
              <a:spcBef>
                <a:spcPts val="0"/>
              </a:spcBef>
              <a:spcAft>
                <a:spcPts val="0"/>
              </a:spcAft>
              <a:buNone/>
            </a:pPr>
            <a:r>
              <a:rPr lang="en" sz="1500">
                <a:solidFill>
                  <a:srgbClr val="FFFFFF"/>
                </a:solidFill>
                <a:latin typeface="Raleway"/>
                <a:ea typeface="Raleway"/>
                <a:cs typeface="Raleway"/>
                <a:sym typeface="Raleway"/>
              </a:rPr>
              <a:t>South</a:t>
            </a:r>
            <a:r>
              <a:rPr lang="en" sz="1500">
                <a:solidFill>
                  <a:srgbClr val="FFFFFF"/>
                </a:solidFill>
                <a:latin typeface="Raleway"/>
                <a:ea typeface="Raleway"/>
                <a:cs typeface="Raleway"/>
                <a:sym typeface="Raleway"/>
              </a:rPr>
              <a:t> Los Angeles</a:t>
            </a:r>
            <a:endParaRPr sz="1500">
              <a:solidFill>
                <a:srgbClr val="FFFFFF"/>
              </a:solidFill>
              <a:latin typeface="Raleway"/>
              <a:ea typeface="Raleway"/>
              <a:cs typeface="Raleway"/>
              <a:sym typeface="Raleway"/>
            </a:endParaRPr>
          </a:p>
          <a:p>
            <a:pPr indent="0" lvl="0" marL="0" marR="0" rtl="0" algn="r">
              <a:spcBef>
                <a:spcPts val="0"/>
              </a:spcBef>
              <a:spcAft>
                <a:spcPts val="0"/>
              </a:spcAft>
              <a:buNone/>
            </a:pPr>
            <a:r>
              <a:t/>
            </a:r>
            <a:endParaRPr sz="1500">
              <a:solidFill>
                <a:srgbClr val="FFFFFF"/>
              </a:solidFill>
              <a:latin typeface="Raleway"/>
              <a:ea typeface="Raleway"/>
              <a:cs typeface="Raleway"/>
              <a:sym typeface="Raleway"/>
            </a:endParaRPr>
          </a:p>
        </p:txBody>
      </p:sp>
      <p:sp>
        <p:nvSpPr>
          <p:cNvPr id="1453" name="Google Shape;1453;p158"/>
          <p:cNvSpPr txBox="1"/>
          <p:nvPr/>
        </p:nvSpPr>
        <p:spPr>
          <a:xfrm>
            <a:off x="6852900" y="134150"/>
            <a:ext cx="2083200" cy="1595700"/>
          </a:xfrm>
          <a:prstGeom prst="rect">
            <a:avLst/>
          </a:prstGeom>
          <a:solidFill>
            <a:srgbClr val="05296D"/>
          </a:solidFill>
          <a:ln>
            <a:noFill/>
          </a:ln>
        </p:spPr>
        <p:txBody>
          <a:bodyPr anchorCtr="0" anchor="b" bIns="45700" lIns="91400" spcFirstLastPara="1" rIns="91400" wrap="square" tIns="45700">
            <a:noAutofit/>
          </a:bodyPr>
          <a:lstStyle/>
          <a:p>
            <a:pPr indent="0" lvl="0" marL="0" marR="0" rtl="0" algn="r">
              <a:spcBef>
                <a:spcPts val="0"/>
              </a:spcBef>
              <a:spcAft>
                <a:spcPts val="0"/>
              </a:spcAft>
              <a:buNone/>
            </a:pPr>
            <a:r>
              <a:rPr b="1" lang="en" sz="4600">
                <a:solidFill>
                  <a:srgbClr val="FFFFFF"/>
                </a:solidFill>
                <a:latin typeface="Raleway"/>
                <a:ea typeface="Raleway"/>
                <a:cs typeface="Raleway"/>
                <a:sym typeface="Raleway"/>
              </a:rPr>
              <a:t>1,720</a:t>
            </a:r>
            <a:br>
              <a:rPr lang="en" sz="1500">
                <a:solidFill>
                  <a:srgbClr val="FFFFFF"/>
                </a:solidFill>
                <a:latin typeface="Raleway"/>
                <a:ea typeface="Raleway"/>
                <a:cs typeface="Raleway"/>
                <a:sym typeface="Raleway"/>
              </a:rPr>
            </a:br>
            <a:r>
              <a:rPr lang="en" sz="1500">
                <a:solidFill>
                  <a:srgbClr val="FFFFFF"/>
                </a:solidFill>
                <a:latin typeface="Raleway"/>
                <a:ea typeface="Raleway"/>
                <a:cs typeface="Raleway"/>
                <a:sym typeface="Raleway"/>
              </a:rPr>
              <a:t>College Prep Middle &amp; High School students</a:t>
            </a:r>
            <a:endParaRPr sz="1500">
              <a:latin typeface="Raleway"/>
              <a:ea typeface="Raleway"/>
              <a:cs typeface="Raleway"/>
              <a:sym typeface="Raleway"/>
            </a:endParaRPr>
          </a:p>
        </p:txBody>
      </p:sp>
      <p:sp>
        <p:nvSpPr>
          <p:cNvPr id="1454" name="Google Shape;1454;p158"/>
          <p:cNvSpPr txBox="1"/>
          <p:nvPr/>
        </p:nvSpPr>
        <p:spPr>
          <a:xfrm>
            <a:off x="4566600" y="1862175"/>
            <a:ext cx="2062800" cy="1643100"/>
          </a:xfrm>
          <a:prstGeom prst="rect">
            <a:avLst/>
          </a:prstGeom>
          <a:solidFill>
            <a:srgbClr val="B5D424"/>
          </a:solidFill>
          <a:ln>
            <a:noFill/>
          </a:ln>
        </p:spPr>
        <p:txBody>
          <a:bodyPr anchorCtr="0" anchor="b" bIns="45700" lIns="91400" spcFirstLastPara="1" rIns="91400" wrap="square" tIns="45700">
            <a:noAutofit/>
          </a:bodyPr>
          <a:lstStyle/>
          <a:p>
            <a:pPr indent="0" lvl="0" marL="0" marR="0" rtl="0" algn="r">
              <a:spcBef>
                <a:spcPts val="0"/>
              </a:spcBef>
              <a:spcAft>
                <a:spcPts val="0"/>
              </a:spcAft>
              <a:buNone/>
            </a:pPr>
            <a:r>
              <a:rPr b="1" lang="en" sz="1800">
                <a:solidFill>
                  <a:schemeClr val="accent6"/>
                </a:solidFill>
                <a:latin typeface="Raleway"/>
                <a:ea typeface="Raleway"/>
                <a:cs typeface="Raleway"/>
                <a:sym typeface="Raleway"/>
              </a:rPr>
              <a:t>70%</a:t>
            </a:r>
            <a:r>
              <a:rPr lang="en" sz="1700">
                <a:solidFill>
                  <a:schemeClr val="accent6"/>
                </a:solidFill>
                <a:latin typeface="Raleway"/>
                <a:ea typeface="Raleway"/>
                <a:cs typeface="Raleway"/>
                <a:sym typeface="Raleway"/>
              </a:rPr>
              <a:t> </a:t>
            </a:r>
            <a:r>
              <a:rPr lang="en" sz="1500">
                <a:solidFill>
                  <a:schemeClr val="accent6"/>
                </a:solidFill>
                <a:latin typeface="Raleway"/>
                <a:ea typeface="Raleway"/>
                <a:cs typeface="Raleway"/>
                <a:sym typeface="Raleway"/>
              </a:rPr>
              <a:t>Latino</a:t>
            </a:r>
            <a:endParaRPr sz="1500">
              <a:solidFill>
                <a:schemeClr val="accent6"/>
              </a:solidFill>
              <a:latin typeface="Raleway"/>
              <a:ea typeface="Raleway"/>
              <a:cs typeface="Raleway"/>
              <a:sym typeface="Raleway"/>
            </a:endParaRPr>
          </a:p>
          <a:p>
            <a:pPr indent="0" lvl="0" marL="0" marR="0" rtl="0" algn="r">
              <a:spcBef>
                <a:spcPts val="0"/>
              </a:spcBef>
              <a:spcAft>
                <a:spcPts val="0"/>
              </a:spcAft>
              <a:buNone/>
            </a:pPr>
            <a:r>
              <a:rPr b="1" lang="en" sz="1700">
                <a:solidFill>
                  <a:schemeClr val="accent6"/>
                </a:solidFill>
                <a:latin typeface="Raleway"/>
                <a:ea typeface="Raleway"/>
                <a:cs typeface="Raleway"/>
                <a:sym typeface="Raleway"/>
              </a:rPr>
              <a:t>    11%</a:t>
            </a:r>
            <a:r>
              <a:rPr lang="en" sz="1700">
                <a:solidFill>
                  <a:schemeClr val="accent6"/>
                </a:solidFill>
                <a:latin typeface="Raleway"/>
                <a:ea typeface="Raleway"/>
                <a:cs typeface="Raleway"/>
                <a:sym typeface="Raleway"/>
              </a:rPr>
              <a:t> </a:t>
            </a:r>
            <a:r>
              <a:rPr lang="en" sz="1500">
                <a:solidFill>
                  <a:schemeClr val="accent6"/>
                </a:solidFill>
                <a:latin typeface="Raleway"/>
                <a:ea typeface="Raleway"/>
                <a:cs typeface="Raleway"/>
                <a:sym typeface="Raleway"/>
              </a:rPr>
              <a:t>African</a:t>
            </a:r>
            <a:endParaRPr sz="1500">
              <a:solidFill>
                <a:schemeClr val="accent6"/>
              </a:solidFill>
              <a:latin typeface="Raleway"/>
              <a:ea typeface="Raleway"/>
              <a:cs typeface="Raleway"/>
              <a:sym typeface="Raleway"/>
            </a:endParaRPr>
          </a:p>
          <a:p>
            <a:pPr indent="0" lvl="0" marL="0" marR="0" rtl="0" algn="r">
              <a:spcBef>
                <a:spcPts val="0"/>
              </a:spcBef>
              <a:spcAft>
                <a:spcPts val="0"/>
              </a:spcAft>
              <a:buNone/>
            </a:pPr>
            <a:r>
              <a:rPr lang="en" sz="1500">
                <a:solidFill>
                  <a:schemeClr val="accent6"/>
                </a:solidFill>
                <a:latin typeface="Raleway"/>
                <a:ea typeface="Raleway"/>
                <a:cs typeface="Raleway"/>
                <a:sym typeface="Raleway"/>
              </a:rPr>
              <a:t>American</a:t>
            </a:r>
            <a:endParaRPr sz="1500">
              <a:solidFill>
                <a:schemeClr val="accent6"/>
              </a:solidFill>
              <a:latin typeface="Raleway"/>
              <a:ea typeface="Raleway"/>
              <a:cs typeface="Raleway"/>
              <a:sym typeface="Raleway"/>
            </a:endParaRPr>
          </a:p>
          <a:p>
            <a:pPr indent="0" lvl="0" marL="0" marR="0" rtl="0" algn="r">
              <a:spcBef>
                <a:spcPts val="0"/>
              </a:spcBef>
              <a:spcAft>
                <a:spcPts val="0"/>
              </a:spcAft>
              <a:buNone/>
            </a:pPr>
            <a:r>
              <a:rPr lang="en" sz="1700">
                <a:solidFill>
                  <a:schemeClr val="accent6"/>
                </a:solidFill>
                <a:latin typeface="Raleway"/>
                <a:ea typeface="Raleway"/>
                <a:cs typeface="Raleway"/>
                <a:sym typeface="Raleway"/>
              </a:rPr>
              <a:t> </a:t>
            </a:r>
            <a:r>
              <a:rPr b="1" lang="en" sz="1700">
                <a:solidFill>
                  <a:schemeClr val="accent6"/>
                </a:solidFill>
                <a:latin typeface="Raleway"/>
                <a:ea typeface="Raleway"/>
                <a:cs typeface="Raleway"/>
                <a:sym typeface="Raleway"/>
              </a:rPr>
              <a:t> 3%</a:t>
            </a:r>
            <a:r>
              <a:rPr lang="en" sz="1700">
                <a:solidFill>
                  <a:schemeClr val="accent6"/>
                </a:solidFill>
                <a:latin typeface="Raleway"/>
                <a:ea typeface="Raleway"/>
                <a:cs typeface="Raleway"/>
                <a:sym typeface="Raleway"/>
              </a:rPr>
              <a:t> </a:t>
            </a:r>
            <a:r>
              <a:rPr lang="en" sz="1500">
                <a:solidFill>
                  <a:schemeClr val="accent6"/>
                </a:solidFill>
                <a:latin typeface="Raleway"/>
                <a:ea typeface="Raleway"/>
                <a:cs typeface="Raleway"/>
                <a:sym typeface="Raleway"/>
              </a:rPr>
              <a:t>Asian</a:t>
            </a:r>
            <a:endParaRPr sz="1500">
              <a:solidFill>
                <a:schemeClr val="accent6"/>
              </a:solidFill>
              <a:latin typeface="Raleway"/>
              <a:ea typeface="Raleway"/>
              <a:cs typeface="Raleway"/>
              <a:sym typeface="Raleway"/>
            </a:endParaRPr>
          </a:p>
          <a:p>
            <a:pPr indent="0" lvl="0" marL="0" marR="0" rtl="0" algn="r">
              <a:spcBef>
                <a:spcPts val="0"/>
              </a:spcBef>
              <a:spcAft>
                <a:spcPts val="0"/>
              </a:spcAft>
              <a:buNone/>
            </a:pPr>
            <a:r>
              <a:rPr b="1" lang="en" sz="1700">
                <a:solidFill>
                  <a:schemeClr val="accent6"/>
                </a:solidFill>
                <a:latin typeface="Raleway"/>
                <a:ea typeface="Raleway"/>
                <a:cs typeface="Raleway"/>
                <a:sym typeface="Raleway"/>
              </a:rPr>
              <a:t>  2%</a:t>
            </a:r>
            <a:r>
              <a:rPr lang="en" sz="1700">
                <a:solidFill>
                  <a:schemeClr val="accent6"/>
                </a:solidFill>
                <a:latin typeface="Raleway"/>
                <a:ea typeface="Raleway"/>
                <a:cs typeface="Raleway"/>
                <a:sym typeface="Raleway"/>
              </a:rPr>
              <a:t> </a:t>
            </a:r>
            <a:r>
              <a:rPr lang="en" sz="1500">
                <a:solidFill>
                  <a:schemeClr val="accent6"/>
                </a:solidFill>
                <a:latin typeface="Raleway"/>
                <a:ea typeface="Raleway"/>
                <a:cs typeface="Raleway"/>
                <a:sym typeface="Raleway"/>
              </a:rPr>
              <a:t>Caucasian</a:t>
            </a:r>
            <a:endParaRPr sz="1500">
              <a:solidFill>
                <a:schemeClr val="accent6"/>
              </a:solidFill>
              <a:latin typeface="Raleway"/>
              <a:ea typeface="Raleway"/>
              <a:cs typeface="Raleway"/>
              <a:sym typeface="Raleway"/>
            </a:endParaRPr>
          </a:p>
          <a:p>
            <a:pPr indent="0" lvl="0" marL="0" marR="0" rtl="0" algn="r">
              <a:spcBef>
                <a:spcPts val="0"/>
              </a:spcBef>
              <a:spcAft>
                <a:spcPts val="0"/>
              </a:spcAft>
              <a:buNone/>
            </a:pPr>
            <a:r>
              <a:rPr b="1" lang="en" sz="1700">
                <a:solidFill>
                  <a:schemeClr val="accent6"/>
                </a:solidFill>
                <a:latin typeface="Raleway"/>
                <a:ea typeface="Raleway"/>
                <a:cs typeface="Raleway"/>
                <a:sym typeface="Raleway"/>
              </a:rPr>
              <a:t>  14%</a:t>
            </a:r>
            <a:r>
              <a:rPr lang="en" sz="1700">
                <a:solidFill>
                  <a:schemeClr val="accent6"/>
                </a:solidFill>
                <a:latin typeface="Raleway"/>
                <a:ea typeface="Raleway"/>
                <a:cs typeface="Raleway"/>
                <a:sym typeface="Raleway"/>
              </a:rPr>
              <a:t> </a:t>
            </a:r>
            <a:r>
              <a:rPr lang="en" sz="1500">
                <a:solidFill>
                  <a:schemeClr val="accent6"/>
                </a:solidFill>
                <a:latin typeface="Raleway"/>
                <a:ea typeface="Raleway"/>
                <a:cs typeface="Raleway"/>
                <a:sym typeface="Raleway"/>
              </a:rPr>
              <a:t>Othe</a:t>
            </a:r>
            <a:r>
              <a:rPr lang="en" sz="1500">
                <a:solidFill>
                  <a:schemeClr val="accent6"/>
                </a:solidFill>
                <a:latin typeface="Century Gothic"/>
                <a:ea typeface="Century Gothic"/>
                <a:cs typeface="Century Gothic"/>
                <a:sym typeface="Century Gothic"/>
              </a:rPr>
              <a:t>r</a:t>
            </a:r>
            <a:endParaRPr sz="1500">
              <a:solidFill>
                <a:schemeClr val="accent6"/>
              </a:solidFill>
            </a:endParaRPr>
          </a:p>
        </p:txBody>
      </p:sp>
      <p:sp>
        <p:nvSpPr>
          <p:cNvPr id="1455" name="Google Shape;1455;p158"/>
          <p:cNvSpPr txBox="1"/>
          <p:nvPr/>
        </p:nvSpPr>
        <p:spPr>
          <a:xfrm>
            <a:off x="6880650" y="1866875"/>
            <a:ext cx="2027700" cy="1643100"/>
          </a:xfrm>
          <a:prstGeom prst="rect">
            <a:avLst/>
          </a:prstGeom>
          <a:solidFill>
            <a:srgbClr val="B5D424"/>
          </a:solidFill>
          <a:ln>
            <a:noFill/>
          </a:ln>
        </p:spPr>
        <p:txBody>
          <a:bodyPr anchorCtr="0" anchor="b" bIns="45700" lIns="91400" spcFirstLastPara="1" rIns="91400" wrap="square" tIns="45700">
            <a:noAutofit/>
          </a:bodyPr>
          <a:lstStyle/>
          <a:p>
            <a:pPr indent="0" lvl="0" marL="0" rtl="0" algn="r">
              <a:spcBef>
                <a:spcPts val="0"/>
              </a:spcBef>
              <a:spcAft>
                <a:spcPts val="0"/>
              </a:spcAft>
              <a:buNone/>
            </a:pPr>
            <a:r>
              <a:t/>
            </a:r>
            <a:endParaRPr b="1" sz="1900">
              <a:solidFill>
                <a:schemeClr val="lt1"/>
              </a:solidFill>
              <a:latin typeface="Raleway"/>
              <a:ea typeface="Raleway"/>
              <a:cs typeface="Raleway"/>
              <a:sym typeface="Raleway"/>
            </a:endParaRPr>
          </a:p>
          <a:p>
            <a:pPr indent="0" lvl="0" marL="0" rtl="0" algn="r">
              <a:spcBef>
                <a:spcPts val="0"/>
              </a:spcBef>
              <a:spcAft>
                <a:spcPts val="0"/>
              </a:spcAft>
              <a:buNone/>
            </a:pPr>
            <a:r>
              <a:t/>
            </a:r>
            <a:endParaRPr b="1" sz="2000">
              <a:solidFill>
                <a:schemeClr val="lt1"/>
              </a:solidFill>
              <a:latin typeface="Raleway"/>
              <a:ea typeface="Raleway"/>
              <a:cs typeface="Raleway"/>
              <a:sym typeface="Raleway"/>
            </a:endParaRPr>
          </a:p>
          <a:p>
            <a:pPr indent="0" lvl="0" marL="0" rtl="0" algn="r">
              <a:spcBef>
                <a:spcPts val="0"/>
              </a:spcBef>
              <a:spcAft>
                <a:spcPts val="0"/>
              </a:spcAft>
              <a:buNone/>
            </a:pPr>
            <a:r>
              <a:t/>
            </a:r>
            <a:endParaRPr b="1" sz="1900">
              <a:solidFill>
                <a:schemeClr val="lt1"/>
              </a:solidFill>
              <a:latin typeface="Raleway"/>
              <a:ea typeface="Raleway"/>
              <a:cs typeface="Raleway"/>
              <a:sym typeface="Raleway"/>
            </a:endParaRPr>
          </a:p>
          <a:p>
            <a:pPr indent="0" lvl="0" marL="0" rtl="0" algn="r">
              <a:spcBef>
                <a:spcPts val="0"/>
              </a:spcBef>
              <a:spcAft>
                <a:spcPts val="0"/>
              </a:spcAft>
              <a:buNone/>
            </a:pPr>
            <a:r>
              <a:t/>
            </a:r>
            <a:endParaRPr b="1" sz="1900">
              <a:solidFill>
                <a:schemeClr val="lt1"/>
              </a:solidFill>
              <a:latin typeface="Raleway"/>
              <a:ea typeface="Raleway"/>
              <a:cs typeface="Raleway"/>
              <a:sym typeface="Raleway"/>
            </a:endParaRPr>
          </a:p>
          <a:p>
            <a:pPr indent="0" lvl="0" marL="0" rtl="0" algn="r">
              <a:spcBef>
                <a:spcPts val="0"/>
              </a:spcBef>
              <a:spcAft>
                <a:spcPts val="0"/>
              </a:spcAft>
              <a:buNone/>
            </a:pPr>
            <a:r>
              <a:t/>
            </a:r>
            <a:endParaRPr b="1" sz="1900">
              <a:solidFill>
                <a:schemeClr val="lt1"/>
              </a:solidFill>
              <a:latin typeface="Raleway"/>
              <a:ea typeface="Raleway"/>
              <a:cs typeface="Raleway"/>
              <a:sym typeface="Raleway"/>
            </a:endParaRPr>
          </a:p>
          <a:p>
            <a:pPr indent="0" lvl="0" marL="0" rtl="0" algn="r">
              <a:spcBef>
                <a:spcPts val="0"/>
              </a:spcBef>
              <a:spcAft>
                <a:spcPts val="0"/>
              </a:spcAft>
              <a:buNone/>
            </a:pPr>
            <a:r>
              <a:rPr b="1" lang="en" sz="2100">
                <a:solidFill>
                  <a:schemeClr val="accent6"/>
                </a:solidFill>
                <a:latin typeface="Raleway"/>
                <a:ea typeface="Raleway"/>
                <a:cs typeface="Raleway"/>
                <a:sym typeface="Raleway"/>
              </a:rPr>
              <a:t>12.1%</a:t>
            </a:r>
            <a:endParaRPr b="1" sz="2100">
              <a:solidFill>
                <a:schemeClr val="accent6"/>
              </a:solidFill>
              <a:latin typeface="Raleway"/>
              <a:ea typeface="Raleway"/>
              <a:cs typeface="Raleway"/>
              <a:sym typeface="Raleway"/>
            </a:endParaRPr>
          </a:p>
          <a:p>
            <a:pPr indent="0" lvl="0" marL="0" rtl="0" algn="r">
              <a:spcBef>
                <a:spcPts val="0"/>
              </a:spcBef>
              <a:spcAft>
                <a:spcPts val="0"/>
              </a:spcAft>
              <a:buNone/>
            </a:pPr>
            <a:r>
              <a:rPr lang="en" sz="1500">
                <a:solidFill>
                  <a:schemeClr val="accent6"/>
                </a:solidFill>
                <a:latin typeface="Raleway"/>
                <a:ea typeface="Raleway"/>
                <a:cs typeface="Raleway"/>
                <a:sym typeface="Raleway"/>
              </a:rPr>
              <a:t>English Learners</a:t>
            </a:r>
            <a:endParaRPr sz="1800">
              <a:solidFill>
                <a:schemeClr val="accent6"/>
              </a:solidFill>
              <a:latin typeface="Raleway"/>
              <a:ea typeface="Raleway"/>
              <a:cs typeface="Raleway"/>
              <a:sym typeface="Raleway"/>
            </a:endParaRPr>
          </a:p>
          <a:p>
            <a:pPr indent="0" lvl="0" marL="914400" rtl="0" algn="r">
              <a:spcBef>
                <a:spcPts val="0"/>
              </a:spcBef>
              <a:spcAft>
                <a:spcPts val="0"/>
              </a:spcAft>
              <a:buNone/>
            </a:pPr>
            <a:r>
              <a:rPr b="1" lang="en" sz="2100">
                <a:solidFill>
                  <a:schemeClr val="accent6"/>
                </a:solidFill>
                <a:latin typeface="Raleway"/>
                <a:ea typeface="Raleway"/>
                <a:cs typeface="Raleway"/>
                <a:sym typeface="Raleway"/>
              </a:rPr>
              <a:t>11.4%</a:t>
            </a:r>
            <a:endParaRPr b="1" sz="2100">
              <a:solidFill>
                <a:schemeClr val="accent6"/>
              </a:solidFill>
              <a:latin typeface="Raleway"/>
              <a:ea typeface="Raleway"/>
              <a:cs typeface="Raleway"/>
              <a:sym typeface="Raleway"/>
            </a:endParaRPr>
          </a:p>
          <a:p>
            <a:pPr indent="0" lvl="0" marL="0" rtl="0" algn="r">
              <a:spcBef>
                <a:spcPts val="0"/>
              </a:spcBef>
              <a:spcAft>
                <a:spcPts val="0"/>
              </a:spcAft>
              <a:buNone/>
            </a:pPr>
            <a:r>
              <a:rPr lang="en" sz="1500">
                <a:solidFill>
                  <a:schemeClr val="accent6"/>
                </a:solidFill>
                <a:latin typeface="Raleway"/>
                <a:ea typeface="Raleway"/>
                <a:cs typeface="Raleway"/>
                <a:sym typeface="Raleway"/>
              </a:rPr>
              <a:t>Students w/Exceptionalities</a:t>
            </a:r>
            <a:r>
              <a:rPr lang="en" sz="1500">
                <a:solidFill>
                  <a:schemeClr val="accent6"/>
                </a:solidFill>
                <a:latin typeface="Raleway"/>
                <a:ea typeface="Raleway"/>
                <a:cs typeface="Raleway"/>
                <a:sym typeface="Raleway"/>
              </a:rPr>
              <a:t> </a:t>
            </a:r>
            <a:endParaRPr sz="1500">
              <a:solidFill>
                <a:schemeClr val="accent6"/>
              </a:solidFill>
              <a:latin typeface="Raleway"/>
              <a:ea typeface="Raleway"/>
              <a:cs typeface="Raleway"/>
              <a:sym typeface="Raleway"/>
            </a:endParaRPr>
          </a:p>
        </p:txBody>
      </p:sp>
      <p:sp>
        <p:nvSpPr>
          <p:cNvPr id="1456" name="Google Shape;1456;p158"/>
          <p:cNvSpPr txBox="1"/>
          <p:nvPr/>
        </p:nvSpPr>
        <p:spPr>
          <a:xfrm>
            <a:off x="4566600" y="3633725"/>
            <a:ext cx="2062800" cy="1395600"/>
          </a:xfrm>
          <a:prstGeom prst="rect">
            <a:avLst/>
          </a:prstGeom>
          <a:solidFill>
            <a:srgbClr val="F46524"/>
          </a:solidFill>
          <a:ln>
            <a:noFill/>
          </a:ln>
        </p:spPr>
        <p:txBody>
          <a:bodyPr anchorCtr="0" anchor="b" bIns="45700" lIns="91400" spcFirstLastPara="1" rIns="91400" wrap="square" tIns="45700">
            <a:noAutofit/>
          </a:bodyPr>
          <a:lstStyle/>
          <a:p>
            <a:pPr indent="0" lvl="0" marL="0" rtl="0" algn="r">
              <a:spcBef>
                <a:spcPts val="0"/>
              </a:spcBef>
              <a:spcAft>
                <a:spcPts val="0"/>
              </a:spcAft>
              <a:buNone/>
            </a:pPr>
            <a:r>
              <a:rPr b="1" lang="en" sz="4600">
                <a:solidFill>
                  <a:schemeClr val="accent6"/>
                </a:solidFill>
                <a:latin typeface="Raleway"/>
                <a:ea typeface="Raleway"/>
                <a:cs typeface="Raleway"/>
                <a:sym typeface="Raleway"/>
              </a:rPr>
              <a:t>+80</a:t>
            </a:r>
            <a:r>
              <a:rPr b="1" lang="en" sz="4600">
                <a:solidFill>
                  <a:schemeClr val="accent6"/>
                </a:solidFill>
                <a:latin typeface="Raleway"/>
                <a:ea typeface="Raleway"/>
                <a:cs typeface="Raleway"/>
                <a:sym typeface="Raleway"/>
              </a:rPr>
              <a:t>%</a:t>
            </a:r>
            <a:r>
              <a:rPr b="1" lang="en" sz="2500">
                <a:solidFill>
                  <a:schemeClr val="accent6"/>
                </a:solidFill>
                <a:latin typeface="Raleway"/>
                <a:ea typeface="Raleway"/>
                <a:cs typeface="Raleway"/>
                <a:sym typeface="Raleway"/>
              </a:rPr>
              <a:t> </a:t>
            </a:r>
            <a:br>
              <a:rPr lang="en" sz="1500">
                <a:solidFill>
                  <a:schemeClr val="accent6"/>
                </a:solidFill>
                <a:latin typeface="Raleway"/>
                <a:ea typeface="Raleway"/>
                <a:cs typeface="Raleway"/>
                <a:sym typeface="Raleway"/>
              </a:rPr>
            </a:br>
            <a:r>
              <a:rPr lang="en" sz="1500">
                <a:solidFill>
                  <a:schemeClr val="accent6"/>
                </a:solidFill>
                <a:latin typeface="Raleway"/>
                <a:ea typeface="Raleway"/>
                <a:cs typeface="Raleway"/>
                <a:sym typeface="Raleway"/>
              </a:rPr>
              <a:t>of our students are economically disadvantaged</a:t>
            </a:r>
            <a:endParaRPr sz="1500">
              <a:solidFill>
                <a:schemeClr val="accent6"/>
              </a:solidFill>
              <a:latin typeface="Raleway"/>
              <a:ea typeface="Raleway"/>
              <a:cs typeface="Raleway"/>
              <a:sym typeface="Raleway"/>
            </a:endParaRPr>
          </a:p>
        </p:txBody>
      </p:sp>
      <p:pic>
        <p:nvPicPr>
          <p:cNvPr id="1457" name="Google Shape;1457;p158"/>
          <p:cNvPicPr preferRelativeResize="0"/>
          <p:nvPr/>
        </p:nvPicPr>
        <p:blipFill>
          <a:blip r:embed="rId4">
            <a:alphaModFix/>
          </a:blip>
          <a:stretch>
            <a:fillRect/>
          </a:stretch>
        </p:blipFill>
        <p:spPr>
          <a:xfrm>
            <a:off x="-18150" y="175"/>
            <a:ext cx="4417054" cy="5143327"/>
          </a:xfrm>
          <a:prstGeom prst="rect">
            <a:avLst/>
          </a:prstGeom>
          <a:noFill/>
          <a:ln>
            <a:noFill/>
          </a:ln>
        </p:spPr>
      </p:pic>
      <p:sp>
        <p:nvSpPr>
          <p:cNvPr id="1458" name="Google Shape;1458;p158"/>
          <p:cNvSpPr/>
          <p:nvPr/>
        </p:nvSpPr>
        <p:spPr>
          <a:xfrm>
            <a:off x="-14775" y="0"/>
            <a:ext cx="4416900" cy="852000"/>
          </a:xfrm>
          <a:prstGeom prst="rect">
            <a:avLst/>
          </a:prstGeom>
          <a:solidFill>
            <a:srgbClr val="05296D"/>
          </a:solidFill>
          <a:ln>
            <a:noFill/>
          </a:ln>
        </p:spPr>
        <p:txBody>
          <a:bodyPr anchorCtr="0" anchor="ctr" bIns="91400" lIns="91400" spcFirstLastPara="1" rIns="91400" wrap="square" tIns="91400">
            <a:noAutofit/>
          </a:bodyPr>
          <a:lstStyle/>
          <a:p>
            <a:pPr indent="0" lvl="0" marL="0" rtl="0" algn="ctr">
              <a:lnSpc>
                <a:spcPct val="90000"/>
              </a:lnSpc>
              <a:spcBef>
                <a:spcPts val="0"/>
              </a:spcBef>
              <a:spcAft>
                <a:spcPts val="0"/>
              </a:spcAft>
              <a:buClr>
                <a:srgbClr val="000000"/>
              </a:buClr>
              <a:buFont typeface="Arial"/>
              <a:buNone/>
            </a:pPr>
            <a:r>
              <a:rPr b="1" lang="en" sz="3900">
                <a:solidFill>
                  <a:schemeClr val="accent6"/>
                </a:solidFill>
                <a:latin typeface="Raleway"/>
                <a:ea typeface="Raleway"/>
                <a:cs typeface="Raleway"/>
                <a:sym typeface="Raleway"/>
              </a:rPr>
              <a:t>Our Students</a:t>
            </a:r>
            <a:endParaRPr sz="1400">
              <a:solidFill>
                <a:schemeClr val="accent6"/>
              </a:solidFill>
            </a:endParaRPr>
          </a:p>
        </p:txBody>
      </p:sp>
      <p:sp>
        <p:nvSpPr>
          <p:cNvPr id="1459" name="Google Shape;1459;p158"/>
          <p:cNvSpPr txBox="1"/>
          <p:nvPr/>
        </p:nvSpPr>
        <p:spPr>
          <a:xfrm>
            <a:off x="6863100" y="3647000"/>
            <a:ext cx="2062800" cy="1395600"/>
          </a:xfrm>
          <a:prstGeom prst="rect">
            <a:avLst/>
          </a:prstGeom>
          <a:solidFill>
            <a:srgbClr val="F46524"/>
          </a:solidFill>
          <a:ln>
            <a:noFill/>
          </a:ln>
        </p:spPr>
        <p:txBody>
          <a:bodyPr anchorCtr="0" anchor="b" bIns="45700" lIns="91400" spcFirstLastPara="1" rIns="91400" wrap="square" tIns="45700">
            <a:noAutofit/>
          </a:bodyPr>
          <a:lstStyle/>
          <a:p>
            <a:pPr indent="0" lvl="0" marL="0" marR="0" rtl="0" algn="r">
              <a:spcBef>
                <a:spcPts val="0"/>
              </a:spcBef>
              <a:spcAft>
                <a:spcPts val="0"/>
              </a:spcAft>
              <a:buNone/>
            </a:pPr>
            <a:r>
              <a:rPr b="1" lang="en" sz="4600">
                <a:solidFill>
                  <a:schemeClr val="accent6"/>
                </a:solidFill>
                <a:latin typeface="Raleway"/>
                <a:ea typeface="Raleway"/>
                <a:cs typeface="Raleway"/>
                <a:sym typeface="Raleway"/>
              </a:rPr>
              <a:t>92%</a:t>
            </a:r>
            <a:r>
              <a:rPr b="1" lang="en" sz="2900">
                <a:solidFill>
                  <a:schemeClr val="accent6"/>
                </a:solidFill>
                <a:latin typeface="Raleway"/>
                <a:ea typeface="Raleway"/>
                <a:cs typeface="Raleway"/>
                <a:sym typeface="Raleway"/>
              </a:rPr>
              <a:t> </a:t>
            </a:r>
            <a:endParaRPr b="1" sz="2900">
              <a:solidFill>
                <a:schemeClr val="accent6"/>
              </a:solidFill>
              <a:latin typeface="Raleway"/>
              <a:ea typeface="Raleway"/>
              <a:cs typeface="Raleway"/>
              <a:sym typeface="Raleway"/>
            </a:endParaRPr>
          </a:p>
          <a:p>
            <a:pPr indent="0" lvl="0" marL="0" marR="0" rtl="0" algn="r">
              <a:spcBef>
                <a:spcPts val="0"/>
              </a:spcBef>
              <a:spcAft>
                <a:spcPts val="0"/>
              </a:spcAft>
              <a:buNone/>
            </a:pPr>
            <a:r>
              <a:rPr lang="en" sz="1500">
                <a:solidFill>
                  <a:schemeClr val="accent6"/>
                </a:solidFill>
                <a:latin typeface="Raleway"/>
                <a:ea typeface="Raleway"/>
                <a:cs typeface="Raleway"/>
                <a:sym typeface="Raleway"/>
              </a:rPr>
              <a:t>1st generation college students</a:t>
            </a:r>
            <a:endParaRPr sz="1500">
              <a:solidFill>
                <a:schemeClr val="accent6"/>
              </a:solidFill>
            </a:endParaRPr>
          </a:p>
        </p:txBody>
      </p:sp>
      <p:pic>
        <p:nvPicPr>
          <p:cNvPr id="1460" name="Google Shape;1460;p158"/>
          <p:cNvPicPr preferRelativeResize="0"/>
          <p:nvPr/>
        </p:nvPicPr>
        <p:blipFill rotWithShape="1">
          <a:blip r:embed="rId5">
            <a:alphaModFix/>
          </a:blip>
          <a:srcRect b="1738" l="-8096" r="0" t="-6494"/>
          <a:stretch/>
        </p:blipFill>
        <p:spPr>
          <a:xfrm>
            <a:off x="171100" y="4048725"/>
            <a:ext cx="919026" cy="93515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1464" name="Shape 1464"/>
        <p:cNvGrpSpPr/>
        <p:nvPr/>
      </p:nvGrpSpPr>
      <p:grpSpPr>
        <a:xfrm>
          <a:off x="0" y="0"/>
          <a:ext cx="0" cy="0"/>
          <a:chOff x="0" y="0"/>
          <a:chExt cx="0" cy="0"/>
        </a:xfrm>
      </p:grpSpPr>
      <p:pic>
        <p:nvPicPr>
          <p:cNvPr id="1465" name="Google Shape;1465;p159"/>
          <p:cNvPicPr preferRelativeResize="0"/>
          <p:nvPr/>
        </p:nvPicPr>
        <p:blipFill rotWithShape="1">
          <a:blip r:embed="rId3">
            <a:alphaModFix/>
          </a:blip>
          <a:srcRect b="0" l="0" r="3334" t="0"/>
          <a:stretch/>
        </p:blipFill>
        <p:spPr>
          <a:xfrm>
            <a:off x="2214850" y="0"/>
            <a:ext cx="6945625" cy="5143500"/>
          </a:xfrm>
          <a:prstGeom prst="rect">
            <a:avLst/>
          </a:prstGeom>
          <a:noFill/>
          <a:ln>
            <a:noFill/>
          </a:ln>
        </p:spPr>
      </p:pic>
      <p:sp>
        <p:nvSpPr>
          <p:cNvPr id="1466" name="Google Shape;1466;p159"/>
          <p:cNvSpPr/>
          <p:nvPr/>
        </p:nvSpPr>
        <p:spPr>
          <a:xfrm>
            <a:off x="304036" y="187350"/>
            <a:ext cx="1659600" cy="47688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E09D2F"/>
              </a:buClr>
              <a:buSzPts val="3000"/>
              <a:buFont typeface="Oswald"/>
              <a:buNone/>
            </a:pPr>
            <a:r>
              <a:rPr b="1" i="0" lang="en" sz="3000" u="none" cap="none" strike="noStrike">
                <a:solidFill>
                  <a:srgbClr val="FCB925"/>
                </a:solidFill>
                <a:latin typeface="Oswald"/>
                <a:ea typeface="Oswald"/>
                <a:cs typeface="Oswald"/>
                <a:sym typeface="Oswald"/>
              </a:rPr>
              <a:t>98%</a:t>
            </a:r>
            <a:endParaRPr b="1" i="0" sz="3000" u="none" cap="none" strike="noStrike">
              <a:solidFill>
                <a:srgbClr val="FCB925"/>
              </a:solidFill>
              <a:latin typeface="Oswald"/>
              <a:ea typeface="Oswald"/>
              <a:cs typeface="Oswald"/>
              <a:sym typeface="Oswald"/>
            </a:endParaRPr>
          </a:p>
          <a:p>
            <a:pPr indent="0" lvl="0" marL="0" marR="0" rtl="0" algn="r">
              <a:lnSpc>
                <a:spcPct val="100000"/>
              </a:lnSpc>
              <a:spcBef>
                <a:spcPts val="0"/>
              </a:spcBef>
              <a:spcAft>
                <a:spcPts val="0"/>
              </a:spcAft>
              <a:buClr>
                <a:schemeClr val="lt1"/>
              </a:buClr>
              <a:buSzPts val="1200"/>
              <a:buFont typeface="Oswald"/>
              <a:buNone/>
            </a:pPr>
            <a:r>
              <a:rPr b="0" i="0" lang="en" sz="1200" u="none" cap="none" strike="noStrike">
                <a:solidFill>
                  <a:srgbClr val="FFFFFF"/>
                </a:solidFill>
                <a:latin typeface="Raleway"/>
                <a:ea typeface="Raleway"/>
                <a:cs typeface="Raleway"/>
                <a:sym typeface="Raleway"/>
              </a:rPr>
              <a:t>Graduation Rate compared to 85% in the State of CA</a:t>
            </a:r>
            <a:endParaRPr b="0" i="0" sz="1200" u="none" cap="none" strike="noStrike">
              <a:solidFill>
                <a:srgbClr val="FFFFFF"/>
              </a:solidFill>
              <a:latin typeface="Raleway"/>
              <a:ea typeface="Raleway"/>
              <a:cs typeface="Raleway"/>
              <a:sym typeface="Raleway"/>
            </a:endParaRPr>
          </a:p>
          <a:p>
            <a:pPr indent="0" lvl="0" marL="0" marR="0" rtl="0" algn="r">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Oswald"/>
              <a:ea typeface="Oswald"/>
              <a:cs typeface="Oswald"/>
              <a:sym typeface="Oswald"/>
            </a:endParaRPr>
          </a:p>
          <a:p>
            <a:pPr indent="0" lvl="0" marL="0" marR="0" rtl="0" algn="r">
              <a:lnSpc>
                <a:spcPct val="100000"/>
              </a:lnSpc>
              <a:spcBef>
                <a:spcPts val="0"/>
              </a:spcBef>
              <a:spcAft>
                <a:spcPts val="0"/>
              </a:spcAft>
              <a:buClr>
                <a:srgbClr val="E09D2F"/>
              </a:buClr>
              <a:buSzPts val="3000"/>
              <a:buFont typeface="Oswald"/>
              <a:buNone/>
            </a:pPr>
            <a:r>
              <a:rPr b="1" i="0" lang="en" sz="3000" u="none" cap="none" strike="noStrike">
                <a:solidFill>
                  <a:srgbClr val="FCB925"/>
                </a:solidFill>
                <a:latin typeface="Oswald"/>
                <a:ea typeface="Oswald"/>
                <a:cs typeface="Oswald"/>
                <a:sym typeface="Oswald"/>
              </a:rPr>
              <a:t>98%</a:t>
            </a:r>
            <a:endParaRPr b="1" i="0" sz="3000" u="none" cap="none" strike="noStrike">
              <a:solidFill>
                <a:srgbClr val="FCB925"/>
              </a:solidFill>
              <a:latin typeface="Oswald"/>
              <a:ea typeface="Oswald"/>
              <a:cs typeface="Oswald"/>
              <a:sym typeface="Oswald"/>
            </a:endParaRPr>
          </a:p>
          <a:p>
            <a:pPr indent="0" lvl="0" marL="0" marR="0" rtl="0" algn="r">
              <a:lnSpc>
                <a:spcPct val="100000"/>
              </a:lnSpc>
              <a:spcBef>
                <a:spcPts val="0"/>
              </a:spcBef>
              <a:spcAft>
                <a:spcPts val="0"/>
              </a:spcAft>
              <a:buClr>
                <a:srgbClr val="FFFFFF"/>
              </a:buClr>
              <a:buSzPts val="1200"/>
              <a:buFont typeface="Oswald"/>
              <a:buNone/>
            </a:pPr>
            <a:r>
              <a:rPr b="0" i="0" lang="en" sz="1200" u="none" cap="none" strike="noStrike">
                <a:solidFill>
                  <a:srgbClr val="FFFFFF"/>
                </a:solidFill>
                <a:latin typeface="Raleway"/>
                <a:ea typeface="Raleway"/>
                <a:cs typeface="Raleway"/>
                <a:sym typeface="Raleway"/>
              </a:rPr>
              <a:t>Meet A-G </a:t>
            </a:r>
            <a:endParaRPr b="0" i="0" sz="1200" u="none" cap="none" strike="noStrike">
              <a:solidFill>
                <a:srgbClr val="FFFFFF"/>
              </a:solidFill>
              <a:latin typeface="Raleway"/>
              <a:ea typeface="Raleway"/>
              <a:cs typeface="Raleway"/>
              <a:sym typeface="Raleway"/>
            </a:endParaRPr>
          </a:p>
          <a:p>
            <a:pPr indent="0" lvl="0" marL="0" marR="0" rtl="0" algn="r">
              <a:lnSpc>
                <a:spcPct val="100000"/>
              </a:lnSpc>
              <a:spcBef>
                <a:spcPts val="0"/>
              </a:spcBef>
              <a:spcAft>
                <a:spcPts val="0"/>
              </a:spcAft>
              <a:buClr>
                <a:srgbClr val="FFFFFF"/>
              </a:buClr>
              <a:buSzPts val="1200"/>
              <a:buFont typeface="Oswald"/>
              <a:buNone/>
            </a:pPr>
            <a:r>
              <a:rPr b="0" i="0" lang="en" sz="1200" u="none" cap="none" strike="noStrike">
                <a:solidFill>
                  <a:srgbClr val="FFFFFF"/>
                </a:solidFill>
                <a:latin typeface="Raleway"/>
                <a:ea typeface="Raleway"/>
                <a:cs typeface="Raleway"/>
                <a:sym typeface="Raleway"/>
              </a:rPr>
              <a:t>Requirements</a:t>
            </a:r>
            <a:endParaRPr b="0" i="0" sz="1200" u="none" cap="none" strike="noStrike">
              <a:solidFill>
                <a:srgbClr val="FFFFFF"/>
              </a:solidFill>
              <a:latin typeface="Raleway"/>
              <a:ea typeface="Raleway"/>
              <a:cs typeface="Raleway"/>
              <a:sym typeface="Raleway"/>
            </a:endParaRPr>
          </a:p>
          <a:p>
            <a:pPr indent="0" lvl="0" marL="0" marR="0" rtl="0" algn="r">
              <a:lnSpc>
                <a:spcPct val="100000"/>
              </a:lnSpc>
              <a:spcBef>
                <a:spcPts val="0"/>
              </a:spcBef>
              <a:spcAft>
                <a:spcPts val="0"/>
              </a:spcAft>
              <a:buClr>
                <a:srgbClr val="000000"/>
              </a:buClr>
              <a:buSzPts val="1200"/>
              <a:buFont typeface="Arial"/>
              <a:buNone/>
            </a:pPr>
            <a:r>
              <a:rPr b="0" i="0" lang="en" sz="1200" u="none" cap="none" strike="noStrike">
                <a:solidFill>
                  <a:schemeClr val="lt1"/>
                </a:solidFill>
                <a:latin typeface="Raleway"/>
                <a:ea typeface="Raleway"/>
                <a:cs typeface="Raleway"/>
                <a:sym typeface="Raleway"/>
              </a:rPr>
              <a:t>In contrast to 45% </a:t>
            </a:r>
            <a:endParaRPr b="0" i="0" sz="1200" u="none" cap="none" strike="noStrike">
              <a:solidFill>
                <a:schemeClr val="lt1"/>
              </a:solidFill>
              <a:latin typeface="Raleway"/>
              <a:ea typeface="Raleway"/>
              <a:cs typeface="Raleway"/>
              <a:sym typeface="Raleway"/>
            </a:endParaRPr>
          </a:p>
          <a:p>
            <a:pPr indent="0" lvl="0" marL="0" marR="0" rtl="0" algn="r">
              <a:lnSpc>
                <a:spcPct val="100000"/>
              </a:lnSpc>
              <a:spcBef>
                <a:spcPts val="0"/>
              </a:spcBef>
              <a:spcAft>
                <a:spcPts val="0"/>
              </a:spcAft>
              <a:buClr>
                <a:srgbClr val="000000"/>
              </a:buClr>
              <a:buSzPts val="1200"/>
              <a:buFont typeface="Arial"/>
              <a:buNone/>
            </a:pPr>
            <a:r>
              <a:rPr b="0" i="0" lang="en" sz="1200" u="none" cap="none" strike="noStrike">
                <a:solidFill>
                  <a:schemeClr val="lt1"/>
                </a:solidFill>
                <a:latin typeface="Raleway"/>
                <a:ea typeface="Raleway"/>
                <a:cs typeface="Raleway"/>
                <a:sym typeface="Raleway"/>
              </a:rPr>
              <a:t>in the State of California</a:t>
            </a:r>
            <a:endParaRPr b="0" i="0" sz="1000" u="none" cap="none" strike="noStrike">
              <a:solidFill>
                <a:srgbClr val="FFFFFF"/>
              </a:solidFill>
              <a:latin typeface="Raleway"/>
              <a:ea typeface="Raleway"/>
              <a:cs typeface="Raleway"/>
              <a:sym typeface="Raleway"/>
            </a:endParaRPr>
          </a:p>
          <a:p>
            <a:pPr indent="0" lvl="0" marL="0" marR="0" rtl="0" algn="r">
              <a:lnSpc>
                <a:spcPct val="85000"/>
              </a:lnSpc>
              <a:spcBef>
                <a:spcPts val="0"/>
              </a:spcBef>
              <a:spcAft>
                <a:spcPts val="0"/>
              </a:spcAft>
              <a:buClr>
                <a:srgbClr val="000000"/>
              </a:buClr>
              <a:buSzPts val="2000"/>
              <a:buFont typeface="Arial"/>
              <a:buNone/>
            </a:pPr>
            <a:r>
              <a:t/>
            </a:r>
            <a:endParaRPr b="0" i="0" sz="2000" u="none" cap="none" strike="noStrike">
              <a:solidFill>
                <a:srgbClr val="FFFFFF"/>
              </a:solidFill>
              <a:latin typeface="Oswald"/>
              <a:ea typeface="Oswald"/>
              <a:cs typeface="Oswald"/>
              <a:sym typeface="Oswald"/>
            </a:endParaRPr>
          </a:p>
          <a:p>
            <a:pPr indent="0" lvl="0" marL="0" marR="0" rtl="0" algn="r">
              <a:lnSpc>
                <a:spcPct val="100000"/>
              </a:lnSpc>
              <a:spcBef>
                <a:spcPts val="0"/>
              </a:spcBef>
              <a:spcAft>
                <a:spcPts val="0"/>
              </a:spcAft>
              <a:buClr>
                <a:srgbClr val="E09D2F"/>
              </a:buClr>
              <a:buSzPts val="3000"/>
              <a:buFont typeface="Oswald"/>
              <a:buNone/>
            </a:pPr>
            <a:r>
              <a:rPr b="1" i="0" lang="en" sz="3000" u="none" cap="none" strike="noStrike">
                <a:solidFill>
                  <a:srgbClr val="FCB925"/>
                </a:solidFill>
                <a:latin typeface="Oswald"/>
                <a:ea typeface="Oswald"/>
                <a:cs typeface="Oswald"/>
                <a:sym typeface="Oswald"/>
              </a:rPr>
              <a:t>100%</a:t>
            </a:r>
            <a:endParaRPr b="1" i="0" sz="3000" u="none" cap="none" strike="noStrike">
              <a:solidFill>
                <a:srgbClr val="FCB925"/>
              </a:solidFill>
              <a:latin typeface="Oswald"/>
              <a:ea typeface="Oswald"/>
              <a:cs typeface="Oswald"/>
              <a:sym typeface="Oswald"/>
            </a:endParaRPr>
          </a:p>
          <a:p>
            <a:pPr indent="0" lvl="0" marL="0" marR="0" rtl="0" algn="r">
              <a:lnSpc>
                <a:spcPct val="100000"/>
              </a:lnSpc>
              <a:spcBef>
                <a:spcPts val="0"/>
              </a:spcBef>
              <a:spcAft>
                <a:spcPts val="0"/>
              </a:spcAft>
              <a:buClr>
                <a:srgbClr val="FFFFFF"/>
              </a:buClr>
              <a:buSzPts val="1200"/>
              <a:buFont typeface="Oswald"/>
              <a:buNone/>
            </a:pPr>
            <a:r>
              <a:rPr b="0" i="0" lang="en" sz="1200" u="none" cap="none" strike="noStrike">
                <a:solidFill>
                  <a:srgbClr val="FFFFFF"/>
                </a:solidFill>
                <a:latin typeface="Raleway"/>
                <a:ea typeface="Raleway"/>
                <a:cs typeface="Raleway"/>
                <a:sym typeface="Raleway"/>
              </a:rPr>
              <a:t>Students apply </a:t>
            </a:r>
            <a:br>
              <a:rPr b="0" i="0" lang="en" sz="1200" u="none" cap="none" strike="noStrike">
                <a:solidFill>
                  <a:srgbClr val="FFFFFF"/>
                </a:solidFill>
                <a:latin typeface="Raleway"/>
                <a:ea typeface="Raleway"/>
                <a:cs typeface="Raleway"/>
                <a:sym typeface="Raleway"/>
              </a:rPr>
            </a:br>
            <a:r>
              <a:rPr b="0" i="0" lang="en" sz="1200" u="none" cap="none" strike="noStrike">
                <a:solidFill>
                  <a:srgbClr val="FFFFFF"/>
                </a:solidFill>
                <a:latin typeface="Raleway"/>
                <a:ea typeface="Raleway"/>
                <a:cs typeface="Raleway"/>
                <a:sym typeface="Raleway"/>
              </a:rPr>
              <a:t>to college</a:t>
            </a:r>
            <a:endParaRPr b="0" i="0" sz="1200" u="none" cap="none" strike="noStrike">
              <a:solidFill>
                <a:srgbClr val="FFFFFF"/>
              </a:solidFill>
              <a:latin typeface="Raleway"/>
              <a:ea typeface="Raleway"/>
              <a:cs typeface="Raleway"/>
              <a:sym typeface="Raleway"/>
            </a:endParaRPr>
          </a:p>
          <a:p>
            <a:pPr indent="0" lvl="0" marL="0" marR="0" rtl="0" algn="r">
              <a:lnSpc>
                <a:spcPct val="100000"/>
              </a:lnSpc>
              <a:spcBef>
                <a:spcPts val="0"/>
              </a:spcBef>
              <a:spcAft>
                <a:spcPts val="0"/>
              </a:spcAft>
              <a:buClr>
                <a:srgbClr val="000000"/>
              </a:buClr>
              <a:buSzPts val="1200"/>
              <a:buFont typeface="Arial"/>
              <a:buNone/>
            </a:pPr>
            <a:r>
              <a:t/>
            </a:r>
            <a:endParaRPr b="0" i="0" sz="1200" u="none" cap="none" strike="noStrike">
              <a:solidFill>
                <a:srgbClr val="FFFFFF"/>
              </a:solidFill>
              <a:latin typeface="Oswald"/>
              <a:ea typeface="Oswald"/>
              <a:cs typeface="Oswald"/>
              <a:sym typeface="Oswald"/>
            </a:endParaRPr>
          </a:p>
          <a:p>
            <a:pPr indent="0" lvl="0" marL="0" marR="0" rtl="0" algn="r">
              <a:lnSpc>
                <a:spcPct val="100000"/>
              </a:lnSpc>
              <a:spcBef>
                <a:spcPts val="0"/>
              </a:spcBef>
              <a:spcAft>
                <a:spcPts val="0"/>
              </a:spcAft>
              <a:buClr>
                <a:srgbClr val="E09D2F"/>
              </a:buClr>
              <a:buSzPts val="3000"/>
              <a:buFont typeface="Oswald"/>
              <a:buNone/>
            </a:pPr>
            <a:r>
              <a:rPr b="1" i="0" lang="en" sz="3000" u="none" cap="none" strike="noStrike">
                <a:solidFill>
                  <a:srgbClr val="FCB925"/>
                </a:solidFill>
                <a:latin typeface="Oswald"/>
                <a:ea typeface="Oswald"/>
                <a:cs typeface="Oswald"/>
                <a:sym typeface="Oswald"/>
              </a:rPr>
              <a:t>9</a:t>
            </a:r>
            <a:r>
              <a:rPr b="1" lang="en" sz="3000">
                <a:solidFill>
                  <a:srgbClr val="FCB925"/>
                </a:solidFill>
                <a:latin typeface="Oswald"/>
                <a:ea typeface="Oswald"/>
                <a:cs typeface="Oswald"/>
                <a:sym typeface="Oswald"/>
              </a:rPr>
              <a:t>6</a:t>
            </a:r>
            <a:r>
              <a:rPr b="1" i="0" lang="en" sz="3000" u="none" cap="none" strike="noStrike">
                <a:solidFill>
                  <a:srgbClr val="FCB925"/>
                </a:solidFill>
                <a:latin typeface="Oswald"/>
                <a:ea typeface="Oswald"/>
                <a:cs typeface="Oswald"/>
                <a:sym typeface="Oswald"/>
              </a:rPr>
              <a:t>%</a:t>
            </a:r>
            <a:endParaRPr b="1" i="0" sz="3000" u="none" cap="none" strike="noStrike">
              <a:solidFill>
                <a:srgbClr val="FCB925"/>
              </a:solidFill>
              <a:latin typeface="Oswald"/>
              <a:ea typeface="Oswald"/>
              <a:cs typeface="Oswald"/>
              <a:sym typeface="Oswald"/>
            </a:endParaRPr>
          </a:p>
          <a:p>
            <a:pPr indent="0" lvl="0" marL="0" marR="0" rtl="0" algn="r">
              <a:lnSpc>
                <a:spcPct val="100000"/>
              </a:lnSpc>
              <a:spcBef>
                <a:spcPts val="0"/>
              </a:spcBef>
              <a:spcAft>
                <a:spcPts val="0"/>
              </a:spcAft>
              <a:buClr>
                <a:srgbClr val="FFFFFF"/>
              </a:buClr>
              <a:buSzPts val="1200"/>
              <a:buFont typeface="Oswald"/>
              <a:buNone/>
            </a:pPr>
            <a:r>
              <a:rPr b="0" i="0" lang="en" sz="1200" u="none" cap="none" strike="noStrike">
                <a:solidFill>
                  <a:srgbClr val="FFFFFF"/>
                </a:solidFill>
                <a:latin typeface="Raleway"/>
                <a:ea typeface="Raleway"/>
                <a:cs typeface="Raleway"/>
                <a:sym typeface="Raleway"/>
              </a:rPr>
              <a:t>Received </a:t>
            </a:r>
            <a:endParaRPr b="0" i="0" sz="1200" u="none" cap="none" strike="noStrike">
              <a:solidFill>
                <a:srgbClr val="FFFFFF"/>
              </a:solidFill>
              <a:latin typeface="Raleway"/>
              <a:ea typeface="Raleway"/>
              <a:cs typeface="Raleway"/>
              <a:sym typeface="Raleway"/>
            </a:endParaRPr>
          </a:p>
          <a:p>
            <a:pPr indent="0" lvl="0" marL="0" marR="0" rtl="0" algn="r">
              <a:lnSpc>
                <a:spcPct val="100000"/>
              </a:lnSpc>
              <a:spcBef>
                <a:spcPts val="0"/>
              </a:spcBef>
              <a:spcAft>
                <a:spcPts val="0"/>
              </a:spcAft>
              <a:buClr>
                <a:srgbClr val="FFFFFF"/>
              </a:buClr>
              <a:buSzPts val="1200"/>
              <a:buFont typeface="Oswald"/>
              <a:buNone/>
            </a:pPr>
            <a:r>
              <a:rPr b="0" i="0" lang="en" sz="1200" u="none" cap="none" strike="noStrike">
                <a:solidFill>
                  <a:srgbClr val="FFFFFF"/>
                </a:solidFill>
                <a:latin typeface="Raleway"/>
                <a:ea typeface="Raleway"/>
                <a:cs typeface="Raleway"/>
                <a:sym typeface="Raleway"/>
              </a:rPr>
              <a:t>acceptance</a:t>
            </a:r>
            <a:r>
              <a:rPr b="1" i="0" lang="en" sz="1400" u="none" cap="none" strike="noStrike">
                <a:solidFill>
                  <a:srgbClr val="FFFFFF"/>
                </a:solidFill>
                <a:latin typeface="Raleway"/>
                <a:ea typeface="Raleway"/>
                <a:cs typeface="Raleway"/>
                <a:sym typeface="Raleway"/>
              </a:rPr>
              <a:t> </a:t>
            </a:r>
            <a:endParaRPr b="1" i="0" sz="1400" u="none" cap="none" strike="noStrike">
              <a:solidFill>
                <a:srgbClr val="FFFFFF"/>
              </a:solidFill>
              <a:latin typeface="Raleway"/>
              <a:ea typeface="Raleway"/>
              <a:cs typeface="Raleway"/>
              <a:sym typeface="Raleway"/>
            </a:endParaRPr>
          </a:p>
          <a:p>
            <a:pPr indent="0" lvl="0" marL="0" marR="0" rtl="0" algn="r">
              <a:lnSpc>
                <a:spcPct val="85000"/>
              </a:lnSpc>
              <a:spcBef>
                <a:spcPts val="0"/>
              </a:spcBef>
              <a:spcAft>
                <a:spcPts val="0"/>
              </a:spcAft>
              <a:buClr>
                <a:srgbClr val="000000"/>
              </a:buClr>
              <a:buSzPts val="2000"/>
              <a:buFont typeface="Arial"/>
              <a:buNone/>
            </a:pPr>
            <a:r>
              <a:t/>
            </a:r>
            <a:endParaRPr b="0" i="0" sz="2000" u="none" cap="none" strike="noStrike">
              <a:solidFill>
                <a:srgbClr val="FFFFFF"/>
              </a:solidFill>
              <a:latin typeface="Oswald"/>
              <a:ea typeface="Oswald"/>
              <a:cs typeface="Oswald"/>
              <a:sym typeface="Oswald"/>
            </a:endParaRPr>
          </a:p>
          <a:p>
            <a:pPr indent="0" lvl="0" marL="0" marR="0" rtl="0" algn="r">
              <a:lnSpc>
                <a:spcPct val="100000"/>
              </a:lnSpc>
              <a:spcBef>
                <a:spcPts val="0"/>
              </a:spcBef>
              <a:spcAft>
                <a:spcPts val="0"/>
              </a:spcAft>
              <a:buClr>
                <a:srgbClr val="000000"/>
              </a:buClr>
              <a:buSzPts val="2000"/>
              <a:buFont typeface="Arial"/>
              <a:buNone/>
            </a:pPr>
            <a:r>
              <a:t/>
            </a:r>
            <a:endParaRPr b="0" i="0" sz="2000" u="none" cap="none" strike="noStrike">
              <a:solidFill>
                <a:srgbClr val="FFFFFF"/>
              </a:solidFill>
              <a:latin typeface="Oswald"/>
              <a:ea typeface="Oswald"/>
              <a:cs typeface="Oswald"/>
              <a:sym typeface="Oswald"/>
            </a:endParaRPr>
          </a:p>
          <a:p>
            <a:pPr indent="0" lvl="0" marL="0" marR="0" rtl="0" algn="r">
              <a:lnSpc>
                <a:spcPct val="100000"/>
              </a:lnSpc>
              <a:spcBef>
                <a:spcPts val="0"/>
              </a:spcBef>
              <a:spcAft>
                <a:spcPts val="0"/>
              </a:spcAft>
              <a:buClr>
                <a:srgbClr val="000000"/>
              </a:buClr>
              <a:buSzPts val="7500"/>
              <a:buFont typeface="Arial"/>
              <a:buNone/>
            </a:pPr>
            <a:r>
              <a:t/>
            </a:r>
            <a:endParaRPr b="0" i="0" sz="7500" u="none" cap="none" strike="noStrike">
              <a:solidFill>
                <a:srgbClr val="000000"/>
              </a:solidFill>
              <a:latin typeface="Oswald"/>
              <a:ea typeface="Oswald"/>
              <a:cs typeface="Oswald"/>
              <a:sym typeface="Oswald"/>
            </a:endParaRPr>
          </a:p>
          <a:p>
            <a:pPr indent="0" lvl="0" marL="0" marR="0" rtl="0" algn="r">
              <a:lnSpc>
                <a:spcPct val="100000"/>
              </a:lnSpc>
              <a:spcBef>
                <a:spcPts val="0"/>
              </a:spcBef>
              <a:spcAft>
                <a:spcPts val="0"/>
              </a:spcAft>
              <a:buClr>
                <a:srgbClr val="000000"/>
              </a:buClr>
              <a:buSzPts val="2000"/>
              <a:buFont typeface="Arial"/>
              <a:buNone/>
            </a:pPr>
            <a:r>
              <a:t/>
            </a:r>
            <a:endParaRPr b="0" i="0" sz="2000" u="none" cap="none" strike="noStrike">
              <a:solidFill>
                <a:srgbClr val="000000"/>
              </a:solidFill>
              <a:latin typeface="Oswald"/>
              <a:ea typeface="Oswald"/>
              <a:cs typeface="Oswald"/>
              <a:sym typeface="Oswald"/>
            </a:endParaRPr>
          </a:p>
        </p:txBody>
      </p:sp>
      <p:pic>
        <p:nvPicPr>
          <p:cNvPr id="1467" name="Google Shape;1467;p159"/>
          <p:cNvPicPr preferRelativeResize="0"/>
          <p:nvPr/>
        </p:nvPicPr>
        <p:blipFill rotWithShape="1">
          <a:blip r:embed="rId4">
            <a:alphaModFix/>
          </a:blip>
          <a:srcRect b="1738" l="-8096" r="0" t="-6494"/>
          <a:stretch/>
        </p:blipFill>
        <p:spPr>
          <a:xfrm>
            <a:off x="8241450" y="4208350"/>
            <a:ext cx="919026" cy="93515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52A6D"/>
        </a:solidFill>
      </p:bgPr>
    </p:bg>
    <p:spTree>
      <p:nvGrpSpPr>
        <p:cNvPr id="1471" name="Shape 1471"/>
        <p:cNvGrpSpPr/>
        <p:nvPr/>
      </p:nvGrpSpPr>
      <p:grpSpPr>
        <a:xfrm>
          <a:off x="0" y="0"/>
          <a:ext cx="0" cy="0"/>
          <a:chOff x="0" y="0"/>
          <a:chExt cx="0" cy="0"/>
        </a:xfrm>
      </p:grpSpPr>
      <p:pic>
        <p:nvPicPr>
          <p:cNvPr id="1472" name="Google Shape;1472;p160"/>
          <p:cNvPicPr preferRelativeResize="0"/>
          <p:nvPr/>
        </p:nvPicPr>
        <p:blipFill rotWithShape="1">
          <a:blip r:embed="rId3">
            <a:alphaModFix/>
          </a:blip>
          <a:srcRect b="16466" l="0" r="0" t="18006"/>
          <a:stretch/>
        </p:blipFill>
        <p:spPr>
          <a:xfrm>
            <a:off x="769275" y="877575"/>
            <a:ext cx="7905152" cy="3884924"/>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77" name="Shape 1477"/>
        <p:cNvGrpSpPr/>
        <p:nvPr/>
      </p:nvGrpSpPr>
      <p:grpSpPr>
        <a:xfrm>
          <a:off x="0" y="0"/>
          <a:ext cx="0" cy="0"/>
          <a:chOff x="0" y="0"/>
          <a:chExt cx="0" cy="0"/>
        </a:xfrm>
      </p:grpSpPr>
      <p:sp>
        <p:nvSpPr>
          <p:cNvPr id="1478" name="Google Shape;1478;p161"/>
          <p:cNvSpPr txBox="1"/>
          <p:nvPr>
            <p:ph type="title"/>
          </p:nvPr>
        </p:nvSpPr>
        <p:spPr>
          <a:xfrm>
            <a:off x="377031" y="144102"/>
            <a:ext cx="8229600" cy="5007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rPr b="0" i="0" lang="en" sz="3600" u="none" cap="none" strike="noStrike">
                <a:solidFill>
                  <a:schemeClr val="lt1"/>
                </a:solidFill>
                <a:latin typeface="Arial"/>
                <a:ea typeface="Arial"/>
                <a:cs typeface="Arial"/>
                <a:sym typeface="Arial"/>
              </a:rPr>
              <a:t>FINANCIAL BASICS: </a:t>
            </a:r>
            <a:r>
              <a:rPr lang="en">
                <a:solidFill>
                  <a:schemeClr val="lt1"/>
                </a:solidFill>
                <a:latin typeface="Arial"/>
                <a:ea typeface="Arial"/>
                <a:cs typeface="Arial"/>
                <a:sym typeface="Arial"/>
              </a:rPr>
              <a:t>INCOME STMT</a:t>
            </a:r>
            <a:endParaRPr b="0" i="0" sz="3600" u="none" cap="none" strike="noStrike">
              <a:solidFill>
                <a:schemeClr val="lt1"/>
              </a:solidFill>
              <a:latin typeface="Arial"/>
              <a:ea typeface="Arial"/>
              <a:cs typeface="Arial"/>
              <a:sym typeface="Arial"/>
            </a:endParaRPr>
          </a:p>
        </p:txBody>
      </p:sp>
      <p:pic>
        <p:nvPicPr>
          <p:cNvPr id="1479" name="Google Shape;1479;p161"/>
          <p:cNvPicPr preferRelativeResize="0"/>
          <p:nvPr/>
        </p:nvPicPr>
        <p:blipFill rotWithShape="1">
          <a:blip r:embed="rId3">
            <a:alphaModFix/>
          </a:blip>
          <a:srcRect b="13691" l="0" r="5490" t="16167"/>
          <a:stretch/>
        </p:blipFill>
        <p:spPr>
          <a:xfrm>
            <a:off x="0" y="0"/>
            <a:ext cx="9144000" cy="5143500"/>
          </a:xfrm>
          <a:prstGeom prst="rect">
            <a:avLst/>
          </a:prstGeom>
          <a:noFill/>
          <a:ln>
            <a:noFill/>
          </a:ln>
        </p:spPr>
      </p:pic>
      <p:sp>
        <p:nvSpPr>
          <p:cNvPr id="1480" name="Google Shape;1480;p161"/>
          <p:cNvSpPr txBox="1"/>
          <p:nvPr/>
        </p:nvSpPr>
        <p:spPr>
          <a:xfrm>
            <a:off x="2598747" y="802597"/>
            <a:ext cx="4109400" cy="8133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lt1"/>
              </a:buClr>
              <a:buSzPts val="4600"/>
              <a:buFont typeface="Arial"/>
              <a:buNone/>
            </a:pPr>
            <a:r>
              <a:rPr b="1" i="0" lang="en" sz="4600" u="none" cap="none" strike="noStrike">
                <a:solidFill>
                  <a:srgbClr val="FCB925"/>
                </a:solidFill>
                <a:latin typeface="Oswald"/>
                <a:ea typeface="Oswald"/>
                <a:cs typeface="Oswald"/>
                <a:sym typeface="Oswald"/>
              </a:rPr>
              <a:t>         9</a:t>
            </a:r>
            <a:r>
              <a:rPr b="1" lang="en" sz="4600">
                <a:solidFill>
                  <a:srgbClr val="FCB925"/>
                </a:solidFill>
                <a:latin typeface="Oswald"/>
                <a:ea typeface="Oswald"/>
                <a:cs typeface="Oswald"/>
                <a:sym typeface="Oswald"/>
              </a:rPr>
              <a:t>5</a:t>
            </a:r>
            <a:r>
              <a:rPr b="1" i="0" lang="en" sz="4600" u="none" cap="none" strike="noStrike">
                <a:solidFill>
                  <a:srgbClr val="FCB925"/>
                </a:solidFill>
                <a:latin typeface="Oswald"/>
                <a:ea typeface="Oswald"/>
                <a:cs typeface="Oswald"/>
                <a:sym typeface="Oswald"/>
              </a:rPr>
              <a:t>%</a:t>
            </a:r>
            <a:r>
              <a:rPr b="1" i="0" lang="en" sz="4600" u="none" cap="none" strike="noStrike">
                <a:solidFill>
                  <a:schemeClr val="lt1"/>
                </a:solidFill>
                <a:latin typeface="Helvetica Neue"/>
                <a:ea typeface="Helvetica Neue"/>
                <a:cs typeface="Helvetica Neue"/>
                <a:sym typeface="Helvetica Neue"/>
              </a:rPr>
              <a:t> </a:t>
            </a:r>
            <a:endParaRPr b="1" i="0" sz="4600" u="none" cap="none" strike="noStrike">
              <a:solidFill>
                <a:schemeClr val="lt1"/>
              </a:solidFill>
              <a:latin typeface="Helvetica Neue"/>
              <a:ea typeface="Helvetica Neue"/>
              <a:cs typeface="Helvetica Neue"/>
              <a:sym typeface="Helvetica Neue"/>
            </a:endParaRPr>
          </a:p>
          <a:p>
            <a:pPr indent="0" lvl="0" marL="0" marR="0" rtl="0" algn="ctr">
              <a:lnSpc>
                <a:spcPct val="100000"/>
              </a:lnSpc>
              <a:spcBef>
                <a:spcPts val="0"/>
              </a:spcBef>
              <a:spcAft>
                <a:spcPts val="0"/>
              </a:spcAft>
              <a:buClr>
                <a:schemeClr val="lt1"/>
              </a:buClr>
              <a:buSzPts val="2400"/>
              <a:buFont typeface="Arial"/>
              <a:buNone/>
            </a:pPr>
            <a:r>
              <a:t/>
            </a:r>
            <a:endParaRPr b="1" i="0" sz="2400" u="none" cap="none" strike="noStrike">
              <a:solidFill>
                <a:srgbClr val="000000"/>
              </a:solidFill>
              <a:latin typeface="Helvetica Neue"/>
              <a:ea typeface="Helvetica Neue"/>
              <a:cs typeface="Helvetica Neue"/>
              <a:sym typeface="Helvetica Neue"/>
            </a:endParaRPr>
          </a:p>
        </p:txBody>
      </p:sp>
      <p:sp>
        <p:nvSpPr>
          <p:cNvPr id="1481" name="Google Shape;1481;p161"/>
          <p:cNvSpPr txBox="1"/>
          <p:nvPr/>
        </p:nvSpPr>
        <p:spPr>
          <a:xfrm>
            <a:off x="2435850" y="1422165"/>
            <a:ext cx="4109400" cy="8133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chemeClr val="lt1"/>
              </a:buClr>
              <a:buSzPts val="3600"/>
              <a:buFont typeface="Arial"/>
              <a:buNone/>
            </a:pPr>
            <a:r>
              <a:rPr b="0" i="0" lang="en" sz="3600" u="none" cap="none" strike="noStrike">
                <a:solidFill>
                  <a:schemeClr val="lt1"/>
                </a:solidFill>
                <a:latin typeface="Raleway ExtraBold"/>
                <a:ea typeface="Raleway ExtraBold"/>
                <a:cs typeface="Raleway ExtraBold"/>
                <a:sym typeface="Raleway ExtraBold"/>
              </a:rPr>
              <a:t>of our students attend school every day</a:t>
            </a:r>
            <a:endParaRPr b="0" i="0" sz="1400" u="none" cap="none" strike="noStrike">
              <a:solidFill>
                <a:srgbClr val="000000"/>
              </a:solidFill>
              <a:latin typeface="Raleway ExtraBold"/>
              <a:ea typeface="Raleway ExtraBold"/>
              <a:cs typeface="Raleway ExtraBold"/>
              <a:sym typeface="Raleway ExtraBold"/>
            </a:endParaRPr>
          </a:p>
        </p:txBody>
      </p:sp>
      <p:pic>
        <p:nvPicPr>
          <p:cNvPr id="1482" name="Google Shape;1482;p161"/>
          <p:cNvPicPr preferRelativeResize="0"/>
          <p:nvPr/>
        </p:nvPicPr>
        <p:blipFill rotWithShape="1">
          <a:blip r:embed="rId4">
            <a:alphaModFix/>
          </a:blip>
          <a:srcRect b="1738" l="-8096" r="0" t="-6494"/>
          <a:stretch/>
        </p:blipFill>
        <p:spPr>
          <a:xfrm>
            <a:off x="171100" y="4048725"/>
            <a:ext cx="919026" cy="93515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5296D"/>
        </a:solidFill>
      </p:bgPr>
    </p:bg>
    <p:spTree>
      <p:nvGrpSpPr>
        <p:cNvPr id="1486" name="Shape 1486"/>
        <p:cNvGrpSpPr/>
        <p:nvPr/>
      </p:nvGrpSpPr>
      <p:grpSpPr>
        <a:xfrm>
          <a:off x="0" y="0"/>
          <a:ext cx="0" cy="0"/>
          <a:chOff x="0" y="0"/>
          <a:chExt cx="0" cy="0"/>
        </a:xfrm>
      </p:grpSpPr>
      <p:pic>
        <p:nvPicPr>
          <p:cNvPr id="1487" name="Google Shape;1487;p162"/>
          <p:cNvPicPr preferRelativeResize="0"/>
          <p:nvPr/>
        </p:nvPicPr>
        <p:blipFill rotWithShape="1">
          <a:blip r:embed="rId3">
            <a:alphaModFix/>
          </a:blip>
          <a:srcRect b="1738" l="-8096" r="0" t="-6494"/>
          <a:stretch/>
        </p:blipFill>
        <p:spPr>
          <a:xfrm>
            <a:off x="171100" y="4048725"/>
            <a:ext cx="919026" cy="935150"/>
          </a:xfrm>
          <a:prstGeom prst="rect">
            <a:avLst/>
          </a:prstGeom>
          <a:noFill/>
          <a:ln>
            <a:noFill/>
          </a:ln>
        </p:spPr>
      </p:pic>
      <p:sp>
        <p:nvSpPr>
          <p:cNvPr id="1488" name="Google Shape;1488;p162"/>
          <p:cNvSpPr txBox="1"/>
          <p:nvPr/>
        </p:nvSpPr>
        <p:spPr>
          <a:xfrm>
            <a:off x="0" y="107025"/>
            <a:ext cx="9144000" cy="554100"/>
          </a:xfrm>
          <a:prstGeom prst="rect">
            <a:avLst/>
          </a:prstGeom>
          <a:noFill/>
          <a:ln>
            <a:noFill/>
          </a:ln>
        </p:spPr>
        <p:txBody>
          <a:bodyPr anchorCtr="0" anchor="t" bIns="91425" lIns="91425" spcFirstLastPara="1" rIns="91425" wrap="square" tIns="91425">
            <a:spAutoFit/>
          </a:bodyPr>
          <a:lstStyle/>
          <a:p>
            <a:pPr indent="0" lvl="0" marL="0" rtl="0" algn="ctr">
              <a:lnSpc>
                <a:spcPct val="110000"/>
              </a:lnSpc>
              <a:spcBef>
                <a:spcPts val="0"/>
              </a:spcBef>
              <a:spcAft>
                <a:spcPts val="0"/>
              </a:spcAft>
              <a:buNone/>
            </a:pPr>
            <a:r>
              <a:rPr b="1" lang="en" sz="2400">
                <a:solidFill>
                  <a:schemeClr val="lt1"/>
                </a:solidFill>
                <a:latin typeface="Raleway"/>
                <a:ea typeface="Raleway"/>
                <a:cs typeface="Raleway"/>
                <a:sym typeface="Raleway"/>
              </a:rPr>
              <a:t>Academic Performance on State Test </a:t>
            </a:r>
            <a:endParaRPr sz="2400"/>
          </a:p>
        </p:txBody>
      </p:sp>
      <p:sp>
        <p:nvSpPr>
          <p:cNvPr id="1489" name="Google Shape;1489;p162"/>
          <p:cNvSpPr txBox="1"/>
          <p:nvPr/>
        </p:nvSpPr>
        <p:spPr>
          <a:xfrm>
            <a:off x="892950" y="1956150"/>
            <a:ext cx="56301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600"/>
              </a:spcAft>
              <a:buNone/>
            </a:pPr>
            <a:r>
              <a:t/>
            </a:r>
            <a:endParaRPr>
              <a:solidFill>
                <a:schemeClr val="lt1"/>
              </a:solidFill>
              <a:latin typeface="Montserrat"/>
              <a:ea typeface="Montserrat"/>
              <a:cs typeface="Montserrat"/>
              <a:sym typeface="Montserrat"/>
            </a:endParaRPr>
          </a:p>
        </p:txBody>
      </p:sp>
      <p:graphicFrame>
        <p:nvGraphicFramePr>
          <p:cNvPr id="1490" name="Google Shape;1490;p162"/>
          <p:cNvGraphicFramePr/>
          <p:nvPr/>
        </p:nvGraphicFramePr>
        <p:xfrm>
          <a:off x="482075" y="762375"/>
          <a:ext cx="3000000" cy="3000000"/>
        </p:xfrm>
        <a:graphic>
          <a:graphicData uri="http://schemas.openxmlformats.org/drawingml/2006/table">
            <a:tbl>
              <a:tblPr>
                <a:noFill/>
                <a:tableStyleId>{99B7CFBC-B028-431E-9EAC-79718654640E}</a:tableStyleId>
              </a:tblPr>
              <a:tblGrid>
                <a:gridCol w="1281975"/>
                <a:gridCol w="1569250"/>
                <a:gridCol w="1629175"/>
                <a:gridCol w="1390000"/>
                <a:gridCol w="1935350"/>
              </a:tblGrid>
              <a:tr h="381000">
                <a:tc>
                  <a:txBody>
                    <a:bodyPr/>
                    <a:lstStyle/>
                    <a:p>
                      <a:pPr indent="0" lvl="0" marL="0" rtl="0" algn="l">
                        <a:spcBef>
                          <a:spcPts val="0"/>
                        </a:spcBef>
                        <a:spcAft>
                          <a:spcPts val="0"/>
                        </a:spcAft>
                        <a:buNone/>
                      </a:pPr>
                      <a:r>
                        <a:t/>
                      </a:r>
                      <a:endParaRPr>
                        <a:solidFill>
                          <a:schemeClr val="lt1"/>
                        </a:solidFill>
                      </a:endParaRPr>
                    </a:p>
                  </a:txBody>
                  <a:tcPr marT="91425" marB="91425" marR="91425" marL="91425">
                    <a:lnL cap="flat" cmpd="sng" w="28575">
                      <a:solidFill>
                        <a:srgbClr val="9E9E9E"/>
                      </a:solidFill>
                      <a:prstDash val="solid"/>
                      <a:round/>
                      <a:headEnd len="sm" w="sm" type="none"/>
                      <a:tailEnd len="sm" w="sm" type="none"/>
                    </a:lnL>
                    <a:lnR cap="flat" cmpd="sng" w="28575">
                      <a:solidFill>
                        <a:srgbClr val="9E9E9E"/>
                      </a:solidFill>
                      <a:prstDash val="solid"/>
                      <a:round/>
                      <a:headEnd len="sm" w="sm" type="none"/>
                      <a:tailEnd len="sm" w="sm" type="none"/>
                    </a:lnR>
                    <a:lnT cap="flat" cmpd="sng" w="28575">
                      <a:solidFill>
                        <a:srgbClr val="9E9E9E"/>
                      </a:solidFill>
                      <a:prstDash val="solid"/>
                      <a:round/>
                      <a:headEnd len="sm" w="sm" type="none"/>
                      <a:tailEnd len="sm" w="sm" type="none"/>
                    </a:lnT>
                    <a:lnB cap="flat" cmpd="sng" w="2857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a:solidFill>
                            <a:schemeClr val="lt1"/>
                          </a:solidFill>
                        </a:rPr>
                        <a:t>ECHS G</a:t>
                      </a:r>
                      <a:endParaRPr>
                        <a:solidFill>
                          <a:schemeClr val="lt1"/>
                        </a:solidFill>
                      </a:endParaRPr>
                    </a:p>
                  </a:txBody>
                  <a:tcPr marT="91425" marB="91425" marR="91425" marL="91425">
                    <a:lnL cap="flat" cmpd="sng" w="28575">
                      <a:solidFill>
                        <a:srgbClr val="9E9E9E"/>
                      </a:solidFill>
                      <a:prstDash val="solid"/>
                      <a:round/>
                      <a:headEnd len="sm" w="sm" type="none"/>
                      <a:tailEnd len="sm" w="sm" type="none"/>
                    </a:lnL>
                    <a:lnR cap="flat" cmpd="sng" w="28575">
                      <a:solidFill>
                        <a:srgbClr val="9E9E9E"/>
                      </a:solidFill>
                      <a:prstDash val="solid"/>
                      <a:round/>
                      <a:headEnd len="sm" w="sm" type="none"/>
                      <a:tailEnd len="sm" w="sm" type="none"/>
                    </a:lnR>
                    <a:lnT cap="flat" cmpd="sng" w="28575">
                      <a:solidFill>
                        <a:srgbClr val="9E9E9E"/>
                      </a:solidFill>
                      <a:prstDash val="solid"/>
                      <a:round/>
                      <a:headEnd len="sm" w="sm" type="none"/>
                      <a:tailEnd len="sm" w="sm" type="none"/>
                    </a:lnT>
                    <a:lnB cap="flat" cmpd="sng" w="2857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a:solidFill>
                            <a:schemeClr val="lt1"/>
                          </a:solidFill>
                        </a:rPr>
                        <a:t>Gardena HS</a:t>
                      </a:r>
                      <a:endParaRPr>
                        <a:solidFill>
                          <a:schemeClr val="lt1"/>
                        </a:solidFill>
                      </a:endParaRPr>
                    </a:p>
                  </a:txBody>
                  <a:tcPr marT="91425" marB="91425" marR="91425" marL="91425">
                    <a:lnL cap="flat" cmpd="sng" w="28575">
                      <a:solidFill>
                        <a:srgbClr val="9E9E9E"/>
                      </a:solidFill>
                      <a:prstDash val="solid"/>
                      <a:round/>
                      <a:headEnd len="sm" w="sm" type="none"/>
                      <a:tailEnd len="sm" w="sm" type="none"/>
                    </a:lnL>
                    <a:lnR cap="flat" cmpd="sng" w="28575">
                      <a:solidFill>
                        <a:srgbClr val="9E9E9E"/>
                      </a:solidFill>
                      <a:prstDash val="solid"/>
                      <a:round/>
                      <a:headEnd len="sm" w="sm" type="none"/>
                      <a:tailEnd len="sm" w="sm" type="none"/>
                    </a:lnR>
                    <a:lnT cap="flat" cmpd="sng" w="28575">
                      <a:solidFill>
                        <a:srgbClr val="9E9E9E"/>
                      </a:solidFill>
                      <a:prstDash val="solid"/>
                      <a:round/>
                      <a:headEnd len="sm" w="sm" type="none"/>
                      <a:tailEnd len="sm" w="sm" type="none"/>
                    </a:lnT>
                    <a:lnB cap="flat" cmpd="sng" w="2857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a:solidFill>
                            <a:schemeClr val="lt1"/>
                          </a:solidFill>
                        </a:rPr>
                        <a:t>State SED</a:t>
                      </a:r>
                      <a:endParaRPr>
                        <a:solidFill>
                          <a:schemeClr val="lt1"/>
                        </a:solidFill>
                      </a:endParaRPr>
                    </a:p>
                  </a:txBody>
                  <a:tcPr marT="91425" marB="91425" marR="91425" marL="91425">
                    <a:lnL cap="flat" cmpd="sng" w="28575">
                      <a:solidFill>
                        <a:srgbClr val="9E9E9E"/>
                      </a:solidFill>
                      <a:prstDash val="solid"/>
                      <a:round/>
                      <a:headEnd len="sm" w="sm" type="none"/>
                      <a:tailEnd len="sm" w="sm" type="none"/>
                    </a:lnL>
                    <a:lnR cap="flat" cmpd="sng" w="28575">
                      <a:solidFill>
                        <a:srgbClr val="9E9E9E"/>
                      </a:solidFill>
                      <a:prstDash val="solid"/>
                      <a:round/>
                      <a:headEnd len="sm" w="sm" type="none"/>
                      <a:tailEnd len="sm" w="sm" type="none"/>
                    </a:lnR>
                    <a:lnT cap="flat" cmpd="sng" w="28575">
                      <a:solidFill>
                        <a:srgbClr val="9E9E9E"/>
                      </a:solidFill>
                      <a:prstDash val="solid"/>
                      <a:round/>
                      <a:headEnd len="sm" w="sm" type="none"/>
                      <a:tailEnd len="sm" w="sm" type="none"/>
                    </a:lnT>
                    <a:lnB cap="flat" cmpd="sng" w="2857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a:solidFill>
                            <a:schemeClr val="lt1"/>
                          </a:solidFill>
                        </a:rPr>
                        <a:t>State All Students</a:t>
                      </a:r>
                      <a:endParaRPr>
                        <a:solidFill>
                          <a:schemeClr val="lt1"/>
                        </a:solidFill>
                      </a:endParaRPr>
                    </a:p>
                  </a:txBody>
                  <a:tcPr marT="91425" marB="91425" marR="91425" marL="91425">
                    <a:lnL cap="flat" cmpd="sng" w="28575">
                      <a:solidFill>
                        <a:srgbClr val="9E9E9E"/>
                      </a:solidFill>
                      <a:prstDash val="solid"/>
                      <a:round/>
                      <a:headEnd len="sm" w="sm" type="none"/>
                      <a:tailEnd len="sm" w="sm" type="none"/>
                    </a:lnL>
                    <a:lnR cap="flat" cmpd="sng" w="28575">
                      <a:solidFill>
                        <a:srgbClr val="9E9E9E"/>
                      </a:solidFill>
                      <a:prstDash val="solid"/>
                      <a:round/>
                      <a:headEnd len="sm" w="sm" type="none"/>
                      <a:tailEnd len="sm" w="sm" type="none"/>
                    </a:lnR>
                    <a:lnT cap="flat" cmpd="sng" w="28575">
                      <a:solidFill>
                        <a:srgbClr val="9E9E9E"/>
                      </a:solidFill>
                      <a:prstDash val="solid"/>
                      <a:round/>
                      <a:headEnd len="sm" w="sm" type="none"/>
                      <a:tailEnd len="sm" w="sm" type="none"/>
                    </a:lnT>
                    <a:lnB cap="flat" cmpd="sng" w="28575">
                      <a:solidFill>
                        <a:srgbClr val="9E9E9E"/>
                      </a:solidFill>
                      <a:prstDash val="solid"/>
                      <a:round/>
                      <a:headEnd len="sm" w="sm" type="none"/>
                      <a:tailEnd len="sm" w="sm" type="none"/>
                    </a:lnB>
                  </a:tcPr>
                </a:tc>
              </a:tr>
              <a:tr h="381000">
                <a:tc>
                  <a:txBody>
                    <a:bodyPr/>
                    <a:lstStyle/>
                    <a:p>
                      <a:pPr indent="0" lvl="0" marL="0" rtl="0" algn="l">
                        <a:spcBef>
                          <a:spcPts val="0"/>
                        </a:spcBef>
                        <a:spcAft>
                          <a:spcPts val="0"/>
                        </a:spcAft>
                        <a:buNone/>
                      </a:pPr>
                      <a:r>
                        <a:rPr lang="en">
                          <a:solidFill>
                            <a:schemeClr val="lt1"/>
                          </a:solidFill>
                        </a:rPr>
                        <a:t>English Language Arts (ELA) </a:t>
                      </a:r>
                      <a:endParaRPr>
                        <a:solidFill>
                          <a:schemeClr val="lt1"/>
                        </a:solidFill>
                      </a:endParaRPr>
                    </a:p>
                  </a:txBody>
                  <a:tcPr marT="91425" marB="91425" marR="91425" marL="91425">
                    <a:lnL cap="flat" cmpd="sng" w="28575">
                      <a:solidFill>
                        <a:srgbClr val="9E9E9E"/>
                      </a:solidFill>
                      <a:prstDash val="solid"/>
                      <a:round/>
                      <a:headEnd len="sm" w="sm" type="none"/>
                      <a:tailEnd len="sm" w="sm" type="none"/>
                    </a:lnL>
                    <a:lnR cap="flat" cmpd="sng" w="28575">
                      <a:solidFill>
                        <a:srgbClr val="9E9E9E"/>
                      </a:solidFill>
                      <a:prstDash val="solid"/>
                      <a:round/>
                      <a:headEnd len="sm" w="sm" type="none"/>
                      <a:tailEnd len="sm" w="sm" type="none"/>
                    </a:lnR>
                    <a:lnT cap="flat" cmpd="sng" w="28575">
                      <a:solidFill>
                        <a:srgbClr val="9E9E9E"/>
                      </a:solidFill>
                      <a:prstDash val="solid"/>
                      <a:round/>
                      <a:headEnd len="sm" w="sm" type="none"/>
                      <a:tailEnd len="sm" w="sm" type="none"/>
                    </a:lnT>
                    <a:lnB cap="flat" cmpd="sng" w="2857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a:t>39.8 Points </a:t>
                      </a:r>
                      <a:r>
                        <a:rPr b="1" lang="en"/>
                        <a:t>Above</a:t>
                      </a:r>
                      <a:r>
                        <a:rPr lang="en"/>
                        <a:t> Standard </a:t>
                      </a:r>
                      <a:endParaRPr/>
                    </a:p>
                    <a:p>
                      <a:pPr indent="0" lvl="0" marL="0" rtl="0" algn="l">
                        <a:spcBef>
                          <a:spcPts val="0"/>
                        </a:spcBef>
                        <a:spcAft>
                          <a:spcPts val="0"/>
                        </a:spcAft>
                        <a:buNone/>
                      </a:pPr>
                      <a:r>
                        <a:rPr lang="en"/>
                        <a:t>72%</a:t>
                      </a:r>
                      <a:endParaRPr/>
                    </a:p>
                  </a:txBody>
                  <a:tcPr marT="91425" marB="91425" marR="91425" marL="91425">
                    <a:lnL cap="flat" cmpd="sng" w="28575">
                      <a:solidFill>
                        <a:srgbClr val="9E9E9E"/>
                      </a:solidFill>
                      <a:prstDash val="solid"/>
                      <a:round/>
                      <a:headEnd len="sm" w="sm" type="none"/>
                      <a:tailEnd len="sm" w="sm" type="none"/>
                    </a:lnL>
                    <a:lnR cap="flat" cmpd="sng" w="28575">
                      <a:solidFill>
                        <a:srgbClr val="9E9E9E"/>
                      </a:solidFill>
                      <a:prstDash val="solid"/>
                      <a:round/>
                      <a:headEnd len="sm" w="sm" type="none"/>
                      <a:tailEnd len="sm" w="sm" type="none"/>
                    </a:lnR>
                    <a:lnT cap="flat" cmpd="sng" w="28575">
                      <a:solidFill>
                        <a:srgbClr val="9E9E9E"/>
                      </a:solidFill>
                      <a:prstDash val="solid"/>
                      <a:round/>
                      <a:headEnd len="sm" w="sm" type="none"/>
                      <a:tailEnd len="sm" w="sm" type="none"/>
                    </a:lnT>
                    <a:lnB cap="flat" cmpd="sng" w="28575">
                      <a:solidFill>
                        <a:srgbClr val="9E9E9E"/>
                      </a:solidFill>
                      <a:prstDash val="solid"/>
                      <a:round/>
                      <a:headEnd len="sm" w="sm" type="none"/>
                      <a:tailEnd len="sm" w="sm" type="none"/>
                    </a:lnB>
                    <a:solidFill>
                      <a:srgbClr val="7CB035"/>
                    </a:solidFill>
                  </a:tcPr>
                </a:tc>
                <a:tc>
                  <a:txBody>
                    <a:bodyPr/>
                    <a:lstStyle/>
                    <a:p>
                      <a:pPr indent="0" lvl="0" marL="0" rtl="0" algn="l">
                        <a:spcBef>
                          <a:spcPts val="0"/>
                        </a:spcBef>
                        <a:spcAft>
                          <a:spcPts val="0"/>
                        </a:spcAft>
                        <a:buNone/>
                      </a:pPr>
                      <a:r>
                        <a:rPr lang="en"/>
                        <a:t>56 Points Below Standard ALL</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txBody>
                  <a:tcPr marT="91425" marB="91425" marR="91425" marL="91425">
                    <a:lnL cap="flat" cmpd="sng" w="28575">
                      <a:solidFill>
                        <a:srgbClr val="9E9E9E"/>
                      </a:solidFill>
                      <a:prstDash val="solid"/>
                      <a:round/>
                      <a:headEnd len="sm" w="sm" type="none"/>
                      <a:tailEnd len="sm" w="sm" type="none"/>
                    </a:lnL>
                    <a:lnR cap="flat" cmpd="sng" w="28575">
                      <a:solidFill>
                        <a:srgbClr val="9E9E9E"/>
                      </a:solidFill>
                      <a:prstDash val="solid"/>
                      <a:round/>
                      <a:headEnd len="sm" w="sm" type="none"/>
                      <a:tailEnd len="sm" w="sm" type="none"/>
                    </a:lnR>
                    <a:lnT cap="flat" cmpd="sng" w="28575">
                      <a:solidFill>
                        <a:srgbClr val="9E9E9E"/>
                      </a:solidFill>
                      <a:prstDash val="solid"/>
                      <a:round/>
                      <a:headEnd len="sm" w="sm" type="none"/>
                      <a:tailEnd len="sm" w="sm" type="none"/>
                    </a:lnT>
                    <a:lnB cap="flat" cmpd="sng" w="28575">
                      <a:solidFill>
                        <a:srgbClr val="9E9E9E"/>
                      </a:solidFill>
                      <a:prstDash val="solid"/>
                      <a:round/>
                      <a:headEnd len="sm" w="sm" type="none"/>
                      <a:tailEnd len="sm" w="sm" type="none"/>
                    </a:lnB>
                    <a:solidFill>
                      <a:schemeClr val="accent6"/>
                    </a:solidFill>
                  </a:tcPr>
                </a:tc>
                <a:tc>
                  <a:txBody>
                    <a:bodyPr/>
                    <a:lstStyle/>
                    <a:p>
                      <a:pPr indent="0" lvl="0" marL="0" rtl="0" algn="l">
                        <a:spcBef>
                          <a:spcPts val="0"/>
                        </a:spcBef>
                        <a:spcAft>
                          <a:spcPts val="0"/>
                        </a:spcAft>
                        <a:buNone/>
                      </a:pPr>
                      <a:r>
                        <a:rPr lang="en"/>
                        <a:t>59 Points Below Standard</a:t>
                      </a:r>
                      <a:endParaRPr/>
                    </a:p>
                    <a:p>
                      <a:pPr indent="0" lvl="0" marL="0" rtl="0" algn="l">
                        <a:spcBef>
                          <a:spcPts val="0"/>
                        </a:spcBef>
                        <a:spcAft>
                          <a:spcPts val="0"/>
                        </a:spcAft>
                        <a:buNone/>
                      </a:pPr>
                      <a:r>
                        <a:rPr lang="en"/>
                        <a:t>36.8%  </a:t>
                      </a:r>
                      <a:endParaRPr/>
                    </a:p>
                  </a:txBody>
                  <a:tcPr marT="91425" marB="91425" marR="91425" marL="91425">
                    <a:lnL cap="flat" cmpd="sng" w="28575">
                      <a:solidFill>
                        <a:srgbClr val="9E9E9E"/>
                      </a:solidFill>
                      <a:prstDash val="solid"/>
                      <a:round/>
                      <a:headEnd len="sm" w="sm" type="none"/>
                      <a:tailEnd len="sm" w="sm" type="none"/>
                    </a:lnL>
                    <a:lnR cap="flat" cmpd="sng" w="28575">
                      <a:solidFill>
                        <a:srgbClr val="9E9E9E"/>
                      </a:solidFill>
                      <a:prstDash val="solid"/>
                      <a:round/>
                      <a:headEnd len="sm" w="sm" type="none"/>
                      <a:tailEnd len="sm" w="sm" type="none"/>
                    </a:lnR>
                    <a:lnT cap="flat" cmpd="sng" w="28575">
                      <a:solidFill>
                        <a:srgbClr val="9E9E9E"/>
                      </a:solidFill>
                      <a:prstDash val="solid"/>
                      <a:round/>
                      <a:headEnd len="sm" w="sm" type="none"/>
                      <a:tailEnd len="sm" w="sm" type="none"/>
                    </a:lnT>
                    <a:lnB cap="flat" cmpd="sng" w="28575">
                      <a:solidFill>
                        <a:srgbClr val="9E9E9E"/>
                      </a:solidFill>
                      <a:prstDash val="solid"/>
                      <a:round/>
                      <a:headEnd len="sm" w="sm" type="none"/>
                      <a:tailEnd len="sm" w="sm" type="none"/>
                    </a:lnB>
                    <a:solidFill>
                      <a:schemeClr val="accent6"/>
                    </a:solidFill>
                  </a:tcPr>
                </a:tc>
                <a:tc>
                  <a:txBody>
                    <a:bodyPr/>
                    <a:lstStyle/>
                    <a:p>
                      <a:pPr indent="0" lvl="0" marL="0" rtl="0" algn="l">
                        <a:spcBef>
                          <a:spcPts val="0"/>
                        </a:spcBef>
                        <a:spcAft>
                          <a:spcPts val="0"/>
                        </a:spcAft>
                        <a:buNone/>
                      </a:pPr>
                      <a:r>
                        <a:rPr lang="en"/>
                        <a:t>13.2 Points Below Standard</a:t>
                      </a:r>
                      <a:endParaRPr/>
                    </a:p>
                  </a:txBody>
                  <a:tcPr marT="91425" marB="91425" marR="91425" marL="91425">
                    <a:lnL cap="flat" cmpd="sng" w="28575">
                      <a:solidFill>
                        <a:srgbClr val="9E9E9E"/>
                      </a:solidFill>
                      <a:prstDash val="solid"/>
                      <a:round/>
                      <a:headEnd len="sm" w="sm" type="none"/>
                      <a:tailEnd len="sm" w="sm" type="none"/>
                    </a:lnL>
                    <a:lnR cap="flat" cmpd="sng" w="28575">
                      <a:solidFill>
                        <a:srgbClr val="9E9E9E"/>
                      </a:solidFill>
                      <a:prstDash val="solid"/>
                      <a:round/>
                      <a:headEnd len="sm" w="sm" type="none"/>
                      <a:tailEnd len="sm" w="sm" type="none"/>
                    </a:lnR>
                    <a:lnT cap="flat" cmpd="sng" w="28575">
                      <a:solidFill>
                        <a:srgbClr val="9E9E9E"/>
                      </a:solidFill>
                      <a:prstDash val="solid"/>
                      <a:round/>
                      <a:headEnd len="sm" w="sm" type="none"/>
                      <a:tailEnd len="sm" w="sm" type="none"/>
                    </a:lnT>
                    <a:lnB cap="flat" cmpd="sng" w="28575">
                      <a:solidFill>
                        <a:srgbClr val="9E9E9E"/>
                      </a:solidFill>
                      <a:prstDash val="solid"/>
                      <a:round/>
                      <a:headEnd len="sm" w="sm" type="none"/>
                      <a:tailEnd len="sm" w="sm" type="none"/>
                    </a:lnB>
                    <a:solidFill>
                      <a:srgbClr val="FFFF00"/>
                    </a:solidFill>
                  </a:tcPr>
                </a:tc>
              </a:tr>
              <a:tr h="381000">
                <a:tc>
                  <a:txBody>
                    <a:bodyPr/>
                    <a:lstStyle/>
                    <a:p>
                      <a:pPr indent="0" lvl="0" marL="0" rtl="0" algn="l">
                        <a:spcBef>
                          <a:spcPts val="0"/>
                        </a:spcBef>
                        <a:spcAft>
                          <a:spcPts val="0"/>
                        </a:spcAft>
                        <a:buNone/>
                      </a:pPr>
                      <a:r>
                        <a:rPr lang="en">
                          <a:solidFill>
                            <a:schemeClr val="lt1"/>
                          </a:solidFill>
                        </a:rPr>
                        <a:t>Math</a:t>
                      </a:r>
                      <a:endParaRPr>
                        <a:solidFill>
                          <a:schemeClr val="lt1"/>
                        </a:solidFill>
                      </a:endParaRPr>
                    </a:p>
                  </a:txBody>
                  <a:tcPr marT="91425" marB="91425" marR="91425" marL="91425">
                    <a:lnL cap="flat" cmpd="sng" w="28575">
                      <a:solidFill>
                        <a:srgbClr val="9E9E9E"/>
                      </a:solidFill>
                      <a:prstDash val="solid"/>
                      <a:round/>
                      <a:headEnd len="sm" w="sm" type="none"/>
                      <a:tailEnd len="sm" w="sm" type="none"/>
                    </a:lnL>
                    <a:lnR cap="flat" cmpd="sng" w="28575">
                      <a:solidFill>
                        <a:srgbClr val="9E9E9E"/>
                      </a:solidFill>
                      <a:prstDash val="solid"/>
                      <a:round/>
                      <a:headEnd len="sm" w="sm" type="none"/>
                      <a:tailEnd len="sm" w="sm" type="none"/>
                    </a:lnR>
                    <a:lnT cap="flat" cmpd="sng" w="28575">
                      <a:solidFill>
                        <a:srgbClr val="9E9E9E"/>
                      </a:solidFill>
                      <a:prstDash val="solid"/>
                      <a:round/>
                      <a:headEnd len="sm" w="sm" type="none"/>
                      <a:tailEnd len="sm" w="sm" type="none"/>
                    </a:lnT>
                    <a:lnB cap="flat" cmpd="sng" w="2857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a:solidFill>
                            <a:srgbClr val="1F1F1F"/>
                          </a:solidFill>
                        </a:rPr>
                        <a:t>107 Points Below Standard</a:t>
                      </a:r>
                      <a:endParaRPr>
                        <a:solidFill>
                          <a:srgbClr val="1F1F1F"/>
                        </a:solidFill>
                      </a:endParaRPr>
                    </a:p>
                    <a:p>
                      <a:pPr indent="0" lvl="0" marL="0" rtl="0" algn="l">
                        <a:spcBef>
                          <a:spcPts val="0"/>
                        </a:spcBef>
                        <a:spcAft>
                          <a:spcPts val="0"/>
                        </a:spcAft>
                        <a:buNone/>
                      </a:pPr>
                      <a:r>
                        <a:rPr lang="en">
                          <a:solidFill>
                            <a:srgbClr val="1F1F1F"/>
                          </a:solidFill>
                        </a:rPr>
                        <a:t>16%</a:t>
                      </a:r>
                      <a:endParaRPr>
                        <a:solidFill>
                          <a:srgbClr val="1F1F1F"/>
                        </a:solidFill>
                      </a:endParaRPr>
                    </a:p>
                  </a:txBody>
                  <a:tcPr marT="91425" marB="91425" marR="91425" marL="91425">
                    <a:lnL cap="flat" cmpd="sng" w="28575">
                      <a:solidFill>
                        <a:srgbClr val="9E9E9E"/>
                      </a:solidFill>
                      <a:prstDash val="solid"/>
                      <a:round/>
                      <a:headEnd len="sm" w="sm" type="none"/>
                      <a:tailEnd len="sm" w="sm" type="none"/>
                    </a:lnL>
                    <a:lnR cap="flat" cmpd="sng" w="28575">
                      <a:solidFill>
                        <a:srgbClr val="9E9E9E"/>
                      </a:solidFill>
                      <a:prstDash val="solid"/>
                      <a:round/>
                      <a:headEnd len="sm" w="sm" type="none"/>
                      <a:tailEnd len="sm" w="sm" type="none"/>
                    </a:lnR>
                    <a:lnT cap="flat" cmpd="sng" w="28575">
                      <a:solidFill>
                        <a:srgbClr val="9E9E9E"/>
                      </a:solidFill>
                      <a:prstDash val="solid"/>
                      <a:round/>
                      <a:headEnd len="sm" w="sm" type="none"/>
                      <a:tailEnd len="sm" w="sm" type="none"/>
                    </a:lnT>
                    <a:lnB cap="flat" cmpd="sng" w="28575">
                      <a:solidFill>
                        <a:srgbClr val="9E9E9E"/>
                      </a:solidFill>
                      <a:prstDash val="solid"/>
                      <a:round/>
                      <a:headEnd len="sm" w="sm" type="none"/>
                      <a:tailEnd len="sm" w="sm" type="none"/>
                    </a:lnB>
                    <a:solidFill>
                      <a:srgbClr val="FFFF00"/>
                    </a:solidFill>
                  </a:tcPr>
                </a:tc>
                <a:tc>
                  <a:txBody>
                    <a:bodyPr/>
                    <a:lstStyle/>
                    <a:p>
                      <a:pPr indent="0" lvl="0" marL="0" rtl="0" algn="l">
                        <a:spcBef>
                          <a:spcPts val="0"/>
                        </a:spcBef>
                        <a:spcAft>
                          <a:spcPts val="0"/>
                        </a:spcAft>
                        <a:buNone/>
                      </a:pPr>
                      <a:r>
                        <a:rPr lang="en"/>
                        <a:t>108 Points Below Standard/</a:t>
                      </a:r>
                      <a:endParaRPr/>
                    </a:p>
                    <a:p>
                      <a:pPr indent="0" lvl="0" marL="0" rtl="0" algn="l">
                        <a:spcBef>
                          <a:spcPts val="0"/>
                        </a:spcBef>
                        <a:spcAft>
                          <a:spcPts val="0"/>
                        </a:spcAft>
                        <a:buNone/>
                      </a:pPr>
                      <a:r>
                        <a:t/>
                      </a:r>
                      <a:endParaRPr/>
                    </a:p>
                  </a:txBody>
                  <a:tcPr marT="91425" marB="91425" marR="91425" marL="91425">
                    <a:lnL cap="flat" cmpd="sng" w="28575">
                      <a:solidFill>
                        <a:srgbClr val="9E9E9E"/>
                      </a:solidFill>
                      <a:prstDash val="solid"/>
                      <a:round/>
                      <a:headEnd len="sm" w="sm" type="none"/>
                      <a:tailEnd len="sm" w="sm" type="none"/>
                    </a:lnL>
                    <a:lnR cap="flat" cmpd="sng" w="28575">
                      <a:solidFill>
                        <a:srgbClr val="9E9E9E"/>
                      </a:solidFill>
                      <a:prstDash val="solid"/>
                      <a:round/>
                      <a:headEnd len="sm" w="sm" type="none"/>
                      <a:tailEnd len="sm" w="sm" type="none"/>
                    </a:lnR>
                    <a:lnT cap="flat" cmpd="sng" w="28575">
                      <a:solidFill>
                        <a:srgbClr val="9E9E9E"/>
                      </a:solidFill>
                      <a:prstDash val="solid"/>
                      <a:round/>
                      <a:headEnd len="sm" w="sm" type="none"/>
                      <a:tailEnd len="sm" w="sm" type="none"/>
                    </a:lnT>
                    <a:lnB cap="flat" cmpd="sng" w="28575">
                      <a:solidFill>
                        <a:srgbClr val="9E9E9E"/>
                      </a:solidFill>
                      <a:prstDash val="solid"/>
                      <a:round/>
                      <a:headEnd len="sm" w="sm" type="none"/>
                      <a:tailEnd len="sm" w="sm" type="none"/>
                    </a:lnB>
                    <a:solidFill>
                      <a:srgbClr val="FFFF00"/>
                    </a:solidFill>
                  </a:tcPr>
                </a:tc>
                <a:tc>
                  <a:txBody>
                    <a:bodyPr/>
                    <a:lstStyle/>
                    <a:p>
                      <a:pPr indent="0" lvl="0" marL="0" rtl="0" algn="l">
                        <a:spcBef>
                          <a:spcPts val="0"/>
                        </a:spcBef>
                        <a:spcAft>
                          <a:spcPts val="0"/>
                        </a:spcAft>
                        <a:buNone/>
                      </a:pPr>
                      <a:r>
                        <a:rPr lang="en"/>
                        <a:t>158 points Below Standard</a:t>
                      </a:r>
                      <a:endParaRPr/>
                    </a:p>
                    <a:p>
                      <a:pPr indent="0" lvl="0" marL="0" rtl="0" algn="l">
                        <a:spcBef>
                          <a:spcPts val="0"/>
                        </a:spcBef>
                        <a:spcAft>
                          <a:spcPts val="0"/>
                        </a:spcAft>
                        <a:buNone/>
                      </a:pPr>
                      <a:r>
                        <a:rPr lang="en"/>
                        <a:t>25%</a:t>
                      </a:r>
                      <a:endParaRPr/>
                    </a:p>
                  </a:txBody>
                  <a:tcPr marT="91425" marB="91425" marR="91425" marL="91425">
                    <a:lnL cap="flat" cmpd="sng" w="28575">
                      <a:solidFill>
                        <a:srgbClr val="9E9E9E"/>
                      </a:solidFill>
                      <a:prstDash val="solid"/>
                      <a:round/>
                      <a:headEnd len="sm" w="sm" type="none"/>
                      <a:tailEnd len="sm" w="sm" type="none"/>
                    </a:lnL>
                    <a:lnR cap="flat" cmpd="sng" w="28575">
                      <a:solidFill>
                        <a:srgbClr val="9E9E9E"/>
                      </a:solidFill>
                      <a:prstDash val="solid"/>
                      <a:round/>
                      <a:headEnd len="sm" w="sm" type="none"/>
                      <a:tailEnd len="sm" w="sm" type="none"/>
                    </a:lnR>
                    <a:lnT cap="flat" cmpd="sng" w="28575">
                      <a:solidFill>
                        <a:srgbClr val="9E9E9E"/>
                      </a:solidFill>
                      <a:prstDash val="solid"/>
                      <a:round/>
                      <a:headEnd len="sm" w="sm" type="none"/>
                      <a:tailEnd len="sm" w="sm" type="none"/>
                    </a:lnT>
                    <a:lnB cap="flat" cmpd="sng" w="28575">
                      <a:solidFill>
                        <a:srgbClr val="9E9E9E"/>
                      </a:solidFill>
                      <a:prstDash val="solid"/>
                      <a:round/>
                      <a:headEnd len="sm" w="sm" type="none"/>
                      <a:tailEnd len="sm" w="sm" type="none"/>
                    </a:lnB>
                    <a:solidFill>
                      <a:schemeClr val="accent6"/>
                    </a:solidFill>
                  </a:tcPr>
                </a:tc>
                <a:tc>
                  <a:txBody>
                    <a:bodyPr/>
                    <a:lstStyle/>
                    <a:p>
                      <a:pPr indent="0" lvl="0" marL="0" rtl="0" algn="l">
                        <a:spcBef>
                          <a:spcPts val="0"/>
                        </a:spcBef>
                        <a:spcAft>
                          <a:spcPts val="0"/>
                        </a:spcAft>
                        <a:buNone/>
                      </a:pPr>
                      <a:r>
                        <a:rPr lang="en"/>
                        <a:t>47.6 points Below Standard</a:t>
                      </a:r>
                      <a:endParaRPr/>
                    </a:p>
                  </a:txBody>
                  <a:tcPr marT="91425" marB="91425" marR="91425" marL="91425">
                    <a:lnL cap="flat" cmpd="sng" w="28575">
                      <a:solidFill>
                        <a:srgbClr val="9E9E9E"/>
                      </a:solidFill>
                      <a:prstDash val="solid"/>
                      <a:round/>
                      <a:headEnd len="sm" w="sm" type="none"/>
                      <a:tailEnd len="sm" w="sm" type="none"/>
                    </a:lnL>
                    <a:lnR cap="flat" cmpd="sng" w="28575">
                      <a:solidFill>
                        <a:srgbClr val="9E9E9E"/>
                      </a:solidFill>
                      <a:prstDash val="solid"/>
                      <a:round/>
                      <a:headEnd len="sm" w="sm" type="none"/>
                      <a:tailEnd len="sm" w="sm" type="none"/>
                    </a:lnR>
                    <a:lnT cap="flat" cmpd="sng" w="28575">
                      <a:solidFill>
                        <a:srgbClr val="9E9E9E"/>
                      </a:solidFill>
                      <a:prstDash val="solid"/>
                      <a:round/>
                      <a:headEnd len="sm" w="sm" type="none"/>
                      <a:tailEnd len="sm" w="sm" type="none"/>
                    </a:lnT>
                    <a:lnB cap="flat" cmpd="sng" w="28575">
                      <a:solidFill>
                        <a:srgbClr val="9E9E9E"/>
                      </a:solidFill>
                      <a:prstDash val="solid"/>
                      <a:round/>
                      <a:headEnd len="sm" w="sm" type="none"/>
                      <a:tailEnd len="sm" w="sm" type="none"/>
                    </a:lnB>
                    <a:solidFill>
                      <a:srgbClr val="FFFF00"/>
                    </a:solidFill>
                  </a:tcPr>
                </a:tc>
              </a:tr>
            </a:tbl>
          </a:graphicData>
        </a:graphic>
      </p:graphicFrame>
      <p:sp>
        <p:nvSpPr>
          <p:cNvPr id="1491" name="Google Shape;1491;p162"/>
          <p:cNvSpPr txBox="1"/>
          <p:nvPr/>
        </p:nvSpPr>
        <p:spPr>
          <a:xfrm>
            <a:off x="1704225" y="3716250"/>
            <a:ext cx="7082400" cy="972900"/>
          </a:xfrm>
          <a:prstGeom prst="rect">
            <a:avLst/>
          </a:prstGeom>
          <a:noFill/>
          <a:ln>
            <a:noFill/>
          </a:ln>
        </p:spPr>
        <p:txBody>
          <a:bodyPr anchorCtr="0" anchor="t" bIns="91425" lIns="91425" spcFirstLastPara="1" rIns="91425" wrap="square" tIns="91425">
            <a:spAutoFit/>
          </a:bodyPr>
          <a:lstStyle/>
          <a:p>
            <a:pPr indent="-330200" lvl="0" marL="457200" rtl="0" algn="l">
              <a:lnSpc>
                <a:spcPct val="110000"/>
              </a:lnSpc>
              <a:spcBef>
                <a:spcPts val="0"/>
              </a:spcBef>
              <a:spcAft>
                <a:spcPts val="0"/>
              </a:spcAft>
              <a:buClr>
                <a:schemeClr val="lt1"/>
              </a:buClr>
              <a:buSzPts val="1600"/>
              <a:buFont typeface="Raleway"/>
              <a:buChar char="●"/>
            </a:pPr>
            <a:r>
              <a:rPr b="1" lang="en" sz="1600">
                <a:solidFill>
                  <a:schemeClr val="lt1"/>
                </a:solidFill>
                <a:latin typeface="Raleway"/>
                <a:ea typeface="Raleway"/>
                <a:cs typeface="Raleway"/>
                <a:sym typeface="Raleway"/>
              </a:rPr>
              <a:t>ECHS G outperformed Local HS and State in ELA</a:t>
            </a:r>
            <a:endParaRPr b="1" sz="1600">
              <a:solidFill>
                <a:schemeClr val="lt1"/>
              </a:solidFill>
              <a:latin typeface="Raleway"/>
              <a:ea typeface="Raleway"/>
              <a:cs typeface="Raleway"/>
              <a:sym typeface="Raleway"/>
            </a:endParaRPr>
          </a:p>
          <a:p>
            <a:pPr indent="-330200" lvl="0" marL="457200" rtl="0" algn="l">
              <a:lnSpc>
                <a:spcPct val="110000"/>
              </a:lnSpc>
              <a:spcBef>
                <a:spcPts val="0"/>
              </a:spcBef>
              <a:spcAft>
                <a:spcPts val="0"/>
              </a:spcAft>
              <a:buClr>
                <a:schemeClr val="lt1"/>
              </a:buClr>
              <a:buSzPts val="1600"/>
              <a:buFont typeface="Raleway"/>
              <a:buChar char="●"/>
            </a:pPr>
            <a:r>
              <a:rPr b="1" lang="en" sz="1600">
                <a:solidFill>
                  <a:schemeClr val="lt1"/>
                </a:solidFill>
                <a:latin typeface="Raleway"/>
                <a:ea typeface="Raleway"/>
                <a:cs typeface="Raleway"/>
                <a:sym typeface="Raleway"/>
              </a:rPr>
              <a:t>ECHS G performed as good as or better than Local HS and better than State SED students</a:t>
            </a:r>
            <a:endParaRPr b="1" sz="1600">
              <a:solidFill>
                <a:schemeClr val="lt1"/>
              </a:solidFill>
              <a:latin typeface="Raleway"/>
              <a:ea typeface="Raleway"/>
              <a:cs typeface="Raleway"/>
              <a:sym typeface="Raleway"/>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zone Layer &amp; Depletion - Science Lesson for High School to Celebrate World Ozone Day Infographics by Slidesgo">
  <a:themeElements>
    <a:clrScheme name="Simple Light">
      <a:dk1>
        <a:srgbClr val="2D4E46"/>
      </a:dk1>
      <a:lt1>
        <a:srgbClr val="E4D9D0"/>
      </a:lt1>
      <a:dk2>
        <a:srgbClr val="7AB17A"/>
      </a:dk2>
      <a:lt2>
        <a:srgbClr val="C5DCC4"/>
      </a:lt2>
      <a:accent1>
        <a:srgbClr val="B0D5DB"/>
      </a:accent1>
      <a:accent2>
        <a:srgbClr val="DCECEF"/>
      </a:accent2>
      <a:accent3>
        <a:srgbClr val="CC593D"/>
      </a:accent3>
      <a:accent4>
        <a:srgbClr val="F09B1D"/>
      </a:accent4>
      <a:accent5>
        <a:srgbClr val="F0CA1B"/>
      </a:accent5>
      <a:accent6>
        <a:srgbClr val="FFFFFF"/>
      </a:accent6>
      <a:hlink>
        <a:srgbClr val="2D4E46"/>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World Environment Appreciation by Slidesgo">
  <a:themeElements>
    <a:clrScheme name="Simple Light">
      <a:dk1>
        <a:srgbClr val="000000"/>
      </a:dk1>
      <a:lt1>
        <a:srgbClr val="FFFFFF"/>
      </a:lt1>
      <a:dk2>
        <a:srgbClr val="2D7EBD"/>
      </a:dk2>
      <a:lt2>
        <a:srgbClr val="6DD1FD"/>
      </a:lt2>
      <a:accent1>
        <a:srgbClr val="C7E66E"/>
      </a:accent1>
      <a:accent2>
        <a:srgbClr val="FB6861"/>
      </a:accent2>
      <a:accent3>
        <a:srgbClr val="FFDE8F"/>
      </a:accent3>
      <a:accent4>
        <a:srgbClr val="FFFFFF"/>
      </a:accent4>
      <a:accent5>
        <a:srgbClr val="FFFFFF"/>
      </a:accent5>
      <a:accent6>
        <a:srgbClr val="FFFFFF"/>
      </a:accent6>
      <a:hlink>
        <a:srgbClr val="FFFF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Alison Speech">
  <a:themeElements>
    <a:clrScheme name="Custom 4">
      <a:dk1>
        <a:srgbClr val="5D5C5F"/>
      </a:dk1>
      <a:lt1>
        <a:srgbClr val="FFFFFF"/>
      </a:lt1>
      <a:dk2>
        <a:srgbClr val="05296D"/>
      </a:dk2>
      <a:lt2>
        <a:srgbClr val="EEECE1"/>
      </a:lt2>
      <a:accent1>
        <a:srgbClr val="279ECE"/>
      </a:accent1>
      <a:accent2>
        <a:srgbClr val="EB3013"/>
      </a:accent2>
      <a:accent3>
        <a:srgbClr val="AECC2A"/>
      </a:accent3>
      <a:accent4>
        <a:srgbClr val="5D5C5F"/>
      </a:accent4>
      <a:accent5>
        <a:srgbClr val="730073"/>
      </a:accent5>
      <a:accent6>
        <a:srgbClr val="FD9038"/>
      </a:accent6>
      <a:hlink>
        <a:srgbClr val="0000FF"/>
      </a:hlink>
      <a:folHlink>
        <a:srgbClr val="640064"/>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5.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6.xml><?xml version="1.0" encoding="utf-8"?>
<a:theme xmlns:a="http://schemas.openxmlformats.org/drawingml/2006/main" xmlns:r="http://schemas.openxmlformats.org/officeDocument/2006/relationships" name="Marina">
  <a:themeElements>
    <a:clrScheme name="Marina">
      <a:dk1>
        <a:srgbClr val="FFFFFF"/>
      </a:dk1>
      <a:lt1>
        <a:srgbClr val="00517C"/>
      </a:lt1>
      <a:dk2>
        <a:srgbClr val="004065"/>
      </a:dk2>
      <a:lt2>
        <a:srgbClr val="CFD8DC"/>
      </a:lt2>
      <a:accent1>
        <a:srgbClr val="0277BD"/>
      </a:accent1>
      <a:accent2>
        <a:srgbClr val="558B2F"/>
      </a:accent2>
      <a:accent3>
        <a:srgbClr val="009688"/>
      </a:accent3>
      <a:accent4>
        <a:srgbClr val="039BE5"/>
      </a:accent4>
      <a:accent5>
        <a:srgbClr val="8BC34A"/>
      </a:accent5>
      <a:accent6>
        <a:srgbClr val="FFEB38"/>
      </a:accent6>
      <a:hlink>
        <a:srgbClr val="8BC34A"/>
      </a:hlink>
      <a:folHlink>
        <a:srgbClr val="8BC34A"/>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7.xml><?xml version="1.0" encoding="utf-8"?>
<a:theme xmlns:a="http://schemas.openxmlformats.org/drawingml/2006/main" xmlns:r="http://schemas.openxmlformats.org/officeDocument/2006/relationships" name="Alison Speech">
  <a:themeElements>
    <a:clrScheme name="Custom 4">
      <a:dk1>
        <a:srgbClr val="5D5C5F"/>
      </a:dk1>
      <a:lt1>
        <a:srgbClr val="FFFFFF"/>
      </a:lt1>
      <a:dk2>
        <a:srgbClr val="05296D"/>
      </a:dk2>
      <a:lt2>
        <a:srgbClr val="EEECE1"/>
      </a:lt2>
      <a:accent1>
        <a:srgbClr val="279ECE"/>
      </a:accent1>
      <a:accent2>
        <a:srgbClr val="EB3013"/>
      </a:accent2>
      <a:accent3>
        <a:srgbClr val="AECC2A"/>
      </a:accent3>
      <a:accent4>
        <a:srgbClr val="5D5C5F"/>
      </a:accent4>
      <a:accent5>
        <a:srgbClr val="730073"/>
      </a:accent5>
      <a:accent6>
        <a:srgbClr val="FD9038"/>
      </a:accent6>
      <a:hlink>
        <a:srgbClr val="0000FF"/>
      </a:hlink>
      <a:folHlink>
        <a:srgbClr val="640064"/>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